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61"/>
  </p:notesMasterIdLst>
  <p:sldIdLst>
    <p:sldId id="256" r:id="rId2"/>
    <p:sldId id="257" r:id="rId3"/>
    <p:sldId id="291" r:id="rId4"/>
    <p:sldId id="292" r:id="rId5"/>
    <p:sldId id="293" r:id="rId6"/>
    <p:sldId id="284" r:id="rId7"/>
    <p:sldId id="285" r:id="rId8"/>
    <p:sldId id="286" r:id="rId9"/>
    <p:sldId id="342" r:id="rId10"/>
    <p:sldId id="287" r:id="rId11"/>
    <p:sldId id="288" r:id="rId12"/>
    <p:sldId id="340" r:id="rId13"/>
    <p:sldId id="277" r:id="rId14"/>
    <p:sldId id="341" r:id="rId15"/>
    <p:sldId id="311" r:id="rId16"/>
    <p:sldId id="290" r:id="rId17"/>
    <p:sldId id="294" r:id="rId18"/>
    <p:sldId id="295" r:id="rId19"/>
    <p:sldId id="296" r:id="rId20"/>
    <p:sldId id="299" r:id="rId21"/>
    <p:sldId id="300" r:id="rId22"/>
    <p:sldId id="303" r:id="rId23"/>
    <p:sldId id="305" r:id="rId24"/>
    <p:sldId id="297" r:id="rId25"/>
    <p:sldId id="309" r:id="rId26"/>
    <p:sldId id="298" r:id="rId27"/>
    <p:sldId id="307" r:id="rId28"/>
    <p:sldId id="310" r:id="rId29"/>
    <p:sldId id="267" r:id="rId30"/>
    <p:sldId id="312" r:id="rId31"/>
    <p:sldId id="313" r:id="rId32"/>
    <p:sldId id="314" r:id="rId33"/>
    <p:sldId id="317" r:id="rId34"/>
    <p:sldId id="315" r:id="rId35"/>
    <p:sldId id="318" r:id="rId36"/>
    <p:sldId id="319" r:id="rId37"/>
    <p:sldId id="320" r:id="rId38"/>
    <p:sldId id="321" r:id="rId39"/>
    <p:sldId id="322" r:id="rId40"/>
    <p:sldId id="323" r:id="rId41"/>
    <p:sldId id="324" r:id="rId42"/>
    <p:sldId id="325" r:id="rId43"/>
    <p:sldId id="326" r:id="rId44"/>
    <p:sldId id="327" r:id="rId45"/>
    <p:sldId id="328" r:id="rId46"/>
    <p:sldId id="329" r:id="rId47"/>
    <p:sldId id="337" r:id="rId48"/>
    <p:sldId id="331" r:id="rId49"/>
    <p:sldId id="332" r:id="rId50"/>
    <p:sldId id="333" r:id="rId51"/>
    <p:sldId id="334" r:id="rId52"/>
    <p:sldId id="338" r:id="rId53"/>
    <p:sldId id="339" r:id="rId54"/>
    <p:sldId id="335" r:id="rId55"/>
    <p:sldId id="336" r:id="rId56"/>
    <p:sldId id="316" r:id="rId57"/>
    <p:sldId id="258" r:id="rId58"/>
    <p:sldId id="276" r:id="rId59"/>
    <p:sldId id="282" r:id="rId60"/>
  </p:sldIdLst>
  <p:sldSz cx="9144000" cy="5143500" type="screen16x9"/>
  <p:notesSz cx="6858000" cy="9144000"/>
  <p:embeddedFontLst>
    <p:embeddedFont>
      <p:font typeface="Calibri" panose="020F0502020204030204" pitchFamily="34" charset="0"/>
      <p:regular r:id="rId62"/>
      <p:bold r:id="rId63"/>
      <p:italic r:id="rId64"/>
      <p:boldItalic r:id="rId65"/>
    </p:embeddedFont>
    <p:embeddedFont>
      <p:font typeface="Calibri Light" panose="020F0302020204030204" pitchFamily="34" charset="0"/>
      <p:regular r:id="rId66"/>
      <p:italic r:id="rId67"/>
    </p:embeddedFont>
    <p:embeddedFont>
      <p:font typeface="Fira Sans Extra Condensed" panose="020B0503050000020004" pitchFamily="34" charset="0"/>
      <p:regular r:id="rId68"/>
      <p:bold r:id="rId69"/>
      <p:italic r:id="rId70"/>
      <p:boldItalic r:id="rId71"/>
    </p:embeddedFont>
    <p:embeddedFont>
      <p:font typeface="Fira Sans Extra Condensed SemiBold" panose="020B0604020202020204" charset="0"/>
      <p:regular r:id="rId72"/>
      <p:bold r:id="rId73"/>
      <p:italic r:id="rId74"/>
      <p:boldItalic r:id="rId75"/>
    </p:embeddedFont>
    <p:embeddedFont>
      <p:font typeface="Gulim" panose="020B0600000101010101" pitchFamily="34" charset="-127"/>
      <p:regular r:id="rId76"/>
    </p:embeddedFont>
    <p:embeddedFont>
      <p:font typeface="Helvetica" panose="020B0604020202020204" pitchFamily="34" charset="0"/>
      <p:regular r:id="rId77"/>
      <p:bold r:id="rId78"/>
      <p:italic r:id="rId79"/>
      <p:boldItalic r:id="rId80"/>
    </p:embeddedFont>
    <p:embeddedFont>
      <p:font typeface="Open Sans" panose="020B0606030504020204" pitchFamily="34" charset="0"/>
      <p:regular r:id="rId81"/>
      <p:bold r:id="rId82"/>
      <p:italic r:id="rId83"/>
      <p:boldItalic r:id="rId84"/>
    </p:embeddedFont>
    <p:embeddedFont>
      <p:font typeface="Roboto" panose="02000000000000000000" pitchFamily="2"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C7CD68-6196-4A7A-B38B-80BA22F0A282}">
  <a:tblStyle styleId="{4AC7CD68-6196-4A7A-B38B-80BA22F0A2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0078" autoAdjust="0"/>
  </p:normalViewPr>
  <p:slideViewPr>
    <p:cSldViewPr snapToGrid="0">
      <p:cViewPr varScale="1">
        <p:scale>
          <a:sx n="82" d="100"/>
          <a:sy n="82" d="100"/>
        </p:scale>
        <p:origin x="996" y="7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font" Target="fonts/font23.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openxmlformats.org/officeDocument/2006/relationships/font" Target="fonts/font19.fntdata"/><Relationship Id="rId85"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font" Target="fonts/font22.fntdata"/><Relationship Id="rId88" Type="http://schemas.openxmlformats.org/officeDocument/2006/relationships/font" Target="fonts/font27.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font" Target="fonts/font10.fntdata"/><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5.fntdata"/><Relationship Id="rId87" Type="http://schemas.openxmlformats.org/officeDocument/2006/relationships/font" Target="fonts/font26.fntdata"/><Relationship Id="rId61" Type="http://schemas.openxmlformats.org/officeDocument/2006/relationships/notesMaster" Target="notesMasters/notesMaster1.xml"/><Relationship Id="rId82" Type="http://schemas.openxmlformats.org/officeDocument/2006/relationships/font" Target="fonts/font21.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ionos.fr/digitalguide/web-marketing/analyse-web/quest-ce-que-lopinion-mining/"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e96fd5876e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e96fd5876e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Après avoir une idée sur les réseaux  de neurones maintenant on peut parler de </a:t>
            </a:r>
            <a:r>
              <a:rPr lang="fr-FR" dirty="0" err="1"/>
              <a:t>Deep</a:t>
            </a:r>
            <a:r>
              <a:rPr lang="fr-FR" dirty="0"/>
              <a:t> Learning </a:t>
            </a:r>
          </a:p>
          <a:p>
            <a:pPr marL="0" lvl="0" indent="0" algn="l" rtl="0">
              <a:spcBef>
                <a:spcPts val="0"/>
              </a:spcBef>
              <a:spcAft>
                <a:spcPts val="0"/>
              </a:spcAft>
              <a:buNone/>
            </a:pPr>
            <a:r>
              <a:rPr lang="fr-FR" dirty="0"/>
              <a:t>D’abord commençons par une définition de celui ci</a:t>
            </a:r>
            <a:endParaRPr dirty="0"/>
          </a:p>
        </p:txBody>
      </p:sp>
    </p:spTree>
    <p:extLst>
      <p:ext uri="{BB962C8B-B14F-4D97-AF65-F5344CB8AC3E}">
        <p14:creationId xmlns:p14="http://schemas.microsoft.com/office/powerpoint/2010/main" val="3533953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e96fd5876e_0_4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e96fd5876e_0_4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33475B"/>
                </a:solidFill>
                <a:effectLst/>
                <a:latin typeface="AvenirNext"/>
              </a:rPr>
              <a:t>Le </a:t>
            </a:r>
            <a:r>
              <a:rPr lang="fr-FR" b="0" i="0" dirty="0" err="1">
                <a:solidFill>
                  <a:srgbClr val="33475B"/>
                </a:solidFill>
                <a:effectLst/>
                <a:latin typeface="AvenirNext"/>
              </a:rPr>
              <a:t>deep</a:t>
            </a:r>
            <a:r>
              <a:rPr lang="fr-FR" b="0" i="0" dirty="0">
                <a:solidFill>
                  <a:srgbClr val="33475B"/>
                </a:solidFill>
                <a:effectLst/>
                <a:latin typeface="AvenirNext"/>
              </a:rPr>
              <a:t> </a:t>
            </a:r>
            <a:r>
              <a:rPr lang="fr-FR" b="0" i="0" dirty="0" err="1">
                <a:solidFill>
                  <a:srgbClr val="33475B"/>
                </a:solidFill>
                <a:effectLst/>
                <a:latin typeface="AvenirNext"/>
              </a:rPr>
              <a:t>learning</a:t>
            </a:r>
            <a:r>
              <a:rPr lang="fr-FR" b="0" i="0" dirty="0">
                <a:solidFill>
                  <a:srgbClr val="33475B"/>
                </a:solidFill>
                <a:effectLst/>
                <a:latin typeface="AvenirNext"/>
              </a:rPr>
              <a:t> se base sur un réseau de neurones artificiels disposée en plusieurs couches </a:t>
            </a:r>
            <a:r>
              <a:rPr lang="fr-FR" b="0" i="0" dirty="0" err="1">
                <a:solidFill>
                  <a:srgbClr val="33475B"/>
                </a:solidFill>
                <a:effectLst/>
                <a:latin typeface="AvenirNext"/>
              </a:rPr>
              <a:t>cacheés</a:t>
            </a:r>
            <a:r>
              <a:rPr lang="fr-FR" b="0" i="0" dirty="0">
                <a:solidFill>
                  <a:srgbClr val="33475B"/>
                </a:solidFill>
                <a:effectLst/>
                <a:latin typeface="AvenirNext"/>
              </a:rPr>
              <a:t> interconnectées entre elles. par lesquelles l'information est traitée</a:t>
            </a:r>
          </a:p>
          <a:p>
            <a:pPr marL="0" lvl="0" indent="0" algn="l" rtl="0">
              <a:spcBef>
                <a:spcPts val="0"/>
              </a:spcBef>
              <a:spcAft>
                <a:spcPts val="0"/>
              </a:spcAft>
              <a:buNone/>
            </a:pPr>
            <a:r>
              <a:rPr lang="fr-FR" b="0" i="0" dirty="0">
                <a:solidFill>
                  <a:schemeClr val="tx1"/>
                </a:solidFill>
                <a:effectLst/>
                <a:latin typeface="Roboto" panose="02000000000000000000" pitchFamily="2" charset="0"/>
                <a:ea typeface="Roboto" panose="02000000000000000000" pitchFamily="2" charset="0"/>
              </a:rPr>
              <a:t>Profond= donc contient plusieurs couches, </a:t>
            </a:r>
            <a:endParaRPr lang="fr-FR" b="0" i="0" dirty="0">
              <a:solidFill>
                <a:srgbClr val="33475B"/>
              </a:solidFill>
              <a:effectLst/>
              <a:latin typeface="AvenirNext"/>
            </a:endParaRPr>
          </a:p>
        </p:txBody>
      </p:sp>
    </p:spTree>
    <p:extLst>
      <p:ext uri="{BB962C8B-B14F-4D97-AF65-F5344CB8AC3E}">
        <p14:creationId xmlns:p14="http://schemas.microsoft.com/office/powerpoint/2010/main" val="1651303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222222"/>
                </a:solidFill>
                <a:effectLst/>
                <a:latin typeface="Arial" panose="020B0604020202020204" pitchFamily="34" charset="0"/>
              </a:rPr>
              <a:t>Les types de </a:t>
            </a:r>
            <a:r>
              <a:rPr lang="fr-FR" b="0" i="0" dirty="0" err="1">
                <a:solidFill>
                  <a:srgbClr val="222222"/>
                </a:solidFill>
                <a:effectLst/>
                <a:latin typeface="Arial" panose="020B0604020202020204" pitchFamily="34" charset="0"/>
              </a:rPr>
              <a:t>deep</a:t>
            </a:r>
            <a:r>
              <a:rPr lang="fr-FR" b="0" i="0" dirty="0">
                <a:solidFill>
                  <a:srgbClr val="222222"/>
                </a:solidFill>
                <a:effectLst/>
                <a:latin typeface="Arial" panose="020B0604020202020204" pitchFamily="34" charset="0"/>
              </a:rPr>
              <a:t> </a:t>
            </a:r>
            <a:r>
              <a:rPr lang="fr-FR" b="0" i="0" dirty="0" err="1">
                <a:solidFill>
                  <a:srgbClr val="222222"/>
                </a:solidFill>
                <a:effectLst/>
                <a:latin typeface="Arial" panose="020B0604020202020204" pitchFamily="34" charset="0"/>
              </a:rPr>
              <a:t>learnnig</a:t>
            </a:r>
            <a:r>
              <a:rPr lang="fr-FR" b="0" i="0" dirty="0">
                <a:solidFill>
                  <a:srgbClr val="222222"/>
                </a:solidFill>
                <a:effectLst/>
                <a:latin typeface="Arial" panose="020B0604020202020204" pitchFamily="34" charset="0"/>
              </a:rPr>
              <a:t> diffèrent par plusieurs paramètres</a:t>
            </a:r>
            <a:r>
              <a:rPr lang="fr-FR" b="0" i="0" dirty="0">
                <a:solidFill>
                  <a:srgbClr val="000000"/>
                </a:solidFill>
                <a:effectLst/>
                <a:latin typeface="agrandirnarrow"/>
              </a:rPr>
              <a:t> ; le nombre de </a:t>
            </a:r>
            <a:r>
              <a:rPr lang="fr-FR" b="0" i="0" dirty="0" err="1">
                <a:solidFill>
                  <a:srgbClr val="000000"/>
                </a:solidFill>
                <a:effectLst/>
                <a:latin typeface="agrandirnarrow"/>
              </a:rPr>
              <a:t>noeuds</a:t>
            </a:r>
            <a:r>
              <a:rPr lang="fr-FR" b="0" i="0" dirty="0">
                <a:solidFill>
                  <a:srgbClr val="000000"/>
                </a:solidFill>
                <a:effectLst/>
                <a:latin typeface="agrandirnarrow"/>
              </a:rPr>
              <a:t> cachés , le nombre d’entrées et de sorties de chaque nœud et selon le type d’apprentissage on distingue pour l’apprentissage supervisé RNN et CNN et pour l’apprentissage non supervisé RBM(Machine de Boltzmann restreinte) </a:t>
            </a:r>
            <a:endParaRPr lang="fr-MA" dirty="0"/>
          </a:p>
          <a:p>
            <a:pPr marL="158750" indent="0">
              <a:buNone/>
            </a:pPr>
            <a:endParaRPr lang="fr-MA" dirty="0"/>
          </a:p>
        </p:txBody>
      </p:sp>
    </p:spTree>
    <p:extLst>
      <p:ext uri="{BB962C8B-B14F-4D97-AF65-F5344CB8AC3E}">
        <p14:creationId xmlns:p14="http://schemas.microsoft.com/office/powerpoint/2010/main" val="429099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333333"/>
                </a:solidFill>
                <a:effectLst/>
                <a:latin typeface="Open Sans" panose="020B0606030504020204" pitchFamily="34" charset="0"/>
              </a:rPr>
              <a:t>Le premier type qu’on va expliquer c’est le  RNN les réseaux de neurones récurrents</a:t>
            </a:r>
          </a:p>
          <a:p>
            <a:pPr marL="0" lvl="0" indent="0" algn="l" rtl="0">
              <a:spcBef>
                <a:spcPts val="0"/>
              </a:spcBef>
              <a:spcAft>
                <a:spcPts val="0"/>
              </a:spcAft>
              <a:buNone/>
            </a:pPr>
            <a:r>
              <a:rPr lang="fr-FR" b="1" i="0" dirty="0">
                <a:solidFill>
                  <a:srgbClr val="333333"/>
                </a:solidFill>
                <a:effectLst/>
                <a:latin typeface="Open Sans" panose="020B0606030504020204" pitchFamily="34" charset="0"/>
              </a:rPr>
              <a:t>données séquentielles </a:t>
            </a:r>
            <a:r>
              <a:rPr lang="fr-FR" b="0" i="0" dirty="0">
                <a:solidFill>
                  <a:srgbClr val="333333"/>
                </a:solidFill>
                <a:effectLst/>
                <a:latin typeface="Open Sans" panose="020B0606030504020204" pitchFamily="34" charset="0"/>
              </a:rPr>
              <a:t>Il s'agit de données ordonnées, où les choses liées se suivent comme les séries temporelles, la parole, le texte, les données financières, audio, vidéo, météo</a:t>
            </a:r>
          </a:p>
          <a:p>
            <a:pPr marL="0" lvl="0" indent="0" algn="l" rtl="0">
              <a:spcBef>
                <a:spcPts val="0"/>
              </a:spcBef>
              <a:spcAft>
                <a:spcPts val="0"/>
              </a:spcAft>
              <a:buNone/>
            </a:pPr>
            <a:r>
              <a:rPr lang="fr-FR" b="0" i="0" dirty="0">
                <a:solidFill>
                  <a:srgbClr val="333333"/>
                </a:solidFill>
                <a:effectLst/>
                <a:latin typeface="Open Sans" panose="020B0606030504020204" pitchFamily="34" charset="0"/>
              </a:rPr>
              <a:t>les réseaux neuronaux </a:t>
            </a:r>
            <a:r>
              <a:rPr lang="fr-FR" b="0" i="0" dirty="0" err="1">
                <a:solidFill>
                  <a:srgbClr val="333333"/>
                </a:solidFill>
                <a:effectLst/>
                <a:latin typeface="Open Sans" panose="020B0606030504020204" pitchFamily="34" charset="0"/>
              </a:rPr>
              <a:t>Feed</a:t>
            </a:r>
            <a:r>
              <a:rPr lang="fr-FR" b="0" i="0" dirty="0">
                <a:solidFill>
                  <a:srgbClr val="333333"/>
                </a:solidFill>
                <a:effectLst/>
                <a:latin typeface="Open Sans" panose="020B0606030504020204" pitchFamily="34" charset="0"/>
              </a:rPr>
              <a:t> </a:t>
            </a:r>
            <a:r>
              <a:rPr lang="fr-FR" b="0" i="0" dirty="0" err="1">
                <a:solidFill>
                  <a:srgbClr val="333333"/>
                </a:solidFill>
                <a:effectLst/>
                <a:latin typeface="Open Sans" panose="020B0606030504020204" pitchFamily="34" charset="0"/>
              </a:rPr>
              <a:t>Forward</a:t>
            </a:r>
            <a:r>
              <a:rPr lang="fr-FR" b="0" i="0" dirty="0">
                <a:solidFill>
                  <a:srgbClr val="333333"/>
                </a:solidFill>
                <a:effectLst/>
                <a:latin typeface="Open Sans" panose="020B0606030504020204" pitchFamily="34" charset="0"/>
              </a:rPr>
              <a:t> «normaux»</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MA" b="0" dirty="0"/>
              <a:t>- On a la représentation compressée de RNN qui est égal à un réseau de neurone déplié</a:t>
            </a:r>
          </a:p>
          <a:p>
            <a:pPr marL="0" lvl="0" indent="0" algn="l" rtl="0">
              <a:spcBef>
                <a:spcPts val="0"/>
              </a:spcBef>
              <a:spcAft>
                <a:spcPts val="0"/>
              </a:spcAft>
              <a:buNone/>
            </a:pPr>
            <a:r>
              <a:rPr lang="fr-FR" dirty="0">
                <a:latin typeface="Roboto" panose="02000000000000000000" pitchFamily="2" charset="0"/>
                <a:ea typeface="Roboto" panose="02000000000000000000" pitchFamily="2" charset="0"/>
              </a:rPr>
              <a:t>- Par exemple, pour prédire le prochain mot de la phrase, il est nécessaire de se souvenir des mots précédents et de les stocker dans une certaine forme de mémoire.</a:t>
            </a:r>
            <a:endParaRPr lang="fr-MA" b="0" dirty="0"/>
          </a:p>
          <a:p>
            <a:pPr marL="0" lvl="0" indent="0" algn="l" rtl="0">
              <a:spcBef>
                <a:spcPts val="0"/>
              </a:spcBef>
              <a:spcAft>
                <a:spcPts val="0"/>
              </a:spcAft>
              <a:buNone/>
            </a:pPr>
            <a:r>
              <a:rPr lang="fr-MA" b="0" dirty="0"/>
              <a:t>- Comme vous voyer dans cette figure la sortie h0  à l’état 0 est introduit dans le calcul à l’état t=1</a:t>
            </a:r>
          </a:p>
          <a:p>
            <a:pPr marL="0" lvl="0" indent="0" algn="l" rtl="0">
              <a:spcBef>
                <a:spcPts val="0"/>
              </a:spcBef>
              <a:spcAft>
                <a:spcPts val="0"/>
              </a:spcAft>
              <a:buNone/>
            </a:pPr>
            <a:endParaRPr b="0" dirty="0"/>
          </a:p>
        </p:txBody>
      </p:sp>
    </p:spTree>
    <p:extLst>
      <p:ext uri="{BB962C8B-B14F-4D97-AF65-F5344CB8AC3E}">
        <p14:creationId xmlns:p14="http://schemas.microsoft.com/office/powerpoint/2010/main" val="823943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1A1A1A"/>
                </a:solidFill>
                <a:effectLst/>
                <a:latin typeface="Libre Baskerville"/>
              </a:rPr>
              <a:t>Prenons un exemple d’un réseaux de neurones qui prend en entrée  la phrase ‘je vais à la plage’</a:t>
            </a:r>
          </a:p>
          <a:p>
            <a:pPr marL="0" lvl="0" indent="0" algn="l" rtl="0">
              <a:spcBef>
                <a:spcPts val="0"/>
              </a:spcBef>
              <a:spcAft>
                <a:spcPts val="0"/>
              </a:spcAft>
              <a:buNone/>
            </a:pPr>
            <a:r>
              <a:rPr lang="fr-FR" b="0" i="0" dirty="0">
                <a:solidFill>
                  <a:srgbClr val="1A1A1A"/>
                </a:solidFill>
                <a:effectLst/>
                <a:latin typeface="Libre Baskerville"/>
              </a:rPr>
              <a:t>Dans une </a:t>
            </a:r>
            <a:r>
              <a:rPr lang="fr-FR" b="1" i="0" dirty="0">
                <a:solidFill>
                  <a:srgbClr val="1A1A1A"/>
                </a:solidFill>
                <a:effectLst/>
                <a:latin typeface="Libre Baskerville"/>
              </a:rPr>
              <a:t>couche non récurrente</a:t>
            </a:r>
            <a:r>
              <a:rPr lang="fr-FR" b="0" i="0" dirty="0">
                <a:solidFill>
                  <a:srgbClr val="1A1A1A"/>
                </a:solidFill>
                <a:effectLst/>
                <a:latin typeface="Libre Baskerville"/>
              </a:rPr>
              <a:t>, les neurones traitent bien</a:t>
            </a:r>
            <a:r>
              <a:rPr lang="fr-FR" b="1" i="0" dirty="0">
                <a:solidFill>
                  <a:srgbClr val="1A1A1A"/>
                </a:solidFill>
                <a:effectLst/>
                <a:latin typeface="Libre Baskerville"/>
              </a:rPr>
              <a:t> chaque donnée</a:t>
            </a:r>
            <a:r>
              <a:rPr lang="fr-FR" b="0" i="0" dirty="0">
                <a:solidFill>
                  <a:srgbClr val="1A1A1A"/>
                </a:solidFill>
                <a:effectLst/>
                <a:latin typeface="Libre Baskerville"/>
              </a:rPr>
              <a:t> (chaque mot) mais il n’y a </a:t>
            </a:r>
            <a:r>
              <a:rPr lang="fr-FR" b="1" i="0" dirty="0">
                <a:solidFill>
                  <a:srgbClr val="1A1A1A"/>
                </a:solidFill>
                <a:effectLst/>
                <a:latin typeface="Libre Baskerville"/>
              </a:rPr>
              <a:t>pas de partage d’information</a:t>
            </a:r>
          </a:p>
          <a:p>
            <a:pPr marL="0" lvl="0" indent="0" algn="l" rtl="0">
              <a:spcBef>
                <a:spcPts val="0"/>
              </a:spcBef>
              <a:spcAft>
                <a:spcPts val="0"/>
              </a:spcAft>
              <a:buNone/>
            </a:pPr>
            <a:r>
              <a:rPr lang="fr-FR" b="0" i="0" dirty="0">
                <a:solidFill>
                  <a:srgbClr val="1A1A1A"/>
                </a:solidFill>
                <a:effectLst/>
                <a:latin typeface="Libre Baskerville"/>
              </a:rPr>
              <a:t>Dans la </a:t>
            </a:r>
            <a:r>
              <a:rPr lang="fr-FR" b="1" i="0" dirty="0">
                <a:solidFill>
                  <a:srgbClr val="1A1A1A"/>
                </a:solidFill>
                <a:effectLst/>
                <a:latin typeface="Libre Baskerville"/>
              </a:rPr>
              <a:t>couche RNN</a:t>
            </a:r>
            <a:r>
              <a:rPr lang="fr-FR" b="0" i="0" dirty="0">
                <a:solidFill>
                  <a:srgbClr val="1A1A1A"/>
                </a:solidFill>
                <a:effectLst/>
                <a:latin typeface="Libre Baskerville"/>
              </a:rPr>
              <a:t>, chaque donnée a une </a:t>
            </a:r>
            <a:r>
              <a:rPr lang="fr-FR" b="1" i="0" dirty="0">
                <a:solidFill>
                  <a:srgbClr val="1A1A1A"/>
                </a:solidFill>
                <a:effectLst/>
                <a:latin typeface="Libre Baskerville"/>
              </a:rPr>
              <a:t>importance selon sa position</a:t>
            </a:r>
            <a:r>
              <a:rPr lang="fr-FR" b="0" i="0" dirty="0">
                <a:solidFill>
                  <a:srgbClr val="1A1A1A"/>
                </a:solidFill>
                <a:effectLst/>
                <a:latin typeface="Libre Baskerville"/>
              </a:rPr>
              <a:t>. Le calcul de “je” a une importance dans le calcul de “vais” puis ces deux calculs ont une importance dans le calcul de “à”.</a:t>
            </a:r>
            <a:endParaRPr dirty="0"/>
          </a:p>
        </p:txBody>
      </p:sp>
    </p:spTree>
    <p:extLst>
      <p:ext uri="{BB962C8B-B14F-4D97-AF65-F5344CB8AC3E}">
        <p14:creationId xmlns:p14="http://schemas.microsoft.com/office/powerpoint/2010/main" val="2614794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chemeClr val="tx1"/>
                </a:solidFill>
                <a:effectLst/>
                <a:latin typeface="Roboto" panose="02000000000000000000" pitchFamily="2" charset="0"/>
              </a:rPr>
              <a:t>La boucle de rétroaction indiquée dans le figure suivant déroule en 3 étapes de temps.</a:t>
            </a:r>
            <a:endParaRPr lang="fr-FR" dirty="0">
              <a:solidFill>
                <a:schemeClr val="tx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45021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endParaRPr dirty="0"/>
          </a:p>
        </p:txBody>
      </p:sp>
    </p:spTree>
    <p:extLst>
      <p:ext uri="{BB962C8B-B14F-4D97-AF65-F5344CB8AC3E}">
        <p14:creationId xmlns:p14="http://schemas.microsoft.com/office/powerpoint/2010/main" val="1860429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594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MA" dirty="0"/>
          </a:p>
        </p:txBody>
      </p:sp>
    </p:spTree>
    <p:extLst>
      <p:ext uri="{BB962C8B-B14F-4D97-AF65-F5344CB8AC3E}">
        <p14:creationId xmlns:p14="http://schemas.microsoft.com/office/powerpoint/2010/main" val="3630198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77f93ad0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t>Prenant un exemple d’un réseau de neurone qui soit capable de prédire le prochaine mot d’une  phrase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t>Si je met comment , il faut que le réseau de neurone soit capable de prédire le mot prochaine ,quand dit comment généralement c’est par exemple ‘comment ça va’,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t>ça peut être d’autre chose, si je met en sortie le mot ça,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MA" dirty="0"/>
          </a:p>
        </p:txBody>
      </p:sp>
    </p:spTree>
    <p:extLst>
      <p:ext uri="{BB962C8B-B14F-4D97-AF65-F5344CB8AC3E}">
        <p14:creationId xmlns:p14="http://schemas.microsoft.com/office/powerpoint/2010/main" val="1666303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t>Alors les choses devient compliqués à partir du moment ou on reprend ‘ça’ et le renvoie dans le réseau de neurone comme entré</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t>Cela devient plus dure de prédire le mot prochaine paracerque il y’a énormément de mots différents  qui peuvent être après le mot ça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t>Alors là vient l’intérêt d’utiliser les RNN  </a:t>
            </a:r>
          </a:p>
        </p:txBody>
      </p:sp>
    </p:spTree>
    <p:extLst>
      <p:ext uri="{BB962C8B-B14F-4D97-AF65-F5344CB8AC3E}">
        <p14:creationId xmlns:p14="http://schemas.microsoft.com/office/powerpoint/2010/main" val="2790865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t>- Là on a une nouvelle cellule qui prend pas seulement l’entré x prend également la sortie précédente à l’instant t-1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t>- Ici on calcule la valeur d’activation pour prédire la valeur de sortie qui est le mot ‘ça’, il va également être utilisé comme entré à l’instant t+1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t>- Ici on a ‘ça’ en entrée ms on sait qu’il y avait le mot comment de l’état précédente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fr-MA" dirty="0"/>
              <a:t>Puisque là on ait à l’état 0 on a pas d’état précédente donc on met un entré qui est un vecteur nul avec tout les valeurs à 0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fr-MA" dirty="0"/>
              <a:t>Donc maintenant on est capable de prédire le mot va paracerque on a une relation qui permet de voir ce qu’on a avant </a:t>
            </a:r>
          </a:p>
        </p:txBody>
      </p:sp>
    </p:spTree>
    <p:extLst>
      <p:ext uri="{BB962C8B-B14F-4D97-AF65-F5344CB8AC3E}">
        <p14:creationId xmlns:p14="http://schemas.microsoft.com/office/powerpoint/2010/main" val="1163876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t>On continue on reprend le mot ‘va’ , et on fait en entré du même réseau de neurone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t>Donc ici la cellule va dépend de deux mot ‘comment’ et ‘ça’ plus de l’entré qui est ’va’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t>Donc ‘comment ça va’ la phrase se termine le réseau est capable de prédire que la phrase est terminer donc  il n’y a rien a ajouter </a:t>
            </a:r>
          </a:p>
        </p:txBody>
      </p:sp>
    </p:spTree>
    <p:extLst>
      <p:ext uri="{BB962C8B-B14F-4D97-AF65-F5344CB8AC3E}">
        <p14:creationId xmlns:p14="http://schemas.microsoft.com/office/powerpoint/2010/main" val="137376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fr-MA" dirty="0"/>
              <a:t>On parle </a:t>
            </a:r>
            <a:r>
              <a:rPr lang="fr-MA" dirty="0" err="1"/>
              <a:t>essenssiellement</a:t>
            </a:r>
            <a:r>
              <a:rPr lang="fr-MA" dirty="0"/>
              <a:t> de la retro…</a:t>
            </a:r>
          </a:p>
        </p:txBody>
      </p:sp>
    </p:spTree>
    <p:extLst>
      <p:ext uri="{BB962C8B-B14F-4D97-AF65-F5344CB8AC3E}">
        <p14:creationId xmlns:p14="http://schemas.microsoft.com/office/powerpoint/2010/main" val="3317377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fr-FR" b="0" i="0" dirty="0">
                <a:solidFill>
                  <a:srgbClr val="3D3D3D"/>
                </a:solidFill>
                <a:effectLst/>
                <a:latin typeface="Roboto" panose="02000000000000000000" pitchFamily="2" charset="0"/>
              </a:rPr>
              <a:t>Il y a une première passe directe via le réseau déroulé. Ensuite, la séquence de sortie est évaluée avec l’utilisation d’une fonction de coût C.</a:t>
            </a:r>
            <a:br>
              <a:rPr lang="fr-FR" b="0" i="0" dirty="0">
                <a:solidFill>
                  <a:srgbClr val="3D3D3D"/>
                </a:solidFill>
                <a:effectLst/>
                <a:latin typeface="Roboto" panose="02000000000000000000" pitchFamily="2" charset="0"/>
              </a:rPr>
            </a:br>
            <a:r>
              <a:rPr lang="fr-FR" b="0" i="0" dirty="0">
                <a:solidFill>
                  <a:srgbClr val="3D3D3D"/>
                </a:solidFill>
                <a:effectLst/>
                <a:latin typeface="Roboto" panose="02000000000000000000" pitchFamily="2" charset="0"/>
              </a:rPr>
              <a:t>Les gradients de cette fonction de coût sont ensuite propagés vers l’arrière via le réseau déroulé.</a:t>
            </a:r>
            <a:br>
              <a:rPr lang="fr-FR" b="0" i="0" dirty="0">
                <a:solidFill>
                  <a:srgbClr val="3D3D3D"/>
                </a:solidFill>
                <a:effectLst/>
                <a:latin typeface="Roboto" panose="02000000000000000000" pitchFamily="2" charset="0"/>
              </a:rPr>
            </a:br>
            <a:endParaRPr lang="fr-MA" dirty="0"/>
          </a:p>
        </p:txBody>
      </p:sp>
    </p:spTree>
    <p:extLst>
      <p:ext uri="{BB962C8B-B14F-4D97-AF65-F5344CB8AC3E}">
        <p14:creationId xmlns:p14="http://schemas.microsoft.com/office/powerpoint/2010/main" val="404552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fr-MA" dirty="0"/>
          </a:p>
        </p:txBody>
      </p:sp>
    </p:spTree>
    <p:extLst>
      <p:ext uri="{BB962C8B-B14F-4D97-AF65-F5344CB8AC3E}">
        <p14:creationId xmlns:p14="http://schemas.microsoft.com/office/powerpoint/2010/main" val="2626931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fr-MA" b="1" i="0" dirty="0">
                <a:solidFill>
                  <a:srgbClr val="3D3D3D"/>
                </a:solidFill>
                <a:effectLst/>
                <a:latin typeface="Roboto" panose="02000000000000000000" pitchFamily="2" charset="0"/>
              </a:rPr>
              <a:t>one to one:</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fr-FR" b="0" i="0" dirty="0">
                <a:solidFill>
                  <a:srgbClr val="3D3D3D"/>
                </a:solidFill>
                <a:effectLst/>
                <a:latin typeface="Roboto" panose="02000000000000000000" pitchFamily="2" charset="0"/>
              </a:rPr>
              <a:t>réseau neuronal le plus basique et le plus traditionnel donnant une sortie unique pour une entrée unique</a:t>
            </a:r>
            <a:r>
              <a:rPr lang="fr-MA" b="0" i="0" dirty="0">
                <a:solidFill>
                  <a:srgbClr val="3D3D3D"/>
                </a:solidFill>
                <a:effectLst/>
                <a:latin typeface="Roboto" panose="02000000000000000000" pitchFamily="2" charset="0"/>
                <a:sym typeface="Wingdings" panose="05000000000000000000" pitchFamily="2" charset="2"/>
              </a:rPr>
              <a:t>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fr-MA" b="1" i="0" dirty="0">
                <a:solidFill>
                  <a:srgbClr val="3D3D3D"/>
                </a:solidFill>
                <a:effectLst/>
                <a:latin typeface="Roboto" panose="02000000000000000000" pitchFamily="2" charset="0"/>
              </a:rPr>
              <a:t>one to </a:t>
            </a:r>
            <a:r>
              <a:rPr lang="fr-MA" b="1" i="0" dirty="0" err="1">
                <a:solidFill>
                  <a:srgbClr val="3D3D3D"/>
                </a:solidFill>
                <a:effectLst/>
                <a:latin typeface="Roboto" panose="02000000000000000000" pitchFamily="2" charset="0"/>
              </a:rPr>
              <a:t>many</a:t>
            </a:r>
            <a:r>
              <a:rPr lang="fr-MA" b="1" i="0" dirty="0">
                <a:solidFill>
                  <a:srgbClr val="3D3D3D"/>
                </a:solidFill>
                <a:effectLst/>
                <a:latin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fr-MA" b="0" i="0" dirty="0">
                <a:solidFill>
                  <a:srgbClr val="3D3D3D"/>
                </a:solidFill>
                <a:effectLst/>
                <a:latin typeface="Roboto" panose="02000000000000000000" pitchFamily="2" charset="0"/>
              </a:rPr>
              <a:t>Un seul entré et une série de vecteurs en sortie par exemple </a:t>
            </a:r>
            <a:r>
              <a:rPr lang="fr-FR" b="0" i="0" dirty="0">
                <a:solidFill>
                  <a:srgbClr val="3D3D3D"/>
                </a:solidFill>
                <a:effectLst/>
                <a:latin typeface="Roboto" panose="02000000000000000000" pitchFamily="2" charset="0"/>
              </a:rPr>
              <a:t>la génération de musique. les modèles RNN sont utilisés pour générer une pièce musicale (sortie multiple) à partir d’une seule note musicale (entrée unique).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fr-FR" b="1" i="0" dirty="0" err="1">
                <a:solidFill>
                  <a:srgbClr val="3D3D3D"/>
                </a:solidFill>
                <a:effectLst/>
                <a:latin typeface="Roboto" panose="02000000000000000000" pitchFamily="2" charset="0"/>
              </a:rPr>
              <a:t>Many</a:t>
            </a:r>
            <a:r>
              <a:rPr lang="fr-FR" b="1" i="0" dirty="0">
                <a:solidFill>
                  <a:srgbClr val="3D3D3D"/>
                </a:solidFill>
                <a:effectLst/>
                <a:latin typeface="Roboto" panose="02000000000000000000" pitchFamily="2" charset="0"/>
              </a:rPr>
              <a:t> to one:</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fr-FR" b="0" i="0" dirty="0">
                <a:solidFill>
                  <a:srgbClr val="3D3D3D"/>
                </a:solidFill>
                <a:effectLst/>
                <a:latin typeface="Roboto" panose="02000000000000000000" pitchFamily="2" charset="0"/>
              </a:rPr>
              <a:t>ce type de modèle est utilisé lorsque plusieurs entrées sont nécessaires pour donner un seul résultat. par exemple </a:t>
            </a:r>
            <a:r>
              <a:rPr lang="fr-MA" b="0" i="0" dirty="0">
                <a:solidFill>
                  <a:srgbClr val="3D3D3D"/>
                </a:solidFill>
                <a:effectLst/>
                <a:latin typeface="Roboto" panose="02000000000000000000" pitchFamily="2" charset="0"/>
              </a:rPr>
              <a:t>analyse des sentiments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fr-FR" b="1" i="0" dirty="0" err="1">
                <a:solidFill>
                  <a:srgbClr val="3D3D3D"/>
                </a:solidFill>
                <a:effectLst/>
                <a:latin typeface="Roboto" panose="02000000000000000000" pitchFamily="2" charset="0"/>
              </a:rPr>
              <a:t>Many</a:t>
            </a:r>
            <a:r>
              <a:rPr lang="fr-FR" b="1" i="0" dirty="0">
                <a:solidFill>
                  <a:srgbClr val="3D3D3D"/>
                </a:solidFill>
                <a:effectLst/>
                <a:latin typeface="Roboto" panose="02000000000000000000" pitchFamily="2" charset="0"/>
              </a:rPr>
              <a:t> to </a:t>
            </a:r>
            <a:r>
              <a:rPr lang="fr-FR" b="1" i="0" dirty="0" err="1">
                <a:solidFill>
                  <a:srgbClr val="3D3D3D"/>
                </a:solidFill>
                <a:effectLst/>
                <a:latin typeface="Roboto" panose="02000000000000000000" pitchFamily="2" charset="0"/>
              </a:rPr>
              <a:t>many</a:t>
            </a:r>
            <a:r>
              <a:rPr lang="fr-FR" b="1" i="0" dirty="0">
                <a:solidFill>
                  <a:srgbClr val="3D3D3D"/>
                </a:solidFill>
                <a:effectLst/>
                <a:latin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fr-FR" b="0" i="0" dirty="0">
                <a:solidFill>
                  <a:srgbClr val="3D3D3D"/>
                </a:solidFill>
                <a:effectLst/>
                <a:latin typeface="Roboto" panose="02000000000000000000" pitchFamily="2" charset="0"/>
              </a:rPr>
              <a:t>RNN prend plusieurs entrées et donne plusieurs sortie, ce modèle a deux types comme vous voyez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Char char="Þ"/>
              <a:tabLst/>
              <a:defRPr/>
            </a:pPr>
            <a:r>
              <a:rPr lang="fr-FR" b="0" i="0" dirty="0">
                <a:solidFill>
                  <a:srgbClr val="3D3D3D"/>
                </a:solidFill>
                <a:effectLst/>
                <a:latin typeface="Roboto" panose="02000000000000000000" pitchFamily="2" charset="0"/>
              </a:rPr>
              <a:t>les couches d’entrée et de sortie sont de taille différente l’application la plus commune de ce type d’architecture RNN est vue dans la traduction automatique.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Char char="Þ"/>
              <a:tabLst/>
              <a:defRPr/>
            </a:pPr>
            <a:r>
              <a:rPr lang="fr-FR" b="0" i="0" dirty="0">
                <a:solidFill>
                  <a:srgbClr val="3D3D3D"/>
                </a:solidFill>
                <a:effectLst/>
                <a:latin typeface="Roboto" panose="02000000000000000000" pitchFamily="2" charset="0"/>
              </a:rPr>
              <a:t>les couches d’entrée et de sortie ont la même taille. Cela peut également être compris comme chaque entrée ayant un résultat et une application commune peut être trouvée dans la reconnaissance des entités nommées. </a:t>
            </a:r>
          </a:p>
          <a:p>
            <a:pPr marL="0" marR="0" lvl="0" indent="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None/>
              <a:tabLst/>
              <a:defRPr/>
            </a:pPr>
            <a:endParaRPr lang="fr-FR" b="1" i="0" dirty="0">
              <a:solidFill>
                <a:srgbClr val="3D3D3D"/>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fr-MA" dirty="0"/>
          </a:p>
        </p:txBody>
      </p:sp>
    </p:spTree>
    <p:extLst>
      <p:ext uri="{BB962C8B-B14F-4D97-AF65-F5344CB8AC3E}">
        <p14:creationId xmlns:p14="http://schemas.microsoft.com/office/powerpoint/2010/main" val="1960608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e96fd5876e_0_1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e96fd5876e_0_1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sz="1800" dirty="0">
                <a:solidFill>
                  <a:srgbClr val="3D3D3D"/>
                </a:solidFill>
                <a:effectLst/>
                <a:latin typeface="Roboto" panose="02000000000000000000" pitchFamily="2" charset="0"/>
                <a:ea typeface="Times New Roman" panose="02020603050405020304" pitchFamily="18" charset="0"/>
              </a:rPr>
              <a:t>Les poids sont partagés dans le temps</a:t>
            </a:r>
            <a:endParaRPr lang="fr-MA"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562141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e96fd5876e_0_1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e96fd5876e_0_1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96fd5876e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96fd5876e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latin typeface="Arial"/>
                <a:ea typeface="Arial"/>
                <a:cs typeface="Arial"/>
                <a:sym typeface="Arial"/>
              </a:rPr>
              <a:t>Vous avez déjà pensé comment Google traduit une page Web entière à une langue différente en quelques secondes ou comment votre galerie du téléphone groupes les images en fonction de leurs emplacements. Tout cela est un produit de l’apprentissage profond, mais c’est quoi exactement l’apprentissage profond</a:t>
            </a:r>
          </a:p>
          <a:p>
            <a:r>
              <a:rPr lang="fr-FR" sz="1100" b="0" i="0" u="none" strike="noStrike" cap="none" dirty="0">
                <a:solidFill>
                  <a:srgbClr val="000000"/>
                </a:solidFill>
                <a:latin typeface="Arial"/>
                <a:ea typeface="Arial"/>
                <a:cs typeface="Arial"/>
                <a:sym typeface="Arial"/>
              </a:rPr>
              <a:t>le </a:t>
            </a:r>
            <a:r>
              <a:rPr lang="fr-FR" sz="1100" b="0" i="0" u="none" strike="noStrike" cap="none" dirty="0" err="1">
                <a:solidFill>
                  <a:srgbClr val="000000"/>
                </a:solidFill>
                <a:latin typeface="Arial"/>
                <a:ea typeface="Arial"/>
                <a:cs typeface="Arial"/>
                <a:sym typeface="Arial"/>
              </a:rPr>
              <a:t>deep</a:t>
            </a:r>
            <a:r>
              <a:rPr lang="fr-FR" sz="1100" b="0" i="0" u="none" strike="noStrike" cap="none" dirty="0">
                <a:solidFill>
                  <a:srgbClr val="000000"/>
                </a:solidFill>
                <a:latin typeface="Arial"/>
                <a:ea typeface="Arial"/>
                <a:cs typeface="Arial"/>
                <a:sym typeface="Arial"/>
              </a:rPr>
              <a:t> </a:t>
            </a:r>
            <a:r>
              <a:rPr lang="fr-FR" sz="1100" b="0" i="0" u="none" strike="noStrike" cap="none" dirty="0" err="1">
                <a:solidFill>
                  <a:srgbClr val="000000"/>
                </a:solidFill>
                <a:latin typeface="Arial"/>
                <a:ea typeface="Arial"/>
                <a:cs typeface="Arial"/>
                <a:sym typeface="Arial"/>
              </a:rPr>
              <a:t>learning</a:t>
            </a:r>
            <a:r>
              <a:rPr lang="fr-FR" sz="1100" b="0" i="0" u="none" strike="noStrike" cap="none" dirty="0">
                <a:solidFill>
                  <a:srgbClr val="000000"/>
                </a:solidFill>
                <a:latin typeface="Arial"/>
                <a:ea typeface="Arial"/>
                <a:cs typeface="Arial"/>
                <a:sym typeface="Arial"/>
              </a:rPr>
              <a:t> est un sous-ensemble du machine </a:t>
            </a:r>
            <a:r>
              <a:rPr lang="fr-FR" sz="1100" b="0" i="0" u="none" strike="noStrike" cap="none" dirty="0" err="1">
                <a:solidFill>
                  <a:srgbClr val="000000"/>
                </a:solidFill>
                <a:latin typeface="Arial"/>
                <a:ea typeface="Arial"/>
                <a:cs typeface="Arial"/>
                <a:sym typeface="Arial"/>
              </a:rPr>
              <a:t>learning</a:t>
            </a:r>
            <a:r>
              <a:rPr lang="fr-FR" sz="1100" b="0" i="0" u="none" strike="noStrike" cap="none" dirty="0">
                <a:solidFill>
                  <a:srgbClr val="000000"/>
                </a:solidFill>
                <a:latin typeface="Arial"/>
                <a:ea typeface="Arial"/>
                <a:cs typeface="Arial"/>
                <a:sym typeface="Arial"/>
              </a:rPr>
              <a:t> qui est à son tour un sous-ensemble de l’intelligence artificielle</a:t>
            </a:r>
          </a:p>
          <a:p>
            <a:r>
              <a:rPr lang="fr-FR" sz="1100" b="0" i="0" u="none" strike="noStrike" cap="none" dirty="0">
                <a:solidFill>
                  <a:srgbClr val="000000"/>
                </a:solidFill>
                <a:latin typeface="Arial"/>
                <a:ea typeface="Arial"/>
                <a:cs typeface="Arial"/>
                <a:sym typeface="Arial"/>
              </a:rPr>
              <a:t>Si ces termes sont confondus c'est que même s'il ne signifie pas exactement la même chose, il reste très étroitement liés. En réalité ils ne sont que différents niveaux d'une discipline mère l'intelligence artificielle</a:t>
            </a:r>
          </a:p>
          <a:p>
            <a:r>
              <a:rPr lang="fr-FR" sz="1100" b="0" i="0" u="none" strike="noStrike" cap="none" dirty="0">
                <a:solidFill>
                  <a:srgbClr val="000000"/>
                </a:solidFill>
                <a:latin typeface="Arial"/>
                <a:ea typeface="Arial"/>
                <a:cs typeface="Arial"/>
                <a:sym typeface="Arial"/>
              </a:rPr>
              <a:t>L’</a:t>
            </a:r>
            <a:r>
              <a:rPr lang="fr-FR" sz="1100" b="0" i="0" u="none" strike="noStrike" cap="none" dirty="0" err="1">
                <a:solidFill>
                  <a:srgbClr val="000000"/>
                </a:solidFill>
                <a:latin typeface="Arial"/>
                <a:ea typeface="Arial"/>
                <a:cs typeface="Arial"/>
                <a:sym typeface="Arial"/>
              </a:rPr>
              <a:t>inte</a:t>
            </a:r>
            <a:r>
              <a:rPr lang="fr-FR" sz="1100" b="0" i="0" u="none" strike="noStrike" cap="none" dirty="0">
                <a:solidFill>
                  <a:srgbClr val="000000"/>
                </a:solidFill>
                <a:latin typeface="Arial"/>
                <a:ea typeface="Arial"/>
                <a:cs typeface="Arial"/>
                <a:sym typeface="Arial"/>
              </a:rPr>
              <a:t>….</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solidFill>
                  <a:schemeClr val="tx1"/>
                </a:solidFill>
                <a:latin typeface="Roboto" panose="02000000000000000000" pitchFamily="2" charset="0"/>
                <a:ea typeface="Roboto" panose="02000000000000000000" pitchFamily="2" charset="0"/>
              </a:rPr>
              <a:t>On passe maintenant à un autre type c’est la machine de Boltzmann restreinte est un………..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dirty="0">
                <a:latin typeface="Roboto" panose="02000000000000000000" pitchFamily="2" charset="0"/>
                <a:ea typeface="Roboto" panose="02000000000000000000" pitchFamily="2" charset="0"/>
              </a:rPr>
              <a:t>Stochastique</a:t>
            </a:r>
            <a:r>
              <a:rPr lang="fr-FR" dirty="0">
                <a:latin typeface="Roboto" panose="02000000000000000000" pitchFamily="2" charset="0"/>
                <a:ea typeface="Roboto" panose="02000000000000000000" pitchFamily="2" charset="0"/>
              </a:rPr>
              <a:t> signifie « déterminé aléatoirement », </a:t>
            </a:r>
            <a:endParaRPr dirty="0"/>
          </a:p>
        </p:txBody>
      </p:sp>
    </p:spTree>
    <p:extLst>
      <p:ext uri="{BB962C8B-B14F-4D97-AF65-F5344CB8AC3E}">
        <p14:creationId xmlns:p14="http://schemas.microsoft.com/office/powerpoint/2010/main" val="18933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sz="5400" dirty="0">
                <a:latin typeface="Roboto" panose="02000000000000000000" pitchFamily="2" charset="0"/>
                <a:ea typeface="Roboto" panose="02000000000000000000" pitchFamily="2" charset="0"/>
              </a:rPr>
              <a:t>Concernant l’</a:t>
            </a:r>
            <a:r>
              <a:rPr lang="fr-MA" sz="5400" dirty="0" err="1">
                <a:latin typeface="Roboto" panose="02000000000000000000" pitchFamily="2" charset="0"/>
                <a:ea typeface="Roboto" panose="02000000000000000000" pitchFamily="2" charset="0"/>
              </a:rPr>
              <a:t>arch</a:t>
            </a:r>
            <a:r>
              <a:rPr lang="fr-MA" sz="5400" dirty="0">
                <a:latin typeface="Roboto" panose="02000000000000000000" pitchFamily="2" charset="0"/>
                <a:ea typeface="Roboto" panose="02000000000000000000" pitchFamily="2" charset="0"/>
              </a:rPr>
              <a:t> de RBM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sz="5400" dirty="0">
                <a:latin typeface="Roboto" panose="02000000000000000000" pitchFamily="2" charset="0"/>
                <a:ea typeface="Roboto" panose="02000000000000000000" pitchFamily="2" charset="0"/>
              </a:rPr>
              <a:t>Il</a:t>
            </a:r>
            <a:r>
              <a:rPr lang="fr-MA" sz="5400" baseline="0" dirty="0">
                <a:latin typeface="Roboto" panose="02000000000000000000" pitchFamily="2" charset="0"/>
                <a:ea typeface="Roboto" panose="02000000000000000000" pitchFamily="2" charset="0"/>
              </a:rPr>
              <a:t> a </a:t>
            </a:r>
            <a:r>
              <a:rPr lang="fr-MA" sz="5400" dirty="0">
                <a:latin typeface="Roboto" panose="02000000000000000000" pitchFamily="2" charset="0"/>
                <a:ea typeface="Roboto" panose="02000000000000000000" pitchFamily="2" charset="0"/>
              </a:rPr>
              <a:t>deux couches visibles et cachées. </a:t>
            </a:r>
            <a:endParaRPr lang="fr-FR" sz="4400" dirty="0">
              <a:solidFill>
                <a:schemeClr val="tx1"/>
              </a:solidFill>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4400" dirty="0">
                <a:solidFill>
                  <a:schemeClr val="tx1"/>
                </a:solidFill>
                <a:latin typeface="Roboto" panose="02000000000000000000" pitchFamily="2" charset="0"/>
                <a:ea typeface="Roboto" panose="02000000000000000000" pitchFamily="2" charset="0"/>
              </a:rPr>
              <a:t>Le terme </a:t>
            </a:r>
            <a:r>
              <a:rPr lang="fr-FR" sz="4400" b="1" dirty="0">
                <a:solidFill>
                  <a:schemeClr val="tx1"/>
                </a:solidFill>
                <a:latin typeface="Roboto" panose="02000000000000000000" pitchFamily="2" charset="0"/>
                <a:ea typeface="Roboto" panose="02000000000000000000" pitchFamily="2" charset="0"/>
              </a:rPr>
              <a:t>restreint</a:t>
            </a:r>
            <a:endParaRPr lang="fr-MA" sz="4400" dirty="0">
              <a:solidFill>
                <a:schemeClr val="tx1"/>
              </a:solidFill>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sz="4400" dirty="0" err="1">
                <a:solidFill>
                  <a:schemeClr val="tx1"/>
                </a:solidFill>
                <a:latin typeface="Roboto" panose="02000000000000000000" pitchFamily="2" charset="0"/>
                <a:ea typeface="Roboto" panose="02000000000000000000" pitchFamily="2" charset="0"/>
              </a:rPr>
              <a:t>Cazd</a:t>
            </a:r>
            <a:r>
              <a:rPr lang="fr-MA" sz="4400" dirty="0">
                <a:solidFill>
                  <a:schemeClr val="tx1"/>
                </a:solidFill>
                <a:latin typeface="Roboto" panose="02000000000000000000" pitchFamily="2" charset="0"/>
                <a:ea typeface="Roboto" panose="02000000000000000000" pitchFamily="2" charset="0"/>
              </a:rPr>
              <a:t> i </a:t>
            </a:r>
            <a:r>
              <a:rPr lang="fr-MA" sz="4400" dirty="0" err="1">
                <a:solidFill>
                  <a:schemeClr val="tx1"/>
                </a:solidFill>
                <a:latin typeface="Roboto" panose="02000000000000000000" pitchFamily="2" charset="0"/>
                <a:ea typeface="Roboto" panose="02000000000000000000" pitchFamily="2" charset="0"/>
              </a:rPr>
              <a:t>ny</a:t>
            </a:r>
            <a:r>
              <a:rPr lang="fr-MA" sz="4400" baseline="0" dirty="0">
                <a:solidFill>
                  <a:schemeClr val="tx1"/>
                </a:solidFill>
                <a:latin typeface="Roboto" panose="02000000000000000000" pitchFamily="2" charset="0"/>
                <a:ea typeface="Roboto" panose="02000000000000000000" pitchFamily="2" charset="0"/>
              </a:rPr>
              <a:t> p de </a:t>
            </a:r>
            <a:r>
              <a:rPr lang="fr-MA" sz="4400" baseline="0" dirty="0" err="1">
                <a:solidFill>
                  <a:schemeClr val="tx1"/>
                </a:solidFill>
                <a:latin typeface="Roboto" panose="02000000000000000000" pitchFamily="2" charset="0"/>
                <a:ea typeface="Roboto" panose="02000000000000000000" pitchFamily="2" charset="0"/>
              </a:rPr>
              <a:t>conx</a:t>
            </a:r>
            <a:r>
              <a:rPr lang="fr-MA" sz="4400" baseline="0" dirty="0">
                <a:solidFill>
                  <a:schemeClr val="tx1"/>
                </a:solidFill>
                <a:latin typeface="Roboto" panose="02000000000000000000" pitchFamily="2" charset="0"/>
                <a:ea typeface="Roboto" panose="02000000000000000000" pitchFamily="2" charset="0"/>
              </a:rPr>
              <a:t> intra couches</a:t>
            </a:r>
            <a:endParaRPr lang="fr-MA" sz="4400" dirty="0">
              <a:solidFill>
                <a:schemeClr val="tx1"/>
              </a:solidFill>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sz="3600" dirty="0"/>
          </a:p>
        </p:txBody>
      </p:sp>
    </p:spTree>
    <p:extLst>
      <p:ext uri="{BB962C8B-B14F-4D97-AF65-F5344CB8AC3E}">
        <p14:creationId xmlns:p14="http://schemas.microsoft.com/office/powerpoint/2010/main" val="18045984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5400" dirty="0">
                <a:latin typeface="Roboto" panose="02000000000000000000" pitchFamily="2" charset="0"/>
                <a:ea typeface="Roboto" panose="02000000000000000000" pitchFamily="2" charset="0"/>
              </a:rPr>
              <a:t>). Bipartite signifie qu’il a deux parties, ou couches.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5400" dirty="0">
                <a:latin typeface="Roboto" panose="02000000000000000000" pitchFamily="2" charset="0"/>
                <a:ea typeface="Roboto" panose="02000000000000000000" pitchFamily="2" charset="0"/>
              </a:rPr>
              <a:t>Symétrique signifie que chaque nœud visible est connecté avec chaque nœud caché </a:t>
            </a:r>
            <a:endParaRPr sz="3600" dirty="0"/>
          </a:p>
        </p:txBody>
      </p:sp>
    </p:spTree>
    <p:extLst>
      <p:ext uri="{BB962C8B-B14F-4D97-AF65-F5344CB8AC3E}">
        <p14:creationId xmlns:p14="http://schemas.microsoft.com/office/powerpoint/2010/main" val="32487045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sz="3600" dirty="0"/>
          </a:p>
        </p:txBody>
      </p:sp>
    </p:spTree>
    <p:extLst>
      <p:ext uri="{BB962C8B-B14F-4D97-AF65-F5344CB8AC3E}">
        <p14:creationId xmlns:p14="http://schemas.microsoft.com/office/powerpoint/2010/main" val="1481704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3600" dirty="0">
                <a:latin typeface="Roboto" panose="02000000000000000000" pitchFamily="2" charset="0"/>
                <a:ea typeface="Roboto" panose="02000000000000000000" pitchFamily="2" charset="0"/>
              </a:rPr>
              <a:t>Ici on va voir comment plusieurs entrées se combineraient sur un nœud caché.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sz="3600" dirty="0"/>
          </a:p>
        </p:txBody>
      </p:sp>
    </p:spTree>
    <p:extLst>
      <p:ext uri="{BB962C8B-B14F-4D97-AF65-F5344CB8AC3E}">
        <p14:creationId xmlns:p14="http://schemas.microsoft.com/office/powerpoint/2010/main" val="1481704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3600" dirty="0">
                <a:latin typeface="Roboto" panose="02000000000000000000" pitchFamily="2" charset="0"/>
                <a:ea typeface="Roboto" panose="02000000000000000000" pitchFamily="2" charset="0"/>
              </a:rPr>
              <a:t>Autrement dit, une seule entrée x aurait trois poids ici, soit 12 poids au total.</a:t>
            </a:r>
            <a:endParaRPr sz="3600" dirty="0"/>
          </a:p>
        </p:txBody>
      </p:sp>
    </p:spTree>
    <p:extLst>
      <p:ext uri="{BB962C8B-B14F-4D97-AF65-F5344CB8AC3E}">
        <p14:creationId xmlns:p14="http://schemas.microsoft.com/office/powerpoint/2010/main" val="1481704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dirty="0"/>
              <a:t>Comme nous n’avons pas de couche de sortie. </a:t>
            </a:r>
            <a:br>
              <a:rPr lang="fr-FR" sz="1100" b="0" i="0" u="none" strike="noStrike" cap="none" dirty="0">
                <a:solidFill>
                  <a:srgbClr val="000000"/>
                </a:solidFill>
                <a:latin typeface="Arial"/>
                <a:ea typeface="Arial"/>
                <a:cs typeface="Arial"/>
                <a:sym typeface="Arial"/>
              </a:rPr>
            </a:br>
            <a:endParaRPr lang="fr-FR" sz="1100" b="0" i="0" u="none" strike="noStrike" cap="none" dirty="0">
              <a:solidFill>
                <a:srgbClr val="000000"/>
              </a:solidFill>
              <a:latin typeface="Arial"/>
              <a:ea typeface="Arial"/>
              <a:cs typeface="Arial"/>
              <a:sym typeface="Arial"/>
            </a:endParaRPr>
          </a:p>
          <a:p>
            <a:r>
              <a:rPr lang="fr-FR" dirty="0"/>
              <a:t>Dans la phase de reconstruction</a:t>
            </a:r>
            <a:br>
              <a:rPr lang="fr-FR" sz="1100" b="0" i="0" u="none" strike="noStrike" cap="none" dirty="0">
                <a:solidFill>
                  <a:srgbClr val="000000"/>
                </a:solidFill>
                <a:latin typeface="Arial"/>
                <a:ea typeface="Arial"/>
                <a:cs typeface="Arial"/>
                <a:sym typeface="Arial"/>
              </a:rPr>
            </a:br>
            <a:endParaRPr lang="fr-FR" sz="1100" b="0" i="0" u="none" strike="noStrike" cap="none" dirty="0">
              <a:solidFill>
                <a:srgbClr val="000000"/>
              </a:solidFill>
              <a:latin typeface="Arial"/>
              <a:ea typeface="Arial"/>
              <a:cs typeface="Arial"/>
              <a:sym typeface="Arial"/>
            </a:endParaRPr>
          </a:p>
          <a:p>
            <a:r>
              <a:rPr lang="fr-FR" sz="1100" b="0" i="0" u="none" strike="noStrike" cap="none" dirty="0" err="1">
                <a:solidFill>
                  <a:srgbClr val="000000"/>
                </a:solidFill>
                <a:latin typeface="Arial"/>
                <a:ea typeface="Arial"/>
                <a:cs typeface="Arial"/>
                <a:sym typeface="Arial"/>
              </a:rPr>
              <a:t>Diff</a:t>
            </a:r>
            <a:r>
              <a:rPr lang="fr-FR" sz="1100" b="0" i="0" u="none" strike="noStrike" cap="none" dirty="0">
                <a:solidFill>
                  <a:srgbClr val="000000"/>
                </a:solidFill>
                <a:latin typeface="Arial"/>
                <a:ea typeface="Arial"/>
                <a:cs typeface="Arial"/>
                <a:sym typeface="Arial"/>
              </a:rPr>
              <a:t>  au biais </a:t>
            </a:r>
            <a:r>
              <a:rPr lang="fr-FR" sz="1100" b="0" i="0" u="none" strike="noStrike" cap="none" dirty="0" err="1">
                <a:solidFill>
                  <a:srgbClr val="000000"/>
                </a:solidFill>
                <a:latin typeface="Arial"/>
                <a:ea typeface="Arial"/>
                <a:cs typeface="Arial"/>
                <a:sym typeface="Arial"/>
              </a:rPr>
              <a:t>prece</a:t>
            </a:r>
            <a:r>
              <a:rPr lang="fr-FR" sz="1100" b="0" i="0" u="none" strike="noStrike" cap="none" dirty="0">
                <a:solidFill>
                  <a:srgbClr val="000000"/>
                </a:solidFill>
                <a:latin typeface="Arial"/>
                <a:ea typeface="Arial"/>
                <a:cs typeface="Arial"/>
                <a:sym typeface="Arial"/>
              </a:rPr>
              <a:t> de</a:t>
            </a:r>
            <a:r>
              <a:rPr lang="fr-FR" sz="1100" b="0" i="0" u="none" strike="noStrike" cap="none" baseline="0" dirty="0">
                <a:solidFill>
                  <a:srgbClr val="000000"/>
                </a:solidFill>
                <a:latin typeface="Arial"/>
                <a:ea typeface="Arial"/>
                <a:cs typeface="Arial"/>
                <a:sym typeface="Arial"/>
              </a:rPr>
              <a:t> </a:t>
            </a:r>
            <a:r>
              <a:rPr lang="fr-FR" sz="1100" b="0" i="0" u="none" strike="noStrike" cap="none" baseline="0" dirty="0" err="1">
                <a:solidFill>
                  <a:srgbClr val="000000"/>
                </a:solidFill>
                <a:latin typeface="Arial"/>
                <a:ea typeface="Arial"/>
                <a:cs typeface="Arial"/>
                <a:sym typeface="Arial"/>
              </a:rPr>
              <a:t>forward</a:t>
            </a:r>
            <a:br>
              <a:rPr lang="fr-FR" sz="1100" b="0" i="0" u="none" strike="noStrike" cap="none" dirty="0">
                <a:solidFill>
                  <a:srgbClr val="000000"/>
                </a:solidFill>
                <a:latin typeface="Arial"/>
                <a:ea typeface="Arial"/>
                <a:cs typeface="Arial"/>
                <a:sym typeface="Arial"/>
              </a:rPr>
            </a:br>
            <a:endParaRPr sz="3600" dirty="0"/>
          </a:p>
        </p:txBody>
      </p:sp>
    </p:spTree>
    <p:extLst>
      <p:ext uri="{BB962C8B-B14F-4D97-AF65-F5344CB8AC3E}">
        <p14:creationId xmlns:p14="http://schemas.microsoft.com/office/powerpoint/2010/main" val="14817044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fr-FR" sz="1100" b="0" i="0" u="none" strike="noStrike" cap="none" dirty="0">
                <a:solidFill>
                  <a:srgbClr val="000000"/>
                </a:solidFill>
                <a:latin typeface="Arial"/>
                <a:ea typeface="Arial"/>
                <a:cs typeface="Arial"/>
                <a:sym typeface="Arial"/>
              </a:rPr>
              <a:t> Maintenant, essayons de comprendre ce processus en termes mathématiques sans aller trop loin dans les mathématiques.</a:t>
            </a:r>
          </a:p>
          <a:p>
            <a:pPr>
              <a:buNone/>
            </a:pPr>
            <a:br>
              <a:rPr lang="fr-FR" sz="3600" dirty="0"/>
            </a:br>
            <a:endParaRPr sz="3600" dirty="0"/>
          </a:p>
        </p:txBody>
      </p:sp>
    </p:spTree>
    <p:extLst>
      <p:ext uri="{BB962C8B-B14F-4D97-AF65-F5344CB8AC3E}">
        <p14:creationId xmlns:p14="http://schemas.microsoft.com/office/powerpoint/2010/main" val="14817044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fr-FR" sz="1100" b="0" i="0" u="none" strike="noStrike" cap="none" dirty="0">
                <a:solidFill>
                  <a:srgbClr val="000000"/>
                </a:solidFill>
                <a:latin typeface="Arial"/>
                <a:ea typeface="Arial"/>
                <a:cs typeface="Arial"/>
                <a:sym typeface="Arial"/>
              </a:rPr>
              <a:t>On a deux principales étapes de l’apprentissage </a:t>
            </a:r>
            <a:r>
              <a:rPr lang="fr-FR" sz="1100" b="0" i="0" u="none" strike="noStrike" cap="none" dirty="0" err="1">
                <a:solidFill>
                  <a:srgbClr val="000000"/>
                </a:solidFill>
                <a:latin typeface="Arial"/>
                <a:ea typeface="Arial"/>
                <a:cs typeface="Arial"/>
                <a:sym typeface="Arial"/>
              </a:rPr>
              <a:t>deRBM</a:t>
            </a:r>
            <a:r>
              <a:rPr lang="fr-FR" sz="1100" b="0" i="0" u="none" strike="noStrike" cap="none" dirty="0">
                <a:solidFill>
                  <a:srgbClr val="000000"/>
                </a:solidFill>
                <a:latin typeface="Arial"/>
                <a:ea typeface="Arial"/>
                <a:cs typeface="Arial"/>
                <a:sym typeface="Arial"/>
              </a:rPr>
              <a:t> :</a:t>
            </a:r>
          </a:p>
          <a:p>
            <a:pPr>
              <a:buNone/>
            </a:pPr>
            <a:r>
              <a:rPr lang="fr-FR" sz="1100" b="0" i="0" u="none" strike="noStrike" cap="none" dirty="0">
                <a:solidFill>
                  <a:srgbClr val="000000"/>
                </a:solidFill>
                <a:latin typeface="Arial"/>
                <a:ea typeface="Arial"/>
                <a:cs typeface="Arial"/>
                <a:sym typeface="Arial"/>
              </a:rPr>
              <a:t>La première c’est </a:t>
            </a:r>
            <a:r>
              <a:rPr lang="fr-FR" sz="1100" b="0" i="1" u="none" strike="noStrike" cap="none" dirty="0">
                <a:solidFill>
                  <a:srgbClr val="000000"/>
                </a:solidFill>
                <a:latin typeface="Arial"/>
                <a:ea typeface="Arial"/>
                <a:cs typeface="Arial"/>
                <a:sym typeface="Arial"/>
              </a:rPr>
              <a:t>Gibbs </a:t>
            </a:r>
            <a:r>
              <a:rPr lang="fr-FR" sz="1100" b="0" i="1" u="none" strike="noStrike" cap="none" dirty="0" err="1">
                <a:solidFill>
                  <a:srgbClr val="000000"/>
                </a:solidFill>
                <a:latin typeface="Arial"/>
                <a:ea typeface="Arial"/>
                <a:cs typeface="Arial"/>
                <a:sym typeface="Arial"/>
              </a:rPr>
              <a:t>Sampling</a:t>
            </a:r>
            <a:r>
              <a:rPr lang="fr-FR" sz="1100" b="0" i="0" u="none" strike="noStrike" cap="none" dirty="0">
                <a:solidFill>
                  <a:srgbClr val="000000"/>
                </a:solidFill>
                <a:latin typeface="Arial"/>
                <a:ea typeface="Arial"/>
                <a:cs typeface="Arial"/>
                <a:sym typeface="Arial"/>
              </a:rPr>
              <a:t> </a:t>
            </a:r>
          </a:p>
          <a:p>
            <a:pPr>
              <a:buNone/>
            </a:pPr>
            <a:br>
              <a:rPr lang="fr-FR" sz="3600" dirty="0"/>
            </a:br>
            <a:endParaRPr sz="3600" dirty="0"/>
          </a:p>
        </p:txBody>
      </p:sp>
    </p:spTree>
    <p:extLst>
      <p:ext uri="{BB962C8B-B14F-4D97-AF65-F5344CB8AC3E}">
        <p14:creationId xmlns:p14="http://schemas.microsoft.com/office/powerpoint/2010/main" val="14817044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fr-FR" sz="1100" b="0" i="0" u="none" strike="noStrike" cap="none" dirty="0">
                <a:solidFill>
                  <a:srgbClr val="000000"/>
                </a:solidFill>
                <a:latin typeface="Arial"/>
                <a:ea typeface="Arial"/>
                <a:cs typeface="Arial"/>
                <a:sym typeface="Arial"/>
              </a:rPr>
              <a:t>La 2eme partie s'appelle </a:t>
            </a:r>
            <a:r>
              <a:rPr lang="fr-MA" b="1" dirty="0">
                <a:solidFill>
                  <a:srgbClr val="0070C0"/>
                </a:solidFill>
                <a:latin typeface="Roboto" panose="02000000000000000000" pitchFamily="2" charset="0"/>
                <a:ea typeface="Roboto" panose="02000000000000000000" pitchFamily="2" charset="0"/>
              </a:rPr>
              <a:t>Contrastive Divergence</a:t>
            </a:r>
          </a:p>
          <a:p>
            <a:pPr>
              <a:buNone/>
            </a:pPr>
            <a:r>
              <a:rPr lang="fr-FR" dirty="0">
                <a:latin typeface="Roboto" panose="02000000000000000000" pitchFamily="2" charset="0"/>
                <a:ea typeface="Roboto" panose="02000000000000000000" pitchFamily="2" charset="0"/>
              </a:rPr>
              <a:t> La mise à jour de la matrice de poids se produit pendant</a:t>
            </a:r>
            <a:r>
              <a:rPr lang="fr-FR" baseline="0" dirty="0">
                <a:latin typeface="Roboto" panose="02000000000000000000" pitchFamily="2" charset="0"/>
                <a:ea typeface="Roboto" panose="02000000000000000000" pitchFamily="2" charset="0"/>
              </a:rPr>
              <a:t> cette étape</a:t>
            </a:r>
            <a:r>
              <a:rPr lang="fr-FR" dirty="0">
                <a:latin typeface="Roboto" panose="02000000000000000000" pitchFamily="2" charset="0"/>
                <a:ea typeface="Roboto" panose="02000000000000000000" pitchFamily="2" charset="0"/>
              </a:rPr>
              <a:t> </a:t>
            </a:r>
            <a:endParaRPr lang="fr-FR" sz="1100" b="0" i="0" u="none" strike="noStrike" cap="none" dirty="0">
              <a:solidFill>
                <a:srgbClr val="000000"/>
              </a:solidFill>
              <a:latin typeface="Arial"/>
              <a:ea typeface="Arial"/>
              <a:cs typeface="Arial"/>
              <a:sym typeface="Arial"/>
            </a:endParaRPr>
          </a:p>
          <a:p>
            <a:pPr>
              <a:buNone/>
            </a:pPr>
            <a:br>
              <a:rPr lang="fr-FR" sz="3600" dirty="0"/>
            </a:br>
            <a:endParaRPr sz="3600" dirty="0"/>
          </a:p>
        </p:txBody>
      </p:sp>
    </p:spTree>
    <p:extLst>
      <p:ext uri="{BB962C8B-B14F-4D97-AF65-F5344CB8AC3E}">
        <p14:creationId xmlns:p14="http://schemas.microsoft.com/office/powerpoint/2010/main" val="1481704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9566a474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MA" dirty="0"/>
              <a:t>Voici qlq différences entre …..</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fr-FR" sz="1100" b="0" i="0" u="none" strike="noStrike" cap="none" dirty="0">
                <a:solidFill>
                  <a:srgbClr val="000000"/>
                </a:solidFill>
                <a:latin typeface="Arial"/>
                <a:ea typeface="Arial"/>
                <a:cs typeface="Arial"/>
                <a:sym typeface="Arial"/>
              </a:rPr>
              <a:t>Ici Avatar et </a:t>
            </a:r>
            <a:r>
              <a:rPr lang="fr-FR" sz="1100" dirty="0" err="1"/>
              <a:t>interstellar</a:t>
            </a:r>
            <a:r>
              <a:rPr lang="fr-FR" sz="1100" dirty="0"/>
              <a:t> </a:t>
            </a:r>
            <a:r>
              <a:rPr lang="fr-FR" sz="1100" b="0" i="0" u="none" strike="noStrike" cap="none" dirty="0">
                <a:solidFill>
                  <a:srgbClr val="000000"/>
                </a:solidFill>
                <a:latin typeface="Arial"/>
                <a:ea typeface="Arial"/>
                <a:cs typeface="Arial"/>
                <a:sym typeface="Arial"/>
              </a:rPr>
              <a:t>appartient au genre de film de science-fiction , </a:t>
            </a:r>
            <a:r>
              <a:rPr lang="fr-FR" sz="1100" dirty="0" err="1"/>
              <a:t>Fast</a:t>
            </a:r>
            <a:r>
              <a:rPr lang="fr-FR" sz="1100" dirty="0"/>
              <a:t> &amp; </a:t>
            </a:r>
            <a:r>
              <a:rPr lang="fr-FR" sz="1100" dirty="0" err="1"/>
              <a:t>Furious</a:t>
            </a:r>
            <a:r>
              <a:rPr lang="fr-FR" sz="1100" dirty="0"/>
              <a:t> et Salt</a:t>
            </a:r>
            <a:r>
              <a:rPr lang="fr-FR" sz="1100" baseline="0" dirty="0"/>
              <a:t> </a:t>
            </a:r>
            <a:r>
              <a:rPr lang="fr-FR" sz="1100" b="0" i="0" u="none" strike="noStrike" cap="none" dirty="0">
                <a:solidFill>
                  <a:srgbClr val="000000"/>
                </a:solidFill>
                <a:latin typeface="Arial"/>
                <a:ea typeface="Arial"/>
                <a:cs typeface="Arial"/>
                <a:sym typeface="Arial"/>
              </a:rPr>
              <a:t>tombera sous l’action et </a:t>
            </a:r>
            <a:r>
              <a:rPr lang="fr-FR" sz="1100" b="0" i="0" u="none" strike="noStrike" cap="none" dirty="0" err="1">
                <a:solidFill>
                  <a:srgbClr val="000000"/>
                </a:solidFill>
                <a:latin typeface="Arial"/>
                <a:ea typeface="Arial"/>
                <a:cs typeface="Arial"/>
                <a:sym typeface="Arial"/>
              </a:rPr>
              <a:t>yes</a:t>
            </a:r>
            <a:r>
              <a:rPr lang="fr-FR" sz="1100" b="0" i="0" u="none" strike="noStrike" cap="none" dirty="0">
                <a:solidFill>
                  <a:srgbClr val="000000"/>
                </a:solidFill>
                <a:latin typeface="Arial"/>
                <a:ea typeface="Arial"/>
                <a:cs typeface="Arial"/>
                <a:sym typeface="Arial"/>
              </a:rPr>
              <a:t> </a:t>
            </a:r>
            <a:r>
              <a:rPr lang="fr-FR" sz="1100" b="0" i="0" u="none" strike="noStrike" cap="none" dirty="0" err="1">
                <a:solidFill>
                  <a:srgbClr val="000000"/>
                </a:solidFill>
                <a:latin typeface="Arial"/>
                <a:ea typeface="Arial"/>
                <a:cs typeface="Arial"/>
                <a:sym typeface="Arial"/>
              </a:rPr>
              <a:t>day</a:t>
            </a:r>
            <a:r>
              <a:rPr lang="fr-FR" sz="1100" b="0" i="0" u="none" strike="noStrike" cap="none" dirty="0">
                <a:solidFill>
                  <a:srgbClr val="000000"/>
                </a:solidFill>
                <a:latin typeface="Arial"/>
                <a:ea typeface="Arial"/>
                <a:cs typeface="Arial"/>
                <a:sym typeface="Arial"/>
              </a:rPr>
              <a:t> sous le genre comédie . Ainsi, comédie ,action et </a:t>
            </a:r>
            <a:r>
              <a:rPr lang="fr-FR" sz="1100" b="0" i="0" u="none" strike="noStrike" cap="none" dirty="0" err="1">
                <a:solidFill>
                  <a:srgbClr val="000000"/>
                </a:solidFill>
                <a:latin typeface="Arial"/>
                <a:ea typeface="Arial"/>
                <a:cs typeface="Arial"/>
                <a:sym typeface="Arial"/>
              </a:rPr>
              <a:t>Sci</a:t>
            </a:r>
            <a:r>
              <a:rPr lang="fr-FR" sz="1100" b="0" i="0" u="none" strike="noStrike" cap="none" dirty="0">
                <a:solidFill>
                  <a:srgbClr val="000000"/>
                </a:solidFill>
                <a:latin typeface="Arial"/>
                <a:ea typeface="Arial"/>
                <a:cs typeface="Arial"/>
                <a:sym typeface="Arial"/>
              </a:rPr>
              <a:t>-Fi deviendront des neurones cachés de couches cachées qui sont les caractéristiques extraites de notre entrée (ensemble de films).</a:t>
            </a:r>
          </a:p>
          <a:p>
            <a:pPr>
              <a:buNone/>
            </a:pPr>
            <a:r>
              <a:rPr lang="fr-FR" sz="1100" b="0" i="0" u="none" strike="noStrike" cap="none" dirty="0">
                <a:solidFill>
                  <a:srgbClr val="000000"/>
                </a:solidFill>
                <a:latin typeface="Arial"/>
                <a:ea typeface="Arial"/>
                <a:cs typeface="Arial"/>
                <a:sym typeface="Arial"/>
              </a:rPr>
              <a:t>On prend </a:t>
            </a:r>
            <a:r>
              <a:rPr lang="fr-FR" sz="1100" b="0" i="0" u="none" strike="noStrike" cap="none" dirty="0" err="1">
                <a:solidFill>
                  <a:srgbClr val="000000"/>
                </a:solidFill>
                <a:latin typeface="Arial"/>
                <a:ea typeface="Arial"/>
                <a:cs typeface="Arial"/>
                <a:sym typeface="Arial"/>
              </a:rPr>
              <a:t>selement</a:t>
            </a:r>
            <a:br>
              <a:rPr lang="fr-FR" sz="1100" b="0" i="0" u="none" strike="noStrike" cap="none" dirty="0">
                <a:solidFill>
                  <a:srgbClr val="000000"/>
                </a:solidFill>
                <a:latin typeface="Arial"/>
                <a:ea typeface="Arial"/>
                <a:cs typeface="Arial"/>
                <a:sym typeface="Arial"/>
              </a:rPr>
            </a:br>
            <a:endParaRPr lang="fr-FR" sz="1100" b="0" i="0" u="none" strike="noStrike" cap="none" dirty="0">
              <a:solidFill>
                <a:srgbClr val="000000"/>
              </a:solidFill>
              <a:latin typeface="Arial"/>
              <a:ea typeface="Arial"/>
              <a:cs typeface="Arial"/>
              <a:sym typeface="Arial"/>
            </a:endParaRPr>
          </a:p>
          <a:p>
            <a:pPr>
              <a:buNone/>
            </a:pPr>
            <a:endParaRPr sz="3600" dirty="0"/>
          </a:p>
        </p:txBody>
      </p:sp>
    </p:spTree>
    <p:extLst>
      <p:ext uri="{BB962C8B-B14F-4D97-AF65-F5344CB8AC3E}">
        <p14:creationId xmlns:p14="http://schemas.microsoft.com/office/powerpoint/2010/main" val="1481704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latin typeface="Arial"/>
                <a:ea typeface="Arial"/>
                <a:cs typeface="Arial"/>
                <a:sym typeface="Arial"/>
              </a:rPr>
              <a:t>Et voila Le diagramme qui montre la machine Boltzmann restreinte formée.</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latin typeface="Arial"/>
                <a:ea typeface="Arial"/>
                <a:cs typeface="Arial"/>
                <a:sym typeface="Arial"/>
              </a:rPr>
              <a:t>Par</a:t>
            </a:r>
            <a:r>
              <a:rPr lang="fr-FR" sz="1100" b="0" i="0" u="none" strike="noStrike" cap="none" baseline="0" dirty="0">
                <a:solidFill>
                  <a:srgbClr val="000000"/>
                </a:solidFill>
                <a:latin typeface="Arial"/>
                <a:ea typeface="Arial"/>
                <a:cs typeface="Arial"/>
                <a:sym typeface="Arial"/>
              </a:rPr>
              <a:t> </a:t>
            </a:r>
            <a:r>
              <a:rPr lang="fr-FR" sz="1100" b="0" i="0" u="none" strike="noStrike" cap="none" baseline="0" dirty="0" err="1">
                <a:solidFill>
                  <a:srgbClr val="000000"/>
                </a:solidFill>
                <a:latin typeface="Arial"/>
                <a:ea typeface="Arial"/>
                <a:cs typeface="Arial"/>
                <a:sym typeface="Arial"/>
              </a:rPr>
              <a:t>exp</a:t>
            </a:r>
            <a:r>
              <a:rPr lang="fr-FR" sz="1100" b="0" i="0" u="none" strike="noStrike" cap="none" baseline="0" dirty="0">
                <a:solidFill>
                  <a:srgbClr val="000000"/>
                </a:solidFill>
                <a:latin typeface="Arial"/>
                <a:ea typeface="Arial"/>
                <a:cs typeface="Arial"/>
                <a:sym typeface="Arial"/>
              </a:rPr>
              <a:t> si une personne aime « Avatar »</a:t>
            </a:r>
            <a:r>
              <a:rPr lang="fr-FR" sz="1100" b="0" i="0" u="none" strike="noStrike" cap="none" dirty="0">
                <a:solidFill>
                  <a:srgbClr val="000000"/>
                </a:solidFill>
                <a:latin typeface="Arial"/>
                <a:ea typeface="Arial"/>
                <a:cs typeface="Arial"/>
                <a:sym typeface="Arial"/>
              </a:rPr>
              <a:t>. Le</a:t>
            </a:r>
            <a:r>
              <a:rPr lang="fr-FR" sz="1100" b="0" i="0" u="none" strike="noStrike" cap="none" baseline="0" dirty="0">
                <a:solidFill>
                  <a:srgbClr val="000000"/>
                </a:solidFill>
                <a:latin typeface="Arial"/>
                <a:ea typeface="Arial"/>
                <a:cs typeface="Arial"/>
                <a:sym typeface="Arial"/>
              </a:rPr>
              <a:t> </a:t>
            </a:r>
            <a:r>
              <a:rPr lang="fr-FR" sz="1100" b="0" i="0" u="none" strike="noStrike" cap="none" dirty="0">
                <a:solidFill>
                  <a:srgbClr val="000000"/>
                </a:solidFill>
                <a:latin typeface="Arial"/>
                <a:ea typeface="Arial"/>
                <a:cs typeface="Arial"/>
                <a:sym typeface="Arial"/>
              </a:rPr>
              <a:t>nœuds caché </a:t>
            </a:r>
            <a:r>
              <a:rPr lang="fr-FR" b="1" dirty="0" err="1"/>
              <a:t>Sci</a:t>
            </a:r>
            <a:r>
              <a:rPr lang="fr-FR" b="1" dirty="0"/>
              <a:t>-Fi </a:t>
            </a:r>
            <a:r>
              <a:rPr lang="fr-FR" b="1" baseline="0" dirty="0"/>
              <a:t> </a:t>
            </a:r>
            <a:r>
              <a:rPr lang="fr-FR" b="1" dirty="0"/>
              <a:t>aura </a:t>
            </a:r>
            <a:r>
              <a:rPr lang="fr-FR" sz="1100" b="0" i="0" u="none" strike="noStrike" cap="none" dirty="0">
                <a:solidFill>
                  <a:srgbClr val="000000"/>
                </a:solidFill>
                <a:latin typeface="Arial"/>
                <a:ea typeface="Arial"/>
                <a:cs typeface="Arial"/>
                <a:sym typeface="Arial"/>
              </a:rPr>
              <a:t>un </a:t>
            </a:r>
            <a:r>
              <a:rPr lang="fr-FR" sz="1100" b="0" i="0" u="none" strike="noStrike" cap="none" dirty="0" err="1">
                <a:solidFill>
                  <a:srgbClr val="000000"/>
                </a:solidFill>
                <a:latin typeface="Arial"/>
                <a:ea typeface="Arial"/>
                <a:cs typeface="Arial"/>
                <a:sym typeface="Arial"/>
              </a:rPr>
              <a:t>poid</a:t>
            </a:r>
            <a:r>
              <a:rPr lang="fr-FR" sz="1100" b="0" i="0" u="none" strike="noStrike" cap="none" dirty="0">
                <a:solidFill>
                  <a:srgbClr val="000000"/>
                </a:solidFill>
                <a:latin typeface="Arial"/>
                <a:ea typeface="Arial"/>
                <a:cs typeface="Arial"/>
                <a:sym typeface="Arial"/>
              </a:rPr>
              <a:t> plus élevé et il sera</a:t>
            </a:r>
            <a:r>
              <a:rPr lang="fr-FR" sz="1100" b="0" i="0" u="none" strike="noStrike" cap="none" baseline="0" dirty="0">
                <a:solidFill>
                  <a:srgbClr val="000000"/>
                </a:solidFill>
                <a:latin typeface="Arial"/>
                <a:ea typeface="Arial"/>
                <a:cs typeface="Arial"/>
                <a:sym typeface="Arial"/>
              </a:rPr>
              <a:t> </a:t>
            </a:r>
            <a:r>
              <a:rPr lang="fr-FR" sz="1100" b="0" i="0" u="none" strike="noStrike" cap="none" dirty="0">
                <a:solidFill>
                  <a:srgbClr val="000000"/>
                </a:solidFill>
                <a:latin typeface="Arial"/>
                <a:ea typeface="Arial"/>
                <a:cs typeface="Arial"/>
                <a:sym typeface="Arial"/>
              </a:rPr>
              <a:t>activé. Nœud caché comédie</a:t>
            </a:r>
            <a:r>
              <a:rPr lang="fr-FR" sz="1100" b="0" i="0" u="none" strike="noStrike" cap="none" baseline="0" dirty="0">
                <a:solidFill>
                  <a:srgbClr val="000000"/>
                </a:solidFill>
                <a:latin typeface="Arial"/>
                <a:ea typeface="Arial"/>
                <a:cs typeface="Arial"/>
                <a:sym typeface="Arial"/>
              </a:rPr>
              <a:t> et action </a:t>
            </a:r>
            <a:r>
              <a:rPr lang="fr-FR" sz="1100" b="0" i="0" u="none" strike="noStrike" cap="none" dirty="0">
                <a:solidFill>
                  <a:srgbClr val="000000"/>
                </a:solidFill>
                <a:latin typeface="Arial"/>
                <a:ea typeface="Arial"/>
                <a:cs typeface="Arial"/>
                <a:sym typeface="Arial"/>
              </a:rPr>
              <a:t>aura un poids plus faible et ne s’active pas.</a:t>
            </a:r>
          </a:p>
          <a:p>
            <a:pPr>
              <a:buNone/>
            </a:pPr>
            <a:r>
              <a:rPr lang="fr-FR" sz="1100" b="0" i="0" u="none" strike="noStrike" cap="none" dirty="0">
                <a:solidFill>
                  <a:srgbClr val="000000"/>
                </a:solidFill>
                <a:latin typeface="Arial"/>
                <a:ea typeface="Arial"/>
                <a:cs typeface="Arial"/>
                <a:sym typeface="Arial"/>
              </a:rPr>
              <a:t>Lors de </a:t>
            </a:r>
            <a:r>
              <a:rPr lang="fr-MA" b="0" dirty="0" err="1">
                <a:solidFill>
                  <a:schemeClr val="tx1"/>
                </a:solidFill>
                <a:latin typeface="Roboto" panose="02000000000000000000" pitchFamily="2" charset="0"/>
                <a:ea typeface="Roboto" panose="02000000000000000000" pitchFamily="2" charset="0"/>
              </a:rPr>
              <a:t>backward</a:t>
            </a:r>
            <a:r>
              <a:rPr lang="fr-MA" b="0" dirty="0">
                <a:solidFill>
                  <a:schemeClr val="tx1"/>
                </a:solidFill>
                <a:latin typeface="Roboto" panose="02000000000000000000" pitchFamily="2" charset="0"/>
                <a:ea typeface="Roboto" panose="02000000000000000000" pitchFamily="2" charset="0"/>
              </a:rPr>
              <a:t> passe </a:t>
            </a:r>
            <a:r>
              <a:rPr lang="fr-FR" sz="1100" b="0" i="0" u="none" strike="noStrike" cap="none" dirty="0">
                <a:solidFill>
                  <a:srgbClr val="000000"/>
                </a:solidFill>
                <a:latin typeface="Arial"/>
                <a:ea typeface="Arial"/>
                <a:cs typeface="Arial"/>
                <a:sym typeface="Arial"/>
              </a:rPr>
              <a:t>, RBM va essayer de reconstruire l’entrée. Nous</a:t>
            </a:r>
            <a:r>
              <a:rPr lang="fr-FR" sz="1100" b="0" i="0" u="none" strike="noStrike" cap="none" baseline="0" dirty="0">
                <a:solidFill>
                  <a:srgbClr val="000000"/>
                </a:solidFill>
                <a:latin typeface="Arial"/>
                <a:ea typeface="Arial"/>
                <a:cs typeface="Arial"/>
                <a:sym typeface="Arial"/>
              </a:rPr>
              <a:t> </a:t>
            </a:r>
            <a:r>
              <a:rPr lang="fr-FR" sz="1100" b="0" i="0" u="none" strike="noStrike" cap="none" dirty="0">
                <a:solidFill>
                  <a:srgbClr val="000000"/>
                </a:solidFill>
                <a:latin typeface="Arial"/>
                <a:ea typeface="Arial"/>
                <a:cs typeface="Arial"/>
                <a:sym typeface="Arial"/>
              </a:rPr>
              <a:t>voyons que le meilleur film à recommander de nos données est </a:t>
            </a:r>
            <a:r>
              <a:rPr lang="fr-FR" sz="1100" b="0" i="0" u="none" strike="noStrike" cap="none" dirty="0" err="1">
                <a:solidFill>
                  <a:srgbClr val="000000"/>
                </a:solidFill>
                <a:latin typeface="Arial"/>
                <a:ea typeface="Arial"/>
                <a:cs typeface="Arial"/>
                <a:sym typeface="Arial"/>
              </a:rPr>
              <a:t>interstellar</a:t>
            </a:r>
            <a:r>
              <a:rPr lang="fr-FR" sz="1100" b="0" i="0" u="none" strike="noStrike" cap="none" dirty="0">
                <a:solidFill>
                  <a:srgbClr val="000000"/>
                </a:solidFill>
                <a:latin typeface="Arial"/>
                <a:ea typeface="Arial"/>
                <a:cs typeface="Arial"/>
                <a:sym typeface="Arial"/>
              </a:rPr>
              <a:t>. </a:t>
            </a:r>
          </a:p>
          <a:p>
            <a:pPr>
              <a:buNone/>
            </a:pPr>
            <a:endParaRPr sz="3600" dirty="0"/>
          </a:p>
        </p:txBody>
      </p:sp>
    </p:spTree>
    <p:extLst>
      <p:ext uri="{BB962C8B-B14F-4D97-AF65-F5344CB8AC3E}">
        <p14:creationId xmlns:p14="http://schemas.microsoft.com/office/powerpoint/2010/main" val="14817044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e96fd5876e_0_1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e96fd5876e_0_1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62141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e96fd5876e_0_1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e96fd5876e_0_1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Puisqu’on</a:t>
            </a:r>
            <a:r>
              <a:rPr lang="fr-FR" baseline="0" dirty="0"/>
              <a:t> a compris la RBM on peut aussi parler </a:t>
            </a:r>
            <a:r>
              <a:rPr lang="fr-FR" baseline="0" dirty="0" err="1"/>
              <a:t>brievement</a:t>
            </a:r>
            <a:r>
              <a:rPr lang="fr-FR" baseline="0" dirty="0"/>
              <a:t> de réseau…</a:t>
            </a:r>
            <a:endParaRPr dirty="0"/>
          </a:p>
        </p:txBody>
      </p:sp>
    </p:spTree>
    <p:extLst>
      <p:ext uri="{BB962C8B-B14F-4D97-AF65-F5344CB8AC3E}">
        <p14:creationId xmlns:p14="http://schemas.microsoft.com/office/powerpoint/2010/main" val="189336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sz="3600" dirty="0"/>
          </a:p>
        </p:txBody>
      </p:sp>
    </p:spTree>
    <p:extLst>
      <p:ext uri="{BB962C8B-B14F-4D97-AF65-F5344CB8AC3E}">
        <p14:creationId xmlns:p14="http://schemas.microsoft.com/office/powerpoint/2010/main" val="18045984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i="0" dirty="0">
                <a:solidFill>
                  <a:srgbClr val="333333"/>
                </a:solidFill>
                <a:effectLst/>
                <a:latin typeface="Open Sans" panose="020B0606030504020204" pitchFamily="34" charset="0"/>
              </a:rPr>
              <a:t>données séquentielles </a:t>
            </a:r>
            <a:r>
              <a:rPr lang="fr-FR" b="0" i="0" dirty="0">
                <a:solidFill>
                  <a:srgbClr val="333333"/>
                </a:solidFill>
                <a:effectLst/>
                <a:latin typeface="Open Sans" panose="020B0606030504020204" pitchFamily="34" charset="0"/>
              </a:rPr>
              <a:t>Il s'agit essentiellement de données ordonnées, où les choses liées se suivent comme les séries temporelles, la parole, le texte, les données financières, audio, vidéo, météo</a:t>
            </a:r>
          </a:p>
          <a:p>
            <a:pPr marL="0" lvl="0" indent="0" algn="l" rtl="0">
              <a:spcBef>
                <a:spcPts val="0"/>
              </a:spcBef>
              <a:spcAft>
                <a:spcPts val="0"/>
              </a:spcAft>
              <a:buNone/>
            </a:pPr>
            <a:r>
              <a:rPr lang="fr-FR" b="0" i="0" dirty="0">
                <a:solidFill>
                  <a:srgbClr val="333333"/>
                </a:solidFill>
                <a:effectLst/>
                <a:latin typeface="Open Sans" panose="020B0606030504020204" pitchFamily="34" charset="0"/>
              </a:rPr>
              <a:t>les réseaux neuronaux </a:t>
            </a:r>
            <a:r>
              <a:rPr lang="fr-FR" b="0" i="0" dirty="0" err="1">
                <a:solidFill>
                  <a:srgbClr val="333333"/>
                </a:solidFill>
                <a:effectLst/>
                <a:latin typeface="Open Sans" panose="020B0606030504020204" pitchFamily="34" charset="0"/>
              </a:rPr>
              <a:t>Feed</a:t>
            </a:r>
            <a:r>
              <a:rPr lang="fr-FR" b="0" i="0" dirty="0">
                <a:solidFill>
                  <a:srgbClr val="333333"/>
                </a:solidFill>
                <a:effectLst/>
                <a:latin typeface="Open Sans" panose="020B0606030504020204" pitchFamily="34" charset="0"/>
              </a:rPr>
              <a:t> </a:t>
            </a:r>
            <a:r>
              <a:rPr lang="fr-FR" b="0" i="0" dirty="0" err="1">
                <a:solidFill>
                  <a:srgbClr val="333333"/>
                </a:solidFill>
                <a:effectLst/>
                <a:latin typeface="Open Sans" panose="020B0606030504020204" pitchFamily="34" charset="0"/>
              </a:rPr>
              <a:t>Forward</a:t>
            </a:r>
            <a:r>
              <a:rPr lang="fr-FR" b="0" i="0" dirty="0">
                <a:solidFill>
                  <a:srgbClr val="333333"/>
                </a:solidFill>
                <a:effectLst/>
                <a:latin typeface="Open Sans" panose="020B0606030504020204" pitchFamily="34" charset="0"/>
              </a:rPr>
              <a:t> «normaux»</a:t>
            </a:r>
            <a:endParaRPr dirty="0"/>
          </a:p>
        </p:txBody>
      </p:sp>
    </p:spTree>
    <p:extLst>
      <p:ext uri="{BB962C8B-B14F-4D97-AF65-F5344CB8AC3E}">
        <p14:creationId xmlns:p14="http://schemas.microsoft.com/office/powerpoint/2010/main" val="19560879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i="0" dirty="0">
                <a:solidFill>
                  <a:srgbClr val="333333"/>
                </a:solidFill>
                <a:effectLst/>
                <a:latin typeface="Open Sans" panose="020B0606030504020204" pitchFamily="34" charset="0"/>
              </a:rPr>
              <a:t>On va traiter chaque couche (ou couche par couche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quatre types de couches: la couche de </a:t>
            </a:r>
            <a:r>
              <a:rPr lang="fr-FR" b="1" dirty="0"/>
              <a:t>convolution</a:t>
            </a:r>
            <a:r>
              <a:rPr lang="fr-FR" dirty="0"/>
              <a:t>, la couche de </a:t>
            </a:r>
            <a:r>
              <a:rPr lang="fr-FR" b="1" i="1" dirty="0" err="1"/>
              <a:t>pooling</a:t>
            </a:r>
            <a:r>
              <a:rPr lang="fr-FR" b="1" i="1" dirty="0"/>
              <a:t>, </a:t>
            </a:r>
            <a:r>
              <a:rPr lang="fr-FR" dirty="0"/>
              <a:t>la couche de </a:t>
            </a:r>
            <a:r>
              <a:rPr lang="fr-FR" b="1" dirty="0"/>
              <a:t>correction </a:t>
            </a:r>
            <a:r>
              <a:rPr lang="fr-FR" b="1" dirty="0" err="1"/>
              <a:t>ReLU</a:t>
            </a:r>
            <a:r>
              <a:rPr lang="fr-FR" dirty="0"/>
              <a:t> et la couche </a:t>
            </a:r>
            <a:r>
              <a:rPr lang="fr-FR" b="1" i="1" dirty="0" err="1"/>
              <a:t>fully-connected</a:t>
            </a:r>
            <a:r>
              <a:rPr lang="fr-FR" dirty="0"/>
              <a:t>.</a:t>
            </a:r>
          </a:p>
          <a:p>
            <a:pPr marL="0" lvl="0" indent="0" algn="l" rtl="0">
              <a:spcBef>
                <a:spcPts val="0"/>
              </a:spcBef>
              <a:spcAft>
                <a:spcPts val="0"/>
              </a:spcAft>
              <a:buNone/>
            </a:pPr>
            <a:endParaRPr lang="fr-FR" b="0" i="0" dirty="0">
              <a:solidFill>
                <a:srgbClr val="333333"/>
              </a:solidFill>
              <a:effectLst/>
              <a:latin typeface="Open Sans" panose="020B0606030504020204" pitchFamily="34" charset="0"/>
            </a:endParaRPr>
          </a:p>
        </p:txBody>
      </p:sp>
    </p:spTree>
    <p:extLst>
      <p:ext uri="{BB962C8B-B14F-4D97-AF65-F5344CB8AC3E}">
        <p14:creationId xmlns:p14="http://schemas.microsoft.com/office/powerpoint/2010/main" val="41639399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baseline="0" dirty="0">
                <a:solidFill>
                  <a:srgbClr val="000000"/>
                </a:solidFill>
                <a:latin typeface="Arial"/>
                <a:ea typeface="Arial"/>
                <a:cs typeface="Arial"/>
                <a:sym typeface="Arial"/>
              </a:rPr>
              <a:t>D’un point de vue plus technique, il s’agit de faire glisser une matrice par-dessus une image, et pour chaque pixel, utiliser la somme de la multiplication de ce pixel par la valeur de la matrice. Cette technique nous permet de trouver des parties de l’image qui pourraient nous être intéressantes.</a:t>
            </a:r>
            <a:endParaRPr lang="fr-FR" b="0" i="0" dirty="0">
              <a:solidFill>
                <a:srgbClr val="333333"/>
              </a:solidFill>
              <a:effectLst/>
              <a:latin typeface="Open Sans" panose="020B0606030504020204" pitchFamily="34" charset="0"/>
            </a:endParaRPr>
          </a:p>
        </p:txBody>
      </p:sp>
    </p:spTree>
    <p:extLst>
      <p:ext uri="{BB962C8B-B14F-4D97-AF65-F5344CB8AC3E}">
        <p14:creationId xmlns:p14="http://schemas.microsoft.com/office/powerpoint/2010/main" val="28416426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i="0" dirty="0">
                <a:solidFill>
                  <a:srgbClr val="333333"/>
                </a:solidFill>
                <a:effectLst/>
                <a:latin typeface="Open Sans" panose="020B0606030504020204" pitchFamily="34" charset="0"/>
              </a:rPr>
              <a:t>On va traiter chaque couche </a:t>
            </a:r>
          </a:p>
          <a:p>
            <a:pPr marL="0" lvl="0" indent="0" algn="l" rtl="0">
              <a:spcBef>
                <a:spcPts val="0"/>
              </a:spcBef>
              <a:spcAft>
                <a:spcPts val="0"/>
              </a:spcAft>
              <a:buNone/>
            </a:pPr>
            <a:endParaRPr lang="fr-FR" b="1" i="0" dirty="0">
              <a:solidFill>
                <a:srgbClr val="333333"/>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latin typeface="Roboto" panose="02000000000000000000" pitchFamily="2" charset="0"/>
                <a:ea typeface="Roboto" panose="02000000000000000000" pitchFamily="2" charset="0"/>
              </a:rPr>
              <a:t>L’ on fait passer les cartes de convolution à travers une couche d’activation non linéaire telle que</a:t>
            </a:r>
            <a:r>
              <a:rPr lang="fr-FR" b="1" i="1" dirty="0">
                <a:latin typeface="Roboto" panose="02000000000000000000" pitchFamily="2" charset="0"/>
                <a:ea typeface="Roboto" panose="02000000000000000000" pitchFamily="2" charset="0"/>
              </a:rPr>
              <a:t> </a:t>
            </a:r>
            <a:r>
              <a:rPr lang="fr-FR" dirty="0" err="1">
                <a:latin typeface="Roboto" panose="02000000000000000000" pitchFamily="2" charset="0"/>
                <a:ea typeface="Roboto" panose="02000000000000000000" pitchFamily="2" charset="0"/>
              </a:rPr>
              <a:t>ReLu</a:t>
            </a:r>
            <a:r>
              <a:rPr lang="fr-FR" dirty="0">
                <a:latin typeface="Roboto" panose="02000000000000000000" pitchFamily="2" charset="0"/>
                <a:ea typeface="Roboto" panose="02000000000000000000" pitchFamily="2" charset="0"/>
              </a:rPr>
              <a:t>, qui consiste à remplacer les nombres négatifs des images filtrées par des zéros.</a:t>
            </a:r>
          </a:p>
          <a:p>
            <a:pPr marL="0" lvl="0" indent="0" algn="l" rtl="0">
              <a:spcBef>
                <a:spcPts val="0"/>
              </a:spcBef>
              <a:spcAft>
                <a:spcPts val="0"/>
              </a:spcAft>
              <a:buNone/>
            </a:pPr>
            <a:endParaRPr lang="fr-FR" b="0" i="0" dirty="0">
              <a:solidFill>
                <a:srgbClr val="333333"/>
              </a:solidFill>
              <a:effectLst/>
              <a:latin typeface="Open Sans" panose="020B0606030504020204" pitchFamily="34" charset="0"/>
            </a:endParaRPr>
          </a:p>
        </p:txBody>
      </p:sp>
    </p:spTree>
    <p:extLst>
      <p:ext uri="{BB962C8B-B14F-4D97-AF65-F5344CB8AC3E}">
        <p14:creationId xmlns:p14="http://schemas.microsoft.com/office/powerpoint/2010/main" val="4073870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normAutofit/>
          </a:bodyPr>
          <a:lstStyle/>
          <a:p>
            <a:r>
              <a:rPr lang="fr-FR" dirty="0"/>
              <a:t>Pour l’extraction de caractéristique :</a:t>
            </a:r>
          </a:p>
          <a:p>
            <a:pPr lvl="0" rtl="0"/>
            <a:r>
              <a:rPr lang="fr-FR" sz="1100" b="0" i="0" u="none" strike="noStrike" cap="none" dirty="0">
                <a:solidFill>
                  <a:srgbClr val="000000"/>
                </a:solidFill>
                <a:latin typeface="Arial"/>
                <a:ea typeface="Arial"/>
                <a:cs typeface="Arial"/>
                <a:sym typeface="Arial"/>
              </a:rPr>
              <a:t>La </a:t>
            </a:r>
            <a:r>
              <a:rPr lang="fr-FR" sz="1100" b="1" i="0" u="none" strike="noStrike" cap="none" dirty="0">
                <a:solidFill>
                  <a:srgbClr val="000000"/>
                </a:solidFill>
                <a:latin typeface="Arial"/>
                <a:ea typeface="Arial"/>
                <a:cs typeface="Arial"/>
                <a:sym typeface="Arial"/>
              </a:rPr>
              <a:t>machine </a:t>
            </a:r>
            <a:r>
              <a:rPr lang="fr-FR" sz="1100" b="1" i="0" u="none" strike="noStrike" cap="none" dirty="0" err="1">
                <a:solidFill>
                  <a:srgbClr val="000000"/>
                </a:solidFill>
                <a:latin typeface="Arial"/>
                <a:ea typeface="Arial"/>
                <a:cs typeface="Arial"/>
                <a:sym typeface="Arial"/>
              </a:rPr>
              <a:t>learning</a:t>
            </a:r>
            <a:r>
              <a:rPr lang="fr-FR" sz="1100" b="0" i="0" u="none" strike="noStrike" cap="none" dirty="0">
                <a:solidFill>
                  <a:srgbClr val="000000"/>
                </a:solidFill>
                <a:latin typeface="Arial"/>
                <a:ea typeface="Arial"/>
                <a:cs typeface="Arial"/>
                <a:sym typeface="Arial"/>
              </a:rPr>
              <a:t> exige que des programmeurs apprennent au système à quoi ressemble une voiture en lui montrant différentes images et en corrigeant son analyse jusqu'à ce que celle-ci soit plus précise. On parle d’apprentissage supervisé puisque l’intervention humaine est nécessaire.</a:t>
            </a:r>
          </a:p>
          <a:p>
            <a:pPr lvl="0"/>
            <a:r>
              <a:rPr lang="fr-FR" sz="1100" b="0" i="0" u="none" strike="noStrike" cap="none" dirty="0">
                <a:solidFill>
                  <a:srgbClr val="000000"/>
                </a:solidFill>
                <a:latin typeface="Arial"/>
                <a:ea typeface="Arial"/>
                <a:cs typeface="Arial"/>
                <a:sym typeface="Arial"/>
              </a:rPr>
              <a:t>Le </a:t>
            </a:r>
            <a:r>
              <a:rPr lang="fr-FR" sz="1100" b="1" i="0" u="none" strike="noStrike" cap="none" dirty="0" err="1">
                <a:solidFill>
                  <a:srgbClr val="000000"/>
                </a:solidFill>
                <a:latin typeface="Arial"/>
                <a:ea typeface="Arial"/>
                <a:cs typeface="Arial"/>
                <a:sym typeface="Arial"/>
              </a:rPr>
              <a:t>deep</a:t>
            </a:r>
            <a:r>
              <a:rPr lang="fr-FR" sz="1100" b="1" i="0" u="none" strike="noStrike" cap="none" dirty="0">
                <a:solidFill>
                  <a:srgbClr val="000000"/>
                </a:solidFill>
                <a:latin typeface="Arial"/>
                <a:ea typeface="Arial"/>
                <a:cs typeface="Arial"/>
                <a:sym typeface="Arial"/>
              </a:rPr>
              <a:t> </a:t>
            </a:r>
            <a:r>
              <a:rPr lang="fr-FR" sz="1100" b="1" i="0" u="none" strike="noStrike" cap="none" dirty="0" err="1">
                <a:solidFill>
                  <a:srgbClr val="000000"/>
                </a:solidFill>
                <a:latin typeface="Arial"/>
                <a:ea typeface="Arial"/>
                <a:cs typeface="Arial"/>
                <a:sym typeface="Arial"/>
              </a:rPr>
              <a:t>learning</a:t>
            </a:r>
            <a:r>
              <a:rPr lang="fr-FR" sz="1100" b="0" i="0" u="none" strike="noStrike" cap="none" dirty="0">
                <a:solidFill>
                  <a:srgbClr val="000000"/>
                </a:solidFill>
                <a:latin typeface="Arial"/>
                <a:ea typeface="Arial"/>
                <a:cs typeface="Arial"/>
                <a:sym typeface="Arial"/>
              </a:rPr>
              <a:t> divise la tâche de reconnaissance des caractéristiques de la voiture en plusieurs couches : une couche de l'algorithme apprend à reconnaître le nombre de roues, une autre la largeur, une troisième la longueur de la voiture, etc. Une fois connectées, ces différentes couches possèdent une certaine capacité de reconnaissance des voitures afin de reconnaître le véhicule sur chaque nouvelle image soumise.</a:t>
            </a:r>
          </a:p>
          <a:p>
            <a:pPr marL="158750" indent="0">
              <a:buNone/>
            </a:pPr>
            <a:endParaRPr lang="fr-FR" dirty="0"/>
          </a:p>
          <a:p>
            <a:endParaRPr lang="fr-F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Après avoir extrait les caractéristiques des entrées, on attache à la fin du réseau un perceptron ou bien un Multi Layer perceptron communément appelé </a:t>
            </a:r>
            <a:r>
              <a:rPr lang="fr-FR" sz="1100" b="1" i="0" u="none" strike="noStrike" cap="none" dirty="0" err="1">
                <a:solidFill>
                  <a:srgbClr val="000000"/>
                </a:solidFill>
                <a:effectLst/>
                <a:latin typeface="Arial"/>
                <a:ea typeface="Arial"/>
                <a:cs typeface="Arial"/>
                <a:sym typeface="Arial"/>
              </a:rPr>
              <a:t>Fully</a:t>
            </a:r>
            <a:r>
              <a:rPr lang="fr-FR" sz="1100" b="1" i="0" u="none" strike="noStrike" cap="none" dirty="0">
                <a:solidFill>
                  <a:srgbClr val="000000"/>
                </a:solidFill>
                <a:effectLst/>
                <a:latin typeface="Arial"/>
                <a:ea typeface="Arial"/>
                <a:cs typeface="Arial"/>
                <a:sym typeface="Arial"/>
              </a:rPr>
              <a:t> </a:t>
            </a:r>
            <a:r>
              <a:rPr lang="fr-FR" sz="1100" b="1" i="0" u="none" strike="noStrike" cap="none" dirty="0" err="1">
                <a:solidFill>
                  <a:srgbClr val="000000"/>
                </a:solidFill>
                <a:effectLst/>
                <a:latin typeface="Arial"/>
                <a:ea typeface="Arial"/>
                <a:cs typeface="Arial"/>
                <a:sym typeface="Arial"/>
              </a:rPr>
              <a:t>connected</a:t>
            </a:r>
            <a:r>
              <a:rPr lang="fr-FR" sz="1100" b="1" i="0" u="none" strike="noStrike" cap="none" dirty="0">
                <a:solidFill>
                  <a:srgbClr val="000000"/>
                </a:solidFill>
                <a:effectLst/>
                <a:latin typeface="Arial"/>
                <a:ea typeface="Arial"/>
                <a:cs typeface="Arial"/>
                <a:sym typeface="Arial"/>
              </a:rPr>
              <a:t>.</a:t>
            </a: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18996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La couche </a:t>
            </a:r>
            <a:r>
              <a:rPr lang="fr-FR" sz="1100" b="0" i="1" u="none" strike="noStrike" cap="none" dirty="0" err="1">
                <a:solidFill>
                  <a:srgbClr val="000000"/>
                </a:solidFill>
                <a:effectLst/>
                <a:latin typeface="Arial"/>
                <a:ea typeface="Arial"/>
                <a:cs typeface="Arial"/>
                <a:sym typeface="Arial"/>
              </a:rPr>
              <a:t>fully-connected</a:t>
            </a:r>
            <a:r>
              <a:rPr lang="fr-FR" sz="1100" b="0" i="0" u="none" strike="noStrike" cap="none" dirty="0">
                <a:solidFill>
                  <a:srgbClr val="000000"/>
                </a:solidFill>
                <a:effectLst/>
                <a:latin typeface="Arial"/>
                <a:ea typeface="Arial"/>
                <a:cs typeface="Arial"/>
                <a:sym typeface="Arial"/>
              </a:rPr>
              <a:t> constitue toujours la dernière couche d'un réseau de neurones. </a:t>
            </a:r>
          </a:p>
          <a:p>
            <a:r>
              <a:rPr lang="fr-FR" sz="1100" b="0" i="0" u="none" strike="noStrike" cap="none" dirty="0">
                <a:solidFill>
                  <a:srgbClr val="000000"/>
                </a:solidFill>
                <a:effectLst/>
                <a:latin typeface="Arial"/>
                <a:ea typeface="Arial"/>
                <a:cs typeface="Arial"/>
                <a:sym typeface="Arial"/>
              </a:rPr>
              <a:t>Ce type de couche reçoit un vecteur en entrée et produit un nouveau vecteur en sortie. Pour cela, elle applique une combinaison linéaire puis éventuellement une fonction d'activation aux valeurs reçues en entrée.</a:t>
            </a:r>
          </a:p>
        </p:txBody>
      </p:sp>
    </p:spTree>
    <p:extLst>
      <p:ext uri="{BB962C8B-B14F-4D97-AF65-F5344CB8AC3E}">
        <p14:creationId xmlns:p14="http://schemas.microsoft.com/office/powerpoint/2010/main" val="33865829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b="0" i="0" dirty="0">
              <a:solidFill>
                <a:srgbClr val="333333"/>
              </a:solidFill>
              <a:effectLst/>
              <a:latin typeface="Open Sans" panose="020B0606030504020204" pitchFamily="34" charset="0"/>
            </a:endParaRPr>
          </a:p>
        </p:txBody>
      </p:sp>
    </p:spTree>
    <p:extLst>
      <p:ext uri="{BB962C8B-B14F-4D97-AF65-F5344CB8AC3E}">
        <p14:creationId xmlns:p14="http://schemas.microsoft.com/office/powerpoint/2010/main" val="36869291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err="1">
                <a:solidFill>
                  <a:srgbClr val="333333"/>
                </a:solidFill>
                <a:effectLst/>
                <a:latin typeface="Open Sans" panose="020B0606030504020204" pitchFamily="34" charset="0"/>
              </a:rPr>
              <a:t>Flatten</a:t>
            </a:r>
            <a:r>
              <a:rPr lang="fr-FR" b="0" i="0" dirty="0">
                <a:solidFill>
                  <a:srgbClr val="333333"/>
                </a:solidFill>
                <a:effectLst/>
                <a:latin typeface="Open Sans" panose="020B0606030504020204" pitchFamily="34" charset="0"/>
              </a:rPr>
              <a:t> vous permettent de changer la forme des données d'un vecteur de matrices 2D (ou matrices </a:t>
            </a:r>
            <a:r>
              <a:rPr lang="fr-FR" b="0" i="0" dirty="0" err="1">
                <a:solidFill>
                  <a:srgbClr val="333333"/>
                </a:solidFill>
                <a:effectLst/>
                <a:latin typeface="Open Sans" panose="020B0606030504020204" pitchFamily="34" charset="0"/>
              </a:rPr>
              <a:t>nd</a:t>
            </a:r>
            <a:r>
              <a:rPr lang="fr-FR" b="0" i="0" dirty="0">
                <a:solidFill>
                  <a:srgbClr val="333333"/>
                </a:solidFill>
                <a:effectLst/>
                <a:latin typeface="Open Sans" panose="020B0606030504020204" pitchFamily="34" charset="0"/>
              </a:rPr>
              <a:t> vraiment) dans le format correct pour une couche dense à interpréter. Cela permet simplement aux données d'être exploitables par ce type de couche différent.</a:t>
            </a:r>
          </a:p>
          <a:p>
            <a:pPr marL="0" lvl="0" indent="0" algn="l" rtl="0">
              <a:spcBef>
                <a:spcPts val="0"/>
              </a:spcBef>
              <a:spcAft>
                <a:spcPts val="0"/>
              </a:spcAft>
              <a:buNone/>
            </a:pPr>
            <a:endParaRPr lang="fr-FR" b="0" i="0" dirty="0">
              <a:solidFill>
                <a:srgbClr val="333333"/>
              </a:solidFill>
              <a:effectLst/>
              <a:latin typeface="Open Sans" panose="020B0606030504020204" pitchFamily="34" charset="0"/>
            </a:endParaRPr>
          </a:p>
          <a:p>
            <a:pPr marL="0" lvl="0" indent="0" algn="l" rtl="0">
              <a:spcBef>
                <a:spcPts val="0"/>
              </a:spcBef>
              <a:spcAft>
                <a:spcPts val="0"/>
              </a:spcAft>
              <a:buNone/>
            </a:pPr>
            <a:endParaRPr lang="fr-FR" b="0" i="0" dirty="0">
              <a:solidFill>
                <a:srgbClr val="333333"/>
              </a:solidFill>
              <a:effectLst/>
              <a:latin typeface="Open Sans" panose="020B0606030504020204" pitchFamily="34" charset="0"/>
            </a:endParaRPr>
          </a:p>
          <a:p>
            <a:pPr marL="0" lvl="0" indent="0" algn="l" rtl="0">
              <a:spcBef>
                <a:spcPts val="0"/>
              </a:spcBef>
              <a:spcAft>
                <a:spcPts val="0"/>
              </a:spcAft>
              <a:buNone/>
            </a:pPr>
            <a:r>
              <a:rPr lang="fr-FR" sz="1100" b="1" i="0" u="none" strike="noStrike" cap="none" dirty="0" err="1">
                <a:solidFill>
                  <a:srgbClr val="000000"/>
                </a:solidFill>
                <a:effectLst/>
                <a:latin typeface="Arial"/>
                <a:ea typeface="Arial"/>
                <a:cs typeface="Arial"/>
                <a:sym typeface="Arial"/>
              </a:rPr>
              <a:t>softmax</a:t>
            </a:r>
            <a:r>
              <a:rPr lang="fr-FR" sz="1100" b="0" i="0" u="none" strike="noStrike" cap="none" dirty="0">
                <a:solidFill>
                  <a:srgbClr val="000000"/>
                </a:solidFill>
                <a:effectLst/>
                <a:latin typeface="Arial"/>
                <a:ea typeface="Arial"/>
                <a:cs typeface="Arial"/>
                <a:sym typeface="Arial"/>
              </a:rPr>
              <a:t> peut être utilisée en machine </a:t>
            </a:r>
            <a:r>
              <a:rPr lang="fr-FR" sz="1100" b="0" i="0" u="none" strike="noStrike" cap="none" dirty="0" err="1">
                <a:solidFill>
                  <a:srgbClr val="000000"/>
                </a:solidFill>
                <a:effectLst/>
                <a:latin typeface="Arial"/>
                <a:ea typeface="Arial"/>
                <a:cs typeface="Arial"/>
                <a:sym typeface="Arial"/>
              </a:rPr>
              <a:t>learning</a:t>
            </a:r>
            <a:r>
              <a:rPr lang="fr-FR" sz="1100" b="0" i="0" u="none" strike="noStrike" cap="none">
                <a:solidFill>
                  <a:srgbClr val="000000"/>
                </a:solidFill>
                <a:effectLst/>
                <a:latin typeface="Arial"/>
                <a:ea typeface="Arial"/>
                <a:cs typeface="Arial"/>
                <a:sym typeface="Arial"/>
              </a:rPr>
              <a:t> pour convertir un score en probabilité</a:t>
            </a:r>
            <a:endParaRPr lang="fr-FR" b="0" i="0" dirty="0">
              <a:solidFill>
                <a:srgbClr val="333333"/>
              </a:solidFill>
              <a:effectLst/>
              <a:latin typeface="Open Sans" panose="020B0606030504020204" pitchFamily="34" charset="0"/>
            </a:endParaRPr>
          </a:p>
        </p:txBody>
      </p:sp>
    </p:spTree>
    <p:extLst>
      <p:ext uri="{BB962C8B-B14F-4D97-AF65-F5344CB8AC3E}">
        <p14:creationId xmlns:p14="http://schemas.microsoft.com/office/powerpoint/2010/main" val="23640793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e96fd5876e_0_1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e96fd5876e_0_1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sz="1800" dirty="0">
                <a:solidFill>
                  <a:srgbClr val="3D3D3D"/>
                </a:solidFill>
                <a:effectLst/>
                <a:latin typeface="Roboto" panose="02000000000000000000" pitchFamily="2" charset="0"/>
                <a:ea typeface="Times New Roman" panose="02020603050405020304" pitchFamily="18" charset="0"/>
              </a:rPr>
              <a:t>Les poids sont partagés dans le temps</a:t>
            </a:r>
            <a:endParaRPr lang="fr-MA"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06792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e96fd5876e_0_1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e96fd5876e_0_1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65168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fr-MA" dirty="0"/>
          </a:p>
        </p:txBody>
      </p:sp>
    </p:spTree>
    <p:extLst>
      <p:ext uri="{BB962C8B-B14F-4D97-AF65-F5344CB8AC3E}">
        <p14:creationId xmlns:p14="http://schemas.microsoft.com/office/powerpoint/2010/main" val="32740836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9566a474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MA"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e96fd5876e_0_3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e96fd5876e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7000"/>
              </a:lnSpc>
              <a:spcBef>
                <a:spcPts val="200"/>
              </a:spcBef>
              <a:spcAft>
                <a:spcPts val="1500"/>
              </a:spcAft>
            </a:pPr>
            <a:r>
              <a:rPr lang="fr-FR" sz="1800" b="1" dirty="0">
                <a:solidFill>
                  <a:srgbClr val="1F4D78"/>
                </a:solidFill>
                <a:effectLst/>
                <a:latin typeface="Arial" panose="020B0604020202020204" pitchFamily="34" charset="0"/>
                <a:ea typeface="Times New Roman" panose="02020603050405020304" pitchFamily="18" charset="0"/>
                <a:cs typeface="Times New Roman" panose="02020603050405020304" pitchFamily="18" charset="0"/>
              </a:rPr>
              <a:t>Assistants vocaux</a:t>
            </a:r>
            <a:endParaRPr lang="fr-MA" sz="1800" b="1" dirty="0">
              <a:solidFill>
                <a:srgbClr val="1F4D78"/>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spcAft>
                <a:spcPts val="1125"/>
              </a:spcAft>
            </a:pPr>
            <a:r>
              <a:rPr lang="fr-FR" sz="1800" dirty="0">
                <a:effectLst/>
                <a:latin typeface="Arial" panose="020B0604020202020204" pitchFamily="34" charset="0"/>
                <a:ea typeface="Times New Roman" panose="02020603050405020304" pitchFamily="18" charset="0"/>
              </a:rPr>
              <a:t>Le fonctionnement de divers assistants vocaux existants, comme Siri, Alexa ou celui de Google, repose sur le </a:t>
            </a:r>
            <a:r>
              <a:rPr lang="fr-FR" sz="1800" dirty="0" err="1">
                <a:effectLst/>
                <a:latin typeface="Arial" panose="020B0604020202020204" pitchFamily="34" charset="0"/>
                <a:ea typeface="Times New Roman" panose="02020603050405020304" pitchFamily="18" charset="0"/>
              </a:rPr>
              <a:t>deep</a:t>
            </a:r>
            <a:r>
              <a:rPr lang="fr-FR" sz="1800" dirty="0">
                <a:effectLst/>
                <a:latin typeface="Arial" panose="020B0604020202020204" pitchFamily="34" charset="0"/>
                <a:ea typeface="Times New Roman" panose="02020603050405020304" pitchFamily="18" charset="0"/>
              </a:rPr>
              <a:t> </a:t>
            </a:r>
            <a:r>
              <a:rPr lang="fr-FR" sz="1800" dirty="0" err="1">
                <a:effectLst/>
                <a:latin typeface="Arial" panose="020B0604020202020204" pitchFamily="34" charset="0"/>
                <a:ea typeface="Times New Roman" panose="02020603050405020304" pitchFamily="18" charset="0"/>
              </a:rPr>
              <a:t>learning</a:t>
            </a:r>
            <a:r>
              <a:rPr lang="fr-FR" sz="1800" dirty="0">
                <a:effectLst/>
                <a:latin typeface="Arial" panose="020B0604020202020204" pitchFamily="34" charset="0"/>
                <a:ea typeface="Times New Roman" panose="02020603050405020304" pitchFamily="18" charset="0"/>
              </a:rPr>
              <a:t>. Cela leur permet d’étoffer de manière autonome leur vocabulaire et de renforcer leur compréhension du langage.</a:t>
            </a:r>
            <a:endParaRPr lang="fr-MA" sz="1800" dirty="0">
              <a:effectLst/>
              <a:latin typeface="Times New Roman" panose="02020603050405020304" pitchFamily="18" charset="0"/>
              <a:ea typeface="Times New Roman" panose="02020603050405020304" pitchFamily="18" charset="0"/>
            </a:endParaRPr>
          </a:p>
          <a:p>
            <a:pPr>
              <a:lnSpc>
                <a:spcPct val="107000"/>
              </a:lnSpc>
              <a:spcBef>
                <a:spcPts val="200"/>
              </a:spcBef>
              <a:spcAft>
                <a:spcPts val="1500"/>
              </a:spcAft>
            </a:pPr>
            <a:r>
              <a:rPr lang="fr-FR" sz="1800" b="1" dirty="0">
                <a:solidFill>
                  <a:srgbClr val="1F4D78"/>
                </a:solidFill>
                <a:effectLst/>
                <a:latin typeface="Arial" panose="020B0604020202020204" pitchFamily="34" charset="0"/>
                <a:ea typeface="Times New Roman" panose="02020603050405020304" pitchFamily="18" charset="0"/>
                <a:cs typeface="Times New Roman" panose="02020603050405020304" pitchFamily="18" charset="0"/>
              </a:rPr>
              <a:t>Traductions</a:t>
            </a:r>
            <a:endParaRPr lang="fr-MA" sz="1800" b="1" dirty="0">
              <a:solidFill>
                <a:srgbClr val="1F4D78"/>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spcAft>
                <a:spcPts val="1125"/>
              </a:spcAft>
            </a:pPr>
            <a:r>
              <a:rPr lang="fr-FR" sz="1800" dirty="0">
                <a:effectLst/>
                <a:latin typeface="Arial" panose="020B0604020202020204" pitchFamily="34" charset="0"/>
                <a:ea typeface="Times New Roman" panose="02020603050405020304" pitchFamily="18" charset="0"/>
              </a:rPr>
              <a:t>L’apprentissage profond est déjà à l’œuvre dans certains programmes de traduction automatique. Cette technologie permet en effet de reconnaître automatiquement, à partir de fichiers d’image, la langue d’un texte, ce qui n’était pas possible avec les anciennes applications d’apprentissage automatique, qui utilisaient des données structurées.</a:t>
            </a:r>
            <a:endParaRPr lang="fr-MA" sz="1800" dirty="0">
              <a:effectLst/>
              <a:latin typeface="Times New Roman" panose="02020603050405020304" pitchFamily="18" charset="0"/>
              <a:ea typeface="Times New Roman" panose="02020603050405020304" pitchFamily="18" charset="0"/>
            </a:endParaRPr>
          </a:p>
          <a:p>
            <a:pPr>
              <a:lnSpc>
                <a:spcPct val="107000"/>
              </a:lnSpc>
              <a:spcBef>
                <a:spcPts val="200"/>
              </a:spcBef>
              <a:spcAft>
                <a:spcPts val="1500"/>
              </a:spcAft>
            </a:pPr>
            <a:r>
              <a:rPr lang="fr-FR" sz="1800" b="1" dirty="0">
                <a:solidFill>
                  <a:srgbClr val="1F4D78"/>
                </a:solidFill>
                <a:effectLst/>
                <a:latin typeface="Arial" panose="020B0604020202020204" pitchFamily="34" charset="0"/>
                <a:ea typeface="Times New Roman" panose="02020603050405020304" pitchFamily="18" charset="0"/>
                <a:cs typeface="Times New Roman" panose="02020603050405020304" pitchFamily="18" charset="0"/>
              </a:rPr>
              <a:t>Rédaction de textes</a:t>
            </a:r>
            <a:endParaRPr lang="fr-MA" sz="1800" b="1" dirty="0">
              <a:solidFill>
                <a:srgbClr val="1F4D78"/>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spcAft>
                <a:spcPts val="1125"/>
              </a:spcAft>
            </a:pPr>
            <a:r>
              <a:rPr lang="fr-FR" sz="1800" dirty="0">
                <a:effectLst/>
                <a:latin typeface="Arial" panose="020B0604020202020204" pitchFamily="34" charset="0"/>
                <a:ea typeface="Times New Roman" panose="02020603050405020304" pitchFamily="18" charset="0"/>
              </a:rPr>
              <a:t>Un ordinateur est capable d’utiliser le </a:t>
            </a:r>
            <a:r>
              <a:rPr lang="fr-FR" sz="1800" dirty="0" err="1">
                <a:effectLst/>
                <a:latin typeface="Arial" panose="020B0604020202020204" pitchFamily="34" charset="0"/>
                <a:ea typeface="Times New Roman" panose="02020603050405020304" pitchFamily="18" charset="0"/>
              </a:rPr>
              <a:t>deep</a:t>
            </a:r>
            <a:r>
              <a:rPr lang="fr-FR" sz="1800" dirty="0">
                <a:effectLst/>
                <a:latin typeface="Arial" panose="020B0604020202020204" pitchFamily="34" charset="0"/>
                <a:ea typeface="Times New Roman" panose="02020603050405020304" pitchFamily="18" charset="0"/>
              </a:rPr>
              <a:t> </a:t>
            </a:r>
            <a:r>
              <a:rPr lang="fr-FR" sz="1800" dirty="0" err="1">
                <a:effectLst/>
                <a:latin typeface="Arial" panose="020B0604020202020204" pitchFamily="34" charset="0"/>
                <a:ea typeface="Times New Roman" panose="02020603050405020304" pitchFamily="18" charset="0"/>
              </a:rPr>
              <a:t>learning</a:t>
            </a:r>
            <a:r>
              <a:rPr lang="fr-FR" sz="1800" dirty="0">
                <a:effectLst/>
                <a:latin typeface="Arial" panose="020B0604020202020204" pitchFamily="34" charset="0"/>
                <a:ea typeface="Times New Roman" panose="02020603050405020304" pitchFamily="18" charset="0"/>
              </a:rPr>
              <a:t> pour rédiger un texte qui soit non seulement grammaticalement et orthographiquement correct, mais également fidèle au style d'un auteur donné - à condition bien sûr de recevoir suffisamment de matériel pour procéder à son apprentissage. Certains systèmes d'IA ont ainsi rédigé des articles pour Wikipédia et produit des textes aux sonorités shakespeariennes grâce à l’apprentissage profond.</a:t>
            </a:r>
            <a:endParaRPr lang="fr-MA" sz="1800" dirty="0">
              <a:effectLst/>
              <a:latin typeface="Times New Roman" panose="02020603050405020304" pitchFamily="18" charset="0"/>
              <a:ea typeface="Times New Roman" panose="02020603050405020304" pitchFamily="18" charset="0"/>
            </a:endParaRPr>
          </a:p>
          <a:p>
            <a:pPr>
              <a:lnSpc>
                <a:spcPct val="107000"/>
              </a:lnSpc>
              <a:spcBef>
                <a:spcPts val="200"/>
              </a:spcBef>
              <a:spcAft>
                <a:spcPts val="1500"/>
              </a:spcAft>
            </a:pPr>
            <a:r>
              <a:rPr lang="fr-FR" sz="1800" b="1" dirty="0">
                <a:solidFill>
                  <a:srgbClr val="1F4D78"/>
                </a:solidFill>
                <a:effectLst/>
                <a:latin typeface="Arial" panose="020B0604020202020204" pitchFamily="34" charset="0"/>
                <a:ea typeface="Times New Roman" panose="02020603050405020304" pitchFamily="18" charset="0"/>
                <a:cs typeface="Times New Roman" panose="02020603050405020304" pitchFamily="18" charset="0"/>
              </a:rPr>
              <a:t>Cybersécurité</a:t>
            </a:r>
            <a:endParaRPr lang="fr-MA" sz="1800" b="1" dirty="0">
              <a:solidFill>
                <a:srgbClr val="1F4D78"/>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spcAft>
                <a:spcPts val="1125"/>
              </a:spcAft>
            </a:pPr>
            <a:r>
              <a:rPr lang="fr-FR" sz="1800" dirty="0">
                <a:effectLst/>
                <a:latin typeface="Arial" panose="020B0604020202020204" pitchFamily="34" charset="0"/>
                <a:ea typeface="Times New Roman" panose="02020603050405020304" pitchFamily="18" charset="0"/>
              </a:rPr>
              <a:t>Les systèmes d’IA s’appuyant sur le </a:t>
            </a:r>
            <a:r>
              <a:rPr lang="fr-FR" sz="1800" dirty="0" err="1">
                <a:effectLst/>
                <a:latin typeface="Arial" panose="020B0604020202020204" pitchFamily="34" charset="0"/>
                <a:ea typeface="Times New Roman" panose="02020603050405020304" pitchFamily="18" charset="0"/>
              </a:rPr>
              <a:t>deep</a:t>
            </a:r>
            <a:r>
              <a:rPr lang="fr-FR" sz="1800" dirty="0">
                <a:effectLst/>
                <a:latin typeface="Arial" panose="020B0604020202020204" pitchFamily="34" charset="0"/>
                <a:ea typeface="Times New Roman" panose="02020603050405020304" pitchFamily="18" charset="0"/>
              </a:rPr>
              <a:t> </a:t>
            </a:r>
            <a:r>
              <a:rPr lang="fr-FR" sz="1800" dirty="0" err="1">
                <a:effectLst/>
                <a:latin typeface="Arial" panose="020B0604020202020204" pitchFamily="34" charset="0"/>
                <a:ea typeface="Times New Roman" panose="02020603050405020304" pitchFamily="18" charset="0"/>
              </a:rPr>
              <a:t>learning</a:t>
            </a:r>
            <a:r>
              <a:rPr lang="fr-FR" sz="1800" dirty="0">
                <a:effectLst/>
                <a:latin typeface="Arial" panose="020B0604020202020204" pitchFamily="34" charset="0"/>
                <a:ea typeface="Times New Roman" panose="02020603050405020304" pitchFamily="18" charset="0"/>
              </a:rPr>
              <a:t> sont particulièrement adaptés à la détection d’irrégularités dans les activités d’un système en raison de leur capacité de se former en continu et de manière autonome. C’est une méthode désormais éprouvée pour repérer d'éventuelles attaques de pirates informatiques. Avec les systèmes de vidéosurveillance, les sites particulièrement vulnérables aux vols, comme les aéroports par exemple, peuvent renforcer leur sécurité grâce à l’intervention d’un ordinateur capable de repérer des anomalies dans le fonctionnement normal du site au quotidien.</a:t>
            </a:r>
            <a:endParaRPr lang="fr-MA" sz="1800" dirty="0">
              <a:effectLst/>
              <a:latin typeface="Times New Roman" panose="02020603050405020304" pitchFamily="18" charset="0"/>
              <a:ea typeface="Times New Roman" panose="02020603050405020304" pitchFamily="18" charset="0"/>
            </a:endParaRPr>
          </a:p>
          <a:p>
            <a:pPr>
              <a:lnSpc>
                <a:spcPct val="107000"/>
              </a:lnSpc>
              <a:spcBef>
                <a:spcPts val="200"/>
              </a:spcBef>
              <a:spcAft>
                <a:spcPts val="1500"/>
              </a:spcAft>
            </a:pPr>
            <a:r>
              <a:rPr lang="fr-FR" sz="1800" b="1" dirty="0">
                <a:solidFill>
                  <a:srgbClr val="1F4D78"/>
                </a:solidFill>
                <a:effectLst/>
                <a:latin typeface="Arial" panose="020B0604020202020204" pitchFamily="34" charset="0"/>
                <a:ea typeface="Times New Roman" panose="02020603050405020304" pitchFamily="18" charset="0"/>
                <a:cs typeface="Times New Roman" panose="02020603050405020304" pitchFamily="18" charset="0"/>
              </a:rPr>
              <a:t>Finances</a:t>
            </a:r>
            <a:endParaRPr lang="fr-MA" sz="1800" b="1" dirty="0">
              <a:solidFill>
                <a:srgbClr val="1F4D78"/>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spcAft>
                <a:spcPts val="1125"/>
              </a:spcAft>
            </a:pPr>
            <a:r>
              <a:rPr lang="fr-FR" sz="1800" dirty="0">
                <a:effectLst/>
                <a:latin typeface="Arial" panose="020B0604020202020204" pitchFamily="34" charset="0"/>
                <a:ea typeface="Times New Roman" panose="02020603050405020304" pitchFamily="18" charset="0"/>
              </a:rPr>
              <a:t>Cette capacité à détecter les anomalies se révèle particulièrement utile dans le domaine sensible des transactions financières. Sous réserve d’instruire l’algorithme en conséquence, il est possible de repousser les attaques contre les réseaux bancaires et de repérer les fraudes à la carte de crédit de façon plus efficace qu'auparavant.</a:t>
            </a:r>
            <a:endParaRPr lang="fr-MA" sz="1800" dirty="0">
              <a:effectLst/>
              <a:latin typeface="Times New Roman" panose="02020603050405020304" pitchFamily="18" charset="0"/>
              <a:ea typeface="Times New Roman" panose="02020603050405020304" pitchFamily="18" charset="0"/>
            </a:endParaRPr>
          </a:p>
          <a:p>
            <a:pPr>
              <a:lnSpc>
                <a:spcPct val="107000"/>
              </a:lnSpc>
              <a:spcBef>
                <a:spcPts val="200"/>
              </a:spcBef>
              <a:spcAft>
                <a:spcPts val="1500"/>
              </a:spcAft>
            </a:pPr>
            <a:r>
              <a:rPr lang="fr-FR" sz="1800" b="1" dirty="0">
                <a:solidFill>
                  <a:srgbClr val="1F4D78"/>
                </a:solidFill>
                <a:effectLst/>
                <a:latin typeface="Arial" panose="020B0604020202020204" pitchFamily="34" charset="0"/>
                <a:ea typeface="Times New Roman" panose="02020603050405020304" pitchFamily="18" charset="0"/>
                <a:cs typeface="Times New Roman" panose="02020603050405020304" pitchFamily="18" charset="0"/>
              </a:rPr>
              <a:t>Marketing et ventes</a:t>
            </a:r>
            <a:endParaRPr lang="fr-MA" sz="1800" b="1" dirty="0">
              <a:solidFill>
                <a:srgbClr val="1F4D78"/>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spcAft>
                <a:spcPts val="1125"/>
              </a:spcAft>
            </a:pPr>
            <a:r>
              <a:rPr lang="fr-FR" sz="1800" dirty="0">
                <a:effectLst/>
                <a:latin typeface="Arial" panose="020B0604020202020204" pitchFamily="34" charset="0"/>
                <a:ea typeface="Times New Roman" panose="02020603050405020304" pitchFamily="18" charset="0"/>
              </a:rPr>
              <a:t>Les systèmes d’IA peuvent utiliser l’apprentissage profond pour </a:t>
            </a:r>
            <a:r>
              <a:rPr lang="fr-FR" sz="1800" u="sng" dirty="0">
                <a:solidFill>
                  <a:srgbClr val="0000FF"/>
                </a:solidFill>
                <a:effectLst/>
                <a:latin typeface="Arial" panose="020B0604020202020204" pitchFamily="34" charset="0"/>
                <a:ea typeface="Times New Roman" panose="02020603050405020304" pitchFamily="18" charset="0"/>
                <a:hlinkClick r:id="rId3" tooltip="Qu’est-ce que l’opinion mining ?"/>
              </a:rPr>
              <a:t>analyser les sentiments des clients</a:t>
            </a:r>
            <a:r>
              <a:rPr lang="fr-FR" sz="1800" dirty="0">
                <a:effectLst/>
                <a:latin typeface="Arial" panose="020B0604020202020204" pitchFamily="34" charset="0"/>
                <a:ea typeface="Times New Roman" panose="02020603050405020304" pitchFamily="18" charset="0"/>
              </a:rPr>
              <a:t> : ils sont capables de passer au crible les messages des clients (par chat ou par email) pour repérer s’ils sont en colère, de façon à pouvoir déterminer leur degré d’urgence à l’intention des collaborateurs chargés du traitement des plaintes.</a:t>
            </a:r>
            <a:endParaRPr lang="fr-MA" sz="1800" dirty="0">
              <a:effectLst/>
              <a:latin typeface="Times New Roman" panose="02020603050405020304" pitchFamily="18" charset="0"/>
              <a:ea typeface="Times New Roman" panose="02020603050405020304" pitchFamily="18" charset="0"/>
            </a:endParaRPr>
          </a:p>
          <a:p>
            <a:pPr>
              <a:lnSpc>
                <a:spcPct val="107000"/>
              </a:lnSpc>
              <a:spcBef>
                <a:spcPts val="200"/>
              </a:spcBef>
              <a:spcAft>
                <a:spcPts val="1500"/>
              </a:spcAft>
            </a:pPr>
            <a:r>
              <a:rPr lang="fr-FR" sz="1800" b="1" dirty="0">
                <a:solidFill>
                  <a:srgbClr val="1F4D78"/>
                </a:solidFill>
                <a:effectLst/>
                <a:latin typeface="Arial" panose="020B0604020202020204" pitchFamily="34" charset="0"/>
                <a:ea typeface="Times New Roman" panose="02020603050405020304" pitchFamily="18" charset="0"/>
                <a:cs typeface="Times New Roman" panose="02020603050405020304" pitchFamily="18" charset="0"/>
              </a:rPr>
              <a:t>Conduite autonome</a:t>
            </a:r>
            <a:endParaRPr lang="fr-MA" sz="1800" b="1" dirty="0">
              <a:solidFill>
                <a:srgbClr val="1F4D78"/>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spcAft>
                <a:spcPts val="1125"/>
              </a:spcAft>
            </a:pPr>
            <a:r>
              <a:rPr lang="fr-FR" sz="1800" dirty="0">
                <a:effectLst/>
                <a:latin typeface="Arial" panose="020B0604020202020204" pitchFamily="34" charset="0"/>
                <a:ea typeface="Times New Roman" panose="02020603050405020304" pitchFamily="18" charset="0"/>
              </a:rPr>
              <a:t>Le développement des voitures sans conducteur semble appelé à participer à la sécurisation de la circulation routière à l’avenir. Mais la technologie nécessaire existe déjà. Il s'agit ici du fruit de la combinaison de différents algorithmes d'apprentissage profond : par exemple, un algorithme reconnaît les panneaux de signalisation tandis qu'un autre se spécialise dans la localisation des piétons.</a:t>
            </a:r>
            <a:endParaRPr lang="fr-MA"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e96fd5876e_0_4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e96fd5876e_0_4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a:solidFill>
                  <a:srgbClr val="000000"/>
                </a:solidFill>
                <a:latin typeface="Arial"/>
                <a:ea typeface="Arial"/>
                <a:cs typeface="Arial"/>
                <a:sym typeface="Arial"/>
              </a:rPr>
              <a:t>Et, bien sûr, les robots. </a:t>
            </a:r>
            <a:r>
              <a:rPr lang="fr-FR" dirty="0"/>
              <a:t>N’oublions jamais les robots.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Avant d’aller plus loin dans le </a:t>
            </a:r>
            <a:r>
              <a:rPr lang="fr-FR" dirty="0" err="1"/>
              <a:t>deep</a:t>
            </a:r>
            <a:r>
              <a:rPr lang="fr-FR" dirty="0"/>
              <a:t> </a:t>
            </a:r>
            <a:r>
              <a:rPr lang="fr-FR" dirty="0" err="1"/>
              <a:t>learning</a:t>
            </a:r>
            <a:r>
              <a:rPr lang="fr-FR" dirty="0"/>
              <a:t> on va d’abord faire un petit rappel sur les réseaux de neurones qui sont la base de </a:t>
            </a:r>
            <a:r>
              <a:rPr lang="fr-FR" dirty="0" err="1"/>
              <a:t>deep</a:t>
            </a:r>
            <a:r>
              <a:rPr lang="fr-FR" dirty="0"/>
              <a:t> </a:t>
            </a:r>
            <a:r>
              <a:rPr lang="fr-FR" dirty="0" err="1"/>
              <a:t>learning</a:t>
            </a:r>
            <a:endParaRPr lang="fr-FR" dirty="0"/>
          </a:p>
        </p:txBody>
      </p:sp>
    </p:spTree>
    <p:extLst>
      <p:ext uri="{BB962C8B-B14F-4D97-AF65-F5344CB8AC3E}">
        <p14:creationId xmlns:p14="http://schemas.microsoft.com/office/powerpoint/2010/main" val="1391841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t>- L’idée de neurone </a:t>
            </a:r>
            <a:r>
              <a:rPr lang="fr-MA" dirty="0" err="1"/>
              <a:t>artifitiel</a:t>
            </a:r>
            <a:r>
              <a:rPr lang="fr-MA" dirty="0"/>
              <a:t> c’est de mimer le comportement d’un neurone biologie par une fct mathématique , Voila le principe </a:t>
            </a:r>
          </a:p>
          <a:p>
            <a:pPr marL="158750" indent="0">
              <a:buNone/>
            </a:pPr>
            <a:endParaRPr lang="fr-MA" dirty="0"/>
          </a:p>
          <a:p>
            <a:pPr marL="158750" indent="0">
              <a:buNone/>
            </a:pPr>
            <a:r>
              <a:rPr lang="fr-MA" dirty="0"/>
              <a:t>- Si la somme obtenu &gt; certain seuil d’activation de neurone;  le neurone va envoyer 1 en sortie càd la fct d’activation Y=1 Sinon il va envoyer 0 Y=0</a:t>
            </a:r>
          </a:p>
          <a:p>
            <a:pPr marL="158750" indent="0">
              <a:buNone/>
            </a:pPr>
            <a:r>
              <a:rPr lang="fr-FR" dirty="0"/>
              <a:t>-  cette valeur sera transmise aux neurones avals</a:t>
            </a:r>
          </a:p>
        </p:txBody>
      </p:sp>
    </p:spTree>
    <p:extLst>
      <p:ext uri="{BB962C8B-B14F-4D97-AF65-F5344CB8AC3E}">
        <p14:creationId xmlns:p14="http://schemas.microsoft.com/office/powerpoint/2010/main" val="1062395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fr-MA" dirty="0"/>
              <a:t>On va parler de 2 catégories de l’apprentissage </a:t>
            </a:r>
          </a:p>
          <a:p>
            <a:pPr marL="158750" indent="0">
              <a:buNone/>
            </a:pPr>
            <a:endParaRPr lang="fr-FR" b="0" i="0" dirty="0">
              <a:solidFill>
                <a:srgbClr val="000000"/>
              </a:solidFill>
              <a:effectLst/>
              <a:latin typeface="agrandirnarrow"/>
            </a:endParaRPr>
          </a:p>
        </p:txBody>
      </p:sp>
    </p:spTree>
    <p:extLst>
      <p:ext uri="{BB962C8B-B14F-4D97-AF65-F5344CB8AC3E}">
        <p14:creationId xmlns:p14="http://schemas.microsoft.com/office/powerpoint/2010/main" val="195520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222222"/>
                </a:solidFill>
                <a:effectLst/>
                <a:latin typeface="Arial" panose="020B0604020202020204" pitchFamily="34" charset="0"/>
              </a:rPr>
              <a:t>Les types de </a:t>
            </a:r>
            <a:r>
              <a:rPr lang="fr-FR" b="0" i="0" dirty="0" err="1">
                <a:solidFill>
                  <a:srgbClr val="222222"/>
                </a:solidFill>
                <a:effectLst/>
                <a:latin typeface="Arial" panose="020B0604020202020204" pitchFamily="34" charset="0"/>
              </a:rPr>
              <a:t>deep</a:t>
            </a:r>
            <a:r>
              <a:rPr lang="fr-FR" b="0" i="0" dirty="0">
                <a:solidFill>
                  <a:srgbClr val="222222"/>
                </a:solidFill>
                <a:effectLst/>
                <a:latin typeface="Arial" panose="020B0604020202020204" pitchFamily="34" charset="0"/>
              </a:rPr>
              <a:t> </a:t>
            </a:r>
            <a:r>
              <a:rPr lang="fr-FR" b="0" i="0" dirty="0" err="1">
                <a:solidFill>
                  <a:srgbClr val="222222"/>
                </a:solidFill>
                <a:effectLst/>
                <a:latin typeface="Arial" panose="020B0604020202020204" pitchFamily="34" charset="0"/>
              </a:rPr>
              <a:t>learnnig</a:t>
            </a:r>
            <a:r>
              <a:rPr lang="fr-FR" b="0" i="0" dirty="0">
                <a:solidFill>
                  <a:srgbClr val="222222"/>
                </a:solidFill>
                <a:effectLst/>
                <a:latin typeface="Arial" panose="020B0604020202020204" pitchFamily="34" charset="0"/>
              </a:rPr>
              <a:t> diffèrent par plusieurs paramètres</a:t>
            </a:r>
            <a:r>
              <a:rPr lang="fr-FR" b="0" i="0" dirty="0">
                <a:solidFill>
                  <a:srgbClr val="000000"/>
                </a:solidFill>
                <a:effectLst/>
                <a:latin typeface="agrandirnarrow"/>
              </a:rPr>
              <a:t> ; le nombre de </a:t>
            </a:r>
            <a:r>
              <a:rPr lang="fr-FR" b="0" i="0" dirty="0" err="1">
                <a:solidFill>
                  <a:srgbClr val="000000"/>
                </a:solidFill>
                <a:effectLst/>
                <a:latin typeface="agrandirnarrow"/>
              </a:rPr>
              <a:t>noeuds</a:t>
            </a:r>
            <a:r>
              <a:rPr lang="fr-FR" b="0" i="0" dirty="0">
                <a:solidFill>
                  <a:srgbClr val="000000"/>
                </a:solidFill>
                <a:effectLst/>
                <a:latin typeface="agrandirnarrow"/>
              </a:rPr>
              <a:t> cachés , le nombre d’entrées et de sorties de chaque nœud et selon le type d’apprentissage on distingue pour l’apprentissage supervisé RNN et CNN et pour l’apprentissage non supervisé RBM(Machine de Boltzmann restreinte) </a:t>
            </a:r>
            <a:endParaRPr lang="fr-MA" dirty="0"/>
          </a:p>
          <a:p>
            <a:pPr marL="158750" indent="0">
              <a:buNone/>
            </a:pPr>
            <a:endParaRPr lang="fr-MA" dirty="0"/>
          </a:p>
        </p:txBody>
      </p:sp>
    </p:spTree>
    <p:extLst>
      <p:ext uri="{BB962C8B-B14F-4D97-AF65-F5344CB8AC3E}">
        <p14:creationId xmlns:p14="http://schemas.microsoft.com/office/powerpoint/2010/main" val="2522502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25.jpeg"/></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27.jpeg"/><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10.png"/></Relationships>
</file>

<file path=ppt/slides/_rels/slide5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4641470" y="1086693"/>
            <a:ext cx="4598159" cy="1590600"/>
          </a:xfrm>
          <a:prstGeom prst="rect">
            <a:avLst/>
          </a:prstGeom>
        </p:spPr>
        <p:txBody>
          <a:bodyPr spcFirstLastPara="1" wrap="square" lIns="91425" tIns="91425" rIns="91425" bIns="91425" anchor="t" anchorCtr="0">
            <a:noAutofit/>
          </a:bodyPr>
          <a:lstStyle/>
          <a:p>
            <a:pPr lvl="0" algn="l"/>
            <a:r>
              <a:rPr lang="en-US" sz="4400" b="1" dirty="0">
                <a:latin typeface="Gulim" panose="020B0600000101010101" pitchFamily="34" charset="-127"/>
                <a:ea typeface="Gulim" panose="020B0600000101010101" pitchFamily="34" charset="-127"/>
              </a:rPr>
              <a:t>DEEP LEARNING</a:t>
            </a:r>
            <a:br>
              <a:rPr lang="en-US" dirty="0"/>
            </a:br>
            <a:r>
              <a:rPr lang="en-US" dirty="0"/>
              <a:t>   </a:t>
            </a:r>
            <a:r>
              <a:rPr lang="en-US" sz="4800" dirty="0">
                <a:solidFill>
                  <a:srgbClr val="0070C0"/>
                </a:solidFill>
              </a:rPr>
              <a:t>RNN, RBM,</a:t>
            </a:r>
            <a:r>
              <a:rPr lang="en-US" sz="5400" dirty="0">
                <a:solidFill>
                  <a:srgbClr val="0070C0"/>
                </a:solidFill>
              </a:rPr>
              <a:t> </a:t>
            </a:r>
            <a:r>
              <a:rPr lang="en-US" sz="4800" dirty="0">
                <a:solidFill>
                  <a:srgbClr val="0070C0"/>
                </a:solidFill>
              </a:rPr>
              <a:t>CNN</a:t>
            </a:r>
            <a:endParaRPr lang="en-US" dirty="0">
              <a:solidFill>
                <a:srgbClr val="0070C0"/>
              </a:solidFill>
            </a:endParaRPr>
          </a:p>
        </p:txBody>
      </p:sp>
      <p:sp>
        <p:nvSpPr>
          <p:cNvPr id="47" name="Google Shape;47;p15"/>
          <p:cNvSpPr txBox="1">
            <a:spLocks noGrp="1"/>
          </p:cNvSpPr>
          <p:nvPr>
            <p:ph type="subTitle" idx="1"/>
          </p:nvPr>
        </p:nvSpPr>
        <p:spPr>
          <a:xfrm>
            <a:off x="4686100" y="3845532"/>
            <a:ext cx="2088970" cy="10699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t>Réalisé par:</a:t>
            </a:r>
          </a:p>
          <a:p>
            <a:pPr marL="0" lvl="0" indent="0" algn="l" rtl="0">
              <a:spcBef>
                <a:spcPts val="0"/>
              </a:spcBef>
              <a:spcAft>
                <a:spcPts val="0"/>
              </a:spcAft>
            </a:pPr>
            <a:r>
              <a:rPr lang="en" sz="1400" dirty="0"/>
              <a:t>- Soukaina Ezzaghdidi</a:t>
            </a:r>
          </a:p>
          <a:p>
            <a:pPr marL="0" lvl="0" indent="0" algn="l" rtl="0">
              <a:spcBef>
                <a:spcPts val="0"/>
              </a:spcBef>
              <a:spcAft>
                <a:spcPts val="0"/>
              </a:spcAft>
              <a:buNone/>
            </a:pPr>
            <a:r>
              <a:rPr lang="en" sz="1400" dirty="0"/>
              <a:t>- Soukayna Guarmouh</a:t>
            </a:r>
          </a:p>
          <a:p>
            <a:pPr marL="0" lvl="0" indent="0" algn="l" rtl="0">
              <a:spcBef>
                <a:spcPts val="0"/>
              </a:spcBef>
              <a:spcAft>
                <a:spcPts val="0"/>
              </a:spcAft>
              <a:buNone/>
            </a:pPr>
            <a:r>
              <a:rPr lang="en" sz="1400" dirty="0"/>
              <a:t>- Najwa Nadif</a:t>
            </a:r>
            <a:endParaRPr sz="1400" dirty="0"/>
          </a:p>
        </p:txBody>
      </p:sp>
      <p:grpSp>
        <p:nvGrpSpPr>
          <p:cNvPr id="48" name="Google Shape;48;p15"/>
          <p:cNvGrpSpPr/>
          <p:nvPr/>
        </p:nvGrpSpPr>
        <p:grpSpPr>
          <a:xfrm>
            <a:off x="457194" y="431353"/>
            <a:ext cx="4385617" cy="4733627"/>
            <a:chOff x="457194" y="411475"/>
            <a:chExt cx="4385617" cy="4733627"/>
          </a:xfrm>
        </p:grpSpPr>
        <p:sp>
          <p:nvSpPr>
            <p:cNvPr id="49" name="Google Shape;49;p15"/>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5"/>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TextBox 230">
            <a:extLst>
              <a:ext uri="{FF2B5EF4-FFF2-40B4-BE49-F238E27FC236}">
                <a16:creationId xmlns:a16="http://schemas.microsoft.com/office/drawing/2014/main" id="{B8A50BA8-6E0B-4E4E-8CB9-73AE04F5C2D9}"/>
              </a:ext>
            </a:extLst>
          </p:cNvPr>
          <p:cNvSpPr txBox="1"/>
          <p:nvPr/>
        </p:nvSpPr>
        <p:spPr>
          <a:xfrm>
            <a:off x="7119365" y="3913010"/>
            <a:ext cx="1956092" cy="523220"/>
          </a:xfrm>
          <a:prstGeom prst="rect">
            <a:avLst/>
          </a:prstGeom>
          <a:noFill/>
        </p:spPr>
        <p:txBody>
          <a:bodyPr wrap="square">
            <a:spAutoFit/>
          </a:bodyPr>
          <a:lstStyle/>
          <a:p>
            <a:pPr marL="0" lvl="0" indent="0" algn="l" rtl="0">
              <a:spcBef>
                <a:spcPts val="0"/>
              </a:spcBef>
              <a:spcAft>
                <a:spcPts val="0"/>
              </a:spcAft>
              <a:buNone/>
            </a:pPr>
            <a:r>
              <a:rPr lang="fr-FR" b="1" dirty="0">
                <a:latin typeface="Roboto" panose="02000000000000000000" pitchFamily="2" charset="0"/>
                <a:ea typeface="Roboto" panose="02000000000000000000" pitchFamily="2" charset="0"/>
              </a:rPr>
              <a:t>Encadré par:</a:t>
            </a:r>
          </a:p>
          <a:p>
            <a:pPr marL="0" lvl="0" indent="0" algn="l" rtl="0">
              <a:spcBef>
                <a:spcPts val="0"/>
              </a:spcBef>
              <a:spcAft>
                <a:spcPts val="0"/>
              </a:spcAft>
              <a:buNone/>
            </a:pPr>
            <a:r>
              <a:rPr lang="fr-FR" dirty="0">
                <a:latin typeface="Roboto" panose="02000000000000000000" pitchFamily="2" charset="0"/>
                <a:ea typeface="Roboto" panose="02000000000000000000" pitchFamily="2" charset="0"/>
              </a:rPr>
              <a:t>Mr. Jamal </a:t>
            </a:r>
            <a:r>
              <a:rPr lang="fr-FR" dirty="0" err="1">
                <a:latin typeface="Roboto" panose="02000000000000000000" pitchFamily="2" charset="0"/>
                <a:ea typeface="Roboto" panose="02000000000000000000" pitchFamily="2" charset="0"/>
              </a:rPr>
              <a:t>Kharroubi</a:t>
            </a:r>
            <a:endParaRPr lang="fr-FR" dirty="0">
              <a:latin typeface="Roboto" panose="02000000000000000000" pitchFamily="2" charset="0"/>
              <a:ea typeface="Roboto" panose="020000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852" name="Google Shape;852;p24"/>
          <p:cNvSpPr txBox="1">
            <a:spLocks noGrp="1"/>
          </p:cNvSpPr>
          <p:nvPr>
            <p:ph type="title"/>
          </p:nvPr>
        </p:nvSpPr>
        <p:spPr>
          <a:xfrm>
            <a:off x="457200" y="314381"/>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Deep Learning</a:t>
            </a:r>
            <a:endParaRPr sz="3600" dirty="0"/>
          </a:p>
        </p:txBody>
      </p:sp>
      <p:sp>
        <p:nvSpPr>
          <p:cNvPr id="872" name="Google Shape;872;p24"/>
          <p:cNvSpPr/>
          <p:nvPr/>
        </p:nvSpPr>
        <p:spPr>
          <a:xfrm>
            <a:off x="2865500" y="1345145"/>
            <a:ext cx="398030" cy="331731"/>
          </a:xfrm>
          <a:custGeom>
            <a:avLst/>
            <a:gdLst/>
            <a:ahLst/>
            <a:cxnLst/>
            <a:rect l="l" t="t" r="r" b="b"/>
            <a:pathLst>
              <a:path w="11623" h="9687" extrusionOk="0">
                <a:moveTo>
                  <a:pt x="9169" y="0"/>
                </a:moveTo>
                <a:cubicBezTo>
                  <a:pt x="8728" y="0"/>
                  <a:pt x="8288" y="173"/>
                  <a:pt x="7954" y="518"/>
                </a:cubicBezTo>
                <a:cubicBezTo>
                  <a:pt x="7621" y="828"/>
                  <a:pt x="7430" y="1257"/>
                  <a:pt x="7430" y="1733"/>
                </a:cubicBezTo>
                <a:cubicBezTo>
                  <a:pt x="7430" y="1924"/>
                  <a:pt x="7478" y="2090"/>
                  <a:pt x="7526" y="2281"/>
                </a:cubicBezTo>
                <a:lnTo>
                  <a:pt x="3239" y="3710"/>
                </a:lnTo>
                <a:cubicBezTo>
                  <a:pt x="3191" y="3662"/>
                  <a:pt x="3167" y="3638"/>
                  <a:pt x="3144" y="3591"/>
                </a:cubicBezTo>
                <a:cubicBezTo>
                  <a:pt x="2798" y="3257"/>
                  <a:pt x="2352" y="3090"/>
                  <a:pt x="1908" y="3090"/>
                </a:cubicBezTo>
                <a:cubicBezTo>
                  <a:pt x="1465" y="3090"/>
                  <a:pt x="1024" y="3257"/>
                  <a:pt x="691" y="3591"/>
                </a:cubicBezTo>
                <a:cubicBezTo>
                  <a:pt x="0" y="4281"/>
                  <a:pt x="0" y="5353"/>
                  <a:pt x="691" y="6043"/>
                </a:cubicBezTo>
                <a:cubicBezTo>
                  <a:pt x="1024" y="6377"/>
                  <a:pt x="1465" y="6543"/>
                  <a:pt x="1908" y="6543"/>
                </a:cubicBezTo>
                <a:cubicBezTo>
                  <a:pt x="2352" y="6543"/>
                  <a:pt x="2798" y="6377"/>
                  <a:pt x="3144" y="6043"/>
                </a:cubicBezTo>
                <a:cubicBezTo>
                  <a:pt x="3167" y="5996"/>
                  <a:pt x="3191" y="5972"/>
                  <a:pt x="3215" y="5924"/>
                </a:cubicBezTo>
                <a:lnTo>
                  <a:pt x="7526" y="7377"/>
                </a:lnTo>
                <a:cubicBezTo>
                  <a:pt x="7478" y="7544"/>
                  <a:pt x="7430" y="7734"/>
                  <a:pt x="7430" y="7925"/>
                </a:cubicBezTo>
                <a:cubicBezTo>
                  <a:pt x="7430" y="8377"/>
                  <a:pt x="7621" y="8830"/>
                  <a:pt x="7954" y="9139"/>
                </a:cubicBezTo>
                <a:cubicBezTo>
                  <a:pt x="8334" y="9525"/>
                  <a:pt x="8758" y="9686"/>
                  <a:pt x="9165" y="9686"/>
                </a:cubicBezTo>
                <a:cubicBezTo>
                  <a:pt x="10490" y="9686"/>
                  <a:pt x="11623" y="7968"/>
                  <a:pt x="10383" y="6710"/>
                </a:cubicBezTo>
                <a:cubicBezTo>
                  <a:pt x="10050" y="6377"/>
                  <a:pt x="9609" y="6210"/>
                  <a:pt x="9169" y="6210"/>
                </a:cubicBezTo>
                <a:cubicBezTo>
                  <a:pt x="8728" y="6210"/>
                  <a:pt x="8288" y="6377"/>
                  <a:pt x="7954" y="6710"/>
                </a:cubicBezTo>
                <a:cubicBezTo>
                  <a:pt x="7907" y="6758"/>
                  <a:pt x="7883" y="6782"/>
                  <a:pt x="7859" y="6805"/>
                </a:cubicBezTo>
                <a:lnTo>
                  <a:pt x="3548" y="5377"/>
                </a:lnTo>
                <a:cubicBezTo>
                  <a:pt x="3596" y="5210"/>
                  <a:pt x="3644" y="5019"/>
                  <a:pt x="3644" y="4829"/>
                </a:cubicBezTo>
                <a:cubicBezTo>
                  <a:pt x="3644" y="4638"/>
                  <a:pt x="3596" y="4448"/>
                  <a:pt x="3548" y="4257"/>
                </a:cubicBezTo>
                <a:lnTo>
                  <a:pt x="7859" y="2828"/>
                </a:lnTo>
                <a:cubicBezTo>
                  <a:pt x="7883" y="2876"/>
                  <a:pt x="7907" y="2900"/>
                  <a:pt x="7954" y="2948"/>
                </a:cubicBezTo>
                <a:cubicBezTo>
                  <a:pt x="8300" y="3293"/>
                  <a:pt x="8727" y="3448"/>
                  <a:pt x="9149" y="3448"/>
                </a:cubicBezTo>
                <a:cubicBezTo>
                  <a:pt x="10034" y="3448"/>
                  <a:pt x="10891" y="2765"/>
                  <a:pt x="10907" y="1733"/>
                </a:cubicBezTo>
                <a:cubicBezTo>
                  <a:pt x="10907" y="1257"/>
                  <a:pt x="10717" y="828"/>
                  <a:pt x="10383" y="518"/>
                </a:cubicBezTo>
                <a:cubicBezTo>
                  <a:pt x="10050" y="173"/>
                  <a:pt x="9609" y="0"/>
                  <a:pt x="9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3C2C1FB-6C38-4DDF-B73B-A01DD2C5E40E}"/>
              </a:ext>
            </a:extLst>
          </p:cNvPr>
          <p:cNvPicPr>
            <a:picLocks noChangeAspect="1"/>
          </p:cNvPicPr>
          <p:nvPr/>
        </p:nvPicPr>
        <p:blipFill>
          <a:blip r:embed="rId3"/>
          <a:stretch>
            <a:fillRect/>
          </a:stretch>
        </p:blipFill>
        <p:spPr>
          <a:xfrm>
            <a:off x="7901243" y="18744"/>
            <a:ext cx="1242757" cy="962675"/>
          </a:xfrm>
          <a:prstGeom prst="rect">
            <a:avLst/>
          </a:prstGeom>
        </p:spPr>
      </p:pic>
      <p:sp>
        <p:nvSpPr>
          <p:cNvPr id="162" name="TextBox 161">
            <a:extLst>
              <a:ext uri="{FF2B5EF4-FFF2-40B4-BE49-F238E27FC236}">
                <a16:creationId xmlns:a16="http://schemas.microsoft.com/office/drawing/2014/main" id="{1D15FE9D-388A-4619-910A-12DB7A6D1DF6}"/>
              </a:ext>
            </a:extLst>
          </p:cNvPr>
          <p:cNvSpPr txBox="1"/>
          <p:nvPr/>
        </p:nvSpPr>
        <p:spPr>
          <a:xfrm>
            <a:off x="4121063" y="2146776"/>
            <a:ext cx="4756695" cy="1815882"/>
          </a:xfrm>
          <a:prstGeom prst="rect">
            <a:avLst/>
          </a:prstGeom>
          <a:noFill/>
        </p:spPr>
        <p:txBody>
          <a:bodyPr wrap="square">
            <a:spAutoFit/>
          </a:bodyPr>
          <a:lstStyle/>
          <a:p>
            <a:pPr algn="just"/>
            <a:r>
              <a:rPr lang="fr-MA" sz="1600" dirty="0">
                <a:latin typeface="Roboto" panose="02000000000000000000" pitchFamily="2" charset="0"/>
                <a:ea typeface="Roboto" panose="02000000000000000000" pitchFamily="2" charset="0"/>
              </a:rPr>
              <a:t>        Le </a:t>
            </a:r>
            <a:r>
              <a:rPr lang="fr-MA" sz="1600" b="1" dirty="0" err="1">
                <a:latin typeface="Roboto" panose="02000000000000000000" pitchFamily="2" charset="0"/>
                <a:ea typeface="Roboto" panose="02000000000000000000" pitchFamily="2" charset="0"/>
              </a:rPr>
              <a:t>Deep</a:t>
            </a:r>
            <a:r>
              <a:rPr lang="fr-MA" sz="1600" b="1" dirty="0">
                <a:latin typeface="Roboto" panose="02000000000000000000" pitchFamily="2" charset="0"/>
                <a:ea typeface="Roboto" panose="02000000000000000000" pitchFamily="2" charset="0"/>
              </a:rPr>
              <a:t> </a:t>
            </a:r>
            <a:r>
              <a:rPr lang="fr-MA" sz="1600" b="1" dirty="0" err="1">
                <a:latin typeface="Roboto" panose="02000000000000000000" pitchFamily="2" charset="0"/>
                <a:ea typeface="Roboto" panose="02000000000000000000" pitchFamily="2" charset="0"/>
              </a:rPr>
              <a:t>learning</a:t>
            </a:r>
            <a:r>
              <a:rPr lang="fr-MA" sz="1600" b="1" dirty="0">
                <a:latin typeface="Roboto" panose="02000000000000000000" pitchFamily="2" charset="0"/>
                <a:ea typeface="Roboto" panose="02000000000000000000" pitchFamily="2" charset="0"/>
              </a:rPr>
              <a:t>  </a:t>
            </a:r>
            <a:r>
              <a:rPr lang="fr-MA" sz="1600" dirty="0">
                <a:latin typeface="Roboto" panose="02000000000000000000" pitchFamily="2" charset="0"/>
                <a:ea typeface="Roboto" panose="02000000000000000000" pitchFamily="2" charset="0"/>
              </a:rPr>
              <a:t>ou </a:t>
            </a:r>
            <a:r>
              <a:rPr lang="fr-MA" sz="1600" b="1" dirty="0">
                <a:latin typeface="Roboto" panose="02000000000000000000" pitchFamily="2" charset="0"/>
                <a:ea typeface="Roboto" panose="02000000000000000000" pitchFamily="2" charset="0"/>
              </a:rPr>
              <a:t>apprentissage profond</a:t>
            </a:r>
            <a:r>
              <a:rPr lang="fr-MA" sz="1600" dirty="0">
                <a:latin typeface="Roboto" panose="02000000000000000000" pitchFamily="2" charset="0"/>
                <a:ea typeface="Roboto" panose="02000000000000000000" pitchFamily="2" charset="0"/>
              </a:rPr>
              <a:t> est l’une des technologies principales du Machine </a:t>
            </a:r>
            <a:r>
              <a:rPr lang="fr-MA" sz="1600" dirty="0" err="1">
                <a:latin typeface="Roboto" panose="02000000000000000000" pitchFamily="2" charset="0"/>
                <a:ea typeface="Roboto" panose="02000000000000000000" pitchFamily="2" charset="0"/>
              </a:rPr>
              <a:t>learning</a:t>
            </a:r>
            <a:r>
              <a:rPr lang="fr-MA" sz="1600" dirty="0">
                <a:latin typeface="Roboto" panose="02000000000000000000" pitchFamily="2" charset="0"/>
                <a:ea typeface="Roboto" panose="02000000000000000000" pitchFamily="2" charset="0"/>
              </a:rPr>
              <a:t>. </a:t>
            </a:r>
            <a:r>
              <a:rPr lang="fr-FR" sz="1600" dirty="0">
                <a:latin typeface="Roboto" panose="02000000000000000000" pitchFamily="2" charset="0"/>
                <a:ea typeface="Roboto" panose="02000000000000000000" pitchFamily="2" charset="0"/>
              </a:rPr>
              <a:t>Il se compose d'algorithmes capables d'imiter le cerveau humain grâce à un large réseau de neurones artificiels</a:t>
            </a:r>
            <a:r>
              <a:rPr lang="fr-MA" sz="1600" dirty="0">
                <a:latin typeface="Roboto" panose="02000000000000000000" pitchFamily="2" charset="0"/>
                <a:ea typeface="Roboto" panose="02000000000000000000" pitchFamily="2" charset="0"/>
              </a:rPr>
              <a:t>. </a:t>
            </a:r>
            <a:r>
              <a:rPr lang="fr-FR" sz="1600" dirty="0">
                <a:latin typeface="Roboto" panose="02000000000000000000" pitchFamily="2" charset="0"/>
                <a:ea typeface="Roboto" panose="02000000000000000000" pitchFamily="2" charset="0"/>
              </a:rPr>
              <a:t>Les systèmes sont donc capables d'apprendre, prévoir et décider en toute autonomie.</a:t>
            </a:r>
            <a:endParaRPr lang="fr-MA" sz="1600" dirty="0">
              <a:latin typeface="Roboto" panose="02000000000000000000" pitchFamily="2" charset="0"/>
              <a:ea typeface="Roboto" panose="02000000000000000000" pitchFamily="2" charset="0"/>
            </a:endParaRPr>
          </a:p>
        </p:txBody>
      </p:sp>
      <p:pic>
        <p:nvPicPr>
          <p:cNvPr id="16" name="Picture 15">
            <a:extLst>
              <a:ext uri="{FF2B5EF4-FFF2-40B4-BE49-F238E27FC236}">
                <a16:creationId xmlns:a16="http://schemas.microsoft.com/office/drawing/2014/main" id="{C1E116D0-C6F3-4E2A-BAD4-6B62B67A5F27}"/>
              </a:ext>
            </a:extLst>
          </p:cNvPr>
          <p:cNvPicPr>
            <a:picLocks noChangeAspect="1"/>
          </p:cNvPicPr>
          <p:nvPr/>
        </p:nvPicPr>
        <p:blipFill>
          <a:blip r:embed="rId4"/>
          <a:stretch>
            <a:fillRect/>
          </a:stretch>
        </p:blipFill>
        <p:spPr>
          <a:xfrm>
            <a:off x="-694944" y="1511010"/>
            <a:ext cx="5807964" cy="3095625"/>
          </a:xfrm>
          <a:prstGeom prst="rect">
            <a:avLst/>
          </a:prstGeom>
        </p:spPr>
      </p:pic>
    </p:spTree>
    <p:extLst>
      <p:ext uri="{BB962C8B-B14F-4D97-AF65-F5344CB8AC3E}">
        <p14:creationId xmlns:p14="http://schemas.microsoft.com/office/powerpoint/2010/main" val="218265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41"/>
          <p:cNvSpPr txBox="1">
            <a:spLocks noGrp="1"/>
          </p:cNvSpPr>
          <p:nvPr>
            <p:ph type="title"/>
          </p:nvPr>
        </p:nvSpPr>
        <p:spPr>
          <a:xfrm>
            <a:off x="451942" y="47309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Fonctionnement de DL</a:t>
            </a:r>
            <a:endParaRPr dirty="0"/>
          </a:p>
        </p:txBody>
      </p:sp>
      <p:grpSp>
        <p:nvGrpSpPr>
          <p:cNvPr id="2152" name="Google Shape;2152;p41"/>
          <p:cNvGrpSpPr/>
          <p:nvPr/>
        </p:nvGrpSpPr>
        <p:grpSpPr>
          <a:xfrm rot="16200000" flipH="1">
            <a:off x="6495824" y="2487981"/>
            <a:ext cx="3621021" cy="1242758"/>
            <a:chOff x="2190801" y="2219569"/>
            <a:chExt cx="4762569" cy="2450834"/>
          </a:xfrm>
        </p:grpSpPr>
        <p:sp>
          <p:nvSpPr>
            <p:cNvPr id="2153" name="Google Shape;2153;p41"/>
            <p:cNvSpPr/>
            <p:nvPr/>
          </p:nvSpPr>
          <p:spPr>
            <a:xfrm rot="5400000">
              <a:off x="6246122" y="3081577"/>
              <a:ext cx="773113" cy="502416"/>
            </a:xfrm>
            <a:custGeom>
              <a:avLst/>
              <a:gdLst/>
              <a:ahLst/>
              <a:cxnLst/>
              <a:rect l="l" t="t" r="r" b="b"/>
              <a:pathLst>
                <a:path w="9402" h="6110" extrusionOk="0">
                  <a:moveTo>
                    <a:pt x="590" y="0"/>
                  </a:moveTo>
                  <a:lnTo>
                    <a:pt x="475" y="13"/>
                  </a:lnTo>
                  <a:lnTo>
                    <a:pt x="360" y="52"/>
                  </a:lnTo>
                  <a:lnTo>
                    <a:pt x="244" y="116"/>
                  </a:lnTo>
                  <a:lnTo>
                    <a:pt x="155" y="192"/>
                  </a:lnTo>
                  <a:lnTo>
                    <a:pt x="91" y="282"/>
                  </a:lnTo>
                  <a:lnTo>
                    <a:pt x="39" y="397"/>
                  </a:lnTo>
                  <a:lnTo>
                    <a:pt x="1" y="513"/>
                  </a:lnTo>
                  <a:lnTo>
                    <a:pt x="1" y="628"/>
                  </a:lnTo>
                  <a:lnTo>
                    <a:pt x="14" y="743"/>
                  </a:lnTo>
                  <a:lnTo>
                    <a:pt x="52" y="858"/>
                  </a:lnTo>
                  <a:lnTo>
                    <a:pt x="116" y="961"/>
                  </a:lnTo>
                  <a:lnTo>
                    <a:pt x="3626" y="5866"/>
                  </a:lnTo>
                  <a:lnTo>
                    <a:pt x="3677" y="5918"/>
                  </a:lnTo>
                  <a:lnTo>
                    <a:pt x="3728" y="5969"/>
                  </a:lnTo>
                  <a:lnTo>
                    <a:pt x="3779" y="6007"/>
                  </a:lnTo>
                  <a:lnTo>
                    <a:pt x="3843" y="6046"/>
                  </a:lnTo>
                  <a:lnTo>
                    <a:pt x="3907" y="6071"/>
                  </a:lnTo>
                  <a:lnTo>
                    <a:pt x="3984" y="6097"/>
                  </a:lnTo>
                  <a:lnTo>
                    <a:pt x="4048" y="6110"/>
                  </a:lnTo>
                  <a:lnTo>
                    <a:pt x="8787" y="6110"/>
                  </a:lnTo>
                  <a:lnTo>
                    <a:pt x="8915" y="6097"/>
                  </a:lnTo>
                  <a:lnTo>
                    <a:pt x="9030" y="6071"/>
                  </a:lnTo>
                  <a:lnTo>
                    <a:pt x="9133" y="6007"/>
                  </a:lnTo>
                  <a:lnTo>
                    <a:pt x="9223" y="5943"/>
                  </a:lnTo>
                  <a:lnTo>
                    <a:pt x="9299" y="5841"/>
                  </a:lnTo>
                  <a:lnTo>
                    <a:pt x="9351" y="5738"/>
                  </a:lnTo>
                  <a:lnTo>
                    <a:pt x="9389" y="5636"/>
                  </a:lnTo>
                  <a:lnTo>
                    <a:pt x="9402" y="5508"/>
                  </a:lnTo>
                  <a:lnTo>
                    <a:pt x="9389" y="5380"/>
                  </a:lnTo>
                  <a:lnTo>
                    <a:pt x="9351" y="5277"/>
                  </a:lnTo>
                  <a:lnTo>
                    <a:pt x="9299" y="5162"/>
                  </a:lnTo>
                  <a:lnTo>
                    <a:pt x="9223" y="5072"/>
                  </a:lnTo>
                  <a:lnTo>
                    <a:pt x="9133" y="5008"/>
                  </a:lnTo>
                  <a:lnTo>
                    <a:pt x="9030" y="4944"/>
                  </a:lnTo>
                  <a:lnTo>
                    <a:pt x="8915" y="4919"/>
                  </a:lnTo>
                  <a:lnTo>
                    <a:pt x="8787" y="4906"/>
                  </a:lnTo>
                  <a:lnTo>
                    <a:pt x="4432" y="4906"/>
                  </a:lnTo>
                  <a:lnTo>
                    <a:pt x="1102" y="256"/>
                  </a:lnTo>
                  <a:lnTo>
                    <a:pt x="1013" y="154"/>
                  </a:lnTo>
                  <a:lnTo>
                    <a:pt x="923" y="90"/>
                  </a:lnTo>
                  <a:lnTo>
                    <a:pt x="821" y="39"/>
                  </a:lnTo>
                  <a:lnTo>
                    <a:pt x="7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1"/>
            <p:cNvSpPr/>
            <p:nvPr/>
          </p:nvSpPr>
          <p:spPr>
            <a:xfrm rot="5400000">
              <a:off x="5640005" y="3252694"/>
              <a:ext cx="833140" cy="100154"/>
            </a:xfrm>
            <a:custGeom>
              <a:avLst/>
              <a:gdLst/>
              <a:ahLst/>
              <a:cxnLst/>
              <a:rect l="l" t="t" r="r" b="b"/>
              <a:pathLst>
                <a:path w="10132" h="1218" extrusionOk="0">
                  <a:moveTo>
                    <a:pt x="603" y="1"/>
                  </a:moveTo>
                  <a:lnTo>
                    <a:pt x="488" y="13"/>
                  </a:lnTo>
                  <a:lnTo>
                    <a:pt x="372" y="39"/>
                  </a:lnTo>
                  <a:lnTo>
                    <a:pt x="270" y="103"/>
                  </a:lnTo>
                  <a:lnTo>
                    <a:pt x="180" y="180"/>
                  </a:lnTo>
                  <a:lnTo>
                    <a:pt x="103" y="270"/>
                  </a:lnTo>
                  <a:lnTo>
                    <a:pt x="52" y="372"/>
                  </a:lnTo>
                  <a:lnTo>
                    <a:pt x="14" y="487"/>
                  </a:lnTo>
                  <a:lnTo>
                    <a:pt x="1" y="603"/>
                  </a:lnTo>
                  <a:lnTo>
                    <a:pt x="14" y="731"/>
                  </a:lnTo>
                  <a:lnTo>
                    <a:pt x="52" y="846"/>
                  </a:lnTo>
                  <a:lnTo>
                    <a:pt x="103" y="948"/>
                  </a:lnTo>
                  <a:lnTo>
                    <a:pt x="180" y="1038"/>
                  </a:lnTo>
                  <a:lnTo>
                    <a:pt x="270" y="1102"/>
                  </a:lnTo>
                  <a:lnTo>
                    <a:pt x="372" y="1166"/>
                  </a:lnTo>
                  <a:lnTo>
                    <a:pt x="488" y="1204"/>
                  </a:lnTo>
                  <a:lnTo>
                    <a:pt x="603" y="1217"/>
                  </a:lnTo>
                  <a:lnTo>
                    <a:pt x="9517" y="1217"/>
                  </a:lnTo>
                  <a:lnTo>
                    <a:pt x="9645" y="1204"/>
                  </a:lnTo>
                  <a:lnTo>
                    <a:pt x="9760" y="1166"/>
                  </a:lnTo>
                  <a:lnTo>
                    <a:pt x="9863" y="1102"/>
                  </a:lnTo>
                  <a:lnTo>
                    <a:pt x="9953" y="1038"/>
                  </a:lnTo>
                  <a:lnTo>
                    <a:pt x="10029" y="948"/>
                  </a:lnTo>
                  <a:lnTo>
                    <a:pt x="10081" y="846"/>
                  </a:lnTo>
                  <a:lnTo>
                    <a:pt x="10119" y="731"/>
                  </a:lnTo>
                  <a:lnTo>
                    <a:pt x="10132" y="603"/>
                  </a:lnTo>
                  <a:lnTo>
                    <a:pt x="10119" y="487"/>
                  </a:lnTo>
                  <a:lnTo>
                    <a:pt x="10081" y="372"/>
                  </a:lnTo>
                  <a:lnTo>
                    <a:pt x="10029" y="270"/>
                  </a:lnTo>
                  <a:lnTo>
                    <a:pt x="9953" y="180"/>
                  </a:lnTo>
                  <a:lnTo>
                    <a:pt x="9863" y="103"/>
                  </a:lnTo>
                  <a:lnTo>
                    <a:pt x="9760" y="39"/>
                  </a:lnTo>
                  <a:lnTo>
                    <a:pt x="9645" y="13"/>
                  </a:lnTo>
                  <a:lnTo>
                    <a:pt x="95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1"/>
            <p:cNvSpPr/>
            <p:nvPr/>
          </p:nvSpPr>
          <p:spPr>
            <a:xfrm rot="5400000">
              <a:off x="4963876" y="2950460"/>
              <a:ext cx="1182776" cy="354981"/>
            </a:xfrm>
            <a:custGeom>
              <a:avLst/>
              <a:gdLst/>
              <a:ahLst/>
              <a:cxnLst/>
              <a:rect l="l" t="t" r="r" b="b"/>
              <a:pathLst>
                <a:path w="14384" h="4317" extrusionOk="0">
                  <a:moveTo>
                    <a:pt x="10439" y="0"/>
                  </a:moveTo>
                  <a:lnTo>
                    <a:pt x="10324" y="13"/>
                  </a:lnTo>
                  <a:lnTo>
                    <a:pt x="10209" y="39"/>
                  </a:lnTo>
                  <a:lnTo>
                    <a:pt x="10106" y="90"/>
                  </a:lnTo>
                  <a:lnTo>
                    <a:pt x="10016" y="167"/>
                  </a:lnTo>
                  <a:lnTo>
                    <a:pt x="6917" y="3100"/>
                  </a:lnTo>
                  <a:lnTo>
                    <a:pt x="615" y="3100"/>
                  </a:lnTo>
                  <a:lnTo>
                    <a:pt x="487" y="3113"/>
                  </a:lnTo>
                  <a:lnTo>
                    <a:pt x="372" y="3151"/>
                  </a:lnTo>
                  <a:lnTo>
                    <a:pt x="270" y="3202"/>
                  </a:lnTo>
                  <a:lnTo>
                    <a:pt x="180" y="3279"/>
                  </a:lnTo>
                  <a:lnTo>
                    <a:pt x="103" y="3369"/>
                  </a:lnTo>
                  <a:lnTo>
                    <a:pt x="52" y="3471"/>
                  </a:lnTo>
                  <a:lnTo>
                    <a:pt x="13" y="3587"/>
                  </a:lnTo>
                  <a:lnTo>
                    <a:pt x="1" y="3715"/>
                  </a:lnTo>
                  <a:lnTo>
                    <a:pt x="13" y="3830"/>
                  </a:lnTo>
                  <a:lnTo>
                    <a:pt x="52" y="3945"/>
                  </a:lnTo>
                  <a:lnTo>
                    <a:pt x="103" y="4048"/>
                  </a:lnTo>
                  <a:lnTo>
                    <a:pt x="180" y="4137"/>
                  </a:lnTo>
                  <a:lnTo>
                    <a:pt x="270" y="4214"/>
                  </a:lnTo>
                  <a:lnTo>
                    <a:pt x="372" y="4265"/>
                  </a:lnTo>
                  <a:lnTo>
                    <a:pt x="487" y="4304"/>
                  </a:lnTo>
                  <a:lnTo>
                    <a:pt x="615" y="4317"/>
                  </a:lnTo>
                  <a:lnTo>
                    <a:pt x="7160" y="4317"/>
                  </a:lnTo>
                  <a:lnTo>
                    <a:pt x="7276" y="4304"/>
                  </a:lnTo>
                  <a:lnTo>
                    <a:pt x="7391" y="4278"/>
                  </a:lnTo>
                  <a:lnTo>
                    <a:pt x="7493" y="4227"/>
                  </a:lnTo>
                  <a:lnTo>
                    <a:pt x="7583" y="4150"/>
                  </a:lnTo>
                  <a:lnTo>
                    <a:pt x="10682" y="1217"/>
                  </a:lnTo>
                  <a:lnTo>
                    <a:pt x="13769" y="1217"/>
                  </a:lnTo>
                  <a:lnTo>
                    <a:pt x="13897" y="1204"/>
                  </a:lnTo>
                  <a:lnTo>
                    <a:pt x="14012" y="1166"/>
                  </a:lnTo>
                  <a:lnTo>
                    <a:pt x="14115" y="1115"/>
                  </a:lnTo>
                  <a:lnTo>
                    <a:pt x="14205" y="1038"/>
                  </a:lnTo>
                  <a:lnTo>
                    <a:pt x="14281" y="948"/>
                  </a:lnTo>
                  <a:lnTo>
                    <a:pt x="14333" y="846"/>
                  </a:lnTo>
                  <a:lnTo>
                    <a:pt x="14371" y="730"/>
                  </a:lnTo>
                  <a:lnTo>
                    <a:pt x="14384" y="602"/>
                  </a:lnTo>
                  <a:lnTo>
                    <a:pt x="14371" y="487"/>
                  </a:lnTo>
                  <a:lnTo>
                    <a:pt x="14333" y="372"/>
                  </a:lnTo>
                  <a:lnTo>
                    <a:pt x="14281" y="269"/>
                  </a:lnTo>
                  <a:lnTo>
                    <a:pt x="14205" y="180"/>
                  </a:lnTo>
                  <a:lnTo>
                    <a:pt x="14115" y="103"/>
                  </a:lnTo>
                  <a:lnTo>
                    <a:pt x="14012" y="52"/>
                  </a:lnTo>
                  <a:lnTo>
                    <a:pt x="13897" y="13"/>
                  </a:lnTo>
                  <a:lnTo>
                    <a:pt x="137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1"/>
            <p:cNvSpPr/>
            <p:nvPr/>
          </p:nvSpPr>
          <p:spPr>
            <a:xfrm rot="5400000">
              <a:off x="4017621" y="2875178"/>
              <a:ext cx="1471316" cy="337055"/>
            </a:xfrm>
            <a:custGeom>
              <a:avLst/>
              <a:gdLst/>
              <a:ahLst/>
              <a:cxnLst/>
              <a:rect l="l" t="t" r="r" b="b"/>
              <a:pathLst>
                <a:path w="17893" h="4099" extrusionOk="0">
                  <a:moveTo>
                    <a:pt x="12590" y="0"/>
                  </a:moveTo>
                  <a:lnTo>
                    <a:pt x="12514" y="26"/>
                  </a:lnTo>
                  <a:lnTo>
                    <a:pt x="12450" y="39"/>
                  </a:lnTo>
                  <a:lnTo>
                    <a:pt x="12373" y="77"/>
                  </a:lnTo>
                  <a:lnTo>
                    <a:pt x="7301" y="2882"/>
                  </a:lnTo>
                  <a:lnTo>
                    <a:pt x="602" y="2882"/>
                  </a:lnTo>
                  <a:lnTo>
                    <a:pt x="474" y="2895"/>
                  </a:lnTo>
                  <a:lnTo>
                    <a:pt x="372" y="2933"/>
                  </a:lnTo>
                  <a:lnTo>
                    <a:pt x="256" y="2985"/>
                  </a:lnTo>
                  <a:lnTo>
                    <a:pt x="167" y="3062"/>
                  </a:lnTo>
                  <a:lnTo>
                    <a:pt x="103" y="3151"/>
                  </a:lnTo>
                  <a:lnTo>
                    <a:pt x="39" y="3254"/>
                  </a:lnTo>
                  <a:lnTo>
                    <a:pt x="13" y="3369"/>
                  </a:lnTo>
                  <a:lnTo>
                    <a:pt x="0" y="3497"/>
                  </a:lnTo>
                  <a:lnTo>
                    <a:pt x="13" y="3612"/>
                  </a:lnTo>
                  <a:lnTo>
                    <a:pt x="39" y="3728"/>
                  </a:lnTo>
                  <a:lnTo>
                    <a:pt x="103" y="3830"/>
                  </a:lnTo>
                  <a:lnTo>
                    <a:pt x="167" y="3920"/>
                  </a:lnTo>
                  <a:lnTo>
                    <a:pt x="256" y="3996"/>
                  </a:lnTo>
                  <a:lnTo>
                    <a:pt x="372" y="4048"/>
                  </a:lnTo>
                  <a:lnTo>
                    <a:pt x="474" y="4086"/>
                  </a:lnTo>
                  <a:lnTo>
                    <a:pt x="602" y="4099"/>
                  </a:lnTo>
                  <a:lnTo>
                    <a:pt x="7531" y="4099"/>
                  </a:lnTo>
                  <a:lnTo>
                    <a:pt x="7608" y="4073"/>
                  </a:lnTo>
                  <a:lnTo>
                    <a:pt x="7685" y="4061"/>
                  </a:lnTo>
                  <a:lnTo>
                    <a:pt x="7749" y="4022"/>
                  </a:lnTo>
                  <a:lnTo>
                    <a:pt x="12834" y="1217"/>
                  </a:lnTo>
                  <a:lnTo>
                    <a:pt x="17278" y="1217"/>
                  </a:lnTo>
                  <a:lnTo>
                    <a:pt x="17406" y="1204"/>
                  </a:lnTo>
                  <a:lnTo>
                    <a:pt x="17521" y="1166"/>
                  </a:lnTo>
                  <a:lnTo>
                    <a:pt x="17624" y="1115"/>
                  </a:lnTo>
                  <a:lnTo>
                    <a:pt x="17714" y="1038"/>
                  </a:lnTo>
                  <a:lnTo>
                    <a:pt x="17778" y="948"/>
                  </a:lnTo>
                  <a:lnTo>
                    <a:pt x="17842" y="846"/>
                  </a:lnTo>
                  <a:lnTo>
                    <a:pt x="17880" y="730"/>
                  </a:lnTo>
                  <a:lnTo>
                    <a:pt x="17893" y="602"/>
                  </a:lnTo>
                  <a:lnTo>
                    <a:pt x="17880" y="487"/>
                  </a:lnTo>
                  <a:lnTo>
                    <a:pt x="17842" y="372"/>
                  </a:lnTo>
                  <a:lnTo>
                    <a:pt x="17778" y="269"/>
                  </a:lnTo>
                  <a:lnTo>
                    <a:pt x="17714" y="180"/>
                  </a:lnTo>
                  <a:lnTo>
                    <a:pt x="17624" y="103"/>
                  </a:lnTo>
                  <a:lnTo>
                    <a:pt x="17521" y="52"/>
                  </a:lnTo>
                  <a:lnTo>
                    <a:pt x="17406" y="13"/>
                  </a:lnTo>
                  <a:lnTo>
                    <a:pt x="172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1"/>
            <p:cNvSpPr/>
            <p:nvPr/>
          </p:nvSpPr>
          <p:spPr>
            <a:xfrm rot="5400000">
              <a:off x="3464132" y="3069487"/>
              <a:ext cx="1102685" cy="317073"/>
            </a:xfrm>
            <a:custGeom>
              <a:avLst/>
              <a:gdLst/>
              <a:ahLst/>
              <a:cxnLst/>
              <a:rect l="l" t="t" r="r" b="b"/>
              <a:pathLst>
                <a:path w="13410" h="3856" extrusionOk="0">
                  <a:moveTo>
                    <a:pt x="8312" y="0"/>
                  </a:moveTo>
                  <a:lnTo>
                    <a:pt x="8184" y="13"/>
                  </a:lnTo>
                  <a:lnTo>
                    <a:pt x="8069" y="51"/>
                  </a:lnTo>
                  <a:lnTo>
                    <a:pt x="7967" y="103"/>
                  </a:lnTo>
                  <a:lnTo>
                    <a:pt x="7877" y="179"/>
                  </a:lnTo>
                  <a:lnTo>
                    <a:pt x="7800" y="269"/>
                  </a:lnTo>
                  <a:lnTo>
                    <a:pt x="7749" y="371"/>
                  </a:lnTo>
                  <a:lnTo>
                    <a:pt x="7710" y="487"/>
                  </a:lnTo>
                  <a:lnTo>
                    <a:pt x="7698" y="615"/>
                  </a:lnTo>
                  <a:lnTo>
                    <a:pt x="7698" y="2638"/>
                  </a:lnTo>
                  <a:lnTo>
                    <a:pt x="602" y="2638"/>
                  </a:lnTo>
                  <a:lnTo>
                    <a:pt x="487" y="2651"/>
                  </a:lnTo>
                  <a:lnTo>
                    <a:pt x="372" y="2690"/>
                  </a:lnTo>
                  <a:lnTo>
                    <a:pt x="269" y="2754"/>
                  </a:lnTo>
                  <a:lnTo>
                    <a:pt x="179" y="2818"/>
                  </a:lnTo>
                  <a:lnTo>
                    <a:pt x="103" y="2907"/>
                  </a:lnTo>
                  <a:lnTo>
                    <a:pt x="51" y="3010"/>
                  </a:lnTo>
                  <a:lnTo>
                    <a:pt x="13" y="3125"/>
                  </a:lnTo>
                  <a:lnTo>
                    <a:pt x="0" y="3253"/>
                  </a:lnTo>
                  <a:lnTo>
                    <a:pt x="13" y="3369"/>
                  </a:lnTo>
                  <a:lnTo>
                    <a:pt x="51" y="3484"/>
                  </a:lnTo>
                  <a:lnTo>
                    <a:pt x="103" y="3586"/>
                  </a:lnTo>
                  <a:lnTo>
                    <a:pt x="179" y="3676"/>
                  </a:lnTo>
                  <a:lnTo>
                    <a:pt x="269" y="3753"/>
                  </a:lnTo>
                  <a:lnTo>
                    <a:pt x="372" y="3817"/>
                  </a:lnTo>
                  <a:lnTo>
                    <a:pt x="487" y="3842"/>
                  </a:lnTo>
                  <a:lnTo>
                    <a:pt x="602" y="3855"/>
                  </a:lnTo>
                  <a:lnTo>
                    <a:pt x="8312" y="3855"/>
                  </a:lnTo>
                  <a:lnTo>
                    <a:pt x="8428" y="3842"/>
                  </a:lnTo>
                  <a:lnTo>
                    <a:pt x="8543" y="3817"/>
                  </a:lnTo>
                  <a:lnTo>
                    <a:pt x="8645" y="3753"/>
                  </a:lnTo>
                  <a:lnTo>
                    <a:pt x="8735" y="3676"/>
                  </a:lnTo>
                  <a:lnTo>
                    <a:pt x="8812" y="3586"/>
                  </a:lnTo>
                  <a:lnTo>
                    <a:pt x="8863" y="3484"/>
                  </a:lnTo>
                  <a:lnTo>
                    <a:pt x="8902" y="3369"/>
                  </a:lnTo>
                  <a:lnTo>
                    <a:pt x="8914" y="3253"/>
                  </a:lnTo>
                  <a:lnTo>
                    <a:pt x="8914" y="1217"/>
                  </a:lnTo>
                  <a:lnTo>
                    <a:pt x="12795" y="1217"/>
                  </a:lnTo>
                  <a:lnTo>
                    <a:pt x="12923" y="1204"/>
                  </a:lnTo>
                  <a:lnTo>
                    <a:pt x="13038" y="1166"/>
                  </a:lnTo>
                  <a:lnTo>
                    <a:pt x="13141" y="1114"/>
                  </a:lnTo>
                  <a:lnTo>
                    <a:pt x="13231" y="1037"/>
                  </a:lnTo>
                  <a:lnTo>
                    <a:pt x="13295" y="948"/>
                  </a:lnTo>
                  <a:lnTo>
                    <a:pt x="13359" y="845"/>
                  </a:lnTo>
                  <a:lnTo>
                    <a:pt x="13397" y="730"/>
                  </a:lnTo>
                  <a:lnTo>
                    <a:pt x="13410" y="615"/>
                  </a:lnTo>
                  <a:lnTo>
                    <a:pt x="13397" y="487"/>
                  </a:lnTo>
                  <a:lnTo>
                    <a:pt x="13359" y="371"/>
                  </a:lnTo>
                  <a:lnTo>
                    <a:pt x="13295" y="269"/>
                  </a:lnTo>
                  <a:lnTo>
                    <a:pt x="13231" y="179"/>
                  </a:lnTo>
                  <a:lnTo>
                    <a:pt x="13141" y="103"/>
                  </a:lnTo>
                  <a:lnTo>
                    <a:pt x="13038" y="51"/>
                  </a:lnTo>
                  <a:lnTo>
                    <a:pt x="12923" y="13"/>
                  </a:lnTo>
                  <a:lnTo>
                    <a:pt x="12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1"/>
            <p:cNvSpPr/>
            <p:nvPr/>
          </p:nvSpPr>
          <p:spPr>
            <a:xfrm rot="5400000">
              <a:off x="3011824" y="3429118"/>
              <a:ext cx="601420" cy="99085"/>
            </a:xfrm>
            <a:custGeom>
              <a:avLst/>
              <a:gdLst/>
              <a:ahLst/>
              <a:cxnLst/>
              <a:rect l="l" t="t" r="r" b="b"/>
              <a:pathLst>
                <a:path w="7314" h="1205" extrusionOk="0">
                  <a:moveTo>
                    <a:pt x="487" y="1"/>
                  </a:moveTo>
                  <a:lnTo>
                    <a:pt x="372" y="39"/>
                  </a:lnTo>
                  <a:lnTo>
                    <a:pt x="270" y="103"/>
                  </a:lnTo>
                  <a:lnTo>
                    <a:pt x="180" y="167"/>
                  </a:lnTo>
                  <a:lnTo>
                    <a:pt x="103" y="257"/>
                  </a:lnTo>
                  <a:lnTo>
                    <a:pt x="52" y="360"/>
                  </a:lnTo>
                  <a:lnTo>
                    <a:pt x="13" y="475"/>
                  </a:lnTo>
                  <a:lnTo>
                    <a:pt x="1" y="603"/>
                  </a:lnTo>
                  <a:lnTo>
                    <a:pt x="13" y="718"/>
                  </a:lnTo>
                  <a:lnTo>
                    <a:pt x="52" y="833"/>
                  </a:lnTo>
                  <a:lnTo>
                    <a:pt x="103" y="936"/>
                  </a:lnTo>
                  <a:lnTo>
                    <a:pt x="180" y="1026"/>
                  </a:lnTo>
                  <a:lnTo>
                    <a:pt x="270" y="1102"/>
                  </a:lnTo>
                  <a:lnTo>
                    <a:pt x="372" y="1166"/>
                  </a:lnTo>
                  <a:lnTo>
                    <a:pt x="487" y="1192"/>
                  </a:lnTo>
                  <a:lnTo>
                    <a:pt x="603" y="1205"/>
                  </a:lnTo>
                  <a:lnTo>
                    <a:pt x="6699" y="1205"/>
                  </a:lnTo>
                  <a:lnTo>
                    <a:pt x="6827" y="1192"/>
                  </a:lnTo>
                  <a:lnTo>
                    <a:pt x="6942" y="1166"/>
                  </a:lnTo>
                  <a:lnTo>
                    <a:pt x="7045" y="1102"/>
                  </a:lnTo>
                  <a:lnTo>
                    <a:pt x="7135" y="1026"/>
                  </a:lnTo>
                  <a:lnTo>
                    <a:pt x="7199" y="936"/>
                  </a:lnTo>
                  <a:lnTo>
                    <a:pt x="7263" y="833"/>
                  </a:lnTo>
                  <a:lnTo>
                    <a:pt x="7301" y="718"/>
                  </a:lnTo>
                  <a:lnTo>
                    <a:pt x="7314" y="603"/>
                  </a:lnTo>
                  <a:lnTo>
                    <a:pt x="7301" y="475"/>
                  </a:lnTo>
                  <a:lnTo>
                    <a:pt x="7263" y="360"/>
                  </a:lnTo>
                  <a:lnTo>
                    <a:pt x="7199" y="257"/>
                  </a:lnTo>
                  <a:lnTo>
                    <a:pt x="7135" y="167"/>
                  </a:lnTo>
                  <a:lnTo>
                    <a:pt x="7045" y="103"/>
                  </a:lnTo>
                  <a:lnTo>
                    <a:pt x="6942" y="39"/>
                  </a:lnTo>
                  <a:lnTo>
                    <a:pt x="68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1"/>
            <p:cNvSpPr/>
            <p:nvPr/>
          </p:nvSpPr>
          <p:spPr>
            <a:xfrm rot="5400000">
              <a:off x="2397284" y="3188472"/>
              <a:ext cx="1082703" cy="99085"/>
            </a:xfrm>
            <a:custGeom>
              <a:avLst/>
              <a:gdLst/>
              <a:ahLst/>
              <a:cxnLst/>
              <a:rect l="l" t="t" r="r" b="b"/>
              <a:pathLst>
                <a:path w="13167" h="1205" extrusionOk="0">
                  <a:moveTo>
                    <a:pt x="602" y="1"/>
                  </a:moveTo>
                  <a:lnTo>
                    <a:pt x="487" y="14"/>
                  </a:lnTo>
                  <a:lnTo>
                    <a:pt x="372" y="39"/>
                  </a:lnTo>
                  <a:lnTo>
                    <a:pt x="269" y="103"/>
                  </a:lnTo>
                  <a:lnTo>
                    <a:pt x="180" y="180"/>
                  </a:lnTo>
                  <a:lnTo>
                    <a:pt x="103" y="270"/>
                  </a:lnTo>
                  <a:lnTo>
                    <a:pt x="52" y="372"/>
                  </a:lnTo>
                  <a:lnTo>
                    <a:pt x="13" y="487"/>
                  </a:lnTo>
                  <a:lnTo>
                    <a:pt x="0" y="603"/>
                  </a:lnTo>
                  <a:lnTo>
                    <a:pt x="13" y="731"/>
                  </a:lnTo>
                  <a:lnTo>
                    <a:pt x="52" y="846"/>
                  </a:lnTo>
                  <a:lnTo>
                    <a:pt x="103" y="949"/>
                  </a:lnTo>
                  <a:lnTo>
                    <a:pt x="180" y="1038"/>
                  </a:lnTo>
                  <a:lnTo>
                    <a:pt x="269" y="1102"/>
                  </a:lnTo>
                  <a:lnTo>
                    <a:pt x="372" y="1166"/>
                  </a:lnTo>
                  <a:lnTo>
                    <a:pt x="487" y="1205"/>
                  </a:lnTo>
                  <a:lnTo>
                    <a:pt x="12680" y="1205"/>
                  </a:lnTo>
                  <a:lnTo>
                    <a:pt x="12795" y="1166"/>
                  </a:lnTo>
                  <a:lnTo>
                    <a:pt x="12898" y="1102"/>
                  </a:lnTo>
                  <a:lnTo>
                    <a:pt x="12988" y="1038"/>
                  </a:lnTo>
                  <a:lnTo>
                    <a:pt x="13052" y="949"/>
                  </a:lnTo>
                  <a:lnTo>
                    <a:pt x="13116" y="846"/>
                  </a:lnTo>
                  <a:lnTo>
                    <a:pt x="13154" y="731"/>
                  </a:lnTo>
                  <a:lnTo>
                    <a:pt x="13167" y="603"/>
                  </a:lnTo>
                  <a:lnTo>
                    <a:pt x="13154" y="487"/>
                  </a:lnTo>
                  <a:lnTo>
                    <a:pt x="13116" y="372"/>
                  </a:lnTo>
                  <a:lnTo>
                    <a:pt x="13052" y="270"/>
                  </a:lnTo>
                  <a:lnTo>
                    <a:pt x="12988" y="180"/>
                  </a:lnTo>
                  <a:lnTo>
                    <a:pt x="12898" y="103"/>
                  </a:lnTo>
                  <a:lnTo>
                    <a:pt x="12795" y="39"/>
                  </a:lnTo>
                  <a:lnTo>
                    <a:pt x="12680" y="14"/>
                  </a:lnTo>
                  <a:lnTo>
                    <a:pt x="125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1"/>
            <p:cNvSpPr/>
            <p:nvPr/>
          </p:nvSpPr>
          <p:spPr>
            <a:xfrm rot="5400000">
              <a:off x="1983382" y="3148470"/>
              <a:ext cx="907885" cy="353912"/>
            </a:xfrm>
            <a:custGeom>
              <a:avLst/>
              <a:gdLst/>
              <a:ahLst/>
              <a:cxnLst/>
              <a:rect l="l" t="t" r="r" b="b"/>
              <a:pathLst>
                <a:path w="11041" h="4304" extrusionOk="0">
                  <a:moveTo>
                    <a:pt x="6597" y="1"/>
                  </a:moveTo>
                  <a:lnTo>
                    <a:pt x="6520" y="13"/>
                  </a:lnTo>
                  <a:lnTo>
                    <a:pt x="6456" y="39"/>
                  </a:lnTo>
                  <a:lnTo>
                    <a:pt x="6392" y="65"/>
                  </a:lnTo>
                  <a:lnTo>
                    <a:pt x="6328" y="103"/>
                  </a:lnTo>
                  <a:lnTo>
                    <a:pt x="6276" y="141"/>
                  </a:lnTo>
                  <a:lnTo>
                    <a:pt x="6225" y="193"/>
                  </a:lnTo>
                  <a:lnTo>
                    <a:pt x="6174" y="257"/>
                  </a:lnTo>
                  <a:lnTo>
                    <a:pt x="4137" y="3087"/>
                  </a:lnTo>
                  <a:lnTo>
                    <a:pt x="603" y="3087"/>
                  </a:lnTo>
                  <a:lnTo>
                    <a:pt x="487" y="3100"/>
                  </a:lnTo>
                  <a:lnTo>
                    <a:pt x="372" y="3138"/>
                  </a:lnTo>
                  <a:lnTo>
                    <a:pt x="270" y="3190"/>
                  </a:lnTo>
                  <a:lnTo>
                    <a:pt x="180" y="3267"/>
                  </a:lnTo>
                  <a:lnTo>
                    <a:pt x="103" y="3356"/>
                  </a:lnTo>
                  <a:lnTo>
                    <a:pt x="39" y="3459"/>
                  </a:lnTo>
                  <a:lnTo>
                    <a:pt x="13" y="3574"/>
                  </a:lnTo>
                  <a:lnTo>
                    <a:pt x="1" y="3689"/>
                  </a:lnTo>
                  <a:lnTo>
                    <a:pt x="13" y="3817"/>
                  </a:lnTo>
                  <a:lnTo>
                    <a:pt x="39" y="3933"/>
                  </a:lnTo>
                  <a:lnTo>
                    <a:pt x="103" y="4035"/>
                  </a:lnTo>
                  <a:lnTo>
                    <a:pt x="180" y="4125"/>
                  </a:lnTo>
                  <a:lnTo>
                    <a:pt x="270" y="4189"/>
                  </a:lnTo>
                  <a:lnTo>
                    <a:pt x="372" y="4253"/>
                  </a:lnTo>
                  <a:lnTo>
                    <a:pt x="487" y="4291"/>
                  </a:lnTo>
                  <a:lnTo>
                    <a:pt x="603" y="4304"/>
                  </a:lnTo>
                  <a:lnTo>
                    <a:pt x="4458" y="4304"/>
                  </a:lnTo>
                  <a:lnTo>
                    <a:pt x="4522" y="4291"/>
                  </a:lnTo>
                  <a:lnTo>
                    <a:pt x="4599" y="4278"/>
                  </a:lnTo>
                  <a:lnTo>
                    <a:pt x="4663" y="4266"/>
                  </a:lnTo>
                  <a:lnTo>
                    <a:pt x="4727" y="4227"/>
                  </a:lnTo>
                  <a:lnTo>
                    <a:pt x="4791" y="4202"/>
                  </a:lnTo>
                  <a:lnTo>
                    <a:pt x="4855" y="4150"/>
                  </a:lnTo>
                  <a:lnTo>
                    <a:pt x="4906" y="4099"/>
                  </a:lnTo>
                  <a:lnTo>
                    <a:pt x="4944" y="4048"/>
                  </a:lnTo>
                  <a:lnTo>
                    <a:pt x="6981" y="1217"/>
                  </a:lnTo>
                  <a:lnTo>
                    <a:pt x="10426" y="1217"/>
                  </a:lnTo>
                  <a:lnTo>
                    <a:pt x="10554" y="1204"/>
                  </a:lnTo>
                  <a:lnTo>
                    <a:pt x="10669" y="1166"/>
                  </a:lnTo>
                  <a:lnTo>
                    <a:pt x="10772" y="1115"/>
                  </a:lnTo>
                  <a:lnTo>
                    <a:pt x="10862" y="1038"/>
                  </a:lnTo>
                  <a:lnTo>
                    <a:pt x="10926" y="948"/>
                  </a:lnTo>
                  <a:lnTo>
                    <a:pt x="10990" y="846"/>
                  </a:lnTo>
                  <a:lnTo>
                    <a:pt x="11028" y="731"/>
                  </a:lnTo>
                  <a:lnTo>
                    <a:pt x="11041" y="603"/>
                  </a:lnTo>
                  <a:lnTo>
                    <a:pt x="11028" y="487"/>
                  </a:lnTo>
                  <a:lnTo>
                    <a:pt x="10990" y="372"/>
                  </a:lnTo>
                  <a:lnTo>
                    <a:pt x="10926" y="270"/>
                  </a:lnTo>
                  <a:lnTo>
                    <a:pt x="10862" y="180"/>
                  </a:lnTo>
                  <a:lnTo>
                    <a:pt x="10772" y="103"/>
                  </a:lnTo>
                  <a:lnTo>
                    <a:pt x="10669" y="52"/>
                  </a:lnTo>
                  <a:lnTo>
                    <a:pt x="10554" y="13"/>
                  </a:lnTo>
                  <a:lnTo>
                    <a:pt x="104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1"/>
            <p:cNvSpPr/>
            <p:nvPr/>
          </p:nvSpPr>
          <p:spPr>
            <a:xfrm rot="5400000">
              <a:off x="4363552" y="3511884"/>
              <a:ext cx="268641" cy="100072"/>
            </a:xfrm>
            <a:custGeom>
              <a:avLst/>
              <a:gdLst/>
              <a:ahLst/>
              <a:cxnLst/>
              <a:rect l="l" t="t" r="r" b="b"/>
              <a:pathLst>
                <a:path w="3267" h="1217" extrusionOk="0">
                  <a:moveTo>
                    <a:pt x="602" y="0"/>
                  </a:moveTo>
                  <a:lnTo>
                    <a:pt x="487" y="13"/>
                  </a:lnTo>
                  <a:lnTo>
                    <a:pt x="372" y="51"/>
                  </a:lnTo>
                  <a:lnTo>
                    <a:pt x="269" y="103"/>
                  </a:lnTo>
                  <a:lnTo>
                    <a:pt x="179" y="180"/>
                  </a:lnTo>
                  <a:lnTo>
                    <a:pt x="103" y="269"/>
                  </a:lnTo>
                  <a:lnTo>
                    <a:pt x="39" y="372"/>
                  </a:lnTo>
                  <a:lnTo>
                    <a:pt x="13" y="487"/>
                  </a:lnTo>
                  <a:lnTo>
                    <a:pt x="0" y="615"/>
                  </a:lnTo>
                  <a:lnTo>
                    <a:pt x="13" y="730"/>
                  </a:lnTo>
                  <a:lnTo>
                    <a:pt x="39" y="846"/>
                  </a:lnTo>
                  <a:lnTo>
                    <a:pt x="103" y="948"/>
                  </a:lnTo>
                  <a:lnTo>
                    <a:pt x="179" y="1038"/>
                  </a:lnTo>
                  <a:lnTo>
                    <a:pt x="269" y="1115"/>
                  </a:lnTo>
                  <a:lnTo>
                    <a:pt x="372" y="1166"/>
                  </a:lnTo>
                  <a:lnTo>
                    <a:pt x="487" y="1204"/>
                  </a:lnTo>
                  <a:lnTo>
                    <a:pt x="602" y="1217"/>
                  </a:lnTo>
                  <a:lnTo>
                    <a:pt x="2664" y="1217"/>
                  </a:lnTo>
                  <a:lnTo>
                    <a:pt x="2792" y="1204"/>
                  </a:lnTo>
                  <a:lnTo>
                    <a:pt x="2895" y="1166"/>
                  </a:lnTo>
                  <a:lnTo>
                    <a:pt x="3010" y="1115"/>
                  </a:lnTo>
                  <a:lnTo>
                    <a:pt x="3100" y="1038"/>
                  </a:lnTo>
                  <a:lnTo>
                    <a:pt x="3164" y="948"/>
                  </a:lnTo>
                  <a:lnTo>
                    <a:pt x="3228" y="846"/>
                  </a:lnTo>
                  <a:lnTo>
                    <a:pt x="3253" y="730"/>
                  </a:lnTo>
                  <a:lnTo>
                    <a:pt x="3266" y="615"/>
                  </a:lnTo>
                  <a:lnTo>
                    <a:pt x="3253" y="487"/>
                  </a:lnTo>
                  <a:lnTo>
                    <a:pt x="3228" y="372"/>
                  </a:lnTo>
                  <a:lnTo>
                    <a:pt x="3164" y="269"/>
                  </a:lnTo>
                  <a:lnTo>
                    <a:pt x="3100" y="180"/>
                  </a:lnTo>
                  <a:lnTo>
                    <a:pt x="3010" y="103"/>
                  </a:lnTo>
                  <a:lnTo>
                    <a:pt x="2895" y="51"/>
                  </a:lnTo>
                  <a:lnTo>
                    <a:pt x="2792" y="13"/>
                  </a:lnTo>
                  <a:lnTo>
                    <a:pt x="26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1"/>
            <p:cNvSpPr/>
            <p:nvPr/>
          </p:nvSpPr>
          <p:spPr>
            <a:xfrm rot="5400000">
              <a:off x="6508919" y="3603406"/>
              <a:ext cx="82" cy="82"/>
            </a:xfrm>
            <a:custGeom>
              <a:avLst/>
              <a:gdLst/>
              <a:ahLst/>
              <a:cxnLst/>
              <a:rect l="l" t="t" r="r" b="b"/>
              <a:pathLst>
                <a:path w="1" h="1" fill="none" extrusionOk="0">
                  <a:moveTo>
                    <a:pt x="1" y="1"/>
                  </a:moveTo>
                  <a:lnTo>
                    <a:pt x="1" y="1"/>
                  </a:lnTo>
                </a:path>
              </a:pathLst>
            </a:custGeom>
            <a:noFill/>
            <a:ln w="15700"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1"/>
            <p:cNvSpPr/>
            <p:nvPr/>
          </p:nvSpPr>
          <p:spPr>
            <a:xfrm rot="5400000">
              <a:off x="4387280" y="4062118"/>
              <a:ext cx="968981" cy="159112"/>
            </a:xfrm>
            <a:custGeom>
              <a:avLst/>
              <a:gdLst/>
              <a:ahLst/>
              <a:cxnLst/>
              <a:rect l="l" t="t" r="r" b="b"/>
              <a:pathLst>
                <a:path w="11784" h="1935" extrusionOk="0">
                  <a:moveTo>
                    <a:pt x="794" y="1"/>
                  </a:moveTo>
                  <a:lnTo>
                    <a:pt x="705" y="14"/>
                  </a:lnTo>
                  <a:lnTo>
                    <a:pt x="628" y="39"/>
                  </a:lnTo>
                  <a:lnTo>
                    <a:pt x="538" y="78"/>
                  </a:lnTo>
                  <a:lnTo>
                    <a:pt x="461" y="116"/>
                  </a:lnTo>
                  <a:lnTo>
                    <a:pt x="384" y="167"/>
                  </a:lnTo>
                  <a:lnTo>
                    <a:pt x="320" y="219"/>
                  </a:lnTo>
                  <a:lnTo>
                    <a:pt x="256" y="283"/>
                  </a:lnTo>
                  <a:lnTo>
                    <a:pt x="205" y="347"/>
                  </a:lnTo>
                  <a:lnTo>
                    <a:pt x="154" y="423"/>
                  </a:lnTo>
                  <a:lnTo>
                    <a:pt x="103" y="500"/>
                  </a:lnTo>
                  <a:lnTo>
                    <a:pt x="64" y="590"/>
                  </a:lnTo>
                  <a:lnTo>
                    <a:pt x="39" y="680"/>
                  </a:lnTo>
                  <a:lnTo>
                    <a:pt x="13" y="769"/>
                  </a:lnTo>
                  <a:lnTo>
                    <a:pt x="0" y="872"/>
                  </a:lnTo>
                  <a:lnTo>
                    <a:pt x="0" y="961"/>
                  </a:lnTo>
                  <a:lnTo>
                    <a:pt x="0" y="1064"/>
                  </a:lnTo>
                  <a:lnTo>
                    <a:pt x="13" y="1166"/>
                  </a:lnTo>
                  <a:lnTo>
                    <a:pt x="39" y="1256"/>
                  </a:lnTo>
                  <a:lnTo>
                    <a:pt x="64" y="1346"/>
                  </a:lnTo>
                  <a:lnTo>
                    <a:pt x="103" y="1435"/>
                  </a:lnTo>
                  <a:lnTo>
                    <a:pt x="154" y="1512"/>
                  </a:lnTo>
                  <a:lnTo>
                    <a:pt x="205" y="1589"/>
                  </a:lnTo>
                  <a:lnTo>
                    <a:pt x="256" y="1653"/>
                  </a:lnTo>
                  <a:lnTo>
                    <a:pt x="320" y="1717"/>
                  </a:lnTo>
                  <a:lnTo>
                    <a:pt x="384" y="1768"/>
                  </a:lnTo>
                  <a:lnTo>
                    <a:pt x="461" y="1820"/>
                  </a:lnTo>
                  <a:lnTo>
                    <a:pt x="538" y="1858"/>
                  </a:lnTo>
                  <a:lnTo>
                    <a:pt x="628" y="1896"/>
                  </a:lnTo>
                  <a:lnTo>
                    <a:pt x="705" y="1922"/>
                  </a:lnTo>
                  <a:lnTo>
                    <a:pt x="794" y="1935"/>
                  </a:lnTo>
                  <a:lnTo>
                    <a:pt x="10989" y="1935"/>
                  </a:lnTo>
                  <a:lnTo>
                    <a:pt x="11079" y="1922"/>
                  </a:lnTo>
                  <a:lnTo>
                    <a:pt x="11156" y="1896"/>
                  </a:lnTo>
                  <a:lnTo>
                    <a:pt x="11245" y="1858"/>
                  </a:lnTo>
                  <a:lnTo>
                    <a:pt x="11322" y="1820"/>
                  </a:lnTo>
                  <a:lnTo>
                    <a:pt x="11386" y="1768"/>
                  </a:lnTo>
                  <a:lnTo>
                    <a:pt x="11463" y="1717"/>
                  </a:lnTo>
                  <a:lnTo>
                    <a:pt x="11527" y="1653"/>
                  </a:lnTo>
                  <a:lnTo>
                    <a:pt x="11578" y="1589"/>
                  </a:lnTo>
                  <a:lnTo>
                    <a:pt x="11630" y="1512"/>
                  </a:lnTo>
                  <a:lnTo>
                    <a:pt x="11681" y="1435"/>
                  </a:lnTo>
                  <a:lnTo>
                    <a:pt x="11719" y="1346"/>
                  </a:lnTo>
                  <a:lnTo>
                    <a:pt x="11745" y="1256"/>
                  </a:lnTo>
                  <a:lnTo>
                    <a:pt x="11771" y="1166"/>
                  </a:lnTo>
                  <a:lnTo>
                    <a:pt x="11783" y="1064"/>
                  </a:lnTo>
                  <a:lnTo>
                    <a:pt x="11783" y="961"/>
                  </a:lnTo>
                  <a:lnTo>
                    <a:pt x="11783" y="872"/>
                  </a:lnTo>
                  <a:lnTo>
                    <a:pt x="11771" y="769"/>
                  </a:lnTo>
                  <a:lnTo>
                    <a:pt x="11745" y="680"/>
                  </a:lnTo>
                  <a:lnTo>
                    <a:pt x="11719" y="590"/>
                  </a:lnTo>
                  <a:lnTo>
                    <a:pt x="11681" y="500"/>
                  </a:lnTo>
                  <a:lnTo>
                    <a:pt x="11630" y="423"/>
                  </a:lnTo>
                  <a:lnTo>
                    <a:pt x="11578" y="347"/>
                  </a:lnTo>
                  <a:lnTo>
                    <a:pt x="11527" y="283"/>
                  </a:lnTo>
                  <a:lnTo>
                    <a:pt x="11463" y="219"/>
                  </a:lnTo>
                  <a:lnTo>
                    <a:pt x="11386" y="167"/>
                  </a:lnTo>
                  <a:lnTo>
                    <a:pt x="11322" y="116"/>
                  </a:lnTo>
                  <a:lnTo>
                    <a:pt x="11245" y="78"/>
                  </a:lnTo>
                  <a:lnTo>
                    <a:pt x="11156" y="39"/>
                  </a:lnTo>
                  <a:lnTo>
                    <a:pt x="11079" y="14"/>
                  </a:lnTo>
                  <a:lnTo>
                    <a:pt x="109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1"/>
            <p:cNvSpPr/>
            <p:nvPr/>
          </p:nvSpPr>
          <p:spPr>
            <a:xfrm rot="5400000">
              <a:off x="4013382" y="4062118"/>
              <a:ext cx="968981" cy="159112"/>
            </a:xfrm>
            <a:custGeom>
              <a:avLst/>
              <a:gdLst/>
              <a:ahLst/>
              <a:cxnLst/>
              <a:rect l="l" t="t" r="r" b="b"/>
              <a:pathLst>
                <a:path w="11784" h="1935" extrusionOk="0">
                  <a:moveTo>
                    <a:pt x="794" y="1"/>
                  </a:moveTo>
                  <a:lnTo>
                    <a:pt x="705" y="13"/>
                  </a:lnTo>
                  <a:lnTo>
                    <a:pt x="628" y="39"/>
                  </a:lnTo>
                  <a:lnTo>
                    <a:pt x="538" y="77"/>
                  </a:lnTo>
                  <a:lnTo>
                    <a:pt x="461" y="116"/>
                  </a:lnTo>
                  <a:lnTo>
                    <a:pt x="384" y="167"/>
                  </a:lnTo>
                  <a:lnTo>
                    <a:pt x="320" y="218"/>
                  </a:lnTo>
                  <a:lnTo>
                    <a:pt x="256" y="282"/>
                  </a:lnTo>
                  <a:lnTo>
                    <a:pt x="205" y="346"/>
                  </a:lnTo>
                  <a:lnTo>
                    <a:pt x="154" y="423"/>
                  </a:lnTo>
                  <a:lnTo>
                    <a:pt x="103" y="500"/>
                  </a:lnTo>
                  <a:lnTo>
                    <a:pt x="64" y="590"/>
                  </a:lnTo>
                  <a:lnTo>
                    <a:pt x="39" y="679"/>
                  </a:lnTo>
                  <a:lnTo>
                    <a:pt x="13" y="769"/>
                  </a:lnTo>
                  <a:lnTo>
                    <a:pt x="0" y="872"/>
                  </a:lnTo>
                  <a:lnTo>
                    <a:pt x="0" y="974"/>
                  </a:lnTo>
                  <a:lnTo>
                    <a:pt x="0" y="1064"/>
                  </a:lnTo>
                  <a:lnTo>
                    <a:pt x="13" y="1166"/>
                  </a:lnTo>
                  <a:lnTo>
                    <a:pt x="39" y="1256"/>
                  </a:lnTo>
                  <a:lnTo>
                    <a:pt x="64" y="1345"/>
                  </a:lnTo>
                  <a:lnTo>
                    <a:pt x="103" y="1435"/>
                  </a:lnTo>
                  <a:lnTo>
                    <a:pt x="154" y="1512"/>
                  </a:lnTo>
                  <a:lnTo>
                    <a:pt x="205" y="1589"/>
                  </a:lnTo>
                  <a:lnTo>
                    <a:pt x="256" y="1653"/>
                  </a:lnTo>
                  <a:lnTo>
                    <a:pt x="320" y="1717"/>
                  </a:lnTo>
                  <a:lnTo>
                    <a:pt x="384" y="1768"/>
                  </a:lnTo>
                  <a:lnTo>
                    <a:pt x="461" y="1819"/>
                  </a:lnTo>
                  <a:lnTo>
                    <a:pt x="538" y="1858"/>
                  </a:lnTo>
                  <a:lnTo>
                    <a:pt x="628" y="1896"/>
                  </a:lnTo>
                  <a:lnTo>
                    <a:pt x="705" y="1922"/>
                  </a:lnTo>
                  <a:lnTo>
                    <a:pt x="794" y="1935"/>
                  </a:lnTo>
                  <a:lnTo>
                    <a:pt x="10989" y="1935"/>
                  </a:lnTo>
                  <a:lnTo>
                    <a:pt x="11079" y="1922"/>
                  </a:lnTo>
                  <a:lnTo>
                    <a:pt x="11156" y="1896"/>
                  </a:lnTo>
                  <a:lnTo>
                    <a:pt x="11245" y="1858"/>
                  </a:lnTo>
                  <a:lnTo>
                    <a:pt x="11322" y="1819"/>
                  </a:lnTo>
                  <a:lnTo>
                    <a:pt x="11386" y="1768"/>
                  </a:lnTo>
                  <a:lnTo>
                    <a:pt x="11463" y="1717"/>
                  </a:lnTo>
                  <a:lnTo>
                    <a:pt x="11527" y="1653"/>
                  </a:lnTo>
                  <a:lnTo>
                    <a:pt x="11578" y="1589"/>
                  </a:lnTo>
                  <a:lnTo>
                    <a:pt x="11630" y="1512"/>
                  </a:lnTo>
                  <a:lnTo>
                    <a:pt x="11681" y="1435"/>
                  </a:lnTo>
                  <a:lnTo>
                    <a:pt x="11719" y="1345"/>
                  </a:lnTo>
                  <a:lnTo>
                    <a:pt x="11745" y="1256"/>
                  </a:lnTo>
                  <a:lnTo>
                    <a:pt x="11771" y="1166"/>
                  </a:lnTo>
                  <a:lnTo>
                    <a:pt x="11783" y="1064"/>
                  </a:lnTo>
                  <a:lnTo>
                    <a:pt x="11783" y="974"/>
                  </a:lnTo>
                  <a:lnTo>
                    <a:pt x="11783" y="872"/>
                  </a:lnTo>
                  <a:lnTo>
                    <a:pt x="11771" y="769"/>
                  </a:lnTo>
                  <a:lnTo>
                    <a:pt x="11745" y="679"/>
                  </a:lnTo>
                  <a:lnTo>
                    <a:pt x="11719" y="590"/>
                  </a:lnTo>
                  <a:lnTo>
                    <a:pt x="11681" y="500"/>
                  </a:lnTo>
                  <a:lnTo>
                    <a:pt x="11630" y="423"/>
                  </a:lnTo>
                  <a:lnTo>
                    <a:pt x="11578" y="346"/>
                  </a:lnTo>
                  <a:lnTo>
                    <a:pt x="11527" y="282"/>
                  </a:lnTo>
                  <a:lnTo>
                    <a:pt x="11463" y="218"/>
                  </a:lnTo>
                  <a:lnTo>
                    <a:pt x="11386" y="167"/>
                  </a:lnTo>
                  <a:lnTo>
                    <a:pt x="11322" y="116"/>
                  </a:lnTo>
                  <a:lnTo>
                    <a:pt x="11245" y="77"/>
                  </a:lnTo>
                  <a:lnTo>
                    <a:pt x="11156" y="39"/>
                  </a:lnTo>
                  <a:lnTo>
                    <a:pt x="11079" y="13"/>
                  </a:lnTo>
                  <a:lnTo>
                    <a:pt x="109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1"/>
            <p:cNvSpPr/>
            <p:nvPr/>
          </p:nvSpPr>
          <p:spPr>
            <a:xfrm rot="5400000">
              <a:off x="3638950" y="4061584"/>
              <a:ext cx="968981" cy="160181"/>
            </a:xfrm>
            <a:custGeom>
              <a:avLst/>
              <a:gdLst/>
              <a:ahLst/>
              <a:cxnLst/>
              <a:rect l="l" t="t" r="r" b="b"/>
              <a:pathLst>
                <a:path w="11784" h="1948" extrusionOk="0">
                  <a:moveTo>
                    <a:pt x="794" y="0"/>
                  </a:moveTo>
                  <a:lnTo>
                    <a:pt x="705" y="13"/>
                  </a:lnTo>
                  <a:lnTo>
                    <a:pt x="628" y="39"/>
                  </a:lnTo>
                  <a:lnTo>
                    <a:pt x="538" y="77"/>
                  </a:lnTo>
                  <a:lnTo>
                    <a:pt x="461" y="116"/>
                  </a:lnTo>
                  <a:lnTo>
                    <a:pt x="384" y="167"/>
                  </a:lnTo>
                  <a:lnTo>
                    <a:pt x="320" y="218"/>
                  </a:lnTo>
                  <a:lnTo>
                    <a:pt x="256" y="282"/>
                  </a:lnTo>
                  <a:lnTo>
                    <a:pt x="205" y="359"/>
                  </a:lnTo>
                  <a:lnTo>
                    <a:pt x="154" y="423"/>
                  </a:lnTo>
                  <a:lnTo>
                    <a:pt x="103" y="513"/>
                  </a:lnTo>
                  <a:lnTo>
                    <a:pt x="64" y="590"/>
                  </a:lnTo>
                  <a:lnTo>
                    <a:pt x="39" y="679"/>
                  </a:lnTo>
                  <a:lnTo>
                    <a:pt x="13" y="769"/>
                  </a:lnTo>
                  <a:lnTo>
                    <a:pt x="0" y="871"/>
                  </a:lnTo>
                  <a:lnTo>
                    <a:pt x="0" y="974"/>
                  </a:lnTo>
                  <a:lnTo>
                    <a:pt x="0" y="1076"/>
                  </a:lnTo>
                  <a:lnTo>
                    <a:pt x="13" y="1166"/>
                  </a:lnTo>
                  <a:lnTo>
                    <a:pt x="39" y="1256"/>
                  </a:lnTo>
                  <a:lnTo>
                    <a:pt x="64" y="1345"/>
                  </a:lnTo>
                  <a:lnTo>
                    <a:pt x="103" y="1435"/>
                  </a:lnTo>
                  <a:lnTo>
                    <a:pt x="154" y="1512"/>
                  </a:lnTo>
                  <a:lnTo>
                    <a:pt x="205" y="1589"/>
                  </a:lnTo>
                  <a:lnTo>
                    <a:pt x="256" y="1653"/>
                  </a:lnTo>
                  <a:lnTo>
                    <a:pt x="320" y="1717"/>
                  </a:lnTo>
                  <a:lnTo>
                    <a:pt x="384" y="1781"/>
                  </a:lnTo>
                  <a:lnTo>
                    <a:pt x="461" y="1819"/>
                  </a:lnTo>
                  <a:lnTo>
                    <a:pt x="538" y="1870"/>
                  </a:lnTo>
                  <a:lnTo>
                    <a:pt x="628" y="1896"/>
                  </a:lnTo>
                  <a:lnTo>
                    <a:pt x="705" y="1922"/>
                  </a:lnTo>
                  <a:lnTo>
                    <a:pt x="794" y="1934"/>
                  </a:lnTo>
                  <a:lnTo>
                    <a:pt x="884" y="1947"/>
                  </a:lnTo>
                  <a:lnTo>
                    <a:pt x="10900" y="1947"/>
                  </a:lnTo>
                  <a:lnTo>
                    <a:pt x="10989" y="1934"/>
                  </a:lnTo>
                  <a:lnTo>
                    <a:pt x="11079" y="1922"/>
                  </a:lnTo>
                  <a:lnTo>
                    <a:pt x="11156" y="1896"/>
                  </a:lnTo>
                  <a:lnTo>
                    <a:pt x="11245" y="1870"/>
                  </a:lnTo>
                  <a:lnTo>
                    <a:pt x="11322" y="1819"/>
                  </a:lnTo>
                  <a:lnTo>
                    <a:pt x="11386" y="1781"/>
                  </a:lnTo>
                  <a:lnTo>
                    <a:pt x="11463" y="1717"/>
                  </a:lnTo>
                  <a:lnTo>
                    <a:pt x="11527" y="1653"/>
                  </a:lnTo>
                  <a:lnTo>
                    <a:pt x="11578" y="1589"/>
                  </a:lnTo>
                  <a:lnTo>
                    <a:pt x="11630" y="1512"/>
                  </a:lnTo>
                  <a:lnTo>
                    <a:pt x="11681" y="1435"/>
                  </a:lnTo>
                  <a:lnTo>
                    <a:pt x="11719" y="1345"/>
                  </a:lnTo>
                  <a:lnTo>
                    <a:pt x="11745" y="1256"/>
                  </a:lnTo>
                  <a:lnTo>
                    <a:pt x="11771" y="1166"/>
                  </a:lnTo>
                  <a:lnTo>
                    <a:pt x="11783" y="1076"/>
                  </a:lnTo>
                  <a:lnTo>
                    <a:pt x="11783" y="974"/>
                  </a:lnTo>
                  <a:lnTo>
                    <a:pt x="11783" y="871"/>
                  </a:lnTo>
                  <a:lnTo>
                    <a:pt x="11771" y="769"/>
                  </a:lnTo>
                  <a:lnTo>
                    <a:pt x="11745" y="679"/>
                  </a:lnTo>
                  <a:lnTo>
                    <a:pt x="11719" y="590"/>
                  </a:lnTo>
                  <a:lnTo>
                    <a:pt x="11681" y="513"/>
                  </a:lnTo>
                  <a:lnTo>
                    <a:pt x="11630" y="423"/>
                  </a:lnTo>
                  <a:lnTo>
                    <a:pt x="11578" y="359"/>
                  </a:lnTo>
                  <a:lnTo>
                    <a:pt x="11527" y="282"/>
                  </a:lnTo>
                  <a:lnTo>
                    <a:pt x="11463" y="218"/>
                  </a:lnTo>
                  <a:lnTo>
                    <a:pt x="11386" y="167"/>
                  </a:lnTo>
                  <a:lnTo>
                    <a:pt x="11322" y="116"/>
                  </a:lnTo>
                  <a:lnTo>
                    <a:pt x="11245" y="77"/>
                  </a:lnTo>
                  <a:lnTo>
                    <a:pt x="11156" y="39"/>
                  </a:lnTo>
                  <a:lnTo>
                    <a:pt x="11079" y="13"/>
                  </a:lnTo>
                  <a:lnTo>
                    <a:pt x="109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1"/>
            <p:cNvSpPr/>
            <p:nvPr/>
          </p:nvSpPr>
          <p:spPr>
            <a:xfrm rot="5400000">
              <a:off x="2454104" y="4061584"/>
              <a:ext cx="968981" cy="160181"/>
            </a:xfrm>
            <a:custGeom>
              <a:avLst/>
              <a:gdLst/>
              <a:ahLst/>
              <a:cxnLst/>
              <a:rect l="l" t="t" r="r" b="b"/>
              <a:pathLst>
                <a:path w="11784" h="1948" extrusionOk="0">
                  <a:moveTo>
                    <a:pt x="884" y="0"/>
                  </a:moveTo>
                  <a:lnTo>
                    <a:pt x="794" y="13"/>
                  </a:lnTo>
                  <a:lnTo>
                    <a:pt x="705" y="26"/>
                  </a:lnTo>
                  <a:lnTo>
                    <a:pt x="628" y="52"/>
                  </a:lnTo>
                  <a:lnTo>
                    <a:pt x="538" y="77"/>
                  </a:lnTo>
                  <a:lnTo>
                    <a:pt x="461" y="116"/>
                  </a:lnTo>
                  <a:lnTo>
                    <a:pt x="384" y="167"/>
                  </a:lnTo>
                  <a:lnTo>
                    <a:pt x="320" y="231"/>
                  </a:lnTo>
                  <a:lnTo>
                    <a:pt x="256" y="282"/>
                  </a:lnTo>
                  <a:lnTo>
                    <a:pt x="205" y="359"/>
                  </a:lnTo>
                  <a:lnTo>
                    <a:pt x="154" y="436"/>
                  </a:lnTo>
                  <a:lnTo>
                    <a:pt x="103" y="513"/>
                  </a:lnTo>
                  <a:lnTo>
                    <a:pt x="64" y="602"/>
                  </a:lnTo>
                  <a:lnTo>
                    <a:pt x="39" y="692"/>
                  </a:lnTo>
                  <a:lnTo>
                    <a:pt x="13" y="782"/>
                  </a:lnTo>
                  <a:lnTo>
                    <a:pt x="0" y="871"/>
                  </a:lnTo>
                  <a:lnTo>
                    <a:pt x="0" y="974"/>
                  </a:lnTo>
                  <a:lnTo>
                    <a:pt x="0" y="1076"/>
                  </a:lnTo>
                  <a:lnTo>
                    <a:pt x="13" y="1166"/>
                  </a:lnTo>
                  <a:lnTo>
                    <a:pt x="39" y="1268"/>
                  </a:lnTo>
                  <a:lnTo>
                    <a:pt x="64" y="1358"/>
                  </a:lnTo>
                  <a:lnTo>
                    <a:pt x="103" y="1435"/>
                  </a:lnTo>
                  <a:lnTo>
                    <a:pt x="154" y="1512"/>
                  </a:lnTo>
                  <a:lnTo>
                    <a:pt x="205" y="1588"/>
                  </a:lnTo>
                  <a:lnTo>
                    <a:pt x="256" y="1665"/>
                  </a:lnTo>
                  <a:lnTo>
                    <a:pt x="320" y="1729"/>
                  </a:lnTo>
                  <a:lnTo>
                    <a:pt x="384" y="1781"/>
                  </a:lnTo>
                  <a:lnTo>
                    <a:pt x="461" y="1832"/>
                  </a:lnTo>
                  <a:lnTo>
                    <a:pt x="538" y="1870"/>
                  </a:lnTo>
                  <a:lnTo>
                    <a:pt x="628" y="1909"/>
                  </a:lnTo>
                  <a:lnTo>
                    <a:pt x="705" y="1921"/>
                  </a:lnTo>
                  <a:lnTo>
                    <a:pt x="794" y="1947"/>
                  </a:lnTo>
                  <a:lnTo>
                    <a:pt x="10989" y="1947"/>
                  </a:lnTo>
                  <a:lnTo>
                    <a:pt x="11079" y="1921"/>
                  </a:lnTo>
                  <a:lnTo>
                    <a:pt x="11156" y="1909"/>
                  </a:lnTo>
                  <a:lnTo>
                    <a:pt x="11245" y="1870"/>
                  </a:lnTo>
                  <a:lnTo>
                    <a:pt x="11322" y="1832"/>
                  </a:lnTo>
                  <a:lnTo>
                    <a:pt x="11399" y="1781"/>
                  </a:lnTo>
                  <a:lnTo>
                    <a:pt x="11463" y="1729"/>
                  </a:lnTo>
                  <a:lnTo>
                    <a:pt x="11527" y="1665"/>
                  </a:lnTo>
                  <a:lnTo>
                    <a:pt x="11578" y="1588"/>
                  </a:lnTo>
                  <a:lnTo>
                    <a:pt x="11630" y="1512"/>
                  </a:lnTo>
                  <a:lnTo>
                    <a:pt x="11681" y="1435"/>
                  </a:lnTo>
                  <a:lnTo>
                    <a:pt x="11719" y="1358"/>
                  </a:lnTo>
                  <a:lnTo>
                    <a:pt x="11745" y="1268"/>
                  </a:lnTo>
                  <a:lnTo>
                    <a:pt x="11771" y="1166"/>
                  </a:lnTo>
                  <a:lnTo>
                    <a:pt x="11783" y="1076"/>
                  </a:lnTo>
                  <a:lnTo>
                    <a:pt x="11783" y="974"/>
                  </a:lnTo>
                  <a:lnTo>
                    <a:pt x="11783" y="871"/>
                  </a:lnTo>
                  <a:lnTo>
                    <a:pt x="11771" y="782"/>
                  </a:lnTo>
                  <a:lnTo>
                    <a:pt x="11745" y="692"/>
                  </a:lnTo>
                  <a:lnTo>
                    <a:pt x="11719" y="602"/>
                  </a:lnTo>
                  <a:lnTo>
                    <a:pt x="11681" y="513"/>
                  </a:lnTo>
                  <a:lnTo>
                    <a:pt x="11630" y="436"/>
                  </a:lnTo>
                  <a:lnTo>
                    <a:pt x="11578" y="359"/>
                  </a:lnTo>
                  <a:lnTo>
                    <a:pt x="11527" y="282"/>
                  </a:lnTo>
                  <a:lnTo>
                    <a:pt x="11463" y="231"/>
                  </a:lnTo>
                  <a:lnTo>
                    <a:pt x="11399" y="167"/>
                  </a:lnTo>
                  <a:lnTo>
                    <a:pt x="11322" y="116"/>
                  </a:lnTo>
                  <a:lnTo>
                    <a:pt x="11245" y="77"/>
                  </a:lnTo>
                  <a:lnTo>
                    <a:pt x="11156" y="52"/>
                  </a:lnTo>
                  <a:lnTo>
                    <a:pt x="11079" y="26"/>
                  </a:lnTo>
                  <a:lnTo>
                    <a:pt x="10989" y="13"/>
                  </a:lnTo>
                  <a:lnTo>
                    <a:pt x="10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1"/>
            <p:cNvSpPr/>
            <p:nvPr/>
          </p:nvSpPr>
          <p:spPr>
            <a:xfrm rot="5400000">
              <a:off x="2828002" y="4061584"/>
              <a:ext cx="968981" cy="160181"/>
            </a:xfrm>
            <a:custGeom>
              <a:avLst/>
              <a:gdLst/>
              <a:ahLst/>
              <a:cxnLst/>
              <a:rect l="l" t="t" r="r" b="b"/>
              <a:pathLst>
                <a:path w="11784" h="1948" extrusionOk="0">
                  <a:moveTo>
                    <a:pt x="794" y="1"/>
                  </a:moveTo>
                  <a:lnTo>
                    <a:pt x="705" y="26"/>
                  </a:lnTo>
                  <a:lnTo>
                    <a:pt x="628" y="52"/>
                  </a:lnTo>
                  <a:lnTo>
                    <a:pt x="538" y="77"/>
                  </a:lnTo>
                  <a:lnTo>
                    <a:pt x="461" y="116"/>
                  </a:lnTo>
                  <a:lnTo>
                    <a:pt x="384" y="167"/>
                  </a:lnTo>
                  <a:lnTo>
                    <a:pt x="320" y="218"/>
                  </a:lnTo>
                  <a:lnTo>
                    <a:pt x="256" y="282"/>
                  </a:lnTo>
                  <a:lnTo>
                    <a:pt x="205" y="359"/>
                  </a:lnTo>
                  <a:lnTo>
                    <a:pt x="154" y="436"/>
                  </a:lnTo>
                  <a:lnTo>
                    <a:pt x="103" y="513"/>
                  </a:lnTo>
                  <a:lnTo>
                    <a:pt x="64" y="590"/>
                  </a:lnTo>
                  <a:lnTo>
                    <a:pt x="39" y="679"/>
                  </a:lnTo>
                  <a:lnTo>
                    <a:pt x="13" y="782"/>
                  </a:lnTo>
                  <a:lnTo>
                    <a:pt x="0" y="871"/>
                  </a:lnTo>
                  <a:lnTo>
                    <a:pt x="0" y="974"/>
                  </a:lnTo>
                  <a:lnTo>
                    <a:pt x="0" y="1076"/>
                  </a:lnTo>
                  <a:lnTo>
                    <a:pt x="13" y="1166"/>
                  </a:lnTo>
                  <a:lnTo>
                    <a:pt x="39" y="1256"/>
                  </a:lnTo>
                  <a:lnTo>
                    <a:pt x="64" y="1345"/>
                  </a:lnTo>
                  <a:lnTo>
                    <a:pt x="103" y="1435"/>
                  </a:lnTo>
                  <a:lnTo>
                    <a:pt x="154" y="1512"/>
                  </a:lnTo>
                  <a:lnTo>
                    <a:pt x="205" y="1589"/>
                  </a:lnTo>
                  <a:lnTo>
                    <a:pt x="256" y="1666"/>
                  </a:lnTo>
                  <a:lnTo>
                    <a:pt x="320" y="1717"/>
                  </a:lnTo>
                  <a:lnTo>
                    <a:pt x="384" y="1781"/>
                  </a:lnTo>
                  <a:lnTo>
                    <a:pt x="461" y="1832"/>
                  </a:lnTo>
                  <a:lnTo>
                    <a:pt x="538" y="1870"/>
                  </a:lnTo>
                  <a:lnTo>
                    <a:pt x="628" y="1896"/>
                  </a:lnTo>
                  <a:lnTo>
                    <a:pt x="705" y="1922"/>
                  </a:lnTo>
                  <a:lnTo>
                    <a:pt x="794" y="1934"/>
                  </a:lnTo>
                  <a:lnTo>
                    <a:pt x="884" y="1947"/>
                  </a:lnTo>
                  <a:lnTo>
                    <a:pt x="10900" y="1947"/>
                  </a:lnTo>
                  <a:lnTo>
                    <a:pt x="10989" y="1934"/>
                  </a:lnTo>
                  <a:lnTo>
                    <a:pt x="11079" y="1922"/>
                  </a:lnTo>
                  <a:lnTo>
                    <a:pt x="11156" y="1896"/>
                  </a:lnTo>
                  <a:lnTo>
                    <a:pt x="11245" y="1870"/>
                  </a:lnTo>
                  <a:lnTo>
                    <a:pt x="11322" y="1832"/>
                  </a:lnTo>
                  <a:lnTo>
                    <a:pt x="11399" y="1781"/>
                  </a:lnTo>
                  <a:lnTo>
                    <a:pt x="11463" y="1717"/>
                  </a:lnTo>
                  <a:lnTo>
                    <a:pt x="11527" y="1666"/>
                  </a:lnTo>
                  <a:lnTo>
                    <a:pt x="11578" y="1589"/>
                  </a:lnTo>
                  <a:lnTo>
                    <a:pt x="11630" y="1512"/>
                  </a:lnTo>
                  <a:lnTo>
                    <a:pt x="11681" y="1435"/>
                  </a:lnTo>
                  <a:lnTo>
                    <a:pt x="11719" y="1345"/>
                  </a:lnTo>
                  <a:lnTo>
                    <a:pt x="11745" y="1256"/>
                  </a:lnTo>
                  <a:lnTo>
                    <a:pt x="11771" y="1166"/>
                  </a:lnTo>
                  <a:lnTo>
                    <a:pt x="11783" y="1076"/>
                  </a:lnTo>
                  <a:lnTo>
                    <a:pt x="11783" y="974"/>
                  </a:lnTo>
                  <a:lnTo>
                    <a:pt x="11783" y="871"/>
                  </a:lnTo>
                  <a:lnTo>
                    <a:pt x="11771" y="782"/>
                  </a:lnTo>
                  <a:lnTo>
                    <a:pt x="11745" y="679"/>
                  </a:lnTo>
                  <a:lnTo>
                    <a:pt x="11719" y="590"/>
                  </a:lnTo>
                  <a:lnTo>
                    <a:pt x="11681" y="513"/>
                  </a:lnTo>
                  <a:lnTo>
                    <a:pt x="11630" y="436"/>
                  </a:lnTo>
                  <a:lnTo>
                    <a:pt x="11578" y="359"/>
                  </a:lnTo>
                  <a:lnTo>
                    <a:pt x="11527" y="282"/>
                  </a:lnTo>
                  <a:lnTo>
                    <a:pt x="11463" y="218"/>
                  </a:lnTo>
                  <a:lnTo>
                    <a:pt x="11399" y="167"/>
                  </a:lnTo>
                  <a:lnTo>
                    <a:pt x="11322" y="116"/>
                  </a:lnTo>
                  <a:lnTo>
                    <a:pt x="11245" y="77"/>
                  </a:lnTo>
                  <a:lnTo>
                    <a:pt x="11156" y="52"/>
                  </a:lnTo>
                  <a:lnTo>
                    <a:pt x="11079" y="26"/>
                  </a:lnTo>
                  <a:lnTo>
                    <a:pt x="109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1"/>
            <p:cNvSpPr/>
            <p:nvPr/>
          </p:nvSpPr>
          <p:spPr>
            <a:xfrm rot="5400000">
              <a:off x="2080248" y="4061625"/>
              <a:ext cx="968981" cy="160099"/>
            </a:xfrm>
            <a:custGeom>
              <a:avLst/>
              <a:gdLst/>
              <a:ahLst/>
              <a:cxnLst/>
              <a:rect l="l" t="t" r="r" b="b"/>
              <a:pathLst>
                <a:path w="11784" h="1947" extrusionOk="0">
                  <a:moveTo>
                    <a:pt x="884" y="0"/>
                  </a:moveTo>
                  <a:lnTo>
                    <a:pt x="794" y="13"/>
                  </a:lnTo>
                  <a:lnTo>
                    <a:pt x="705" y="26"/>
                  </a:lnTo>
                  <a:lnTo>
                    <a:pt x="628" y="51"/>
                  </a:lnTo>
                  <a:lnTo>
                    <a:pt x="538" y="77"/>
                  </a:lnTo>
                  <a:lnTo>
                    <a:pt x="461" y="128"/>
                  </a:lnTo>
                  <a:lnTo>
                    <a:pt x="384" y="167"/>
                  </a:lnTo>
                  <a:lnTo>
                    <a:pt x="320" y="231"/>
                  </a:lnTo>
                  <a:lnTo>
                    <a:pt x="256" y="295"/>
                  </a:lnTo>
                  <a:lnTo>
                    <a:pt x="205" y="359"/>
                  </a:lnTo>
                  <a:lnTo>
                    <a:pt x="154" y="436"/>
                  </a:lnTo>
                  <a:lnTo>
                    <a:pt x="103" y="512"/>
                  </a:lnTo>
                  <a:lnTo>
                    <a:pt x="64" y="602"/>
                  </a:lnTo>
                  <a:lnTo>
                    <a:pt x="39" y="692"/>
                  </a:lnTo>
                  <a:lnTo>
                    <a:pt x="13" y="781"/>
                  </a:lnTo>
                  <a:lnTo>
                    <a:pt x="0" y="871"/>
                  </a:lnTo>
                  <a:lnTo>
                    <a:pt x="0" y="974"/>
                  </a:lnTo>
                  <a:lnTo>
                    <a:pt x="0" y="1076"/>
                  </a:lnTo>
                  <a:lnTo>
                    <a:pt x="13" y="1178"/>
                  </a:lnTo>
                  <a:lnTo>
                    <a:pt x="39" y="1268"/>
                  </a:lnTo>
                  <a:lnTo>
                    <a:pt x="64" y="1358"/>
                  </a:lnTo>
                  <a:lnTo>
                    <a:pt x="103" y="1435"/>
                  </a:lnTo>
                  <a:lnTo>
                    <a:pt x="154" y="1524"/>
                  </a:lnTo>
                  <a:lnTo>
                    <a:pt x="205" y="1588"/>
                  </a:lnTo>
                  <a:lnTo>
                    <a:pt x="256" y="1665"/>
                  </a:lnTo>
                  <a:lnTo>
                    <a:pt x="320" y="1729"/>
                  </a:lnTo>
                  <a:lnTo>
                    <a:pt x="384" y="1780"/>
                  </a:lnTo>
                  <a:lnTo>
                    <a:pt x="461" y="1832"/>
                  </a:lnTo>
                  <a:lnTo>
                    <a:pt x="538" y="1870"/>
                  </a:lnTo>
                  <a:lnTo>
                    <a:pt x="628" y="1908"/>
                  </a:lnTo>
                  <a:lnTo>
                    <a:pt x="705" y="1934"/>
                  </a:lnTo>
                  <a:lnTo>
                    <a:pt x="794" y="1947"/>
                  </a:lnTo>
                  <a:lnTo>
                    <a:pt x="10989" y="1947"/>
                  </a:lnTo>
                  <a:lnTo>
                    <a:pt x="11079" y="1934"/>
                  </a:lnTo>
                  <a:lnTo>
                    <a:pt x="11156" y="1908"/>
                  </a:lnTo>
                  <a:lnTo>
                    <a:pt x="11245" y="1870"/>
                  </a:lnTo>
                  <a:lnTo>
                    <a:pt x="11322" y="1832"/>
                  </a:lnTo>
                  <a:lnTo>
                    <a:pt x="11399" y="1780"/>
                  </a:lnTo>
                  <a:lnTo>
                    <a:pt x="11463" y="1729"/>
                  </a:lnTo>
                  <a:lnTo>
                    <a:pt x="11527" y="1665"/>
                  </a:lnTo>
                  <a:lnTo>
                    <a:pt x="11578" y="1588"/>
                  </a:lnTo>
                  <a:lnTo>
                    <a:pt x="11630" y="1524"/>
                  </a:lnTo>
                  <a:lnTo>
                    <a:pt x="11681" y="1435"/>
                  </a:lnTo>
                  <a:lnTo>
                    <a:pt x="11719" y="1358"/>
                  </a:lnTo>
                  <a:lnTo>
                    <a:pt x="11745" y="1268"/>
                  </a:lnTo>
                  <a:lnTo>
                    <a:pt x="11771" y="1178"/>
                  </a:lnTo>
                  <a:lnTo>
                    <a:pt x="11783" y="1076"/>
                  </a:lnTo>
                  <a:lnTo>
                    <a:pt x="11783" y="974"/>
                  </a:lnTo>
                  <a:lnTo>
                    <a:pt x="11783" y="871"/>
                  </a:lnTo>
                  <a:lnTo>
                    <a:pt x="11771" y="781"/>
                  </a:lnTo>
                  <a:lnTo>
                    <a:pt x="11745" y="692"/>
                  </a:lnTo>
                  <a:lnTo>
                    <a:pt x="11719" y="602"/>
                  </a:lnTo>
                  <a:lnTo>
                    <a:pt x="11681" y="512"/>
                  </a:lnTo>
                  <a:lnTo>
                    <a:pt x="11630" y="436"/>
                  </a:lnTo>
                  <a:lnTo>
                    <a:pt x="11578" y="359"/>
                  </a:lnTo>
                  <a:lnTo>
                    <a:pt x="11527" y="295"/>
                  </a:lnTo>
                  <a:lnTo>
                    <a:pt x="11463" y="231"/>
                  </a:lnTo>
                  <a:lnTo>
                    <a:pt x="11399" y="167"/>
                  </a:lnTo>
                  <a:lnTo>
                    <a:pt x="11322" y="128"/>
                  </a:lnTo>
                  <a:lnTo>
                    <a:pt x="11245" y="77"/>
                  </a:lnTo>
                  <a:lnTo>
                    <a:pt x="11156" y="51"/>
                  </a:lnTo>
                  <a:lnTo>
                    <a:pt x="11079" y="26"/>
                  </a:lnTo>
                  <a:lnTo>
                    <a:pt x="10989" y="13"/>
                  </a:lnTo>
                  <a:lnTo>
                    <a:pt x="10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1"/>
            <p:cNvSpPr/>
            <p:nvPr/>
          </p:nvSpPr>
          <p:spPr>
            <a:xfrm rot="5400000">
              <a:off x="5946476" y="4061584"/>
              <a:ext cx="968981" cy="160181"/>
            </a:xfrm>
            <a:custGeom>
              <a:avLst/>
              <a:gdLst/>
              <a:ahLst/>
              <a:cxnLst/>
              <a:rect l="l" t="t" r="r" b="b"/>
              <a:pathLst>
                <a:path w="11784" h="1948" extrusionOk="0">
                  <a:moveTo>
                    <a:pt x="884" y="0"/>
                  </a:moveTo>
                  <a:lnTo>
                    <a:pt x="794" y="13"/>
                  </a:lnTo>
                  <a:lnTo>
                    <a:pt x="705" y="26"/>
                  </a:lnTo>
                  <a:lnTo>
                    <a:pt x="628" y="52"/>
                  </a:lnTo>
                  <a:lnTo>
                    <a:pt x="538" y="77"/>
                  </a:lnTo>
                  <a:lnTo>
                    <a:pt x="461" y="116"/>
                  </a:lnTo>
                  <a:lnTo>
                    <a:pt x="384" y="167"/>
                  </a:lnTo>
                  <a:lnTo>
                    <a:pt x="320" y="218"/>
                  </a:lnTo>
                  <a:lnTo>
                    <a:pt x="256" y="282"/>
                  </a:lnTo>
                  <a:lnTo>
                    <a:pt x="205" y="359"/>
                  </a:lnTo>
                  <a:lnTo>
                    <a:pt x="154" y="436"/>
                  </a:lnTo>
                  <a:lnTo>
                    <a:pt x="103" y="513"/>
                  </a:lnTo>
                  <a:lnTo>
                    <a:pt x="64" y="589"/>
                  </a:lnTo>
                  <a:lnTo>
                    <a:pt x="39" y="679"/>
                  </a:lnTo>
                  <a:lnTo>
                    <a:pt x="13" y="782"/>
                  </a:lnTo>
                  <a:lnTo>
                    <a:pt x="0" y="871"/>
                  </a:lnTo>
                  <a:lnTo>
                    <a:pt x="0" y="974"/>
                  </a:lnTo>
                  <a:lnTo>
                    <a:pt x="0" y="1076"/>
                  </a:lnTo>
                  <a:lnTo>
                    <a:pt x="13" y="1166"/>
                  </a:lnTo>
                  <a:lnTo>
                    <a:pt x="39" y="1268"/>
                  </a:lnTo>
                  <a:lnTo>
                    <a:pt x="64" y="1358"/>
                  </a:lnTo>
                  <a:lnTo>
                    <a:pt x="103" y="1435"/>
                  </a:lnTo>
                  <a:lnTo>
                    <a:pt x="154" y="1512"/>
                  </a:lnTo>
                  <a:lnTo>
                    <a:pt x="205" y="1588"/>
                  </a:lnTo>
                  <a:lnTo>
                    <a:pt x="256" y="1665"/>
                  </a:lnTo>
                  <a:lnTo>
                    <a:pt x="320" y="1729"/>
                  </a:lnTo>
                  <a:lnTo>
                    <a:pt x="384" y="1781"/>
                  </a:lnTo>
                  <a:lnTo>
                    <a:pt x="461" y="1832"/>
                  </a:lnTo>
                  <a:lnTo>
                    <a:pt x="538" y="1870"/>
                  </a:lnTo>
                  <a:lnTo>
                    <a:pt x="628" y="1896"/>
                  </a:lnTo>
                  <a:lnTo>
                    <a:pt x="705" y="1922"/>
                  </a:lnTo>
                  <a:lnTo>
                    <a:pt x="794" y="1934"/>
                  </a:lnTo>
                  <a:lnTo>
                    <a:pt x="884" y="1947"/>
                  </a:lnTo>
                  <a:lnTo>
                    <a:pt x="10900" y="1947"/>
                  </a:lnTo>
                  <a:lnTo>
                    <a:pt x="10989" y="1934"/>
                  </a:lnTo>
                  <a:lnTo>
                    <a:pt x="11079" y="1922"/>
                  </a:lnTo>
                  <a:lnTo>
                    <a:pt x="11156" y="1896"/>
                  </a:lnTo>
                  <a:lnTo>
                    <a:pt x="11245" y="1870"/>
                  </a:lnTo>
                  <a:lnTo>
                    <a:pt x="11322" y="1832"/>
                  </a:lnTo>
                  <a:lnTo>
                    <a:pt x="11386" y="1781"/>
                  </a:lnTo>
                  <a:lnTo>
                    <a:pt x="11463" y="1729"/>
                  </a:lnTo>
                  <a:lnTo>
                    <a:pt x="11527" y="1665"/>
                  </a:lnTo>
                  <a:lnTo>
                    <a:pt x="11578" y="1588"/>
                  </a:lnTo>
                  <a:lnTo>
                    <a:pt x="11630" y="1512"/>
                  </a:lnTo>
                  <a:lnTo>
                    <a:pt x="11681" y="1435"/>
                  </a:lnTo>
                  <a:lnTo>
                    <a:pt x="11719" y="1358"/>
                  </a:lnTo>
                  <a:lnTo>
                    <a:pt x="11745" y="1268"/>
                  </a:lnTo>
                  <a:lnTo>
                    <a:pt x="11771" y="1166"/>
                  </a:lnTo>
                  <a:lnTo>
                    <a:pt x="11783" y="1076"/>
                  </a:lnTo>
                  <a:lnTo>
                    <a:pt x="11783" y="974"/>
                  </a:lnTo>
                  <a:lnTo>
                    <a:pt x="11783" y="871"/>
                  </a:lnTo>
                  <a:lnTo>
                    <a:pt x="11771" y="782"/>
                  </a:lnTo>
                  <a:lnTo>
                    <a:pt x="11745" y="679"/>
                  </a:lnTo>
                  <a:lnTo>
                    <a:pt x="11719" y="589"/>
                  </a:lnTo>
                  <a:lnTo>
                    <a:pt x="11681" y="513"/>
                  </a:lnTo>
                  <a:lnTo>
                    <a:pt x="11630" y="436"/>
                  </a:lnTo>
                  <a:lnTo>
                    <a:pt x="11578" y="359"/>
                  </a:lnTo>
                  <a:lnTo>
                    <a:pt x="11527" y="282"/>
                  </a:lnTo>
                  <a:lnTo>
                    <a:pt x="11463" y="218"/>
                  </a:lnTo>
                  <a:lnTo>
                    <a:pt x="11386" y="167"/>
                  </a:lnTo>
                  <a:lnTo>
                    <a:pt x="11322" y="116"/>
                  </a:lnTo>
                  <a:lnTo>
                    <a:pt x="11245" y="77"/>
                  </a:lnTo>
                  <a:lnTo>
                    <a:pt x="11156" y="52"/>
                  </a:lnTo>
                  <a:lnTo>
                    <a:pt x="11079" y="26"/>
                  </a:lnTo>
                  <a:lnTo>
                    <a:pt x="10989" y="13"/>
                  </a:lnTo>
                  <a:lnTo>
                    <a:pt x="10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1"/>
            <p:cNvSpPr/>
            <p:nvPr/>
          </p:nvSpPr>
          <p:spPr>
            <a:xfrm rot="5400000">
              <a:off x="5572619" y="4061625"/>
              <a:ext cx="968981" cy="160099"/>
            </a:xfrm>
            <a:custGeom>
              <a:avLst/>
              <a:gdLst/>
              <a:ahLst/>
              <a:cxnLst/>
              <a:rect l="l" t="t" r="r" b="b"/>
              <a:pathLst>
                <a:path w="11784" h="1947" extrusionOk="0">
                  <a:moveTo>
                    <a:pt x="884" y="0"/>
                  </a:moveTo>
                  <a:lnTo>
                    <a:pt x="794" y="13"/>
                  </a:lnTo>
                  <a:lnTo>
                    <a:pt x="705" y="26"/>
                  </a:lnTo>
                  <a:lnTo>
                    <a:pt x="628" y="51"/>
                  </a:lnTo>
                  <a:lnTo>
                    <a:pt x="538" y="77"/>
                  </a:lnTo>
                  <a:lnTo>
                    <a:pt x="461" y="115"/>
                  </a:lnTo>
                  <a:lnTo>
                    <a:pt x="384" y="167"/>
                  </a:lnTo>
                  <a:lnTo>
                    <a:pt x="320" y="231"/>
                  </a:lnTo>
                  <a:lnTo>
                    <a:pt x="256" y="295"/>
                  </a:lnTo>
                  <a:lnTo>
                    <a:pt x="205" y="359"/>
                  </a:lnTo>
                  <a:lnTo>
                    <a:pt x="154" y="436"/>
                  </a:lnTo>
                  <a:lnTo>
                    <a:pt x="103" y="512"/>
                  </a:lnTo>
                  <a:lnTo>
                    <a:pt x="64" y="602"/>
                  </a:lnTo>
                  <a:lnTo>
                    <a:pt x="39" y="692"/>
                  </a:lnTo>
                  <a:lnTo>
                    <a:pt x="13" y="781"/>
                  </a:lnTo>
                  <a:lnTo>
                    <a:pt x="0" y="871"/>
                  </a:lnTo>
                  <a:lnTo>
                    <a:pt x="0" y="974"/>
                  </a:lnTo>
                  <a:lnTo>
                    <a:pt x="0" y="1076"/>
                  </a:lnTo>
                  <a:lnTo>
                    <a:pt x="13" y="1166"/>
                  </a:lnTo>
                  <a:lnTo>
                    <a:pt x="39" y="1268"/>
                  </a:lnTo>
                  <a:lnTo>
                    <a:pt x="64" y="1358"/>
                  </a:lnTo>
                  <a:lnTo>
                    <a:pt x="103" y="1435"/>
                  </a:lnTo>
                  <a:lnTo>
                    <a:pt x="154" y="1524"/>
                  </a:lnTo>
                  <a:lnTo>
                    <a:pt x="205" y="1588"/>
                  </a:lnTo>
                  <a:lnTo>
                    <a:pt x="256" y="1665"/>
                  </a:lnTo>
                  <a:lnTo>
                    <a:pt x="320" y="1729"/>
                  </a:lnTo>
                  <a:lnTo>
                    <a:pt x="384" y="1780"/>
                  </a:lnTo>
                  <a:lnTo>
                    <a:pt x="461" y="1832"/>
                  </a:lnTo>
                  <a:lnTo>
                    <a:pt x="538" y="1870"/>
                  </a:lnTo>
                  <a:lnTo>
                    <a:pt x="628" y="1908"/>
                  </a:lnTo>
                  <a:lnTo>
                    <a:pt x="705" y="1921"/>
                  </a:lnTo>
                  <a:lnTo>
                    <a:pt x="794" y="1947"/>
                  </a:lnTo>
                  <a:lnTo>
                    <a:pt x="10989" y="1947"/>
                  </a:lnTo>
                  <a:lnTo>
                    <a:pt x="11079" y="1921"/>
                  </a:lnTo>
                  <a:lnTo>
                    <a:pt x="11156" y="1908"/>
                  </a:lnTo>
                  <a:lnTo>
                    <a:pt x="11245" y="1870"/>
                  </a:lnTo>
                  <a:lnTo>
                    <a:pt x="11322" y="1832"/>
                  </a:lnTo>
                  <a:lnTo>
                    <a:pt x="11386" y="1780"/>
                  </a:lnTo>
                  <a:lnTo>
                    <a:pt x="11463" y="1729"/>
                  </a:lnTo>
                  <a:lnTo>
                    <a:pt x="11527" y="1665"/>
                  </a:lnTo>
                  <a:lnTo>
                    <a:pt x="11578" y="1588"/>
                  </a:lnTo>
                  <a:lnTo>
                    <a:pt x="11630" y="1524"/>
                  </a:lnTo>
                  <a:lnTo>
                    <a:pt x="11681" y="1435"/>
                  </a:lnTo>
                  <a:lnTo>
                    <a:pt x="11719" y="1358"/>
                  </a:lnTo>
                  <a:lnTo>
                    <a:pt x="11745" y="1268"/>
                  </a:lnTo>
                  <a:lnTo>
                    <a:pt x="11771" y="1166"/>
                  </a:lnTo>
                  <a:lnTo>
                    <a:pt x="11783" y="1076"/>
                  </a:lnTo>
                  <a:lnTo>
                    <a:pt x="11783" y="974"/>
                  </a:lnTo>
                  <a:lnTo>
                    <a:pt x="11783" y="871"/>
                  </a:lnTo>
                  <a:lnTo>
                    <a:pt x="11771" y="781"/>
                  </a:lnTo>
                  <a:lnTo>
                    <a:pt x="11745" y="692"/>
                  </a:lnTo>
                  <a:lnTo>
                    <a:pt x="11719" y="602"/>
                  </a:lnTo>
                  <a:lnTo>
                    <a:pt x="11681" y="512"/>
                  </a:lnTo>
                  <a:lnTo>
                    <a:pt x="11630" y="436"/>
                  </a:lnTo>
                  <a:lnTo>
                    <a:pt x="11578" y="359"/>
                  </a:lnTo>
                  <a:lnTo>
                    <a:pt x="11527" y="295"/>
                  </a:lnTo>
                  <a:lnTo>
                    <a:pt x="11463" y="231"/>
                  </a:lnTo>
                  <a:lnTo>
                    <a:pt x="11386" y="167"/>
                  </a:lnTo>
                  <a:lnTo>
                    <a:pt x="11322" y="115"/>
                  </a:lnTo>
                  <a:lnTo>
                    <a:pt x="11245" y="77"/>
                  </a:lnTo>
                  <a:lnTo>
                    <a:pt x="11156" y="51"/>
                  </a:lnTo>
                  <a:lnTo>
                    <a:pt x="11079" y="26"/>
                  </a:lnTo>
                  <a:lnTo>
                    <a:pt x="10989" y="13"/>
                  </a:lnTo>
                  <a:lnTo>
                    <a:pt x="10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1"/>
            <p:cNvSpPr/>
            <p:nvPr/>
          </p:nvSpPr>
          <p:spPr>
            <a:xfrm rot="5400000">
              <a:off x="5198763" y="4061584"/>
              <a:ext cx="968981" cy="160181"/>
            </a:xfrm>
            <a:custGeom>
              <a:avLst/>
              <a:gdLst/>
              <a:ahLst/>
              <a:cxnLst/>
              <a:rect l="l" t="t" r="r" b="b"/>
              <a:pathLst>
                <a:path w="11784" h="1948" extrusionOk="0">
                  <a:moveTo>
                    <a:pt x="884" y="1"/>
                  </a:moveTo>
                  <a:lnTo>
                    <a:pt x="794" y="14"/>
                  </a:lnTo>
                  <a:lnTo>
                    <a:pt x="705" y="27"/>
                  </a:lnTo>
                  <a:lnTo>
                    <a:pt x="628" y="52"/>
                  </a:lnTo>
                  <a:lnTo>
                    <a:pt x="538" y="78"/>
                  </a:lnTo>
                  <a:lnTo>
                    <a:pt x="461" y="129"/>
                  </a:lnTo>
                  <a:lnTo>
                    <a:pt x="384" y="167"/>
                  </a:lnTo>
                  <a:lnTo>
                    <a:pt x="320" y="231"/>
                  </a:lnTo>
                  <a:lnTo>
                    <a:pt x="256" y="296"/>
                  </a:lnTo>
                  <a:lnTo>
                    <a:pt x="205" y="360"/>
                  </a:lnTo>
                  <a:lnTo>
                    <a:pt x="154" y="436"/>
                  </a:lnTo>
                  <a:lnTo>
                    <a:pt x="103" y="513"/>
                  </a:lnTo>
                  <a:lnTo>
                    <a:pt x="64" y="603"/>
                  </a:lnTo>
                  <a:lnTo>
                    <a:pt x="39" y="693"/>
                  </a:lnTo>
                  <a:lnTo>
                    <a:pt x="13" y="782"/>
                  </a:lnTo>
                  <a:lnTo>
                    <a:pt x="0" y="885"/>
                  </a:lnTo>
                  <a:lnTo>
                    <a:pt x="0" y="974"/>
                  </a:lnTo>
                  <a:lnTo>
                    <a:pt x="0" y="1077"/>
                  </a:lnTo>
                  <a:lnTo>
                    <a:pt x="13" y="1179"/>
                  </a:lnTo>
                  <a:lnTo>
                    <a:pt x="39" y="1269"/>
                  </a:lnTo>
                  <a:lnTo>
                    <a:pt x="64" y="1359"/>
                  </a:lnTo>
                  <a:lnTo>
                    <a:pt x="103" y="1435"/>
                  </a:lnTo>
                  <a:lnTo>
                    <a:pt x="154" y="1525"/>
                  </a:lnTo>
                  <a:lnTo>
                    <a:pt x="205" y="1602"/>
                  </a:lnTo>
                  <a:lnTo>
                    <a:pt x="256" y="1666"/>
                  </a:lnTo>
                  <a:lnTo>
                    <a:pt x="320" y="1730"/>
                  </a:lnTo>
                  <a:lnTo>
                    <a:pt x="384" y="1781"/>
                  </a:lnTo>
                  <a:lnTo>
                    <a:pt x="461" y="1832"/>
                  </a:lnTo>
                  <a:lnTo>
                    <a:pt x="538" y="1871"/>
                  </a:lnTo>
                  <a:lnTo>
                    <a:pt x="628" y="1909"/>
                  </a:lnTo>
                  <a:lnTo>
                    <a:pt x="705" y="1935"/>
                  </a:lnTo>
                  <a:lnTo>
                    <a:pt x="794" y="1948"/>
                  </a:lnTo>
                  <a:lnTo>
                    <a:pt x="10989" y="1948"/>
                  </a:lnTo>
                  <a:lnTo>
                    <a:pt x="11079" y="1935"/>
                  </a:lnTo>
                  <a:lnTo>
                    <a:pt x="11156" y="1909"/>
                  </a:lnTo>
                  <a:lnTo>
                    <a:pt x="11245" y="1871"/>
                  </a:lnTo>
                  <a:lnTo>
                    <a:pt x="11322" y="1832"/>
                  </a:lnTo>
                  <a:lnTo>
                    <a:pt x="11386" y="1781"/>
                  </a:lnTo>
                  <a:lnTo>
                    <a:pt x="11463" y="1730"/>
                  </a:lnTo>
                  <a:lnTo>
                    <a:pt x="11527" y="1666"/>
                  </a:lnTo>
                  <a:lnTo>
                    <a:pt x="11578" y="1602"/>
                  </a:lnTo>
                  <a:lnTo>
                    <a:pt x="11630" y="1525"/>
                  </a:lnTo>
                  <a:lnTo>
                    <a:pt x="11681" y="1435"/>
                  </a:lnTo>
                  <a:lnTo>
                    <a:pt x="11719" y="1359"/>
                  </a:lnTo>
                  <a:lnTo>
                    <a:pt x="11745" y="1269"/>
                  </a:lnTo>
                  <a:lnTo>
                    <a:pt x="11771" y="1179"/>
                  </a:lnTo>
                  <a:lnTo>
                    <a:pt x="11783" y="1077"/>
                  </a:lnTo>
                  <a:lnTo>
                    <a:pt x="11783" y="974"/>
                  </a:lnTo>
                  <a:lnTo>
                    <a:pt x="11783" y="885"/>
                  </a:lnTo>
                  <a:lnTo>
                    <a:pt x="11771" y="782"/>
                  </a:lnTo>
                  <a:lnTo>
                    <a:pt x="11745" y="693"/>
                  </a:lnTo>
                  <a:lnTo>
                    <a:pt x="11719" y="603"/>
                  </a:lnTo>
                  <a:lnTo>
                    <a:pt x="11681" y="513"/>
                  </a:lnTo>
                  <a:lnTo>
                    <a:pt x="11630" y="436"/>
                  </a:lnTo>
                  <a:lnTo>
                    <a:pt x="11578" y="360"/>
                  </a:lnTo>
                  <a:lnTo>
                    <a:pt x="11527" y="296"/>
                  </a:lnTo>
                  <a:lnTo>
                    <a:pt x="11463" y="231"/>
                  </a:lnTo>
                  <a:lnTo>
                    <a:pt x="11386" y="167"/>
                  </a:lnTo>
                  <a:lnTo>
                    <a:pt x="11322" y="129"/>
                  </a:lnTo>
                  <a:lnTo>
                    <a:pt x="11245" y="78"/>
                  </a:lnTo>
                  <a:lnTo>
                    <a:pt x="11156" y="52"/>
                  </a:lnTo>
                  <a:lnTo>
                    <a:pt x="11079" y="27"/>
                  </a:lnTo>
                  <a:lnTo>
                    <a:pt x="10989" y="14"/>
                  </a:lnTo>
                  <a:lnTo>
                    <a:pt x="10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1"/>
            <p:cNvSpPr/>
            <p:nvPr/>
          </p:nvSpPr>
          <p:spPr>
            <a:xfrm rot="5400000">
              <a:off x="6713715" y="2876211"/>
              <a:ext cx="240190" cy="239121"/>
            </a:xfrm>
            <a:custGeom>
              <a:avLst/>
              <a:gdLst/>
              <a:ahLst/>
              <a:cxnLst/>
              <a:rect l="l" t="t" r="r" b="b"/>
              <a:pathLst>
                <a:path w="2921" h="2908" extrusionOk="0">
                  <a:moveTo>
                    <a:pt x="1307" y="0"/>
                  </a:moveTo>
                  <a:lnTo>
                    <a:pt x="1166" y="26"/>
                  </a:lnTo>
                  <a:lnTo>
                    <a:pt x="1025" y="64"/>
                  </a:lnTo>
                  <a:lnTo>
                    <a:pt x="897" y="102"/>
                  </a:lnTo>
                  <a:lnTo>
                    <a:pt x="769" y="167"/>
                  </a:lnTo>
                  <a:lnTo>
                    <a:pt x="654" y="243"/>
                  </a:lnTo>
                  <a:lnTo>
                    <a:pt x="539" y="333"/>
                  </a:lnTo>
                  <a:lnTo>
                    <a:pt x="436" y="423"/>
                  </a:lnTo>
                  <a:lnTo>
                    <a:pt x="334" y="525"/>
                  </a:lnTo>
                  <a:lnTo>
                    <a:pt x="257" y="640"/>
                  </a:lnTo>
                  <a:lnTo>
                    <a:pt x="180" y="756"/>
                  </a:lnTo>
                  <a:lnTo>
                    <a:pt x="116" y="884"/>
                  </a:lnTo>
                  <a:lnTo>
                    <a:pt x="78" y="1012"/>
                  </a:lnTo>
                  <a:lnTo>
                    <a:pt x="39" y="1153"/>
                  </a:lnTo>
                  <a:lnTo>
                    <a:pt x="14" y="1306"/>
                  </a:lnTo>
                  <a:lnTo>
                    <a:pt x="1" y="1447"/>
                  </a:lnTo>
                  <a:lnTo>
                    <a:pt x="14" y="1601"/>
                  </a:lnTo>
                  <a:lnTo>
                    <a:pt x="39" y="1742"/>
                  </a:lnTo>
                  <a:lnTo>
                    <a:pt x="78" y="1883"/>
                  </a:lnTo>
                  <a:lnTo>
                    <a:pt x="116" y="2011"/>
                  </a:lnTo>
                  <a:lnTo>
                    <a:pt x="180" y="2139"/>
                  </a:lnTo>
                  <a:lnTo>
                    <a:pt x="257" y="2267"/>
                  </a:lnTo>
                  <a:lnTo>
                    <a:pt x="334" y="2382"/>
                  </a:lnTo>
                  <a:lnTo>
                    <a:pt x="436" y="2485"/>
                  </a:lnTo>
                  <a:lnTo>
                    <a:pt x="539" y="2574"/>
                  </a:lnTo>
                  <a:lnTo>
                    <a:pt x="654" y="2651"/>
                  </a:lnTo>
                  <a:lnTo>
                    <a:pt x="769" y="2728"/>
                  </a:lnTo>
                  <a:lnTo>
                    <a:pt x="897" y="2792"/>
                  </a:lnTo>
                  <a:lnTo>
                    <a:pt x="1025" y="2843"/>
                  </a:lnTo>
                  <a:lnTo>
                    <a:pt x="1166" y="2882"/>
                  </a:lnTo>
                  <a:lnTo>
                    <a:pt x="1307" y="2895"/>
                  </a:lnTo>
                  <a:lnTo>
                    <a:pt x="1461" y="2907"/>
                  </a:lnTo>
                  <a:lnTo>
                    <a:pt x="1615" y="2895"/>
                  </a:lnTo>
                  <a:lnTo>
                    <a:pt x="1755" y="2882"/>
                  </a:lnTo>
                  <a:lnTo>
                    <a:pt x="1896" y="2843"/>
                  </a:lnTo>
                  <a:lnTo>
                    <a:pt x="2024" y="2792"/>
                  </a:lnTo>
                  <a:lnTo>
                    <a:pt x="2152" y="2728"/>
                  </a:lnTo>
                  <a:lnTo>
                    <a:pt x="2281" y="2651"/>
                  </a:lnTo>
                  <a:lnTo>
                    <a:pt x="2383" y="2574"/>
                  </a:lnTo>
                  <a:lnTo>
                    <a:pt x="2485" y="2485"/>
                  </a:lnTo>
                  <a:lnTo>
                    <a:pt x="2588" y="2382"/>
                  </a:lnTo>
                  <a:lnTo>
                    <a:pt x="2665" y="2267"/>
                  </a:lnTo>
                  <a:lnTo>
                    <a:pt x="2742" y="2139"/>
                  </a:lnTo>
                  <a:lnTo>
                    <a:pt x="2806" y="2011"/>
                  </a:lnTo>
                  <a:lnTo>
                    <a:pt x="2857" y="1883"/>
                  </a:lnTo>
                  <a:lnTo>
                    <a:pt x="2883" y="1742"/>
                  </a:lnTo>
                  <a:lnTo>
                    <a:pt x="2908" y="1601"/>
                  </a:lnTo>
                  <a:lnTo>
                    <a:pt x="2921" y="1447"/>
                  </a:lnTo>
                  <a:lnTo>
                    <a:pt x="2908" y="1306"/>
                  </a:lnTo>
                  <a:lnTo>
                    <a:pt x="2883" y="1153"/>
                  </a:lnTo>
                  <a:lnTo>
                    <a:pt x="2857" y="1012"/>
                  </a:lnTo>
                  <a:lnTo>
                    <a:pt x="2806" y="884"/>
                  </a:lnTo>
                  <a:lnTo>
                    <a:pt x="2742" y="756"/>
                  </a:lnTo>
                  <a:lnTo>
                    <a:pt x="2665" y="640"/>
                  </a:lnTo>
                  <a:lnTo>
                    <a:pt x="2588" y="525"/>
                  </a:lnTo>
                  <a:lnTo>
                    <a:pt x="2485" y="423"/>
                  </a:lnTo>
                  <a:lnTo>
                    <a:pt x="2383" y="333"/>
                  </a:lnTo>
                  <a:lnTo>
                    <a:pt x="2281" y="243"/>
                  </a:lnTo>
                  <a:lnTo>
                    <a:pt x="2152" y="167"/>
                  </a:lnTo>
                  <a:lnTo>
                    <a:pt x="2024" y="102"/>
                  </a:lnTo>
                  <a:lnTo>
                    <a:pt x="1896" y="64"/>
                  </a:lnTo>
                  <a:lnTo>
                    <a:pt x="1755" y="26"/>
                  </a:lnTo>
                  <a:lnTo>
                    <a:pt x="1615" y="0"/>
                  </a:lnTo>
                  <a:close/>
                </a:path>
              </a:pathLst>
            </a:custGeom>
            <a:solidFill>
              <a:srgbClr val="FAFF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1"/>
            <p:cNvSpPr/>
            <p:nvPr/>
          </p:nvSpPr>
          <p:spPr>
            <a:xfrm rot="5400000">
              <a:off x="5937509" y="2776179"/>
              <a:ext cx="239203" cy="240190"/>
            </a:xfrm>
            <a:custGeom>
              <a:avLst/>
              <a:gdLst/>
              <a:ahLst/>
              <a:cxnLst/>
              <a:rect l="l" t="t" r="r" b="b"/>
              <a:pathLst>
                <a:path w="2909" h="2921" extrusionOk="0">
                  <a:moveTo>
                    <a:pt x="1448" y="0"/>
                  </a:moveTo>
                  <a:lnTo>
                    <a:pt x="1307" y="13"/>
                  </a:lnTo>
                  <a:lnTo>
                    <a:pt x="1154" y="39"/>
                  </a:lnTo>
                  <a:lnTo>
                    <a:pt x="1025" y="77"/>
                  </a:lnTo>
                  <a:lnTo>
                    <a:pt x="885" y="116"/>
                  </a:lnTo>
                  <a:lnTo>
                    <a:pt x="756" y="180"/>
                  </a:lnTo>
                  <a:lnTo>
                    <a:pt x="641" y="257"/>
                  </a:lnTo>
                  <a:lnTo>
                    <a:pt x="526" y="333"/>
                  </a:lnTo>
                  <a:lnTo>
                    <a:pt x="423" y="436"/>
                  </a:lnTo>
                  <a:lnTo>
                    <a:pt x="334" y="538"/>
                  </a:lnTo>
                  <a:lnTo>
                    <a:pt x="244" y="654"/>
                  </a:lnTo>
                  <a:lnTo>
                    <a:pt x="167" y="769"/>
                  </a:lnTo>
                  <a:lnTo>
                    <a:pt x="116" y="897"/>
                  </a:lnTo>
                  <a:lnTo>
                    <a:pt x="65" y="1025"/>
                  </a:lnTo>
                  <a:lnTo>
                    <a:pt x="26" y="1166"/>
                  </a:lnTo>
                  <a:lnTo>
                    <a:pt x="1" y="1320"/>
                  </a:lnTo>
                  <a:lnTo>
                    <a:pt x="1" y="1461"/>
                  </a:lnTo>
                  <a:lnTo>
                    <a:pt x="1" y="1614"/>
                  </a:lnTo>
                  <a:lnTo>
                    <a:pt x="26" y="1755"/>
                  </a:lnTo>
                  <a:lnTo>
                    <a:pt x="65" y="1896"/>
                  </a:lnTo>
                  <a:lnTo>
                    <a:pt x="116" y="2024"/>
                  </a:lnTo>
                  <a:lnTo>
                    <a:pt x="167" y="2152"/>
                  </a:lnTo>
                  <a:lnTo>
                    <a:pt x="244" y="2280"/>
                  </a:lnTo>
                  <a:lnTo>
                    <a:pt x="334" y="2383"/>
                  </a:lnTo>
                  <a:lnTo>
                    <a:pt x="423" y="2498"/>
                  </a:lnTo>
                  <a:lnTo>
                    <a:pt x="526" y="2588"/>
                  </a:lnTo>
                  <a:lnTo>
                    <a:pt x="641" y="2664"/>
                  </a:lnTo>
                  <a:lnTo>
                    <a:pt x="756" y="2741"/>
                  </a:lnTo>
                  <a:lnTo>
                    <a:pt x="885" y="2805"/>
                  </a:lnTo>
                  <a:lnTo>
                    <a:pt x="1025" y="2857"/>
                  </a:lnTo>
                  <a:lnTo>
                    <a:pt x="1154" y="2882"/>
                  </a:lnTo>
                  <a:lnTo>
                    <a:pt x="1307" y="2908"/>
                  </a:lnTo>
                  <a:lnTo>
                    <a:pt x="1448" y="2921"/>
                  </a:lnTo>
                  <a:lnTo>
                    <a:pt x="1602" y="2908"/>
                  </a:lnTo>
                  <a:lnTo>
                    <a:pt x="1743" y="2882"/>
                  </a:lnTo>
                  <a:lnTo>
                    <a:pt x="1884" y="2857"/>
                  </a:lnTo>
                  <a:lnTo>
                    <a:pt x="2024" y="2805"/>
                  </a:lnTo>
                  <a:lnTo>
                    <a:pt x="2153" y="2741"/>
                  </a:lnTo>
                  <a:lnTo>
                    <a:pt x="2268" y="2664"/>
                  </a:lnTo>
                  <a:lnTo>
                    <a:pt x="2383" y="2588"/>
                  </a:lnTo>
                  <a:lnTo>
                    <a:pt x="2486" y="2498"/>
                  </a:lnTo>
                  <a:lnTo>
                    <a:pt x="2575" y="2383"/>
                  </a:lnTo>
                  <a:lnTo>
                    <a:pt x="2665" y="2280"/>
                  </a:lnTo>
                  <a:lnTo>
                    <a:pt x="2729" y="2152"/>
                  </a:lnTo>
                  <a:lnTo>
                    <a:pt x="2793" y="2024"/>
                  </a:lnTo>
                  <a:lnTo>
                    <a:pt x="2844" y="1896"/>
                  </a:lnTo>
                  <a:lnTo>
                    <a:pt x="2883" y="1755"/>
                  </a:lnTo>
                  <a:lnTo>
                    <a:pt x="2895" y="1614"/>
                  </a:lnTo>
                  <a:lnTo>
                    <a:pt x="2908" y="1461"/>
                  </a:lnTo>
                  <a:lnTo>
                    <a:pt x="2895" y="1320"/>
                  </a:lnTo>
                  <a:lnTo>
                    <a:pt x="2883" y="1166"/>
                  </a:lnTo>
                  <a:lnTo>
                    <a:pt x="2844" y="1025"/>
                  </a:lnTo>
                  <a:lnTo>
                    <a:pt x="2793" y="897"/>
                  </a:lnTo>
                  <a:lnTo>
                    <a:pt x="2729" y="769"/>
                  </a:lnTo>
                  <a:lnTo>
                    <a:pt x="2665" y="654"/>
                  </a:lnTo>
                  <a:lnTo>
                    <a:pt x="2575" y="538"/>
                  </a:lnTo>
                  <a:lnTo>
                    <a:pt x="2486" y="436"/>
                  </a:lnTo>
                  <a:lnTo>
                    <a:pt x="2383" y="333"/>
                  </a:lnTo>
                  <a:lnTo>
                    <a:pt x="2268" y="257"/>
                  </a:lnTo>
                  <a:lnTo>
                    <a:pt x="2153" y="180"/>
                  </a:lnTo>
                  <a:lnTo>
                    <a:pt x="2024" y="116"/>
                  </a:lnTo>
                  <a:lnTo>
                    <a:pt x="1884" y="77"/>
                  </a:lnTo>
                  <a:lnTo>
                    <a:pt x="1743" y="39"/>
                  </a:lnTo>
                  <a:lnTo>
                    <a:pt x="1602" y="13"/>
                  </a:lnTo>
                  <a:lnTo>
                    <a:pt x="1448" y="0"/>
                  </a:lnTo>
                  <a:close/>
                </a:path>
              </a:pathLst>
            </a:custGeom>
            <a:solidFill>
              <a:srgbClr val="FAFF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1"/>
            <p:cNvSpPr/>
            <p:nvPr/>
          </p:nvSpPr>
          <p:spPr>
            <a:xfrm rot="5400000">
              <a:off x="5308288" y="2422840"/>
              <a:ext cx="239121" cy="239121"/>
            </a:xfrm>
            <a:custGeom>
              <a:avLst/>
              <a:gdLst/>
              <a:ahLst/>
              <a:cxnLst/>
              <a:rect l="l" t="t" r="r" b="b"/>
              <a:pathLst>
                <a:path w="2908" h="2908" extrusionOk="0">
                  <a:moveTo>
                    <a:pt x="1448" y="1"/>
                  </a:moveTo>
                  <a:lnTo>
                    <a:pt x="1307" y="13"/>
                  </a:lnTo>
                  <a:lnTo>
                    <a:pt x="1153" y="26"/>
                  </a:lnTo>
                  <a:lnTo>
                    <a:pt x="1012" y="65"/>
                  </a:lnTo>
                  <a:lnTo>
                    <a:pt x="884" y="116"/>
                  </a:lnTo>
                  <a:lnTo>
                    <a:pt x="756" y="180"/>
                  </a:lnTo>
                  <a:lnTo>
                    <a:pt x="641" y="244"/>
                  </a:lnTo>
                  <a:lnTo>
                    <a:pt x="526" y="334"/>
                  </a:lnTo>
                  <a:lnTo>
                    <a:pt x="423" y="423"/>
                  </a:lnTo>
                  <a:lnTo>
                    <a:pt x="321" y="526"/>
                  </a:lnTo>
                  <a:lnTo>
                    <a:pt x="244" y="641"/>
                  </a:lnTo>
                  <a:lnTo>
                    <a:pt x="167" y="756"/>
                  </a:lnTo>
                  <a:lnTo>
                    <a:pt x="103" y="884"/>
                  </a:lnTo>
                  <a:lnTo>
                    <a:pt x="64" y="1025"/>
                  </a:lnTo>
                  <a:lnTo>
                    <a:pt x="26" y="1166"/>
                  </a:lnTo>
                  <a:lnTo>
                    <a:pt x="0" y="1307"/>
                  </a:lnTo>
                  <a:lnTo>
                    <a:pt x="0" y="1461"/>
                  </a:lnTo>
                  <a:lnTo>
                    <a:pt x="0" y="1602"/>
                  </a:lnTo>
                  <a:lnTo>
                    <a:pt x="26" y="1742"/>
                  </a:lnTo>
                  <a:lnTo>
                    <a:pt x="64" y="1883"/>
                  </a:lnTo>
                  <a:lnTo>
                    <a:pt x="103" y="2024"/>
                  </a:lnTo>
                  <a:lnTo>
                    <a:pt x="167" y="2152"/>
                  </a:lnTo>
                  <a:lnTo>
                    <a:pt x="244" y="2268"/>
                  </a:lnTo>
                  <a:lnTo>
                    <a:pt x="321" y="2383"/>
                  </a:lnTo>
                  <a:lnTo>
                    <a:pt x="423" y="2485"/>
                  </a:lnTo>
                  <a:lnTo>
                    <a:pt x="526" y="2575"/>
                  </a:lnTo>
                  <a:lnTo>
                    <a:pt x="641" y="2665"/>
                  </a:lnTo>
                  <a:lnTo>
                    <a:pt x="756" y="2741"/>
                  </a:lnTo>
                  <a:lnTo>
                    <a:pt x="884" y="2793"/>
                  </a:lnTo>
                  <a:lnTo>
                    <a:pt x="1012" y="2844"/>
                  </a:lnTo>
                  <a:lnTo>
                    <a:pt x="1153" y="2882"/>
                  </a:lnTo>
                  <a:lnTo>
                    <a:pt x="1307" y="2908"/>
                  </a:lnTo>
                  <a:lnTo>
                    <a:pt x="1601" y="2908"/>
                  </a:lnTo>
                  <a:lnTo>
                    <a:pt x="1742" y="2882"/>
                  </a:lnTo>
                  <a:lnTo>
                    <a:pt x="1883" y="2844"/>
                  </a:lnTo>
                  <a:lnTo>
                    <a:pt x="2011" y="2793"/>
                  </a:lnTo>
                  <a:lnTo>
                    <a:pt x="2139" y="2741"/>
                  </a:lnTo>
                  <a:lnTo>
                    <a:pt x="2267" y="2665"/>
                  </a:lnTo>
                  <a:lnTo>
                    <a:pt x="2370" y="2575"/>
                  </a:lnTo>
                  <a:lnTo>
                    <a:pt x="2485" y="2485"/>
                  </a:lnTo>
                  <a:lnTo>
                    <a:pt x="2575" y="2383"/>
                  </a:lnTo>
                  <a:lnTo>
                    <a:pt x="2652" y="2268"/>
                  </a:lnTo>
                  <a:lnTo>
                    <a:pt x="2728" y="2152"/>
                  </a:lnTo>
                  <a:lnTo>
                    <a:pt x="2793" y="2024"/>
                  </a:lnTo>
                  <a:lnTo>
                    <a:pt x="2844" y="1883"/>
                  </a:lnTo>
                  <a:lnTo>
                    <a:pt x="2882" y="1742"/>
                  </a:lnTo>
                  <a:lnTo>
                    <a:pt x="2895" y="1602"/>
                  </a:lnTo>
                  <a:lnTo>
                    <a:pt x="2908" y="1461"/>
                  </a:lnTo>
                  <a:lnTo>
                    <a:pt x="2895" y="1307"/>
                  </a:lnTo>
                  <a:lnTo>
                    <a:pt x="2882" y="1166"/>
                  </a:lnTo>
                  <a:lnTo>
                    <a:pt x="2844" y="1025"/>
                  </a:lnTo>
                  <a:lnTo>
                    <a:pt x="2793" y="884"/>
                  </a:lnTo>
                  <a:lnTo>
                    <a:pt x="2728" y="756"/>
                  </a:lnTo>
                  <a:lnTo>
                    <a:pt x="2652" y="641"/>
                  </a:lnTo>
                  <a:lnTo>
                    <a:pt x="2575" y="526"/>
                  </a:lnTo>
                  <a:lnTo>
                    <a:pt x="2485" y="423"/>
                  </a:lnTo>
                  <a:lnTo>
                    <a:pt x="2370" y="334"/>
                  </a:lnTo>
                  <a:lnTo>
                    <a:pt x="2267" y="244"/>
                  </a:lnTo>
                  <a:lnTo>
                    <a:pt x="2139" y="180"/>
                  </a:lnTo>
                  <a:lnTo>
                    <a:pt x="2011" y="116"/>
                  </a:lnTo>
                  <a:lnTo>
                    <a:pt x="1883" y="65"/>
                  </a:lnTo>
                  <a:lnTo>
                    <a:pt x="1742" y="26"/>
                  </a:lnTo>
                  <a:lnTo>
                    <a:pt x="1601" y="13"/>
                  </a:lnTo>
                  <a:lnTo>
                    <a:pt x="1448" y="1"/>
                  </a:lnTo>
                  <a:close/>
                </a:path>
              </a:pathLst>
            </a:custGeom>
            <a:solidFill>
              <a:srgbClr val="FAFF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1"/>
            <p:cNvSpPr/>
            <p:nvPr/>
          </p:nvSpPr>
          <p:spPr>
            <a:xfrm rot="5400000">
              <a:off x="4378272" y="3237979"/>
              <a:ext cx="239203" cy="239203"/>
            </a:xfrm>
            <a:custGeom>
              <a:avLst/>
              <a:gdLst/>
              <a:ahLst/>
              <a:cxnLst/>
              <a:rect l="l" t="t" r="r" b="b"/>
              <a:pathLst>
                <a:path w="2909" h="2909" extrusionOk="0">
                  <a:moveTo>
                    <a:pt x="1448" y="1"/>
                  </a:moveTo>
                  <a:lnTo>
                    <a:pt x="1307" y="14"/>
                  </a:lnTo>
                  <a:lnTo>
                    <a:pt x="1166" y="27"/>
                  </a:lnTo>
                  <a:lnTo>
                    <a:pt x="1025" y="65"/>
                  </a:lnTo>
                  <a:lnTo>
                    <a:pt x="884" y="116"/>
                  </a:lnTo>
                  <a:lnTo>
                    <a:pt x="756" y="180"/>
                  </a:lnTo>
                  <a:lnTo>
                    <a:pt x="641" y="244"/>
                  </a:lnTo>
                  <a:lnTo>
                    <a:pt x="526" y="334"/>
                  </a:lnTo>
                  <a:lnTo>
                    <a:pt x="423" y="424"/>
                  </a:lnTo>
                  <a:lnTo>
                    <a:pt x="334" y="526"/>
                  </a:lnTo>
                  <a:lnTo>
                    <a:pt x="244" y="641"/>
                  </a:lnTo>
                  <a:lnTo>
                    <a:pt x="167" y="757"/>
                  </a:lnTo>
                  <a:lnTo>
                    <a:pt x="116" y="885"/>
                  </a:lnTo>
                  <a:lnTo>
                    <a:pt x="65" y="1026"/>
                  </a:lnTo>
                  <a:lnTo>
                    <a:pt x="26" y="1166"/>
                  </a:lnTo>
                  <a:lnTo>
                    <a:pt x="1" y="1307"/>
                  </a:lnTo>
                  <a:lnTo>
                    <a:pt x="1" y="1461"/>
                  </a:lnTo>
                  <a:lnTo>
                    <a:pt x="1" y="1602"/>
                  </a:lnTo>
                  <a:lnTo>
                    <a:pt x="26" y="1756"/>
                  </a:lnTo>
                  <a:lnTo>
                    <a:pt x="65" y="1884"/>
                  </a:lnTo>
                  <a:lnTo>
                    <a:pt x="116" y="2025"/>
                  </a:lnTo>
                  <a:lnTo>
                    <a:pt x="167" y="2153"/>
                  </a:lnTo>
                  <a:lnTo>
                    <a:pt x="244" y="2268"/>
                  </a:lnTo>
                  <a:lnTo>
                    <a:pt x="334" y="2383"/>
                  </a:lnTo>
                  <a:lnTo>
                    <a:pt x="423" y="2486"/>
                  </a:lnTo>
                  <a:lnTo>
                    <a:pt x="526" y="2575"/>
                  </a:lnTo>
                  <a:lnTo>
                    <a:pt x="641" y="2665"/>
                  </a:lnTo>
                  <a:lnTo>
                    <a:pt x="756" y="2742"/>
                  </a:lnTo>
                  <a:lnTo>
                    <a:pt x="884" y="2793"/>
                  </a:lnTo>
                  <a:lnTo>
                    <a:pt x="1025" y="2844"/>
                  </a:lnTo>
                  <a:lnTo>
                    <a:pt x="1166" y="2883"/>
                  </a:lnTo>
                  <a:lnTo>
                    <a:pt x="1307" y="2908"/>
                  </a:lnTo>
                  <a:lnTo>
                    <a:pt x="1602" y="2908"/>
                  </a:lnTo>
                  <a:lnTo>
                    <a:pt x="1743" y="2883"/>
                  </a:lnTo>
                  <a:lnTo>
                    <a:pt x="1883" y="2844"/>
                  </a:lnTo>
                  <a:lnTo>
                    <a:pt x="2024" y="2793"/>
                  </a:lnTo>
                  <a:lnTo>
                    <a:pt x="2152" y="2742"/>
                  </a:lnTo>
                  <a:lnTo>
                    <a:pt x="2268" y="2665"/>
                  </a:lnTo>
                  <a:lnTo>
                    <a:pt x="2383" y="2575"/>
                  </a:lnTo>
                  <a:lnTo>
                    <a:pt x="2485" y="2486"/>
                  </a:lnTo>
                  <a:lnTo>
                    <a:pt x="2575" y="2383"/>
                  </a:lnTo>
                  <a:lnTo>
                    <a:pt x="2665" y="2268"/>
                  </a:lnTo>
                  <a:lnTo>
                    <a:pt x="2729" y="2153"/>
                  </a:lnTo>
                  <a:lnTo>
                    <a:pt x="2793" y="2025"/>
                  </a:lnTo>
                  <a:lnTo>
                    <a:pt x="2844" y="1884"/>
                  </a:lnTo>
                  <a:lnTo>
                    <a:pt x="2882" y="1756"/>
                  </a:lnTo>
                  <a:lnTo>
                    <a:pt x="2895" y="1602"/>
                  </a:lnTo>
                  <a:lnTo>
                    <a:pt x="2908" y="1461"/>
                  </a:lnTo>
                  <a:lnTo>
                    <a:pt x="2895" y="1307"/>
                  </a:lnTo>
                  <a:lnTo>
                    <a:pt x="2882" y="1166"/>
                  </a:lnTo>
                  <a:lnTo>
                    <a:pt x="2844" y="1026"/>
                  </a:lnTo>
                  <a:lnTo>
                    <a:pt x="2793" y="885"/>
                  </a:lnTo>
                  <a:lnTo>
                    <a:pt x="2729" y="757"/>
                  </a:lnTo>
                  <a:lnTo>
                    <a:pt x="2665" y="641"/>
                  </a:lnTo>
                  <a:lnTo>
                    <a:pt x="2575" y="526"/>
                  </a:lnTo>
                  <a:lnTo>
                    <a:pt x="2485" y="424"/>
                  </a:lnTo>
                  <a:lnTo>
                    <a:pt x="2383" y="334"/>
                  </a:lnTo>
                  <a:lnTo>
                    <a:pt x="2268" y="244"/>
                  </a:lnTo>
                  <a:lnTo>
                    <a:pt x="2152" y="180"/>
                  </a:lnTo>
                  <a:lnTo>
                    <a:pt x="2024" y="116"/>
                  </a:lnTo>
                  <a:lnTo>
                    <a:pt x="1883" y="65"/>
                  </a:lnTo>
                  <a:lnTo>
                    <a:pt x="1743" y="27"/>
                  </a:lnTo>
                  <a:lnTo>
                    <a:pt x="1602" y="14"/>
                  </a:lnTo>
                  <a:lnTo>
                    <a:pt x="1448" y="1"/>
                  </a:lnTo>
                  <a:close/>
                </a:path>
              </a:pathLst>
            </a:custGeom>
            <a:solidFill>
              <a:srgbClr val="FCB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1"/>
            <p:cNvSpPr/>
            <p:nvPr/>
          </p:nvSpPr>
          <p:spPr>
            <a:xfrm rot="5400000">
              <a:off x="3786877" y="2606622"/>
              <a:ext cx="239203" cy="240190"/>
            </a:xfrm>
            <a:custGeom>
              <a:avLst/>
              <a:gdLst/>
              <a:ahLst/>
              <a:cxnLst/>
              <a:rect l="l" t="t" r="r" b="b"/>
              <a:pathLst>
                <a:path w="2909" h="2921" extrusionOk="0">
                  <a:moveTo>
                    <a:pt x="1448" y="0"/>
                  </a:moveTo>
                  <a:lnTo>
                    <a:pt x="1307" y="13"/>
                  </a:lnTo>
                  <a:lnTo>
                    <a:pt x="1153" y="39"/>
                  </a:lnTo>
                  <a:lnTo>
                    <a:pt x="1025" y="64"/>
                  </a:lnTo>
                  <a:lnTo>
                    <a:pt x="885" y="115"/>
                  </a:lnTo>
                  <a:lnTo>
                    <a:pt x="756" y="179"/>
                  </a:lnTo>
                  <a:lnTo>
                    <a:pt x="641" y="256"/>
                  </a:lnTo>
                  <a:lnTo>
                    <a:pt x="526" y="333"/>
                  </a:lnTo>
                  <a:lnTo>
                    <a:pt x="423" y="436"/>
                  </a:lnTo>
                  <a:lnTo>
                    <a:pt x="334" y="538"/>
                  </a:lnTo>
                  <a:lnTo>
                    <a:pt x="244" y="641"/>
                  </a:lnTo>
                  <a:lnTo>
                    <a:pt x="167" y="769"/>
                  </a:lnTo>
                  <a:lnTo>
                    <a:pt x="116" y="897"/>
                  </a:lnTo>
                  <a:lnTo>
                    <a:pt x="65" y="1025"/>
                  </a:lnTo>
                  <a:lnTo>
                    <a:pt x="26" y="1166"/>
                  </a:lnTo>
                  <a:lnTo>
                    <a:pt x="1" y="1307"/>
                  </a:lnTo>
                  <a:lnTo>
                    <a:pt x="1" y="1460"/>
                  </a:lnTo>
                  <a:lnTo>
                    <a:pt x="1" y="1601"/>
                  </a:lnTo>
                  <a:lnTo>
                    <a:pt x="26" y="1755"/>
                  </a:lnTo>
                  <a:lnTo>
                    <a:pt x="65" y="1896"/>
                  </a:lnTo>
                  <a:lnTo>
                    <a:pt x="116" y="2024"/>
                  </a:lnTo>
                  <a:lnTo>
                    <a:pt x="167" y="2152"/>
                  </a:lnTo>
                  <a:lnTo>
                    <a:pt x="244" y="2267"/>
                  </a:lnTo>
                  <a:lnTo>
                    <a:pt x="334" y="2382"/>
                  </a:lnTo>
                  <a:lnTo>
                    <a:pt x="423" y="2485"/>
                  </a:lnTo>
                  <a:lnTo>
                    <a:pt x="526" y="2587"/>
                  </a:lnTo>
                  <a:lnTo>
                    <a:pt x="641" y="2664"/>
                  </a:lnTo>
                  <a:lnTo>
                    <a:pt x="756" y="2741"/>
                  </a:lnTo>
                  <a:lnTo>
                    <a:pt x="885" y="2805"/>
                  </a:lnTo>
                  <a:lnTo>
                    <a:pt x="1025" y="2844"/>
                  </a:lnTo>
                  <a:lnTo>
                    <a:pt x="1153" y="2882"/>
                  </a:lnTo>
                  <a:lnTo>
                    <a:pt x="1307" y="2908"/>
                  </a:lnTo>
                  <a:lnTo>
                    <a:pt x="1448" y="2920"/>
                  </a:lnTo>
                  <a:lnTo>
                    <a:pt x="1602" y="2908"/>
                  </a:lnTo>
                  <a:lnTo>
                    <a:pt x="1743" y="2882"/>
                  </a:lnTo>
                  <a:lnTo>
                    <a:pt x="1884" y="2844"/>
                  </a:lnTo>
                  <a:lnTo>
                    <a:pt x="2024" y="2805"/>
                  </a:lnTo>
                  <a:lnTo>
                    <a:pt x="2152" y="2741"/>
                  </a:lnTo>
                  <a:lnTo>
                    <a:pt x="2268" y="2664"/>
                  </a:lnTo>
                  <a:lnTo>
                    <a:pt x="2383" y="2587"/>
                  </a:lnTo>
                  <a:lnTo>
                    <a:pt x="2485" y="2485"/>
                  </a:lnTo>
                  <a:lnTo>
                    <a:pt x="2575" y="2382"/>
                  </a:lnTo>
                  <a:lnTo>
                    <a:pt x="2665" y="2267"/>
                  </a:lnTo>
                  <a:lnTo>
                    <a:pt x="2729" y="2152"/>
                  </a:lnTo>
                  <a:lnTo>
                    <a:pt x="2793" y="2024"/>
                  </a:lnTo>
                  <a:lnTo>
                    <a:pt x="2844" y="1896"/>
                  </a:lnTo>
                  <a:lnTo>
                    <a:pt x="2883" y="1755"/>
                  </a:lnTo>
                  <a:lnTo>
                    <a:pt x="2895" y="1601"/>
                  </a:lnTo>
                  <a:lnTo>
                    <a:pt x="2908" y="1460"/>
                  </a:lnTo>
                  <a:lnTo>
                    <a:pt x="2895" y="1307"/>
                  </a:lnTo>
                  <a:lnTo>
                    <a:pt x="2883" y="1166"/>
                  </a:lnTo>
                  <a:lnTo>
                    <a:pt x="2844" y="1025"/>
                  </a:lnTo>
                  <a:lnTo>
                    <a:pt x="2793" y="897"/>
                  </a:lnTo>
                  <a:lnTo>
                    <a:pt x="2729" y="769"/>
                  </a:lnTo>
                  <a:lnTo>
                    <a:pt x="2665" y="641"/>
                  </a:lnTo>
                  <a:lnTo>
                    <a:pt x="2575" y="538"/>
                  </a:lnTo>
                  <a:lnTo>
                    <a:pt x="2485" y="436"/>
                  </a:lnTo>
                  <a:lnTo>
                    <a:pt x="2383" y="333"/>
                  </a:lnTo>
                  <a:lnTo>
                    <a:pt x="2268" y="256"/>
                  </a:lnTo>
                  <a:lnTo>
                    <a:pt x="2152" y="179"/>
                  </a:lnTo>
                  <a:lnTo>
                    <a:pt x="2024" y="115"/>
                  </a:lnTo>
                  <a:lnTo>
                    <a:pt x="1884" y="64"/>
                  </a:lnTo>
                  <a:lnTo>
                    <a:pt x="1743" y="39"/>
                  </a:lnTo>
                  <a:lnTo>
                    <a:pt x="1602" y="13"/>
                  </a:lnTo>
                  <a:lnTo>
                    <a:pt x="1448" y="0"/>
                  </a:lnTo>
                  <a:close/>
                </a:path>
              </a:pathLst>
            </a:custGeom>
            <a:solidFill>
              <a:srgbClr val="FCB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1"/>
            <p:cNvSpPr/>
            <p:nvPr/>
          </p:nvSpPr>
          <p:spPr>
            <a:xfrm rot="5400000">
              <a:off x="3192974" y="3107933"/>
              <a:ext cx="239121" cy="240190"/>
            </a:xfrm>
            <a:custGeom>
              <a:avLst/>
              <a:gdLst/>
              <a:ahLst/>
              <a:cxnLst/>
              <a:rect l="l" t="t" r="r" b="b"/>
              <a:pathLst>
                <a:path w="2908" h="2921" extrusionOk="0">
                  <a:moveTo>
                    <a:pt x="1448" y="1"/>
                  </a:moveTo>
                  <a:lnTo>
                    <a:pt x="1307" y="14"/>
                  </a:lnTo>
                  <a:lnTo>
                    <a:pt x="1153" y="39"/>
                  </a:lnTo>
                  <a:lnTo>
                    <a:pt x="1012" y="65"/>
                  </a:lnTo>
                  <a:lnTo>
                    <a:pt x="884" y="116"/>
                  </a:lnTo>
                  <a:lnTo>
                    <a:pt x="756" y="180"/>
                  </a:lnTo>
                  <a:lnTo>
                    <a:pt x="641" y="257"/>
                  </a:lnTo>
                  <a:lnTo>
                    <a:pt x="525" y="334"/>
                  </a:lnTo>
                  <a:lnTo>
                    <a:pt x="423" y="436"/>
                  </a:lnTo>
                  <a:lnTo>
                    <a:pt x="333" y="539"/>
                  </a:lnTo>
                  <a:lnTo>
                    <a:pt x="244" y="641"/>
                  </a:lnTo>
                  <a:lnTo>
                    <a:pt x="167" y="769"/>
                  </a:lnTo>
                  <a:lnTo>
                    <a:pt x="116" y="897"/>
                  </a:lnTo>
                  <a:lnTo>
                    <a:pt x="64" y="1025"/>
                  </a:lnTo>
                  <a:lnTo>
                    <a:pt x="26" y="1166"/>
                  </a:lnTo>
                  <a:lnTo>
                    <a:pt x="0" y="1307"/>
                  </a:lnTo>
                  <a:lnTo>
                    <a:pt x="0" y="1461"/>
                  </a:lnTo>
                  <a:lnTo>
                    <a:pt x="0" y="1615"/>
                  </a:lnTo>
                  <a:lnTo>
                    <a:pt x="26" y="1755"/>
                  </a:lnTo>
                  <a:lnTo>
                    <a:pt x="64" y="1896"/>
                  </a:lnTo>
                  <a:lnTo>
                    <a:pt x="116" y="2024"/>
                  </a:lnTo>
                  <a:lnTo>
                    <a:pt x="167" y="2153"/>
                  </a:lnTo>
                  <a:lnTo>
                    <a:pt x="244" y="2268"/>
                  </a:lnTo>
                  <a:lnTo>
                    <a:pt x="333" y="2383"/>
                  </a:lnTo>
                  <a:lnTo>
                    <a:pt x="423" y="2486"/>
                  </a:lnTo>
                  <a:lnTo>
                    <a:pt x="525" y="2588"/>
                  </a:lnTo>
                  <a:lnTo>
                    <a:pt x="641" y="2665"/>
                  </a:lnTo>
                  <a:lnTo>
                    <a:pt x="756" y="2742"/>
                  </a:lnTo>
                  <a:lnTo>
                    <a:pt x="884" y="2806"/>
                  </a:lnTo>
                  <a:lnTo>
                    <a:pt x="1012" y="2844"/>
                  </a:lnTo>
                  <a:lnTo>
                    <a:pt x="1153" y="2883"/>
                  </a:lnTo>
                  <a:lnTo>
                    <a:pt x="1307" y="2908"/>
                  </a:lnTo>
                  <a:lnTo>
                    <a:pt x="1448" y="2921"/>
                  </a:lnTo>
                  <a:lnTo>
                    <a:pt x="1601" y="2908"/>
                  </a:lnTo>
                  <a:lnTo>
                    <a:pt x="1742" y="2883"/>
                  </a:lnTo>
                  <a:lnTo>
                    <a:pt x="1883" y="2844"/>
                  </a:lnTo>
                  <a:lnTo>
                    <a:pt x="2024" y="2806"/>
                  </a:lnTo>
                  <a:lnTo>
                    <a:pt x="2139" y="2742"/>
                  </a:lnTo>
                  <a:lnTo>
                    <a:pt x="2267" y="2665"/>
                  </a:lnTo>
                  <a:lnTo>
                    <a:pt x="2383" y="2588"/>
                  </a:lnTo>
                  <a:lnTo>
                    <a:pt x="2485" y="2486"/>
                  </a:lnTo>
                  <a:lnTo>
                    <a:pt x="2575" y="2383"/>
                  </a:lnTo>
                  <a:lnTo>
                    <a:pt x="2664" y="2268"/>
                  </a:lnTo>
                  <a:lnTo>
                    <a:pt x="2728" y="2153"/>
                  </a:lnTo>
                  <a:lnTo>
                    <a:pt x="2792" y="2024"/>
                  </a:lnTo>
                  <a:lnTo>
                    <a:pt x="2844" y="1896"/>
                  </a:lnTo>
                  <a:lnTo>
                    <a:pt x="2882" y="1755"/>
                  </a:lnTo>
                  <a:lnTo>
                    <a:pt x="2895" y="1615"/>
                  </a:lnTo>
                  <a:lnTo>
                    <a:pt x="2908" y="1461"/>
                  </a:lnTo>
                  <a:lnTo>
                    <a:pt x="2895" y="1307"/>
                  </a:lnTo>
                  <a:lnTo>
                    <a:pt x="2882" y="1166"/>
                  </a:lnTo>
                  <a:lnTo>
                    <a:pt x="2844" y="1025"/>
                  </a:lnTo>
                  <a:lnTo>
                    <a:pt x="2792" y="897"/>
                  </a:lnTo>
                  <a:lnTo>
                    <a:pt x="2728" y="769"/>
                  </a:lnTo>
                  <a:lnTo>
                    <a:pt x="2664" y="641"/>
                  </a:lnTo>
                  <a:lnTo>
                    <a:pt x="2575" y="539"/>
                  </a:lnTo>
                  <a:lnTo>
                    <a:pt x="2485" y="436"/>
                  </a:lnTo>
                  <a:lnTo>
                    <a:pt x="2383" y="334"/>
                  </a:lnTo>
                  <a:lnTo>
                    <a:pt x="2267" y="257"/>
                  </a:lnTo>
                  <a:lnTo>
                    <a:pt x="2139" y="180"/>
                  </a:lnTo>
                  <a:lnTo>
                    <a:pt x="2024" y="116"/>
                  </a:lnTo>
                  <a:lnTo>
                    <a:pt x="1883" y="65"/>
                  </a:lnTo>
                  <a:lnTo>
                    <a:pt x="1742" y="39"/>
                  </a:lnTo>
                  <a:lnTo>
                    <a:pt x="1601" y="14"/>
                  </a:lnTo>
                  <a:lnTo>
                    <a:pt x="1448"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1"/>
            <p:cNvSpPr/>
            <p:nvPr/>
          </p:nvSpPr>
          <p:spPr>
            <a:xfrm rot="5400000">
              <a:off x="2819035" y="2606622"/>
              <a:ext cx="239203" cy="240190"/>
            </a:xfrm>
            <a:custGeom>
              <a:avLst/>
              <a:gdLst/>
              <a:ahLst/>
              <a:cxnLst/>
              <a:rect l="l" t="t" r="r" b="b"/>
              <a:pathLst>
                <a:path w="2909" h="2921" extrusionOk="0">
                  <a:moveTo>
                    <a:pt x="1448" y="1"/>
                  </a:moveTo>
                  <a:lnTo>
                    <a:pt x="1307" y="13"/>
                  </a:lnTo>
                  <a:lnTo>
                    <a:pt x="1153" y="39"/>
                  </a:lnTo>
                  <a:lnTo>
                    <a:pt x="1025" y="77"/>
                  </a:lnTo>
                  <a:lnTo>
                    <a:pt x="885" y="116"/>
                  </a:lnTo>
                  <a:lnTo>
                    <a:pt x="756" y="180"/>
                  </a:lnTo>
                  <a:lnTo>
                    <a:pt x="641" y="257"/>
                  </a:lnTo>
                  <a:lnTo>
                    <a:pt x="526" y="334"/>
                  </a:lnTo>
                  <a:lnTo>
                    <a:pt x="423" y="436"/>
                  </a:lnTo>
                  <a:lnTo>
                    <a:pt x="334" y="539"/>
                  </a:lnTo>
                  <a:lnTo>
                    <a:pt x="244" y="654"/>
                  </a:lnTo>
                  <a:lnTo>
                    <a:pt x="167" y="769"/>
                  </a:lnTo>
                  <a:lnTo>
                    <a:pt x="116" y="897"/>
                  </a:lnTo>
                  <a:lnTo>
                    <a:pt x="65" y="1025"/>
                  </a:lnTo>
                  <a:lnTo>
                    <a:pt x="26" y="1166"/>
                  </a:lnTo>
                  <a:lnTo>
                    <a:pt x="1" y="1307"/>
                  </a:lnTo>
                  <a:lnTo>
                    <a:pt x="1" y="1461"/>
                  </a:lnTo>
                  <a:lnTo>
                    <a:pt x="1" y="1614"/>
                  </a:lnTo>
                  <a:lnTo>
                    <a:pt x="26" y="1755"/>
                  </a:lnTo>
                  <a:lnTo>
                    <a:pt x="65" y="1896"/>
                  </a:lnTo>
                  <a:lnTo>
                    <a:pt x="116" y="2024"/>
                  </a:lnTo>
                  <a:lnTo>
                    <a:pt x="167" y="2152"/>
                  </a:lnTo>
                  <a:lnTo>
                    <a:pt x="244" y="2280"/>
                  </a:lnTo>
                  <a:lnTo>
                    <a:pt x="334" y="2383"/>
                  </a:lnTo>
                  <a:lnTo>
                    <a:pt x="423" y="2485"/>
                  </a:lnTo>
                  <a:lnTo>
                    <a:pt x="526" y="2588"/>
                  </a:lnTo>
                  <a:lnTo>
                    <a:pt x="641" y="2665"/>
                  </a:lnTo>
                  <a:lnTo>
                    <a:pt x="756" y="2741"/>
                  </a:lnTo>
                  <a:lnTo>
                    <a:pt x="885" y="2806"/>
                  </a:lnTo>
                  <a:lnTo>
                    <a:pt x="1025" y="2857"/>
                  </a:lnTo>
                  <a:lnTo>
                    <a:pt x="1153" y="2882"/>
                  </a:lnTo>
                  <a:lnTo>
                    <a:pt x="1307" y="2908"/>
                  </a:lnTo>
                  <a:lnTo>
                    <a:pt x="1448" y="2921"/>
                  </a:lnTo>
                  <a:lnTo>
                    <a:pt x="1602" y="2908"/>
                  </a:lnTo>
                  <a:lnTo>
                    <a:pt x="1743" y="2882"/>
                  </a:lnTo>
                  <a:lnTo>
                    <a:pt x="1884" y="2857"/>
                  </a:lnTo>
                  <a:lnTo>
                    <a:pt x="2024" y="2806"/>
                  </a:lnTo>
                  <a:lnTo>
                    <a:pt x="2152" y="2741"/>
                  </a:lnTo>
                  <a:lnTo>
                    <a:pt x="2268" y="2665"/>
                  </a:lnTo>
                  <a:lnTo>
                    <a:pt x="2383" y="2588"/>
                  </a:lnTo>
                  <a:lnTo>
                    <a:pt x="2485" y="2485"/>
                  </a:lnTo>
                  <a:lnTo>
                    <a:pt x="2575" y="2383"/>
                  </a:lnTo>
                  <a:lnTo>
                    <a:pt x="2665" y="2280"/>
                  </a:lnTo>
                  <a:lnTo>
                    <a:pt x="2729" y="2152"/>
                  </a:lnTo>
                  <a:lnTo>
                    <a:pt x="2793" y="2024"/>
                  </a:lnTo>
                  <a:lnTo>
                    <a:pt x="2844" y="1896"/>
                  </a:lnTo>
                  <a:lnTo>
                    <a:pt x="2883" y="1755"/>
                  </a:lnTo>
                  <a:lnTo>
                    <a:pt x="2895" y="1614"/>
                  </a:lnTo>
                  <a:lnTo>
                    <a:pt x="2908" y="1461"/>
                  </a:lnTo>
                  <a:lnTo>
                    <a:pt x="2895" y="1307"/>
                  </a:lnTo>
                  <a:lnTo>
                    <a:pt x="2883" y="1166"/>
                  </a:lnTo>
                  <a:lnTo>
                    <a:pt x="2844" y="1025"/>
                  </a:lnTo>
                  <a:lnTo>
                    <a:pt x="2793" y="897"/>
                  </a:lnTo>
                  <a:lnTo>
                    <a:pt x="2729" y="769"/>
                  </a:lnTo>
                  <a:lnTo>
                    <a:pt x="2665" y="654"/>
                  </a:lnTo>
                  <a:lnTo>
                    <a:pt x="2575" y="539"/>
                  </a:lnTo>
                  <a:lnTo>
                    <a:pt x="2485" y="436"/>
                  </a:lnTo>
                  <a:lnTo>
                    <a:pt x="2383" y="334"/>
                  </a:lnTo>
                  <a:lnTo>
                    <a:pt x="2268" y="257"/>
                  </a:lnTo>
                  <a:lnTo>
                    <a:pt x="2152" y="180"/>
                  </a:lnTo>
                  <a:lnTo>
                    <a:pt x="2024" y="116"/>
                  </a:lnTo>
                  <a:lnTo>
                    <a:pt x="1884" y="77"/>
                  </a:lnTo>
                  <a:lnTo>
                    <a:pt x="1743" y="39"/>
                  </a:lnTo>
                  <a:lnTo>
                    <a:pt x="1602" y="13"/>
                  </a:lnTo>
                  <a:lnTo>
                    <a:pt x="1448"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1"/>
            <p:cNvSpPr/>
            <p:nvPr/>
          </p:nvSpPr>
          <p:spPr>
            <a:xfrm rot="5400000">
              <a:off x="2190801" y="2776672"/>
              <a:ext cx="239203" cy="239203"/>
            </a:xfrm>
            <a:custGeom>
              <a:avLst/>
              <a:gdLst/>
              <a:ahLst/>
              <a:cxnLst/>
              <a:rect l="l" t="t" r="r" b="b"/>
              <a:pathLst>
                <a:path w="2909" h="2909" extrusionOk="0">
                  <a:moveTo>
                    <a:pt x="1307" y="1"/>
                  </a:moveTo>
                  <a:lnTo>
                    <a:pt x="1154" y="27"/>
                  </a:lnTo>
                  <a:lnTo>
                    <a:pt x="1025" y="65"/>
                  </a:lnTo>
                  <a:lnTo>
                    <a:pt x="885" y="103"/>
                  </a:lnTo>
                  <a:lnTo>
                    <a:pt x="756" y="167"/>
                  </a:lnTo>
                  <a:lnTo>
                    <a:pt x="641" y="244"/>
                  </a:lnTo>
                  <a:lnTo>
                    <a:pt x="526" y="321"/>
                  </a:lnTo>
                  <a:lnTo>
                    <a:pt x="423" y="424"/>
                  </a:lnTo>
                  <a:lnTo>
                    <a:pt x="334" y="526"/>
                  </a:lnTo>
                  <a:lnTo>
                    <a:pt x="244" y="641"/>
                  </a:lnTo>
                  <a:lnTo>
                    <a:pt x="167" y="757"/>
                  </a:lnTo>
                  <a:lnTo>
                    <a:pt x="116" y="885"/>
                  </a:lnTo>
                  <a:lnTo>
                    <a:pt x="65" y="1013"/>
                  </a:lnTo>
                  <a:lnTo>
                    <a:pt x="26" y="1154"/>
                  </a:lnTo>
                  <a:lnTo>
                    <a:pt x="1" y="1307"/>
                  </a:lnTo>
                  <a:lnTo>
                    <a:pt x="1" y="1448"/>
                  </a:lnTo>
                  <a:lnTo>
                    <a:pt x="1" y="1602"/>
                  </a:lnTo>
                  <a:lnTo>
                    <a:pt x="26" y="1743"/>
                  </a:lnTo>
                  <a:lnTo>
                    <a:pt x="65" y="1884"/>
                  </a:lnTo>
                  <a:lnTo>
                    <a:pt x="116" y="2012"/>
                  </a:lnTo>
                  <a:lnTo>
                    <a:pt x="167" y="2140"/>
                  </a:lnTo>
                  <a:lnTo>
                    <a:pt x="244" y="2268"/>
                  </a:lnTo>
                  <a:lnTo>
                    <a:pt x="334" y="2370"/>
                  </a:lnTo>
                  <a:lnTo>
                    <a:pt x="423" y="2486"/>
                  </a:lnTo>
                  <a:lnTo>
                    <a:pt x="526" y="2575"/>
                  </a:lnTo>
                  <a:lnTo>
                    <a:pt x="641" y="2652"/>
                  </a:lnTo>
                  <a:lnTo>
                    <a:pt x="756" y="2729"/>
                  </a:lnTo>
                  <a:lnTo>
                    <a:pt x="885" y="2793"/>
                  </a:lnTo>
                  <a:lnTo>
                    <a:pt x="1025" y="2844"/>
                  </a:lnTo>
                  <a:lnTo>
                    <a:pt x="1154" y="2883"/>
                  </a:lnTo>
                  <a:lnTo>
                    <a:pt x="1307" y="2896"/>
                  </a:lnTo>
                  <a:lnTo>
                    <a:pt x="1448" y="2908"/>
                  </a:lnTo>
                  <a:lnTo>
                    <a:pt x="1602" y="2896"/>
                  </a:lnTo>
                  <a:lnTo>
                    <a:pt x="1743" y="2883"/>
                  </a:lnTo>
                  <a:lnTo>
                    <a:pt x="1884" y="2844"/>
                  </a:lnTo>
                  <a:lnTo>
                    <a:pt x="2024" y="2793"/>
                  </a:lnTo>
                  <a:lnTo>
                    <a:pt x="2153" y="2729"/>
                  </a:lnTo>
                  <a:lnTo>
                    <a:pt x="2268" y="2652"/>
                  </a:lnTo>
                  <a:lnTo>
                    <a:pt x="2383" y="2575"/>
                  </a:lnTo>
                  <a:lnTo>
                    <a:pt x="2486" y="2486"/>
                  </a:lnTo>
                  <a:lnTo>
                    <a:pt x="2575" y="2370"/>
                  </a:lnTo>
                  <a:lnTo>
                    <a:pt x="2665" y="2268"/>
                  </a:lnTo>
                  <a:lnTo>
                    <a:pt x="2729" y="2140"/>
                  </a:lnTo>
                  <a:lnTo>
                    <a:pt x="2793" y="2012"/>
                  </a:lnTo>
                  <a:lnTo>
                    <a:pt x="2844" y="1884"/>
                  </a:lnTo>
                  <a:lnTo>
                    <a:pt x="2883" y="1743"/>
                  </a:lnTo>
                  <a:lnTo>
                    <a:pt x="2895" y="1602"/>
                  </a:lnTo>
                  <a:lnTo>
                    <a:pt x="2908" y="1448"/>
                  </a:lnTo>
                  <a:lnTo>
                    <a:pt x="2895" y="1307"/>
                  </a:lnTo>
                  <a:lnTo>
                    <a:pt x="2883" y="1154"/>
                  </a:lnTo>
                  <a:lnTo>
                    <a:pt x="2844" y="1013"/>
                  </a:lnTo>
                  <a:lnTo>
                    <a:pt x="2793" y="885"/>
                  </a:lnTo>
                  <a:lnTo>
                    <a:pt x="2729" y="757"/>
                  </a:lnTo>
                  <a:lnTo>
                    <a:pt x="2665" y="641"/>
                  </a:lnTo>
                  <a:lnTo>
                    <a:pt x="2575" y="526"/>
                  </a:lnTo>
                  <a:lnTo>
                    <a:pt x="2486" y="424"/>
                  </a:lnTo>
                  <a:lnTo>
                    <a:pt x="2383" y="321"/>
                  </a:lnTo>
                  <a:lnTo>
                    <a:pt x="2268" y="244"/>
                  </a:lnTo>
                  <a:lnTo>
                    <a:pt x="2153" y="167"/>
                  </a:lnTo>
                  <a:lnTo>
                    <a:pt x="2024" y="103"/>
                  </a:lnTo>
                  <a:lnTo>
                    <a:pt x="1884" y="65"/>
                  </a:lnTo>
                  <a:lnTo>
                    <a:pt x="1743" y="27"/>
                  </a:lnTo>
                  <a:lnTo>
                    <a:pt x="1602"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1"/>
            <p:cNvSpPr/>
            <p:nvPr/>
          </p:nvSpPr>
          <p:spPr>
            <a:xfrm rot="5400000">
              <a:off x="3969169" y="2002128"/>
              <a:ext cx="1057459" cy="4279092"/>
            </a:xfrm>
            <a:custGeom>
              <a:avLst/>
              <a:gdLst/>
              <a:ahLst/>
              <a:cxnLst/>
              <a:rect l="l" t="t" r="r" b="b"/>
              <a:pathLst>
                <a:path w="12860" h="52039" extrusionOk="0">
                  <a:moveTo>
                    <a:pt x="974" y="0"/>
                  </a:moveTo>
                  <a:lnTo>
                    <a:pt x="871" y="13"/>
                  </a:lnTo>
                  <a:lnTo>
                    <a:pt x="769" y="26"/>
                  </a:lnTo>
                  <a:lnTo>
                    <a:pt x="679" y="52"/>
                  </a:lnTo>
                  <a:lnTo>
                    <a:pt x="589" y="77"/>
                  </a:lnTo>
                  <a:lnTo>
                    <a:pt x="513" y="116"/>
                  </a:lnTo>
                  <a:lnTo>
                    <a:pt x="423" y="167"/>
                  </a:lnTo>
                  <a:lnTo>
                    <a:pt x="359" y="231"/>
                  </a:lnTo>
                  <a:lnTo>
                    <a:pt x="282" y="282"/>
                  </a:lnTo>
                  <a:lnTo>
                    <a:pt x="218" y="359"/>
                  </a:lnTo>
                  <a:lnTo>
                    <a:pt x="167" y="436"/>
                  </a:lnTo>
                  <a:lnTo>
                    <a:pt x="116" y="513"/>
                  </a:lnTo>
                  <a:lnTo>
                    <a:pt x="77" y="602"/>
                  </a:lnTo>
                  <a:lnTo>
                    <a:pt x="39" y="692"/>
                  </a:lnTo>
                  <a:lnTo>
                    <a:pt x="13" y="782"/>
                  </a:lnTo>
                  <a:lnTo>
                    <a:pt x="0" y="871"/>
                  </a:lnTo>
                  <a:lnTo>
                    <a:pt x="0" y="974"/>
                  </a:lnTo>
                  <a:lnTo>
                    <a:pt x="0" y="10400"/>
                  </a:lnTo>
                  <a:lnTo>
                    <a:pt x="13" y="10772"/>
                  </a:lnTo>
                  <a:lnTo>
                    <a:pt x="26" y="11143"/>
                  </a:lnTo>
                  <a:lnTo>
                    <a:pt x="77" y="11515"/>
                  </a:lnTo>
                  <a:lnTo>
                    <a:pt x="128" y="11873"/>
                  </a:lnTo>
                  <a:lnTo>
                    <a:pt x="192" y="12219"/>
                  </a:lnTo>
                  <a:lnTo>
                    <a:pt x="282" y="12565"/>
                  </a:lnTo>
                  <a:lnTo>
                    <a:pt x="385" y="12911"/>
                  </a:lnTo>
                  <a:lnTo>
                    <a:pt x="500" y="13244"/>
                  </a:lnTo>
                  <a:lnTo>
                    <a:pt x="628" y="13564"/>
                  </a:lnTo>
                  <a:lnTo>
                    <a:pt x="769" y="13884"/>
                  </a:lnTo>
                  <a:lnTo>
                    <a:pt x="910" y="14179"/>
                  </a:lnTo>
                  <a:lnTo>
                    <a:pt x="1076" y="14486"/>
                  </a:lnTo>
                  <a:lnTo>
                    <a:pt x="1255" y="14768"/>
                  </a:lnTo>
                  <a:lnTo>
                    <a:pt x="1448" y="15050"/>
                  </a:lnTo>
                  <a:lnTo>
                    <a:pt x="1640" y="15306"/>
                  </a:lnTo>
                  <a:lnTo>
                    <a:pt x="1857" y="15562"/>
                  </a:lnTo>
                  <a:lnTo>
                    <a:pt x="2075" y="15805"/>
                  </a:lnTo>
                  <a:lnTo>
                    <a:pt x="2306" y="16036"/>
                  </a:lnTo>
                  <a:lnTo>
                    <a:pt x="2536" y="16254"/>
                  </a:lnTo>
                  <a:lnTo>
                    <a:pt x="2792" y="16459"/>
                  </a:lnTo>
                  <a:lnTo>
                    <a:pt x="3049" y="16651"/>
                  </a:lnTo>
                  <a:lnTo>
                    <a:pt x="3305" y="16817"/>
                  </a:lnTo>
                  <a:lnTo>
                    <a:pt x="3574" y="16984"/>
                  </a:lnTo>
                  <a:lnTo>
                    <a:pt x="3855" y="17125"/>
                  </a:lnTo>
                  <a:lnTo>
                    <a:pt x="4150" y="17265"/>
                  </a:lnTo>
                  <a:lnTo>
                    <a:pt x="4445" y="17381"/>
                  </a:lnTo>
                  <a:lnTo>
                    <a:pt x="4739" y="17470"/>
                  </a:lnTo>
                  <a:lnTo>
                    <a:pt x="5047" y="17560"/>
                  </a:lnTo>
                  <a:lnTo>
                    <a:pt x="5354" y="17624"/>
                  </a:lnTo>
                  <a:lnTo>
                    <a:pt x="5674" y="17662"/>
                  </a:lnTo>
                  <a:lnTo>
                    <a:pt x="5994" y="17701"/>
                  </a:lnTo>
                  <a:lnTo>
                    <a:pt x="6545" y="17701"/>
                  </a:lnTo>
                  <a:lnTo>
                    <a:pt x="6763" y="17714"/>
                  </a:lnTo>
                  <a:lnTo>
                    <a:pt x="6993" y="17739"/>
                  </a:lnTo>
                  <a:lnTo>
                    <a:pt x="7211" y="17765"/>
                  </a:lnTo>
                  <a:lnTo>
                    <a:pt x="7429" y="17816"/>
                  </a:lnTo>
                  <a:lnTo>
                    <a:pt x="7634" y="17880"/>
                  </a:lnTo>
                  <a:lnTo>
                    <a:pt x="7839" y="17944"/>
                  </a:lnTo>
                  <a:lnTo>
                    <a:pt x="8044" y="18034"/>
                  </a:lnTo>
                  <a:lnTo>
                    <a:pt x="8249" y="18124"/>
                  </a:lnTo>
                  <a:lnTo>
                    <a:pt x="8441" y="18239"/>
                  </a:lnTo>
                  <a:lnTo>
                    <a:pt x="8620" y="18354"/>
                  </a:lnTo>
                  <a:lnTo>
                    <a:pt x="8812" y="18482"/>
                  </a:lnTo>
                  <a:lnTo>
                    <a:pt x="8991" y="18623"/>
                  </a:lnTo>
                  <a:lnTo>
                    <a:pt x="9158" y="18777"/>
                  </a:lnTo>
                  <a:lnTo>
                    <a:pt x="9324" y="18930"/>
                  </a:lnTo>
                  <a:lnTo>
                    <a:pt x="9478" y="19097"/>
                  </a:lnTo>
                  <a:lnTo>
                    <a:pt x="9632" y="19276"/>
                  </a:lnTo>
                  <a:lnTo>
                    <a:pt x="9785" y="19468"/>
                  </a:lnTo>
                  <a:lnTo>
                    <a:pt x="9914" y="19660"/>
                  </a:lnTo>
                  <a:lnTo>
                    <a:pt x="10042" y="19865"/>
                  </a:lnTo>
                  <a:lnTo>
                    <a:pt x="10170" y="20070"/>
                  </a:lnTo>
                  <a:lnTo>
                    <a:pt x="10285" y="20288"/>
                  </a:lnTo>
                  <a:lnTo>
                    <a:pt x="10387" y="20519"/>
                  </a:lnTo>
                  <a:lnTo>
                    <a:pt x="10490" y="20749"/>
                  </a:lnTo>
                  <a:lnTo>
                    <a:pt x="10567" y="20980"/>
                  </a:lnTo>
                  <a:lnTo>
                    <a:pt x="10656" y="21223"/>
                  </a:lnTo>
                  <a:lnTo>
                    <a:pt x="10720" y="21479"/>
                  </a:lnTo>
                  <a:lnTo>
                    <a:pt x="10784" y="21735"/>
                  </a:lnTo>
                  <a:lnTo>
                    <a:pt x="10823" y="21992"/>
                  </a:lnTo>
                  <a:lnTo>
                    <a:pt x="10861" y="22260"/>
                  </a:lnTo>
                  <a:lnTo>
                    <a:pt x="10900" y="22529"/>
                  </a:lnTo>
                  <a:lnTo>
                    <a:pt x="10913" y="22798"/>
                  </a:lnTo>
                  <a:lnTo>
                    <a:pt x="10913" y="23067"/>
                  </a:lnTo>
                  <a:lnTo>
                    <a:pt x="10913" y="28972"/>
                  </a:lnTo>
                  <a:lnTo>
                    <a:pt x="10913" y="29241"/>
                  </a:lnTo>
                  <a:lnTo>
                    <a:pt x="10900" y="29523"/>
                  </a:lnTo>
                  <a:lnTo>
                    <a:pt x="10861" y="29792"/>
                  </a:lnTo>
                  <a:lnTo>
                    <a:pt x="10823" y="30048"/>
                  </a:lnTo>
                  <a:lnTo>
                    <a:pt x="10784" y="30304"/>
                  </a:lnTo>
                  <a:lnTo>
                    <a:pt x="10720" y="30560"/>
                  </a:lnTo>
                  <a:lnTo>
                    <a:pt x="10656" y="30816"/>
                  </a:lnTo>
                  <a:lnTo>
                    <a:pt x="10567" y="31060"/>
                  </a:lnTo>
                  <a:lnTo>
                    <a:pt x="10490" y="31290"/>
                  </a:lnTo>
                  <a:lnTo>
                    <a:pt x="10387" y="31521"/>
                  </a:lnTo>
                  <a:lnTo>
                    <a:pt x="10285" y="31751"/>
                  </a:lnTo>
                  <a:lnTo>
                    <a:pt x="10170" y="31969"/>
                  </a:lnTo>
                  <a:lnTo>
                    <a:pt x="10042" y="32174"/>
                  </a:lnTo>
                  <a:lnTo>
                    <a:pt x="9914" y="32379"/>
                  </a:lnTo>
                  <a:lnTo>
                    <a:pt x="9785" y="32571"/>
                  </a:lnTo>
                  <a:lnTo>
                    <a:pt x="9632" y="32763"/>
                  </a:lnTo>
                  <a:lnTo>
                    <a:pt x="9478" y="32942"/>
                  </a:lnTo>
                  <a:lnTo>
                    <a:pt x="9324" y="33109"/>
                  </a:lnTo>
                  <a:lnTo>
                    <a:pt x="9158" y="33275"/>
                  </a:lnTo>
                  <a:lnTo>
                    <a:pt x="8991" y="33416"/>
                  </a:lnTo>
                  <a:lnTo>
                    <a:pt x="8812" y="33557"/>
                  </a:lnTo>
                  <a:lnTo>
                    <a:pt x="8620" y="33685"/>
                  </a:lnTo>
                  <a:lnTo>
                    <a:pt x="8441" y="33800"/>
                  </a:lnTo>
                  <a:lnTo>
                    <a:pt x="8249" y="33916"/>
                  </a:lnTo>
                  <a:lnTo>
                    <a:pt x="8044" y="34005"/>
                  </a:lnTo>
                  <a:lnTo>
                    <a:pt x="7839" y="34095"/>
                  </a:lnTo>
                  <a:lnTo>
                    <a:pt x="7634" y="34172"/>
                  </a:lnTo>
                  <a:lnTo>
                    <a:pt x="7429" y="34223"/>
                  </a:lnTo>
                  <a:lnTo>
                    <a:pt x="7211" y="34274"/>
                  </a:lnTo>
                  <a:lnTo>
                    <a:pt x="6993" y="34313"/>
                  </a:lnTo>
                  <a:lnTo>
                    <a:pt x="6763" y="34326"/>
                  </a:lnTo>
                  <a:lnTo>
                    <a:pt x="6545" y="34338"/>
                  </a:lnTo>
                  <a:lnTo>
                    <a:pt x="6315" y="34338"/>
                  </a:lnTo>
                  <a:lnTo>
                    <a:pt x="5994" y="34351"/>
                  </a:lnTo>
                  <a:lnTo>
                    <a:pt x="5674" y="34377"/>
                  </a:lnTo>
                  <a:lnTo>
                    <a:pt x="5354" y="34415"/>
                  </a:lnTo>
                  <a:lnTo>
                    <a:pt x="5047" y="34479"/>
                  </a:lnTo>
                  <a:lnTo>
                    <a:pt x="4739" y="34569"/>
                  </a:lnTo>
                  <a:lnTo>
                    <a:pt x="4445" y="34671"/>
                  </a:lnTo>
                  <a:lnTo>
                    <a:pt x="4150" y="34787"/>
                  </a:lnTo>
                  <a:lnTo>
                    <a:pt x="3855" y="34915"/>
                  </a:lnTo>
                  <a:lnTo>
                    <a:pt x="3574" y="35056"/>
                  </a:lnTo>
                  <a:lnTo>
                    <a:pt x="3305" y="35222"/>
                  </a:lnTo>
                  <a:lnTo>
                    <a:pt x="3049" y="35401"/>
                  </a:lnTo>
                  <a:lnTo>
                    <a:pt x="2792" y="35581"/>
                  </a:lnTo>
                  <a:lnTo>
                    <a:pt x="2536" y="35786"/>
                  </a:lnTo>
                  <a:lnTo>
                    <a:pt x="2306" y="36003"/>
                  </a:lnTo>
                  <a:lnTo>
                    <a:pt x="2075" y="36234"/>
                  </a:lnTo>
                  <a:lnTo>
                    <a:pt x="1857" y="36477"/>
                  </a:lnTo>
                  <a:lnTo>
                    <a:pt x="1640" y="36733"/>
                  </a:lnTo>
                  <a:lnTo>
                    <a:pt x="1448" y="37002"/>
                  </a:lnTo>
                  <a:lnTo>
                    <a:pt x="1255" y="37271"/>
                  </a:lnTo>
                  <a:lnTo>
                    <a:pt x="1076" y="37566"/>
                  </a:lnTo>
                  <a:lnTo>
                    <a:pt x="910" y="37861"/>
                  </a:lnTo>
                  <a:lnTo>
                    <a:pt x="769" y="38168"/>
                  </a:lnTo>
                  <a:lnTo>
                    <a:pt x="628" y="38475"/>
                  </a:lnTo>
                  <a:lnTo>
                    <a:pt x="500" y="38808"/>
                  </a:lnTo>
                  <a:lnTo>
                    <a:pt x="385" y="39141"/>
                  </a:lnTo>
                  <a:lnTo>
                    <a:pt x="282" y="39474"/>
                  </a:lnTo>
                  <a:lnTo>
                    <a:pt x="192" y="39820"/>
                  </a:lnTo>
                  <a:lnTo>
                    <a:pt x="128" y="40179"/>
                  </a:lnTo>
                  <a:lnTo>
                    <a:pt x="77" y="40537"/>
                  </a:lnTo>
                  <a:lnTo>
                    <a:pt x="26" y="40896"/>
                  </a:lnTo>
                  <a:lnTo>
                    <a:pt x="13" y="41267"/>
                  </a:lnTo>
                  <a:lnTo>
                    <a:pt x="0" y="41652"/>
                  </a:lnTo>
                  <a:lnTo>
                    <a:pt x="0" y="51065"/>
                  </a:lnTo>
                  <a:lnTo>
                    <a:pt x="0" y="51168"/>
                  </a:lnTo>
                  <a:lnTo>
                    <a:pt x="13" y="51258"/>
                  </a:lnTo>
                  <a:lnTo>
                    <a:pt x="39" y="51360"/>
                  </a:lnTo>
                  <a:lnTo>
                    <a:pt x="77" y="51450"/>
                  </a:lnTo>
                  <a:lnTo>
                    <a:pt x="116" y="51527"/>
                  </a:lnTo>
                  <a:lnTo>
                    <a:pt x="167" y="51616"/>
                  </a:lnTo>
                  <a:lnTo>
                    <a:pt x="218" y="51680"/>
                  </a:lnTo>
                  <a:lnTo>
                    <a:pt x="282" y="51757"/>
                  </a:lnTo>
                  <a:lnTo>
                    <a:pt x="359" y="51821"/>
                  </a:lnTo>
                  <a:lnTo>
                    <a:pt x="423" y="51872"/>
                  </a:lnTo>
                  <a:lnTo>
                    <a:pt x="513" y="51924"/>
                  </a:lnTo>
                  <a:lnTo>
                    <a:pt x="589" y="51962"/>
                  </a:lnTo>
                  <a:lnTo>
                    <a:pt x="679" y="52000"/>
                  </a:lnTo>
                  <a:lnTo>
                    <a:pt x="769" y="52013"/>
                  </a:lnTo>
                  <a:lnTo>
                    <a:pt x="871" y="52039"/>
                  </a:lnTo>
                  <a:lnTo>
                    <a:pt x="1076" y="52039"/>
                  </a:lnTo>
                  <a:lnTo>
                    <a:pt x="1166" y="52013"/>
                  </a:lnTo>
                  <a:lnTo>
                    <a:pt x="1255" y="52000"/>
                  </a:lnTo>
                  <a:lnTo>
                    <a:pt x="1345" y="51962"/>
                  </a:lnTo>
                  <a:lnTo>
                    <a:pt x="1435" y="51924"/>
                  </a:lnTo>
                  <a:lnTo>
                    <a:pt x="1512" y="51872"/>
                  </a:lnTo>
                  <a:lnTo>
                    <a:pt x="1588" y="51821"/>
                  </a:lnTo>
                  <a:lnTo>
                    <a:pt x="1652" y="51757"/>
                  </a:lnTo>
                  <a:lnTo>
                    <a:pt x="1717" y="51680"/>
                  </a:lnTo>
                  <a:lnTo>
                    <a:pt x="1781" y="51616"/>
                  </a:lnTo>
                  <a:lnTo>
                    <a:pt x="1819" y="51527"/>
                  </a:lnTo>
                  <a:lnTo>
                    <a:pt x="1870" y="51450"/>
                  </a:lnTo>
                  <a:lnTo>
                    <a:pt x="1896" y="51360"/>
                  </a:lnTo>
                  <a:lnTo>
                    <a:pt x="1921" y="51258"/>
                  </a:lnTo>
                  <a:lnTo>
                    <a:pt x="1934" y="51168"/>
                  </a:lnTo>
                  <a:lnTo>
                    <a:pt x="1947" y="51065"/>
                  </a:lnTo>
                  <a:lnTo>
                    <a:pt x="1947" y="41652"/>
                  </a:lnTo>
                  <a:lnTo>
                    <a:pt x="1947" y="41370"/>
                  </a:lnTo>
                  <a:lnTo>
                    <a:pt x="1960" y="41101"/>
                  </a:lnTo>
                  <a:lnTo>
                    <a:pt x="1998" y="40832"/>
                  </a:lnTo>
                  <a:lnTo>
                    <a:pt x="2037" y="40563"/>
                  </a:lnTo>
                  <a:lnTo>
                    <a:pt x="2075" y="40307"/>
                  </a:lnTo>
                  <a:lnTo>
                    <a:pt x="2139" y="40051"/>
                  </a:lnTo>
                  <a:lnTo>
                    <a:pt x="2203" y="39807"/>
                  </a:lnTo>
                  <a:lnTo>
                    <a:pt x="2280" y="39564"/>
                  </a:lnTo>
                  <a:lnTo>
                    <a:pt x="2370" y="39321"/>
                  </a:lnTo>
                  <a:lnTo>
                    <a:pt x="2472" y="39090"/>
                  </a:lnTo>
                  <a:lnTo>
                    <a:pt x="2575" y="38860"/>
                  </a:lnTo>
                  <a:lnTo>
                    <a:pt x="2690" y="38642"/>
                  </a:lnTo>
                  <a:lnTo>
                    <a:pt x="2818" y="38437"/>
                  </a:lnTo>
                  <a:lnTo>
                    <a:pt x="2946" y="38232"/>
                  </a:lnTo>
                  <a:lnTo>
                    <a:pt x="3074" y="38040"/>
                  </a:lnTo>
                  <a:lnTo>
                    <a:pt x="3228" y="37848"/>
                  </a:lnTo>
                  <a:lnTo>
                    <a:pt x="3382" y="37681"/>
                  </a:lnTo>
                  <a:lnTo>
                    <a:pt x="3535" y="37502"/>
                  </a:lnTo>
                  <a:lnTo>
                    <a:pt x="3702" y="37348"/>
                  </a:lnTo>
                  <a:lnTo>
                    <a:pt x="3868" y="37195"/>
                  </a:lnTo>
                  <a:lnTo>
                    <a:pt x="4048" y="37054"/>
                  </a:lnTo>
                  <a:lnTo>
                    <a:pt x="4227" y="36926"/>
                  </a:lnTo>
                  <a:lnTo>
                    <a:pt x="4419" y="36810"/>
                  </a:lnTo>
                  <a:lnTo>
                    <a:pt x="4611" y="36708"/>
                  </a:lnTo>
                  <a:lnTo>
                    <a:pt x="4816" y="36605"/>
                  </a:lnTo>
                  <a:lnTo>
                    <a:pt x="5021" y="36516"/>
                  </a:lnTo>
                  <a:lnTo>
                    <a:pt x="5226" y="36452"/>
                  </a:lnTo>
                  <a:lnTo>
                    <a:pt x="5431" y="36388"/>
                  </a:lnTo>
                  <a:lnTo>
                    <a:pt x="5649" y="36336"/>
                  </a:lnTo>
                  <a:lnTo>
                    <a:pt x="5866" y="36311"/>
                  </a:lnTo>
                  <a:lnTo>
                    <a:pt x="6097" y="36285"/>
                  </a:lnTo>
                  <a:lnTo>
                    <a:pt x="6545" y="36285"/>
                  </a:lnTo>
                  <a:lnTo>
                    <a:pt x="6865" y="36272"/>
                  </a:lnTo>
                  <a:lnTo>
                    <a:pt x="7185" y="36247"/>
                  </a:lnTo>
                  <a:lnTo>
                    <a:pt x="7506" y="36195"/>
                  </a:lnTo>
                  <a:lnTo>
                    <a:pt x="7813" y="36131"/>
                  </a:lnTo>
                  <a:lnTo>
                    <a:pt x="8120" y="36055"/>
                  </a:lnTo>
                  <a:lnTo>
                    <a:pt x="8415" y="35952"/>
                  </a:lnTo>
                  <a:lnTo>
                    <a:pt x="8710" y="35837"/>
                  </a:lnTo>
                  <a:lnTo>
                    <a:pt x="9004" y="35709"/>
                  </a:lnTo>
                  <a:lnTo>
                    <a:pt x="9273" y="35555"/>
                  </a:lnTo>
                  <a:lnTo>
                    <a:pt x="9555" y="35401"/>
                  </a:lnTo>
                  <a:lnTo>
                    <a:pt x="9811" y="35222"/>
                  </a:lnTo>
                  <a:lnTo>
                    <a:pt x="10067" y="35030"/>
                  </a:lnTo>
                  <a:lnTo>
                    <a:pt x="10323" y="34825"/>
                  </a:lnTo>
                  <a:lnTo>
                    <a:pt x="10554" y="34607"/>
                  </a:lnTo>
                  <a:lnTo>
                    <a:pt x="10784" y="34377"/>
                  </a:lnTo>
                  <a:lnTo>
                    <a:pt x="11002" y="34133"/>
                  </a:lnTo>
                  <a:lnTo>
                    <a:pt x="11220" y="33877"/>
                  </a:lnTo>
                  <a:lnTo>
                    <a:pt x="11412" y="33621"/>
                  </a:lnTo>
                  <a:lnTo>
                    <a:pt x="11604" y="33339"/>
                  </a:lnTo>
                  <a:lnTo>
                    <a:pt x="11783" y="33058"/>
                  </a:lnTo>
                  <a:lnTo>
                    <a:pt x="11937" y="32763"/>
                  </a:lnTo>
                  <a:lnTo>
                    <a:pt x="12091" y="32456"/>
                  </a:lnTo>
                  <a:lnTo>
                    <a:pt x="12232" y="32135"/>
                  </a:lnTo>
                  <a:lnTo>
                    <a:pt x="12360" y="31815"/>
                  </a:lnTo>
                  <a:lnTo>
                    <a:pt x="12475" y="31482"/>
                  </a:lnTo>
                  <a:lnTo>
                    <a:pt x="12578" y="31136"/>
                  </a:lnTo>
                  <a:lnTo>
                    <a:pt x="12654" y="30791"/>
                  </a:lnTo>
                  <a:lnTo>
                    <a:pt x="12731" y="30445"/>
                  </a:lnTo>
                  <a:lnTo>
                    <a:pt x="12783" y="30086"/>
                  </a:lnTo>
                  <a:lnTo>
                    <a:pt x="12821" y="29715"/>
                  </a:lnTo>
                  <a:lnTo>
                    <a:pt x="12847" y="29343"/>
                  </a:lnTo>
                  <a:lnTo>
                    <a:pt x="12859" y="28972"/>
                  </a:lnTo>
                  <a:lnTo>
                    <a:pt x="12859" y="23067"/>
                  </a:lnTo>
                  <a:lnTo>
                    <a:pt x="12847" y="22696"/>
                  </a:lnTo>
                  <a:lnTo>
                    <a:pt x="12821" y="22325"/>
                  </a:lnTo>
                  <a:lnTo>
                    <a:pt x="12783" y="21966"/>
                  </a:lnTo>
                  <a:lnTo>
                    <a:pt x="12731" y="21594"/>
                  </a:lnTo>
                  <a:lnTo>
                    <a:pt x="12654" y="21249"/>
                  </a:lnTo>
                  <a:lnTo>
                    <a:pt x="12578" y="20903"/>
                  </a:lnTo>
                  <a:lnTo>
                    <a:pt x="12475" y="20557"/>
                  </a:lnTo>
                  <a:lnTo>
                    <a:pt x="12360" y="20224"/>
                  </a:lnTo>
                  <a:lnTo>
                    <a:pt x="12232" y="19904"/>
                  </a:lnTo>
                  <a:lnTo>
                    <a:pt x="12091" y="19596"/>
                  </a:lnTo>
                  <a:lnTo>
                    <a:pt x="11937" y="19289"/>
                  </a:lnTo>
                  <a:lnTo>
                    <a:pt x="11783" y="18994"/>
                  </a:lnTo>
                  <a:lnTo>
                    <a:pt x="11604" y="18700"/>
                  </a:lnTo>
                  <a:lnTo>
                    <a:pt x="11412" y="18431"/>
                  </a:lnTo>
                  <a:lnTo>
                    <a:pt x="11220" y="18162"/>
                  </a:lnTo>
                  <a:lnTo>
                    <a:pt x="11002" y="17906"/>
                  </a:lnTo>
                  <a:lnTo>
                    <a:pt x="10784" y="17662"/>
                  </a:lnTo>
                  <a:lnTo>
                    <a:pt x="10554" y="17432"/>
                  </a:lnTo>
                  <a:lnTo>
                    <a:pt x="10323" y="17214"/>
                  </a:lnTo>
                  <a:lnTo>
                    <a:pt x="10067" y="17009"/>
                  </a:lnTo>
                  <a:lnTo>
                    <a:pt x="9811" y="16817"/>
                  </a:lnTo>
                  <a:lnTo>
                    <a:pt x="9555" y="16651"/>
                  </a:lnTo>
                  <a:lnTo>
                    <a:pt x="9273" y="16484"/>
                  </a:lnTo>
                  <a:lnTo>
                    <a:pt x="9004" y="16343"/>
                  </a:lnTo>
                  <a:lnTo>
                    <a:pt x="8710" y="16202"/>
                  </a:lnTo>
                  <a:lnTo>
                    <a:pt x="8415" y="16087"/>
                  </a:lnTo>
                  <a:lnTo>
                    <a:pt x="8120" y="15997"/>
                  </a:lnTo>
                  <a:lnTo>
                    <a:pt x="7813" y="15908"/>
                  </a:lnTo>
                  <a:lnTo>
                    <a:pt x="7506" y="15844"/>
                  </a:lnTo>
                  <a:lnTo>
                    <a:pt x="7185" y="15805"/>
                  </a:lnTo>
                  <a:lnTo>
                    <a:pt x="6865" y="15767"/>
                  </a:lnTo>
                  <a:lnTo>
                    <a:pt x="6315" y="15767"/>
                  </a:lnTo>
                  <a:lnTo>
                    <a:pt x="6097" y="15754"/>
                  </a:lnTo>
                  <a:lnTo>
                    <a:pt x="5866" y="15741"/>
                  </a:lnTo>
                  <a:lnTo>
                    <a:pt x="5649" y="15703"/>
                  </a:lnTo>
                  <a:lnTo>
                    <a:pt x="5431" y="15652"/>
                  </a:lnTo>
                  <a:lnTo>
                    <a:pt x="5226" y="15588"/>
                  </a:lnTo>
                  <a:lnTo>
                    <a:pt x="5021" y="15524"/>
                  </a:lnTo>
                  <a:lnTo>
                    <a:pt x="4816" y="15434"/>
                  </a:lnTo>
                  <a:lnTo>
                    <a:pt x="4611" y="15344"/>
                  </a:lnTo>
                  <a:lnTo>
                    <a:pt x="4419" y="15229"/>
                  </a:lnTo>
                  <a:lnTo>
                    <a:pt x="4227" y="15114"/>
                  </a:lnTo>
                  <a:lnTo>
                    <a:pt x="4048" y="14986"/>
                  </a:lnTo>
                  <a:lnTo>
                    <a:pt x="3868" y="14845"/>
                  </a:lnTo>
                  <a:lnTo>
                    <a:pt x="3702" y="14691"/>
                  </a:lnTo>
                  <a:lnTo>
                    <a:pt x="3535" y="14537"/>
                  </a:lnTo>
                  <a:lnTo>
                    <a:pt x="3382" y="14371"/>
                  </a:lnTo>
                  <a:lnTo>
                    <a:pt x="3228" y="14192"/>
                  </a:lnTo>
                  <a:lnTo>
                    <a:pt x="3074" y="13999"/>
                  </a:lnTo>
                  <a:lnTo>
                    <a:pt x="2946" y="13807"/>
                  </a:lnTo>
                  <a:lnTo>
                    <a:pt x="2818" y="13602"/>
                  </a:lnTo>
                  <a:lnTo>
                    <a:pt x="2690" y="13397"/>
                  </a:lnTo>
                  <a:lnTo>
                    <a:pt x="2575" y="13180"/>
                  </a:lnTo>
                  <a:lnTo>
                    <a:pt x="2472" y="12949"/>
                  </a:lnTo>
                  <a:lnTo>
                    <a:pt x="2370" y="12719"/>
                  </a:lnTo>
                  <a:lnTo>
                    <a:pt x="2280" y="12488"/>
                  </a:lnTo>
                  <a:lnTo>
                    <a:pt x="2203" y="12245"/>
                  </a:lnTo>
                  <a:lnTo>
                    <a:pt x="2139" y="11989"/>
                  </a:lnTo>
                  <a:lnTo>
                    <a:pt x="2075" y="11732"/>
                  </a:lnTo>
                  <a:lnTo>
                    <a:pt x="2037" y="11476"/>
                  </a:lnTo>
                  <a:lnTo>
                    <a:pt x="1998" y="11207"/>
                  </a:lnTo>
                  <a:lnTo>
                    <a:pt x="1960" y="10951"/>
                  </a:lnTo>
                  <a:lnTo>
                    <a:pt x="1947" y="10669"/>
                  </a:lnTo>
                  <a:lnTo>
                    <a:pt x="1947" y="10400"/>
                  </a:lnTo>
                  <a:lnTo>
                    <a:pt x="1947" y="974"/>
                  </a:lnTo>
                  <a:lnTo>
                    <a:pt x="1934" y="871"/>
                  </a:lnTo>
                  <a:lnTo>
                    <a:pt x="1921" y="782"/>
                  </a:lnTo>
                  <a:lnTo>
                    <a:pt x="1896" y="692"/>
                  </a:lnTo>
                  <a:lnTo>
                    <a:pt x="1870" y="602"/>
                  </a:lnTo>
                  <a:lnTo>
                    <a:pt x="1819" y="513"/>
                  </a:lnTo>
                  <a:lnTo>
                    <a:pt x="1781" y="436"/>
                  </a:lnTo>
                  <a:lnTo>
                    <a:pt x="1717" y="359"/>
                  </a:lnTo>
                  <a:lnTo>
                    <a:pt x="1652" y="282"/>
                  </a:lnTo>
                  <a:lnTo>
                    <a:pt x="1588" y="231"/>
                  </a:lnTo>
                  <a:lnTo>
                    <a:pt x="1512" y="167"/>
                  </a:lnTo>
                  <a:lnTo>
                    <a:pt x="1435" y="116"/>
                  </a:lnTo>
                  <a:lnTo>
                    <a:pt x="1345" y="77"/>
                  </a:lnTo>
                  <a:lnTo>
                    <a:pt x="1255" y="52"/>
                  </a:lnTo>
                  <a:lnTo>
                    <a:pt x="1166" y="26"/>
                  </a:lnTo>
                  <a:lnTo>
                    <a:pt x="1076" y="13"/>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1"/>
            <p:cNvSpPr/>
            <p:nvPr/>
          </p:nvSpPr>
          <p:spPr>
            <a:xfrm rot="5400000">
              <a:off x="3969169" y="2002128"/>
              <a:ext cx="1057459" cy="4279092"/>
            </a:xfrm>
            <a:custGeom>
              <a:avLst/>
              <a:gdLst/>
              <a:ahLst/>
              <a:cxnLst/>
              <a:rect l="l" t="t" r="r" b="b"/>
              <a:pathLst>
                <a:path w="12860" h="52039" extrusionOk="0">
                  <a:moveTo>
                    <a:pt x="11886" y="0"/>
                  </a:moveTo>
                  <a:lnTo>
                    <a:pt x="11783" y="13"/>
                  </a:lnTo>
                  <a:lnTo>
                    <a:pt x="11694" y="26"/>
                  </a:lnTo>
                  <a:lnTo>
                    <a:pt x="11604" y="52"/>
                  </a:lnTo>
                  <a:lnTo>
                    <a:pt x="11515" y="77"/>
                  </a:lnTo>
                  <a:lnTo>
                    <a:pt x="11425" y="116"/>
                  </a:lnTo>
                  <a:lnTo>
                    <a:pt x="11348" y="167"/>
                  </a:lnTo>
                  <a:lnTo>
                    <a:pt x="11271" y="231"/>
                  </a:lnTo>
                  <a:lnTo>
                    <a:pt x="11207" y="282"/>
                  </a:lnTo>
                  <a:lnTo>
                    <a:pt x="11143" y="359"/>
                  </a:lnTo>
                  <a:lnTo>
                    <a:pt x="11079" y="436"/>
                  </a:lnTo>
                  <a:lnTo>
                    <a:pt x="11028" y="513"/>
                  </a:lnTo>
                  <a:lnTo>
                    <a:pt x="10989" y="602"/>
                  </a:lnTo>
                  <a:lnTo>
                    <a:pt x="10964" y="692"/>
                  </a:lnTo>
                  <a:lnTo>
                    <a:pt x="10938" y="782"/>
                  </a:lnTo>
                  <a:lnTo>
                    <a:pt x="10925" y="871"/>
                  </a:lnTo>
                  <a:lnTo>
                    <a:pt x="10913" y="974"/>
                  </a:lnTo>
                  <a:lnTo>
                    <a:pt x="10913" y="10400"/>
                  </a:lnTo>
                  <a:lnTo>
                    <a:pt x="10913" y="10669"/>
                  </a:lnTo>
                  <a:lnTo>
                    <a:pt x="10900" y="10951"/>
                  </a:lnTo>
                  <a:lnTo>
                    <a:pt x="10861" y="11207"/>
                  </a:lnTo>
                  <a:lnTo>
                    <a:pt x="10823" y="11476"/>
                  </a:lnTo>
                  <a:lnTo>
                    <a:pt x="10784" y="11732"/>
                  </a:lnTo>
                  <a:lnTo>
                    <a:pt x="10720" y="11989"/>
                  </a:lnTo>
                  <a:lnTo>
                    <a:pt x="10656" y="12245"/>
                  </a:lnTo>
                  <a:lnTo>
                    <a:pt x="10567" y="12488"/>
                  </a:lnTo>
                  <a:lnTo>
                    <a:pt x="10490" y="12719"/>
                  </a:lnTo>
                  <a:lnTo>
                    <a:pt x="10387" y="12949"/>
                  </a:lnTo>
                  <a:lnTo>
                    <a:pt x="10285" y="13180"/>
                  </a:lnTo>
                  <a:lnTo>
                    <a:pt x="10170" y="13397"/>
                  </a:lnTo>
                  <a:lnTo>
                    <a:pt x="10042" y="13602"/>
                  </a:lnTo>
                  <a:lnTo>
                    <a:pt x="9914" y="13807"/>
                  </a:lnTo>
                  <a:lnTo>
                    <a:pt x="9785" y="13999"/>
                  </a:lnTo>
                  <a:lnTo>
                    <a:pt x="9632" y="14192"/>
                  </a:lnTo>
                  <a:lnTo>
                    <a:pt x="9478" y="14371"/>
                  </a:lnTo>
                  <a:lnTo>
                    <a:pt x="9324" y="14537"/>
                  </a:lnTo>
                  <a:lnTo>
                    <a:pt x="9158" y="14691"/>
                  </a:lnTo>
                  <a:lnTo>
                    <a:pt x="8991" y="14845"/>
                  </a:lnTo>
                  <a:lnTo>
                    <a:pt x="8812" y="14986"/>
                  </a:lnTo>
                  <a:lnTo>
                    <a:pt x="8620" y="15114"/>
                  </a:lnTo>
                  <a:lnTo>
                    <a:pt x="8441" y="15229"/>
                  </a:lnTo>
                  <a:lnTo>
                    <a:pt x="8249" y="15344"/>
                  </a:lnTo>
                  <a:lnTo>
                    <a:pt x="8044" y="15434"/>
                  </a:lnTo>
                  <a:lnTo>
                    <a:pt x="7839" y="15524"/>
                  </a:lnTo>
                  <a:lnTo>
                    <a:pt x="7634" y="15588"/>
                  </a:lnTo>
                  <a:lnTo>
                    <a:pt x="7429" y="15652"/>
                  </a:lnTo>
                  <a:lnTo>
                    <a:pt x="7211" y="15703"/>
                  </a:lnTo>
                  <a:lnTo>
                    <a:pt x="6993" y="15741"/>
                  </a:lnTo>
                  <a:lnTo>
                    <a:pt x="6763" y="15754"/>
                  </a:lnTo>
                  <a:lnTo>
                    <a:pt x="6545" y="15767"/>
                  </a:lnTo>
                  <a:lnTo>
                    <a:pt x="5994" y="15767"/>
                  </a:lnTo>
                  <a:lnTo>
                    <a:pt x="5674" y="15805"/>
                  </a:lnTo>
                  <a:lnTo>
                    <a:pt x="5354" y="15844"/>
                  </a:lnTo>
                  <a:lnTo>
                    <a:pt x="5047" y="15908"/>
                  </a:lnTo>
                  <a:lnTo>
                    <a:pt x="4739" y="15997"/>
                  </a:lnTo>
                  <a:lnTo>
                    <a:pt x="4445" y="16087"/>
                  </a:lnTo>
                  <a:lnTo>
                    <a:pt x="4150" y="16202"/>
                  </a:lnTo>
                  <a:lnTo>
                    <a:pt x="3855" y="16343"/>
                  </a:lnTo>
                  <a:lnTo>
                    <a:pt x="3574" y="16484"/>
                  </a:lnTo>
                  <a:lnTo>
                    <a:pt x="3305" y="16651"/>
                  </a:lnTo>
                  <a:lnTo>
                    <a:pt x="3049" y="16817"/>
                  </a:lnTo>
                  <a:lnTo>
                    <a:pt x="2792" y="17009"/>
                  </a:lnTo>
                  <a:lnTo>
                    <a:pt x="2536" y="17214"/>
                  </a:lnTo>
                  <a:lnTo>
                    <a:pt x="2306" y="17432"/>
                  </a:lnTo>
                  <a:lnTo>
                    <a:pt x="2075" y="17662"/>
                  </a:lnTo>
                  <a:lnTo>
                    <a:pt x="1857" y="17906"/>
                  </a:lnTo>
                  <a:lnTo>
                    <a:pt x="1640" y="18162"/>
                  </a:lnTo>
                  <a:lnTo>
                    <a:pt x="1448" y="18431"/>
                  </a:lnTo>
                  <a:lnTo>
                    <a:pt x="1255" y="18700"/>
                  </a:lnTo>
                  <a:lnTo>
                    <a:pt x="1076" y="18994"/>
                  </a:lnTo>
                  <a:lnTo>
                    <a:pt x="910" y="19289"/>
                  </a:lnTo>
                  <a:lnTo>
                    <a:pt x="769" y="19596"/>
                  </a:lnTo>
                  <a:lnTo>
                    <a:pt x="628" y="19904"/>
                  </a:lnTo>
                  <a:lnTo>
                    <a:pt x="500" y="20224"/>
                  </a:lnTo>
                  <a:lnTo>
                    <a:pt x="385" y="20557"/>
                  </a:lnTo>
                  <a:lnTo>
                    <a:pt x="282" y="20903"/>
                  </a:lnTo>
                  <a:lnTo>
                    <a:pt x="192" y="21249"/>
                  </a:lnTo>
                  <a:lnTo>
                    <a:pt x="128" y="21594"/>
                  </a:lnTo>
                  <a:lnTo>
                    <a:pt x="77" y="21966"/>
                  </a:lnTo>
                  <a:lnTo>
                    <a:pt x="26" y="22325"/>
                  </a:lnTo>
                  <a:lnTo>
                    <a:pt x="13" y="22696"/>
                  </a:lnTo>
                  <a:lnTo>
                    <a:pt x="0" y="23067"/>
                  </a:lnTo>
                  <a:lnTo>
                    <a:pt x="0" y="28972"/>
                  </a:lnTo>
                  <a:lnTo>
                    <a:pt x="13" y="29343"/>
                  </a:lnTo>
                  <a:lnTo>
                    <a:pt x="26" y="29715"/>
                  </a:lnTo>
                  <a:lnTo>
                    <a:pt x="77" y="30086"/>
                  </a:lnTo>
                  <a:lnTo>
                    <a:pt x="128" y="30445"/>
                  </a:lnTo>
                  <a:lnTo>
                    <a:pt x="192" y="30791"/>
                  </a:lnTo>
                  <a:lnTo>
                    <a:pt x="282" y="31136"/>
                  </a:lnTo>
                  <a:lnTo>
                    <a:pt x="385" y="31482"/>
                  </a:lnTo>
                  <a:lnTo>
                    <a:pt x="500" y="31815"/>
                  </a:lnTo>
                  <a:lnTo>
                    <a:pt x="628" y="32135"/>
                  </a:lnTo>
                  <a:lnTo>
                    <a:pt x="769" y="32456"/>
                  </a:lnTo>
                  <a:lnTo>
                    <a:pt x="910" y="32763"/>
                  </a:lnTo>
                  <a:lnTo>
                    <a:pt x="1076" y="33058"/>
                  </a:lnTo>
                  <a:lnTo>
                    <a:pt x="1255" y="33339"/>
                  </a:lnTo>
                  <a:lnTo>
                    <a:pt x="1448" y="33621"/>
                  </a:lnTo>
                  <a:lnTo>
                    <a:pt x="1640" y="33877"/>
                  </a:lnTo>
                  <a:lnTo>
                    <a:pt x="1857" y="34133"/>
                  </a:lnTo>
                  <a:lnTo>
                    <a:pt x="2075" y="34377"/>
                  </a:lnTo>
                  <a:lnTo>
                    <a:pt x="2306" y="34607"/>
                  </a:lnTo>
                  <a:lnTo>
                    <a:pt x="2536" y="34825"/>
                  </a:lnTo>
                  <a:lnTo>
                    <a:pt x="2792" y="35030"/>
                  </a:lnTo>
                  <a:lnTo>
                    <a:pt x="3049" y="35222"/>
                  </a:lnTo>
                  <a:lnTo>
                    <a:pt x="3305" y="35401"/>
                  </a:lnTo>
                  <a:lnTo>
                    <a:pt x="3574" y="35555"/>
                  </a:lnTo>
                  <a:lnTo>
                    <a:pt x="3855" y="35709"/>
                  </a:lnTo>
                  <a:lnTo>
                    <a:pt x="4150" y="35837"/>
                  </a:lnTo>
                  <a:lnTo>
                    <a:pt x="4445" y="35952"/>
                  </a:lnTo>
                  <a:lnTo>
                    <a:pt x="4739" y="36055"/>
                  </a:lnTo>
                  <a:lnTo>
                    <a:pt x="5047" y="36131"/>
                  </a:lnTo>
                  <a:lnTo>
                    <a:pt x="5354" y="36195"/>
                  </a:lnTo>
                  <a:lnTo>
                    <a:pt x="5674" y="36247"/>
                  </a:lnTo>
                  <a:lnTo>
                    <a:pt x="5994" y="36272"/>
                  </a:lnTo>
                  <a:lnTo>
                    <a:pt x="6315" y="36285"/>
                  </a:lnTo>
                  <a:lnTo>
                    <a:pt x="6763" y="36285"/>
                  </a:lnTo>
                  <a:lnTo>
                    <a:pt x="6993" y="36311"/>
                  </a:lnTo>
                  <a:lnTo>
                    <a:pt x="7211" y="36336"/>
                  </a:lnTo>
                  <a:lnTo>
                    <a:pt x="7429" y="36388"/>
                  </a:lnTo>
                  <a:lnTo>
                    <a:pt x="7634" y="36452"/>
                  </a:lnTo>
                  <a:lnTo>
                    <a:pt x="7839" y="36516"/>
                  </a:lnTo>
                  <a:lnTo>
                    <a:pt x="8044" y="36605"/>
                  </a:lnTo>
                  <a:lnTo>
                    <a:pt x="8249" y="36708"/>
                  </a:lnTo>
                  <a:lnTo>
                    <a:pt x="8441" y="36810"/>
                  </a:lnTo>
                  <a:lnTo>
                    <a:pt x="8620" y="36926"/>
                  </a:lnTo>
                  <a:lnTo>
                    <a:pt x="8812" y="37054"/>
                  </a:lnTo>
                  <a:lnTo>
                    <a:pt x="8991" y="37195"/>
                  </a:lnTo>
                  <a:lnTo>
                    <a:pt x="9158" y="37348"/>
                  </a:lnTo>
                  <a:lnTo>
                    <a:pt x="9324" y="37502"/>
                  </a:lnTo>
                  <a:lnTo>
                    <a:pt x="9478" y="37681"/>
                  </a:lnTo>
                  <a:lnTo>
                    <a:pt x="9632" y="37848"/>
                  </a:lnTo>
                  <a:lnTo>
                    <a:pt x="9785" y="38040"/>
                  </a:lnTo>
                  <a:lnTo>
                    <a:pt x="9914" y="38232"/>
                  </a:lnTo>
                  <a:lnTo>
                    <a:pt x="10042" y="38437"/>
                  </a:lnTo>
                  <a:lnTo>
                    <a:pt x="10170" y="38642"/>
                  </a:lnTo>
                  <a:lnTo>
                    <a:pt x="10285" y="38860"/>
                  </a:lnTo>
                  <a:lnTo>
                    <a:pt x="10387" y="39090"/>
                  </a:lnTo>
                  <a:lnTo>
                    <a:pt x="10490" y="39321"/>
                  </a:lnTo>
                  <a:lnTo>
                    <a:pt x="10567" y="39564"/>
                  </a:lnTo>
                  <a:lnTo>
                    <a:pt x="10656" y="39807"/>
                  </a:lnTo>
                  <a:lnTo>
                    <a:pt x="10720" y="40051"/>
                  </a:lnTo>
                  <a:lnTo>
                    <a:pt x="10784" y="40307"/>
                  </a:lnTo>
                  <a:lnTo>
                    <a:pt x="10823" y="40563"/>
                  </a:lnTo>
                  <a:lnTo>
                    <a:pt x="10861" y="40832"/>
                  </a:lnTo>
                  <a:lnTo>
                    <a:pt x="10900" y="41101"/>
                  </a:lnTo>
                  <a:lnTo>
                    <a:pt x="10913" y="41370"/>
                  </a:lnTo>
                  <a:lnTo>
                    <a:pt x="10913" y="41652"/>
                  </a:lnTo>
                  <a:lnTo>
                    <a:pt x="10913" y="51065"/>
                  </a:lnTo>
                  <a:lnTo>
                    <a:pt x="10925" y="51168"/>
                  </a:lnTo>
                  <a:lnTo>
                    <a:pt x="10938" y="51258"/>
                  </a:lnTo>
                  <a:lnTo>
                    <a:pt x="10964" y="51360"/>
                  </a:lnTo>
                  <a:lnTo>
                    <a:pt x="10989" y="51450"/>
                  </a:lnTo>
                  <a:lnTo>
                    <a:pt x="11028" y="51527"/>
                  </a:lnTo>
                  <a:lnTo>
                    <a:pt x="11079" y="51616"/>
                  </a:lnTo>
                  <a:lnTo>
                    <a:pt x="11143" y="51680"/>
                  </a:lnTo>
                  <a:lnTo>
                    <a:pt x="11207" y="51757"/>
                  </a:lnTo>
                  <a:lnTo>
                    <a:pt x="11271" y="51821"/>
                  </a:lnTo>
                  <a:lnTo>
                    <a:pt x="11348" y="51872"/>
                  </a:lnTo>
                  <a:lnTo>
                    <a:pt x="11425" y="51924"/>
                  </a:lnTo>
                  <a:lnTo>
                    <a:pt x="11515" y="51962"/>
                  </a:lnTo>
                  <a:lnTo>
                    <a:pt x="11604" y="52000"/>
                  </a:lnTo>
                  <a:lnTo>
                    <a:pt x="11694" y="52013"/>
                  </a:lnTo>
                  <a:lnTo>
                    <a:pt x="11783" y="52039"/>
                  </a:lnTo>
                  <a:lnTo>
                    <a:pt x="11988" y="52039"/>
                  </a:lnTo>
                  <a:lnTo>
                    <a:pt x="12078" y="52013"/>
                  </a:lnTo>
                  <a:lnTo>
                    <a:pt x="12181" y="52000"/>
                  </a:lnTo>
                  <a:lnTo>
                    <a:pt x="12270" y="51962"/>
                  </a:lnTo>
                  <a:lnTo>
                    <a:pt x="12347" y="51924"/>
                  </a:lnTo>
                  <a:lnTo>
                    <a:pt x="12437" y="51872"/>
                  </a:lnTo>
                  <a:lnTo>
                    <a:pt x="12501" y="51821"/>
                  </a:lnTo>
                  <a:lnTo>
                    <a:pt x="12578" y="51757"/>
                  </a:lnTo>
                  <a:lnTo>
                    <a:pt x="12642" y="51680"/>
                  </a:lnTo>
                  <a:lnTo>
                    <a:pt x="12693" y="51616"/>
                  </a:lnTo>
                  <a:lnTo>
                    <a:pt x="12744" y="51527"/>
                  </a:lnTo>
                  <a:lnTo>
                    <a:pt x="12783" y="51450"/>
                  </a:lnTo>
                  <a:lnTo>
                    <a:pt x="12821" y="51360"/>
                  </a:lnTo>
                  <a:lnTo>
                    <a:pt x="12834" y="51258"/>
                  </a:lnTo>
                  <a:lnTo>
                    <a:pt x="12859" y="51168"/>
                  </a:lnTo>
                  <a:lnTo>
                    <a:pt x="12859" y="51065"/>
                  </a:lnTo>
                  <a:lnTo>
                    <a:pt x="12859" y="41652"/>
                  </a:lnTo>
                  <a:lnTo>
                    <a:pt x="12847" y="41267"/>
                  </a:lnTo>
                  <a:lnTo>
                    <a:pt x="12821" y="40896"/>
                  </a:lnTo>
                  <a:lnTo>
                    <a:pt x="12783" y="40537"/>
                  </a:lnTo>
                  <a:lnTo>
                    <a:pt x="12731" y="40179"/>
                  </a:lnTo>
                  <a:lnTo>
                    <a:pt x="12654" y="39820"/>
                  </a:lnTo>
                  <a:lnTo>
                    <a:pt x="12578" y="39474"/>
                  </a:lnTo>
                  <a:lnTo>
                    <a:pt x="12475" y="39141"/>
                  </a:lnTo>
                  <a:lnTo>
                    <a:pt x="12360" y="38808"/>
                  </a:lnTo>
                  <a:lnTo>
                    <a:pt x="12232" y="38475"/>
                  </a:lnTo>
                  <a:lnTo>
                    <a:pt x="12091" y="38168"/>
                  </a:lnTo>
                  <a:lnTo>
                    <a:pt x="11937" y="37861"/>
                  </a:lnTo>
                  <a:lnTo>
                    <a:pt x="11783" y="37566"/>
                  </a:lnTo>
                  <a:lnTo>
                    <a:pt x="11604" y="37271"/>
                  </a:lnTo>
                  <a:lnTo>
                    <a:pt x="11412" y="37002"/>
                  </a:lnTo>
                  <a:lnTo>
                    <a:pt x="11220" y="36733"/>
                  </a:lnTo>
                  <a:lnTo>
                    <a:pt x="11002" y="36477"/>
                  </a:lnTo>
                  <a:lnTo>
                    <a:pt x="10784" y="36234"/>
                  </a:lnTo>
                  <a:lnTo>
                    <a:pt x="10554" y="36003"/>
                  </a:lnTo>
                  <a:lnTo>
                    <a:pt x="10323" y="35786"/>
                  </a:lnTo>
                  <a:lnTo>
                    <a:pt x="10067" y="35581"/>
                  </a:lnTo>
                  <a:lnTo>
                    <a:pt x="9811" y="35401"/>
                  </a:lnTo>
                  <a:lnTo>
                    <a:pt x="9555" y="35222"/>
                  </a:lnTo>
                  <a:lnTo>
                    <a:pt x="9273" y="35056"/>
                  </a:lnTo>
                  <a:lnTo>
                    <a:pt x="9004" y="34915"/>
                  </a:lnTo>
                  <a:lnTo>
                    <a:pt x="8710" y="34787"/>
                  </a:lnTo>
                  <a:lnTo>
                    <a:pt x="8415" y="34671"/>
                  </a:lnTo>
                  <a:lnTo>
                    <a:pt x="8120" y="34569"/>
                  </a:lnTo>
                  <a:lnTo>
                    <a:pt x="7813" y="34479"/>
                  </a:lnTo>
                  <a:lnTo>
                    <a:pt x="7506" y="34415"/>
                  </a:lnTo>
                  <a:lnTo>
                    <a:pt x="7185" y="34377"/>
                  </a:lnTo>
                  <a:lnTo>
                    <a:pt x="6865" y="34351"/>
                  </a:lnTo>
                  <a:lnTo>
                    <a:pt x="6545" y="34338"/>
                  </a:lnTo>
                  <a:lnTo>
                    <a:pt x="6315" y="34338"/>
                  </a:lnTo>
                  <a:lnTo>
                    <a:pt x="6097" y="34326"/>
                  </a:lnTo>
                  <a:lnTo>
                    <a:pt x="5866" y="34313"/>
                  </a:lnTo>
                  <a:lnTo>
                    <a:pt x="5649" y="34274"/>
                  </a:lnTo>
                  <a:lnTo>
                    <a:pt x="5431" y="34223"/>
                  </a:lnTo>
                  <a:lnTo>
                    <a:pt x="5226" y="34172"/>
                  </a:lnTo>
                  <a:lnTo>
                    <a:pt x="5021" y="34095"/>
                  </a:lnTo>
                  <a:lnTo>
                    <a:pt x="4816" y="34005"/>
                  </a:lnTo>
                  <a:lnTo>
                    <a:pt x="4611" y="33916"/>
                  </a:lnTo>
                  <a:lnTo>
                    <a:pt x="4419" y="33800"/>
                  </a:lnTo>
                  <a:lnTo>
                    <a:pt x="4227" y="33685"/>
                  </a:lnTo>
                  <a:lnTo>
                    <a:pt x="4048" y="33557"/>
                  </a:lnTo>
                  <a:lnTo>
                    <a:pt x="3868" y="33416"/>
                  </a:lnTo>
                  <a:lnTo>
                    <a:pt x="3702" y="33275"/>
                  </a:lnTo>
                  <a:lnTo>
                    <a:pt x="3535" y="33109"/>
                  </a:lnTo>
                  <a:lnTo>
                    <a:pt x="3382" y="32942"/>
                  </a:lnTo>
                  <a:lnTo>
                    <a:pt x="3228" y="32763"/>
                  </a:lnTo>
                  <a:lnTo>
                    <a:pt x="3074" y="32571"/>
                  </a:lnTo>
                  <a:lnTo>
                    <a:pt x="2946" y="32379"/>
                  </a:lnTo>
                  <a:lnTo>
                    <a:pt x="2818" y="32174"/>
                  </a:lnTo>
                  <a:lnTo>
                    <a:pt x="2690" y="31969"/>
                  </a:lnTo>
                  <a:lnTo>
                    <a:pt x="2575" y="31751"/>
                  </a:lnTo>
                  <a:lnTo>
                    <a:pt x="2472" y="31521"/>
                  </a:lnTo>
                  <a:lnTo>
                    <a:pt x="2370" y="31290"/>
                  </a:lnTo>
                  <a:lnTo>
                    <a:pt x="2280" y="31060"/>
                  </a:lnTo>
                  <a:lnTo>
                    <a:pt x="2203" y="30816"/>
                  </a:lnTo>
                  <a:lnTo>
                    <a:pt x="2139" y="30560"/>
                  </a:lnTo>
                  <a:lnTo>
                    <a:pt x="2075" y="30304"/>
                  </a:lnTo>
                  <a:lnTo>
                    <a:pt x="2037" y="30048"/>
                  </a:lnTo>
                  <a:lnTo>
                    <a:pt x="1998" y="29792"/>
                  </a:lnTo>
                  <a:lnTo>
                    <a:pt x="1960" y="29523"/>
                  </a:lnTo>
                  <a:lnTo>
                    <a:pt x="1947" y="29241"/>
                  </a:lnTo>
                  <a:lnTo>
                    <a:pt x="1947" y="28972"/>
                  </a:lnTo>
                  <a:lnTo>
                    <a:pt x="1947" y="23067"/>
                  </a:lnTo>
                  <a:lnTo>
                    <a:pt x="1947" y="22798"/>
                  </a:lnTo>
                  <a:lnTo>
                    <a:pt x="1960" y="22529"/>
                  </a:lnTo>
                  <a:lnTo>
                    <a:pt x="1998" y="22260"/>
                  </a:lnTo>
                  <a:lnTo>
                    <a:pt x="2037" y="21992"/>
                  </a:lnTo>
                  <a:lnTo>
                    <a:pt x="2075" y="21735"/>
                  </a:lnTo>
                  <a:lnTo>
                    <a:pt x="2139" y="21479"/>
                  </a:lnTo>
                  <a:lnTo>
                    <a:pt x="2203" y="21223"/>
                  </a:lnTo>
                  <a:lnTo>
                    <a:pt x="2280" y="20980"/>
                  </a:lnTo>
                  <a:lnTo>
                    <a:pt x="2370" y="20749"/>
                  </a:lnTo>
                  <a:lnTo>
                    <a:pt x="2472" y="20519"/>
                  </a:lnTo>
                  <a:lnTo>
                    <a:pt x="2575" y="20288"/>
                  </a:lnTo>
                  <a:lnTo>
                    <a:pt x="2690" y="20070"/>
                  </a:lnTo>
                  <a:lnTo>
                    <a:pt x="2818" y="19865"/>
                  </a:lnTo>
                  <a:lnTo>
                    <a:pt x="2946" y="19660"/>
                  </a:lnTo>
                  <a:lnTo>
                    <a:pt x="3074" y="19468"/>
                  </a:lnTo>
                  <a:lnTo>
                    <a:pt x="3228" y="19276"/>
                  </a:lnTo>
                  <a:lnTo>
                    <a:pt x="3382" y="19097"/>
                  </a:lnTo>
                  <a:lnTo>
                    <a:pt x="3535" y="18930"/>
                  </a:lnTo>
                  <a:lnTo>
                    <a:pt x="3702" y="18777"/>
                  </a:lnTo>
                  <a:lnTo>
                    <a:pt x="3868" y="18623"/>
                  </a:lnTo>
                  <a:lnTo>
                    <a:pt x="4048" y="18482"/>
                  </a:lnTo>
                  <a:lnTo>
                    <a:pt x="4227" y="18354"/>
                  </a:lnTo>
                  <a:lnTo>
                    <a:pt x="4419" y="18239"/>
                  </a:lnTo>
                  <a:lnTo>
                    <a:pt x="4611" y="18124"/>
                  </a:lnTo>
                  <a:lnTo>
                    <a:pt x="4816" y="18034"/>
                  </a:lnTo>
                  <a:lnTo>
                    <a:pt x="5021" y="17944"/>
                  </a:lnTo>
                  <a:lnTo>
                    <a:pt x="5226" y="17880"/>
                  </a:lnTo>
                  <a:lnTo>
                    <a:pt x="5431" y="17816"/>
                  </a:lnTo>
                  <a:lnTo>
                    <a:pt x="5649" y="17765"/>
                  </a:lnTo>
                  <a:lnTo>
                    <a:pt x="5866" y="17739"/>
                  </a:lnTo>
                  <a:lnTo>
                    <a:pt x="6097" y="17714"/>
                  </a:lnTo>
                  <a:lnTo>
                    <a:pt x="6315" y="17701"/>
                  </a:lnTo>
                  <a:lnTo>
                    <a:pt x="6865" y="17701"/>
                  </a:lnTo>
                  <a:lnTo>
                    <a:pt x="7185" y="17662"/>
                  </a:lnTo>
                  <a:lnTo>
                    <a:pt x="7506" y="17624"/>
                  </a:lnTo>
                  <a:lnTo>
                    <a:pt x="7813" y="17560"/>
                  </a:lnTo>
                  <a:lnTo>
                    <a:pt x="8120" y="17470"/>
                  </a:lnTo>
                  <a:lnTo>
                    <a:pt x="8415" y="17381"/>
                  </a:lnTo>
                  <a:lnTo>
                    <a:pt x="8710" y="17265"/>
                  </a:lnTo>
                  <a:lnTo>
                    <a:pt x="9004" y="17125"/>
                  </a:lnTo>
                  <a:lnTo>
                    <a:pt x="9273" y="16984"/>
                  </a:lnTo>
                  <a:lnTo>
                    <a:pt x="9555" y="16817"/>
                  </a:lnTo>
                  <a:lnTo>
                    <a:pt x="9811" y="16651"/>
                  </a:lnTo>
                  <a:lnTo>
                    <a:pt x="10067" y="16459"/>
                  </a:lnTo>
                  <a:lnTo>
                    <a:pt x="10323" y="16254"/>
                  </a:lnTo>
                  <a:lnTo>
                    <a:pt x="10554" y="16036"/>
                  </a:lnTo>
                  <a:lnTo>
                    <a:pt x="10784" y="15805"/>
                  </a:lnTo>
                  <a:lnTo>
                    <a:pt x="11002" y="15562"/>
                  </a:lnTo>
                  <a:lnTo>
                    <a:pt x="11220" y="15306"/>
                  </a:lnTo>
                  <a:lnTo>
                    <a:pt x="11412" y="15050"/>
                  </a:lnTo>
                  <a:lnTo>
                    <a:pt x="11604" y="14768"/>
                  </a:lnTo>
                  <a:lnTo>
                    <a:pt x="11783" y="14486"/>
                  </a:lnTo>
                  <a:lnTo>
                    <a:pt x="11937" y="14179"/>
                  </a:lnTo>
                  <a:lnTo>
                    <a:pt x="12091" y="13884"/>
                  </a:lnTo>
                  <a:lnTo>
                    <a:pt x="12232" y="13564"/>
                  </a:lnTo>
                  <a:lnTo>
                    <a:pt x="12360" y="13244"/>
                  </a:lnTo>
                  <a:lnTo>
                    <a:pt x="12475" y="12911"/>
                  </a:lnTo>
                  <a:lnTo>
                    <a:pt x="12578" y="12565"/>
                  </a:lnTo>
                  <a:lnTo>
                    <a:pt x="12654" y="12219"/>
                  </a:lnTo>
                  <a:lnTo>
                    <a:pt x="12731" y="11873"/>
                  </a:lnTo>
                  <a:lnTo>
                    <a:pt x="12783" y="11515"/>
                  </a:lnTo>
                  <a:lnTo>
                    <a:pt x="12821" y="11143"/>
                  </a:lnTo>
                  <a:lnTo>
                    <a:pt x="12847" y="10772"/>
                  </a:lnTo>
                  <a:lnTo>
                    <a:pt x="12859" y="10400"/>
                  </a:lnTo>
                  <a:lnTo>
                    <a:pt x="12859" y="974"/>
                  </a:lnTo>
                  <a:lnTo>
                    <a:pt x="12859" y="871"/>
                  </a:lnTo>
                  <a:lnTo>
                    <a:pt x="12834" y="782"/>
                  </a:lnTo>
                  <a:lnTo>
                    <a:pt x="12821" y="692"/>
                  </a:lnTo>
                  <a:lnTo>
                    <a:pt x="12783" y="602"/>
                  </a:lnTo>
                  <a:lnTo>
                    <a:pt x="12744" y="513"/>
                  </a:lnTo>
                  <a:lnTo>
                    <a:pt x="12693" y="436"/>
                  </a:lnTo>
                  <a:lnTo>
                    <a:pt x="12642" y="359"/>
                  </a:lnTo>
                  <a:lnTo>
                    <a:pt x="12578" y="282"/>
                  </a:lnTo>
                  <a:lnTo>
                    <a:pt x="12501" y="231"/>
                  </a:lnTo>
                  <a:lnTo>
                    <a:pt x="12437" y="167"/>
                  </a:lnTo>
                  <a:lnTo>
                    <a:pt x="12347" y="116"/>
                  </a:lnTo>
                  <a:lnTo>
                    <a:pt x="12270" y="77"/>
                  </a:lnTo>
                  <a:lnTo>
                    <a:pt x="12181" y="52"/>
                  </a:lnTo>
                  <a:lnTo>
                    <a:pt x="12078" y="26"/>
                  </a:lnTo>
                  <a:lnTo>
                    <a:pt x="11988" y="13"/>
                  </a:lnTo>
                  <a:lnTo>
                    <a:pt x="11886"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1"/>
            <p:cNvSpPr/>
            <p:nvPr/>
          </p:nvSpPr>
          <p:spPr>
            <a:xfrm rot="5400000">
              <a:off x="4514156" y="2219528"/>
              <a:ext cx="239121" cy="239203"/>
            </a:xfrm>
            <a:custGeom>
              <a:avLst/>
              <a:gdLst/>
              <a:ahLst/>
              <a:cxnLst/>
              <a:rect l="l" t="t" r="r" b="b"/>
              <a:pathLst>
                <a:path w="2908" h="2909" extrusionOk="0">
                  <a:moveTo>
                    <a:pt x="1448" y="1"/>
                  </a:moveTo>
                  <a:lnTo>
                    <a:pt x="1307" y="14"/>
                  </a:lnTo>
                  <a:lnTo>
                    <a:pt x="1153" y="26"/>
                  </a:lnTo>
                  <a:lnTo>
                    <a:pt x="1025" y="65"/>
                  </a:lnTo>
                  <a:lnTo>
                    <a:pt x="884" y="116"/>
                  </a:lnTo>
                  <a:lnTo>
                    <a:pt x="756" y="180"/>
                  </a:lnTo>
                  <a:lnTo>
                    <a:pt x="641" y="244"/>
                  </a:lnTo>
                  <a:lnTo>
                    <a:pt x="526" y="334"/>
                  </a:lnTo>
                  <a:lnTo>
                    <a:pt x="423" y="423"/>
                  </a:lnTo>
                  <a:lnTo>
                    <a:pt x="333" y="526"/>
                  </a:lnTo>
                  <a:lnTo>
                    <a:pt x="244" y="641"/>
                  </a:lnTo>
                  <a:lnTo>
                    <a:pt x="167" y="756"/>
                  </a:lnTo>
                  <a:lnTo>
                    <a:pt x="116" y="884"/>
                  </a:lnTo>
                  <a:lnTo>
                    <a:pt x="65" y="1025"/>
                  </a:lnTo>
                  <a:lnTo>
                    <a:pt x="26" y="1166"/>
                  </a:lnTo>
                  <a:lnTo>
                    <a:pt x="0" y="1307"/>
                  </a:lnTo>
                  <a:lnTo>
                    <a:pt x="0" y="1461"/>
                  </a:lnTo>
                  <a:lnTo>
                    <a:pt x="0" y="1602"/>
                  </a:lnTo>
                  <a:lnTo>
                    <a:pt x="26" y="1755"/>
                  </a:lnTo>
                  <a:lnTo>
                    <a:pt x="65" y="1883"/>
                  </a:lnTo>
                  <a:lnTo>
                    <a:pt x="116" y="2024"/>
                  </a:lnTo>
                  <a:lnTo>
                    <a:pt x="167" y="2152"/>
                  </a:lnTo>
                  <a:lnTo>
                    <a:pt x="244" y="2268"/>
                  </a:lnTo>
                  <a:lnTo>
                    <a:pt x="333" y="2383"/>
                  </a:lnTo>
                  <a:lnTo>
                    <a:pt x="423" y="2485"/>
                  </a:lnTo>
                  <a:lnTo>
                    <a:pt x="526" y="2575"/>
                  </a:lnTo>
                  <a:lnTo>
                    <a:pt x="641" y="2665"/>
                  </a:lnTo>
                  <a:lnTo>
                    <a:pt x="756" y="2742"/>
                  </a:lnTo>
                  <a:lnTo>
                    <a:pt x="884" y="2793"/>
                  </a:lnTo>
                  <a:lnTo>
                    <a:pt x="1025" y="2844"/>
                  </a:lnTo>
                  <a:lnTo>
                    <a:pt x="1153" y="2882"/>
                  </a:lnTo>
                  <a:lnTo>
                    <a:pt x="1307" y="2908"/>
                  </a:lnTo>
                  <a:lnTo>
                    <a:pt x="1601" y="2908"/>
                  </a:lnTo>
                  <a:lnTo>
                    <a:pt x="1742" y="2882"/>
                  </a:lnTo>
                  <a:lnTo>
                    <a:pt x="1883" y="2844"/>
                  </a:lnTo>
                  <a:lnTo>
                    <a:pt x="2024" y="2793"/>
                  </a:lnTo>
                  <a:lnTo>
                    <a:pt x="2139" y="2742"/>
                  </a:lnTo>
                  <a:lnTo>
                    <a:pt x="2267" y="2665"/>
                  </a:lnTo>
                  <a:lnTo>
                    <a:pt x="2383" y="2575"/>
                  </a:lnTo>
                  <a:lnTo>
                    <a:pt x="2485" y="2485"/>
                  </a:lnTo>
                  <a:lnTo>
                    <a:pt x="2575" y="2383"/>
                  </a:lnTo>
                  <a:lnTo>
                    <a:pt x="2665" y="2268"/>
                  </a:lnTo>
                  <a:lnTo>
                    <a:pt x="2729" y="2152"/>
                  </a:lnTo>
                  <a:lnTo>
                    <a:pt x="2793" y="2024"/>
                  </a:lnTo>
                  <a:lnTo>
                    <a:pt x="2844" y="1883"/>
                  </a:lnTo>
                  <a:lnTo>
                    <a:pt x="2882" y="1755"/>
                  </a:lnTo>
                  <a:lnTo>
                    <a:pt x="2895" y="1602"/>
                  </a:lnTo>
                  <a:lnTo>
                    <a:pt x="2908" y="1461"/>
                  </a:lnTo>
                  <a:lnTo>
                    <a:pt x="2895" y="1307"/>
                  </a:lnTo>
                  <a:lnTo>
                    <a:pt x="2882" y="1166"/>
                  </a:lnTo>
                  <a:lnTo>
                    <a:pt x="2844" y="1025"/>
                  </a:lnTo>
                  <a:lnTo>
                    <a:pt x="2793" y="884"/>
                  </a:lnTo>
                  <a:lnTo>
                    <a:pt x="2729" y="756"/>
                  </a:lnTo>
                  <a:lnTo>
                    <a:pt x="2665" y="641"/>
                  </a:lnTo>
                  <a:lnTo>
                    <a:pt x="2575" y="526"/>
                  </a:lnTo>
                  <a:lnTo>
                    <a:pt x="2485" y="423"/>
                  </a:lnTo>
                  <a:lnTo>
                    <a:pt x="2383" y="334"/>
                  </a:lnTo>
                  <a:lnTo>
                    <a:pt x="2267" y="244"/>
                  </a:lnTo>
                  <a:lnTo>
                    <a:pt x="2139" y="180"/>
                  </a:lnTo>
                  <a:lnTo>
                    <a:pt x="2024" y="116"/>
                  </a:lnTo>
                  <a:lnTo>
                    <a:pt x="1883" y="65"/>
                  </a:lnTo>
                  <a:lnTo>
                    <a:pt x="1742" y="26"/>
                  </a:lnTo>
                  <a:lnTo>
                    <a:pt x="1601" y="14"/>
                  </a:lnTo>
                  <a:lnTo>
                    <a:pt x="1448" y="1"/>
                  </a:lnTo>
                  <a:close/>
                </a:path>
              </a:pathLst>
            </a:custGeom>
            <a:solidFill>
              <a:srgbClr val="FCB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1"/>
            <p:cNvSpPr/>
            <p:nvPr/>
          </p:nvSpPr>
          <p:spPr>
            <a:xfrm rot="5400000">
              <a:off x="5969916" y="2734931"/>
              <a:ext cx="174378" cy="174378"/>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1"/>
            <p:cNvSpPr/>
            <p:nvPr/>
          </p:nvSpPr>
          <p:spPr>
            <a:xfrm rot="5400000">
              <a:off x="3819307" y="2536551"/>
              <a:ext cx="174378" cy="174378"/>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1"/>
            <p:cNvSpPr/>
            <p:nvPr/>
          </p:nvSpPr>
          <p:spPr>
            <a:xfrm rot="5400000">
              <a:off x="2775274" y="2524387"/>
              <a:ext cx="174300" cy="174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 name="Picture 56">
            <a:extLst>
              <a:ext uri="{FF2B5EF4-FFF2-40B4-BE49-F238E27FC236}">
                <a16:creationId xmlns:a16="http://schemas.microsoft.com/office/drawing/2014/main" id="{EB435E4A-8701-4CD3-AC4C-1775E74D105B}"/>
              </a:ext>
            </a:extLst>
          </p:cNvPr>
          <p:cNvPicPr>
            <a:picLocks noChangeAspect="1"/>
          </p:cNvPicPr>
          <p:nvPr/>
        </p:nvPicPr>
        <p:blipFill>
          <a:blip r:embed="rId3"/>
          <a:stretch>
            <a:fillRect/>
          </a:stretch>
        </p:blipFill>
        <p:spPr>
          <a:xfrm>
            <a:off x="7901243" y="18744"/>
            <a:ext cx="1242757" cy="962675"/>
          </a:xfrm>
          <a:prstGeom prst="rect">
            <a:avLst/>
          </a:prstGeom>
        </p:spPr>
      </p:pic>
      <p:sp>
        <p:nvSpPr>
          <p:cNvPr id="40" name="TextBox 39">
            <a:extLst>
              <a:ext uri="{FF2B5EF4-FFF2-40B4-BE49-F238E27FC236}">
                <a16:creationId xmlns:a16="http://schemas.microsoft.com/office/drawing/2014/main" id="{E5BA0F2D-3319-4384-88FC-455F23D28E8E}"/>
              </a:ext>
            </a:extLst>
          </p:cNvPr>
          <p:cNvSpPr txBox="1"/>
          <p:nvPr/>
        </p:nvSpPr>
        <p:spPr>
          <a:xfrm>
            <a:off x="668109" y="1426240"/>
            <a:ext cx="6707814" cy="307777"/>
          </a:xfrm>
          <a:prstGeom prst="rect">
            <a:avLst/>
          </a:prstGeom>
          <a:noFill/>
        </p:spPr>
        <p:txBody>
          <a:bodyPr wrap="square">
            <a:spAutoFit/>
          </a:bodyPr>
          <a:lstStyle/>
          <a:p>
            <a:r>
              <a:rPr lang="fr-FR" b="0" i="0" dirty="0">
                <a:solidFill>
                  <a:schemeClr val="tx1"/>
                </a:solidFill>
                <a:effectLst/>
                <a:latin typeface="Roboto" panose="02000000000000000000" pitchFamily="2" charset="0"/>
                <a:ea typeface="Roboto" panose="02000000000000000000" pitchFamily="2" charset="0"/>
              </a:rPr>
              <a:t>-   chaque couche du réseau analyse de manière plus précise les données d'entrée.</a:t>
            </a:r>
            <a:endParaRPr lang="fr-MA" dirty="0">
              <a:solidFill>
                <a:schemeClr val="tx1"/>
              </a:solidFill>
              <a:latin typeface="Roboto" panose="02000000000000000000" pitchFamily="2" charset="0"/>
              <a:ea typeface="Roboto" panose="02000000000000000000" pitchFamily="2" charset="0"/>
            </a:endParaRPr>
          </a:p>
        </p:txBody>
      </p:sp>
      <p:sp>
        <p:nvSpPr>
          <p:cNvPr id="42" name="TextBox 41">
            <a:extLst>
              <a:ext uri="{FF2B5EF4-FFF2-40B4-BE49-F238E27FC236}">
                <a16:creationId xmlns:a16="http://schemas.microsoft.com/office/drawing/2014/main" id="{44B6EA34-EFAD-41FC-9428-8F063D6E2D28}"/>
              </a:ext>
            </a:extLst>
          </p:cNvPr>
          <p:cNvSpPr txBox="1"/>
          <p:nvPr/>
        </p:nvSpPr>
        <p:spPr>
          <a:xfrm>
            <a:off x="667819" y="1930933"/>
            <a:ext cx="6882812" cy="738664"/>
          </a:xfrm>
          <a:prstGeom prst="rect">
            <a:avLst/>
          </a:prstGeom>
          <a:noFill/>
        </p:spPr>
        <p:txBody>
          <a:bodyPr wrap="square">
            <a:spAutoFit/>
          </a:bodyPr>
          <a:lstStyle/>
          <a:p>
            <a:r>
              <a:rPr lang="fr-FR" b="0" i="0" dirty="0">
                <a:solidFill>
                  <a:schemeClr val="tx1"/>
                </a:solidFill>
                <a:effectLst/>
                <a:latin typeface="Roboto" panose="02000000000000000000" pitchFamily="2" charset="0"/>
                <a:ea typeface="Roboto" panose="02000000000000000000" pitchFamily="2" charset="0"/>
              </a:rPr>
              <a:t>-   Plus le réseau de neurones artificiels est profond plus le système peut effectuer des tâches complexes. Il est capable de déterminer par lui-même une représentation de ce qu'il reçoit.</a:t>
            </a:r>
            <a:endParaRPr lang="fr-MA" dirty="0">
              <a:solidFill>
                <a:schemeClr val="tx1"/>
              </a:solidFill>
              <a:latin typeface="Roboto" panose="02000000000000000000" pitchFamily="2" charset="0"/>
              <a:ea typeface="Roboto" panose="02000000000000000000" pitchFamily="2" charset="0"/>
            </a:endParaRPr>
          </a:p>
        </p:txBody>
      </p:sp>
      <p:sp>
        <p:nvSpPr>
          <p:cNvPr id="44" name="TextBox 43">
            <a:extLst>
              <a:ext uri="{FF2B5EF4-FFF2-40B4-BE49-F238E27FC236}">
                <a16:creationId xmlns:a16="http://schemas.microsoft.com/office/drawing/2014/main" id="{DD4D6C27-EF0A-4154-B28C-308E14D9E7A2}"/>
              </a:ext>
            </a:extLst>
          </p:cNvPr>
          <p:cNvSpPr txBox="1"/>
          <p:nvPr/>
        </p:nvSpPr>
        <p:spPr>
          <a:xfrm>
            <a:off x="667819" y="2886264"/>
            <a:ext cx="6882812" cy="523220"/>
          </a:xfrm>
          <a:prstGeom prst="rect">
            <a:avLst/>
          </a:prstGeom>
          <a:noFill/>
        </p:spPr>
        <p:txBody>
          <a:bodyPr wrap="square">
            <a:spAutoFit/>
          </a:bodyPr>
          <a:lstStyle/>
          <a:p>
            <a:r>
              <a:rPr lang="fr-FR" b="0" i="0" dirty="0">
                <a:solidFill>
                  <a:schemeClr val="tx1"/>
                </a:solidFill>
                <a:effectLst/>
                <a:latin typeface="Roboto" panose="02000000000000000000" pitchFamily="2" charset="0"/>
                <a:ea typeface="Roboto" panose="02000000000000000000" pitchFamily="2" charset="0"/>
              </a:rPr>
              <a:t>-   À chaque information intégrée, les connexions entre neurones s'étendent et se modifient</a:t>
            </a:r>
            <a:endParaRPr lang="fr-MA" dirty="0">
              <a:solidFill>
                <a:schemeClr val="tx1"/>
              </a:solidFill>
              <a:latin typeface="Roboto" panose="02000000000000000000" pitchFamily="2" charset="0"/>
              <a:ea typeface="Roboto" panose="02000000000000000000" pitchFamily="2" charset="0"/>
            </a:endParaRPr>
          </a:p>
        </p:txBody>
      </p:sp>
      <p:sp>
        <p:nvSpPr>
          <p:cNvPr id="46" name="TextBox 45">
            <a:extLst>
              <a:ext uri="{FF2B5EF4-FFF2-40B4-BE49-F238E27FC236}">
                <a16:creationId xmlns:a16="http://schemas.microsoft.com/office/drawing/2014/main" id="{402413C7-E92D-448B-A0AB-CA8FB5E63F49}"/>
              </a:ext>
            </a:extLst>
          </p:cNvPr>
          <p:cNvSpPr txBox="1"/>
          <p:nvPr/>
        </p:nvSpPr>
        <p:spPr>
          <a:xfrm>
            <a:off x="667819" y="3714810"/>
            <a:ext cx="6786677" cy="523220"/>
          </a:xfrm>
          <a:prstGeom prst="rect">
            <a:avLst/>
          </a:prstGeom>
          <a:noFill/>
        </p:spPr>
        <p:txBody>
          <a:bodyPr wrap="square">
            <a:spAutoFit/>
          </a:bodyPr>
          <a:lstStyle/>
          <a:p>
            <a:pPr marL="0" lvl="0" indent="0" algn="l" rtl="0">
              <a:spcBef>
                <a:spcPts val="0"/>
              </a:spcBef>
              <a:spcAft>
                <a:spcPts val="0"/>
              </a:spcAft>
              <a:buNone/>
            </a:pPr>
            <a:r>
              <a:rPr lang="fr-FR" b="0" i="0" dirty="0">
                <a:solidFill>
                  <a:schemeClr val="tx1"/>
                </a:solidFill>
                <a:effectLst/>
                <a:latin typeface="Roboto" panose="02000000000000000000" pitchFamily="2" charset="0"/>
                <a:ea typeface="Roboto" panose="02000000000000000000" pitchFamily="2" charset="0"/>
              </a:rPr>
              <a:t>-   Il améliore également de lui-même ses prévisions et ses prises de décision, Il a donc pour particularité d'apprendre de ses propres erreurs.</a:t>
            </a:r>
            <a:endParaRPr lang="fr-FR" dirty="0">
              <a:solidFill>
                <a:schemeClr val="tx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05329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ppt_x"/>
                                          </p:val>
                                        </p:tav>
                                        <p:tav tm="100000">
                                          <p:val>
                                            <p:strVal val="#ppt_x"/>
                                          </p:val>
                                        </p:tav>
                                      </p:tavLst>
                                    </p:anim>
                                    <p:anim calcmode="lin" valueType="num">
                                      <p:cBhvr additive="base">
                                        <p:cTn id="1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ppt_x"/>
                                          </p:val>
                                        </p:tav>
                                        <p:tav tm="100000">
                                          <p:val>
                                            <p:strVal val="#ppt_x"/>
                                          </p:val>
                                        </p:tav>
                                      </p:tavLst>
                                    </p:anim>
                                    <p:anim calcmode="lin" valueType="num">
                                      <p:cBhvr additive="base">
                                        <p:cTn id="2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ppt_x"/>
                                          </p:val>
                                        </p:tav>
                                        <p:tav tm="100000">
                                          <p:val>
                                            <p:strVal val="#ppt_x"/>
                                          </p:val>
                                        </p:tav>
                                      </p:tavLst>
                                    </p:anim>
                                    <p:anim calcmode="lin" valueType="num">
                                      <p:cBhvr additive="base">
                                        <p:cTn id="2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P spid="44" grpId="0"/>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A5688E-B227-4F54-AF91-1A55288B7315}"/>
              </a:ext>
            </a:extLst>
          </p:cNvPr>
          <p:cNvPicPr>
            <a:picLocks noChangeAspect="1"/>
          </p:cNvPicPr>
          <p:nvPr/>
        </p:nvPicPr>
        <p:blipFill>
          <a:blip r:embed="rId3"/>
          <a:stretch>
            <a:fillRect/>
          </a:stretch>
        </p:blipFill>
        <p:spPr>
          <a:xfrm>
            <a:off x="3998976" y="797814"/>
            <a:ext cx="5145024" cy="3547872"/>
          </a:xfrm>
          <a:prstGeom prst="rect">
            <a:avLst/>
          </a:prstGeom>
        </p:spPr>
      </p:pic>
      <p:sp>
        <p:nvSpPr>
          <p:cNvPr id="6" name="Rectangle 5">
            <a:extLst>
              <a:ext uri="{FF2B5EF4-FFF2-40B4-BE49-F238E27FC236}">
                <a16:creationId xmlns:a16="http://schemas.microsoft.com/office/drawing/2014/main" id="{8F1AA81D-3568-49BC-A8BF-6814D7DE3047}"/>
              </a:ext>
            </a:extLst>
          </p:cNvPr>
          <p:cNvSpPr/>
          <p:nvPr/>
        </p:nvSpPr>
        <p:spPr>
          <a:xfrm>
            <a:off x="158496" y="1279088"/>
            <a:ext cx="3665562" cy="2585323"/>
          </a:xfrm>
          <a:prstGeom prst="rect">
            <a:avLst/>
          </a:prstGeom>
          <a:noFill/>
        </p:spPr>
        <p:txBody>
          <a:bodyPr wrap="square" lIns="91440" tIns="45720" rIns="91440" bIns="45720">
            <a:spAutoFit/>
          </a:bodyPr>
          <a:lstStyle/>
          <a:p>
            <a:pPr algn="ctr"/>
            <a:r>
              <a:rPr lang="fr-FR"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Types de </a:t>
            </a:r>
          </a:p>
          <a:p>
            <a:pPr algn="ctr"/>
            <a:r>
              <a:rPr lang="fr-FR"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Deep</a:t>
            </a:r>
            <a:r>
              <a:rPr lang="fr-FR"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fr-FR"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learning</a:t>
            </a:r>
            <a:endParaRPr lang="fr-MA"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951626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829" name="Google Shape;1829;p36"/>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Réseaux de neurones récurrents</a:t>
            </a:r>
            <a:endParaRPr dirty="0"/>
          </a:p>
        </p:txBody>
      </p:sp>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4572000" cy="307777"/>
          </a:xfrm>
          <a:prstGeom prst="rect">
            <a:avLst/>
          </a:prstGeom>
          <a:noFill/>
        </p:spPr>
        <p:txBody>
          <a:bodyPr wrap="square">
            <a:spAutoFit/>
          </a:bodyPr>
          <a:lstStyle/>
          <a:p>
            <a:pPr marL="0" lvl="0" indent="0" algn="l" rtl="0">
              <a:spcBef>
                <a:spcPts val="0"/>
              </a:spcBef>
              <a:spcAft>
                <a:spcPts val="0"/>
              </a:spcAft>
              <a:buNone/>
            </a:pPr>
            <a:r>
              <a:rPr lang="fr-MA" b="1" dirty="0">
                <a:solidFill>
                  <a:srgbClr val="0070C0"/>
                </a:solidFill>
                <a:latin typeface="Roboto" panose="02000000000000000000" pitchFamily="2" charset="0"/>
                <a:ea typeface="Roboto" panose="02000000000000000000" pitchFamily="2" charset="0"/>
              </a:rPr>
              <a:t>Définition :</a:t>
            </a:r>
          </a:p>
        </p:txBody>
      </p:sp>
      <p:sp>
        <p:nvSpPr>
          <p:cNvPr id="58" name="TextBox 57">
            <a:extLst>
              <a:ext uri="{FF2B5EF4-FFF2-40B4-BE49-F238E27FC236}">
                <a16:creationId xmlns:a16="http://schemas.microsoft.com/office/drawing/2014/main" id="{881815E1-EC92-4FA5-8771-4C902B96F42C}"/>
              </a:ext>
            </a:extLst>
          </p:cNvPr>
          <p:cNvSpPr txBox="1"/>
          <p:nvPr/>
        </p:nvSpPr>
        <p:spPr>
          <a:xfrm>
            <a:off x="804524" y="1556800"/>
            <a:ext cx="7966435" cy="160043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buFont typeface="Wingdings" panose="05000000000000000000" pitchFamily="2" charset="2"/>
              <a:buChar char="§"/>
              <a:tabLst/>
              <a:defRPr/>
            </a:pPr>
            <a:r>
              <a:rPr lang="fr-MA" dirty="0">
                <a:solidFill>
                  <a:srgbClr val="222220"/>
                </a:solidFill>
                <a:effectLst/>
                <a:latin typeface="Roboto" panose="02000000000000000000" pitchFamily="2" charset="0"/>
                <a:ea typeface="Roboto" panose="02000000000000000000" pitchFamily="2" charset="0"/>
                <a:cs typeface="Times New Roman" panose="02020603050405020304" pitchFamily="18" charset="0"/>
              </a:rPr>
              <a:t>Les réseaux de neurones récurrents RNN sont un type de réseau de neurones largement utilisé dans le domaine de l’apprentissage en profondeur (</a:t>
            </a:r>
            <a:r>
              <a:rPr lang="fr-MA" dirty="0" err="1">
                <a:solidFill>
                  <a:srgbClr val="222220"/>
                </a:solidFill>
                <a:effectLst/>
                <a:latin typeface="Roboto" panose="02000000000000000000" pitchFamily="2" charset="0"/>
                <a:ea typeface="Roboto" panose="02000000000000000000" pitchFamily="2" charset="0"/>
                <a:cs typeface="Times New Roman" panose="02020603050405020304" pitchFamily="18" charset="0"/>
              </a:rPr>
              <a:t>Deep</a:t>
            </a:r>
            <a:r>
              <a:rPr lang="fr-MA" dirty="0">
                <a:solidFill>
                  <a:srgbClr val="222220"/>
                </a:solidFill>
                <a:effectLst/>
                <a:latin typeface="Roboto" panose="02000000000000000000" pitchFamily="2" charset="0"/>
                <a:ea typeface="Roboto" panose="02000000000000000000" pitchFamily="2" charset="0"/>
                <a:cs typeface="Times New Roman" panose="02020603050405020304" pitchFamily="18" charset="0"/>
              </a:rPr>
              <a:t> Learning). </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Wingdings" panose="05000000000000000000" pitchFamily="2" charset="2"/>
              <a:buChar char="§"/>
              <a:tabLst/>
              <a:defRPr/>
            </a:pPr>
            <a:r>
              <a:rPr lang="fr-MA"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C’est le premier algorithme qui se souvient de son entrée, grâce à une </a:t>
            </a:r>
            <a:r>
              <a:rPr lang="fr-MA" b="1"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mémoire interne</a:t>
            </a:r>
            <a:r>
              <a:rPr lang="fr-MA"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Wingdings" panose="05000000000000000000" pitchFamily="2" charset="2"/>
              <a:buChar char="§"/>
              <a:tabLst/>
              <a:defRPr/>
            </a:pPr>
            <a:r>
              <a:rPr lang="fr-MA" dirty="0">
                <a:solidFill>
                  <a:srgbClr val="222220"/>
                </a:solidFill>
                <a:effectLst/>
                <a:latin typeface="Roboto" panose="02000000000000000000" pitchFamily="2" charset="0"/>
                <a:ea typeface="Roboto" panose="02000000000000000000" pitchFamily="2" charset="0"/>
                <a:cs typeface="Times New Roman" panose="02020603050405020304" pitchFamily="18" charset="0"/>
              </a:rPr>
              <a:t>Les RNN utilisent les sorties précédentes comme entrées supplémentaires </a:t>
            </a:r>
            <a:r>
              <a:rPr lang="fr-MA" b="1" dirty="0">
                <a:solidFill>
                  <a:srgbClr val="222220"/>
                </a:solidFill>
                <a:effectLst/>
                <a:latin typeface="Roboto" panose="02000000000000000000" pitchFamily="2" charset="0"/>
                <a:ea typeface="Roboto" panose="02000000000000000000" pitchFamily="2" charset="0"/>
                <a:cs typeface="Times New Roman" panose="02020603050405020304" pitchFamily="18" charset="0"/>
              </a:rPr>
              <a:t>sont parfaitement adaptés au traitement de données séquentielles</a:t>
            </a:r>
            <a:r>
              <a:rPr lang="fr-MA" dirty="0">
                <a:solidFill>
                  <a:srgbClr val="222220"/>
                </a:solidFill>
                <a:effectLst/>
                <a:latin typeface="Roboto" panose="02000000000000000000" pitchFamily="2" charset="0"/>
                <a:ea typeface="Roboto" panose="02000000000000000000" pitchFamily="2" charset="0"/>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Wingdings" panose="05000000000000000000" pitchFamily="2" charset="2"/>
              <a:buChar char="§"/>
              <a:tabLst/>
              <a:defRPr/>
            </a:pPr>
            <a:r>
              <a:rPr lang="fr-MA" dirty="0">
                <a:latin typeface="Roboto" panose="02000000000000000000" pitchFamily="2" charset="0"/>
                <a:ea typeface="Roboto" panose="02000000000000000000" pitchFamily="2" charset="0"/>
              </a:rPr>
              <a:t>Ils utilisent des boucles de </a:t>
            </a:r>
            <a:r>
              <a:rPr lang="fr-MA" b="1" dirty="0">
                <a:latin typeface="Roboto" panose="02000000000000000000" pitchFamily="2" charset="0"/>
                <a:ea typeface="Roboto" panose="02000000000000000000" pitchFamily="2" charset="0"/>
              </a:rPr>
              <a:t>rétroaction</a:t>
            </a:r>
            <a:r>
              <a:rPr lang="fr-MA" dirty="0">
                <a:latin typeface="Roboto" panose="02000000000000000000" pitchFamily="2" charset="0"/>
                <a:ea typeface="Roboto" panose="02000000000000000000" pitchFamily="2" charset="0"/>
              </a:rPr>
              <a:t> pour traiter une séquence de données qui informe la sortie finale.</a:t>
            </a:r>
            <a:endParaRPr lang="fr-MA" dirty="0">
              <a:effectLst/>
              <a:latin typeface="Roboto" panose="02000000000000000000" pitchFamily="2" charset="0"/>
              <a:ea typeface="Roboto" panose="02000000000000000000" pitchFamily="2" charset="0"/>
              <a:cs typeface="Times New Roman" panose="02020603050405020304" pitchFamily="18" charset="0"/>
            </a:endParaRPr>
          </a:p>
        </p:txBody>
      </p:sp>
      <p:pic>
        <p:nvPicPr>
          <p:cNvPr id="3" name="Picture 2">
            <a:extLst>
              <a:ext uri="{FF2B5EF4-FFF2-40B4-BE49-F238E27FC236}">
                <a16:creationId xmlns:a16="http://schemas.microsoft.com/office/drawing/2014/main" id="{FD526958-2AD5-4E52-8460-20CE9D330EA5}"/>
              </a:ext>
            </a:extLst>
          </p:cNvPr>
          <p:cNvPicPr>
            <a:picLocks noChangeAspect="1"/>
          </p:cNvPicPr>
          <p:nvPr/>
        </p:nvPicPr>
        <p:blipFill>
          <a:blip r:embed="rId3"/>
          <a:stretch>
            <a:fillRect/>
          </a:stretch>
        </p:blipFill>
        <p:spPr>
          <a:xfrm>
            <a:off x="3737635" y="2872977"/>
            <a:ext cx="2186708" cy="23877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animEffect transition="in" filter="circle(in)">
                                      <p:cBhvr>
                                        <p:cTn id="7" dur="2000"/>
                                        <p:tgtEl>
                                          <p:spTgt spid="58">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58">
                                            <p:txEl>
                                              <p:pRg st="1" end="1"/>
                                            </p:txEl>
                                          </p:spTgt>
                                        </p:tgtEl>
                                        <p:attrNameLst>
                                          <p:attrName>style.visibility</p:attrName>
                                        </p:attrNameLst>
                                      </p:cBhvr>
                                      <p:to>
                                        <p:strVal val="visible"/>
                                      </p:to>
                                    </p:set>
                                    <p:animEffect transition="in" filter="circle(in)">
                                      <p:cBhvr>
                                        <p:cTn id="10" dur="2000"/>
                                        <p:tgtEl>
                                          <p:spTgt spid="58">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58">
                                            <p:txEl>
                                              <p:pRg st="2" end="2"/>
                                            </p:txEl>
                                          </p:spTgt>
                                        </p:tgtEl>
                                        <p:attrNameLst>
                                          <p:attrName>style.visibility</p:attrName>
                                        </p:attrNameLst>
                                      </p:cBhvr>
                                      <p:to>
                                        <p:strVal val="visible"/>
                                      </p:to>
                                    </p:set>
                                    <p:animEffect transition="in" filter="circle(in)">
                                      <p:cBhvr>
                                        <p:cTn id="13" dur="2000"/>
                                        <p:tgtEl>
                                          <p:spTgt spid="58">
                                            <p:txEl>
                                              <p:pRg st="2" end="2"/>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58">
                                            <p:txEl>
                                              <p:pRg st="3" end="3"/>
                                            </p:txEl>
                                          </p:spTgt>
                                        </p:tgtEl>
                                        <p:attrNameLst>
                                          <p:attrName>style.visibility</p:attrName>
                                        </p:attrNameLst>
                                      </p:cBhvr>
                                      <p:to>
                                        <p:strVal val="visible"/>
                                      </p:to>
                                    </p:set>
                                    <p:animEffect transition="in" filter="circle(in)">
                                      <p:cBhvr>
                                        <p:cTn id="16" dur="2000"/>
                                        <p:tgtEl>
                                          <p:spTgt spid="5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829" name="Google Shape;1829;p36"/>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Réseaux de neurones récurrents</a:t>
            </a:r>
            <a:endParaRPr dirty="0"/>
          </a:p>
        </p:txBody>
      </p:sp>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4572000" cy="307777"/>
          </a:xfrm>
          <a:prstGeom prst="rect">
            <a:avLst/>
          </a:prstGeom>
          <a:noFill/>
        </p:spPr>
        <p:txBody>
          <a:bodyPr wrap="square">
            <a:spAutoFit/>
          </a:bodyPr>
          <a:lstStyle/>
          <a:p>
            <a:pPr marL="0" lvl="0" indent="0" algn="l" rtl="0">
              <a:spcBef>
                <a:spcPts val="0"/>
              </a:spcBef>
              <a:spcAft>
                <a:spcPts val="0"/>
              </a:spcAft>
              <a:buNone/>
            </a:pPr>
            <a:r>
              <a:rPr lang="fr-MA" b="1" dirty="0">
                <a:solidFill>
                  <a:srgbClr val="0070C0"/>
                </a:solidFill>
                <a:latin typeface="Roboto" panose="02000000000000000000" pitchFamily="2" charset="0"/>
                <a:ea typeface="Roboto" panose="02000000000000000000" pitchFamily="2" charset="0"/>
              </a:rPr>
              <a:t>Architecture :</a:t>
            </a:r>
          </a:p>
        </p:txBody>
      </p:sp>
      <p:sp>
        <p:nvSpPr>
          <p:cNvPr id="10" name="TextBox 9">
            <a:extLst>
              <a:ext uri="{FF2B5EF4-FFF2-40B4-BE49-F238E27FC236}">
                <a16:creationId xmlns:a16="http://schemas.microsoft.com/office/drawing/2014/main" id="{4D94E9F0-56C3-468D-A65E-8C8E67E6276C}"/>
              </a:ext>
            </a:extLst>
          </p:cNvPr>
          <p:cNvSpPr txBox="1"/>
          <p:nvPr/>
        </p:nvSpPr>
        <p:spPr>
          <a:xfrm>
            <a:off x="3616326" y="2193281"/>
            <a:ext cx="444629" cy="523220"/>
          </a:xfrm>
          <a:prstGeom prst="rect">
            <a:avLst/>
          </a:prstGeom>
          <a:noFill/>
        </p:spPr>
        <p:txBody>
          <a:bodyPr wrap="square">
            <a:spAutoFit/>
          </a:bodyPr>
          <a:lstStyle/>
          <a:p>
            <a:r>
              <a:rPr lang="fr-FR" sz="2800" b="1" dirty="0"/>
              <a:t>=</a:t>
            </a:r>
            <a:endParaRPr lang="fr-MA" sz="2800" b="1" dirty="0"/>
          </a:p>
        </p:txBody>
      </p:sp>
      <p:sp>
        <p:nvSpPr>
          <p:cNvPr id="6" name="Oval 5">
            <a:extLst>
              <a:ext uri="{FF2B5EF4-FFF2-40B4-BE49-F238E27FC236}">
                <a16:creationId xmlns:a16="http://schemas.microsoft.com/office/drawing/2014/main" id="{0B25EAE3-700D-4D6C-8940-088BA96788DC}"/>
              </a:ext>
            </a:extLst>
          </p:cNvPr>
          <p:cNvSpPr/>
          <p:nvPr/>
        </p:nvSpPr>
        <p:spPr>
          <a:xfrm>
            <a:off x="4898896" y="2880686"/>
            <a:ext cx="368300" cy="304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8" name="Oval 27">
            <a:extLst>
              <a:ext uri="{FF2B5EF4-FFF2-40B4-BE49-F238E27FC236}">
                <a16:creationId xmlns:a16="http://schemas.microsoft.com/office/drawing/2014/main" id="{C49E678D-EFDF-4C46-837B-6C9D611737E8}"/>
              </a:ext>
            </a:extLst>
          </p:cNvPr>
          <p:cNvSpPr/>
          <p:nvPr/>
        </p:nvSpPr>
        <p:spPr>
          <a:xfrm>
            <a:off x="4898896" y="1750486"/>
            <a:ext cx="368300" cy="304800"/>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7" name="Rectangle 6">
            <a:extLst>
              <a:ext uri="{FF2B5EF4-FFF2-40B4-BE49-F238E27FC236}">
                <a16:creationId xmlns:a16="http://schemas.microsoft.com/office/drawing/2014/main" id="{10467A0C-8B02-4E1F-B977-CD0D454F9638}"/>
              </a:ext>
            </a:extLst>
          </p:cNvPr>
          <p:cNvSpPr/>
          <p:nvPr/>
        </p:nvSpPr>
        <p:spPr>
          <a:xfrm>
            <a:off x="4898896" y="2368864"/>
            <a:ext cx="368300" cy="198244"/>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cxnSp>
        <p:nvCxnSpPr>
          <p:cNvPr id="27" name="Straight Arrow Connector 26">
            <a:extLst>
              <a:ext uri="{FF2B5EF4-FFF2-40B4-BE49-F238E27FC236}">
                <a16:creationId xmlns:a16="http://schemas.microsoft.com/office/drawing/2014/main" id="{7ABB5A3E-F200-4911-B277-EBFC4EE3F097}"/>
              </a:ext>
            </a:extLst>
          </p:cNvPr>
          <p:cNvCxnSpPr>
            <a:stCxn id="6" idx="0"/>
            <a:endCxn id="7" idx="2"/>
          </p:cNvCxnSpPr>
          <p:nvPr/>
        </p:nvCxnSpPr>
        <p:spPr>
          <a:xfrm flipV="1">
            <a:off x="5083046" y="2567108"/>
            <a:ext cx="0" cy="313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58026E-9586-432E-851B-07C2A9699D2B}"/>
              </a:ext>
            </a:extLst>
          </p:cNvPr>
          <p:cNvCxnSpPr>
            <a:cxnSpLocks/>
            <a:stCxn id="7" idx="0"/>
            <a:endCxn id="28" idx="4"/>
          </p:cNvCxnSpPr>
          <p:nvPr/>
        </p:nvCxnSpPr>
        <p:spPr>
          <a:xfrm flipV="1">
            <a:off x="5083046" y="2055286"/>
            <a:ext cx="0" cy="313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CD8B8435-F97F-4EC2-B297-883D6A5DDA1E}"/>
              </a:ext>
            </a:extLst>
          </p:cNvPr>
          <p:cNvSpPr/>
          <p:nvPr/>
        </p:nvSpPr>
        <p:spPr>
          <a:xfrm>
            <a:off x="5806947" y="2880686"/>
            <a:ext cx="368300" cy="304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9" name="Oval 38">
            <a:extLst>
              <a:ext uri="{FF2B5EF4-FFF2-40B4-BE49-F238E27FC236}">
                <a16:creationId xmlns:a16="http://schemas.microsoft.com/office/drawing/2014/main" id="{AE1D4D75-3ADC-4FDF-9D40-98587B3A4687}"/>
              </a:ext>
            </a:extLst>
          </p:cNvPr>
          <p:cNvSpPr/>
          <p:nvPr/>
        </p:nvSpPr>
        <p:spPr>
          <a:xfrm>
            <a:off x="5806947" y="1750486"/>
            <a:ext cx="368300" cy="304800"/>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0" name="Rectangle 39">
            <a:extLst>
              <a:ext uri="{FF2B5EF4-FFF2-40B4-BE49-F238E27FC236}">
                <a16:creationId xmlns:a16="http://schemas.microsoft.com/office/drawing/2014/main" id="{A7767FE8-9EC9-4835-A837-A59DA9E64E22}"/>
              </a:ext>
            </a:extLst>
          </p:cNvPr>
          <p:cNvSpPr/>
          <p:nvPr/>
        </p:nvSpPr>
        <p:spPr>
          <a:xfrm>
            <a:off x="5806947" y="2368864"/>
            <a:ext cx="368300" cy="198244"/>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cxnSp>
        <p:nvCxnSpPr>
          <p:cNvPr id="41" name="Straight Arrow Connector 40">
            <a:extLst>
              <a:ext uri="{FF2B5EF4-FFF2-40B4-BE49-F238E27FC236}">
                <a16:creationId xmlns:a16="http://schemas.microsoft.com/office/drawing/2014/main" id="{9D17E72F-D22C-44F4-A392-684EDF954B41}"/>
              </a:ext>
            </a:extLst>
          </p:cNvPr>
          <p:cNvCxnSpPr>
            <a:stCxn id="38" idx="0"/>
            <a:endCxn id="40" idx="2"/>
          </p:cNvCxnSpPr>
          <p:nvPr/>
        </p:nvCxnSpPr>
        <p:spPr>
          <a:xfrm flipV="1">
            <a:off x="5991097" y="2567108"/>
            <a:ext cx="0" cy="313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80CC9B2-90EF-4093-9DD3-18F4800D4D50}"/>
              </a:ext>
            </a:extLst>
          </p:cNvPr>
          <p:cNvCxnSpPr>
            <a:cxnSpLocks/>
            <a:stCxn id="40" idx="0"/>
            <a:endCxn id="39" idx="4"/>
          </p:cNvCxnSpPr>
          <p:nvPr/>
        </p:nvCxnSpPr>
        <p:spPr>
          <a:xfrm flipV="1">
            <a:off x="5991097" y="2055286"/>
            <a:ext cx="0" cy="313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684EBC3F-4FEB-4D1F-B2D6-CEF901DB344D}"/>
              </a:ext>
            </a:extLst>
          </p:cNvPr>
          <p:cNvSpPr/>
          <p:nvPr/>
        </p:nvSpPr>
        <p:spPr>
          <a:xfrm>
            <a:off x="6744307" y="2880686"/>
            <a:ext cx="368300" cy="304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9" name="Oval 48">
            <a:extLst>
              <a:ext uri="{FF2B5EF4-FFF2-40B4-BE49-F238E27FC236}">
                <a16:creationId xmlns:a16="http://schemas.microsoft.com/office/drawing/2014/main" id="{D2DC60BF-F067-49B7-A1E5-4602030EBD4A}"/>
              </a:ext>
            </a:extLst>
          </p:cNvPr>
          <p:cNvSpPr/>
          <p:nvPr/>
        </p:nvSpPr>
        <p:spPr>
          <a:xfrm>
            <a:off x="6744307" y="1750486"/>
            <a:ext cx="368300" cy="304800"/>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0" name="Rectangle 49">
            <a:extLst>
              <a:ext uri="{FF2B5EF4-FFF2-40B4-BE49-F238E27FC236}">
                <a16:creationId xmlns:a16="http://schemas.microsoft.com/office/drawing/2014/main" id="{A0192342-A668-490F-B71B-F9308545358A}"/>
              </a:ext>
            </a:extLst>
          </p:cNvPr>
          <p:cNvSpPr/>
          <p:nvPr/>
        </p:nvSpPr>
        <p:spPr>
          <a:xfrm>
            <a:off x="6744307" y="2368864"/>
            <a:ext cx="368300" cy="198244"/>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cxnSp>
        <p:nvCxnSpPr>
          <p:cNvPr id="51" name="Straight Arrow Connector 50">
            <a:extLst>
              <a:ext uri="{FF2B5EF4-FFF2-40B4-BE49-F238E27FC236}">
                <a16:creationId xmlns:a16="http://schemas.microsoft.com/office/drawing/2014/main" id="{2A268959-36C8-43FD-B880-EA780A871693}"/>
              </a:ext>
            </a:extLst>
          </p:cNvPr>
          <p:cNvCxnSpPr>
            <a:stCxn id="48" idx="0"/>
            <a:endCxn id="50" idx="2"/>
          </p:cNvCxnSpPr>
          <p:nvPr/>
        </p:nvCxnSpPr>
        <p:spPr>
          <a:xfrm flipV="1">
            <a:off x="6928457" y="2567108"/>
            <a:ext cx="0" cy="313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7141615-D4CB-4AD4-8BA6-0CCCB67BE133}"/>
              </a:ext>
            </a:extLst>
          </p:cNvPr>
          <p:cNvCxnSpPr>
            <a:cxnSpLocks/>
            <a:stCxn id="50" idx="0"/>
            <a:endCxn id="49" idx="4"/>
          </p:cNvCxnSpPr>
          <p:nvPr/>
        </p:nvCxnSpPr>
        <p:spPr>
          <a:xfrm flipV="1">
            <a:off x="6928457" y="2055286"/>
            <a:ext cx="0" cy="313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E70B3A3B-E405-4DCE-A7E5-0FD1D913FC8B}"/>
              </a:ext>
            </a:extLst>
          </p:cNvPr>
          <p:cNvSpPr/>
          <p:nvPr/>
        </p:nvSpPr>
        <p:spPr>
          <a:xfrm>
            <a:off x="7595203" y="2880686"/>
            <a:ext cx="368300" cy="3048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9" name="Oval 58">
            <a:extLst>
              <a:ext uri="{FF2B5EF4-FFF2-40B4-BE49-F238E27FC236}">
                <a16:creationId xmlns:a16="http://schemas.microsoft.com/office/drawing/2014/main" id="{FA751784-816B-4772-8261-383E4E5732B5}"/>
              </a:ext>
            </a:extLst>
          </p:cNvPr>
          <p:cNvSpPr/>
          <p:nvPr/>
        </p:nvSpPr>
        <p:spPr>
          <a:xfrm>
            <a:off x="7595203" y="1750486"/>
            <a:ext cx="368300" cy="304800"/>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60" name="Rectangle 59">
            <a:extLst>
              <a:ext uri="{FF2B5EF4-FFF2-40B4-BE49-F238E27FC236}">
                <a16:creationId xmlns:a16="http://schemas.microsoft.com/office/drawing/2014/main" id="{26C0BDF3-7DD3-4BB4-AAD4-F74DA9F93539}"/>
              </a:ext>
            </a:extLst>
          </p:cNvPr>
          <p:cNvSpPr/>
          <p:nvPr/>
        </p:nvSpPr>
        <p:spPr>
          <a:xfrm>
            <a:off x="7595203" y="2368864"/>
            <a:ext cx="368300" cy="198244"/>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cxnSp>
        <p:nvCxnSpPr>
          <p:cNvPr id="61" name="Straight Arrow Connector 60">
            <a:extLst>
              <a:ext uri="{FF2B5EF4-FFF2-40B4-BE49-F238E27FC236}">
                <a16:creationId xmlns:a16="http://schemas.microsoft.com/office/drawing/2014/main" id="{4223F929-2F90-4513-9549-5DEDA9DFBDF4}"/>
              </a:ext>
            </a:extLst>
          </p:cNvPr>
          <p:cNvCxnSpPr>
            <a:stCxn id="57" idx="0"/>
            <a:endCxn id="60" idx="2"/>
          </p:cNvCxnSpPr>
          <p:nvPr/>
        </p:nvCxnSpPr>
        <p:spPr>
          <a:xfrm flipV="1">
            <a:off x="7779353" y="2567108"/>
            <a:ext cx="0" cy="313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4AE167C-C8D0-4037-9EC5-107DEBCA21DF}"/>
              </a:ext>
            </a:extLst>
          </p:cNvPr>
          <p:cNvCxnSpPr>
            <a:cxnSpLocks/>
            <a:stCxn id="60" idx="0"/>
            <a:endCxn id="59" idx="4"/>
          </p:cNvCxnSpPr>
          <p:nvPr/>
        </p:nvCxnSpPr>
        <p:spPr>
          <a:xfrm flipV="1">
            <a:off x="7779353" y="2055286"/>
            <a:ext cx="0" cy="313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EE56C6C-38B6-453B-82FD-BE3B853F74BA}"/>
              </a:ext>
            </a:extLst>
          </p:cNvPr>
          <p:cNvSpPr txBox="1"/>
          <p:nvPr/>
        </p:nvSpPr>
        <p:spPr>
          <a:xfrm>
            <a:off x="4888755" y="3223041"/>
            <a:ext cx="388582" cy="307777"/>
          </a:xfrm>
          <a:prstGeom prst="rect">
            <a:avLst/>
          </a:prstGeom>
          <a:noFill/>
        </p:spPr>
        <p:txBody>
          <a:bodyPr wrap="square">
            <a:spAutoFit/>
          </a:bodyPr>
          <a:lstStyle/>
          <a:p>
            <a:r>
              <a:rPr lang="fr-MA" b="1"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x</a:t>
            </a:r>
            <a:r>
              <a:rPr lang="fr-MA" b="1" baseline="-25000"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0</a:t>
            </a:r>
            <a:endParaRPr lang="fr-MA" b="1" dirty="0"/>
          </a:p>
        </p:txBody>
      </p:sp>
      <p:sp>
        <p:nvSpPr>
          <p:cNvPr id="64" name="TextBox 63">
            <a:extLst>
              <a:ext uri="{FF2B5EF4-FFF2-40B4-BE49-F238E27FC236}">
                <a16:creationId xmlns:a16="http://schemas.microsoft.com/office/drawing/2014/main" id="{83D1C151-500E-4168-B734-B87638E25682}"/>
              </a:ext>
            </a:extLst>
          </p:cNvPr>
          <p:cNvSpPr txBox="1"/>
          <p:nvPr/>
        </p:nvSpPr>
        <p:spPr>
          <a:xfrm>
            <a:off x="5786665" y="3233271"/>
            <a:ext cx="388582" cy="307777"/>
          </a:xfrm>
          <a:prstGeom prst="rect">
            <a:avLst/>
          </a:prstGeom>
          <a:noFill/>
        </p:spPr>
        <p:txBody>
          <a:bodyPr wrap="square">
            <a:spAutoFit/>
          </a:bodyPr>
          <a:lstStyle/>
          <a:p>
            <a:r>
              <a:rPr lang="fr-MA" b="1"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x</a:t>
            </a:r>
            <a:r>
              <a:rPr lang="fr-MA" b="1" baseline="-25000" dirty="0">
                <a:solidFill>
                  <a:schemeClr val="tx1"/>
                </a:solidFill>
                <a:latin typeface="Roboto" panose="02000000000000000000" pitchFamily="2" charset="0"/>
                <a:ea typeface="Roboto" panose="02000000000000000000" pitchFamily="2" charset="0"/>
                <a:cs typeface="Times New Roman" panose="02020603050405020304" pitchFamily="18" charset="0"/>
              </a:rPr>
              <a:t>1</a:t>
            </a:r>
            <a:endParaRPr lang="fr-MA" b="1" dirty="0"/>
          </a:p>
        </p:txBody>
      </p:sp>
      <p:sp>
        <p:nvSpPr>
          <p:cNvPr id="65" name="TextBox 64">
            <a:extLst>
              <a:ext uri="{FF2B5EF4-FFF2-40B4-BE49-F238E27FC236}">
                <a16:creationId xmlns:a16="http://schemas.microsoft.com/office/drawing/2014/main" id="{758813E3-52F3-422E-B818-A7F8E2253584}"/>
              </a:ext>
            </a:extLst>
          </p:cNvPr>
          <p:cNvSpPr txBox="1"/>
          <p:nvPr/>
        </p:nvSpPr>
        <p:spPr>
          <a:xfrm>
            <a:off x="6765160" y="3223041"/>
            <a:ext cx="388582" cy="307777"/>
          </a:xfrm>
          <a:prstGeom prst="rect">
            <a:avLst/>
          </a:prstGeom>
          <a:noFill/>
        </p:spPr>
        <p:txBody>
          <a:bodyPr wrap="square">
            <a:spAutoFit/>
          </a:bodyPr>
          <a:lstStyle/>
          <a:p>
            <a:r>
              <a:rPr lang="fr-MA" b="1"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x</a:t>
            </a:r>
            <a:r>
              <a:rPr lang="fr-MA" b="1" baseline="-25000"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2</a:t>
            </a:r>
            <a:endParaRPr lang="fr-MA" b="1" dirty="0"/>
          </a:p>
        </p:txBody>
      </p:sp>
      <p:sp>
        <p:nvSpPr>
          <p:cNvPr id="66" name="TextBox 65">
            <a:extLst>
              <a:ext uri="{FF2B5EF4-FFF2-40B4-BE49-F238E27FC236}">
                <a16:creationId xmlns:a16="http://schemas.microsoft.com/office/drawing/2014/main" id="{D9F831CF-6A22-4BE9-AC33-28217A2F9A1B}"/>
              </a:ext>
            </a:extLst>
          </p:cNvPr>
          <p:cNvSpPr txBox="1"/>
          <p:nvPr/>
        </p:nvSpPr>
        <p:spPr>
          <a:xfrm>
            <a:off x="7595203" y="3227742"/>
            <a:ext cx="388582" cy="307777"/>
          </a:xfrm>
          <a:prstGeom prst="rect">
            <a:avLst/>
          </a:prstGeom>
          <a:noFill/>
        </p:spPr>
        <p:txBody>
          <a:bodyPr wrap="square">
            <a:spAutoFit/>
          </a:bodyPr>
          <a:lstStyle/>
          <a:p>
            <a:r>
              <a:rPr lang="fr-MA" b="1" dirty="0" err="1">
                <a:solidFill>
                  <a:schemeClr val="tx1"/>
                </a:solidFill>
                <a:effectLst/>
                <a:latin typeface="Roboto" panose="02000000000000000000" pitchFamily="2" charset="0"/>
                <a:ea typeface="Roboto" panose="02000000000000000000" pitchFamily="2" charset="0"/>
                <a:cs typeface="Times New Roman" panose="02020603050405020304" pitchFamily="18" charset="0"/>
              </a:rPr>
              <a:t>x</a:t>
            </a:r>
            <a:r>
              <a:rPr lang="fr-MA" b="1" baseline="-25000" dirty="0" err="1">
                <a:solidFill>
                  <a:schemeClr val="tx1"/>
                </a:solidFill>
                <a:effectLst/>
                <a:latin typeface="Roboto" panose="02000000000000000000" pitchFamily="2" charset="0"/>
                <a:ea typeface="Roboto" panose="02000000000000000000" pitchFamily="2" charset="0"/>
                <a:cs typeface="Times New Roman" panose="02020603050405020304" pitchFamily="18" charset="0"/>
              </a:rPr>
              <a:t>t</a:t>
            </a:r>
            <a:endParaRPr lang="fr-MA" b="1" dirty="0"/>
          </a:p>
        </p:txBody>
      </p:sp>
      <p:sp>
        <p:nvSpPr>
          <p:cNvPr id="68" name="TextBox 67">
            <a:extLst>
              <a:ext uri="{FF2B5EF4-FFF2-40B4-BE49-F238E27FC236}">
                <a16:creationId xmlns:a16="http://schemas.microsoft.com/office/drawing/2014/main" id="{D8C411A2-F50F-4570-A864-DED81F66274B}"/>
              </a:ext>
            </a:extLst>
          </p:cNvPr>
          <p:cNvSpPr txBox="1"/>
          <p:nvPr/>
        </p:nvSpPr>
        <p:spPr>
          <a:xfrm>
            <a:off x="4888755" y="1379462"/>
            <a:ext cx="357908" cy="307777"/>
          </a:xfrm>
          <a:prstGeom prst="rect">
            <a:avLst/>
          </a:prstGeom>
          <a:noFill/>
        </p:spPr>
        <p:txBody>
          <a:bodyPr wrap="square">
            <a:spAutoFit/>
          </a:bodyPr>
          <a:lstStyle/>
          <a:p>
            <a:pPr marL="0" lvl="0" indent="0" algn="l" rtl="0">
              <a:spcBef>
                <a:spcPts val="0"/>
              </a:spcBef>
              <a:spcAft>
                <a:spcPts val="0"/>
              </a:spcAft>
              <a:buNone/>
            </a:pPr>
            <a:r>
              <a:rPr lang="fr-MA" b="1"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y</a:t>
            </a:r>
            <a:r>
              <a:rPr lang="fr-MA" b="1" baseline="-25000" dirty="0">
                <a:solidFill>
                  <a:schemeClr val="tx1"/>
                </a:solidFill>
                <a:latin typeface="Roboto" panose="02000000000000000000" pitchFamily="2" charset="0"/>
                <a:ea typeface="Roboto" panose="02000000000000000000" pitchFamily="2" charset="0"/>
                <a:cs typeface="Times New Roman" panose="02020603050405020304" pitchFamily="18" charset="0"/>
              </a:rPr>
              <a:t>0</a:t>
            </a:r>
            <a:endParaRPr lang="fr-MA" b="1" dirty="0"/>
          </a:p>
        </p:txBody>
      </p:sp>
      <p:sp>
        <p:nvSpPr>
          <p:cNvPr id="69" name="TextBox 68">
            <a:extLst>
              <a:ext uri="{FF2B5EF4-FFF2-40B4-BE49-F238E27FC236}">
                <a16:creationId xmlns:a16="http://schemas.microsoft.com/office/drawing/2014/main" id="{4B00111D-DE3A-48F9-ACAE-C00FF723FAA5}"/>
              </a:ext>
            </a:extLst>
          </p:cNvPr>
          <p:cNvSpPr txBox="1"/>
          <p:nvPr/>
        </p:nvSpPr>
        <p:spPr>
          <a:xfrm>
            <a:off x="5786665" y="1364567"/>
            <a:ext cx="357908" cy="307777"/>
          </a:xfrm>
          <a:prstGeom prst="rect">
            <a:avLst/>
          </a:prstGeom>
          <a:noFill/>
        </p:spPr>
        <p:txBody>
          <a:bodyPr wrap="square">
            <a:spAutoFit/>
          </a:bodyPr>
          <a:lstStyle/>
          <a:p>
            <a:pPr marL="0" lvl="0" indent="0" algn="l" rtl="0">
              <a:spcBef>
                <a:spcPts val="0"/>
              </a:spcBef>
              <a:spcAft>
                <a:spcPts val="0"/>
              </a:spcAft>
              <a:buNone/>
            </a:pPr>
            <a:r>
              <a:rPr lang="fr-MA" b="1"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y</a:t>
            </a:r>
            <a:r>
              <a:rPr lang="fr-MA" b="1" baseline="-25000" dirty="0">
                <a:solidFill>
                  <a:schemeClr val="tx1"/>
                </a:solidFill>
                <a:latin typeface="Roboto" panose="02000000000000000000" pitchFamily="2" charset="0"/>
                <a:ea typeface="Roboto" panose="02000000000000000000" pitchFamily="2" charset="0"/>
                <a:cs typeface="Times New Roman" panose="02020603050405020304" pitchFamily="18" charset="0"/>
              </a:rPr>
              <a:t>1</a:t>
            </a:r>
            <a:endParaRPr lang="fr-MA" b="1" dirty="0"/>
          </a:p>
        </p:txBody>
      </p:sp>
      <p:sp>
        <p:nvSpPr>
          <p:cNvPr id="71" name="TextBox 70">
            <a:extLst>
              <a:ext uri="{FF2B5EF4-FFF2-40B4-BE49-F238E27FC236}">
                <a16:creationId xmlns:a16="http://schemas.microsoft.com/office/drawing/2014/main" id="{60C291D4-E1D8-4B31-8CD4-57816BDBE1F2}"/>
              </a:ext>
            </a:extLst>
          </p:cNvPr>
          <p:cNvSpPr txBox="1"/>
          <p:nvPr/>
        </p:nvSpPr>
        <p:spPr>
          <a:xfrm>
            <a:off x="6749503" y="1379464"/>
            <a:ext cx="357908" cy="307777"/>
          </a:xfrm>
          <a:prstGeom prst="rect">
            <a:avLst/>
          </a:prstGeom>
          <a:noFill/>
        </p:spPr>
        <p:txBody>
          <a:bodyPr wrap="square">
            <a:spAutoFit/>
          </a:bodyPr>
          <a:lstStyle/>
          <a:p>
            <a:pPr marL="0" lvl="0" indent="0" algn="l" rtl="0">
              <a:spcBef>
                <a:spcPts val="0"/>
              </a:spcBef>
              <a:spcAft>
                <a:spcPts val="0"/>
              </a:spcAft>
              <a:buNone/>
            </a:pPr>
            <a:r>
              <a:rPr lang="fr-MA" b="1"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y</a:t>
            </a:r>
            <a:r>
              <a:rPr lang="fr-MA" b="1" baseline="-25000" dirty="0">
                <a:solidFill>
                  <a:schemeClr val="tx1"/>
                </a:solidFill>
                <a:latin typeface="Roboto" panose="02000000000000000000" pitchFamily="2" charset="0"/>
                <a:ea typeface="Roboto" panose="02000000000000000000" pitchFamily="2" charset="0"/>
                <a:cs typeface="Times New Roman" panose="02020603050405020304" pitchFamily="18" charset="0"/>
              </a:rPr>
              <a:t>2</a:t>
            </a:r>
            <a:endParaRPr lang="fr-MA" b="1" dirty="0"/>
          </a:p>
        </p:txBody>
      </p:sp>
      <p:sp>
        <p:nvSpPr>
          <p:cNvPr id="72" name="TextBox 71">
            <a:extLst>
              <a:ext uri="{FF2B5EF4-FFF2-40B4-BE49-F238E27FC236}">
                <a16:creationId xmlns:a16="http://schemas.microsoft.com/office/drawing/2014/main" id="{7A1806C9-6F94-486F-872E-E026B755A214}"/>
              </a:ext>
            </a:extLst>
          </p:cNvPr>
          <p:cNvSpPr txBox="1"/>
          <p:nvPr/>
        </p:nvSpPr>
        <p:spPr>
          <a:xfrm>
            <a:off x="7595203" y="1379463"/>
            <a:ext cx="357908" cy="307777"/>
          </a:xfrm>
          <a:prstGeom prst="rect">
            <a:avLst/>
          </a:prstGeom>
          <a:noFill/>
        </p:spPr>
        <p:txBody>
          <a:bodyPr wrap="square">
            <a:spAutoFit/>
          </a:bodyPr>
          <a:lstStyle/>
          <a:p>
            <a:pPr marL="0" lvl="0" indent="0" algn="l" rtl="0">
              <a:spcBef>
                <a:spcPts val="0"/>
              </a:spcBef>
              <a:spcAft>
                <a:spcPts val="0"/>
              </a:spcAft>
              <a:buNone/>
            </a:pPr>
            <a:r>
              <a:rPr lang="fr-MA" b="1" dirty="0" err="1">
                <a:solidFill>
                  <a:schemeClr val="tx1"/>
                </a:solidFill>
                <a:effectLst/>
                <a:latin typeface="Roboto" panose="02000000000000000000" pitchFamily="2" charset="0"/>
                <a:ea typeface="Roboto" panose="02000000000000000000" pitchFamily="2" charset="0"/>
                <a:cs typeface="Times New Roman" panose="02020603050405020304" pitchFamily="18" charset="0"/>
              </a:rPr>
              <a:t>y</a:t>
            </a:r>
            <a:r>
              <a:rPr lang="fr-MA" b="1" baseline="-25000" dirty="0" err="1">
                <a:solidFill>
                  <a:schemeClr val="tx1"/>
                </a:solidFill>
                <a:effectLst/>
                <a:latin typeface="Roboto" panose="02000000000000000000" pitchFamily="2" charset="0"/>
                <a:ea typeface="Roboto" panose="02000000000000000000" pitchFamily="2" charset="0"/>
                <a:cs typeface="Times New Roman" panose="02020603050405020304" pitchFamily="18" charset="0"/>
              </a:rPr>
              <a:t>t</a:t>
            </a:r>
            <a:endParaRPr lang="fr-MA" b="1" dirty="0"/>
          </a:p>
        </p:txBody>
      </p:sp>
      <p:cxnSp>
        <p:nvCxnSpPr>
          <p:cNvPr id="1793" name="Straight Arrow Connector 1792">
            <a:extLst>
              <a:ext uri="{FF2B5EF4-FFF2-40B4-BE49-F238E27FC236}">
                <a16:creationId xmlns:a16="http://schemas.microsoft.com/office/drawing/2014/main" id="{97268845-3C29-4FC1-9479-2BFB16B2FEB5}"/>
              </a:ext>
            </a:extLst>
          </p:cNvPr>
          <p:cNvCxnSpPr>
            <a:stCxn id="7" idx="3"/>
            <a:endCxn id="40" idx="1"/>
          </p:cNvCxnSpPr>
          <p:nvPr/>
        </p:nvCxnSpPr>
        <p:spPr>
          <a:xfrm>
            <a:off x="5267196" y="2467986"/>
            <a:ext cx="539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5" name="Straight Arrow Connector 1794">
            <a:extLst>
              <a:ext uri="{FF2B5EF4-FFF2-40B4-BE49-F238E27FC236}">
                <a16:creationId xmlns:a16="http://schemas.microsoft.com/office/drawing/2014/main" id="{92D744E6-7274-47EE-A136-9CE9B3412101}"/>
              </a:ext>
            </a:extLst>
          </p:cNvPr>
          <p:cNvCxnSpPr>
            <a:stCxn id="40" idx="3"/>
            <a:endCxn id="50" idx="1"/>
          </p:cNvCxnSpPr>
          <p:nvPr/>
        </p:nvCxnSpPr>
        <p:spPr>
          <a:xfrm>
            <a:off x="6175247" y="2467986"/>
            <a:ext cx="5690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7" name="Straight Arrow Connector 1796">
            <a:extLst>
              <a:ext uri="{FF2B5EF4-FFF2-40B4-BE49-F238E27FC236}">
                <a16:creationId xmlns:a16="http://schemas.microsoft.com/office/drawing/2014/main" id="{002ADD42-C485-4C30-8D50-F5BB95972EEC}"/>
              </a:ext>
            </a:extLst>
          </p:cNvPr>
          <p:cNvCxnSpPr>
            <a:stCxn id="50" idx="3"/>
            <a:endCxn id="60" idx="1"/>
          </p:cNvCxnSpPr>
          <p:nvPr/>
        </p:nvCxnSpPr>
        <p:spPr>
          <a:xfrm>
            <a:off x="7112607" y="2467986"/>
            <a:ext cx="4825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A4680BE-55DD-49C0-A1E2-B92D3D1A58FB}"/>
              </a:ext>
            </a:extLst>
          </p:cNvPr>
          <p:cNvSpPr txBox="1"/>
          <p:nvPr/>
        </p:nvSpPr>
        <p:spPr>
          <a:xfrm>
            <a:off x="5329664" y="2129851"/>
            <a:ext cx="470848" cy="307777"/>
          </a:xfrm>
          <a:prstGeom prst="rect">
            <a:avLst/>
          </a:prstGeom>
          <a:noFill/>
        </p:spPr>
        <p:txBody>
          <a:bodyPr wrap="square">
            <a:spAutoFit/>
          </a:bodyPr>
          <a:lstStyle/>
          <a:p>
            <a:pPr marL="0" lvl="0" indent="0" algn="l" rtl="0">
              <a:spcBef>
                <a:spcPts val="0"/>
              </a:spcBef>
              <a:spcAft>
                <a:spcPts val="0"/>
              </a:spcAft>
              <a:buNone/>
            </a:pPr>
            <a:r>
              <a:rPr lang="fr-MA" b="1"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h</a:t>
            </a:r>
            <a:r>
              <a:rPr lang="fr-MA" b="1" baseline="-25000"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0</a:t>
            </a:r>
            <a:endParaRPr lang="fr-FR" b="1" dirty="0"/>
          </a:p>
        </p:txBody>
      </p:sp>
      <p:sp>
        <p:nvSpPr>
          <p:cNvPr id="86" name="TextBox 85">
            <a:extLst>
              <a:ext uri="{FF2B5EF4-FFF2-40B4-BE49-F238E27FC236}">
                <a16:creationId xmlns:a16="http://schemas.microsoft.com/office/drawing/2014/main" id="{2C673E36-FF6F-43F6-B631-1F5B0FD4DDB8}"/>
              </a:ext>
            </a:extLst>
          </p:cNvPr>
          <p:cNvSpPr txBox="1"/>
          <p:nvPr/>
        </p:nvSpPr>
        <p:spPr>
          <a:xfrm>
            <a:off x="6261711" y="2159494"/>
            <a:ext cx="357908" cy="307777"/>
          </a:xfrm>
          <a:prstGeom prst="rect">
            <a:avLst/>
          </a:prstGeom>
          <a:noFill/>
        </p:spPr>
        <p:txBody>
          <a:bodyPr wrap="square">
            <a:spAutoFit/>
          </a:bodyPr>
          <a:lstStyle/>
          <a:p>
            <a:pPr marL="0" lvl="0" indent="0" algn="l" rtl="0">
              <a:spcBef>
                <a:spcPts val="0"/>
              </a:spcBef>
              <a:spcAft>
                <a:spcPts val="0"/>
              </a:spcAft>
              <a:buNone/>
            </a:pPr>
            <a:r>
              <a:rPr lang="fr-MA" b="1"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h</a:t>
            </a:r>
            <a:r>
              <a:rPr lang="fr-MA" b="1" baseline="-25000" dirty="0">
                <a:solidFill>
                  <a:schemeClr val="tx1"/>
                </a:solidFill>
                <a:latin typeface="Roboto" panose="02000000000000000000" pitchFamily="2" charset="0"/>
                <a:ea typeface="Roboto" panose="02000000000000000000" pitchFamily="2" charset="0"/>
                <a:cs typeface="Times New Roman" panose="02020603050405020304" pitchFamily="18" charset="0"/>
              </a:rPr>
              <a:t>1</a:t>
            </a:r>
            <a:endParaRPr lang="fr-FR" b="1" dirty="0"/>
          </a:p>
        </p:txBody>
      </p:sp>
      <p:sp>
        <p:nvSpPr>
          <p:cNvPr id="87" name="TextBox 86">
            <a:extLst>
              <a:ext uri="{FF2B5EF4-FFF2-40B4-BE49-F238E27FC236}">
                <a16:creationId xmlns:a16="http://schemas.microsoft.com/office/drawing/2014/main" id="{FBCDFFEB-34EF-4D00-936D-10A50F7C420C}"/>
              </a:ext>
            </a:extLst>
          </p:cNvPr>
          <p:cNvSpPr txBox="1"/>
          <p:nvPr/>
        </p:nvSpPr>
        <p:spPr>
          <a:xfrm>
            <a:off x="7150416" y="2129851"/>
            <a:ext cx="357908" cy="307777"/>
          </a:xfrm>
          <a:prstGeom prst="rect">
            <a:avLst/>
          </a:prstGeom>
          <a:noFill/>
        </p:spPr>
        <p:txBody>
          <a:bodyPr wrap="square">
            <a:spAutoFit/>
          </a:bodyPr>
          <a:lstStyle/>
          <a:p>
            <a:pPr marL="0" lvl="0" indent="0" algn="l" rtl="0">
              <a:spcBef>
                <a:spcPts val="0"/>
              </a:spcBef>
              <a:spcAft>
                <a:spcPts val="0"/>
              </a:spcAft>
              <a:buNone/>
            </a:pPr>
            <a:r>
              <a:rPr lang="fr-MA" b="1"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h</a:t>
            </a:r>
            <a:r>
              <a:rPr lang="fr-MA" b="1" baseline="-25000" dirty="0">
                <a:solidFill>
                  <a:schemeClr val="tx1"/>
                </a:solidFill>
                <a:latin typeface="Roboto" panose="02000000000000000000" pitchFamily="2" charset="0"/>
                <a:ea typeface="Roboto" panose="02000000000000000000" pitchFamily="2" charset="0"/>
                <a:cs typeface="Times New Roman" panose="02020603050405020304" pitchFamily="18" charset="0"/>
              </a:rPr>
              <a:t>2</a:t>
            </a:r>
            <a:endParaRPr lang="fr-FR" b="1" dirty="0"/>
          </a:p>
        </p:txBody>
      </p:sp>
      <p:sp>
        <p:nvSpPr>
          <p:cNvPr id="91" name="TextBox 90">
            <a:extLst>
              <a:ext uri="{FF2B5EF4-FFF2-40B4-BE49-F238E27FC236}">
                <a16:creationId xmlns:a16="http://schemas.microsoft.com/office/drawing/2014/main" id="{8EF2CFDC-F0CB-425E-8181-B7ED635A6762}"/>
              </a:ext>
            </a:extLst>
          </p:cNvPr>
          <p:cNvSpPr txBox="1"/>
          <p:nvPr/>
        </p:nvSpPr>
        <p:spPr>
          <a:xfrm>
            <a:off x="5594057" y="3530818"/>
            <a:ext cx="2730787" cy="307777"/>
          </a:xfrm>
          <a:prstGeom prst="rect">
            <a:avLst/>
          </a:prstGeom>
          <a:noFill/>
        </p:spPr>
        <p:txBody>
          <a:bodyPr wrap="square">
            <a:spAutoFit/>
          </a:bodyPr>
          <a:lstStyle/>
          <a:p>
            <a:r>
              <a:rPr lang="fr-MA" b="1" dirty="0">
                <a:latin typeface="Roboto" panose="02000000000000000000" pitchFamily="2" charset="0"/>
                <a:ea typeface="Roboto" panose="02000000000000000000" pitchFamily="2" charset="0"/>
              </a:rPr>
              <a:t>Réseau déplié</a:t>
            </a:r>
          </a:p>
        </p:txBody>
      </p:sp>
      <p:pic>
        <p:nvPicPr>
          <p:cNvPr id="92" name="Picture 91">
            <a:extLst>
              <a:ext uri="{FF2B5EF4-FFF2-40B4-BE49-F238E27FC236}">
                <a16:creationId xmlns:a16="http://schemas.microsoft.com/office/drawing/2014/main" id="{02092F96-B4C8-42F9-8819-5AA48C2E5776}"/>
              </a:ext>
            </a:extLst>
          </p:cNvPr>
          <p:cNvPicPr>
            <a:picLocks noChangeAspect="1"/>
          </p:cNvPicPr>
          <p:nvPr/>
        </p:nvPicPr>
        <p:blipFill>
          <a:blip r:embed="rId3"/>
          <a:stretch>
            <a:fillRect/>
          </a:stretch>
        </p:blipFill>
        <p:spPr>
          <a:xfrm>
            <a:off x="717645" y="1424098"/>
            <a:ext cx="2186708" cy="2020547"/>
          </a:xfrm>
          <a:prstGeom prst="rect">
            <a:avLst/>
          </a:prstGeom>
        </p:spPr>
      </p:pic>
      <p:sp>
        <p:nvSpPr>
          <p:cNvPr id="93" name="TextBox 92">
            <a:extLst>
              <a:ext uri="{FF2B5EF4-FFF2-40B4-BE49-F238E27FC236}">
                <a16:creationId xmlns:a16="http://schemas.microsoft.com/office/drawing/2014/main" id="{D23E51C7-DCD9-4169-92D0-9D6832634B7F}"/>
              </a:ext>
            </a:extLst>
          </p:cNvPr>
          <p:cNvSpPr txBox="1"/>
          <p:nvPr/>
        </p:nvSpPr>
        <p:spPr>
          <a:xfrm>
            <a:off x="646762" y="3376929"/>
            <a:ext cx="3016251" cy="307777"/>
          </a:xfrm>
          <a:prstGeom prst="rect">
            <a:avLst/>
          </a:prstGeom>
          <a:noFill/>
        </p:spPr>
        <p:txBody>
          <a:bodyPr wrap="square">
            <a:spAutoFit/>
          </a:bodyPr>
          <a:lstStyle/>
          <a:p>
            <a:r>
              <a:rPr lang="fr-MA" b="1" dirty="0">
                <a:latin typeface="Roboto" panose="02000000000000000000" pitchFamily="2" charset="0"/>
                <a:ea typeface="Roboto" panose="02000000000000000000" pitchFamily="2" charset="0"/>
              </a:rPr>
              <a:t>Représentation compressée</a:t>
            </a:r>
          </a:p>
        </p:txBody>
      </p:sp>
      <p:sp>
        <p:nvSpPr>
          <p:cNvPr id="94" name="TextBox 93">
            <a:extLst>
              <a:ext uri="{FF2B5EF4-FFF2-40B4-BE49-F238E27FC236}">
                <a16:creationId xmlns:a16="http://schemas.microsoft.com/office/drawing/2014/main" id="{44AD64DB-3442-4EA4-9F07-789B8BADB79F}"/>
              </a:ext>
            </a:extLst>
          </p:cNvPr>
          <p:cNvSpPr txBox="1"/>
          <p:nvPr/>
        </p:nvSpPr>
        <p:spPr>
          <a:xfrm>
            <a:off x="457200" y="4152443"/>
            <a:ext cx="8402976" cy="307777"/>
          </a:xfrm>
          <a:prstGeom prst="rect">
            <a:avLst/>
          </a:prstGeom>
          <a:noFill/>
        </p:spPr>
        <p:txBody>
          <a:bodyPr wrap="square">
            <a:spAutoFit/>
          </a:bodyPr>
          <a:lstStyle/>
          <a:p>
            <a:pPr marL="285750" lvl="0" indent="-285750">
              <a:buFont typeface="Arial" panose="020B0604020202020204" pitchFamily="34" charset="0"/>
              <a:buChar char="•"/>
            </a:pPr>
            <a:r>
              <a:rPr lang="fr-FR" dirty="0">
                <a:latin typeface="Roboto" panose="02000000000000000000" pitchFamily="2" charset="0"/>
                <a:ea typeface="Roboto" panose="02000000000000000000" pitchFamily="2" charset="0"/>
              </a:rPr>
              <a:t>La sortie des étapes précédentes est introduite dans l'entrée de l'état actuel.</a:t>
            </a:r>
          </a:p>
        </p:txBody>
      </p:sp>
    </p:spTree>
    <p:extLst>
      <p:ext uri="{BB962C8B-B14F-4D97-AF65-F5344CB8AC3E}">
        <p14:creationId xmlns:p14="http://schemas.microsoft.com/office/powerpoint/2010/main" val="133220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9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79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animBg="1"/>
      <p:bldP spid="28" grpId="0" animBg="1"/>
      <p:bldP spid="7" grpId="0" animBg="1"/>
      <p:bldP spid="38" grpId="0" animBg="1"/>
      <p:bldP spid="39" grpId="0" animBg="1"/>
      <p:bldP spid="40" grpId="0" animBg="1"/>
      <p:bldP spid="48" grpId="0" animBg="1"/>
      <p:bldP spid="49" grpId="0" animBg="1"/>
      <p:bldP spid="50" grpId="0" animBg="1"/>
      <p:bldP spid="57" grpId="0" animBg="1"/>
      <p:bldP spid="59" grpId="0" animBg="1"/>
      <p:bldP spid="60" grpId="0" animBg="1"/>
      <p:bldP spid="63" grpId="0"/>
      <p:bldP spid="64" grpId="0"/>
      <p:bldP spid="65" grpId="0"/>
      <p:bldP spid="66" grpId="0"/>
      <p:bldP spid="68" grpId="0"/>
      <p:bldP spid="69" grpId="0"/>
      <p:bldP spid="71" grpId="0"/>
      <p:bldP spid="72" grpId="0"/>
      <p:bldP spid="80" grpId="0"/>
      <p:bldP spid="86" grpId="0"/>
      <p:bldP spid="87" grpId="0"/>
      <p:bldP spid="91" grpId="0"/>
      <p:bldP spid="93" grpId="0"/>
      <p:bldP spid="9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829" name="Google Shape;1829;p36"/>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Réseaux de neurones récurrents</a:t>
            </a:r>
            <a:endParaRPr dirty="0"/>
          </a:p>
        </p:txBody>
      </p:sp>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4572000" cy="307777"/>
          </a:xfrm>
          <a:prstGeom prst="rect">
            <a:avLst/>
          </a:prstGeom>
          <a:noFill/>
        </p:spPr>
        <p:txBody>
          <a:bodyPr wrap="square">
            <a:spAutoFit/>
          </a:bodyPr>
          <a:lstStyle/>
          <a:p>
            <a:pPr marL="0" lvl="0" indent="0" algn="l" rtl="0">
              <a:spcBef>
                <a:spcPts val="0"/>
              </a:spcBef>
              <a:spcAft>
                <a:spcPts val="0"/>
              </a:spcAft>
              <a:buNone/>
            </a:pPr>
            <a:r>
              <a:rPr lang="fr-MA" b="1" dirty="0">
                <a:solidFill>
                  <a:srgbClr val="0070C0"/>
                </a:solidFill>
                <a:latin typeface="Roboto" panose="02000000000000000000" pitchFamily="2" charset="0"/>
                <a:ea typeface="Roboto" panose="02000000000000000000" pitchFamily="2" charset="0"/>
              </a:rPr>
              <a:t>Exemple :</a:t>
            </a:r>
          </a:p>
        </p:txBody>
      </p:sp>
      <p:pic>
        <p:nvPicPr>
          <p:cNvPr id="6" name="Picture 5">
            <a:extLst>
              <a:ext uri="{FF2B5EF4-FFF2-40B4-BE49-F238E27FC236}">
                <a16:creationId xmlns:a16="http://schemas.microsoft.com/office/drawing/2014/main" id="{4D4AAD66-EEDB-4979-947B-B14D06BFB1E4}"/>
              </a:ext>
            </a:extLst>
          </p:cNvPr>
          <p:cNvPicPr>
            <a:picLocks noChangeAspect="1"/>
          </p:cNvPicPr>
          <p:nvPr/>
        </p:nvPicPr>
        <p:blipFill>
          <a:blip r:embed="rId3"/>
          <a:stretch>
            <a:fillRect/>
          </a:stretch>
        </p:blipFill>
        <p:spPr>
          <a:xfrm>
            <a:off x="359047" y="1424098"/>
            <a:ext cx="3514725" cy="3209925"/>
          </a:xfrm>
          <a:prstGeom prst="rect">
            <a:avLst/>
          </a:prstGeom>
        </p:spPr>
      </p:pic>
      <p:pic>
        <p:nvPicPr>
          <p:cNvPr id="8" name="Picture 7">
            <a:extLst>
              <a:ext uri="{FF2B5EF4-FFF2-40B4-BE49-F238E27FC236}">
                <a16:creationId xmlns:a16="http://schemas.microsoft.com/office/drawing/2014/main" id="{7854C908-F539-4EFB-8CA9-24098B3D7F6E}"/>
              </a:ext>
            </a:extLst>
          </p:cNvPr>
          <p:cNvPicPr>
            <a:picLocks noChangeAspect="1"/>
          </p:cNvPicPr>
          <p:nvPr/>
        </p:nvPicPr>
        <p:blipFill>
          <a:blip r:embed="rId4"/>
          <a:stretch>
            <a:fillRect/>
          </a:stretch>
        </p:blipFill>
        <p:spPr>
          <a:xfrm>
            <a:off x="4319249" y="1424098"/>
            <a:ext cx="4343400" cy="3076575"/>
          </a:xfrm>
          <a:prstGeom prst="rect">
            <a:avLst/>
          </a:prstGeom>
        </p:spPr>
      </p:pic>
    </p:spTree>
    <p:extLst>
      <p:ext uri="{BB962C8B-B14F-4D97-AF65-F5344CB8AC3E}">
        <p14:creationId xmlns:p14="http://schemas.microsoft.com/office/powerpoint/2010/main" val="424919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4572000" cy="307777"/>
          </a:xfrm>
          <a:prstGeom prst="rect">
            <a:avLst/>
          </a:prstGeom>
          <a:noFill/>
        </p:spPr>
        <p:txBody>
          <a:bodyPr wrap="square">
            <a:spAutoFit/>
          </a:bodyPr>
          <a:lstStyle/>
          <a:p>
            <a:pPr marL="0" lvl="0" indent="0" algn="l" rtl="0">
              <a:spcBef>
                <a:spcPts val="0"/>
              </a:spcBef>
              <a:spcAft>
                <a:spcPts val="0"/>
              </a:spcAft>
              <a:buNone/>
            </a:pPr>
            <a:r>
              <a:rPr lang="fr-MA" b="1" dirty="0">
                <a:solidFill>
                  <a:srgbClr val="0070C0"/>
                </a:solidFill>
                <a:latin typeface="Roboto" panose="02000000000000000000" pitchFamily="2" charset="0"/>
                <a:ea typeface="Roboto" panose="02000000000000000000" pitchFamily="2" charset="0"/>
              </a:rPr>
              <a:t>Fonctionnement :</a:t>
            </a:r>
          </a:p>
        </p:txBody>
      </p:sp>
      <p:pic>
        <p:nvPicPr>
          <p:cNvPr id="4" name="Picture 3">
            <a:extLst>
              <a:ext uri="{FF2B5EF4-FFF2-40B4-BE49-F238E27FC236}">
                <a16:creationId xmlns:a16="http://schemas.microsoft.com/office/drawing/2014/main" id="{B4CAD7BD-A1A8-45E3-B256-45D1AC32AB5B}"/>
              </a:ext>
            </a:extLst>
          </p:cNvPr>
          <p:cNvPicPr>
            <a:picLocks noChangeAspect="1"/>
          </p:cNvPicPr>
          <p:nvPr/>
        </p:nvPicPr>
        <p:blipFill>
          <a:blip r:embed="rId3"/>
          <a:stretch>
            <a:fillRect/>
          </a:stretch>
        </p:blipFill>
        <p:spPr>
          <a:xfrm>
            <a:off x="457200" y="2404505"/>
            <a:ext cx="8339476" cy="2079933"/>
          </a:xfrm>
          <a:prstGeom prst="rect">
            <a:avLst/>
          </a:prstGeom>
        </p:spPr>
      </p:pic>
      <p:sp>
        <p:nvSpPr>
          <p:cNvPr id="8" name="Google Shape;1829;p36">
            <a:extLst>
              <a:ext uri="{FF2B5EF4-FFF2-40B4-BE49-F238E27FC236}">
                <a16:creationId xmlns:a16="http://schemas.microsoft.com/office/drawing/2014/main" id="{53B2F4A3-A561-4CAF-9C66-7345CE846EF6}"/>
              </a:ext>
            </a:extLst>
          </p:cNvPr>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Réseaux de neurones récurrents</a:t>
            </a:r>
            <a:endParaRPr dirty="0"/>
          </a:p>
        </p:txBody>
      </p:sp>
      <p:sp>
        <p:nvSpPr>
          <p:cNvPr id="7" name="TextBox 6">
            <a:extLst>
              <a:ext uri="{FF2B5EF4-FFF2-40B4-BE49-F238E27FC236}">
                <a16:creationId xmlns:a16="http://schemas.microsoft.com/office/drawing/2014/main" id="{B016CB7E-0448-4B98-8FB4-FE773D45CCD5}"/>
              </a:ext>
            </a:extLst>
          </p:cNvPr>
          <p:cNvSpPr txBox="1"/>
          <p:nvPr/>
        </p:nvSpPr>
        <p:spPr>
          <a:xfrm>
            <a:off x="610562" y="1545724"/>
            <a:ext cx="7937694" cy="738664"/>
          </a:xfrm>
          <a:prstGeom prst="rect">
            <a:avLst/>
          </a:prstGeom>
          <a:noFill/>
        </p:spPr>
        <p:txBody>
          <a:bodyPr wrap="square">
            <a:spAutoFit/>
          </a:bodyPr>
          <a:lstStyle/>
          <a:p>
            <a:pPr marL="285750" indent="-285750">
              <a:buFont typeface="Arial" panose="020B0604020202020204" pitchFamily="34" charset="0"/>
              <a:buChar char="•"/>
            </a:pPr>
            <a:r>
              <a:rPr lang="fr-MA"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Dans un RNN, l’information passe par une boucle de </a:t>
            </a:r>
            <a:r>
              <a:rPr lang="fr-MA" b="0" i="0" dirty="0">
                <a:solidFill>
                  <a:schemeClr val="tx1"/>
                </a:solidFill>
                <a:effectLst/>
                <a:latin typeface="Roboto" panose="02000000000000000000" pitchFamily="2" charset="0"/>
                <a:ea typeface="Roboto" panose="02000000000000000000" pitchFamily="2" charset="0"/>
              </a:rPr>
              <a:t>rétroaction </a:t>
            </a:r>
          </a:p>
          <a:p>
            <a:pPr marL="285750" indent="-285750">
              <a:buFont typeface="Arial" panose="020B0604020202020204" pitchFamily="34" charset="0"/>
              <a:buChar char="•"/>
            </a:pPr>
            <a:r>
              <a:rPr lang="fr-MA" dirty="0">
                <a:solidFill>
                  <a:schemeClr val="tx1"/>
                </a:solidFill>
                <a:latin typeface="Roboto" panose="02000000000000000000" pitchFamily="2" charset="0"/>
                <a:ea typeface="Roboto" panose="02000000000000000000" pitchFamily="2" charset="0"/>
                <a:cs typeface="Times New Roman" panose="02020603050405020304" pitchFamily="18" charset="0"/>
              </a:rPr>
              <a:t>Lorsqu’il prend une décision, il tient compte des entrés actuels et aussi de ce qu’il a appris des entrés qu’il a reçus précédemment.</a:t>
            </a:r>
          </a:p>
        </p:txBody>
      </p:sp>
    </p:spTree>
    <p:extLst>
      <p:ext uri="{BB962C8B-B14F-4D97-AF65-F5344CB8AC3E}">
        <p14:creationId xmlns:p14="http://schemas.microsoft.com/office/powerpoint/2010/main" val="231922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4572000" cy="307777"/>
          </a:xfrm>
          <a:prstGeom prst="rect">
            <a:avLst/>
          </a:prstGeom>
          <a:noFill/>
        </p:spPr>
        <p:txBody>
          <a:bodyPr wrap="square">
            <a:spAutoFit/>
          </a:bodyPr>
          <a:lstStyle/>
          <a:p>
            <a:pPr marL="0" lvl="0" indent="0" algn="l" rtl="0">
              <a:spcBef>
                <a:spcPts val="0"/>
              </a:spcBef>
              <a:spcAft>
                <a:spcPts val="0"/>
              </a:spcAft>
              <a:buNone/>
            </a:pPr>
            <a:r>
              <a:rPr lang="fr-MA" b="1" dirty="0">
                <a:solidFill>
                  <a:srgbClr val="0070C0"/>
                </a:solidFill>
                <a:latin typeface="Roboto" panose="02000000000000000000" pitchFamily="2" charset="0"/>
                <a:ea typeface="Roboto" panose="02000000000000000000" pitchFamily="2" charset="0"/>
              </a:rPr>
              <a:t>Fonctionnement :</a:t>
            </a:r>
          </a:p>
        </p:txBody>
      </p:sp>
      <p:pic>
        <p:nvPicPr>
          <p:cNvPr id="4" name="Picture 3">
            <a:extLst>
              <a:ext uri="{FF2B5EF4-FFF2-40B4-BE49-F238E27FC236}">
                <a16:creationId xmlns:a16="http://schemas.microsoft.com/office/drawing/2014/main" id="{B4CAD7BD-A1A8-45E3-B256-45D1AC32AB5B}"/>
              </a:ext>
            </a:extLst>
          </p:cNvPr>
          <p:cNvPicPr>
            <a:picLocks noChangeAspect="1"/>
          </p:cNvPicPr>
          <p:nvPr/>
        </p:nvPicPr>
        <p:blipFill>
          <a:blip r:embed="rId3"/>
          <a:stretch>
            <a:fillRect/>
          </a:stretch>
        </p:blipFill>
        <p:spPr>
          <a:xfrm>
            <a:off x="3524278" y="1116321"/>
            <a:ext cx="5456097" cy="1360795"/>
          </a:xfrm>
          <a:prstGeom prst="rect">
            <a:avLst/>
          </a:prstGeom>
        </p:spPr>
      </p:pic>
      <p:sp>
        <p:nvSpPr>
          <p:cNvPr id="8" name="TextBox 7">
            <a:extLst>
              <a:ext uri="{FF2B5EF4-FFF2-40B4-BE49-F238E27FC236}">
                <a16:creationId xmlns:a16="http://schemas.microsoft.com/office/drawing/2014/main" id="{3E250218-9789-49B2-A76F-456B5BDE384D}"/>
              </a:ext>
            </a:extLst>
          </p:cNvPr>
          <p:cNvSpPr txBox="1"/>
          <p:nvPr/>
        </p:nvSpPr>
        <p:spPr>
          <a:xfrm>
            <a:off x="457200" y="1513741"/>
            <a:ext cx="6518031" cy="119180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   Pour chaque instant t :</a:t>
            </a:r>
          </a:p>
          <a:p>
            <a:pPr marL="457200" marR="0" lvl="0" indent="-298450" algn="l" defTabSz="914400" rtl="0" eaLnBrk="1" fontAlgn="auto" latinLnBrk="0" hangingPunct="1">
              <a:lnSpc>
                <a:spcPct val="107000"/>
              </a:lnSpc>
              <a:spcBef>
                <a:spcPts val="0"/>
              </a:spcBef>
              <a:spcAft>
                <a:spcPts val="800"/>
              </a:spcAft>
              <a:buClr>
                <a:srgbClr val="000000"/>
              </a:buClr>
              <a:buSzPts val="1100"/>
              <a:buFont typeface="Arial"/>
              <a:buChar char="●"/>
              <a:tabLst/>
              <a:defRPr/>
            </a:pPr>
            <a:r>
              <a:rPr lang="fr-MA" dirty="0" err="1">
                <a:solidFill>
                  <a:schemeClr val="tx1"/>
                </a:solidFill>
                <a:effectLst/>
                <a:latin typeface="Roboto" panose="02000000000000000000" pitchFamily="2" charset="0"/>
                <a:ea typeface="Roboto" panose="02000000000000000000" pitchFamily="2" charset="0"/>
                <a:cs typeface="Times New Roman" panose="02020603050405020304" pitchFamily="18" charset="0"/>
              </a:rPr>
              <a:t>x</a:t>
            </a:r>
            <a:r>
              <a:rPr lang="fr-MA" baseline="-25000" dirty="0" err="1">
                <a:solidFill>
                  <a:schemeClr val="tx1"/>
                </a:solidFill>
                <a:effectLst/>
                <a:latin typeface="Roboto" panose="02000000000000000000" pitchFamily="2" charset="0"/>
                <a:ea typeface="Roboto" panose="02000000000000000000" pitchFamily="2" charset="0"/>
                <a:cs typeface="Times New Roman" panose="02020603050405020304" pitchFamily="18" charset="0"/>
              </a:rPr>
              <a:t>t</a:t>
            </a:r>
            <a:r>
              <a:rPr lang="fr-MA" baseline="-25000"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  </a:t>
            </a:r>
            <a:r>
              <a:rPr lang="fr-MA" b="0" i="0"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L</a:t>
            </a:r>
            <a:r>
              <a:rPr lang="fr-MA"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e vecteur d’entrée </a:t>
            </a:r>
          </a:p>
          <a:p>
            <a:pPr marL="457200" marR="0" lvl="0" indent="-298450" algn="l" defTabSz="914400" rtl="0" eaLnBrk="1" fontAlgn="auto" latinLnBrk="0" hangingPunct="1">
              <a:lnSpc>
                <a:spcPct val="107000"/>
              </a:lnSpc>
              <a:spcBef>
                <a:spcPts val="0"/>
              </a:spcBef>
              <a:spcAft>
                <a:spcPts val="800"/>
              </a:spcAft>
              <a:buClr>
                <a:srgbClr val="000000"/>
              </a:buClr>
              <a:buSzPts val="1100"/>
              <a:buFont typeface="Arial"/>
              <a:buChar char="●"/>
              <a:tabLst/>
              <a:defRPr/>
            </a:pPr>
            <a:r>
              <a:rPr lang="fr-MA" dirty="0" err="1">
                <a:solidFill>
                  <a:schemeClr val="tx1"/>
                </a:solidFill>
                <a:effectLst/>
                <a:latin typeface="Roboto" panose="02000000000000000000" pitchFamily="2" charset="0"/>
                <a:ea typeface="Roboto" panose="02000000000000000000" pitchFamily="2" charset="0"/>
                <a:cs typeface="Times New Roman" panose="02020603050405020304" pitchFamily="18" charset="0"/>
              </a:rPr>
              <a:t>y</a:t>
            </a:r>
            <a:r>
              <a:rPr lang="fr-MA" baseline="-25000" dirty="0" err="1">
                <a:solidFill>
                  <a:schemeClr val="tx1"/>
                </a:solidFill>
                <a:effectLst/>
                <a:latin typeface="Roboto" panose="02000000000000000000" pitchFamily="2" charset="0"/>
                <a:ea typeface="Roboto" panose="02000000000000000000" pitchFamily="2" charset="0"/>
                <a:cs typeface="Times New Roman" panose="02020603050405020304" pitchFamily="18" charset="0"/>
              </a:rPr>
              <a:t>t</a:t>
            </a:r>
            <a:r>
              <a:rPr lang="fr-MA" baseline="-25000"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  </a:t>
            </a:r>
            <a:r>
              <a:rPr lang="fr-MA"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La valeur de sortie </a:t>
            </a:r>
          </a:p>
          <a:p>
            <a:pPr marL="457200" marR="0" lvl="0" indent="-298450" algn="l" defTabSz="914400" rtl="0" eaLnBrk="1" fontAlgn="auto" latinLnBrk="0" hangingPunct="1">
              <a:lnSpc>
                <a:spcPct val="107000"/>
              </a:lnSpc>
              <a:spcBef>
                <a:spcPts val="0"/>
              </a:spcBef>
              <a:spcAft>
                <a:spcPts val="800"/>
              </a:spcAft>
              <a:buClr>
                <a:srgbClr val="000000"/>
              </a:buClr>
              <a:buSzPts val="1100"/>
              <a:buFont typeface="Arial"/>
              <a:buChar char="●"/>
              <a:tabLst/>
              <a:defRPr/>
            </a:pPr>
            <a:r>
              <a:rPr lang="fr-MA" dirty="0" err="1">
                <a:solidFill>
                  <a:schemeClr val="tx1"/>
                </a:solidFill>
                <a:effectLst/>
                <a:latin typeface="Roboto" panose="02000000000000000000" pitchFamily="2" charset="0"/>
                <a:ea typeface="Roboto" panose="02000000000000000000" pitchFamily="2" charset="0"/>
                <a:cs typeface="Times New Roman" panose="02020603050405020304" pitchFamily="18" charset="0"/>
              </a:rPr>
              <a:t>h</a:t>
            </a:r>
            <a:r>
              <a:rPr lang="fr-MA" baseline="-25000" dirty="0" err="1">
                <a:solidFill>
                  <a:schemeClr val="tx1"/>
                </a:solidFill>
                <a:effectLst/>
                <a:latin typeface="Roboto" panose="02000000000000000000" pitchFamily="2" charset="0"/>
                <a:ea typeface="Roboto" panose="02000000000000000000" pitchFamily="2" charset="0"/>
                <a:cs typeface="Times New Roman" panose="02020603050405020304" pitchFamily="18" charset="0"/>
              </a:rPr>
              <a:t>t</a:t>
            </a:r>
            <a:r>
              <a:rPr lang="fr-MA" baseline="-25000"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 </a:t>
            </a:r>
            <a:r>
              <a:rPr lang="fr-FR" b="0" i="0" dirty="0">
                <a:solidFill>
                  <a:schemeClr val="tx1"/>
                </a:solidFill>
                <a:effectLst/>
                <a:latin typeface="Roboto" panose="02000000000000000000" pitchFamily="2" charset="0"/>
                <a:ea typeface="Roboto" panose="02000000000000000000" pitchFamily="2" charset="0"/>
              </a:rPr>
              <a:t>vecteur d’activation stocke les valeurs des unités cachés</a:t>
            </a:r>
          </a:p>
        </p:txBody>
      </p:sp>
      <p:sp>
        <p:nvSpPr>
          <p:cNvPr id="10" name="TextBox 9">
            <a:extLst>
              <a:ext uri="{FF2B5EF4-FFF2-40B4-BE49-F238E27FC236}">
                <a16:creationId xmlns:a16="http://schemas.microsoft.com/office/drawing/2014/main" id="{8F185012-1F61-4195-AD29-BFD82FF7AFAC}"/>
              </a:ext>
            </a:extLst>
          </p:cNvPr>
          <p:cNvSpPr txBox="1"/>
          <p:nvPr/>
        </p:nvSpPr>
        <p:spPr>
          <a:xfrm>
            <a:off x="457200" y="2884591"/>
            <a:ext cx="7298112" cy="1975669"/>
          </a:xfrm>
          <a:prstGeom prst="rect">
            <a:avLst/>
          </a:prstGeom>
          <a:noFill/>
        </p:spPr>
        <p:txBody>
          <a:bodyPr wrap="square">
            <a:spAutoFit/>
          </a:bodyPr>
          <a:lstStyle/>
          <a:p>
            <a:pPr marL="158750" marR="0" lvl="0" indent="0" algn="l" defTabSz="914400" rtl="0" eaLnBrk="1" fontAlgn="auto" latinLnBrk="0" hangingPunct="1">
              <a:lnSpc>
                <a:spcPct val="107000"/>
              </a:lnSpc>
              <a:spcBef>
                <a:spcPts val="0"/>
              </a:spcBef>
              <a:spcAft>
                <a:spcPts val="800"/>
              </a:spcAft>
              <a:buClr>
                <a:srgbClr val="000000"/>
              </a:buClr>
              <a:buSzPts val="1100"/>
              <a:buFont typeface="Arial"/>
              <a:buNone/>
              <a:tabLst/>
              <a:defRPr/>
            </a:pPr>
            <a:r>
              <a:rPr lang="fr-FR" b="0" i="0" dirty="0">
                <a:solidFill>
                  <a:schemeClr val="tx1"/>
                </a:solidFill>
                <a:effectLst/>
                <a:latin typeface="Roboto" panose="02000000000000000000" pitchFamily="2" charset="0"/>
                <a:ea typeface="Roboto" panose="02000000000000000000" pitchFamily="2" charset="0"/>
              </a:rPr>
              <a:t>On a aussi :</a:t>
            </a:r>
          </a:p>
          <a:p>
            <a:pPr marL="457200" marR="0" lvl="0" indent="-298450" algn="l" defTabSz="914400" rtl="0" eaLnBrk="1" fontAlgn="auto" latinLnBrk="0" hangingPunct="1">
              <a:lnSpc>
                <a:spcPct val="107000"/>
              </a:lnSpc>
              <a:spcBef>
                <a:spcPts val="0"/>
              </a:spcBef>
              <a:spcAft>
                <a:spcPts val="800"/>
              </a:spcAft>
              <a:buClr>
                <a:srgbClr val="000000"/>
              </a:buClr>
              <a:buSzPts val="1100"/>
              <a:buFont typeface="Arial"/>
              <a:buChar char="●"/>
              <a:tabLst/>
              <a:defRPr/>
            </a:pPr>
            <a:r>
              <a:rPr lang="fr-MA" dirty="0" err="1">
                <a:solidFill>
                  <a:schemeClr val="tx1"/>
                </a:solidFill>
                <a:effectLst/>
                <a:latin typeface="Roboto" panose="02000000000000000000" pitchFamily="2" charset="0"/>
                <a:ea typeface="Roboto" panose="02000000000000000000" pitchFamily="2" charset="0"/>
                <a:cs typeface="Times New Roman" panose="02020603050405020304" pitchFamily="18" charset="0"/>
              </a:rPr>
              <a:t>W</a:t>
            </a:r>
            <a:r>
              <a:rPr lang="fr-MA" baseline="-25000" dirty="0" err="1">
                <a:solidFill>
                  <a:schemeClr val="tx1"/>
                </a:solidFill>
                <a:effectLst/>
                <a:latin typeface="Roboto" panose="02000000000000000000" pitchFamily="2" charset="0"/>
                <a:ea typeface="Roboto" panose="02000000000000000000" pitchFamily="2" charset="0"/>
                <a:cs typeface="Times New Roman" panose="02020603050405020304" pitchFamily="18" charset="0"/>
              </a:rPr>
              <a:t>x</a:t>
            </a:r>
            <a:r>
              <a:rPr lang="fr-MA" baseline="-25000"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 </a:t>
            </a:r>
            <a:r>
              <a:rPr lang="fr-FR" b="0" i="0" dirty="0">
                <a:solidFill>
                  <a:schemeClr val="tx1"/>
                </a:solidFill>
                <a:effectLst/>
                <a:latin typeface="Roboto" panose="02000000000000000000" pitchFamily="2" charset="0"/>
                <a:ea typeface="Roboto" panose="02000000000000000000" pitchFamily="2" charset="0"/>
              </a:rPr>
              <a:t> poids associés aux entrées dans la couche récurrente</a:t>
            </a:r>
          </a:p>
          <a:p>
            <a:pPr marL="457200" marR="0" lvl="0" indent="-298450" algn="l" defTabSz="914400" rtl="0" eaLnBrk="1" fontAlgn="auto" latinLnBrk="0" hangingPunct="1">
              <a:lnSpc>
                <a:spcPct val="107000"/>
              </a:lnSpc>
              <a:spcBef>
                <a:spcPts val="0"/>
              </a:spcBef>
              <a:spcAft>
                <a:spcPts val="800"/>
              </a:spcAft>
              <a:buClr>
                <a:srgbClr val="000000"/>
              </a:buClr>
              <a:buSzPts val="1100"/>
              <a:buFont typeface="Arial"/>
              <a:buChar char="●"/>
              <a:tabLst/>
              <a:defRPr/>
            </a:pPr>
            <a:r>
              <a:rPr lang="fr-MA"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W</a:t>
            </a:r>
            <a:r>
              <a:rPr lang="fr-MA" baseline="-25000"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h  </a:t>
            </a:r>
            <a:r>
              <a:rPr lang="fr-FR" b="0" i="0" dirty="0">
                <a:solidFill>
                  <a:schemeClr val="tx1"/>
                </a:solidFill>
                <a:effectLst/>
                <a:latin typeface="Roboto" panose="02000000000000000000" pitchFamily="2" charset="0"/>
                <a:ea typeface="Roboto" panose="02000000000000000000" pitchFamily="2" charset="0"/>
              </a:rPr>
              <a:t>poids associés aux unités cachées dans la couche récurrente</a:t>
            </a:r>
          </a:p>
          <a:p>
            <a:pPr marL="457200" marR="0" lvl="0" indent="-298450" algn="l" defTabSz="914400" rtl="0" eaLnBrk="1" fontAlgn="auto" latinLnBrk="0" hangingPunct="1">
              <a:lnSpc>
                <a:spcPct val="107000"/>
              </a:lnSpc>
              <a:spcBef>
                <a:spcPts val="0"/>
              </a:spcBef>
              <a:spcAft>
                <a:spcPts val="800"/>
              </a:spcAft>
              <a:buClr>
                <a:srgbClr val="000000"/>
              </a:buClr>
              <a:buSzPts val="1100"/>
              <a:buFont typeface="Arial"/>
              <a:buChar char="●"/>
              <a:tabLst/>
              <a:defRPr/>
            </a:pPr>
            <a:r>
              <a:rPr lang="fr-MA" dirty="0" err="1">
                <a:solidFill>
                  <a:schemeClr val="tx1"/>
                </a:solidFill>
                <a:effectLst/>
                <a:latin typeface="Roboto" panose="02000000000000000000" pitchFamily="2" charset="0"/>
                <a:ea typeface="Roboto" panose="02000000000000000000" pitchFamily="2" charset="0"/>
                <a:cs typeface="Times New Roman" panose="02020603050405020304" pitchFamily="18" charset="0"/>
              </a:rPr>
              <a:t>W</a:t>
            </a:r>
            <a:r>
              <a:rPr lang="fr-MA" baseline="-25000" dirty="0" err="1">
                <a:solidFill>
                  <a:schemeClr val="tx1"/>
                </a:solidFill>
                <a:effectLst/>
                <a:latin typeface="Roboto" panose="02000000000000000000" pitchFamily="2" charset="0"/>
                <a:ea typeface="Roboto" panose="02000000000000000000" pitchFamily="2" charset="0"/>
                <a:cs typeface="Times New Roman" panose="02020603050405020304" pitchFamily="18" charset="0"/>
              </a:rPr>
              <a:t>y</a:t>
            </a:r>
            <a:r>
              <a:rPr lang="fr-MA" baseline="-25000"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 </a:t>
            </a:r>
            <a:r>
              <a:rPr lang="fr-FR" b="0" i="0" dirty="0">
                <a:solidFill>
                  <a:schemeClr val="tx1"/>
                </a:solidFill>
                <a:effectLst/>
                <a:latin typeface="Roboto" panose="02000000000000000000" pitchFamily="2" charset="0"/>
                <a:ea typeface="Roboto" panose="02000000000000000000" pitchFamily="2" charset="0"/>
              </a:rPr>
              <a:t>poids associés à des unités de sortie cachées</a:t>
            </a:r>
          </a:p>
          <a:p>
            <a:pPr marL="457200" indent="-298450">
              <a:lnSpc>
                <a:spcPct val="107000"/>
              </a:lnSpc>
              <a:spcAft>
                <a:spcPts val="800"/>
              </a:spcAft>
              <a:buSzPts val="1100"/>
              <a:buFont typeface="Arial"/>
              <a:buChar char="●"/>
              <a:defRPr/>
            </a:pPr>
            <a:r>
              <a:rPr lang="fr-MA" dirty="0" err="1">
                <a:solidFill>
                  <a:schemeClr val="tx1"/>
                </a:solidFill>
                <a:effectLst/>
                <a:latin typeface="Roboto" panose="02000000000000000000" pitchFamily="2" charset="0"/>
                <a:ea typeface="Roboto" panose="02000000000000000000" pitchFamily="2" charset="0"/>
                <a:cs typeface="Times New Roman" panose="02020603050405020304" pitchFamily="18" charset="0"/>
              </a:rPr>
              <a:t>b</a:t>
            </a:r>
            <a:r>
              <a:rPr lang="fr-MA" baseline="-25000" dirty="0" err="1">
                <a:solidFill>
                  <a:schemeClr val="tx1"/>
                </a:solidFill>
                <a:effectLst/>
                <a:latin typeface="Roboto" panose="02000000000000000000" pitchFamily="2" charset="0"/>
                <a:ea typeface="Roboto" panose="02000000000000000000" pitchFamily="2" charset="0"/>
                <a:cs typeface="Times New Roman" panose="02020603050405020304" pitchFamily="18" charset="0"/>
              </a:rPr>
              <a:t>h</a:t>
            </a:r>
            <a:r>
              <a:rPr lang="fr-MA" b="0" i="0" baseline="-25000"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 </a:t>
            </a:r>
            <a:r>
              <a:rPr lang="fr-FR" b="0" i="0" dirty="0">
                <a:solidFill>
                  <a:schemeClr val="tx1"/>
                </a:solidFill>
                <a:effectLst/>
                <a:latin typeface="Roboto" panose="02000000000000000000" pitchFamily="2" charset="0"/>
                <a:ea typeface="Roboto" panose="02000000000000000000" pitchFamily="2" charset="0"/>
              </a:rPr>
              <a:t>le biais associé aux couches récurrentes</a:t>
            </a:r>
          </a:p>
          <a:p>
            <a:pPr marL="457200" marR="0" lvl="0" indent="-298450" algn="l" defTabSz="914400" rtl="0" eaLnBrk="1" fontAlgn="auto" latinLnBrk="0" hangingPunct="1">
              <a:lnSpc>
                <a:spcPct val="107000"/>
              </a:lnSpc>
              <a:spcBef>
                <a:spcPts val="0"/>
              </a:spcBef>
              <a:spcAft>
                <a:spcPts val="800"/>
              </a:spcAft>
              <a:buClr>
                <a:srgbClr val="000000"/>
              </a:buClr>
              <a:buSzPts val="1100"/>
              <a:buFont typeface="Arial"/>
              <a:buChar char="●"/>
              <a:tabLst/>
              <a:defRPr/>
            </a:pPr>
            <a:r>
              <a:rPr lang="fr-MA"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b</a:t>
            </a:r>
            <a:r>
              <a:rPr lang="fr-MA" baseline="-25000"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y</a:t>
            </a:r>
            <a:r>
              <a:rPr lang="fr-MA" b="0" i="0" baseline="-25000"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 </a:t>
            </a:r>
            <a:r>
              <a:rPr lang="fr-FR" b="0" i="0" dirty="0">
                <a:solidFill>
                  <a:schemeClr val="tx1"/>
                </a:solidFill>
                <a:effectLst/>
                <a:latin typeface="Roboto" panose="02000000000000000000" pitchFamily="2" charset="0"/>
                <a:ea typeface="Roboto" panose="02000000000000000000" pitchFamily="2" charset="0"/>
              </a:rPr>
              <a:t>le biais associé aux couches </a:t>
            </a:r>
            <a:r>
              <a:rPr lang="fr-MA" b="0" i="0" dirty="0">
                <a:solidFill>
                  <a:schemeClr val="tx1"/>
                </a:solidFill>
                <a:effectLst/>
                <a:latin typeface="Roboto" panose="02000000000000000000" pitchFamily="2" charset="0"/>
                <a:ea typeface="Roboto" panose="02000000000000000000" pitchFamily="2" charset="0"/>
              </a:rPr>
              <a:t>de sortie</a:t>
            </a:r>
            <a:endParaRPr lang="fr-FR" b="0" i="0" dirty="0">
              <a:solidFill>
                <a:schemeClr val="tx1"/>
              </a:solidFill>
              <a:effectLst/>
              <a:latin typeface="Roboto" panose="02000000000000000000" pitchFamily="2" charset="0"/>
              <a:ea typeface="Roboto" panose="02000000000000000000" pitchFamily="2" charset="0"/>
            </a:endParaRPr>
          </a:p>
        </p:txBody>
      </p:sp>
      <p:sp>
        <p:nvSpPr>
          <p:cNvPr id="11" name="Google Shape;1829;p36">
            <a:extLst>
              <a:ext uri="{FF2B5EF4-FFF2-40B4-BE49-F238E27FC236}">
                <a16:creationId xmlns:a16="http://schemas.microsoft.com/office/drawing/2014/main" id="{EBD03B9A-8F0C-4D18-A83E-1791C73E9479}"/>
              </a:ext>
            </a:extLst>
          </p:cNvPr>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Réseaux de neurones récurrents</a:t>
            </a:r>
            <a:endParaRPr dirty="0"/>
          </a:p>
        </p:txBody>
      </p:sp>
    </p:spTree>
    <p:extLst>
      <p:ext uri="{BB962C8B-B14F-4D97-AF65-F5344CB8AC3E}">
        <p14:creationId xmlns:p14="http://schemas.microsoft.com/office/powerpoint/2010/main" val="194871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4572000" cy="307777"/>
          </a:xfrm>
          <a:prstGeom prst="rect">
            <a:avLst/>
          </a:prstGeom>
          <a:noFill/>
        </p:spPr>
        <p:txBody>
          <a:bodyPr wrap="square">
            <a:spAutoFit/>
          </a:bodyPr>
          <a:lstStyle/>
          <a:p>
            <a:pPr marL="0" lvl="0" indent="0" algn="l" rtl="0">
              <a:spcBef>
                <a:spcPts val="0"/>
              </a:spcBef>
              <a:spcAft>
                <a:spcPts val="0"/>
              </a:spcAft>
              <a:buNone/>
            </a:pPr>
            <a:r>
              <a:rPr lang="fr-MA" b="1" dirty="0">
                <a:solidFill>
                  <a:srgbClr val="0070C0"/>
                </a:solidFill>
                <a:latin typeface="Roboto" panose="02000000000000000000" pitchFamily="2" charset="0"/>
                <a:ea typeface="Roboto" panose="02000000000000000000" pitchFamily="2" charset="0"/>
              </a:rPr>
              <a:t>Fonctionnement :</a:t>
            </a:r>
          </a:p>
        </p:txBody>
      </p:sp>
      <p:sp>
        <p:nvSpPr>
          <p:cNvPr id="8" name="TextBox 7">
            <a:extLst>
              <a:ext uri="{FF2B5EF4-FFF2-40B4-BE49-F238E27FC236}">
                <a16:creationId xmlns:a16="http://schemas.microsoft.com/office/drawing/2014/main" id="{32273A25-61FE-47AA-BFBF-7F3EE43A9C53}"/>
              </a:ext>
            </a:extLst>
          </p:cNvPr>
          <p:cNvSpPr txBox="1"/>
          <p:nvPr/>
        </p:nvSpPr>
        <p:spPr>
          <a:xfrm>
            <a:off x="804524" y="1672225"/>
            <a:ext cx="7653676" cy="540661"/>
          </a:xfrm>
          <a:prstGeom prst="rect">
            <a:avLst/>
          </a:prstGeom>
          <a:noFill/>
        </p:spPr>
        <p:txBody>
          <a:bodyPr wrap="square">
            <a:spAutoFit/>
          </a:bodyPr>
          <a:lstStyle/>
          <a:p>
            <a:pPr>
              <a:lnSpc>
                <a:spcPct val="107000"/>
              </a:lnSpc>
              <a:spcAft>
                <a:spcPts val="800"/>
              </a:spcAft>
            </a:pPr>
            <a:r>
              <a:rPr lang="fr-MA" sz="1400"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À chaque instant t, le passage vers l’avant (</a:t>
            </a:r>
            <a:r>
              <a:rPr lang="fr-MA" sz="1400" dirty="0" err="1">
                <a:solidFill>
                  <a:schemeClr val="tx1"/>
                </a:solidFill>
                <a:effectLst/>
                <a:latin typeface="Roboto" panose="02000000000000000000" pitchFamily="2" charset="0"/>
                <a:ea typeface="Roboto" panose="02000000000000000000" pitchFamily="2" charset="0"/>
                <a:cs typeface="Times New Roman" panose="02020603050405020304" pitchFamily="18" charset="0"/>
              </a:rPr>
              <a:t>forward</a:t>
            </a:r>
            <a:r>
              <a:rPr lang="fr-MA" sz="1400"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 </a:t>
            </a:r>
            <a:r>
              <a:rPr lang="fr-MA" sz="1400" dirty="0" err="1">
                <a:solidFill>
                  <a:schemeClr val="tx1"/>
                </a:solidFill>
                <a:effectLst/>
                <a:latin typeface="Roboto" panose="02000000000000000000" pitchFamily="2" charset="0"/>
                <a:ea typeface="Roboto" panose="02000000000000000000" pitchFamily="2" charset="0"/>
                <a:cs typeface="Times New Roman" panose="02020603050405020304" pitchFamily="18" charset="0"/>
              </a:rPr>
              <a:t>pass</a:t>
            </a:r>
            <a:r>
              <a:rPr lang="fr-MA" sz="1400"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 est modélisé par les équations suivantes :</a:t>
            </a:r>
            <a:endParaRPr lang="fr-MA" sz="1200" dirty="0">
              <a:solidFill>
                <a:schemeClr val="tx1"/>
              </a:solidFill>
              <a:effectLst/>
              <a:latin typeface="Roboto" panose="02000000000000000000" pitchFamily="2" charset="0"/>
              <a:ea typeface="Roboto" panose="02000000000000000000" pitchFamily="2" charset="0"/>
              <a:cs typeface="Times New Roman" panose="02020603050405020304" pitchFamily="18" charset="0"/>
            </a:endParaRPr>
          </a:p>
        </p:txBody>
      </p:sp>
      <p:sp>
        <p:nvSpPr>
          <p:cNvPr id="10" name="TextBox 9">
            <a:extLst>
              <a:ext uri="{FF2B5EF4-FFF2-40B4-BE49-F238E27FC236}">
                <a16:creationId xmlns:a16="http://schemas.microsoft.com/office/drawing/2014/main" id="{C707DFF9-9675-431C-BDE8-F2ACAAF59CD7}"/>
              </a:ext>
            </a:extLst>
          </p:cNvPr>
          <p:cNvSpPr txBox="1"/>
          <p:nvPr/>
        </p:nvSpPr>
        <p:spPr>
          <a:xfrm>
            <a:off x="804524" y="2348617"/>
            <a:ext cx="7763743" cy="307777"/>
          </a:xfrm>
          <a:prstGeom prst="rect">
            <a:avLst/>
          </a:prstGeom>
          <a:noFill/>
        </p:spPr>
        <p:txBody>
          <a:bodyPr wrap="square">
            <a:spAutoFit/>
          </a:bodyPr>
          <a:lstStyle/>
          <a:p>
            <a:r>
              <a:rPr lang="fr-MA" sz="1400" dirty="0">
                <a:solidFill>
                  <a:srgbClr val="222220"/>
                </a:solidFill>
                <a:effectLst/>
                <a:latin typeface="Roboto" panose="02000000000000000000" pitchFamily="2" charset="0"/>
                <a:ea typeface="Roboto" panose="02000000000000000000" pitchFamily="2" charset="0"/>
              </a:rPr>
              <a:t>- La valeur de sortie </a:t>
            </a:r>
            <a:r>
              <a:rPr lang="fr-MA" dirty="0" err="1">
                <a:solidFill>
                  <a:schemeClr val="tx1"/>
                </a:solidFill>
                <a:effectLst/>
                <a:latin typeface="Roboto" panose="02000000000000000000" pitchFamily="2" charset="0"/>
                <a:ea typeface="Roboto" panose="02000000000000000000" pitchFamily="2" charset="0"/>
                <a:cs typeface="Times New Roman" panose="02020603050405020304" pitchFamily="18" charset="0"/>
              </a:rPr>
              <a:t>y</a:t>
            </a:r>
            <a:r>
              <a:rPr lang="fr-MA" baseline="-25000" dirty="0" err="1">
                <a:solidFill>
                  <a:schemeClr val="tx1"/>
                </a:solidFill>
                <a:effectLst/>
                <a:latin typeface="Roboto" panose="02000000000000000000" pitchFamily="2" charset="0"/>
                <a:ea typeface="Roboto" panose="02000000000000000000" pitchFamily="2" charset="0"/>
                <a:cs typeface="Times New Roman" panose="02020603050405020304" pitchFamily="18" charset="0"/>
              </a:rPr>
              <a:t>t</a:t>
            </a:r>
            <a:r>
              <a:rPr lang="fr-MA" baseline="-25000"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 </a:t>
            </a:r>
            <a:r>
              <a:rPr lang="fr-MA" baseline="-25000" dirty="0">
                <a:solidFill>
                  <a:srgbClr val="222220"/>
                </a:solidFill>
                <a:latin typeface="Roboto" panose="02000000000000000000" pitchFamily="2" charset="0"/>
                <a:ea typeface="Roboto" panose="02000000000000000000" pitchFamily="2" charset="0"/>
                <a:cs typeface="Times New Roman" panose="02020603050405020304" pitchFamily="18" charset="0"/>
              </a:rPr>
              <a:t> </a:t>
            </a:r>
            <a:r>
              <a:rPr lang="fr-MA" dirty="0">
                <a:solidFill>
                  <a:srgbClr val="222220"/>
                </a:solidFill>
                <a:latin typeface="Roboto" panose="02000000000000000000" pitchFamily="2" charset="0"/>
                <a:ea typeface="Roboto" panose="02000000000000000000" pitchFamily="2" charset="0"/>
              </a:rPr>
              <a:t>à </a:t>
            </a:r>
            <a:r>
              <a:rPr lang="fr-MA" sz="1400" dirty="0">
                <a:solidFill>
                  <a:srgbClr val="222220"/>
                </a:solidFill>
                <a:effectLst/>
                <a:latin typeface="Roboto" panose="02000000000000000000" pitchFamily="2" charset="0"/>
                <a:ea typeface="Roboto" panose="02000000000000000000" pitchFamily="2" charset="0"/>
              </a:rPr>
              <a:t>l’instant t e</a:t>
            </a:r>
            <a:r>
              <a:rPr lang="fr-MA" dirty="0">
                <a:solidFill>
                  <a:srgbClr val="222220"/>
                </a:solidFill>
                <a:effectLst/>
                <a:latin typeface="Roboto" panose="02000000000000000000" pitchFamily="2" charset="0"/>
                <a:ea typeface="Roboto" panose="02000000000000000000" pitchFamily="2" charset="0"/>
              </a:rPr>
              <a:t>st calculée avec la fonction d’activation f par l’équation :  </a:t>
            </a:r>
            <a:endParaRPr lang="fr-MA" dirty="0">
              <a:latin typeface="Roboto" panose="02000000000000000000" pitchFamily="2" charset="0"/>
              <a:ea typeface="Roboto" panose="02000000000000000000" pitchFamily="2" charset="0"/>
            </a:endParaRPr>
          </a:p>
        </p:txBody>
      </p:sp>
      <p:pic>
        <p:nvPicPr>
          <p:cNvPr id="6" name="Picture 5">
            <a:extLst>
              <a:ext uri="{FF2B5EF4-FFF2-40B4-BE49-F238E27FC236}">
                <a16:creationId xmlns:a16="http://schemas.microsoft.com/office/drawing/2014/main" id="{4D23F111-457C-4964-95DC-3A117DE6E376}"/>
              </a:ext>
            </a:extLst>
          </p:cNvPr>
          <p:cNvPicPr>
            <a:picLocks noChangeAspect="1"/>
          </p:cNvPicPr>
          <p:nvPr/>
        </p:nvPicPr>
        <p:blipFill>
          <a:blip r:embed="rId3"/>
          <a:stretch>
            <a:fillRect/>
          </a:stretch>
        </p:blipFill>
        <p:spPr>
          <a:xfrm>
            <a:off x="3090524" y="2656394"/>
            <a:ext cx="3562350" cy="647700"/>
          </a:xfrm>
          <a:prstGeom prst="rect">
            <a:avLst/>
          </a:prstGeom>
        </p:spPr>
      </p:pic>
      <p:pic>
        <p:nvPicPr>
          <p:cNvPr id="12" name="Picture 11">
            <a:extLst>
              <a:ext uri="{FF2B5EF4-FFF2-40B4-BE49-F238E27FC236}">
                <a16:creationId xmlns:a16="http://schemas.microsoft.com/office/drawing/2014/main" id="{AB723ABC-4BF2-4B4B-BF1F-5E3DA9B54687}"/>
              </a:ext>
            </a:extLst>
          </p:cNvPr>
          <p:cNvPicPr>
            <a:picLocks noChangeAspect="1"/>
          </p:cNvPicPr>
          <p:nvPr/>
        </p:nvPicPr>
        <p:blipFill>
          <a:blip r:embed="rId4"/>
          <a:stretch>
            <a:fillRect/>
          </a:stretch>
        </p:blipFill>
        <p:spPr>
          <a:xfrm>
            <a:off x="1790538" y="3873290"/>
            <a:ext cx="5372100" cy="552450"/>
          </a:xfrm>
          <a:prstGeom prst="rect">
            <a:avLst/>
          </a:prstGeom>
        </p:spPr>
      </p:pic>
      <p:sp>
        <p:nvSpPr>
          <p:cNvPr id="18" name="TextBox 17">
            <a:extLst>
              <a:ext uri="{FF2B5EF4-FFF2-40B4-BE49-F238E27FC236}">
                <a16:creationId xmlns:a16="http://schemas.microsoft.com/office/drawing/2014/main" id="{FDF11F59-8E43-44B1-8E8F-185CE985885E}"/>
              </a:ext>
            </a:extLst>
          </p:cNvPr>
          <p:cNvSpPr txBox="1"/>
          <p:nvPr/>
        </p:nvSpPr>
        <p:spPr>
          <a:xfrm>
            <a:off x="804524" y="3326945"/>
            <a:ext cx="7653676" cy="523220"/>
          </a:xfrm>
          <a:prstGeom prst="rect">
            <a:avLst/>
          </a:prstGeom>
          <a:noFill/>
        </p:spPr>
        <p:txBody>
          <a:bodyPr wrap="square">
            <a:spAutoFit/>
          </a:bodyPr>
          <a:lstStyle/>
          <a:p>
            <a:r>
              <a:rPr lang="fr-MA" sz="1400" dirty="0">
                <a:solidFill>
                  <a:srgbClr val="222220"/>
                </a:solidFill>
                <a:effectLst/>
                <a:latin typeface="Roboto" panose="02000000000000000000" pitchFamily="2" charset="0"/>
                <a:ea typeface="Roboto" panose="02000000000000000000" pitchFamily="2" charset="0"/>
              </a:rPr>
              <a:t>- La valeur d’activation </a:t>
            </a:r>
            <a:r>
              <a:rPr lang="fr-MA"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h</a:t>
            </a:r>
            <a:r>
              <a:rPr lang="fr-MA" baseline="-25000"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t+1</a:t>
            </a:r>
            <a:r>
              <a:rPr lang="fr-MA" baseline="-25000" dirty="0">
                <a:ea typeface="Roboto" panose="02000000000000000000" pitchFamily="2" charset="0"/>
                <a:cs typeface="Times New Roman" panose="02020603050405020304" pitchFamily="18" charset="0"/>
              </a:rPr>
              <a:t>  </a:t>
            </a:r>
            <a:r>
              <a:rPr lang="fr-MA" dirty="0">
                <a:solidFill>
                  <a:srgbClr val="222220"/>
                </a:solidFill>
                <a:latin typeface="Roboto" panose="02000000000000000000" pitchFamily="2" charset="0"/>
                <a:ea typeface="Roboto" panose="02000000000000000000" pitchFamily="2" charset="0"/>
              </a:rPr>
              <a:t>à </a:t>
            </a:r>
            <a:r>
              <a:rPr lang="fr-MA" sz="1400" dirty="0">
                <a:solidFill>
                  <a:srgbClr val="222220"/>
                </a:solidFill>
                <a:effectLst/>
                <a:latin typeface="Helvetica" panose="020B0604020202020204" pitchFamily="34" charset="0"/>
                <a:ea typeface="Calibri" panose="020F0502020204030204" pitchFamily="34" charset="0"/>
              </a:rPr>
              <a:t>l’instant t+1 e</a:t>
            </a:r>
            <a:r>
              <a:rPr lang="fr-MA" sz="1400" dirty="0">
                <a:solidFill>
                  <a:srgbClr val="222220"/>
                </a:solidFill>
                <a:effectLst/>
                <a:latin typeface="Roboto" panose="02000000000000000000" pitchFamily="2" charset="0"/>
                <a:ea typeface="Roboto" panose="02000000000000000000" pitchFamily="2" charset="0"/>
              </a:rPr>
              <a:t>st calculée par l’équation en fonction de</a:t>
            </a:r>
            <a:r>
              <a:rPr lang="fr-MA" dirty="0">
                <a:solidFill>
                  <a:schemeClr val="tx1"/>
                </a:solidFill>
                <a:latin typeface="Roboto" panose="02000000000000000000" pitchFamily="2" charset="0"/>
                <a:ea typeface="Roboto" panose="02000000000000000000" pitchFamily="2" charset="0"/>
                <a:cs typeface="Times New Roman" panose="02020603050405020304" pitchFamily="18" charset="0"/>
              </a:rPr>
              <a:t> </a:t>
            </a:r>
            <a:r>
              <a:rPr lang="fr-MA" dirty="0" err="1">
                <a:solidFill>
                  <a:schemeClr val="tx1"/>
                </a:solidFill>
                <a:latin typeface="Roboto" panose="02000000000000000000" pitchFamily="2" charset="0"/>
                <a:ea typeface="Roboto" panose="02000000000000000000" pitchFamily="2" charset="0"/>
                <a:cs typeface="Times New Roman" panose="02020603050405020304" pitchFamily="18" charset="0"/>
              </a:rPr>
              <a:t>h</a:t>
            </a:r>
            <a:r>
              <a:rPr lang="fr-MA" baseline="-25000" dirty="0" err="1">
                <a:solidFill>
                  <a:schemeClr val="tx1"/>
                </a:solidFill>
                <a:latin typeface="Roboto" panose="02000000000000000000" pitchFamily="2" charset="0"/>
                <a:ea typeface="Roboto" panose="02000000000000000000" pitchFamily="2" charset="0"/>
                <a:cs typeface="Times New Roman" panose="02020603050405020304" pitchFamily="18" charset="0"/>
              </a:rPr>
              <a:t>t</a:t>
            </a:r>
            <a:r>
              <a:rPr lang="fr-MA" baseline="-25000" dirty="0">
                <a:solidFill>
                  <a:schemeClr val="tx1"/>
                </a:solidFill>
                <a:latin typeface="Roboto" panose="02000000000000000000" pitchFamily="2" charset="0"/>
                <a:ea typeface="Roboto" panose="02000000000000000000" pitchFamily="2" charset="0"/>
                <a:cs typeface="Times New Roman" panose="02020603050405020304" pitchFamily="18" charset="0"/>
              </a:rPr>
              <a:t>  </a:t>
            </a:r>
            <a:r>
              <a:rPr lang="fr-MA" sz="1400" dirty="0">
                <a:solidFill>
                  <a:srgbClr val="222220"/>
                </a:solidFill>
                <a:effectLst/>
                <a:latin typeface="Roboto" panose="02000000000000000000" pitchFamily="2" charset="0"/>
                <a:ea typeface="Roboto" panose="02000000000000000000" pitchFamily="2" charset="0"/>
              </a:rPr>
              <a:t>de l’état précédente:</a:t>
            </a:r>
            <a:endParaRPr lang="fr-MA" dirty="0">
              <a:latin typeface="Roboto" panose="02000000000000000000" pitchFamily="2" charset="0"/>
              <a:ea typeface="Roboto" panose="02000000000000000000" pitchFamily="2" charset="0"/>
            </a:endParaRPr>
          </a:p>
        </p:txBody>
      </p:sp>
      <p:sp>
        <p:nvSpPr>
          <p:cNvPr id="11" name="Google Shape;1829;p36">
            <a:extLst>
              <a:ext uri="{FF2B5EF4-FFF2-40B4-BE49-F238E27FC236}">
                <a16:creationId xmlns:a16="http://schemas.microsoft.com/office/drawing/2014/main" id="{B526547F-7422-4029-BF99-2C126E3F5494}"/>
              </a:ext>
            </a:extLst>
          </p:cNvPr>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Réseaux de neurones récurrents</a:t>
            </a:r>
            <a:endParaRPr dirty="0"/>
          </a:p>
        </p:txBody>
      </p:sp>
    </p:spTree>
    <p:extLst>
      <p:ext uri="{BB962C8B-B14F-4D97-AF65-F5344CB8AC3E}">
        <p14:creationId xmlns:p14="http://schemas.microsoft.com/office/powerpoint/2010/main" val="97826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4572000" cy="307777"/>
          </a:xfrm>
          <a:prstGeom prst="rect">
            <a:avLst/>
          </a:prstGeom>
          <a:noFill/>
        </p:spPr>
        <p:txBody>
          <a:bodyPr wrap="square">
            <a:spAutoFit/>
          </a:bodyPr>
          <a:lstStyle/>
          <a:p>
            <a:pPr marL="0" lvl="0" indent="0" algn="l" rtl="0">
              <a:spcBef>
                <a:spcPts val="0"/>
              </a:spcBef>
              <a:spcAft>
                <a:spcPts val="0"/>
              </a:spcAft>
              <a:buNone/>
            </a:pPr>
            <a:r>
              <a:rPr lang="fr-MA" b="1" dirty="0">
                <a:solidFill>
                  <a:srgbClr val="0070C0"/>
                </a:solidFill>
                <a:latin typeface="Roboto" panose="02000000000000000000" pitchFamily="2" charset="0"/>
                <a:ea typeface="Roboto" panose="02000000000000000000" pitchFamily="2" charset="0"/>
              </a:rPr>
              <a:t>Fonctionnement :</a:t>
            </a:r>
          </a:p>
        </p:txBody>
      </p:sp>
      <p:pic>
        <p:nvPicPr>
          <p:cNvPr id="3" name="Picture 2">
            <a:extLst>
              <a:ext uri="{FF2B5EF4-FFF2-40B4-BE49-F238E27FC236}">
                <a16:creationId xmlns:a16="http://schemas.microsoft.com/office/drawing/2014/main" id="{2EEA438A-B3A3-432E-930F-F4D5400DB4A0}"/>
              </a:ext>
            </a:extLst>
          </p:cNvPr>
          <p:cNvPicPr>
            <a:picLocks noChangeAspect="1"/>
          </p:cNvPicPr>
          <p:nvPr/>
        </p:nvPicPr>
        <p:blipFill>
          <a:blip r:embed="rId3"/>
          <a:stretch>
            <a:fillRect/>
          </a:stretch>
        </p:blipFill>
        <p:spPr>
          <a:xfrm>
            <a:off x="2442373" y="1424098"/>
            <a:ext cx="4259253" cy="1214055"/>
          </a:xfrm>
          <a:prstGeom prst="rect">
            <a:avLst/>
          </a:prstGeom>
        </p:spPr>
      </p:pic>
      <p:sp>
        <p:nvSpPr>
          <p:cNvPr id="14" name="TextBox 13">
            <a:extLst>
              <a:ext uri="{FF2B5EF4-FFF2-40B4-BE49-F238E27FC236}">
                <a16:creationId xmlns:a16="http://schemas.microsoft.com/office/drawing/2014/main" id="{870A8332-B44F-4971-970E-796926FC7D8C}"/>
              </a:ext>
            </a:extLst>
          </p:cNvPr>
          <p:cNvSpPr txBox="1"/>
          <p:nvPr/>
        </p:nvSpPr>
        <p:spPr>
          <a:xfrm>
            <a:off x="635000" y="2874381"/>
            <a:ext cx="8229600" cy="954107"/>
          </a:xfrm>
          <a:prstGeom prst="rect">
            <a:avLst/>
          </a:prstGeom>
          <a:noFill/>
        </p:spPr>
        <p:txBody>
          <a:bodyPr wrap="square">
            <a:spAutoFit/>
          </a:bodyPr>
          <a:lstStyle/>
          <a:p>
            <a:pPr marL="0" lvl="0" indent="0" algn="l" rtl="0">
              <a:spcBef>
                <a:spcPts val="0"/>
              </a:spcBef>
              <a:spcAft>
                <a:spcPts val="0"/>
              </a:spcAft>
              <a:buNone/>
            </a:pPr>
            <a:r>
              <a:rPr lang="fr-FR" dirty="0">
                <a:solidFill>
                  <a:schemeClr val="tx1"/>
                </a:solidFill>
                <a:latin typeface="Roboto" panose="02000000000000000000" pitchFamily="2" charset="0"/>
                <a:ea typeface="Roboto" panose="02000000000000000000" pitchFamily="2" charset="0"/>
              </a:rPr>
              <a:t>D</a:t>
            </a:r>
            <a:r>
              <a:rPr lang="fr-FR" b="0" i="0" dirty="0">
                <a:solidFill>
                  <a:schemeClr val="tx1"/>
                </a:solidFill>
                <a:effectLst/>
                <a:latin typeface="Roboto" panose="02000000000000000000" pitchFamily="2" charset="0"/>
                <a:ea typeface="Roboto" panose="02000000000000000000" pitchFamily="2" charset="0"/>
              </a:rPr>
              <a:t>ans le passage </a:t>
            </a:r>
            <a:r>
              <a:rPr lang="fr-FR" b="0" i="0" dirty="0" err="1">
                <a:solidFill>
                  <a:schemeClr val="tx1"/>
                </a:solidFill>
                <a:effectLst/>
                <a:latin typeface="Roboto" panose="02000000000000000000" pitchFamily="2" charset="0"/>
                <a:ea typeface="Roboto" panose="02000000000000000000" pitchFamily="2" charset="0"/>
              </a:rPr>
              <a:t>feedforward</a:t>
            </a:r>
            <a:r>
              <a:rPr lang="fr-FR" b="0" i="0" dirty="0">
                <a:solidFill>
                  <a:schemeClr val="tx1"/>
                </a:solidFill>
                <a:effectLst/>
                <a:latin typeface="Roboto" panose="02000000000000000000" pitchFamily="2" charset="0"/>
                <a:ea typeface="Roboto" panose="02000000000000000000" pitchFamily="2" charset="0"/>
              </a:rPr>
              <a:t> d’un RNN:</a:t>
            </a:r>
            <a:endParaRPr lang="fr-FR" dirty="0">
              <a:solidFill>
                <a:schemeClr val="tx1"/>
              </a:solidFill>
              <a:latin typeface="Roboto" panose="02000000000000000000" pitchFamily="2" charset="0"/>
              <a:ea typeface="Roboto" panose="02000000000000000000" pitchFamily="2" charset="0"/>
            </a:endParaRPr>
          </a:p>
          <a:p>
            <a:pPr marL="0" lvl="0" indent="0" algn="l" rtl="0">
              <a:spcBef>
                <a:spcPts val="0"/>
              </a:spcBef>
              <a:spcAft>
                <a:spcPts val="0"/>
              </a:spcAft>
              <a:buNone/>
            </a:pPr>
            <a:r>
              <a:rPr lang="fr-FR" dirty="0">
                <a:solidFill>
                  <a:schemeClr val="tx1"/>
                </a:solidFill>
                <a:latin typeface="Roboto" panose="02000000000000000000" pitchFamily="2" charset="0"/>
                <a:ea typeface="Roboto" panose="02000000000000000000" pitchFamily="2" charset="0"/>
              </a:rPr>
              <a:t>- L</a:t>
            </a:r>
            <a:r>
              <a:rPr lang="fr-FR" b="0" i="0" dirty="0">
                <a:solidFill>
                  <a:schemeClr val="tx1"/>
                </a:solidFill>
                <a:effectLst/>
                <a:latin typeface="Roboto" panose="02000000000000000000" pitchFamily="2" charset="0"/>
                <a:ea typeface="Roboto" panose="02000000000000000000" pitchFamily="2" charset="0"/>
              </a:rPr>
              <a:t>e réseau calcule les valeurs des unités cachées et de la sortie après k étapes de temps. </a:t>
            </a:r>
          </a:p>
          <a:p>
            <a:pPr marL="0" lvl="0" indent="0" algn="l" rtl="0">
              <a:spcBef>
                <a:spcPts val="0"/>
              </a:spcBef>
              <a:spcAft>
                <a:spcPts val="0"/>
              </a:spcAft>
              <a:buNone/>
            </a:pPr>
            <a:r>
              <a:rPr lang="fr-FR" b="0" i="0" dirty="0">
                <a:solidFill>
                  <a:schemeClr val="tx1"/>
                </a:solidFill>
                <a:effectLst/>
                <a:latin typeface="Roboto" panose="02000000000000000000" pitchFamily="2" charset="0"/>
                <a:ea typeface="Roboto" panose="02000000000000000000" pitchFamily="2" charset="0"/>
              </a:rPr>
              <a:t>- Les poids associés au réseau sont partagés temporellement. </a:t>
            </a:r>
          </a:p>
          <a:p>
            <a:pPr marL="0" lvl="0" indent="0" algn="l" rtl="0">
              <a:spcBef>
                <a:spcPts val="0"/>
              </a:spcBef>
              <a:spcAft>
                <a:spcPts val="0"/>
              </a:spcAft>
              <a:buNone/>
            </a:pPr>
            <a:r>
              <a:rPr lang="fr-FR" b="0" i="0" dirty="0">
                <a:solidFill>
                  <a:schemeClr val="tx1"/>
                </a:solidFill>
                <a:effectLst/>
                <a:latin typeface="Roboto" panose="02000000000000000000" pitchFamily="2" charset="0"/>
                <a:ea typeface="Roboto" panose="02000000000000000000" pitchFamily="2" charset="0"/>
              </a:rPr>
              <a:t>- Chaque couche récurrente a deux jeux de poids : un pour l’entrée et le second pour l’unité cachée. </a:t>
            </a:r>
            <a:endParaRPr lang="fr-FR" dirty="0">
              <a:solidFill>
                <a:schemeClr val="tx1"/>
              </a:solidFill>
              <a:latin typeface="Roboto" panose="02000000000000000000" pitchFamily="2" charset="0"/>
              <a:ea typeface="Roboto" panose="02000000000000000000" pitchFamily="2" charset="0"/>
            </a:endParaRPr>
          </a:p>
        </p:txBody>
      </p:sp>
      <p:sp>
        <p:nvSpPr>
          <p:cNvPr id="17" name="TextBox 16">
            <a:extLst>
              <a:ext uri="{FF2B5EF4-FFF2-40B4-BE49-F238E27FC236}">
                <a16:creationId xmlns:a16="http://schemas.microsoft.com/office/drawing/2014/main" id="{F5F9991C-FF0B-4F57-BB04-3A3EF0BAB6DF}"/>
              </a:ext>
            </a:extLst>
          </p:cNvPr>
          <p:cNvSpPr txBox="1"/>
          <p:nvPr/>
        </p:nvSpPr>
        <p:spPr>
          <a:xfrm>
            <a:off x="635000" y="4019173"/>
            <a:ext cx="7882276" cy="738664"/>
          </a:xfrm>
          <a:prstGeom prst="rect">
            <a:avLst/>
          </a:prstGeom>
          <a:noFill/>
        </p:spPr>
        <p:txBody>
          <a:bodyPr wrap="square">
            <a:spAutoFit/>
          </a:bodyPr>
          <a:lstStyle/>
          <a:p>
            <a:r>
              <a:rPr lang="fr-MA" sz="1400" dirty="0">
                <a:solidFill>
                  <a:schemeClr val="tx1"/>
                </a:solidFill>
                <a:effectLst/>
                <a:latin typeface="Roboto" panose="02000000000000000000" pitchFamily="2" charset="0"/>
                <a:ea typeface="Roboto" panose="02000000000000000000" pitchFamily="2" charset="0"/>
              </a:rPr>
              <a:t>=&gt; Nous constatons clairement l’aspect récurrent dans ces calculs (le calcul à l’instant t est à base de l’information apportée de l’instant t-1, elle-même calculée à partir de l’information apportée de t-2 etc.)</a:t>
            </a:r>
            <a:endParaRPr lang="fr-MA" dirty="0"/>
          </a:p>
        </p:txBody>
      </p:sp>
      <p:sp>
        <p:nvSpPr>
          <p:cNvPr id="9" name="Google Shape;1829;p36">
            <a:extLst>
              <a:ext uri="{FF2B5EF4-FFF2-40B4-BE49-F238E27FC236}">
                <a16:creationId xmlns:a16="http://schemas.microsoft.com/office/drawing/2014/main" id="{8C539970-0249-4E82-B4AD-AE8AB04056CC}"/>
              </a:ext>
            </a:extLst>
          </p:cNvPr>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Réseaux de neurones récurrents</a:t>
            </a:r>
            <a:endParaRPr dirty="0"/>
          </a:p>
        </p:txBody>
      </p:sp>
    </p:spTree>
    <p:extLst>
      <p:ext uri="{BB962C8B-B14F-4D97-AF65-F5344CB8AC3E}">
        <p14:creationId xmlns:p14="http://schemas.microsoft.com/office/powerpoint/2010/main" val="306131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title"/>
          </p:nvPr>
        </p:nvSpPr>
        <p:spPr>
          <a:xfrm>
            <a:off x="3286552" y="354666"/>
            <a:ext cx="5400247"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Plan</a:t>
            </a:r>
            <a:endParaRPr dirty="0"/>
          </a:p>
        </p:txBody>
      </p:sp>
      <p:grpSp>
        <p:nvGrpSpPr>
          <p:cNvPr id="236" name="Google Shape;236;p16"/>
          <p:cNvGrpSpPr/>
          <p:nvPr/>
        </p:nvGrpSpPr>
        <p:grpSpPr>
          <a:xfrm>
            <a:off x="3286553" y="1056622"/>
            <a:ext cx="2577316" cy="686301"/>
            <a:chOff x="3297249" y="1045618"/>
            <a:chExt cx="2577316" cy="686301"/>
          </a:xfrm>
        </p:grpSpPr>
        <p:sp>
          <p:nvSpPr>
            <p:cNvPr id="237" name="Google Shape;237;p16"/>
            <p:cNvSpPr/>
            <p:nvPr/>
          </p:nvSpPr>
          <p:spPr>
            <a:xfrm>
              <a:off x="3297249" y="1109874"/>
              <a:ext cx="596100" cy="59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a:solidFill>
                  <a:schemeClr val="lt1"/>
                </a:solidFill>
              </a:endParaRPr>
            </a:p>
          </p:txBody>
        </p:sp>
        <p:grpSp>
          <p:nvGrpSpPr>
            <p:cNvPr id="238" name="Google Shape;238;p16"/>
            <p:cNvGrpSpPr/>
            <p:nvPr/>
          </p:nvGrpSpPr>
          <p:grpSpPr>
            <a:xfrm>
              <a:off x="3878184" y="1045618"/>
              <a:ext cx="1996381" cy="686301"/>
              <a:chOff x="3878184" y="1126380"/>
              <a:chExt cx="1996381" cy="686301"/>
            </a:xfrm>
          </p:grpSpPr>
          <p:sp>
            <p:nvSpPr>
              <p:cNvPr id="239" name="Google Shape;239;p16"/>
              <p:cNvSpPr txBox="1"/>
              <p:nvPr/>
            </p:nvSpPr>
            <p:spPr>
              <a:xfrm>
                <a:off x="3878184" y="1126380"/>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Introduction</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240" name="Google Shape;240;p16"/>
              <p:cNvSpPr txBox="1"/>
              <p:nvPr/>
            </p:nvSpPr>
            <p:spPr>
              <a:xfrm>
                <a:off x="3893349" y="1483031"/>
                <a:ext cx="1981216" cy="3296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Roboto"/>
                    <a:ea typeface="Roboto"/>
                    <a:cs typeface="Roboto"/>
                    <a:sym typeface="Roboto"/>
                  </a:rPr>
                  <a:t>Deep Learning Vs Maching Learning</a:t>
                </a:r>
                <a:endParaRPr dirty="0">
                  <a:latin typeface="Roboto"/>
                  <a:ea typeface="Roboto"/>
                  <a:cs typeface="Roboto"/>
                  <a:sym typeface="Roboto"/>
                </a:endParaRPr>
              </a:p>
            </p:txBody>
          </p:sp>
        </p:grpSp>
      </p:grpSp>
      <p:grpSp>
        <p:nvGrpSpPr>
          <p:cNvPr id="241" name="Google Shape;241;p16"/>
          <p:cNvGrpSpPr/>
          <p:nvPr/>
        </p:nvGrpSpPr>
        <p:grpSpPr>
          <a:xfrm>
            <a:off x="414554" y="1519696"/>
            <a:ext cx="2653421" cy="2696472"/>
            <a:chOff x="3525722" y="1985800"/>
            <a:chExt cx="2702609" cy="2746178"/>
          </a:xfrm>
        </p:grpSpPr>
        <p:sp>
          <p:nvSpPr>
            <p:cNvPr id="242" name="Google Shape;242;p16"/>
            <p:cNvSpPr/>
            <p:nvPr/>
          </p:nvSpPr>
          <p:spPr>
            <a:xfrm>
              <a:off x="5442457" y="4676877"/>
              <a:ext cx="683885" cy="51372"/>
            </a:xfrm>
            <a:custGeom>
              <a:avLst/>
              <a:gdLst/>
              <a:ahLst/>
              <a:cxnLst/>
              <a:rect l="l" t="t" r="r" b="b"/>
              <a:pathLst>
                <a:path w="19263" h="1447" extrusionOk="0">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3525722" y="4641150"/>
              <a:ext cx="995383" cy="90828"/>
            </a:xfrm>
            <a:custGeom>
              <a:avLst/>
              <a:gdLst/>
              <a:ahLst/>
              <a:cxnLst/>
              <a:rect l="l" t="t" r="r" b="b"/>
              <a:pathLst>
                <a:path w="45219" h="2558" extrusionOk="0">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5580521" y="4523830"/>
              <a:ext cx="288067" cy="139134"/>
            </a:xfrm>
            <a:custGeom>
              <a:avLst/>
              <a:gdLst/>
              <a:ahLst/>
              <a:cxnLst/>
              <a:rect l="l" t="t" r="r" b="b"/>
              <a:pathLst>
                <a:path w="8114" h="3919" extrusionOk="0">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3950723" y="4466034"/>
              <a:ext cx="209181" cy="236376"/>
            </a:xfrm>
            <a:custGeom>
              <a:avLst/>
              <a:gdLst/>
              <a:ahLst/>
              <a:cxnLst/>
              <a:rect l="l" t="t" r="r" b="b"/>
              <a:pathLst>
                <a:path w="5892" h="6658" extrusionOk="0">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4109202" y="3262998"/>
              <a:ext cx="1703978" cy="44911"/>
            </a:xfrm>
            <a:custGeom>
              <a:avLst/>
              <a:gdLst/>
              <a:ahLst/>
              <a:cxnLst/>
              <a:rect l="l" t="t" r="r" b="b"/>
              <a:pathLst>
                <a:path w="47996" h="1265" extrusionOk="0">
                  <a:moveTo>
                    <a:pt x="0" y="0"/>
                  </a:moveTo>
                  <a:lnTo>
                    <a:pt x="0" y="1265"/>
                  </a:lnTo>
                  <a:lnTo>
                    <a:pt x="47996" y="1265"/>
                  </a:lnTo>
                  <a:lnTo>
                    <a:pt x="47996"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a:off x="3841912" y="3228313"/>
              <a:ext cx="534952" cy="1474135"/>
            </a:xfrm>
            <a:custGeom>
              <a:avLst/>
              <a:gdLst/>
              <a:ahLst/>
              <a:cxnLst/>
              <a:rect l="l" t="t" r="r" b="b"/>
              <a:pathLst>
                <a:path w="15068" h="41522" extrusionOk="0">
                  <a:moveTo>
                    <a:pt x="11130" y="0"/>
                  </a:moveTo>
                  <a:lnTo>
                    <a:pt x="1" y="41521"/>
                  </a:lnTo>
                  <a:lnTo>
                    <a:pt x="1409" y="41521"/>
                  </a:lnTo>
                  <a:lnTo>
                    <a:pt x="15067" y="383"/>
                  </a:lnTo>
                  <a:lnTo>
                    <a:pt x="1113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5515909" y="3228313"/>
              <a:ext cx="534916" cy="1474135"/>
            </a:xfrm>
            <a:custGeom>
              <a:avLst/>
              <a:gdLst/>
              <a:ahLst/>
              <a:cxnLst/>
              <a:rect l="l" t="t" r="r" b="b"/>
              <a:pathLst>
                <a:path w="15067" h="41522" extrusionOk="0">
                  <a:moveTo>
                    <a:pt x="3928" y="0"/>
                  </a:moveTo>
                  <a:lnTo>
                    <a:pt x="1" y="383"/>
                  </a:lnTo>
                  <a:lnTo>
                    <a:pt x="13649" y="41521"/>
                  </a:lnTo>
                  <a:lnTo>
                    <a:pt x="15067" y="41521"/>
                  </a:lnTo>
                  <a:lnTo>
                    <a:pt x="3928"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4007171" y="3158589"/>
              <a:ext cx="1914153" cy="114638"/>
            </a:xfrm>
            <a:custGeom>
              <a:avLst/>
              <a:gdLst/>
              <a:ahLst/>
              <a:cxnLst/>
              <a:rect l="l" t="t" r="r" b="b"/>
              <a:pathLst>
                <a:path w="53916" h="3229" extrusionOk="0">
                  <a:moveTo>
                    <a:pt x="1" y="1"/>
                  </a:moveTo>
                  <a:lnTo>
                    <a:pt x="1" y="3229"/>
                  </a:lnTo>
                  <a:lnTo>
                    <a:pt x="53916" y="3229"/>
                  </a:lnTo>
                  <a:lnTo>
                    <a:pt x="5391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5118400" y="2880435"/>
              <a:ext cx="295203" cy="279227"/>
            </a:xfrm>
            <a:custGeom>
              <a:avLst/>
              <a:gdLst/>
              <a:ahLst/>
              <a:cxnLst/>
              <a:rect l="l" t="t" r="r" b="b"/>
              <a:pathLst>
                <a:path w="8315" h="7865" extrusionOk="0">
                  <a:moveTo>
                    <a:pt x="1" y="1"/>
                  </a:moveTo>
                  <a:lnTo>
                    <a:pt x="1993" y="7865"/>
                  </a:lnTo>
                  <a:lnTo>
                    <a:pt x="8315" y="7865"/>
                  </a:lnTo>
                  <a:lnTo>
                    <a:pt x="632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4628090" y="2140196"/>
              <a:ext cx="1228600" cy="793374"/>
            </a:xfrm>
            <a:custGeom>
              <a:avLst/>
              <a:gdLst/>
              <a:ahLst/>
              <a:cxnLst/>
              <a:rect l="l" t="t" r="r" b="b"/>
              <a:pathLst>
                <a:path w="34606" h="22347" extrusionOk="0">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4628090" y="2140196"/>
              <a:ext cx="1228600" cy="793374"/>
            </a:xfrm>
            <a:custGeom>
              <a:avLst/>
              <a:gdLst/>
              <a:ahLst/>
              <a:cxnLst/>
              <a:rect l="l" t="t" r="r" b="b"/>
              <a:pathLst>
                <a:path w="34606" h="22347" extrusionOk="0">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4697779" y="2208181"/>
              <a:ext cx="1089217" cy="657364"/>
            </a:xfrm>
            <a:custGeom>
              <a:avLst/>
              <a:gdLst/>
              <a:ahLst/>
              <a:cxnLst/>
              <a:rect l="l" t="t" r="r" b="b"/>
              <a:pathLst>
                <a:path w="30680" h="18516" fill="none" extrusionOk="0">
                  <a:moveTo>
                    <a:pt x="30679" y="1"/>
                  </a:moveTo>
                  <a:lnTo>
                    <a:pt x="28390" y="18515"/>
                  </a:lnTo>
                  <a:lnTo>
                    <a:pt x="1" y="18515"/>
                  </a:lnTo>
                  <a:lnTo>
                    <a:pt x="2290" y="1"/>
                  </a:lnTo>
                  <a:lnTo>
                    <a:pt x="306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4628090" y="2140196"/>
              <a:ext cx="1228600" cy="793374"/>
            </a:xfrm>
            <a:custGeom>
              <a:avLst/>
              <a:gdLst/>
              <a:ahLst/>
              <a:cxnLst/>
              <a:rect l="l" t="t" r="r" b="b"/>
              <a:pathLst>
                <a:path w="34606" h="22347" fill="none" extrusionOk="0">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022866" y="3079385"/>
              <a:ext cx="390741" cy="80271"/>
            </a:xfrm>
            <a:custGeom>
              <a:avLst/>
              <a:gdLst/>
              <a:ahLst/>
              <a:cxnLst/>
              <a:rect l="l" t="t" r="r" b="b"/>
              <a:pathLst>
                <a:path w="11006" h="2261" extrusionOk="0">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4852494" y="2303395"/>
              <a:ext cx="320375" cy="46970"/>
            </a:xfrm>
            <a:custGeom>
              <a:avLst/>
              <a:gdLst/>
              <a:ahLst/>
              <a:cxnLst/>
              <a:rect l="l" t="t" r="r" b="b"/>
              <a:pathLst>
                <a:path w="9024" h="1323" extrusionOk="0">
                  <a:moveTo>
                    <a:pt x="173" y="1"/>
                  </a:moveTo>
                  <a:lnTo>
                    <a:pt x="1" y="1323"/>
                  </a:lnTo>
                  <a:lnTo>
                    <a:pt x="8861" y="1323"/>
                  </a:lnTo>
                  <a:lnTo>
                    <a:pt x="90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5336733" y="2406456"/>
              <a:ext cx="320339" cy="47289"/>
            </a:xfrm>
            <a:custGeom>
              <a:avLst/>
              <a:gdLst/>
              <a:ahLst/>
              <a:cxnLst/>
              <a:rect l="l" t="t" r="r" b="b"/>
              <a:pathLst>
                <a:path w="9023" h="1332" extrusionOk="0">
                  <a:moveTo>
                    <a:pt x="163" y="0"/>
                  </a:moveTo>
                  <a:lnTo>
                    <a:pt x="0" y="1331"/>
                  </a:lnTo>
                  <a:lnTo>
                    <a:pt x="8860" y="1331"/>
                  </a:lnTo>
                  <a:lnTo>
                    <a:pt x="90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5160220" y="2509801"/>
              <a:ext cx="343842" cy="47325"/>
            </a:xfrm>
            <a:custGeom>
              <a:avLst/>
              <a:gdLst/>
              <a:ahLst/>
              <a:cxnLst/>
              <a:rect l="l" t="t" r="r" b="b"/>
              <a:pathLst>
                <a:path w="9685" h="1333" extrusionOk="0">
                  <a:moveTo>
                    <a:pt x="164" y="1"/>
                  </a:moveTo>
                  <a:lnTo>
                    <a:pt x="1" y="1332"/>
                  </a:lnTo>
                  <a:lnTo>
                    <a:pt x="9522" y="1332"/>
                  </a:lnTo>
                  <a:lnTo>
                    <a:pt x="96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4842305" y="2406456"/>
              <a:ext cx="440053" cy="47289"/>
            </a:xfrm>
            <a:custGeom>
              <a:avLst/>
              <a:gdLst/>
              <a:ahLst/>
              <a:cxnLst/>
              <a:rect l="l" t="t" r="r" b="b"/>
              <a:pathLst>
                <a:path w="12395" h="1332" extrusionOk="0">
                  <a:moveTo>
                    <a:pt x="163" y="0"/>
                  </a:moveTo>
                  <a:lnTo>
                    <a:pt x="0" y="1331"/>
                  </a:lnTo>
                  <a:lnTo>
                    <a:pt x="12232" y="1331"/>
                  </a:lnTo>
                  <a:lnTo>
                    <a:pt x="12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4831087" y="2509801"/>
              <a:ext cx="274789" cy="47325"/>
            </a:xfrm>
            <a:custGeom>
              <a:avLst/>
              <a:gdLst/>
              <a:ahLst/>
              <a:cxnLst/>
              <a:rect l="l" t="t" r="r" b="b"/>
              <a:pathLst>
                <a:path w="7740" h="1333" extrusionOk="0">
                  <a:moveTo>
                    <a:pt x="163" y="1"/>
                  </a:moveTo>
                  <a:lnTo>
                    <a:pt x="0" y="1332"/>
                  </a:lnTo>
                  <a:lnTo>
                    <a:pt x="7577" y="1332"/>
                  </a:lnTo>
                  <a:lnTo>
                    <a:pt x="77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4816105" y="2613181"/>
              <a:ext cx="369333" cy="47289"/>
            </a:xfrm>
            <a:custGeom>
              <a:avLst/>
              <a:gdLst/>
              <a:ahLst/>
              <a:cxnLst/>
              <a:rect l="l" t="t" r="r" b="b"/>
              <a:pathLst>
                <a:path w="10403" h="1332" extrusionOk="0">
                  <a:moveTo>
                    <a:pt x="164" y="1"/>
                  </a:moveTo>
                  <a:lnTo>
                    <a:pt x="1" y="1332"/>
                  </a:lnTo>
                  <a:lnTo>
                    <a:pt x="10240" y="1332"/>
                  </a:lnTo>
                  <a:lnTo>
                    <a:pt x="104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5229271" y="2613181"/>
              <a:ext cx="180246" cy="47289"/>
            </a:xfrm>
            <a:custGeom>
              <a:avLst/>
              <a:gdLst/>
              <a:ahLst/>
              <a:cxnLst/>
              <a:rect l="l" t="t" r="r" b="b"/>
              <a:pathLst>
                <a:path w="5077" h="1332" extrusionOk="0">
                  <a:moveTo>
                    <a:pt x="163" y="1"/>
                  </a:moveTo>
                  <a:lnTo>
                    <a:pt x="0" y="1332"/>
                  </a:lnTo>
                  <a:lnTo>
                    <a:pt x="4914" y="1332"/>
                  </a:lnTo>
                  <a:lnTo>
                    <a:pt x="5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4802863" y="2716561"/>
              <a:ext cx="204068" cy="47289"/>
            </a:xfrm>
            <a:custGeom>
              <a:avLst/>
              <a:gdLst/>
              <a:ahLst/>
              <a:cxnLst/>
              <a:rect l="l" t="t" r="r" b="b"/>
              <a:pathLst>
                <a:path w="5748" h="1332" extrusionOk="0">
                  <a:moveTo>
                    <a:pt x="163" y="0"/>
                  </a:moveTo>
                  <a:lnTo>
                    <a:pt x="0" y="1332"/>
                  </a:lnTo>
                  <a:lnTo>
                    <a:pt x="5584" y="1332"/>
                  </a:lnTo>
                  <a:lnTo>
                    <a:pt x="57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4439365" y="3464966"/>
              <a:ext cx="1235771" cy="1133772"/>
            </a:xfrm>
            <a:custGeom>
              <a:avLst/>
              <a:gdLst/>
              <a:ahLst/>
              <a:cxnLst/>
              <a:rect l="l" t="t" r="r" b="b"/>
              <a:pathLst>
                <a:path w="34808" h="31935" extrusionOk="0">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4195221" y="2199696"/>
              <a:ext cx="205772" cy="324777"/>
            </a:xfrm>
            <a:custGeom>
              <a:avLst/>
              <a:gdLst/>
              <a:ahLst/>
              <a:cxnLst/>
              <a:rect l="l" t="t" r="r" b="b"/>
              <a:pathLst>
                <a:path w="5796" h="9148" extrusionOk="0">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4350256" y="2323134"/>
              <a:ext cx="50733" cy="169027"/>
            </a:xfrm>
            <a:custGeom>
              <a:avLst/>
              <a:gdLst/>
              <a:ahLst/>
              <a:cxnLst/>
              <a:rect l="l" t="t" r="r" b="b"/>
              <a:pathLst>
                <a:path w="1429" h="4761" extrusionOk="0">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4349262" y="2111972"/>
              <a:ext cx="225121" cy="345865"/>
            </a:xfrm>
            <a:custGeom>
              <a:avLst/>
              <a:gdLst/>
              <a:ahLst/>
              <a:cxnLst/>
              <a:rect l="l" t="t" r="r" b="b"/>
              <a:pathLst>
                <a:path w="6341" h="9742" extrusionOk="0">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4182618" y="1985800"/>
              <a:ext cx="505378" cy="302694"/>
            </a:xfrm>
            <a:custGeom>
              <a:avLst/>
              <a:gdLst/>
              <a:ahLst/>
              <a:cxnLst/>
              <a:rect l="l" t="t" r="r" b="b"/>
              <a:pathLst>
                <a:path w="14235" h="8526" extrusionOk="0">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4517219" y="2289124"/>
              <a:ext cx="35751" cy="87088"/>
            </a:xfrm>
            <a:custGeom>
              <a:avLst/>
              <a:gdLst/>
              <a:ahLst/>
              <a:cxnLst/>
              <a:rect l="l" t="t" r="r" b="b"/>
              <a:pathLst>
                <a:path w="1007" h="2453" extrusionOk="0">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a:off x="4495457" y="2269066"/>
              <a:ext cx="20804" cy="32343"/>
            </a:xfrm>
            <a:custGeom>
              <a:avLst/>
              <a:gdLst/>
              <a:ahLst/>
              <a:cxnLst/>
              <a:rect l="l" t="t" r="r" b="b"/>
              <a:pathLst>
                <a:path w="586" h="911" extrusionOk="0">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4493433" y="2231647"/>
              <a:ext cx="39798" cy="18745"/>
            </a:xfrm>
            <a:custGeom>
              <a:avLst/>
              <a:gdLst/>
              <a:ahLst/>
              <a:cxnLst/>
              <a:rect l="l" t="t" r="r" b="b"/>
              <a:pathLst>
                <a:path w="1121" h="528" extrusionOk="0">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4192168" y="2071500"/>
              <a:ext cx="302339" cy="282280"/>
            </a:xfrm>
            <a:custGeom>
              <a:avLst/>
              <a:gdLst/>
              <a:ahLst/>
              <a:cxnLst/>
              <a:rect l="l" t="t" r="r" b="b"/>
              <a:pathLst>
                <a:path w="8516" h="7951" extrusionOk="0">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4192168" y="2071500"/>
              <a:ext cx="302339" cy="282280"/>
            </a:xfrm>
            <a:custGeom>
              <a:avLst/>
              <a:gdLst/>
              <a:ahLst/>
              <a:cxnLst/>
              <a:rect l="l" t="t" r="r" b="b"/>
              <a:pathLst>
                <a:path w="8516" h="7951" fill="none" extrusionOk="0">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4351286" y="2191211"/>
              <a:ext cx="65999" cy="113253"/>
            </a:xfrm>
            <a:custGeom>
              <a:avLst/>
              <a:gdLst/>
              <a:ahLst/>
              <a:cxnLst/>
              <a:rect l="l" t="t" r="r" b="b"/>
              <a:pathLst>
                <a:path w="1859" h="3190" extrusionOk="0">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4401272" y="2145308"/>
              <a:ext cx="55455" cy="109170"/>
            </a:xfrm>
            <a:custGeom>
              <a:avLst/>
              <a:gdLst/>
              <a:ahLst/>
              <a:cxnLst/>
              <a:rect l="l" t="t" r="r" b="b"/>
              <a:pathLst>
                <a:path w="1562" h="3075" extrusionOk="0">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4969826" y="2855300"/>
              <a:ext cx="235666" cy="113928"/>
            </a:xfrm>
            <a:custGeom>
              <a:avLst/>
              <a:gdLst/>
              <a:ahLst/>
              <a:cxnLst/>
              <a:rect l="l" t="t" r="r" b="b"/>
              <a:pathLst>
                <a:path w="6638" h="3209" extrusionOk="0">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4092516" y="2444194"/>
              <a:ext cx="542407" cy="686583"/>
            </a:xfrm>
            <a:custGeom>
              <a:avLst/>
              <a:gdLst/>
              <a:ahLst/>
              <a:cxnLst/>
              <a:rect l="l" t="t" r="r" b="b"/>
              <a:pathLst>
                <a:path w="15278" h="19339" extrusionOk="0">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3891223" y="3263673"/>
              <a:ext cx="1204138" cy="596833"/>
            </a:xfrm>
            <a:custGeom>
              <a:avLst/>
              <a:gdLst/>
              <a:ahLst/>
              <a:cxnLst/>
              <a:rect l="l" t="t" r="r" b="b"/>
              <a:pathLst>
                <a:path w="33917" h="16811" extrusionOk="0">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3800446" y="2426514"/>
              <a:ext cx="754570" cy="1205842"/>
            </a:xfrm>
            <a:custGeom>
              <a:avLst/>
              <a:gdLst/>
              <a:ahLst/>
              <a:cxnLst/>
              <a:rect l="l" t="t" r="r" b="b"/>
              <a:pathLst>
                <a:path w="21254" h="33965" extrusionOk="0">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4210168" y="2562520"/>
              <a:ext cx="792345" cy="706642"/>
            </a:xfrm>
            <a:custGeom>
              <a:avLst/>
              <a:gdLst/>
              <a:ahLst/>
              <a:cxnLst/>
              <a:rect l="l" t="t" r="r" b="b"/>
              <a:pathLst>
                <a:path w="22318" h="19904" extrusionOk="0">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4068730" y="3625822"/>
              <a:ext cx="995348" cy="923917"/>
            </a:xfrm>
            <a:custGeom>
              <a:avLst/>
              <a:gdLst/>
              <a:ahLst/>
              <a:cxnLst/>
              <a:rect l="l" t="t" r="r" b="b"/>
              <a:pathLst>
                <a:path w="28036" h="26024" extrusionOk="0">
                  <a:moveTo>
                    <a:pt x="16044" y="0"/>
                  </a:moveTo>
                  <a:lnTo>
                    <a:pt x="0" y="24453"/>
                  </a:lnTo>
                  <a:lnTo>
                    <a:pt x="2213" y="26024"/>
                  </a:lnTo>
                  <a:lnTo>
                    <a:pt x="28035" y="3640"/>
                  </a:lnTo>
                  <a:lnTo>
                    <a:pt x="160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3800446" y="2784226"/>
              <a:ext cx="646465" cy="598501"/>
            </a:xfrm>
            <a:custGeom>
              <a:avLst/>
              <a:gdLst/>
              <a:ahLst/>
              <a:cxnLst/>
              <a:rect l="l" t="t" r="r" b="b"/>
              <a:pathLst>
                <a:path w="18209" h="16858" extrusionOk="0">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3800446" y="2855300"/>
              <a:ext cx="646465" cy="598182"/>
            </a:xfrm>
            <a:custGeom>
              <a:avLst/>
              <a:gdLst/>
              <a:ahLst/>
              <a:cxnLst/>
              <a:rect l="l" t="t" r="r" b="b"/>
              <a:pathLst>
                <a:path w="18209" h="16849" extrusionOk="0">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3719503" y="3788348"/>
              <a:ext cx="801540" cy="53076"/>
            </a:xfrm>
            <a:custGeom>
              <a:avLst/>
              <a:gdLst/>
              <a:ahLst/>
              <a:cxnLst/>
              <a:rect l="l" t="t" r="r" b="b"/>
              <a:pathLst>
                <a:path w="22577" h="1495" extrusionOk="0">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4092516" y="3810110"/>
              <a:ext cx="57514" cy="833492"/>
            </a:xfrm>
            <a:custGeom>
              <a:avLst/>
              <a:gdLst/>
              <a:ahLst/>
              <a:cxnLst/>
              <a:rect l="l" t="t" r="r" b="b"/>
              <a:pathLst>
                <a:path w="1620" h="23477" extrusionOk="0">
                  <a:moveTo>
                    <a:pt x="1" y="0"/>
                  </a:moveTo>
                  <a:lnTo>
                    <a:pt x="1" y="23476"/>
                  </a:lnTo>
                  <a:lnTo>
                    <a:pt x="1619" y="23476"/>
                  </a:lnTo>
                  <a:lnTo>
                    <a:pt x="1619"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3850077" y="4555143"/>
              <a:ext cx="547520" cy="147264"/>
            </a:xfrm>
            <a:custGeom>
              <a:avLst/>
              <a:gdLst/>
              <a:ahLst/>
              <a:cxnLst/>
              <a:rect l="l" t="t" r="r" b="b"/>
              <a:pathLst>
                <a:path w="15422" h="4148" extrusionOk="0">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4055133" y="3801270"/>
              <a:ext cx="124827" cy="226151"/>
            </a:xfrm>
            <a:custGeom>
              <a:avLst/>
              <a:gdLst/>
              <a:ahLst/>
              <a:cxnLst/>
              <a:rect l="l" t="t" r="r" b="b"/>
              <a:pathLst>
                <a:path w="3516" h="6370" extrusionOk="0">
                  <a:moveTo>
                    <a:pt x="0" y="0"/>
                  </a:moveTo>
                  <a:lnTo>
                    <a:pt x="671" y="6370"/>
                  </a:lnTo>
                  <a:lnTo>
                    <a:pt x="2854" y="6370"/>
                  </a:lnTo>
                  <a:lnTo>
                    <a:pt x="35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3691634" y="3674104"/>
              <a:ext cx="859338" cy="127205"/>
            </a:xfrm>
            <a:custGeom>
              <a:avLst/>
              <a:gdLst/>
              <a:ahLst/>
              <a:cxnLst/>
              <a:rect l="l" t="t" r="r" b="b"/>
              <a:pathLst>
                <a:path w="24205" h="3583" extrusionOk="0">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4100007" y="3332687"/>
              <a:ext cx="47289" cy="417616"/>
            </a:xfrm>
            <a:custGeom>
              <a:avLst/>
              <a:gdLst/>
              <a:ahLst/>
              <a:cxnLst/>
              <a:rect l="l" t="t" r="r" b="b"/>
              <a:pathLst>
                <a:path w="1332" h="11763" extrusionOk="0">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3872514" y="3079030"/>
              <a:ext cx="502644" cy="297227"/>
            </a:xfrm>
            <a:custGeom>
              <a:avLst/>
              <a:gdLst/>
              <a:ahLst/>
              <a:cxnLst/>
              <a:rect l="l" t="t" r="r" b="b"/>
              <a:pathLst>
                <a:path w="14158" h="8372" extrusionOk="0">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4599866" y="2491446"/>
              <a:ext cx="136401" cy="259843"/>
            </a:xfrm>
            <a:custGeom>
              <a:avLst/>
              <a:gdLst/>
              <a:ahLst/>
              <a:cxnLst/>
              <a:rect l="l" t="t" r="r" b="b"/>
              <a:pathLst>
                <a:path w="3842" h="7319" extrusionOk="0">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5664518" y="2994714"/>
              <a:ext cx="223453" cy="161891"/>
            </a:xfrm>
            <a:custGeom>
              <a:avLst/>
              <a:gdLst/>
              <a:ahLst/>
              <a:cxnLst/>
              <a:rect l="l" t="t" r="r" b="b"/>
              <a:pathLst>
                <a:path w="6294" h="4560" extrusionOk="0">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5731509" y="2397581"/>
              <a:ext cx="496822" cy="554656"/>
            </a:xfrm>
            <a:custGeom>
              <a:avLst/>
              <a:gdLst/>
              <a:ahLst/>
              <a:cxnLst/>
              <a:rect l="l" t="t" r="r" b="b"/>
              <a:pathLst>
                <a:path w="13994" h="15623" extrusionOk="0">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4470322" y="2242866"/>
              <a:ext cx="75159" cy="86768"/>
            </a:xfrm>
            <a:custGeom>
              <a:avLst/>
              <a:gdLst/>
              <a:ahLst/>
              <a:cxnLst/>
              <a:rect l="l" t="t" r="r" b="b"/>
              <a:pathLst>
                <a:path w="2117" h="2444" extrusionOk="0">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4475754" y="2242866"/>
              <a:ext cx="64295" cy="81336"/>
            </a:xfrm>
            <a:custGeom>
              <a:avLst/>
              <a:gdLst/>
              <a:ahLst/>
              <a:cxnLst/>
              <a:rect l="l" t="t" r="r" b="b"/>
              <a:pathLst>
                <a:path w="1811" h="2291" fill="none" extrusionOk="0">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4406384" y="2223517"/>
              <a:ext cx="77218" cy="52721"/>
            </a:xfrm>
            <a:custGeom>
              <a:avLst/>
              <a:gdLst/>
              <a:ahLst/>
              <a:cxnLst/>
              <a:rect l="l" t="t" r="r" b="b"/>
              <a:pathLst>
                <a:path w="2175" h="1485" extrusionOk="0">
                  <a:moveTo>
                    <a:pt x="67" y="0"/>
                  </a:moveTo>
                  <a:lnTo>
                    <a:pt x="0" y="125"/>
                  </a:lnTo>
                  <a:lnTo>
                    <a:pt x="1916" y="1485"/>
                  </a:lnTo>
                  <a:lnTo>
                    <a:pt x="2175" y="1054"/>
                  </a:lnTo>
                  <a:lnTo>
                    <a:pt x="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3584526" y="2124539"/>
              <a:ext cx="794368" cy="951147"/>
            </a:xfrm>
            <a:custGeom>
              <a:avLst/>
              <a:gdLst/>
              <a:ahLst/>
              <a:cxnLst/>
              <a:rect l="l" t="t" r="r" b="b"/>
              <a:pathLst>
                <a:path w="22375" h="26791" extrusionOk="0">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4538982" y="2285041"/>
              <a:ext cx="25207" cy="21799"/>
            </a:xfrm>
            <a:custGeom>
              <a:avLst/>
              <a:gdLst/>
              <a:ahLst/>
              <a:cxnLst/>
              <a:rect l="l" t="t" r="r" b="b"/>
              <a:pathLst>
                <a:path w="710" h="614" extrusionOk="0">
                  <a:moveTo>
                    <a:pt x="144" y="1"/>
                  </a:moveTo>
                  <a:lnTo>
                    <a:pt x="1" y="413"/>
                  </a:lnTo>
                  <a:lnTo>
                    <a:pt x="566" y="614"/>
                  </a:lnTo>
                  <a:lnTo>
                    <a:pt x="710" y="211"/>
                  </a:lnTo>
                  <a:lnTo>
                    <a:pt x="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6"/>
          <p:cNvGrpSpPr/>
          <p:nvPr/>
        </p:nvGrpSpPr>
        <p:grpSpPr>
          <a:xfrm>
            <a:off x="6033350" y="1027913"/>
            <a:ext cx="2653477" cy="678062"/>
            <a:chOff x="6033350" y="1027913"/>
            <a:chExt cx="2653477" cy="678062"/>
          </a:xfrm>
        </p:grpSpPr>
        <p:grpSp>
          <p:nvGrpSpPr>
            <p:cNvPr id="300" name="Google Shape;300;p16"/>
            <p:cNvGrpSpPr/>
            <p:nvPr/>
          </p:nvGrpSpPr>
          <p:grpSpPr>
            <a:xfrm>
              <a:off x="6705623" y="1027913"/>
              <a:ext cx="1981204" cy="671250"/>
              <a:chOff x="6053048" y="700371"/>
              <a:chExt cx="1981204" cy="671250"/>
            </a:xfrm>
          </p:grpSpPr>
          <p:sp>
            <p:nvSpPr>
              <p:cNvPr id="301" name="Google Shape;301;p16"/>
              <p:cNvSpPr txBox="1"/>
              <p:nvPr/>
            </p:nvSpPr>
            <p:spPr>
              <a:xfrm>
                <a:off x="6053052" y="700371"/>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000000"/>
                    </a:solidFill>
                    <a:latin typeface="Fira Sans Extra Condensed"/>
                    <a:ea typeface="Fira Sans Extra Condensed"/>
                    <a:cs typeface="Fira Sans Extra Condensed"/>
                    <a:sym typeface="Fira Sans Extra Condensed"/>
                  </a:rPr>
                  <a:t>Types de DL</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02" name="Google Shape;302;p16"/>
              <p:cNvSpPr txBox="1"/>
              <p:nvPr/>
            </p:nvSpPr>
            <p:spPr>
              <a:xfrm>
                <a:off x="6053048" y="1039821"/>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Roboto"/>
                    <a:ea typeface="Roboto"/>
                    <a:cs typeface="Roboto"/>
                    <a:sym typeface="Roboto"/>
                  </a:rPr>
                  <a:t>CNN, RNN, RBM</a:t>
                </a:r>
                <a:endParaRPr dirty="0">
                  <a:latin typeface="Roboto"/>
                  <a:ea typeface="Roboto"/>
                  <a:cs typeface="Roboto"/>
                  <a:sym typeface="Roboto"/>
                </a:endParaRPr>
              </a:p>
            </p:txBody>
          </p:sp>
        </p:grpSp>
        <p:sp>
          <p:nvSpPr>
            <p:cNvPr id="303" name="Google Shape;303;p16"/>
            <p:cNvSpPr/>
            <p:nvPr/>
          </p:nvSpPr>
          <p:spPr>
            <a:xfrm>
              <a:off x="6033350" y="1109875"/>
              <a:ext cx="596100" cy="596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05</a:t>
              </a:r>
              <a:endParaRPr sz="1800" dirty="0">
                <a:solidFill>
                  <a:schemeClr val="lt1"/>
                </a:solidFill>
              </a:endParaRPr>
            </a:p>
          </p:txBody>
        </p:sp>
      </p:grpSp>
      <p:grpSp>
        <p:nvGrpSpPr>
          <p:cNvPr id="304" name="Google Shape;304;p16"/>
          <p:cNvGrpSpPr/>
          <p:nvPr/>
        </p:nvGrpSpPr>
        <p:grpSpPr>
          <a:xfrm>
            <a:off x="3302688" y="2003331"/>
            <a:ext cx="2653490" cy="703032"/>
            <a:chOff x="3297248" y="2502461"/>
            <a:chExt cx="2653490" cy="703032"/>
          </a:xfrm>
        </p:grpSpPr>
        <p:grpSp>
          <p:nvGrpSpPr>
            <p:cNvPr id="305" name="Google Shape;305;p16"/>
            <p:cNvGrpSpPr/>
            <p:nvPr/>
          </p:nvGrpSpPr>
          <p:grpSpPr>
            <a:xfrm>
              <a:off x="3863151" y="2502461"/>
              <a:ext cx="2087587" cy="703032"/>
              <a:chOff x="3474963" y="1153514"/>
              <a:chExt cx="2087587" cy="703032"/>
            </a:xfrm>
          </p:grpSpPr>
          <p:sp>
            <p:nvSpPr>
              <p:cNvPr id="306" name="Google Shape;306;p16"/>
              <p:cNvSpPr txBox="1"/>
              <p:nvPr/>
            </p:nvSpPr>
            <p:spPr>
              <a:xfrm>
                <a:off x="3474963" y="1153514"/>
                <a:ext cx="2087587"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000000"/>
                    </a:solidFill>
                    <a:latin typeface="Fira Sans Extra Condensed"/>
                    <a:ea typeface="Fira Sans Extra Condensed"/>
                    <a:cs typeface="Fira Sans Extra Condensed"/>
                    <a:sym typeface="Fira Sans Extra Condensed"/>
                  </a:rPr>
                  <a:t>R</a:t>
                </a:r>
                <a:r>
                  <a:rPr lang="en" sz="1800" b="1" dirty="0">
                    <a:latin typeface="Fira Sans Extra Condensed"/>
                    <a:ea typeface="Fira Sans Extra Condensed"/>
                    <a:cs typeface="Fira Sans Extra Condensed"/>
                    <a:sym typeface="Fira Sans Extra Condensed"/>
                  </a:rPr>
                  <a:t>éseaux de neurones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07" name="Google Shape;307;p16"/>
              <p:cNvSpPr txBox="1"/>
              <p:nvPr/>
            </p:nvSpPr>
            <p:spPr>
              <a:xfrm>
                <a:off x="3503116" y="1524746"/>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Roboto"/>
                    <a:ea typeface="Roboto"/>
                    <a:cs typeface="Roboto"/>
                    <a:sym typeface="Roboto"/>
                  </a:rPr>
                  <a:t>Définition</a:t>
                </a:r>
              </a:p>
              <a:p>
                <a:pPr marL="0" lvl="0" indent="0" algn="l" rtl="0">
                  <a:spcBef>
                    <a:spcPts val="0"/>
                  </a:spcBef>
                  <a:spcAft>
                    <a:spcPts val="0"/>
                  </a:spcAft>
                  <a:buNone/>
                </a:pPr>
                <a:r>
                  <a:rPr lang="en" dirty="0">
                    <a:latin typeface="Roboto"/>
                    <a:ea typeface="Roboto"/>
                    <a:cs typeface="Roboto"/>
                    <a:sym typeface="Roboto"/>
                  </a:rPr>
                  <a:t>Fonctionnement</a:t>
                </a:r>
                <a:endParaRPr dirty="0">
                  <a:latin typeface="Roboto"/>
                  <a:ea typeface="Roboto"/>
                  <a:cs typeface="Roboto"/>
                  <a:sym typeface="Roboto"/>
                </a:endParaRPr>
              </a:p>
            </p:txBody>
          </p:sp>
        </p:grpSp>
        <p:sp>
          <p:nvSpPr>
            <p:cNvPr id="308" name="Google Shape;308;p16"/>
            <p:cNvSpPr/>
            <p:nvPr/>
          </p:nvSpPr>
          <p:spPr>
            <a:xfrm>
              <a:off x="3297248" y="2589598"/>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02</a:t>
              </a:r>
              <a:endParaRPr sz="1800" dirty="0">
                <a:solidFill>
                  <a:schemeClr val="lt1"/>
                </a:solidFill>
              </a:endParaRPr>
            </a:p>
          </p:txBody>
        </p:sp>
      </p:grpSp>
      <p:grpSp>
        <p:nvGrpSpPr>
          <p:cNvPr id="309" name="Google Shape;309;p16"/>
          <p:cNvGrpSpPr/>
          <p:nvPr/>
        </p:nvGrpSpPr>
        <p:grpSpPr>
          <a:xfrm>
            <a:off x="3299669" y="3057319"/>
            <a:ext cx="2572831" cy="596100"/>
            <a:chOff x="3310252" y="4121052"/>
            <a:chExt cx="2572831" cy="596100"/>
          </a:xfrm>
        </p:grpSpPr>
        <p:sp>
          <p:nvSpPr>
            <p:cNvPr id="311" name="Google Shape;311;p16"/>
            <p:cNvSpPr txBox="1"/>
            <p:nvPr/>
          </p:nvSpPr>
          <p:spPr>
            <a:xfrm>
              <a:off x="3901883" y="4248135"/>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000000"/>
                  </a:solidFill>
                  <a:latin typeface="Fira Sans Extra Condensed"/>
                  <a:ea typeface="Fira Sans Extra Condensed"/>
                  <a:cs typeface="Fira Sans Extra Condensed"/>
                  <a:sym typeface="Fira Sans Extra Condensed"/>
                </a:rPr>
                <a:t>Définition de D</a:t>
              </a:r>
              <a:r>
                <a:rPr lang="en" sz="1800" b="1" dirty="0">
                  <a:latin typeface="Fira Sans Extra Condensed"/>
                  <a:ea typeface="Fira Sans Extra Condensed"/>
                  <a:cs typeface="Fira Sans Extra Condensed"/>
                  <a:sym typeface="Fira Sans Extra Condensed"/>
                </a:rPr>
                <a:t>eep Learning</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13" name="Google Shape;313;p16"/>
            <p:cNvSpPr/>
            <p:nvPr/>
          </p:nvSpPr>
          <p:spPr>
            <a:xfrm>
              <a:off x="3310252" y="4121052"/>
              <a:ext cx="596100" cy="596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03</a:t>
              </a:r>
              <a:endParaRPr sz="1800" dirty="0">
                <a:solidFill>
                  <a:schemeClr val="lt1"/>
                </a:solidFill>
              </a:endParaRPr>
            </a:p>
          </p:txBody>
        </p:sp>
      </p:grpSp>
      <p:grpSp>
        <p:nvGrpSpPr>
          <p:cNvPr id="314" name="Google Shape;314;p16"/>
          <p:cNvGrpSpPr/>
          <p:nvPr/>
        </p:nvGrpSpPr>
        <p:grpSpPr>
          <a:xfrm>
            <a:off x="6033350" y="2079274"/>
            <a:ext cx="2596494" cy="596100"/>
            <a:chOff x="6033350" y="2616950"/>
            <a:chExt cx="2596494" cy="596100"/>
          </a:xfrm>
        </p:grpSpPr>
        <p:sp>
          <p:nvSpPr>
            <p:cNvPr id="316" name="Google Shape;316;p16"/>
            <p:cNvSpPr txBox="1"/>
            <p:nvPr/>
          </p:nvSpPr>
          <p:spPr>
            <a:xfrm>
              <a:off x="6648644" y="2688207"/>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Avantages et Inconvénients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18" name="Google Shape;318;p16"/>
            <p:cNvSpPr/>
            <p:nvPr/>
          </p:nvSpPr>
          <p:spPr>
            <a:xfrm>
              <a:off x="6033350" y="2616950"/>
              <a:ext cx="596100" cy="59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06</a:t>
              </a:r>
              <a:endParaRPr sz="1800" dirty="0">
                <a:solidFill>
                  <a:schemeClr val="lt1"/>
                </a:solidFill>
              </a:endParaRPr>
            </a:p>
          </p:txBody>
        </p:sp>
      </p:grpSp>
      <p:grpSp>
        <p:nvGrpSpPr>
          <p:cNvPr id="319" name="Google Shape;319;p16"/>
          <p:cNvGrpSpPr/>
          <p:nvPr/>
        </p:nvGrpSpPr>
        <p:grpSpPr>
          <a:xfrm>
            <a:off x="6041247" y="3034686"/>
            <a:ext cx="2594054" cy="596100"/>
            <a:chOff x="6033350" y="4056000"/>
            <a:chExt cx="2594054" cy="596100"/>
          </a:xfrm>
        </p:grpSpPr>
        <p:sp>
          <p:nvSpPr>
            <p:cNvPr id="321" name="Google Shape;321;p16"/>
            <p:cNvSpPr txBox="1"/>
            <p:nvPr/>
          </p:nvSpPr>
          <p:spPr>
            <a:xfrm>
              <a:off x="6646204" y="4123790"/>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Domaines d’application </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23" name="Google Shape;323;p16"/>
            <p:cNvSpPr/>
            <p:nvPr/>
          </p:nvSpPr>
          <p:spPr>
            <a:xfrm>
              <a:off x="6033350" y="4056000"/>
              <a:ext cx="596100" cy="59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07</a:t>
              </a:r>
              <a:endParaRPr sz="1800" dirty="0">
                <a:solidFill>
                  <a:schemeClr val="lt1"/>
                </a:solidFill>
              </a:endParaRPr>
            </a:p>
          </p:txBody>
        </p:sp>
      </p:grpSp>
      <p:cxnSp>
        <p:nvCxnSpPr>
          <p:cNvPr id="325" name="Google Shape;325;p16"/>
          <p:cNvCxnSpPr>
            <a:stCxn id="308" idx="4"/>
            <a:endCxn id="313" idx="0"/>
          </p:cNvCxnSpPr>
          <p:nvPr/>
        </p:nvCxnSpPr>
        <p:spPr>
          <a:xfrm flipH="1">
            <a:off x="3597719" y="2686568"/>
            <a:ext cx="3019" cy="370751"/>
          </a:xfrm>
          <a:prstGeom prst="straightConnector1">
            <a:avLst/>
          </a:prstGeom>
          <a:noFill/>
          <a:ln w="9525" cap="flat" cmpd="sng">
            <a:solidFill>
              <a:schemeClr val="dk2"/>
            </a:solidFill>
            <a:prstDash val="solid"/>
            <a:round/>
            <a:headEnd type="none" w="med" len="med"/>
            <a:tailEnd type="triangle" w="med" len="med"/>
          </a:ln>
        </p:spPr>
      </p:cxnSp>
      <p:grpSp>
        <p:nvGrpSpPr>
          <p:cNvPr id="93" name="Google Shape;309;p16">
            <a:extLst>
              <a:ext uri="{FF2B5EF4-FFF2-40B4-BE49-F238E27FC236}">
                <a16:creationId xmlns:a16="http://schemas.microsoft.com/office/drawing/2014/main" id="{D62098C7-0F92-4122-947C-856EACB3D299}"/>
              </a:ext>
            </a:extLst>
          </p:cNvPr>
          <p:cNvGrpSpPr/>
          <p:nvPr/>
        </p:nvGrpSpPr>
        <p:grpSpPr>
          <a:xfrm>
            <a:off x="3299669" y="4022622"/>
            <a:ext cx="2583893" cy="596100"/>
            <a:chOff x="3297248" y="4055023"/>
            <a:chExt cx="2583893" cy="596100"/>
          </a:xfrm>
        </p:grpSpPr>
        <p:sp>
          <p:nvSpPr>
            <p:cNvPr id="96" name="Google Shape;311;p16">
              <a:extLst>
                <a:ext uri="{FF2B5EF4-FFF2-40B4-BE49-F238E27FC236}">
                  <a16:creationId xmlns:a16="http://schemas.microsoft.com/office/drawing/2014/main" id="{4D953E6E-D816-4B5F-ACA1-689B78E48852}"/>
                </a:ext>
              </a:extLst>
            </p:cNvPr>
            <p:cNvSpPr txBox="1"/>
            <p:nvPr/>
          </p:nvSpPr>
          <p:spPr>
            <a:xfrm>
              <a:off x="3899941" y="4188134"/>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Fonctionnnement de Deep Learning</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95" name="Google Shape;313;p16">
              <a:extLst>
                <a:ext uri="{FF2B5EF4-FFF2-40B4-BE49-F238E27FC236}">
                  <a16:creationId xmlns:a16="http://schemas.microsoft.com/office/drawing/2014/main" id="{B5CBF80A-2C24-4D7E-AED7-3DDAC9237894}"/>
                </a:ext>
              </a:extLst>
            </p:cNvPr>
            <p:cNvSpPr/>
            <p:nvPr/>
          </p:nvSpPr>
          <p:spPr>
            <a:xfrm>
              <a:off x="3297248" y="4055023"/>
              <a:ext cx="596100" cy="596100"/>
            </a:xfrm>
            <a:prstGeom prst="ellipse">
              <a:avLst/>
            </a:prstGeom>
            <a:solidFill>
              <a:schemeClr val="bg1">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dirty="0">
                <a:solidFill>
                  <a:schemeClr val="lt1"/>
                </a:solidFill>
              </a:endParaRPr>
            </a:p>
          </p:txBody>
        </p:sp>
      </p:grpSp>
      <p:grpSp>
        <p:nvGrpSpPr>
          <p:cNvPr id="104" name="Google Shape;309;p16">
            <a:extLst>
              <a:ext uri="{FF2B5EF4-FFF2-40B4-BE49-F238E27FC236}">
                <a16:creationId xmlns:a16="http://schemas.microsoft.com/office/drawing/2014/main" id="{04C39072-06B9-45D0-B05E-AB98FC8B0F1E}"/>
              </a:ext>
            </a:extLst>
          </p:cNvPr>
          <p:cNvGrpSpPr/>
          <p:nvPr/>
        </p:nvGrpSpPr>
        <p:grpSpPr>
          <a:xfrm>
            <a:off x="6041247" y="3952881"/>
            <a:ext cx="2567930" cy="596100"/>
            <a:chOff x="3297248" y="4055023"/>
            <a:chExt cx="2567930" cy="596100"/>
          </a:xfrm>
        </p:grpSpPr>
        <p:sp>
          <p:nvSpPr>
            <p:cNvPr id="105" name="Google Shape;311;p16">
              <a:extLst>
                <a:ext uri="{FF2B5EF4-FFF2-40B4-BE49-F238E27FC236}">
                  <a16:creationId xmlns:a16="http://schemas.microsoft.com/office/drawing/2014/main" id="{7202E34A-7BE6-4477-9DB6-9B8034BE3106}"/>
                </a:ext>
              </a:extLst>
            </p:cNvPr>
            <p:cNvSpPr txBox="1"/>
            <p:nvPr/>
          </p:nvSpPr>
          <p:spPr>
            <a:xfrm>
              <a:off x="3883978" y="4187173"/>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000000"/>
                  </a:solidFill>
                  <a:latin typeface="Fira Sans Extra Condensed"/>
                  <a:ea typeface="Fira Sans Extra Condensed"/>
                  <a:cs typeface="Fira Sans Extra Condensed"/>
                  <a:sym typeface="Fira Sans Extra Condensed"/>
                </a:rPr>
                <a:t>Conclusion</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06" name="Google Shape;313;p16">
              <a:extLst>
                <a:ext uri="{FF2B5EF4-FFF2-40B4-BE49-F238E27FC236}">
                  <a16:creationId xmlns:a16="http://schemas.microsoft.com/office/drawing/2014/main" id="{A04F2B69-B753-49AF-A743-A2668D6931F0}"/>
                </a:ext>
              </a:extLst>
            </p:cNvPr>
            <p:cNvSpPr/>
            <p:nvPr/>
          </p:nvSpPr>
          <p:spPr>
            <a:xfrm>
              <a:off x="3297248" y="4055023"/>
              <a:ext cx="596100" cy="596100"/>
            </a:xfrm>
            <a:prstGeom prst="ellipse">
              <a:avLst/>
            </a:prstGeom>
            <a:solidFill>
              <a:schemeClr val="tx1">
                <a:lumMod val="95000"/>
                <a:lumOff val="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08</a:t>
              </a:r>
              <a:endParaRPr sz="1800" dirty="0">
                <a:solidFill>
                  <a:schemeClr val="lt1"/>
                </a:solidFill>
              </a:endParaRPr>
            </a:p>
          </p:txBody>
        </p:sp>
      </p:grpSp>
      <p:cxnSp>
        <p:nvCxnSpPr>
          <p:cNvPr id="107" name="Google Shape;325;p16">
            <a:extLst>
              <a:ext uri="{FF2B5EF4-FFF2-40B4-BE49-F238E27FC236}">
                <a16:creationId xmlns:a16="http://schemas.microsoft.com/office/drawing/2014/main" id="{F5D1725A-A066-4298-A921-BB6CE0CD5C3C}"/>
              </a:ext>
            </a:extLst>
          </p:cNvPr>
          <p:cNvCxnSpPr/>
          <p:nvPr/>
        </p:nvCxnSpPr>
        <p:spPr>
          <a:xfrm flipH="1">
            <a:off x="3581799" y="3669875"/>
            <a:ext cx="2066" cy="404131"/>
          </a:xfrm>
          <a:prstGeom prst="straightConnector1">
            <a:avLst/>
          </a:prstGeom>
          <a:noFill/>
          <a:ln w="9525" cap="flat" cmpd="sng">
            <a:solidFill>
              <a:schemeClr val="dk2"/>
            </a:solidFill>
            <a:prstDash val="solid"/>
            <a:round/>
            <a:headEnd type="none" w="med" len="med"/>
            <a:tailEnd type="triangle" w="med" len="med"/>
          </a:ln>
        </p:spPr>
      </p:cxnSp>
      <p:cxnSp>
        <p:nvCxnSpPr>
          <p:cNvPr id="109" name="Google Shape;325;p16">
            <a:extLst>
              <a:ext uri="{FF2B5EF4-FFF2-40B4-BE49-F238E27FC236}">
                <a16:creationId xmlns:a16="http://schemas.microsoft.com/office/drawing/2014/main" id="{4D6FB3E2-6DCD-43EE-962F-C5260BBC5B88}"/>
              </a:ext>
            </a:extLst>
          </p:cNvPr>
          <p:cNvCxnSpPr/>
          <p:nvPr/>
        </p:nvCxnSpPr>
        <p:spPr>
          <a:xfrm flipH="1">
            <a:off x="3602041" y="1697318"/>
            <a:ext cx="2066" cy="404131"/>
          </a:xfrm>
          <a:prstGeom prst="straightConnector1">
            <a:avLst/>
          </a:prstGeom>
          <a:noFill/>
          <a:ln w="9525" cap="flat" cmpd="sng">
            <a:solidFill>
              <a:schemeClr val="dk2"/>
            </a:solidFill>
            <a:prstDash val="solid"/>
            <a:round/>
            <a:headEnd type="none" w="med" len="med"/>
            <a:tailEnd type="triangle" w="med" len="med"/>
          </a:ln>
        </p:spPr>
      </p:cxnSp>
      <p:cxnSp>
        <p:nvCxnSpPr>
          <p:cNvPr id="111" name="Google Shape;325;p16">
            <a:extLst>
              <a:ext uri="{FF2B5EF4-FFF2-40B4-BE49-F238E27FC236}">
                <a16:creationId xmlns:a16="http://schemas.microsoft.com/office/drawing/2014/main" id="{83D93B4C-7315-4E55-B29E-6564BC82DB99}"/>
              </a:ext>
            </a:extLst>
          </p:cNvPr>
          <p:cNvCxnSpPr/>
          <p:nvPr/>
        </p:nvCxnSpPr>
        <p:spPr>
          <a:xfrm flipH="1">
            <a:off x="6329334" y="1676592"/>
            <a:ext cx="2066" cy="404131"/>
          </a:xfrm>
          <a:prstGeom prst="straightConnector1">
            <a:avLst/>
          </a:prstGeom>
          <a:noFill/>
          <a:ln w="9525" cap="flat" cmpd="sng">
            <a:solidFill>
              <a:schemeClr val="dk2"/>
            </a:solidFill>
            <a:prstDash val="solid"/>
            <a:round/>
            <a:headEnd type="none" w="med" len="med"/>
            <a:tailEnd type="triangle" w="med" len="med"/>
          </a:ln>
        </p:spPr>
      </p:cxnSp>
      <p:cxnSp>
        <p:nvCxnSpPr>
          <p:cNvPr id="112" name="Google Shape;325;p16">
            <a:extLst>
              <a:ext uri="{FF2B5EF4-FFF2-40B4-BE49-F238E27FC236}">
                <a16:creationId xmlns:a16="http://schemas.microsoft.com/office/drawing/2014/main" id="{CF775A26-C598-475F-B57B-9248F547AB07}"/>
              </a:ext>
            </a:extLst>
          </p:cNvPr>
          <p:cNvCxnSpPr/>
          <p:nvPr/>
        </p:nvCxnSpPr>
        <p:spPr>
          <a:xfrm flipH="1">
            <a:off x="6348901" y="2688893"/>
            <a:ext cx="2066" cy="404131"/>
          </a:xfrm>
          <a:prstGeom prst="straightConnector1">
            <a:avLst/>
          </a:prstGeom>
          <a:noFill/>
          <a:ln w="9525" cap="flat" cmpd="sng">
            <a:solidFill>
              <a:schemeClr val="dk2"/>
            </a:solidFill>
            <a:prstDash val="solid"/>
            <a:round/>
            <a:headEnd type="none" w="med" len="med"/>
            <a:tailEnd type="triangle" w="med" len="med"/>
          </a:ln>
        </p:spPr>
      </p:cxnSp>
      <p:cxnSp>
        <p:nvCxnSpPr>
          <p:cNvPr id="113" name="Google Shape;325;p16">
            <a:extLst>
              <a:ext uri="{FF2B5EF4-FFF2-40B4-BE49-F238E27FC236}">
                <a16:creationId xmlns:a16="http://schemas.microsoft.com/office/drawing/2014/main" id="{488448A7-5A63-4440-A534-1D860E84F63B}"/>
              </a:ext>
            </a:extLst>
          </p:cNvPr>
          <p:cNvCxnSpPr/>
          <p:nvPr/>
        </p:nvCxnSpPr>
        <p:spPr>
          <a:xfrm flipH="1">
            <a:off x="6349384" y="3572448"/>
            <a:ext cx="2066" cy="404131"/>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35"/>
                                        </p:tgtEl>
                                        <p:attrNameLst>
                                          <p:attrName>style.visibility</p:attrName>
                                        </p:attrNameLst>
                                      </p:cBhvr>
                                      <p:to>
                                        <p:strVal val="visible"/>
                                      </p:to>
                                    </p:set>
                                    <p:anim calcmode="lin" valueType="num">
                                      <p:cBhvr>
                                        <p:cTn id="7" dur="500" fill="hold"/>
                                        <p:tgtEl>
                                          <p:spTgt spid="235"/>
                                        </p:tgtEl>
                                        <p:attrNameLst>
                                          <p:attrName>ppt_w</p:attrName>
                                        </p:attrNameLst>
                                      </p:cBhvr>
                                      <p:tavLst>
                                        <p:tav tm="0">
                                          <p:val>
                                            <p:fltVal val="0"/>
                                          </p:val>
                                        </p:tav>
                                        <p:tav tm="100000">
                                          <p:val>
                                            <p:strVal val="#ppt_w"/>
                                          </p:val>
                                        </p:tav>
                                      </p:tavLst>
                                    </p:anim>
                                    <p:anim calcmode="lin" valueType="num">
                                      <p:cBhvr>
                                        <p:cTn id="8" dur="500" fill="hold"/>
                                        <p:tgtEl>
                                          <p:spTgt spid="235"/>
                                        </p:tgtEl>
                                        <p:attrNameLst>
                                          <p:attrName>ppt_h</p:attrName>
                                        </p:attrNameLst>
                                      </p:cBhvr>
                                      <p:tavLst>
                                        <p:tav tm="0">
                                          <p:val>
                                            <p:fltVal val="0"/>
                                          </p:val>
                                        </p:tav>
                                        <p:tav tm="100000">
                                          <p:val>
                                            <p:strVal val="#ppt_h"/>
                                          </p:val>
                                        </p:tav>
                                      </p:tavLst>
                                    </p:anim>
                                    <p:animEffect transition="in" filter="fade">
                                      <p:cBhvr>
                                        <p:cTn id="9" dur="500"/>
                                        <p:tgtEl>
                                          <p:spTgt spid="23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36"/>
                                        </p:tgtEl>
                                        <p:attrNameLst>
                                          <p:attrName>style.visibility</p:attrName>
                                        </p:attrNameLst>
                                      </p:cBhvr>
                                      <p:to>
                                        <p:strVal val="visible"/>
                                      </p:to>
                                    </p:set>
                                    <p:anim calcmode="lin" valueType="num">
                                      <p:cBhvr additive="base">
                                        <p:cTn id="14" dur="500" fill="hold"/>
                                        <p:tgtEl>
                                          <p:spTgt spid="236"/>
                                        </p:tgtEl>
                                        <p:attrNameLst>
                                          <p:attrName>ppt_x</p:attrName>
                                        </p:attrNameLst>
                                      </p:cBhvr>
                                      <p:tavLst>
                                        <p:tav tm="0">
                                          <p:val>
                                            <p:strVal val="#ppt_x"/>
                                          </p:val>
                                        </p:tav>
                                        <p:tav tm="100000">
                                          <p:val>
                                            <p:strVal val="#ppt_x"/>
                                          </p:val>
                                        </p:tav>
                                      </p:tavLst>
                                    </p:anim>
                                    <p:anim calcmode="lin" valueType="num">
                                      <p:cBhvr additive="base">
                                        <p:cTn id="15" dur="500" fill="hold"/>
                                        <p:tgtEl>
                                          <p:spTgt spid="23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04"/>
                                        </p:tgtEl>
                                        <p:attrNameLst>
                                          <p:attrName>style.visibility</p:attrName>
                                        </p:attrNameLst>
                                      </p:cBhvr>
                                      <p:to>
                                        <p:strVal val="visible"/>
                                      </p:to>
                                    </p:set>
                                    <p:anim calcmode="lin" valueType="num">
                                      <p:cBhvr additive="base">
                                        <p:cTn id="20" dur="500" fill="hold"/>
                                        <p:tgtEl>
                                          <p:spTgt spid="304"/>
                                        </p:tgtEl>
                                        <p:attrNameLst>
                                          <p:attrName>ppt_x</p:attrName>
                                        </p:attrNameLst>
                                      </p:cBhvr>
                                      <p:tavLst>
                                        <p:tav tm="0">
                                          <p:val>
                                            <p:strVal val="#ppt_x"/>
                                          </p:val>
                                        </p:tav>
                                        <p:tav tm="100000">
                                          <p:val>
                                            <p:strVal val="#ppt_x"/>
                                          </p:val>
                                        </p:tav>
                                      </p:tavLst>
                                    </p:anim>
                                    <p:anim calcmode="lin" valueType="num">
                                      <p:cBhvr additive="base">
                                        <p:cTn id="21" dur="500" fill="hold"/>
                                        <p:tgtEl>
                                          <p:spTgt spid="30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09"/>
                                        </p:tgtEl>
                                        <p:attrNameLst>
                                          <p:attrName>style.visibility</p:attrName>
                                        </p:attrNameLst>
                                      </p:cBhvr>
                                      <p:to>
                                        <p:strVal val="visible"/>
                                      </p:to>
                                    </p:set>
                                    <p:anim calcmode="lin" valueType="num">
                                      <p:cBhvr additive="base">
                                        <p:cTn id="24" dur="500" fill="hold"/>
                                        <p:tgtEl>
                                          <p:spTgt spid="109"/>
                                        </p:tgtEl>
                                        <p:attrNameLst>
                                          <p:attrName>ppt_x</p:attrName>
                                        </p:attrNameLst>
                                      </p:cBhvr>
                                      <p:tavLst>
                                        <p:tav tm="0">
                                          <p:val>
                                            <p:strVal val="#ppt_x"/>
                                          </p:val>
                                        </p:tav>
                                        <p:tav tm="100000">
                                          <p:val>
                                            <p:strVal val="#ppt_x"/>
                                          </p:val>
                                        </p:tav>
                                      </p:tavLst>
                                    </p:anim>
                                    <p:anim calcmode="lin" valueType="num">
                                      <p:cBhvr additive="base">
                                        <p:cTn id="25"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09"/>
                                        </p:tgtEl>
                                        <p:attrNameLst>
                                          <p:attrName>style.visibility</p:attrName>
                                        </p:attrNameLst>
                                      </p:cBhvr>
                                      <p:to>
                                        <p:strVal val="visible"/>
                                      </p:to>
                                    </p:set>
                                    <p:anim calcmode="lin" valueType="num">
                                      <p:cBhvr additive="base">
                                        <p:cTn id="30" dur="500" fill="hold"/>
                                        <p:tgtEl>
                                          <p:spTgt spid="309"/>
                                        </p:tgtEl>
                                        <p:attrNameLst>
                                          <p:attrName>ppt_x</p:attrName>
                                        </p:attrNameLst>
                                      </p:cBhvr>
                                      <p:tavLst>
                                        <p:tav tm="0">
                                          <p:val>
                                            <p:strVal val="#ppt_x"/>
                                          </p:val>
                                        </p:tav>
                                        <p:tav tm="100000">
                                          <p:val>
                                            <p:strVal val="#ppt_x"/>
                                          </p:val>
                                        </p:tav>
                                      </p:tavLst>
                                    </p:anim>
                                    <p:anim calcmode="lin" valueType="num">
                                      <p:cBhvr additive="base">
                                        <p:cTn id="31" dur="500" fill="hold"/>
                                        <p:tgtEl>
                                          <p:spTgt spid="309"/>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325"/>
                                        </p:tgtEl>
                                        <p:attrNameLst>
                                          <p:attrName>style.visibility</p:attrName>
                                        </p:attrNameLst>
                                      </p:cBhvr>
                                      <p:to>
                                        <p:strVal val="visible"/>
                                      </p:to>
                                    </p:set>
                                    <p:anim calcmode="lin" valueType="num">
                                      <p:cBhvr additive="base">
                                        <p:cTn id="34" dur="500" fill="hold"/>
                                        <p:tgtEl>
                                          <p:spTgt spid="325"/>
                                        </p:tgtEl>
                                        <p:attrNameLst>
                                          <p:attrName>ppt_x</p:attrName>
                                        </p:attrNameLst>
                                      </p:cBhvr>
                                      <p:tavLst>
                                        <p:tav tm="0">
                                          <p:val>
                                            <p:strVal val="#ppt_x"/>
                                          </p:val>
                                        </p:tav>
                                        <p:tav tm="100000">
                                          <p:val>
                                            <p:strVal val="#ppt_x"/>
                                          </p:val>
                                        </p:tav>
                                      </p:tavLst>
                                    </p:anim>
                                    <p:anim calcmode="lin" valueType="num">
                                      <p:cBhvr additive="base">
                                        <p:cTn id="35" dur="500" fill="hold"/>
                                        <p:tgtEl>
                                          <p:spTgt spid="32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07"/>
                                        </p:tgtEl>
                                        <p:attrNameLst>
                                          <p:attrName>style.visibility</p:attrName>
                                        </p:attrNameLst>
                                      </p:cBhvr>
                                      <p:to>
                                        <p:strVal val="visible"/>
                                      </p:to>
                                    </p:set>
                                    <p:anim calcmode="lin" valueType="num">
                                      <p:cBhvr additive="base">
                                        <p:cTn id="40" dur="500" fill="hold"/>
                                        <p:tgtEl>
                                          <p:spTgt spid="107"/>
                                        </p:tgtEl>
                                        <p:attrNameLst>
                                          <p:attrName>ppt_x</p:attrName>
                                        </p:attrNameLst>
                                      </p:cBhvr>
                                      <p:tavLst>
                                        <p:tav tm="0">
                                          <p:val>
                                            <p:strVal val="#ppt_x"/>
                                          </p:val>
                                        </p:tav>
                                        <p:tav tm="100000">
                                          <p:val>
                                            <p:strVal val="#ppt_x"/>
                                          </p:val>
                                        </p:tav>
                                      </p:tavLst>
                                    </p:anim>
                                    <p:anim calcmode="lin" valueType="num">
                                      <p:cBhvr additive="base">
                                        <p:cTn id="41" dur="500" fill="hold"/>
                                        <p:tgtEl>
                                          <p:spTgt spid="107"/>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93"/>
                                        </p:tgtEl>
                                        <p:attrNameLst>
                                          <p:attrName>style.visibility</p:attrName>
                                        </p:attrNameLst>
                                      </p:cBhvr>
                                      <p:to>
                                        <p:strVal val="visible"/>
                                      </p:to>
                                    </p:set>
                                    <p:anim calcmode="lin" valueType="num">
                                      <p:cBhvr additive="base">
                                        <p:cTn id="44" dur="500" fill="hold"/>
                                        <p:tgtEl>
                                          <p:spTgt spid="93"/>
                                        </p:tgtEl>
                                        <p:attrNameLst>
                                          <p:attrName>ppt_x</p:attrName>
                                        </p:attrNameLst>
                                      </p:cBhvr>
                                      <p:tavLst>
                                        <p:tav tm="0">
                                          <p:val>
                                            <p:strVal val="#ppt_x"/>
                                          </p:val>
                                        </p:tav>
                                        <p:tav tm="100000">
                                          <p:val>
                                            <p:strVal val="#ppt_x"/>
                                          </p:val>
                                        </p:tav>
                                      </p:tavLst>
                                    </p:anim>
                                    <p:anim calcmode="lin" valueType="num">
                                      <p:cBhvr additive="base">
                                        <p:cTn id="45"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299"/>
                                        </p:tgtEl>
                                        <p:attrNameLst>
                                          <p:attrName>style.visibility</p:attrName>
                                        </p:attrNameLst>
                                      </p:cBhvr>
                                      <p:to>
                                        <p:strVal val="visible"/>
                                      </p:to>
                                    </p:set>
                                    <p:anim calcmode="lin" valueType="num">
                                      <p:cBhvr additive="base">
                                        <p:cTn id="50" dur="500" fill="hold"/>
                                        <p:tgtEl>
                                          <p:spTgt spid="299"/>
                                        </p:tgtEl>
                                        <p:attrNameLst>
                                          <p:attrName>ppt_x</p:attrName>
                                        </p:attrNameLst>
                                      </p:cBhvr>
                                      <p:tavLst>
                                        <p:tav tm="0">
                                          <p:val>
                                            <p:strVal val="#ppt_x"/>
                                          </p:val>
                                        </p:tav>
                                        <p:tav tm="100000">
                                          <p:val>
                                            <p:strVal val="#ppt_x"/>
                                          </p:val>
                                        </p:tav>
                                      </p:tavLst>
                                    </p:anim>
                                    <p:anim calcmode="lin" valueType="num">
                                      <p:cBhvr additive="base">
                                        <p:cTn id="51" dur="500" fill="hold"/>
                                        <p:tgtEl>
                                          <p:spTgt spid="299"/>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111"/>
                                        </p:tgtEl>
                                        <p:attrNameLst>
                                          <p:attrName>style.visibility</p:attrName>
                                        </p:attrNameLst>
                                      </p:cBhvr>
                                      <p:to>
                                        <p:strVal val="visible"/>
                                      </p:to>
                                    </p:set>
                                    <p:anim calcmode="lin" valueType="num">
                                      <p:cBhvr additive="base">
                                        <p:cTn id="56" dur="500" fill="hold"/>
                                        <p:tgtEl>
                                          <p:spTgt spid="111"/>
                                        </p:tgtEl>
                                        <p:attrNameLst>
                                          <p:attrName>ppt_x</p:attrName>
                                        </p:attrNameLst>
                                      </p:cBhvr>
                                      <p:tavLst>
                                        <p:tav tm="0">
                                          <p:val>
                                            <p:strVal val="#ppt_x"/>
                                          </p:val>
                                        </p:tav>
                                        <p:tav tm="100000">
                                          <p:val>
                                            <p:strVal val="#ppt_x"/>
                                          </p:val>
                                        </p:tav>
                                      </p:tavLst>
                                    </p:anim>
                                    <p:anim calcmode="lin" valueType="num">
                                      <p:cBhvr additive="base">
                                        <p:cTn id="57" dur="500" fill="hold"/>
                                        <p:tgtEl>
                                          <p:spTgt spid="111"/>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314"/>
                                        </p:tgtEl>
                                        <p:attrNameLst>
                                          <p:attrName>style.visibility</p:attrName>
                                        </p:attrNameLst>
                                      </p:cBhvr>
                                      <p:to>
                                        <p:strVal val="visible"/>
                                      </p:to>
                                    </p:set>
                                    <p:anim calcmode="lin" valueType="num">
                                      <p:cBhvr additive="base">
                                        <p:cTn id="60" dur="500" fill="hold"/>
                                        <p:tgtEl>
                                          <p:spTgt spid="314"/>
                                        </p:tgtEl>
                                        <p:attrNameLst>
                                          <p:attrName>ppt_x</p:attrName>
                                        </p:attrNameLst>
                                      </p:cBhvr>
                                      <p:tavLst>
                                        <p:tav tm="0">
                                          <p:val>
                                            <p:strVal val="#ppt_x"/>
                                          </p:val>
                                        </p:tav>
                                        <p:tav tm="100000">
                                          <p:val>
                                            <p:strVal val="#ppt_x"/>
                                          </p:val>
                                        </p:tav>
                                      </p:tavLst>
                                    </p:anim>
                                    <p:anim calcmode="lin" valueType="num">
                                      <p:cBhvr additive="base">
                                        <p:cTn id="61" dur="500" fill="hold"/>
                                        <p:tgtEl>
                                          <p:spTgt spid="314"/>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12"/>
                                        </p:tgtEl>
                                        <p:attrNameLst>
                                          <p:attrName>style.visibility</p:attrName>
                                        </p:attrNameLst>
                                      </p:cBhvr>
                                      <p:to>
                                        <p:strVal val="visible"/>
                                      </p:to>
                                    </p:set>
                                    <p:anim calcmode="lin" valueType="num">
                                      <p:cBhvr additive="base">
                                        <p:cTn id="66" dur="500" fill="hold"/>
                                        <p:tgtEl>
                                          <p:spTgt spid="112"/>
                                        </p:tgtEl>
                                        <p:attrNameLst>
                                          <p:attrName>ppt_x</p:attrName>
                                        </p:attrNameLst>
                                      </p:cBhvr>
                                      <p:tavLst>
                                        <p:tav tm="0">
                                          <p:val>
                                            <p:strVal val="#ppt_x"/>
                                          </p:val>
                                        </p:tav>
                                        <p:tav tm="100000">
                                          <p:val>
                                            <p:strVal val="#ppt_x"/>
                                          </p:val>
                                        </p:tav>
                                      </p:tavLst>
                                    </p:anim>
                                    <p:anim calcmode="lin" valueType="num">
                                      <p:cBhvr additive="base">
                                        <p:cTn id="67" dur="500" fill="hold"/>
                                        <p:tgtEl>
                                          <p:spTgt spid="112"/>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319"/>
                                        </p:tgtEl>
                                        <p:attrNameLst>
                                          <p:attrName>style.visibility</p:attrName>
                                        </p:attrNameLst>
                                      </p:cBhvr>
                                      <p:to>
                                        <p:strVal val="visible"/>
                                      </p:to>
                                    </p:set>
                                    <p:anim calcmode="lin" valueType="num">
                                      <p:cBhvr additive="base">
                                        <p:cTn id="70" dur="500" fill="hold"/>
                                        <p:tgtEl>
                                          <p:spTgt spid="319"/>
                                        </p:tgtEl>
                                        <p:attrNameLst>
                                          <p:attrName>ppt_x</p:attrName>
                                        </p:attrNameLst>
                                      </p:cBhvr>
                                      <p:tavLst>
                                        <p:tav tm="0">
                                          <p:val>
                                            <p:strVal val="#ppt_x"/>
                                          </p:val>
                                        </p:tav>
                                        <p:tav tm="100000">
                                          <p:val>
                                            <p:strVal val="#ppt_x"/>
                                          </p:val>
                                        </p:tav>
                                      </p:tavLst>
                                    </p:anim>
                                    <p:anim calcmode="lin" valueType="num">
                                      <p:cBhvr additive="base">
                                        <p:cTn id="71" dur="500" fill="hold"/>
                                        <p:tgtEl>
                                          <p:spTgt spid="319"/>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113"/>
                                        </p:tgtEl>
                                        <p:attrNameLst>
                                          <p:attrName>style.visibility</p:attrName>
                                        </p:attrNameLst>
                                      </p:cBhvr>
                                      <p:to>
                                        <p:strVal val="visible"/>
                                      </p:to>
                                    </p:set>
                                    <p:anim calcmode="lin" valueType="num">
                                      <p:cBhvr additive="base">
                                        <p:cTn id="76" dur="500" fill="hold"/>
                                        <p:tgtEl>
                                          <p:spTgt spid="113"/>
                                        </p:tgtEl>
                                        <p:attrNameLst>
                                          <p:attrName>ppt_x</p:attrName>
                                        </p:attrNameLst>
                                      </p:cBhvr>
                                      <p:tavLst>
                                        <p:tav tm="0">
                                          <p:val>
                                            <p:strVal val="#ppt_x"/>
                                          </p:val>
                                        </p:tav>
                                        <p:tav tm="100000">
                                          <p:val>
                                            <p:strVal val="#ppt_x"/>
                                          </p:val>
                                        </p:tav>
                                      </p:tavLst>
                                    </p:anim>
                                    <p:anim calcmode="lin" valueType="num">
                                      <p:cBhvr additive="base">
                                        <p:cTn id="77" dur="500" fill="hold"/>
                                        <p:tgtEl>
                                          <p:spTgt spid="113"/>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104"/>
                                        </p:tgtEl>
                                        <p:attrNameLst>
                                          <p:attrName>style.visibility</p:attrName>
                                        </p:attrNameLst>
                                      </p:cBhvr>
                                      <p:to>
                                        <p:strVal val="visible"/>
                                      </p:to>
                                    </p:set>
                                    <p:anim calcmode="lin" valueType="num">
                                      <p:cBhvr additive="base">
                                        <p:cTn id="80" dur="500" fill="hold"/>
                                        <p:tgtEl>
                                          <p:spTgt spid="104"/>
                                        </p:tgtEl>
                                        <p:attrNameLst>
                                          <p:attrName>ppt_x</p:attrName>
                                        </p:attrNameLst>
                                      </p:cBhvr>
                                      <p:tavLst>
                                        <p:tav tm="0">
                                          <p:val>
                                            <p:strVal val="#ppt_x"/>
                                          </p:val>
                                        </p:tav>
                                        <p:tav tm="100000">
                                          <p:val>
                                            <p:strVal val="#ppt_x"/>
                                          </p:val>
                                        </p:tav>
                                      </p:tavLst>
                                    </p:anim>
                                    <p:anim calcmode="lin" valueType="num">
                                      <p:cBhvr additive="base">
                                        <p:cTn id="81"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2" name="Oval 1">
            <a:extLst>
              <a:ext uri="{FF2B5EF4-FFF2-40B4-BE49-F238E27FC236}">
                <a16:creationId xmlns:a16="http://schemas.microsoft.com/office/drawing/2014/main" id="{C92E07F2-A1B5-4DD3-B76C-FD0A83AC9A17}"/>
              </a:ext>
            </a:extLst>
          </p:cNvPr>
          <p:cNvSpPr/>
          <p:nvPr/>
        </p:nvSpPr>
        <p:spPr>
          <a:xfrm>
            <a:off x="1008993" y="3854740"/>
            <a:ext cx="504497" cy="441434"/>
          </a:xfrm>
          <a:prstGeom prst="ellips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9" name="Oval 8">
            <a:extLst>
              <a:ext uri="{FF2B5EF4-FFF2-40B4-BE49-F238E27FC236}">
                <a16:creationId xmlns:a16="http://schemas.microsoft.com/office/drawing/2014/main" id="{89FF2EB3-CABD-4383-BE20-E8A7B4EB6130}"/>
              </a:ext>
            </a:extLst>
          </p:cNvPr>
          <p:cNvSpPr/>
          <p:nvPr/>
        </p:nvSpPr>
        <p:spPr>
          <a:xfrm>
            <a:off x="1008991" y="2957631"/>
            <a:ext cx="504497" cy="441434"/>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0" name="Oval 9">
            <a:extLst>
              <a:ext uri="{FF2B5EF4-FFF2-40B4-BE49-F238E27FC236}">
                <a16:creationId xmlns:a16="http://schemas.microsoft.com/office/drawing/2014/main" id="{0F92A464-DBBA-4B94-BE76-A22975CC7E51}"/>
              </a:ext>
            </a:extLst>
          </p:cNvPr>
          <p:cNvSpPr/>
          <p:nvPr/>
        </p:nvSpPr>
        <p:spPr>
          <a:xfrm>
            <a:off x="1008992" y="2116489"/>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cxnSp>
        <p:nvCxnSpPr>
          <p:cNvPr id="6" name="Straight Arrow Connector 5">
            <a:extLst>
              <a:ext uri="{FF2B5EF4-FFF2-40B4-BE49-F238E27FC236}">
                <a16:creationId xmlns:a16="http://schemas.microsoft.com/office/drawing/2014/main" id="{7E7110A5-E9B9-4B35-91D5-951471FD459A}"/>
              </a:ext>
            </a:extLst>
          </p:cNvPr>
          <p:cNvCxnSpPr>
            <a:stCxn id="2" idx="0"/>
            <a:endCxn id="9" idx="4"/>
          </p:cNvCxnSpPr>
          <p:nvPr/>
        </p:nvCxnSpPr>
        <p:spPr>
          <a:xfrm flipH="1" flipV="1">
            <a:off x="1261240" y="3399065"/>
            <a:ext cx="2" cy="455675"/>
          </a:xfrm>
          <a:prstGeom prst="straightConnector1">
            <a:avLst/>
          </a:prstGeom>
          <a:ln>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37C0089-7473-413F-B98D-99930E2E3E68}"/>
              </a:ext>
            </a:extLst>
          </p:cNvPr>
          <p:cNvCxnSpPr>
            <a:stCxn id="9" idx="0"/>
            <a:endCxn id="10" idx="4"/>
          </p:cNvCxnSpPr>
          <p:nvPr/>
        </p:nvCxnSpPr>
        <p:spPr>
          <a:xfrm flipV="1">
            <a:off x="1261240" y="2557923"/>
            <a:ext cx="1" cy="399708"/>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87E6C05-D085-4B4E-8BB6-9B63A605BB80}"/>
              </a:ext>
            </a:extLst>
          </p:cNvPr>
          <p:cNvSpPr txBox="1"/>
          <p:nvPr/>
        </p:nvSpPr>
        <p:spPr>
          <a:xfrm>
            <a:off x="734373" y="4296174"/>
            <a:ext cx="109846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solidFill>
                  <a:schemeClr val="tx1"/>
                </a:solidFill>
                <a:latin typeface="Roboto" panose="02000000000000000000" pitchFamily="2" charset="0"/>
                <a:ea typeface="Roboto" panose="02000000000000000000" pitchFamily="2" charset="0"/>
              </a:rPr>
              <a:t>’comment’</a:t>
            </a:r>
          </a:p>
        </p:txBody>
      </p:sp>
      <p:sp>
        <p:nvSpPr>
          <p:cNvPr id="28" name="TextBox 27">
            <a:extLst>
              <a:ext uri="{FF2B5EF4-FFF2-40B4-BE49-F238E27FC236}">
                <a16:creationId xmlns:a16="http://schemas.microsoft.com/office/drawing/2014/main" id="{A924B706-6371-4311-AB69-949FCD7C60E3}"/>
              </a:ext>
            </a:extLst>
          </p:cNvPr>
          <p:cNvSpPr txBox="1"/>
          <p:nvPr/>
        </p:nvSpPr>
        <p:spPr>
          <a:xfrm>
            <a:off x="1157482" y="1750301"/>
            <a:ext cx="25224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solidFill>
                  <a:schemeClr val="tx1"/>
                </a:solidFill>
                <a:latin typeface="Roboto" panose="02000000000000000000" pitchFamily="2" charset="0"/>
                <a:ea typeface="Roboto" panose="02000000000000000000" pitchFamily="2" charset="0"/>
              </a:rPr>
              <a:t>?</a:t>
            </a:r>
          </a:p>
        </p:txBody>
      </p:sp>
      <p:sp>
        <p:nvSpPr>
          <p:cNvPr id="32" name="TextBox 31">
            <a:extLst>
              <a:ext uri="{FF2B5EF4-FFF2-40B4-BE49-F238E27FC236}">
                <a16:creationId xmlns:a16="http://schemas.microsoft.com/office/drawing/2014/main" id="{22502130-8E2E-47C6-8921-F2FE17D30DBC}"/>
              </a:ext>
            </a:extLst>
          </p:cNvPr>
          <p:cNvSpPr txBox="1"/>
          <p:nvPr/>
        </p:nvSpPr>
        <p:spPr>
          <a:xfrm>
            <a:off x="804524" y="1116321"/>
            <a:ext cx="7187570" cy="307777"/>
          </a:xfrm>
          <a:prstGeom prst="rect">
            <a:avLst/>
          </a:prstGeom>
          <a:noFill/>
        </p:spPr>
        <p:txBody>
          <a:bodyPr wrap="square">
            <a:spAutoFit/>
          </a:bodyPr>
          <a:lstStyle/>
          <a:p>
            <a:pPr marL="0" lvl="0" indent="0" algn="l" rtl="0">
              <a:spcBef>
                <a:spcPts val="0"/>
              </a:spcBef>
              <a:spcAft>
                <a:spcPts val="0"/>
              </a:spcAft>
              <a:buNone/>
            </a:pPr>
            <a:r>
              <a:rPr lang="fr-MA" b="1" dirty="0">
                <a:solidFill>
                  <a:srgbClr val="0070C0"/>
                </a:solidFill>
                <a:latin typeface="Roboto" panose="02000000000000000000" pitchFamily="2" charset="0"/>
                <a:ea typeface="Roboto" panose="02000000000000000000" pitchFamily="2" charset="0"/>
              </a:rPr>
              <a:t>Exemple : </a:t>
            </a:r>
            <a:r>
              <a:rPr lang="fr-FR" b="1" i="0" dirty="0">
                <a:solidFill>
                  <a:srgbClr val="0070C0"/>
                </a:solidFill>
                <a:effectLst/>
                <a:latin typeface="Roboto" panose="02000000000000000000" pitchFamily="2" charset="0"/>
                <a:ea typeface="Roboto" panose="02000000000000000000" pitchFamily="2" charset="0"/>
              </a:rPr>
              <a:t>Réseau de neurones à propagation avant (</a:t>
            </a:r>
            <a:r>
              <a:rPr lang="fr-FR" b="1" i="0" dirty="0" err="1">
                <a:solidFill>
                  <a:srgbClr val="0070C0"/>
                </a:solidFill>
                <a:effectLst/>
                <a:latin typeface="Roboto" panose="02000000000000000000" pitchFamily="2" charset="0"/>
                <a:ea typeface="Roboto" panose="02000000000000000000" pitchFamily="2" charset="0"/>
              </a:rPr>
              <a:t>Feedforward</a:t>
            </a:r>
            <a:r>
              <a:rPr lang="fr-FR" b="1" i="0" dirty="0">
                <a:solidFill>
                  <a:srgbClr val="0070C0"/>
                </a:solidFill>
                <a:effectLst/>
                <a:latin typeface="Roboto" panose="02000000000000000000" pitchFamily="2" charset="0"/>
                <a:ea typeface="Roboto" panose="02000000000000000000" pitchFamily="2" charset="0"/>
              </a:rPr>
              <a:t> neural network)</a:t>
            </a:r>
            <a:endParaRPr lang="fr-MA" b="1" dirty="0">
              <a:solidFill>
                <a:srgbClr val="0070C0"/>
              </a:solidFill>
              <a:latin typeface="Roboto" panose="02000000000000000000" pitchFamily="2" charset="0"/>
              <a:ea typeface="Roboto" panose="02000000000000000000" pitchFamily="2" charset="0"/>
            </a:endParaRPr>
          </a:p>
        </p:txBody>
      </p:sp>
      <p:sp>
        <p:nvSpPr>
          <p:cNvPr id="13" name="Google Shape;1829;p36">
            <a:extLst>
              <a:ext uri="{FF2B5EF4-FFF2-40B4-BE49-F238E27FC236}">
                <a16:creationId xmlns:a16="http://schemas.microsoft.com/office/drawing/2014/main" id="{005ECB74-5FAF-4262-AD98-04689F61245F}"/>
              </a:ext>
            </a:extLst>
          </p:cNvPr>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Réseaux de neurones récurrents</a:t>
            </a:r>
            <a:endParaRPr dirty="0"/>
          </a:p>
        </p:txBody>
      </p:sp>
      <p:sp>
        <p:nvSpPr>
          <p:cNvPr id="14" name="TextBox 13">
            <a:extLst>
              <a:ext uri="{FF2B5EF4-FFF2-40B4-BE49-F238E27FC236}">
                <a16:creationId xmlns:a16="http://schemas.microsoft.com/office/drawing/2014/main" id="{EDA332A4-EFB9-4D7A-85B5-BD61835C63E2}"/>
              </a:ext>
            </a:extLst>
          </p:cNvPr>
          <p:cNvSpPr txBox="1"/>
          <p:nvPr/>
        </p:nvSpPr>
        <p:spPr>
          <a:xfrm>
            <a:off x="1031356" y="1680144"/>
            <a:ext cx="50449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solidFill>
                  <a:schemeClr val="tx1"/>
                </a:solidFill>
                <a:latin typeface="Roboto" panose="02000000000000000000" pitchFamily="2" charset="0"/>
                <a:ea typeface="Roboto" panose="02000000000000000000" pitchFamily="2" charset="0"/>
              </a:rPr>
              <a:t>‘ça’</a:t>
            </a:r>
          </a:p>
        </p:txBody>
      </p:sp>
    </p:spTree>
    <p:extLst>
      <p:ext uri="{BB962C8B-B14F-4D97-AF65-F5344CB8AC3E}">
        <p14:creationId xmlns:p14="http://schemas.microsoft.com/office/powerpoint/2010/main" val="256072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2000"/>
                                        <p:tgtEl>
                                          <p:spTgt spid="9"/>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heel(1)">
                                      <p:cBhvr>
                                        <p:cTn id="13" dur="2000"/>
                                        <p:tgtEl>
                                          <p:spTgt spid="10"/>
                                        </p:tgtEl>
                                      </p:cBhvr>
                                    </p:animEffect>
                                  </p:childTnLst>
                                </p:cTn>
                              </p:par>
                              <p:par>
                                <p:cTn id="14" presetID="21" presetClass="entr" presetSubtype="1"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2000"/>
                                        <p:tgtEl>
                                          <p:spTgt spid="6"/>
                                        </p:tgtEl>
                                      </p:cBhvr>
                                    </p:animEffect>
                                  </p:childTnLst>
                                </p:cTn>
                              </p:par>
                              <p:par>
                                <p:cTn id="17" presetID="21" presetClass="entr" presetSubtype="1"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heel(1)">
                                      <p:cBhvr>
                                        <p:cTn id="19" dur="2000"/>
                                        <p:tgtEl>
                                          <p:spTgt spid="12"/>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heel(1)">
                                      <p:cBhvr>
                                        <p:cTn id="22" dur="2000"/>
                                        <p:tgtEl>
                                          <p:spTgt spid="28"/>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heel(1)">
                                      <p:cBhvr>
                                        <p:cTn id="25" dur="20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2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24" grpId="0"/>
      <p:bldP spid="28" grpId="0"/>
      <p:bldP spid="28" grpId="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7187570" cy="307777"/>
          </a:xfrm>
          <a:prstGeom prst="rect">
            <a:avLst/>
          </a:prstGeom>
          <a:noFill/>
        </p:spPr>
        <p:txBody>
          <a:bodyPr wrap="square">
            <a:spAutoFit/>
          </a:bodyPr>
          <a:lstStyle/>
          <a:p>
            <a:pPr marL="0" lvl="0" indent="0" algn="l" rtl="0">
              <a:spcBef>
                <a:spcPts val="0"/>
              </a:spcBef>
              <a:spcAft>
                <a:spcPts val="0"/>
              </a:spcAft>
              <a:buNone/>
            </a:pPr>
            <a:r>
              <a:rPr lang="fr-MA" b="1" dirty="0">
                <a:solidFill>
                  <a:srgbClr val="0070C0"/>
                </a:solidFill>
                <a:latin typeface="Roboto" panose="02000000000000000000" pitchFamily="2" charset="0"/>
                <a:ea typeface="Roboto" panose="02000000000000000000" pitchFamily="2" charset="0"/>
              </a:rPr>
              <a:t>Exemple : </a:t>
            </a:r>
            <a:r>
              <a:rPr lang="fr-FR" b="1" i="0" dirty="0">
                <a:solidFill>
                  <a:srgbClr val="0070C0"/>
                </a:solidFill>
                <a:effectLst/>
                <a:latin typeface="Roboto" panose="02000000000000000000" pitchFamily="2" charset="0"/>
                <a:ea typeface="Roboto" panose="02000000000000000000" pitchFamily="2" charset="0"/>
              </a:rPr>
              <a:t>Réseau de neurones à propagation avant (</a:t>
            </a:r>
            <a:r>
              <a:rPr lang="fr-FR" b="1" i="0" dirty="0" err="1">
                <a:solidFill>
                  <a:srgbClr val="0070C0"/>
                </a:solidFill>
                <a:effectLst/>
                <a:latin typeface="Roboto" panose="02000000000000000000" pitchFamily="2" charset="0"/>
                <a:ea typeface="Roboto" panose="02000000000000000000" pitchFamily="2" charset="0"/>
              </a:rPr>
              <a:t>Feedforward</a:t>
            </a:r>
            <a:r>
              <a:rPr lang="fr-FR" b="1" i="0" dirty="0">
                <a:solidFill>
                  <a:srgbClr val="0070C0"/>
                </a:solidFill>
                <a:effectLst/>
                <a:latin typeface="Roboto" panose="02000000000000000000" pitchFamily="2" charset="0"/>
                <a:ea typeface="Roboto" panose="02000000000000000000" pitchFamily="2" charset="0"/>
              </a:rPr>
              <a:t> neural network)</a:t>
            </a:r>
            <a:endParaRPr lang="fr-MA" b="1" dirty="0">
              <a:solidFill>
                <a:srgbClr val="0070C0"/>
              </a:solidFill>
              <a:latin typeface="Roboto" panose="02000000000000000000" pitchFamily="2" charset="0"/>
              <a:ea typeface="Roboto" panose="02000000000000000000" pitchFamily="2" charset="0"/>
            </a:endParaRPr>
          </a:p>
        </p:txBody>
      </p:sp>
      <p:sp>
        <p:nvSpPr>
          <p:cNvPr id="2" name="Oval 1">
            <a:extLst>
              <a:ext uri="{FF2B5EF4-FFF2-40B4-BE49-F238E27FC236}">
                <a16:creationId xmlns:a16="http://schemas.microsoft.com/office/drawing/2014/main" id="{C92E07F2-A1B5-4DD3-B76C-FD0A83AC9A17}"/>
              </a:ext>
            </a:extLst>
          </p:cNvPr>
          <p:cNvSpPr/>
          <p:nvPr/>
        </p:nvSpPr>
        <p:spPr>
          <a:xfrm>
            <a:off x="1008993" y="3854740"/>
            <a:ext cx="504497" cy="441434"/>
          </a:xfrm>
          <a:prstGeom prst="ellips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9" name="Oval 8">
            <a:extLst>
              <a:ext uri="{FF2B5EF4-FFF2-40B4-BE49-F238E27FC236}">
                <a16:creationId xmlns:a16="http://schemas.microsoft.com/office/drawing/2014/main" id="{89FF2EB3-CABD-4383-BE20-E8A7B4EB6130}"/>
              </a:ext>
            </a:extLst>
          </p:cNvPr>
          <p:cNvSpPr/>
          <p:nvPr/>
        </p:nvSpPr>
        <p:spPr>
          <a:xfrm>
            <a:off x="1008991" y="2957631"/>
            <a:ext cx="504497" cy="441434"/>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0" name="Oval 9">
            <a:extLst>
              <a:ext uri="{FF2B5EF4-FFF2-40B4-BE49-F238E27FC236}">
                <a16:creationId xmlns:a16="http://schemas.microsoft.com/office/drawing/2014/main" id="{0F92A464-DBBA-4B94-BE76-A22975CC7E51}"/>
              </a:ext>
            </a:extLst>
          </p:cNvPr>
          <p:cNvSpPr/>
          <p:nvPr/>
        </p:nvSpPr>
        <p:spPr>
          <a:xfrm>
            <a:off x="1008992" y="2116489"/>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cxnSp>
        <p:nvCxnSpPr>
          <p:cNvPr id="6" name="Straight Arrow Connector 5">
            <a:extLst>
              <a:ext uri="{FF2B5EF4-FFF2-40B4-BE49-F238E27FC236}">
                <a16:creationId xmlns:a16="http://schemas.microsoft.com/office/drawing/2014/main" id="{7E7110A5-E9B9-4B35-91D5-951471FD459A}"/>
              </a:ext>
            </a:extLst>
          </p:cNvPr>
          <p:cNvCxnSpPr>
            <a:stCxn id="2" idx="0"/>
            <a:endCxn id="9" idx="4"/>
          </p:cNvCxnSpPr>
          <p:nvPr/>
        </p:nvCxnSpPr>
        <p:spPr>
          <a:xfrm flipH="1" flipV="1">
            <a:off x="1261240" y="3399065"/>
            <a:ext cx="2" cy="455675"/>
          </a:xfrm>
          <a:prstGeom prst="straightConnector1">
            <a:avLst/>
          </a:prstGeom>
          <a:ln>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37C0089-7473-413F-B98D-99930E2E3E68}"/>
              </a:ext>
            </a:extLst>
          </p:cNvPr>
          <p:cNvCxnSpPr>
            <a:stCxn id="9" idx="0"/>
            <a:endCxn id="10" idx="4"/>
          </p:cNvCxnSpPr>
          <p:nvPr/>
        </p:nvCxnSpPr>
        <p:spPr>
          <a:xfrm flipV="1">
            <a:off x="1261240" y="2557923"/>
            <a:ext cx="1" cy="399708"/>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3D514C9-51FC-4B3A-ACCE-781B155A5C0E}"/>
              </a:ext>
            </a:extLst>
          </p:cNvPr>
          <p:cNvSpPr/>
          <p:nvPr/>
        </p:nvSpPr>
        <p:spPr>
          <a:xfrm>
            <a:off x="2624999" y="3854740"/>
            <a:ext cx="504497" cy="441434"/>
          </a:xfrm>
          <a:prstGeom prst="ellips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9" name="Oval 18">
            <a:extLst>
              <a:ext uri="{FF2B5EF4-FFF2-40B4-BE49-F238E27FC236}">
                <a16:creationId xmlns:a16="http://schemas.microsoft.com/office/drawing/2014/main" id="{6E5B3756-4CBA-46E9-B204-FA3EEFD48E47}"/>
              </a:ext>
            </a:extLst>
          </p:cNvPr>
          <p:cNvSpPr/>
          <p:nvPr/>
        </p:nvSpPr>
        <p:spPr>
          <a:xfrm>
            <a:off x="2624997" y="2957631"/>
            <a:ext cx="504497" cy="441434"/>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0" name="Oval 19">
            <a:extLst>
              <a:ext uri="{FF2B5EF4-FFF2-40B4-BE49-F238E27FC236}">
                <a16:creationId xmlns:a16="http://schemas.microsoft.com/office/drawing/2014/main" id="{3EC5C0D1-290C-4743-B914-43E807629BEC}"/>
              </a:ext>
            </a:extLst>
          </p:cNvPr>
          <p:cNvSpPr/>
          <p:nvPr/>
        </p:nvSpPr>
        <p:spPr>
          <a:xfrm>
            <a:off x="2624998" y="2116489"/>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cxnSp>
        <p:nvCxnSpPr>
          <p:cNvPr id="21" name="Straight Arrow Connector 20">
            <a:extLst>
              <a:ext uri="{FF2B5EF4-FFF2-40B4-BE49-F238E27FC236}">
                <a16:creationId xmlns:a16="http://schemas.microsoft.com/office/drawing/2014/main" id="{111E4EDC-5F0A-44A7-BC8A-D1B4EC6AC193}"/>
              </a:ext>
            </a:extLst>
          </p:cNvPr>
          <p:cNvCxnSpPr>
            <a:stCxn id="18" idx="0"/>
            <a:endCxn id="19" idx="4"/>
          </p:cNvCxnSpPr>
          <p:nvPr/>
        </p:nvCxnSpPr>
        <p:spPr>
          <a:xfrm flipH="1" flipV="1">
            <a:off x="2877246" y="3399065"/>
            <a:ext cx="2" cy="455675"/>
          </a:xfrm>
          <a:prstGeom prst="straightConnector1">
            <a:avLst/>
          </a:prstGeom>
          <a:ln>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11C678-047D-4543-80EF-4DE169AED76D}"/>
              </a:ext>
            </a:extLst>
          </p:cNvPr>
          <p:cNvCxnSpPr>
            <a:stCxn id="19" idx="0"/>
            <a:endCxn id="20" idx="4"/>
          </p:cNvCxnSpPr>
          <p:nvPr/>
        </p:nvCxnSpPr>
        <p:spPr>
          <a:xfrm flipV="1">
            <a:off x="2877246" y="2557923"/>
            <a:ext cx="1" cy="399708"/>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87E6C05-D085-4B4E-8BB6-9B63A605BB80}"/>
              </a:ext>
            </a:extLst>
          </p:cNvPr>
          <p:cNvSpPr txBox="1"/>
          <p:nvPr/>
        </p:nvSpPr>
        <p:spPr>
          <a:xfrm>
            <a:off x="734375" y="4296174"/>
            <a:ext cx="109846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solidFill>
                  <a:schemeClr val="tx1"/>
                </a:solidFill>
                <a:latin typeface="Roboto" panose="02000000000000000000" pitchFamily="2" charset="0"/>
                <a:ea typeface="Roboto" panose="02000000000000000000" pitchFamily="2" charset="0"/>
              </a:rPr>
              <a:t>’comment’</a:t>
            </a:r>
          </a:p>
        </p:txBody>
      </p:sp>
      <p:sp>
        <p:nvSpPr>
          <p:cNvPr id="25" name="TextBox 24">
            <a:extLst>
              <a:ext uri="{FF2B5EF4-FFF2-40B4-BE49-F238E27FC236}">
                <a16:creationId xmlns:a16="http://schemas.microsoft.com/office/drawing/2014/main" id="{D678A383-F1EA-40C0-AE4F-7A040222CF0A}"/>
              </a:ext>
            </a:extLst>
          </p:cNvPr>
          <p:cNvSpPr txBox="1"/>
          <p:nvPr/>
        </p:nvSpPr>
        <p:spPr>
          <a:xfrm>
            <a:off x="2624997" y="4296174"/>
            <a:ext cx="54923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solidFill>
                  <a:schemeClr val="tx1"/>
                </a:solidFill>
                <a:latin typeface="Roboto" panose="02000000000000000000" pitchFamily="2" charset="0"/>
                <a:ea typeface="Roboto" panose="02000000000000000000" pitchFamily="2" charset="0"/>
              </a:rPr>
              <a:t>’ça’</a:t>
            </a:r>
          </a:p>
        </p:txBody>
      </p:sp>
      <p:sp>
        <p:nvSpPr>
          <p:cNvPr id="28" name="TextBox 27">
            <a:extLst>
              <a:ext uri="{FF2B5EF4-FFF2-40B4-BE49-F238E27FC236}">
                <a16:creationId xmlns:a16="http://schemas.microsoft.com/office/drawing/2014/main" id="{A924B706-6371-4311-AB69-949FCD7C60E3}"/>
              </a:ext>
            </a:extLst>
          </p:cNvPr>
          <p:cNvSpPr txBox="1"/>
          <p:nvPr/>
        </p:nvSpPr>
        <p:spPr>
          <a:xfrm>
            <a:off x="1008991" y="1734763"/>
            <a:ext cx="54923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solidFill>
                  <a:schemeClr val="tx1"/>
                </a:solidFill>
                <a:latin typeface="Roboto" panose="02000000000000000000" pitchFamily="2" charset="0"/>
                <a:ea typeface="Roboto" panose="02000000000000000000" pitchFamily="2" charset="0"/>
              </a:rPr>
              <a:t>’ça’</a:t>
            </a:r>
          </a:p>
        </p:txBody>
      </p:sp>
      <p:sp>
        <p:nvSpPr>
          <p:cNvPr id="31" name="TextBox 30">
            <a:extLst>
              <a:ext uri="{FF2B5EF4-FFF2-40B4-BE49-F238E27FC236}">
                <a16:creationId xmlns:a16="http://schemas.microsoft.com/office/drawing/2014/main" id="{4C20AC7A-B927-43B1-9A6E-6C2EA6562ADC}"/>
              </a:ext>
            </a:extLst>
          </p:cNvPr>
          <p:cNvSpPr txBox="1"/>
          <p:nvPr/>
        </p:nvSpPr>
        <p:spPr>
          <a:xfrm>
            <a:off x="2751120" y="1764729"/>
            <a:ext cx="25224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solidFill>
                  <a:schemeClr val="tx1"/>
                </a:solidFill>
                <a:latin typeface="Roboto" panose="02000000000000000000" pitchFamily="2" charset="0"/>
                <a:ea typeface="Roboto" panose="02000000000000000000" pitchFamily="2" charset="0"/>
              </a:rPr>
              <a:t>?</a:t>
            </a:r>
          </a:p>
        </p:txBody>
      </p:sp>
      <p:sp>
        <p:nvSpPr>
          <p:cNvPr id="23" name="Google Shape;1829;p36">
            <a:extLst>
              <a:ext uri="{FF2B5EF4-FFF2-40B4-BE49-F238E27FC236}">
                <a16:creationId xmlns:a16="http://schemas.microsoft.com/office/drawing/2014/main" id="{11D0A567-5390-463F-8552-A8937ADBE082}"/>
              </a:ext>
            </a:extLst>
          </p:cNvPr>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Réseaux de neurones récurrents</a:t>
            </a:r>
            <a:endParaRPr dirty="0"/>
          </a:p>
        </p:txBody>
      </p:sp>
    </p:spTree>
    <p:extLst>
      <p:ext uri="{BB962C8B-B14F-4D97-AF65-F5344CB8AC3E}">
        <p14:creationId xmlns:p14="http://schemas.microsoft.com/office/powerpoint/2010/main" val="250155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5" grpId="0"/>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2" name="Oval 1">
            <a:extLst>
              <a:ext uri="{FF2B5EF4-FFF2-40B4-BE49-F238E27FC236}">
                <a16:creationId xmlns:a16="http://schemas.microsoft.com/office/drawing/2014/main" id="{C92E07F2-A1B5-4DD3-B76C-FD0A83AC9A17}"/>
              </a:ext>
            </a:extLst>
          </p:cNvPr>
          <p:cNvSpPr/>
          <p:nvPr/>
        </p:nvSpPr>
        <p:spPr>
          <a:xfrm>
            <a:off x="1008993" y="3854740"/>
            <a:ext cx="504497" cy="441434"/>
          </a:xfrm>
          <a:prstGeom prst="ellips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0" name="Oval 9">
            <a:extLst>
              <a:ext uri="{FF2B5EF4-FFF2-40B4-BE49-F238E27FC236}">
                <a16:creationId xmlns:a16="http://schemas.microsoft.com/office/drawing/2014/main" id="{0F92A464-DBBA-4B94-BE76-A22975CC7E51}"/>
              </a:ext>
            </a:extLst>
          </p:cNvPr>
          <p:cNvSpPr/>
          <p:nvPr/>
        </p:nvSpPr>
        <p:spPr>
          <a:xfrm>
            <a:off x="1008992" y="2116489"/>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cxnSp>
        <p:nvCxnSpPr>
          <p:cNvPr id="6" name="Straight Arrow Connector 5">
            <a:extLst>
              <a:ext uri="{FF2B5EF4-FFF2-40B4-BE49-F238E27FC236}">
                <a16:creationId xmlns:a16="http://schemas.microsoft.com/office/drawing/2014/main" id="{7E7110A5-E9B9-4B35-91D5-951471FD459A}"/>
              </a:ext>
            </a:extLst>
          </p:cNvPr>
          <p:cNvCxnSpPr>
            <a:cxnSpLocks/>
            <a:stCxn id="2" idx="0"/>
          </p:cNvCxnSpPr>
          <p:nvPr/>
        </p:nvCxnSpPr>
        <p:spPr>
          <a:xfrm flipH="1" flipV="1">
            <a:off x="1261240" y="3399065"/>
            <a:ext cx="2" cy="455675"/>
          </a:xfrm>
          <a:prstGeom prst="straightConnector1">
            <a:avLst/>
          </a:prstGeom>
          <a:ln>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37C0089-7473-413F-B98D-99930E2E3E68}"/>
              </a:ext>
            </a:extLst>
          </p:cNvPr>
          <p:cNvCxnSpPr>
            <a:cxnSpLocks/>
            <a:endCxn id="10" idx="4"/>
          </p:cNvCxnSpPr>
          <p:nvPr/>
        </p:nvCxnSpPr>
        <p:spPr>
          <a:xfrm flipV="1">
            <a:off x="1261240" y="2557923"/>
            <a:ext cx="1" cy="399708"/>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3D514C9-51FC-4B3A-ACCE-781B155A5C0E}"/>
              </a:ext>
            </a:extLst>
          </p:cNvPr>
          <p:cNvSpPr/>
          <p:nvPr/>
        </p:nvSpPr>
        <p:spPr>
          <a:xfrm>
            <a:off x="2624998" y="3854740"/>
            <a:ext cx="504497" cy="441434"/>
          </a:xfrm>
          <a:prstGeom prst="ellips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0" name="Oval 19">
            <a:extLst>
              <a:ext uri="{FF2B5EF4-FFF2-40B4-BE49-F238E27FC236}">
                <a16:creationId xmlns:a16="http://schemas.microsoft.com/office/drawing/2014/main" id="{3EC5C0D1-290C-4743-B914-43E807629BEC}"/>
              </a:ext>
            </a:extLst>
          </p:cNvPr>
          <p:cNvSpPr/>
          <p:nvPr/>
        </p:nvSpPr>
        <p:spPr>
          <a:xfrm>
            <a:off x="2624998" y="2116489"/>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cxnSp>
        <p:nvCxnSpPr>
          <p:cNvPr id="21" name="Straight Arrow Connector 20">
            <a:extLst>
              <a:ext uri="{FF2B5EF4-FFF2-40B4-BE49-F238E27FC236}">
                <a16:creationId xmlns:a16="http://schemas.microsoft.com/office/drawing/2014/main" id="{111E4EDC-5F0A-44A7-BC8A-D1B4EC6AC193}"/>
              </a:ext>
            </a:extLst>
          </p:cNvPr>
          <p:cNvCxnSpPr>
            <a:cxnSpLocks/>
            <a:stCxn id="18" idx="0"/>
          </p:cNvCxnSpPr>
          <p:nvPr/>
        </p:nvCxnSpPr>
        <p:spPr>
          <a:xfrm flipH="1" flipV="1">
            <a:off x="2877245" y="3399065"/>
            <a:ext cx="2" cy="455675"/>
          </a:xfrm>
          <a:prstGeom prst="straightConnector1">
            <a:avLst/>
          </a:prstGeom>
          <a:ln>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11C678-047D-4543-80EF-4DE169AED76D}"/>
              </a:ext>
            </a:extLst>
          </p:cNvPr>
          <p:cNvCxnSpPr>
            <a:cxnSpLocks/>
            <a:endCxn id="20" idx="4"/>
          </p:cNvCxnSpPr>
          <p:nvPr/>
        </p:nvCxnSpPr>
        <p:spPr>
          <a:xfrm flipV="1">
            <a:off x="2877246" y="2557923"/>
            <a:ext cx="1" cy="399708"/>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87E6C05-D085-4B4E-8BB6-9B63A605BB80}"/>
              </a:ext>
            </a:extLst>
          </p:cNvPr>
          <p:cNvSpPr txBox="1"/>
          <p:nvPr/>
        </p:nvSpPr>
        <p:spPr>
          <a:xfrm>
            <a:off x="734375" y="4296174"/>
            <a:ext cx="109846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solidFill>
                  <a:schemeClr val="tx1"/>
                </a:solidFill>
                <a:latin typeface="Roboto" panose="02000000000000000000" pitchFamily="2" charset="0"/>
                <a:ea typeface="Roboto" panose="02000000000000000000" pitchFamily="2" charset="0"/>
              </a:rPr>
              <a:t>’comment’</a:t>
            </a:r>
          </a:p>
        </p:txBody>
      </p:sp>
      <p:sp>
        <p:nvSpPr>
          <p:cNvPr id="25" name="TextBox 24">
            <a:extLst>
              <a:ext uri="{FF2B5EF4-FFF2-40B4-BE49-F238E27FC236}">
                <a16:creationId xmlns:a16="http://schemas.microsoft.com/office/drawing/2014/main" id="{D678A383-F1EA-40C0-AE4F-7A040222CF0A}"/>
              </a:ext>
            </a:extLst>
          </p:cNvPr>
          <p:cNvSpPr txBox="1"/>
          <p:nvPr/>
        </p:nvSpPr>
        <p:spPr>
          <a:xfrm>
            <a:off x="2624997" y="4296174"/>
            <a:ext cx="54923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solidFill>
                  <a:schemeClr val="tx1"/>
                </a:solidFill>
                <a:latin typeface="Roboto" panose="02000000000000000000" pitchFamily="2" charset="0"/>
                <a:ea typeface="Roboto" panose="02000000000000000000" pitchFamily="2" charset="0"/>
              </a:rPr>
              <a:t>’ça’</a:t>
            </a:r>
          </a:p>
        </p:txBody>
      </p:sp>
      <p:sp>
        <p:nvSpPr>
          <p:cNvPr id="28" name="TextBox 27">
            <a:extLst>
              <a:ext uri="{FF2B5EF4-FFF2-40B4-BE49-F238E27FC236}">
                <a16:creationId xmlns:a16="http://schemas.microsoft.com/office/drawing/2014/main" id="{A924B706-6371-4311-AB69-949FCD7C60E3}"/>
              </a:ext>
            </a:extLst>
          </p:cNvPr>
          <p:cNvSpPr txBox="1"/>
          <p:nvPr/>
        </p:nvSpPr>
        <p:spPr>
          <a:xfrm>
            <a:off x="1008991" y="1734763"/>
            <a:ext cx="54923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solidFill>
                  <a:schemeClr val="tx1"/>
                </a:solidFill>
                <a:latin typeface="Roboto" panose="02000000000000000000" pitchFamily="2" charset="0"/>
                <a:ea typeface="Roboto" panose="02000000000000000000" pitchFamily="2" charset="0"/>
              </a:rPr>
              <a:t>’ça’</a:t>
            </a:r>
          </a:p>
        </p:txBody>
      </p:sp>
      <p:sp>
        <p:nvSpPr>
          <p:cNvPr id="31" name="TextBox 30">
            <a:extLst>
              <a:ext uri="{FF2B5EF4-FFF2-40B4-BE49-F238E27FC236}">
                <a16:creationId xmlns:a16="http://schemas.microsoft.com/office/drawing/2014/main" id="{4C20AC7A-B927-43B1-9A6E-6C2EA6562ADC}"/>
              </a:ext>
            </a:extLst>
          </p:cNvPr>
          <p:cNvSpPr txBox="1"/>
          <p:nvPr/>
        </p:nvSpPr>
        <p:spPr>
          <a:xfrm>
            <a:off x="2751120" y="1764729"/>
            <a:ext cx="25224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solidFill>
                  <a:schemeClr val="tx1"/>
                </a:solidFill>
                <a:latin typeface="Roboto" panose="02000000000000000000" pitchFamily="2" charset="0"/>
                <a:ea typeface="Roboto" panose="02000000000000000000" pitchFamily="2" charset="0"/>
              </a:rPr>
              <a:t>?</a:t>
            </a:r>
          </a:p>
        </p:txBody>
      </p:sp>
      <p:sp>
        <p:nvSpPr>
          <p:cNvPr id="23" name="TextBox 22">
            <a:extLst>
              <a:ext uri="{FF2B5EF4-FFF2-40B4-BE49-F238E27FC236}">
                <a16:creationId xmlns:a16="http://schemas.microsoft.com/office/drawing/2014/main" id="{B12B7FA3-C58B-4D64-A763-4D0CAB69547C}"/>
              </a:ext>
            </a:extLst>
          </p:cNvPr>
          <p:cNvSpPr txBox="1"/>
          <p:nvPr/>
        </p:nvSpPr>
        <p:spPr>
          <a:xfrm>
            <a:off x="804524" y="1116321"/>
            <a:ext cx="7187570" cy="307777"/>
          </a:xfrm>
          <a:prstGeom prst="rect">
            <a:avLst/>
          </a:prstGeom>
          <a:noFill/>
        </p:spPr>
        <p:txBody>
          <a:bodyPr wrap="square">
            <a:spAutoFit/>
          </a:bodyPr>
          <a:lstStyle/>
          <a:p>
            <a:pPr marL="0" lvl="0" indent="0" algn="l" rtl="0">
              <a:spcBef>
                <a:spcPts val="0"/>
              </a:spcBef>
              <a:spcAft>
                <a:spcPts val="0"/>
              </a:spcAft>
              <a:buNone/>
            </a:pPr>
            <a:r>
              <a:rPr lang="fr-MA" b="1" dirty="0">
                <a:solidFill>
                  <a:srgbClr val="0070C0"/>
                </a:solidFill>
                <a:latin typeface="Roboto" panose="02000000000000000000" pitchFamily="2" charset="0"/>
                <a:ea typeface="Roboto" panose="02000000000000000000" pitchFamily="2" charset="0"/>
              </a:rPr>
              <a:t>Exemple : </a:t>
            </a:r>
            <a:r>
              <a:rPr lang="fr-MA" b="1" dirty="0">
                <a:solidFill>
                  <a:srgbClr val="0070C0"/>
                </a:solidFill>
                <a:effectLst/>
                <a:latin typeface="Roboto" panose="02000000000000000000" pitchFamily="2" charset="0"/>
                <a:ea typeface="Roboto" panose="02000000000000000000" pitchFamily="2" charset="0"/>
                <a:cs typeface="Times New Roman" panose="02020603050405020304" pitchFamily="18" charset="0"/>
              </a:rPr>
              <a:t>Les réseaux de neurones récurrents (RNN)</a:t>
            </a:r>
            <a:endParaRPr lang="fr-MA" b="1" dirty="0">
              <a:solidFill>
                <a:srgbClr val="0070C0"/>
              </a:solidFill>
              <a:latin typeface="Roboto" panose="02000000000000000000" pitchFamily="2" charset="0"/>
              <a:ea typeface="Roboto" panose="02000000000000000000" pitchFamily="2" charset="0"/>
            </a:endParaRPr>
          </a:p>
        </p:txBody>
      </p:sp>
      <p:sp>
        <p:nvSpPr>
          <p:cNvPr id="5" name="Rectangle: Rounded Corners 4">
            <a:extLst>
              <a:ext uri="{FF2B5EF4-FFF2-40B4-BE49-F238E27FC236}">
                <a16:creationId xmlns:a16="http://schemas.microsoft.com/office/drawing/2014/main" id="{8B1EA523-5E5C-4891-AA7B-A6EDB57B5DFE}"/>
              </a:ext>
            </a:extLst>
          </p:cNvPr>
          <p:cNvSpPr/>
          <p:nvPr/>
        </p:nvSpPr>
        <p:spPr>
          <a:xfrm>
            <a:off x="1008991" y="2969503"/>
            <a:ext cx="549220" cy="3997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6" name="Rectangle: Rounded Corners 25">
            <a:extLst>
              <a:ext uri="{FF2B5EF4-FFF2-40B4-BE49-F238E27FC236}">
                <a16:creationId xmlns:a16="http://schemas.microsoft.com/office/drawing/2014/main" id="{0FF2A7AE-479F-483F-96F5-2CC1D4CF2539}"/>
              </a:ext>
            </a:extLst>
          </p:cNvPr>
          <p:cNvSpPr/>
          <p:nvPr/>
        </p:nvSpPr>
        <p:spPr>
          <a:xfrm>
            <a:off x="2580275" y="2978494"/>
            <a:ext cx="549220" cy="3997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cxnSp>
        <p:nvCxnSpPr>
          <p:cNvPr id="13" name="Straight Arrow Connector 12">
            <a:extLst>
              <a:ext uri="{FF2B5EF4-FFF2-40B4-BE49-F238E27FC236}">
                <a16:creationId xmlns:a16="http://schemas.microsoft.com/office/drawing/2014/main" id="{63C495E7-88B0-4AFA-A323-74B811276257}"/>
              </a:ext>
            </a:extLst>
          </p:cNvPr>
          <p:cNvCxnSpPr>
            <a:endCxn id="26" idx="1"/>
          </p:cNvCxnSpPr>
          <p:nvPr/>
        </p:nvCxnSpPr>
        <p:spPr>
          <a:xfrm>
            <a:off x="1558211" y="3169357"/>
            <a:ext cx="1022064" cy="8991"/>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098CC2E5-90D1-4199-8D9D-BCE602EA967E}"/>
              </a:ext>
            </a:extLst>
          </p:cNvPr>
          <p:cNvSpPr/>
          <p:nvPr/>
        </p:nvSpPr>
        <p:spPr>
          <a:xfrm>
            <a:off x="0" y="2978494"/>
            <a:ext cx="363071" cy="390717"/>
          </a:xfrm>
          <a:prstGeom prst="ellipse">
            <a:avLst/>
          </a:prstGeom>
          <a:solidFill>
            <a:schemeClr val="bg2">
              <a:lumMod val="60000"/>
              <a:lumOff val="40000"/>
            </a:schemeClr>
          </a:solidFill>
          <a:ln>
            <a:solidFill>
              <a:schemeClr val="bg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MA"/>
          </a:p>
        </p:txBody>
      </p:sp>
      <p:cxnSp>
        <p:nvCxnSpPr>
          <p:cNvPr id="16" name="Straight Arrow Connector 15">
            <a:extLst>
              <a:ext uri="{FF2B5EF4-FFF2-40B4-BE49-F238E27FC236}">
                <a16:creationId xmlns:a16="http://schemas.microsoft.com/office/drawing/2014/main" id="{A2077CA7-E553-4C66-9DFD-EFF4569B2CC4}"/>
              </a:ext>
            </a:extLst>
          </p:cNvPr>
          <p:cNvCxnSpPr>
            <a:stCxn id="14" idx="6"/>
            <a:endCxn id="5" idx="1"/>
          </p:cNvCxnSpPr>
          <p:nvPr/>
        </p:nvCxnSpPr>
        <p:spPr>
          <a:xfrm flipV="1">
            <a:off x="363071" y="3169357"/>
            <a:ext cx="645920" cy="4496"/>
          </a:xfrm>
          <a:prstGeom prst="straightConnector1">
            <a:avLst/>
          </a:prstGeom>
          <a:ln>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Google Shape;1829;p36">
            <a:extLst>
              <a:ext uri="{FF2B5EF4-FFF2-40B4-BE49-F238E27FC236}">
                <a16:creationId xmlns:a16="http://schemas.microsoft.com/office/drawing/2014/main" id="{E5890AFD-92CD-444B-8D4A-66248AF4BAB3}"/>
              </a:ext>
            </a:extLst>
          </p:cNvPr>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Réseaux de neurones récurrents</a:t>
            </a:r>
            <a:endParaRPr dirty="0"/>
          </a:p>
        </p:txBody>
      </p:sp>
      <p:sp>
        <p:nvSpPr>
          <p:cNvPr id="29" name="TextBox 28">
            <a:extLst>
              <a:ext uri="{FF2B5EF4-FFF2-40B4-BE49-F238E27FC236}">
                <a16:creationId xmlns:a16="http://schemas.microsoft.com/office/drawing/2014/main" id="{97AAEBA4-C2D8-4D8E-B18F-506FEF60C6DA}"/>
              </a:ext>
            </a:extLst>
          </p:cNvPr>
          <p:cNvSpPr txBox="1"/>
          <p:nvPr/>
        </p:nvSpPr>
        <p:spPr>
          <a:xfrm>
            <a:off x="2669734" y="1722078"/>
            <a:ext cx="50449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solidFill>
                  <a:schemeClr val="tx1"/>
                </a:solidFill>
                <a:latin typeface="Roboto" panose="02000000000000000000" pitchFamily="2" charset="0"/>
                <a:ea typeface="Roboto" panose="02000000000000000000" pitchFamily="2" charset="0"/>
              </a:rPr>
              <a:t>‘va’</a:t>
            </a:r>
          </a:p>
        </p:txBody>
      </p:sp>
    </p:spTree>
    <p:extLst>
      <p:ext uri="{BB962C8B-B14F-4D97-AF65-F5344CB8AC3E}">
        <p14:creationId xmlns:p14="http://schemas.microsoft.com/office/powerpoint/2010/main" val="92358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5" grpId="0" animBg="1"/>
      <p:bldP spid="26" grpId="0" animBg="1"/>
      <p:bldP spid="14" grpId="0" animBg="1"/>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2" name="Oval 1">
            <a:extLst>
              <a:ext uri="{FF2B5EF4-FFF2-40B4-BE49-F238E27FC236}">
                <a16:creationId xmlns:a16="http://schemas.microsoft.com/office/drawing/2014/main" id="{C92E07F2-A1B5-4DD3-B76C-FD0A83AC9A17}"/>
              </a:ext>
            </a:extLst>
          </p:cNvPr>
          <p:cNvSpPr/>
          <p:nvPr/>
        </p:nvSpPr>
        <p:spPr>
          <a:xfrm>
            <a:off x="1008993" y="3854740"/>
            <a:ext cx="504497" cy="441434"/>
          </a:xfrm>
          <a:prstGeom prst="ellips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0" name="Oval 9">
            <a:extLst>
              <a:ext uri="{FF2B5EF4-FFF2-40B4-BE49-F238E27FC236}">
                <a16:creationId xmlns:a16="http://schemas.microsoft.com/office/drawing/2014/main" id="{0F92A464-DBBA-4B94-BE76-A22975CC7E51}"/>
              </a:ext>
            </a:extLst>
          </p:cNvPr>
          <p:cNvSpPr/>
          <p:nvPr/>
        </p:nvSpPr>
        <p:spPr>
          <a:xfrm>
            <a:off x="1008992" y="2116489"/>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cxnSp>
        <p:nvCxnSpPr>
          <p:cNvPr id="6" name="Straight Arrow Connector 5">
            <a:extLst>
              <a:ext uri="{FF2B5EF4-FFF2-40B4-BE49-F238E27FC236}">
                <a16:creationId xmlns:a16="http://schemas.microsoft.com/office/drawing/2014/main" id="{7E7110A5-E9B9-4B35-91D5-951471FD459A}"/>
              </a:ext>
            </a:extLst>
          </p:cNvPr>
          <p:cNvCxnSpPr>
            <a:cxnSpLocks/>
            <a:stCxn id="2" idx="0"/>
          </p:cNvCxnSpPr>
          <p:nvPr/>
        </p:nvCxnSpPr>
        <p:spPr>
          <a:xfrm flipH="1" flipV="1">
            <a:off x="1261240" y="3399065"/>
            <a:ext cx="2" cy="455675"/>
          </a:xfrm>
          <a:prstGeom prst="straightConnector1">
            <a:avLst/>
          </a:prstGeom>
          <a:ln>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37C0089-7473-413F-B98D-99930E2E3E68}"/>
              </a:ext>
            </a:extLst>
          </p:cNvPr>
          <p:cNvCxnSpPr>
            <a:cxnSpLocks/>
            <a:endCxn id="10" idx="4"/>
          </p:cNvCxnSpPr>
          <p:nvPr/>
        </p:nvCxnSpPr>
        <p:spPr>
          <a:xfrm flipV="1">
            <a:off x="1261240" y="2557923"/>
            <a:ext cx="1" cy="399708"/>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3D514C9-51FC-4B3A-ACCE-781B155A5C0E}"/>
              </a:ext>
            </a:extLst>
          </p:cNvPr>
          <p:cNvSpPr/>
          <p:nvPr/>
        </p:nvSpPr>
        <p:spPr>
          <a:xfrm>
            <a:off x="2624999" y="3854740"/>
            <a:ext cx="504497" cy="441434"/>
          </a:xfrm>
          <a:prstGeom prst="ellips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0" name="Oval 19">
            <a:extLst>
              <a:ext uri="{FF2B5EF4-FFF2-40B4-BE49-F238E27FC236}">
                <a16:creationId xmlns:a16="http://schemas.microsoft.com/office/drawing/2014/main" id="{3EC5C0D1-290C-4743-B914-43E807629BEC}"/>
              </a:ext>
            </a:extLst>
          </p:cNvPr>
          <p:cNvSpPr/>
          <p:nvPr/>
        </p:nvSpPr>
        <p:spPr>
          <a:xfrm>
            <a:off x="2624998" y="2116489"/>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cxnSp>
        <p:nvCxnSpPr>
          <p:cNvPr id="21" name="Straight Arrow Connector 20">
            <a:extLst>
              <a:ext uri="{FF2B5EF4-FFF2-40B4-BE49-F238E27FC236}">
                <a16:creationId xmlns:a16="http://schemas.microsoft.com/office/drawing/2014/main" id="{111E4EDC-5F0A-44A7-BC8A-D1B4EC6AC193}"/>
              </a:ext>
            </a:extLst>
          </p:cNvPr>
          <p:cNvCxnSpPr>
            <a:cxnSpLocks/>
            <a:stCxn id="18" idx="0"/>
          </p:cNvCxnSpPr>
          <p:nvPr/>
        </p:nvCxnSpPr>
        <p:spPr>
          <a:xfrm flipH="1" flipV="1">
            <a:off x="2877246" y="3399065"/>
            <a:ext cx="2" cy="455675"/>
          </a:xfrm>
          <a:prstGeom prst="straightConnector1">
            <a:avLst/>
          </a:prstGeom>
          <a:ln>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11C678-047D-4543-80EF-4DE169AED76D}"/>
              </a:ext>
            </a:extLst>
          </p:cNvPr>
          <p:cNvCxnSpPr>
            <a:cxnSpLocks/>
            <a:endCxn id="20" idx="4"/>
          </p:cNvCxnSpPr>
          <p:nvPr/>
        </p:nvCxnSpPr>
        <p:spPr>
          <a:xfrm flipV="1">
            <a:off x="2877246" y="2557923"/>
            <a:ext cx="1" cy="399708"/>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87E6C05-D085-4B4E-8BB6-9B63A605BB80}"/>
              </a:ext>
            </a:extLst>
          </p:cNvPr>
          <p:cNvSpPr txBox="1"/>
          <p:nvPr/>
        </p:nvSpPr>
        <p:spPr>
          <a:xfrm>
            <a:off x="734375" y="4296174"/>
            <a:ext cx="109846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solidFill>
                  <a:schemeClr val="tx1"/>
                </a:solidFill>
                <a:latin typeface="Roboto" panose="02000000000000000000" pitchFamily="2" charset="0"/>
                <a:ea typeface="Roboto" panose="02000000000000000000" pitchFamily="2" charset="0"/>
              </a:rPr>
              <a:t>’comment’</a:t>
            </a:r>
          </a:p>
        </p:txBody>
      </p:sp>
      <p:sp>
        <p:nvSpPr>
          <p:cNvPr id="25" name="TextBox 24">
            <a:extLst>
              <a:ext uri="{FF2B5EF4-FFF2-40B4-BE49-F238E27FC236}">
                <a16:creationId xmlns:a16="http://schemas.microsoft.com/office/drawing/2014/main" id="{D678A383-F1EA-40C0-AE4F-7A040222CF0A}"/>
              </a:ext>
            </a:extLst>
          </p:cNvPr>
          <p:cNvSpPr txBox="1"/>
          <p:nvPr/>
        </p:nvSpPr>
        <p:spPr>
          <a:xfrm>
            <a:off x="2624997" y="4296174"/>
            <a:ext cx="54923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solidFill>
                  <a:schemeClr val="tx1"/>
                </a:solidFill>
                <a:latin typeface="Roboto" panose="02000000000000000000" pitchFamily="2" charset="0"/>
                <a:ea typeface="Roboto" panose="02000000000000000000" pitchFamily="2" charset="0"/>
              </a:rPr>
              <a:t>’ça’</a:t>
            </a:r>
          </a:p>
        </p:txBody>
      </p:sp>
      <p:sp>
        <p:nvSpPr>
          <p:cNvPr id="28" name="TextBox 27">
            <a:extLst>
              <a:ext uri="{FF2B5EF4-FFF2-40B4-BE49-F238E27FC236}">
                <a16:creationId xmlns:a16="http://schemas.microsoft.com/office/drawing/2014/main" id="{A924B706-6371-4311-AB69-949FCD7C60E3}"/>
              </a:ext>
            </a:extLst>
          </p:cNvPr>
          <p:cNvSpPr txBox="1"/>
          <p:nvPr/>
        </p:nvSpPr>
        <p:spPr>
          <a:xfrm>
            <a:off x="1008991" y="1734763"/>
            <a:ext cx="54923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solidFill>
                  <a:schemeClr val="tx1"/>
                </a:solidFill>
                <a:latin typeface="Roboto" panose="02000000000000000000" pitchFamily="2" charset="0"/>
                <a:ea typeface="Roboto" panose="02000000000000000000" pitchFamily="2" charset="0"/>
              </a:rPr>
              <a:t>’ça’</a:t>
            </a:r>
          </a:p>
        </p:txBody>
      </p:sp>
      <p:sp>
        <p:nvSpPr>
          <p:cNvPr id="31" name="TextBox 30">
            <a:extLst>
              <a:ext uri="{FF2B5EF4-FFF2-40B4-BE49-F238E27FC236}">
                <a16:creationId xmlns:a16="http://schemas.microsoft.com/office/drawing/2014/main" id="{4C20AC7A-B927-43B1-9A6E-6C2EA6562ADC}"/>
              </a:ext>
            </a:extLst>
          </p:cNvPr>
          <p:cNvSpPr txBox="1"/>
          <p:nvPr/>
        </p:nvSpPr>
        <p:spPr>
          <a:xfrm>
            <a:off x="2669734" y="1740963"/>
            <a:ext cx="50449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solidFill>
                  <a:schemeClr val="tx1"/>
                </a:solidFill>
                <a:latin typeface="Roboto" panose="02000000000000000000" pitchFamily="2" charset="0"/>
                <a:ea typeface="Roboto" panose="02000000000000000000" pitchFamily="2" charset="0"/>
              </a:rPr>
              <a:t>‘va’</a:t>
            </a:r>
          </a:p>
        </p:txBody>
      </p:sp>
      <p:sp>
        <p:nvSpPr>
          <p:cNvPr id="23" name="TextBox 22">
            <a:extLst>
              <a:ext uri="{FF2B5EF4-FFF2-40B4-BE49-F238E27FC236}">
                <a16:creationId xmlns:a16="http://schemas.microsoft.com/office/drawing/2014/main" id="{B12B7FA3-C58B-4D64-A763-4D0CAB69547C}"/>
              </a:ext>
            </a:extLst>
          </p:cNvPr>
          <p:cNvSpPr txBox="1"/>
          <p:nvPr/>
        </p:nvSpPr>
        <p:spPr>
          <a:xfrm>
            <a:off x="804524" y="1116321"/>
            <a:ext cx="7187570" cy="307777"/>
          </a:xfrm>
          <a:prstGeom prst="rect">
            <a:avLst/>
          </a:prstGeom>
          <a:noFill/>
        </p:spPr>
        <p:txBody>
          <a:bodyPr wrap="square">
            <a:spAutoFit/>
          </a:bodyPr>
          <a:lstStyle/>
          <a:p>
            <a:pPr marL="0" lvl="0" indent="0" algn="l" rtl="0">
              <a:spcBef>
                <a:spcPts val="0"/>
              </a:spcBef>
              <a:spcAft>
                <a:spcPts val="0"/>
              </a:spcAft>
              <a:buNone/>
            </a:pPr>
            <a:r>
              <a:rPr lang="fr-MA" b="1" dirty="0">
                <a:solidFill>
                  <a:srgbClr val="0070C0"/>
                </a:solidFill>
                <a:latin typeface="Roboto" panose="02000000000000000000" pitchFamily="2" charset="0"/>
                <a:ea typeface="Roboto" panose="02000000000000000000" pitchFamily="2" charset="0"/>
              </a:rPr>
              <a:t>Exemple : </a:t>
            </a:r>
            <a:r>
              <a:rPr lang="fr-MA" b="1" dirty="0">
                <a:solidFill>
                  <a:srgbClr val="0070C0"/>
                </a:solidFill>
                <a:effectLst/>
                <a:latin typeface="Roboto" panose="02000000000000000000" pitchFamily="2" charset="0"/>
                <a:ea typeface="Roboto" panose="02000000000000000000" pitchFamily="2" charset="0"/>
                <a:cs typeface="Times New Roman" panose="02020603050405020304" pitchFamily="18" charset="0"/>
              </a:rPr>
              <a:t>Les réseaux de neurones récurrents (RNN)</a:t>
            </a:r>
            <a:endParaRPr lang="fr-MA" b="1" dirty="0">
              <a:solidFill>
                <a:srgbClr val="0070C0"/>
              </a:solidFill>
              <a:latin typeface="Roboto" panose="02000000000000000000" pitchFamily="2" charset="0"/>
              <a:ea typeface="Roboto" panose="02000000000000000000" pitchFamily="2" charset="0"/>
            </a:endParaRPr>
          </a:p>
        </p:txBody>
      </p:sp>
      <p:sp>
        <p:nvSpPr>
          <p:cNvPr id="5" name="Rectangle: Rounded Corners 4">
            <a:extLst>
              <a:ext uri="{FF2B5EF4-FFF2-40B4-BE49-F238E27FC236}">
                <a16:creationId xmlns:a16="http://schemas.microsoft.com/office/drawing/2014/main" id="{8B1EA523-5E5C-4891-AA7B-A6EDB57B5DFE}"/>
              </a:ext>
            </a:extLst>
          </p:cNvPr>
          <p:cNvSpPr/>
          <p:nvPr/>
        </p:nvSpPr>
        <p:spPr>
          <a:xfrm>
            <a:off x="1008991" y="2969503"/>
            <a:ext cx="549220" cy="3997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6" name="Rectangle: Rounded Corners 25">
            <a:extLst>
              <a:ext uri="{FF2B5EF4-FFF2-40B4-BE49-F238E27FC236}">
                <a16:creationId xmlns:a16="http://schemas.microsoft.com/office/drawing/2014/main" id="{0FF2A7AE-479F-483F-96F5-2CC1D4CF2539}"/>
              </a:ext>
            </a:extLst>
          </p:cNvPr>
          <p:cNvSpPr/>
          <p:nvPr/>
        </p:nvSpPr>
        <p:spPr>
          <a:xfrm>
            <a:off x="2580275" y="2978494"/>
            <a:ext cx="549220" cy="3997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cxnSp>
        <p:nvCxnSpPr>
          <p:cNvPr id="13" name="Straight Arrow Connector 12">
            <a:extLst>
              <a:ext uri="{FF2B5EF4-FFF2-40B4-BE49-F238E27FC236}">
                <a16:creationId xmlns:a16="http://schemas.microsoft.com/office/drawing/2014/main" id="{63C495E7-88B0-4AFA-A323-74B811276257}"/>
              </a:ext>
            </a:extLst>
          </p:cNvPr>
          <p:cNvCxnSpPr>
            <a:endCxn id="26" idx="1"/>
          </p:cNvCxnSpPr>
          <p:nvPr/>
        </p:nvCxnSpPr>
        <p:spPr>
          <a:xfrm>
            <a:off x="1558211" y="3169357"/>
            <a:ext cx="1022064" cy="8991"/>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5DC9440D-9099-4FF8-8816-D90D088973F9}"/>
              </a:ext>
            </a:extLst>
          </p:cNvPr>
          <p:cNvSpPr/>
          <p:nvPr/>
        </p:nvSpPr>
        <p:spPr>
          <a:xfrm>
            <a:off x="4241003" y="3845749"/>
            <a:ext cx="504497" cy="441434"/>
          </a:xfrm>
          <a:prstGeom prst="ellips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7" name="Oval 26">
            <a:extLst>
              <a:ext uri="{FF2B5EF4-FFF2-40B4-BE49-F238E27FC236}">
                <a16:creationId xmlns:a16="http://schemas.microsoft.com/office/drawing/2014/main" id="{3BB3DD78-B802-4368-BA1B-02033EB8EF7D}"/>
              </a:ext>
            </a:extLst>
          </p:cNvPr>
          <p:cNvSpPr/>
          <p:nvPr/>
        </p:nvSpPr>
        <p:spPr>
          <a:xfrm>
            <a:off x="4241002" y="2107498"/>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cxnSp>
        <p:nvCxnSpPr>
          <p:cNvPr id="29" name="Straight Arrow Connector 28">
            <a:extLst>
              <a:ext uri="{FF2B5EF4-FFF2-40B4-BE49-F238E27FC236}">
                <a16:creationId xmlns:a16="http://schemas.microsoft.com/office/drawing/2014/main" id="{BE33197A-7814-483D-AA0F-9648C5754656}"/>
              </a:ext>
            </a:extLst>
          </p:cNvPr>
          <p:cNvCxnSpPr>
            <a:cxnSpLocks/>
            <a:stCxn id="19" idx="0"/>
          </p:cNvCxnSpPr>
          <p:nvPr/>
        </p:nvCxnSpPr>
        <p:spPr>
          <a:xfrm flipH="1" flipV="1">
            <a:off x="4493250" y="3390074"/>
            <a:ext cx="2" cy="455675"/>
          </a:xfrm>
          <a:prstGeom prst="straightConnector1">
            <a:avLst/>
          </a:prstGeom>
          <a:ln>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635320-E84D-4AB0-A72C-651CCB38F815}"/>
              </a:ext>
            </a:extLst>
          </p:cNvPr>
          <p:cNvCxnSpPr>
            <a:cxnSpLocks/>
            <a:endCxn id="27" idx="4"/>
          </p:cNvCxnSpPr>
          <p:nvPr/>
        </p:nvCxnSpPr>
        <p:spPr>
          <a:xfrm flipV="1">
            <a:off x="4493250" y="2548932"/>
            <a:ext cx="1" cy="399708"/>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04F9F12-A330-476C-BBAB-A141B7199F8F}"/>
              </a:ext>
            </a:extLst>
          </p:cNvPr>
          <p:cNvSpPr txBox="1"/>
          <p:nvPr/>
        </p:nvSpPr>
        <p:spPr>
          <a:xfrm>
            <a:off x="4241001" y="4287183"/>
            <a:ext cx="54923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solidFill>
                  <a:schemeClr val="tx1"/>
                </a:solidFill>
                <a:latin typeface="Roboto" panose="02000000000000000000" pitchFamily="2" charset="0"/>
                <a:ea typeface="Roboto" panose="02000000000000000000" pitchFamily="2" charset="0"/>
              </a:rPr>
              <a:t>’va’</a:t>
            </a:r>
          </a:p>
        </p:txBody>
      </p:sp>
      <p:sp>
        <p:nvSpPr>
          <p:cNvPr id="33" name="TextBox 32">
            <a:extLst>
              <a:ext uri="{FF2B5EF4-FFF2-40B4-BE49-F238E27FC236}">
                <a16:creationId xmlns:a16="http://schemas.microsoft.com/office/drawing/2014/main" id="{00109821-BE52-4437-80E4-1F6B7A61C5C8}"/>
              </a:ext>
            </a:extLst>
          </p:cNvPr>
          <p:cNvSpPr txBox="1"/>
          <p:nvPr/>
        </p:nvSpPr>
        <p:spPr>
          <a:xfrm>
            <a:off x="4319752" y="1765091"/>
            <a:ext cx="42574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solidFill>
                  <a:schemeClr val="tx1"/>
                </a:solidFill>
                <a:latin typeface="Roboto" panose="02000000000000000000" pitchFamily="2" charset="0"/>
                <a:ea typeface="Roboto" panose="02000000000000000000" pitchFamily="2" charset="0"/>
              </a:rPr>
              <a:t>?</a:t>
            </a:r>
          </a:p>
        </p:txBody>
      </p:sp>
      <p:sp>
        <p:nvSpPr>
          <p:cNvPr id="34" name="Rectangle: Rounded Corners 33">
            <a:extLst>
              <a:ext uri="{FF2B5EF4-FFF2-40B4-BE49-F238E27FC236}">
                <a16:creationId xmlns:a16="http://schemas.microsoft.com/office/drawing/2014/main" id="{6AB8958A-E04F-4F06-A2F9-5109A281930F}"/>
              </a:ext>
            </a:extLst>
          </p:cNvPr>
          <p:cNvSpPr/>
          <p:nvPr/>
        </p:nvSpPr>
        <p:spPr>
          <a:xfrm>
            <a:off x="4196279" y="2969503"/>
            <a:ext cx="549220" cy="3997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cxnSp>
        <p:nvCxnSpPr>
          <p:cNvPr id="4" name="Straight Arrow Connector 3">
            <a:extLst>
              <a:ext uri="{FF2B5EF4-FFF2-40B4-BE49-F238E27FC236}">
                <a16:creationId xmlns:a16="http://schemas.microsoft.com/office/drawing/2014/main" id="{BA2095B9-2822-494E-9853-F2FAD430905F}"/>
              </a:ext>
            </a:extLst>
          </p:cNvPr>
          <p:cNvCxnSpPr>
            <a:stCxn id="26" idx="3"/>
            <a:endCxn id="34" idx="1"/>
          </p:cNvCxnSpPr>
          <p:nvPr/>
        </p:nvCxnSpPr>
        <p:spPr>
          <a:xfrm flipV="1">
            <a:off x="3129495" y="3169357"/>
            <a:ext cx="1066784" cy="8991"/>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0CE3BEE5-EEE7-4E52-9B3D-784B0585048E}"/>
              </a:ext>
            </a:extLst>
          </p:cNvPr>
          <p:cNvSpPr/>
          <p:nvPr/>
        </p:nvSpPr>
        <p:spPr>
          <a:xfrm>
            <a:off x="0" y="2978494"/>
            <a:ext cx="363071" cy="390717"/>
          </a:xfrm>
          <a:prstGeom prst="ellipse">
            <a:avLst/>
          </a:prstGeom>
          <a:solidFill>
            <a:schemeClr val="bg2">
              <a:lumMod val="60000"/>
              <a:lumOff val="40000"/>
            </a:schemeClr>
          </a:solidFill>
          <a:ln>
            <a:solidFill>
              <a:schemeClr val="bg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MA"/>
          </a:p>
        </p:txBody>
      </p:sp>
      <p:cxnSp>
        <p:nvCxnSpPr>
          <p:cNvPr id="36" name="Straight Arrow Connector 35">
            <a:extLst>
              <a:ext uri="{FF2B5EF4-FFF2-40B4-BE49-F238E27FC236}">
                <a16:creationId xmlns:a16="http://schemas.microsoft.com/office/drawing/2014/main" id="{D8EFD194-CA49-439D-AFCC-4FBEEA39A1AC}"/>
              </a:ext>
            </a:extLst>
          </p:cNvPr>
          <p:cNvCxnSpPr>
            <a:stCxn id="35" idx="6"/>
          </p:cNvCxnSpPr>
          <p:nvPr/>
        </p:nvCxnSpPr>
        <p:spPr>
          <a:xfrm flipV="1">
            <a:off x="363071" y="3169357"/>
            <a:ext cx="645920" cy="4496"/>
          </a:xfrm>
          <a:prstGeom prst="straightConnector1">
            <a:avLst/>
          </a:prstGeom>
          <a:ln>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Google Shape;1829;p36">
            <a:extLst>
              <a:ext uri="{FF2B5EF4-FFF2-40B4-BE49-F238E27FC236}">
                <a16:creationId xmlns:a16="http://schemas.microsoft.com/office/drawing/2014/main" id="{E232A3A4-DED4-4305-AD72-4CA9419F6FBF}"/>
              </a:ext>
            </a:extLst>
          </p:cNvPr>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Réseaux de neurones récurrents</a:t>
            </a:r>
            <a:endParaRPr dirty="0"/>
          </a:p>
        </p:txBody>
      </p:sp>
      <p:sp>
        <p:nvSpPr>
          <p:cNvPr id="38" name="TextBox 37">
            <a:extLst>
              <a:ext uri="{FF2B5EF4-FFF2-40B4-BE49-F238E27FC236}">
                <a16:creationId xmlns:a16="http://schemas.microsoft.com/office/drawing/2014/main" id="{FBCB6E2A-9D8E-45A7-B34C-B3C289B116A2}"/>
              </a:ext>
            </a:extLst>
          </p:cNvPr>
          <p:cNvSpPr txBox="1"/>
          <p:nvPr/>
        </p:nvSpPr>
        <p:spPr>
          <a:xfrm>
            <a:off x="4285740" y="1722204"/>
            <a:ext cx="54922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MA" dirty="0">
                <a:solidFill>
                  <a:schemeClr val="tx1"/>
                </a:solidFill>
                <a:latin typeface="Roboto" panose="02000000000000000000" pitchFamily="2" charset="0"/>
                <a:ea typeface="Roboto" panose="02000000000000000000" pitchFamily="2" charset="0"/>
              </a:rPr>
              <a:t>END</a:t>
            </a:r>
          </a:p>
        </p:txBody>
      </p:sp>
    </p:spTree>
    <p:extLst>
      <p:ext uri="{BB962C8B-B14F-4D97-AF65-F5344CB8AC3E}">
        <p14:creationId xmlns:p14="http://schemas.microsoft.com/office/powerpoint/2010/main" val="48047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animBg="1"/>
      <p:bldP spid="32" grpId="0"/>
      <p:bldP spid="33" grpId="0"/>
      <p:bldP spid="33" grpId="1"/>
      <p:bldP spid="34" grpId="0" animBg="1"/>
      <p:bldP spid="3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4572000" cy="307777"/>
          </a:xfrm>
          <a:prstGeom prst="rect">
            <a:avLst/>
          </a:prstGeom>
          <a:noFill/>
        </p:spPr>
        <p:txBody>
          <a:bodyPr wrap="square">
            <a:spAutoFit/>
          </a:bodyPr>
          <a:lstStyle/>
          <a:p>
            <a:pPr marL="0" lvl="0" indent="0" algn="l" rtl="0">
              <a:spcBef>
                <a:spcPts val="0"/>
              </a:spcBef>
              <a:spcAft>
                <a:spcPts val="0"/>
              </a:spcAft>
              <a:buNone/>
            </a:pPr>
            <a:r>
              <a:rPr lang="fr-MA" b="1" dirty="0">
                <a:solidFill>
                  <a:srgbClr val="0070C0"/>
                </a:solidFill>
                <a:latin typeface="Roboto" panose="02000000000000000000" pitchFamily="2" charset="0"/>
                <a:ea typeface="Roboto" panose="02000000000000000000" pitchFamily="2" charset="0"/>
              </a:rPr>
              <a:t>Apprentissage :</a:t>
            </a:r>
          </a:p>
        </p:txBody>
      </p:sp>
      <p:sp>
        <p:nvSpPr>
          <p:cNvPr id="8" name="TextBox 7">
            <a:extLst>
              <a:ext uri="{FF2B5EF4-FFF2-40B4-BE49-F238E27FC236}">
                <a16:creationId xmlns:a16="http://schemas.microsoft.com/office/drawing/2014/main" id="{F44EBD70-E964-463E-A680-0519435BDFEE}"/>
              </a:ext>
            </a:extLst>
          </p:cNvPr>
          <p:cNvSpPr txBox="1"/>
          <p:nvPr/>
        </p:nvSpPr>
        <p:spPr>
          <a:xfrm>
            <a:off x="804524" y="2469105"/>
            <a:ext cx="7882276" cy="1169551"/>
          </a:xfrm>
          <a:prstGeom prst="rect">
            <a:avLst/>
          </a:prstGeom>
          <a:noFill/>
        </p:spPr>
        <p:txBody>
          <a:bodyPr wrap="square">
            <a:spAutoFit/>
          </a:bodyPr>
          <a:lstStyle/>
          <a:p>
            <a:r>
              <a:rPr lang="fr-MA"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La rétropropagation est utilisée pour calculer le gradient d’une fonction d’erreur par rapport aux poids d’un réseau neuronal.</a:t>
            </a:r>
          </a:p>
          <a:p>
            <a:r>
              <a:rPr lang="fr-MA" dirty="0">
                <a:solidFill>
                  <a:schemeClr val="tx1"/>
                </a:solidFill>
                <a:effectLst/>
                <a:latin typeface="Roboto" panose="02000000000000000000" pitchFamily="2" charset="0"/>
                <a:ea typeface="Roboto" panose="02000000000000000000" pitchFamily="2" charset="0"/>
              </a:rPr>
              <a:t>L’algorithme marche à reculons à travers les différentes couches de gradients pour trouver la dérivée partielle des erreurs par rapport aux poids.</a:t>
            </a:r>
            <a:r>
              <a:rPr lang="fr-MA" b="1" dirty="0">
                <a:solidFill>
                  <a:schemeClr val="tx1"/>
                </a:solidFill>
                <a:effectLst/>
                <a:latin typeface="Roboto" panose="02000000000000000000" pitchFamily="2" charset="0"/>
                <a:ea typeface="Roboto" panose="02000000000000000000" pitchFamily="2" charset="0"/>
              </a:rPr>
              <a:t> </a:t>
            </a:r>
          </a:p>
          <a:p>
            <a:r>
              <a:rPr lang="fr-MA" b="1" dirty="0" err="1">
                <a:solidFill>
                  <a:schemeClr val="tx1"/>
                </a:solidFill>
                <a:effectLst/>
                <a:latin typeface="Roboto" panose="02000000000000000000" pitchFamily="2" charset="0"/>
                <a:ea typeface="Roboto" panose="02000000000000000000" pitchFamily="2" charset="0"/>
              </a:rPr>
              <a:t>Backprop</a:t>
            </a:r>
            <a:r>
              <a:rPr lang="fr-MA" b="1" dirty="0">
                <a:solidFill>
                  <a:schemeClr val="tx1"/>
                </a:solidFill>
                <a:effectLst/>
                <a:latin typeface="Roboto" panose="02000000000000000000" pitchFamily="2" charset="0"/>
                <a:ea typeface="Roboto" panose="02000000000000000000" pitchFamily="2" charset="0"/>
              </a:rPr>
              <a:t> </a:t>
            </a:r>
            <a:r>
              <a:rPr lang="fr-MA" dirty="0">
                <a:solidFill>
                  <a:schemeClr val="tx1"/>
                </a:solidFill>
                <a:effectLst/>
                <a:latin typeface="Roboto" panose="02000000000000000000" pitchFamily="2" charset="0"/>
                <a:ea typeface="Roboto" panose="02000000000000000000" pitchFamily="2" charset="0"/>
              </a:rPr>
              <a:t>utilise ensuite ces poids pour diminuer les marges d’erreur lors de l’entraînement.</a:t>
            </a:r>
            <a:endParaRPr lang="fr-MA" dirty="0">
              <a:solidFill>
                <a:schemeClr val="tx1"/>
              </a:solidFill>
              <a:latin typeface="Roboto" panose="02000000000000000000" pitchFamily="2" charset="0"/>
              <a:ea typeface="Roboto" panose="02000000000000000000" pitchFamily="2" charset="0"/>
            </a:endParaRPr>
          </a:p>
        </p:txBody>
      </p:sp>
      <p:sp>
        <p:nvSpPr>
          <p:cNvPr id="10" name="TextBox 9">
            <a:extLst>
              <a:ext uri="{FF2B5EF4-FFF2-40B4-BE49-F238E27FC236}">
                <a16:creationId xmlns:a16="http://schemas.microsoft.com/office/drawing/2014/main" id="{DBDD6032-38A5-43FA-ADEF-2C172B4C23E4}"/>
              </a:ext>
            </a:extLst>
          </p:cNvPr>
          <p:cNvSpPr txBox="1"/>
          <p:nvPr/>
        </p:nvSpPr>
        <p:spPr>
          <a:xfrm>
            <a:off x="1243283" y="1792713"/>
            <a:ext cx="5582519" cy="307777"/>
          </a:xfrm>
          <a:prstGeom prst="rect">
            <a:avLst/>
          </a:prstGeom>
          <a:noFill/>
        </p:spPr>
        <p:txBody>
          <a:bodyPr wrap="square">
            <a:spAutoFit/>
          </a:bodyPr>
          <a:lstStyle/>
          <a:p>
            <a:r>
              <a:rPr lang="fr-MA" b="1" i="0" dirty="0">
                <a:solidFill>
                  <a:srgbClr val="C00000"/>
                </a:solidFill>
                <a:effectLst/>
                <a:latin typeface="Roboto" panose="02000000000000000000" pitchFamily="2" charset="0"/>
              </a:rPr>
              <a:t>Rétropropagation </a:t>
            </a:r>
            <a:r>
              <a:rPr lang="fr-MA" b="1" i="0" dirty="0">
                <a:solidFill>
                  <a:srgbClr val="C00000"/>
                </a:solidFill>
                <a:effectLst/>
                <a:latin typeface="Roboto" panose="02000000000000000000" pitchFamily="2" charset="0"/>
                <a:ea typeface="Roboto" panose="02000000000000000000" pitchFamily="2" charset="0"/>
              </a:rPr>
              <a:t>à travers le temps </a:t>
            </a:r>
            <a:r>
              <a:rPr lang="fr-MA" b="1" i="0" dirty="0">
                <a:solidFill>
                  <a:srgbClr val="C00000"/>
                </a:solidFill>
                <a:effectLst/>
                <a:latin typeface="Roboto" panose="02000000000000000000" pitchFamily="2" charset="0"/>
              </a:rPr>
              <a:t>(BPTT) : </a:t>
            </a:r>
            <a:endParaRPr lang="fr-MA" b="1" dirty="0">
              <a:solidFill>
                <a:srgbClr val="C00000"/>
              </a:solidFill>
            </a:endParaRPr>
          </a:p>
        </p:txBody>
      </p:sp>
      <p:sp>
        <p:nvSpPr>
          <p:cNvPr id="9" name="Google Shape;1829;p36">
            <a:extLst>
              <a:ext uri="{FF2B5EF4-FFF2-40B4-BE49-F238E27FC236}">
                <a16:creationId xmlns:a16="http://schemas.microsoft.com/office/drawing/2014/main" id="{01593F51-289E-4317-BD49-49E3BD2021E6}"/>
              </a:ext>
            </a:extLst>
          </p:cNvPr>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Réseaux de neurones récurrents</a:t>
            </a:r>
            <a:endParaRPr dirty="0"/>
          </a:p>
        </p:txBody>
      </p:sp>
    </p:spTree>
    <p:extLst>
      <p:ext uri="{BB962C8B-B14F-4D97-AF65-F5344CB8AC3E}">
        <p14:creationId xmlns:p14="http://schemas.microsoft.com/office/powerpoint/2010/main" val="423621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4572000" cy="307777"/>
          </a:xfrm>
          <a:prstGeom prst="rect">
            <a:avLst/>
          </a:prstGeom>
          <a:noFill/>
        </p:spPr>
        <p:txBody>
          <a:bodyPr wrap="square">
            <a:spAutoFit/>
          </a:bodyPr>
          <a:lstStyle/>
          <a:p>
            <a:pPr marL="0" lvl="0" indent="0" algn="l" rtl="0">
              <a:spcBef>
                <a:spcPts val="0"/>
              </a:spcBef>
              <a:spcAft>
                <a:spcPts val="0"/>
              </a:spcAft>
              <a:buNone/>
            </a:pPr>
            <a:r>
              <a:rPr lang="fr-MA" b="1" dirty="0">
                <a:solidFill>
                  <a:srgbClr val="0070C0"/>
                </a:solidFill>
                <a:latin typeface="Roboto" panose="02000000000000000000" pitchFamily="2" charset="0"/>
                <a:ea typeface="Roboto" panose="02000000000000000000" pitchFamily="2" charset="0"/>
              </a:rPr>
              <a:t>Apprentissage :</a:t>
            </a:r>
          </a:p>
        </p:txBody>
      </p:sp>
      <p:sp>
        <p:nvSpPr>
          <p:cNvPr id="10" name="TextBox 9">
            <a:extLst>
              <a:ext uri="{FF2B5EF4-FFF2-40B4-BE49-F238E27FC236}">
                <a16:creationId xmlns:a16="http://schemas.microsoft.com/office/drawing/2014/main" id="{DBDD6032-38A5-43FA-ADEF-2C172B4C23E4}"/>
              </a:ext>
            </a:extLst>
          </p:cNvPr>
          <p:cNvSpPr txBox="1"/>
          <p:nvPr/>
        </p:nvSpPr>
        <p:spPr>
          <a:xfrm>
            <a:off x="1243283" y="1792713"/>
            <a:ext cx="5582519" cy="307777"/>
          </a:xfrm>
          <a:prstGeom prst="rect">
            <a:avLst/>
          </a:prstGeom>
          <a:noFill/>
        </p:spPr>
        <p:txBody>
          <a:bodyPr wrap="square">
            <a:spAutoFit/>
          </a:bodyPr>
          <a:lstStyle/>
          <a:p>
            <a:r>
              <a:rPr lang="fr-MA" b="1" i="0" dirty="0">
                <a:solidFill>
                  <a:srgbClr val="C00000"/>
                </a:solidFill>
                <a:effectLst/>
                <a:latin typeface="Roboto" panose="02000000000000000000" pitchFamily="2" charset="0"/>
              </a:rPr>
              <a:t>Rétropropagation </a:t>
            </a:r>
            <a:r>
              <a:rPr lang="fr-MA" b="1" i="0" dirty="0">
                <a:solidFill>
                  <a:srgbClr val="C00000"/>
                </a:solidFill>
                <a:effectLst/>
                <a:latin typeface="Roboto" panose="02000000000000000000" pitchFamily="2" charset="0"/>
                <a:ea typeface="Roboto" panose="02000000000000000000" pitchFamily="2" charset="0"/>
              </a:rPr>
              <a:t>à travers le temps </a:t>
            </a:r>
            <a:r>
              <a:rPr lang="fr-MA" b="1" i="0" dirty="0">
                <a:solidFill>
                  <a:srgbClr val="C00000"/>
                </a:solidFill>
                <a:effectLst/>
                <a:latin typeface="Roboto" panose="02000000000000000000" pitchFamily="2" charset="0"/>
              </a:rPr>
              <a:t>(BPTT) : </a:t>
            </a:r>
            <a:endParaRPr lang="fr-MA" b="1" dirty="0">
              <a:solidFill>
                <a:srgbClr val="C00000"/>
              </a:solidFill>
            </a:endParaRPr>
          </a:p>
        </p:txBody>
      </p:sp>
      <p:sp>
        <p:nvSpPr>
          <p:cNvPr id="9" name="Google Shape;1829;p36">
            <a:extLst>
              <a:ext uri="{FF2B5EF4-FFF2-40B4-BE49-F238E27FC236}">
                <a16:creationId xmlns:a16="http://schemas.microsoft.com/office/drawing/2014/main" id="{01593F51-289E-4317-BD49-49E3BD2021E6}"/>
              </a:ext>
            </a:extLst>
          </p:cNvPr>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Réseaux de neurones récurrents</a:t>
            </a:r>
            <a:endParaRPr dirty="0"/>
          </a:p>
        </p:txBody>
      </p:sp>
      <p:pic>
        <p:nvPicPr>
          <p:cNvPr id="7" name="Picture 6">
            <a:extLst>
              <a:ext uri="{FF2B5EF4-FFF2-40B4-BE49-F238E27FC236}">
                <a16:creationId xmlns:a16="http://schemas.microsoft.com/office/drawing/2014/main" id="{B15A070F-364A-44DD-A32E-44381CD513EC}"/>
              </a:ext>
            </a:extLst>
          </p:cNvPr>
          <p:cNvPicPr>
            <a:picLocks noChangeAspect="1"/>
          </p:cNvPicPr>
          <p:nvPr/>
        </p:nvPicPr>
        <p:blipFill>
          <a:blip r:embed="rId3"/>
          <a:stretch>
            <a:fillRect/>
          </a:stretch>
        </p:blipFill>
        <p:spPr>
          <a:xfrm>
            <a:off x="4914452" y="1946601"/>
            <a:ext cx="3822700" cy="2934326"/>
          </a:xfrm>
          <a:prstGeom prst="rect">
            <a:avLst/>
          </a:prstGeom>
        </p:spPr>
      </p:pic>
      <p:sp>
        <p:nvSpPr>
          <p:cNvPr id="8" name="TextBox 7">
            <a:extLst>
              <a:ext uri="{FF2B5EF4-FFF2-40B4-BE49-F238E27FC236}">
                <a16:creationId xmlns:a16="http://schemas.microsoft.com/office/drawing/2014/main" id="{83C6F18D-B911-43BA-9761-80D181080674}"/>
              </a:ext>
            </a:extLst>
          </p:cNvPr>
          <p:cNvSpPr txBox="1"/>
          <p:nvPr/>
        </p:nvSpPr>
        <p:spPr>
          <a:xfrm>
            <a:off x="804524" y="2571750"/>
            <a:ext cx="4049168" cy="1169551"/>
          </a:xfrm>
          <a:prstGeom prst="rect">
            <a:avLst/>
          </a:prstGeom>
          <a:noFill/>
        </p:spPr>
        <p:txBody>
          <a:bodyPr wrap="square">
            <a:spAutoFit/>
          </a:bodyPr>
          <a:lstStyle/>
          <a:p>
            <a:r>
              <a:rPr lang="fr-MA" sz="1400" dirty="0">
                <a:solidFill>
                  <a:schemeClr val="tx1"/>
                </a:solidFill>
                <a:effectLst/>
                <a:latin typeface="Roboto" panose="02000000000000000000" pitchFamily="2" charset="0"/>
                <a:ea typeface="Calibri" panose="020F0502020204030204" pitchFamily="34" charset="0"/>
                <a:cs typeface="Times New Roman" panose="02020603050405020304" pitchFamily="18" charset="0"/>
              </a:rPr>
              <a:t>Dans BPTT, l’erreur est </a:t>
            </a:r>
            <a:r>
              <a:rPr lang="fr-MA" sz="1400" dirty="0" err="1">
                <a:solidFill>
                  <a:schemeClr val="tx1"/>
                </a:solidFill>
                <a:effectLst/>
                <a:latin typeface="Roboto" panose="02000000000000000000" pitchFamily="2" charset="0"/>
                <a:ea typeface="Calibri" panose="020F0502020204030204" pitchFamily="34" charset="0"/>
                <a:cs typeface="Times New Roman" panose="02020603050405020304" pitchFamily="18" charset="0"/>
              </a:rPr>
              <a:t>rétropropagée</a:t>
            </a:r>
            <a:r>
              <a:rPr lang="fr-MA" sz="1400" dirty="0">
                <a:solidFill>
                  <a:schemeClr val="tx1"/>
                </a:solidFill>
                <a:effectLst/>
                <a:latin typeface="Roboto" panose="02000000000000000000" pitchFamily="2" charset="0"/>
                <a:ea typeface="Calibri" panose="020F0502020204030204" pitchFamily="34" charset="0"/>
                <a:cs typeface="Times New Roman" panose="02020603050405020304" pitchFamily="18" charset="0"/>
              </a:rPr>
              <a:t> de la dernière à la première étape, tout en déroulant toutes les étapes. Cela permet de calculer l’erreur pour chaque </a:t>
            </a:r>
            <a:r>
              <a:rPr lang="fr-MA" sz="1400" dirty="0" err="1">
                <a:solidFill>
                  <a:schemeClr val="tx1"/>
                </a:solidFill>
                <a:effectLst/>
                <a:latin typeface="Roboto" panose="02000000000000000000" pitchFamily="2" charset="0"/>
                <a:ea typeface="Calibri" panose="020F0502020204030204" pitchFamily="34" charset="0"/>
                <a:cs typeface="Times New Roman" panose="02020603050405020304" pitchFamily="18" charset="0"/>
              </a:rPr>
              <a:t>timestep</a:t>
            </a:r>
            <a:r>
              <a:rPr lang="fr-MA" sz="1400" dirty="0">
                <a:solidFill>
                  <a:schemeClr val="tx1"/>
                </a:solidFill>
                <a:effectLst/>
                <a:latin typeface="Roboto" panose="02000000000000000000" pitchFamily="2" charset="0"/>
                <a:ea typeface="Calibri" panose="020F0502020204030204" pitchFamily="34" charset="0"/>
                <a:cs typeface="Times New Roman" panose="02020603050405020304" pitchFamily="18" charset="0"/>
              </a:rPr>
              <a:t>, ce qui permet de mettre à jour les poids.</a:t>
            </a:r>
            <a:endParaRPr lang="fr-MA" dirty="0">
              <a:solidFill>
                <a:schemeClr val="tx1"/>
              </a:solidFill>
            </a:endParaRPr>
          </a:p>
        </p:txBody>
      </p:sp>
    </p:spTree>
    <p:extLst>
      <p:ext uri="{BB962C8B-B14F-4D97-AF65-F5344CB8AC3E}">
        <p14:creationId xmlns:p14="http://schemas.microsoft.com/office/powerpoint/2010/main" val="51165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4572000" cy="307777"/>
          </a:xfrm>
          <a:prstGeom prst="rect">
            <a:avLst/>
          </a:prstGeom>
          <a:noFill/>
        </p:spPr>
        <p:txBody>
          <a:bodyPr wrap="square">
            <a:spAutoFit/>
          </a:bodyPr>
          <a:lstStyle/>
          <a:p>
            <a:pPr marL="0" lvl="0" indent="0" algn="l" rtl="0">
              <a:spcBef>
                <a:spcPts val="0"/>
              </a:spcBef>
              <a:spcAft>
                <a:spcPts val="0"/>
              </a:spcAft>
              <a:buNone/>
            </a:pPr>
            <a:r>
              <a:rPr lang="fr-MA" b="1" dirty="0">
                <a:solidFill>
                  <a:srgbClr val="0070C0"/>
                </a:solidFill>
                <a:latin typeface="Roboto" panose="02000000000000000000" pitchFamily="2" charset="0"/>
                <a:ea typeface="Roboto" panose="02000000000000000000" pitchFamily="2" charset="0"/>
              </a:rPr>
              <a:t>Apprentissage :</a:t>
            </a:r>
          </a:p>
        </p:txBody>
      </p:sp>
      <p:sp>
        <p:nvSpPr>
          <p:cNvPr id="10" name="TextBox 9">
            <a:extLst>
              <a:ext uri="{FF2B5EF4-FFF2-40B4-BE49-F238E27FC236}">
                <a16:creationId xmlns:a16="http://schemas.microsoft.com/office/drawing/2014/main" id="{DBDD6032-38A5-43FA-ADEF-2C172B4C23E4}"/>
              </a:ext>
            </a:extLst>
          </p:cNvPr>
          <p:cNvSpPr txBox="1"/>
          <p:nvPr/>
        </p:nvSpPr>
        <p:spPr>
          <a:xfrm>
            <a:off x="1385391" y="1484936"/>
            <a:ext cx="4572000" cy="307777"/>
          </a:xfrm>
          <a:prstGeom prst="rect">
            <a:avLst/>
          </a:prstGeom>
          <a:noFill/>
        </p:spPr>
        <p:txBody>
          <a:bodyPr wrap="square">
            <a:spAutoFit/>
          </a:bodyPr>
          <a:lstStyle/>
          <a:p>
            <a:r>
              <a:rPr lang="fr-MA" b="1" i="0" dirty="0">
                <a:solidFill>
                  <a:srgbClr val="C00000"/>
                </a:solidFill>
                <a:effectLst/>
                <a:latin typeface="Roboto" panose="02000000000000000000" pitchFamily="2" charset="0"/>
              </a:rPr>
              <a:t>Algorithme de BPTT : </a:t>
            </a:r>
            <a:endParaRPr lang="fr-MA" b="1" dirty="0">
              <a:solidFill>
                <a:srgbClr val="C00000"/>
              </a:solidFill>
            </a:endParaRPr>
          </a:p>
        </p:txBody>
      </p:sp>
      <p:sp>
        <p:nvSpPr>
          <p:cNvPr id="6" name="TextBox 5">
            <a:extLst>
              <a:ext uri="{FF2B5EF4-FFF2-40B4-BE49-F238E27FC236}">
                <a16:creationId xmlns:a16="http://schemas.microsoft.com/office/drawing/2014/main" id="{57A1DAFD-AB43-45FC-B647-B424C75CFA66}"/>
              </a:ext>
            </a:extLst>
          </p:cNvPr>
          <p:cNvSpPr txBox="1"/>
          <p:nvPr/>
        </p:nvSpPr>
        <p:spPr>
          <a:xfrm>
            <a:off x="804524" y="1853551"/>
            <a:ext cx="7544997" cy="523220"/>
          </a:xfrm>
          <a:prstGeom prst="rect">
            <a:avLst/>
          </a:prstGeom>
          <a:noFill/>
        </p:spPr>
        <p:txBody>
          <a:bodyPr wrap="square">
            <a:spAutoFit/>
          </a:bodyPr>
          <a:lstStyle/>
          <a:p>
            <a:r>
              <a:rPr lang="fr-FR" b="0" i="0" dirty="0">
                <a:solidFill>
                  <a:schemeClr val="tx1"/>
                </a:solidFill>
                <a:effectLst/>
                <a:latin typeface="Roboto" panose="02000000000000000000" pitchFamily="2" charset="0"/>
              </a:rPr>
              <a:t>Cet algorithme est basé sur le calcul du vecteur de gradient, k peut être sélectionnée par l’utilisateur et </a:t>
            </a:r>
            <a:r>
              <a:rPr lang="fr-MA"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p</a:t>
            </a:r>
            <a:r>
              <a:rPr lang="fr-MA" baseline="-25000"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t</a:t>
            </a:r>
            <a:r>
              <a:rPr lang="fr-FR" b="0" i="0" dirty="0">
                <a:solidFill>
                  <a:schemeClr val="tx1"/>
                </a:solidFill>
                <a:effectLst/>
                <a:latin typeface="Roboto" panose="02000000000000000000" pitchFamily="2" charset="0"/>
              </a:rPr>
              <a:t> est la valeur cible à l’étape de temps t</a:t>
            </a:r>
            <a:endParaRPr lang="fr-MA" dirty="0">
              <a:solidFill>
                <a:schemeClr val="tx1"/>
              </a:solidFill>
            </a:endParaRPr>
          </a:p>
        </p:txBody>
      </p:sp>
      <p:sp>
        <p:nvSpPr>
          <p:cNvPr id="8" name="TextBox 7">
            <a:extLst>
              <a:ext uri="{FF2B5EF4-FFF2-40B4-BE49-F238E27FC236}">
                <a16:creationId xmlns:a16="http://schemas.microsoft.com/office/drawing/2014/main" id="{0F4EC4FD-CB38-4E8B-A7D3-25BBDD826BC7}"/>
              </a:ext>
            </a:extLst>
          </p:cNvPr>
          <p:cNvSpPr txBox="1"/>
          <p:nvPr/>
        </p:nvSpPr>
        <p:spPr>
          <a:xfrm>
            <a:off x="804524" y="2493359"/>
            <a:ext cx="82296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fr-FR" b="0" i="0" dirty="0">
                <a:solidFill>
                  <a:schemeClr val="tx1"/>
                </a:solidFill>
                <a:effectLst/>
                <a:latin typeface="Roboto" panose="02000000000000000000" pitchFamily="2" charset="0"/>
                <a:ea typeface="Roboto" panose="02000000000000000000" pitchFamily="2" charset="0"/>
              </a:rPr>
              <a:t>Répéter jusqu'à que le critère d’arrêt est satisfait:                                                        </a:t>
            </a:r>
          </a:p>
        </p:txBody>
      </p:sp>
      <p:sp>
        <p:nvSpPr>
          <p:cNvPr id="11" name="TextBox 10">
            <a:extLst>
              <a:ext uri="{FF2B5EF4-FFF2-40B4-BE49-F238E27FC236}">
                <a16:creationId xmlns:a16="http://schemas.microsoft.com/office/drawing/2014/main" id="{29FFC67A-772C-4783-860D-1453B517C3A8}"/>
              </a:ext>
            </a:extLst>
          </p:cNvPr>
          <p:cNvSpPr txBox="1"/>
          <p:nvPr/>
        </p:nvSpPr>
        <p:spPr>
          <a:xfrm>
            <a:off x="1638478" y="3208829"/>
            <a:ext cx="6858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fr-FR" dirty="0">
                <a:solidFill>
                  <a:schemeClr val="tx1"/>
                </a:solidFill>
                <a:latin typeface="Roboto" panose="02000000000000000000" pitchFamily="2" charset="0"/>
              </a:rPr>
              <a:t>2</a:t>
            </a:r>
            <a:r>
              <a:rPr lang="fr-FR" b="0" i="0" dirty="0">
                <a:solidFill>
                  <a:schemeClr val="tx1"/>
                </a:solidFill>
                <a:effectLst/>
                <a:latin typeface="Roboto" panose="02000000000000000000" pitchFamily="2" charset="0"/>
              </a:rPr>
              <a:t>- Propagation vers l'avant du réseau sur le réseau déplié pendant k pas de temps pour calculer tous les h et y.</a:t>
            </a:r>
          </a:p>
        </p:txBody>
      </p:sp>
      <p:sp>
        <p:nvSpPr>
          <p:cNvPr id="12" name="TextBox 11">
            <a:extLst>
              <a:ext uri="{FF2B5EF4-FFF2-40B4-BE49-F238E27FC236}">
                <a16:creationId xmlns:a16="http://schemas.microsoft.com/office/drawing/2014/main" id="{0C2D9BE5-9547-47A1-BBC8-0769CA189B62}"/>
              </a:ext>
            </a:extLst>
          </p:cNvPr>
          <p:cNvSpPr txBox="1"/>
          <p:nvPr/>
        </p:nvSpPr>
        <p:spPr>
          <a:xfrm>
            <a:off x="1638478" y="3786176"/>
            <a:ext cx="4572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fr-FR" dirty="0">
                <a:solidFill>
                  <a:schemeClr val="tx1"/>
                </a:solidFill>
                <a:latin typeface="Roboto" panose="02000000000000000000" pitchFamily="2" charset="0"/>
              </a:rPr>
              <a:t>3</a:t>
            </a:r>
            <a:r>
              <a:rPr lang="fr-FR" b="0" i="0" dirty="0">
                <a:solidFill>
                  <a:schemeClr val="tx1"/>
                </a:solidFill>
                <a:effectLst/>
                <a:latin typeface="Roboto" panose="02000000000000000000" pitchFamily="2" charset="0"/>
              </a:rPr>
              <a:t>- </a:t>
            </a:r>
            <a:r>
              <a:rPr lang="fr-MA" b="0" i="0" dirty="0">
                <a:solidFill>
                  <a:schemeClr val="tx1"/>
                </a:solidFill>
                <a:effectLst/>
                <a:latin typeface="Roboto" panose="02000000000000000000" pitchFamily="2" charset="0"/>
              </a:rPr>
              <a:t>Calculer l’erreur comme suit :</a:t>
            </a:r>
          </a:p>
        </p:txBody>
      </p:sp>
      <p:sp>
        <p:nvSpPr>
          <p:cNvPr id="14" name="TextBox 13">
            <a:extLst>
              <a:ext uri="{FF2B5EF4-FFF2-40B4-BE49-F238E27FC236}">
                <a16:creationId xmlns:a16="http://schemas.microsoft.com/office/drawing/2014/main" id="{34BDA77E-DA5F-476D-AC61-96E57EDDC214}"/>
              </a:ext>
            </a:extLst>
          </p:cNvPr>
          <p:cNvSpPr txBox="1"/>
          <p:nvPr/>
        </p:nvSpPr>
        <p:spPr>
          <a:xfrm>
            <a:off x="1638478" y="4239658"/>
            <a:ext cx="654895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fr-MA" dirty="0">
                <a:solidFill>
                  <a:schemeClr val="tx1"/>
                </a:solidFill>
                <a:latin typeface="Roboto" panose="02000000000000000000" pitchFamily="2" charset="0"/>
              </a:rPr>
              <a:t>4</a:t>
            </a:r>
            <a:r>
              <a:rPr lang="fr-MA" b="0" i="0" dirty="0">
                <a:solidFill>
                  <a:schemeClr val="tx1"/>
                </a:solidFill>
                <a:effectLst/>
                <a:latin typeface="Roboto" panose="02000000000000000000" pitchFamily="2" charset="0"/>
              </a:rPr>
              <a:t>-</a:t>
            </a:r>
            <a:r>
              <a:rPr lang="fr-FR" b="0" i="0" dirty="0">
                <a:solidFill>
                  <a:schemeClr val="tx1"/>
                </a:solidFill>
                <a:effectLst/>
                <a:latin typeface="Roboto" panose="02000000000000000000" pitchFamily="2" charset="0"/>
              </a:rPr>
              <a:t>Propager à nouveau l’erreur sur le réseau déplié et mettre à jour les poids.</a:t>
            </a:r>
          </a:p>
        </p:txBody>
      </p:sp>
      <p:pic>
        <p:nvPicPr>
          <p:cNvPr id="13" name="Picture 12">
            <a:extLst>
              <a:ext uri="{FF2B5EF4-FFF2-40B4-BE49-F238E27FC236}">
                <a16:creationId xmlns:a16="http://schemas.microsoft.com/office/drawing/2014/main" id="{D39EBC12-1D08-4152-847D-ACB254730F50}"/>
              </a:ext>
            </a:extLst>
          </p:cNvPr>
          <p:cNvPicPr>
            <a:picLocks noChangeAspect="1"/>
          </p:cNvPicPr>
          <p:nvPr/>
        </p:nvPicPr>
        <p:blipFill>
          <a:blip r:embed="rId3"/>
          <a:stretch>
            <a:fillRect/>
          </a:stretch>
        </p:blipFill>
        <p:spPr>
          <a:xfrm>
            <a:off x="4572000" y="3788212"/>
            <a:ext cx="1838325" cy="323850"/>
          </a:xfrm>
          <a:prstGeom prst="rect">
            <a:avLst/>
          </a:prstGeom>
        </p:spPr>
      </p:pic>
      <p:sp>
        <p:nvSpPr>
          <p:cNvPr id="15" name="Google Shape;1829;p36">
            <a:extLst>
              <a:ext uri="{FF2B5EF4-FFF2-40B4-BE49-F238E27FC236}">
                <a16:creationId xmlns:a16="http://schemas.microsoft.com/office/drawing/2014/main" id="{8786DD96-827E-4067-A891-04FCE51BC38A}"/>
              </a:ext>
            </a:extLst>
          </p:cNvPr>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Réseaux de neurones récurrents</a:t>
            </a:r>
            <a:endParaRPr dirty="0"/>
          </a:p>
        </p:txBody>
      </p:sp>
      <p:sp>
        <p:nvSpPr>
          <p:cNvPr id="16" name="TextBox 15">
            <a:extLst>
              <a:ext uri="{FF2B5EF4-FFF2-40B4-BE49-F238E27FC236}">
                <a16:creationId xmlns:a16="http://schemas.microsoft.com/office/drawing/2014/main" id="{A01A51EA-E92E-4A37-BA02-6700C97C90D5}"/>
              </a:ext>
            </a:extLst>
          </p:cNvPr>
          <p:cNvSpPr txBox="1"/>
          <p:nvPr/>
        </p:nvSpPr>
        <p:spPr>
          <a:xfrm>
            <a:off x="1638478" y="2832152"/>
            <a:ext cx="4572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fr-FR" b="0" i="0" dirty="0">
                <a:solidFill>
                  <a:schemeClr val="tx1"/>
                </a:solidFill>
                <a:effectLst/>
                <a:latin typeface="Roboto" panose="02000000000000000000" pitchFamily="2" charset="0"/>
                <a:ea typeface="Roboto" panose="02000000000000000000" pitchFamily="2" charset="0"/>
              </a:rPr>
              <a:t>1- Mettez tous les h à zéro.</a:t>
            </a:r>
          </a:p>
        </p:txBody>
      </p:sp>
    </p:spTree>
    <p:extLst>
      <p:ext uri="{BB962C8B-B14F-4D97-AF65-F5344CB8AC3E}">
        <p14:creationId xmlns:p14="http://schemas.microsoft.com/office/powerpoint/2010/main" val="23239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8" grpId="0"/>
      <p:bldP spid="11" grpId="0"/>
      <p:bldP spid="12" grpId="0"/>
      <p:bldP spid="14"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4572000" cy="307777"/>
          </a:xfrm>
          <a:prstGeom prst="rect">
            <a:avLst/>
          </a:prstGeom>
          <a:noFill/>
        </p:spPr>
        <p:txBody>
          <a:bodyPr wrap="square">
            <a:spAutoFit/>
          </a:bodyPr>
          <a:lstStyle/>
          <a:p>
            <a:pPr marL="0" lvl="0" indent="0" algn="l" rtl="0">
              <a:spcBef>
                <a:spcPts val="0"/>
              </a:spcBef>
              <a:spcAft>
                <a:spcPts val="0"/>
              </a:spcAft>
              <a:buNone/>
            </a:pPr>
            <a:r>
              <a:rPr lang="fr-MA" b="1" dirty="0">
                <a:solidFill>
                  <a:srgbClr val="0070C0"/>
                </a:solidFill>
                <a:latin typeface="Roboto" panose="02000000000000000000" pitchFamily="2" charset="0"/>
                <a:ea typeface="Roboto" panose="02000000000000000000" pitchFamily="2" charset="0"/>
              </a:rPr>
              <a:t>Types de </a:t>
            </a:r>
            <a:r>
              <a:rPr lang="fr-MA" b="1" dirty="0" err="1">
                <a:solidFill>
                  <a:srgbClr val="0070C0"/>
                </a:solidFill>
                <a:latin typeface="Roboto" panose="02000000000000000000" pitchFamily="2" charset="0"/>
                <a:ea typeface="Roboto" panose="02000000000000000000" pitchFamily="2" charset="0"/>
              </a:rPr>
              <a:t>RNNs</a:t>
            </a:r>
            <a:r>
              <a:rPr lang="fr-MA" b="1" dirty="0">
                <a:solidFill>
                  <a:srgbClr val="0070C0"/>
                </a:solidFill>
                <a:latin typeface="Roboto" panose="02000000000000000000" pitchFamily="2" charset="0"/>
                <a:ea typeface="Roboto" panose="02000000000000000000" pitchFamily="2" charset="0"/>
              </a:rPr>
              <a:t> :</a:t>
            </a:r>
          </a:p>
        </p:txBody>
      </p:sp>
      <p:pic>
        <p:nvPicPr>
          <p:cNvPr id="3" name="Picture 2">
            <a:extLst>
              <a:ext uri="{FF2B5EF4-FFF2-40B4-BE49-F238E27FC236}">
                <a16:creationId xmlns:a16="http://schemas.microsoft.com/office/drawing/2014/main" id="{DF949694-4C29-4A5A-BAC2-83C2E6CC465F}"/>
              </a:ext>
            </a:extLst>
          </p:cNvPr>
          <p:cNvPicPr>
            <a:picLocks noChangeAspect="1"/>
          </p:cNvPicPr>
          <p:nvPr/>
        </p:nvPicPr>
        <p:blipFill>
          <a:blip r:embed="rId3"/>
          <a:stretch>
            <a:fillRect/>
          </a:stretch>
        </p:blipFill>
        <p:spPr>
          <a:xfrm>
            <a:off x="436935" y="1542547"/>
            <a:ext cx="8707065" cy="3600953"/>
          </a:xfrm>
          <a:prstGeom prst="rect">
            <a:avLst/>
          </a:prstGeom>
        </p:spPr>
      </p:pic>
      <p:sp>
        <p:nvSpPr>
          <p:cNvPr id="7" name="Google Shape;1829;p36">
            <a:extLst>
              <a:ext uri="{FF2B5EF4-FFF2-40B4-BE49-F238E27FC236}">
                <a16:creationId xmlns:a16="http://schemas.microsoft.com/office/drawing/2014/main" id="{854D7CBB-1AFE-451F-A3BF-E2E1130F64B5}"/>
              </a:ext>
            </a:extLst>
          </p:cNvPr>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Réseaux de neurones récurrents</a:t>
            </a:r>
            <a:endParaRPr dirty="0"/>
          </a:p>
        </p:txBody>
      </p:sp>
    </p:spTree>
    <p:extLst>
      <p:ext uri="{BB962C8B-B14F-4D97-AF65-F5344CB8AC3E}">
        <p14:creationId xmlns:p14="http://schemas.microsoft.com/office/powerpoint/2010/main" val="364120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978" name="Google Shape;978;p26"/>
          <p:cNvGrpSpPr/>
          <p:nvPr/>
        </p:nvGrpSpPr>
        <p:grpSpPr>
          <a:xfrm>
            <a:off x="677707" y="1055950"/>
            <a:ext cx="3131099" cy="604500"/>
            <a:chOff x="722651" y="1191038"/>
            <a:chExt cx="3131099" cy="604500"/>
          </a:xfrm>
        </p:grpSpPr>
        <p:sp>
          <p:nvSpPr>
            <p:cNvPr id="979" name="Google Shape;979;p26"/>
            <p:cNvSpPr/>
            <p:nvPr/>
          </p:nvSpPr>
          <p:spPr>
            <a:xfrm>
              <a:off x="3249250" y="1191038"/>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sp>
          <p:nvSpPr>
            <p:cNvPr id="980" name="Google Shape;980;p26"/>
            <p:cNvSpPr txBox="1"/>
            <p:nvPr/>
          </p:nvSpPr>
          <p:spPr>
            <a:xfrm>
              <a:off x="722651" y="1406240"/>
              <a:ext cx="2791949"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chemeClr val="tx1"/>
                  </a:solidFill>
                  <a:latin typeface="Fira Sans Extra Condensed" panose="020B0503050000020004" pitchFamily="34" charset="0"/>
                  <a:ea typeface="Fira Sans Extra Condensed"/>
                  <a:cs typeface="Fira Sans Extra Condensed"/>
                  <a:sym typeface="Fira Sans Extra Condensed"/>
                </a:rPr>
                <a:t>Capacité de gérer des entrées de différentes longueurs</a:t>
              </a:r>
              <a:endParaRPr b="1" dirty="0">
                <a:solidFill>
                  <a:schemeClr val="tx1"/>
                </a:solidFill>
                <a:latin typeface="Fira Sans Extra Condensed" panose="020B0503050000020004" pitchFamily="34" charset="0"/>
                <a:ea typeface="Fira Sans Extra Condensed"/>
                <a:cs typeface="Fira Sans Extra Condensed"/>
                <a:sym typeface="Fira Sans Extra Condensed"/>
              </a:endParaRPr>
            </a:p>
          </p:txBody>
        </p:sp>
      </p:grpSp>
      <p:grpSp>
        <p:nvGrpSpPr>
          <p:cNvPr id="990" name="Google Shape;990;p26"/>
          <p:cNvGrpSpPr/>
          <p:nvPr/>
        </p:nvGrpSpPr>
        <p:grpSpPr>
          <a:xfrm>
            <a:off x="684028" y="2620135"/>
            <a:ext cx="3148144" cy="604500"/>
            <a:chOff x="705606" y="4088400"/>
            <a:chExt cx="3148144" cy="604500"/>
          </a:xfrm>
        </p:grpSpPr>
        <p:sp>
          <p:nvSpPr>
            <p:cNvPr id="991" name="Google Shape;991;p26"/>
            <p:cNvSpPr/>
            <p:nvPr/>
          </p:nvSpPr>
          <p:spPr>
            <a:xfrm>
              <a:off x="3249250" y="4088400"/>
              <a:ext cx="604500" cy="604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03</a:t>
              </a:r>
              <a:endParaRPr sz="1800" b="1" dirty="0">
                <a:solidFill>
                  <a:schemeClr val="lt1"/>
                </a:solidFill>
                <a:latin typeface="Fira Sans Extra Condensed"/>
                <a:ea typeface="Fira Sans Extra Condensed"/>
                <a:cs typeface="Fira Sans Extra Condensed"/>
                <a:sym typeface="Fira Sans Extra Condensed"/>
              </a:endParaRPr>
            </a:p>
          </p:txBody>
        </p:sp>
        <p:sp>
          <p:nvSpPr>
            <p:cNvPr id="992" name="Google Shape;992;p26"/>
            <p:cNvSpPr txBox="1"/>
            <p:nvPr/>
          </p:nvSpPr>
          <p:spPr>
            <a:xfrm>
              <a:off x="705606" y="4250955"/>
              <a:ext cx="2498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latin typeface="Fira Sans Extra Condensed"/>
                  <a:ea typeface="Fira Sans Extra Condensed"/>
                  <a:cs typeface="Fira Sans Extra Condensed"/>
                  <a:sym typeface="Fira Sans Extra Condensed"/>
                </a:rPr>
                <a:t>La taille du modèle n’augmente pas avec la taille de l’entrée</a:t>
              </a:r>
              <a:endParaRPr lang="fr-MA" b="1" dirty="0">
                <a:solidFill>
                  <a:schemeClr val="tx1"/>
                </a:solidFill>
                <a:latin typeface="Fira Sans Extra Condensed" panose="020B0503050000020004" pitchFamily="34" charset="0"/>
                <a:ea typeface="Fira Sans Extra Condensed"/>
                <a:cs typeface="Fira Sans Extra Condensed"/>
                <a:sym typeface="Fira Sans Extra Condensed"/>
              </a:endParaRPr>
            </a:p>
          </p:txBody>
        </p:sp>
      </p:grpSp>
      <p:sp>
        <p:nvSpPr>
          <p:cNvPr id="994" name="Google Shape;994;p26"/>
          <p:cNvSpPr txBox="1"/>
          <p:nvPr/>
        </p:nvSpPr>
        <p:spPr>
          <a:xfrm>
            <a:off x="4572000" y="1055526"/>
            <a:ext cx="41148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rgbClr val="0070C0"/>
                </a:solidFill>
                <a:latin typeface="Fira Sans Extra Condensed"/>
                <a:ea typeface="Fira Sans Extra Condensed"/>
                <a:cs typeface="Fira Sans Extra Condensed"/>
                <a:sym typeface="Fira Sans Extra Condensed"/>
              </a:rPr>
              <a:t>Les avantages de RNN</a:t>
            </a:r>
            <a:endParaRPr sz="2100" b="1" dirty="0">
              <a:solidFill>
                <a:srgbClr val="0070C0"/>
              </a:solidFill>
              <a:latin typeface="Fira Sans Extra Condensed"/>
              <a:ea typeface="Fira Sans Extra Condensed"/>
              <a:cs typeface="Fira Sans Extra Condensed"/>
              <a:sym typeface="Fira Sans Extra Condensed"/>
            </a:endParaRPr>
          </a:p>
        </p:txBody>
      </p:sp>
      <p:sp>
        <p:nvSpPr>
          <p:cNvPr id="995" name="Google Shape;995;p26"/>
          <p:cNvSpPr/>
          <p:nvPr/>
        </p:nvSpPr>
        <p:spPr>
          <a:xfrm>
            <a:off x="6906650" y="2375375"/>
            <a:ext cx="167400" cy="1674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6" name="Google Shape;996;p26"/>
          <p:cNvCxnSpPr>
            <a:cxnSpLocks/>
            <a:stCxn id="995" idx="2"/>
            <a:endCxn id="979" idx="6"/>
          </p:cNvCxnSpPr>
          <p:nvPr/>
        </p:nvCxnSpPr>
        <p:spPr>
          <a:xfrm flipH="1" flipV="1">
            <a:off x="3808806" y="1358200"/>
            <a:ext cx="3097844" cy="1100875"/>
          </a:xfrm>
          <a:prstGeom prst="straightConnector1">
            <a:avLst/>
          </a:prstGeom>
          <a:noFill/>
          <a:ln w="9525" cap="flat" cmpd="sng">
            <a:solidFill>
              <a:schemeClr val="lt2"/>
            </a:solidFill>
            <a:prstDash val="solid"/>
            <a:round/>
            <a:headEnd type="none" w="med" len="med"/>
            <a:tailEnd type="none" w="med" len="med"/>
          </a:ln>
        </p:spPr>
      </p:cxnSp>
      <p:cxnSp>
        <p:nvCxnSpPr>
          <p:cNvPr id="999" name="Google Shape;999;p26"/>
          <p:cNvCxnSpPr>
            <a:cxnSpLocks/>
            <a:endCxn id="991" idx="6"/>
          </p:cNvCxnSpPr>
          <p:nvPr/>
        </p:nvCxnSpPr>
        <p:spPr>
          <a:xfrm flipH="1">
            <a:off x="3832172" y="2458457"/>
            <a:ext cx="3074478" cy="463928"/>
          </a:xfrm>
          <a:prstGeom prst="straightConnector1">
            <a:avLst/>
          </a:prstGeom>
          <a:noFill/>
          <a:ln w="9525" cap="flat" cmpd="sng">
            <a:solidFill>
              <a:schemeClr val="lt2"/>
            </a:solidFill>
            <a:prstDash val="solid"/>
            <a:round/>
            <a:headEnd type="none" w="med" len="med"/>
            <a:tailEnd type="none" w="med" len="med"/>
          </a:ln>
        </p:spPr>
      </p:cxnSp>
      <p:sp>
        <p:nvSpPr>
          <p:cNvPr id="68" name="Google Shape;1829;p36">
            <a:extLst>
              <a:ext uri="{FF2B5EF4-FFF2-40B4-BE49-F238E27FC236}">
                <a16:creationId xmlns:a16="http://schemas.microsoft.com/office/drawing/2014/main" id="{71334CAF-529D-4671-83A1-817439693B4F}"/>
              </a:ext>
            </a:extLst>
          </p:cNvPr>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Réseaux de neurones récurrents</a:t>
            </a:r>
            <a:endParaRPr dirty="0"/>
          </a:p>
        </p:txBody>
      </p:sp>
      <p:grpSp>
        <p:nvGrpSpPr>
          <p:cNvPr id="132" name="Google Shape;642;p22">
            <a:extLst>
              <a:ext uri="{FF2B5EF4-FFF2-40B4-BE49-F238E27FC236}">
                <a16:creationId xmlns:a16="http://schemas.microsoft.com/office/drawing/2014/main" id="{15709CC0-7952-44F0-918F-58680CC392A6}"/>
              </a:ext>
            </a:extLst>
          </p:cNvPr>
          <p:cNvGrpSpPr/>
          <p:nvPr/>
        </p:nvGrpSpPr>
        <p:grpSpPr>
          <a:xfrm>
            <a:off x="5819919" y="1680366"/>
            <a:ext cx="2716242" cy="2750745"/>
            <a:chOff x="457200" y="1485900"/>
            <a:chExt cx="3205384" cy="3246100"/>
          </a:xfrm>
        </p:grpSpPr>
        <p:sp>
          <p:nvSpPr>
            <p:cNvPr id="133" name="Google Shape;643;p22">
              <a:extLst>
                <a:ext uri="{FF2B5EF4-FFF2-40B4-BE49-F238E27FC236}">
                  <a16:creationId xmlns:a16="http://schemas.microsoft.com/office/drawing/2014/main" id="{170477A3-3989-400E-A655-163875A7CE17}"/>
                </a:ext>
              </a:extLst>
            </p:cNvPr>
            <p:cNvSpPr/>
            <p:nvPr/>
          </p:nvSpPr>
          <p:spPr>
            <a:xfrm>
              <a:off x="457200" y="4516621"/>
              <a:ext cx="1920994" cy="173515"/>
            </a:xfrm>
            <a:custGeom>
              <a:avLst/>
              <a:gdLst/>
              <a:ahLst/>
              <a:cxnLst/>
              <a:rect l="l" t="t" r="r" b="b"/>
              <a:pathLst>
                <a:path w="47517" h="4292" extrusionOk="0">
                  <a:moveTo>
                    <a:pt x="23754" y="1"/>
                  </a:moveTo>
                  <a:lnTo>
                    <a:pt x="21330" y="10"/>
                  </a:lnTo>
                  <a:lnTo>
                    <a:pt x="18965" y="49"/>
                  </a:lnTo>
                  <a:lnTo>
                    <a:pt x="16695" y="97"/>
                  </a:lnTo>
                  <a:lnTo>
                    <a:pt x="14511" y="173"/>
                  </a:lnTo>
                  <a:lnTo>
                    <a:pt x="12432" y="259"/>
                  </a:lnTo>
                  <a:lnTo>
                    <a:pt x="11436" y="317"/>
                  </a:lnTo>
                  <a:lnTo>
                    <a:pt x="10469" y="365"/>
                  </a:lnTo>
                  <a:lnTo>
                    <a:pt x="9540" y="432"/>
                  </a:lnTo>
                  <a:lnTo>
                    <a:pt x="8639" y="489"/>
                  </a:lnTo>
                  <a:lnTo>
                    <a:pt x="7777" y="556"/>
                  </a:lnTo>
                  <a:lnTo>
                    <a:pt x="6954" y="633"/>
                  </a:lnTo>
                  <a:lnTo>
                    <a:pt x="6168" y="710"/>
                  </a:lnTo>
                  <a:lnTo>
                    <a:pt x="5421" y="786"/>
                  </a:lnTo>
                  <a:lnTo>
                    <a:pt x="4722" y="863"/>
                  </a:lnTo>
                  <a:lnTo>
                    <a:pt x="4052" y="949"/>
                  </a:lnTo>
                  <a:lnTo>
                    <a:pt x="3439" y="1035"/>
                  </a:lnTo>
                  <a:lnTo>
                    <a:pt x="2864" y="1121"/>
                  </a:lnTo>
                  <a:lnTo>
                    <a:pt x="2337" y="1217"/>
                  </a:lnTo>
                  <a:lnTo>
                    <a:pt x="1868" y="1313"/>
                  </a:lnTo>
                  <a:lnTo>
                    <a:pt x="1437" y="1409"/>
                  </a:lnTo>
                  <a:lnTo>
                    <a:pt x="1063" y="1514"/>
                  </a:lnTo>
                  <a:lnTo>
                    <a:pt x="747" y="1610"/>
                  </a:lnTo>
                  <a:lnTo>
                    <a:pt x="479" y="1715"/>
                  </a:lnTo>
                  <a:lnTo>
                    <a:pt x="364" y="1773"/>
                  </a:lnTo>
                  <a:lnTo>
                    <a:pt x="268" y="1821"/>
                  </a:lnTo>
                  <a:lnTo>
                    <a:pt x="192" y="1878"/>
                  </a:lnTo>
                  <a:lnTo>
                    <a:pt x="125" y="1926"/>
                  </a:lnTo>
                  <a:lnTo>
                    <a:pt x="67" y="1984"/>
                  </a:lnTo>
                  <a:lnTo>
                    <a:pt x="29" y="2041"/>
                  </a:lnTo>
                  <a:lnTo>
                    <a:pt x="10" y="2098"/>
                  </a:lnTo>
                  <a:lnTo>
                    <a:pt x="0" y="2146"/>
                  </a:lnTo>
                  <a:lnTo>
                    <a:pt x="10" y="2204"/>
                  </a:lnTo>
                  <a:lnTo>
                    <a:pt x="29" y="2261"/>
                  </a:lnTo>
                  <a:lnTo>
                    <a:pt x="67" y="2319"/>
                  </a:lnTo>
                  <a:lnTo>
                    <a:pt x="125" y="2367"/>
                  </a:lnTo>
                  <a:lnTo>
                    <a:pt x="192" y="2424"/>
                  </a:lnTo>
                  <a:lnTo>
                    <a:pt x="268" y="2472"/>
                  </a:lnTo>
                  <a:lnTo>
                    <a:pt x="364" y="2529"/>
                  </a:lnTo>
                  <a:lnTo>
                    <a:pt x="479" y="2577"/>
                  </a:lnTo>
                  <a:lnTo>
                    <a:pt x="747" y="2683"/>
                  </a:lnTo>
                  <a:lnTo>
                    <a:pt x="1063" y="2788"/>
                  </a:lnTo>
                  <a:lnTo>
                    <a:pt x="1437" y="2884"/>
                  </a:lnTo>
                  <a:lnTo>
                    <a:pt x="1868" y="2989"/>
                  </a:lnTo>
                  <a:lnTo>
                    <a:pt x="2337" y="3075"/>
                  </a:lnTo>
                  <a:lnTo>
                    <a:pt x="2864" y="3171"/>
                  </a:lnTo>
                  <a:lnTo>
                    <a:pt x="3439" y="3257"/>
                  </a:lnTo>
                  <a:lnTo>
                    <a:pt x="4052" y="3353"/>
                  </a:lnTo>
                  <a:lnTo>
                    <a:pt x="4722" y="3430"/>
                  </a:lnTo>
                  <a:lnTo>
                    <a:pt x="5421" y="3516"/>
                  </a:lnTo>
                  <a:lnTo>
                    <a:pt x="6168" y="3593"/>
                  </a:lnTo>
                  <a:lnTo>
                    <a:pt x="6954" y="3669"/>
                  </a:lnTo>
                  <a:lnTo>
                    <a:pt x="7777" y="3736"/>
                  </a:lnTo>
                  <a:lnTo>
                    <a:pt x="8639" y="3803"/>
                  </a:lnTo>
                  <a:lnTo>
                    <a:pt x="9540" y="3870"/>
                  </a:lnTo>
                  <a:lnTo>
                    <a:pt x="10469" y="3928"/>
                  </a:lnTo>
                  <a:lnTo>
                    <a:pt x="11436" y="3985"/>
                  </a:lnTo>
                  <a:lnTo>
                    <a:pt x="12432" y="4033"/>
                  </a:lnTo>
                  <a:lnTo>
                    <a:pt x="14511" y="4129"/>
                  </a:lnTo>
                  <a:lnTo>
                    <a:pt x="16695" y="4196"/>
                  </a:lnTo>
                  <a:lnTo>
                    <a:pt x="18965" y="4254"/>
                  </a:lnTo>
                  <a:lnTo>
                    <a:pt x="21330" y="4282"/>
                  </a:lnTo>
                  <a:lnTo>
                    <a:pt x="23754" y="4292"/>
                  </a:lnTo>
                  <a:lnTo>
                    <a:pt x="26187" y="4282"/>
                  </a:lnTo>
                  <a:lnTo>
                    <a:pt x="28543" y="4254"/>
                  </a:lnTo>
                  <a:lnTo>
                    <a:pt x="30822" y="4196"/>
                  </a:lnTo>
                  <a:lnTo>
                    <a:pt x="33006" y="4129"/>
                  </a:lnTo>
                  <a:lnTo>
                    <a:pt x="35085" y="4033"/>
                  </a:lnTo>
                  <a:lnTo>
                    <a:pt x="36071" y="3985"/>
                  </a:lnTo>
                  <a:lnTo>
                    <a:pt x="37038" y="3928"/>
                  </a:lnTo>
                  <a:lnTo>
                    <a:pt x="37968" y="3870"/>
                  </a:lnTo>
                  <a:lnTo>
                    <a:pt x="38868" y="3803"/>
                  </a:lnTo>
                  <a:lnTo>
                    <a:pt x="39730" y="3736"/>
                  </a:lnTo>
                  <a:lnTo>
                    <a:pt x="40554" y="3669"/>
                  </a:lnTo>
                  <a:lnTo>
                    <a:pt x="41339" y="3593"/>
                  </a:lnTo>
                  <a:lnTo>
                    <a:pt x="42086" y="3516"/>
                  </a:lnTo>
                  <a:lnTo>
                    <a:pt x="42795" y="3430"/>
                  </a:lnTo>
                  <a:lnTo>
                    <a:pt x="43456" y="3353"/>
                  </a:lnTo>
                  <a:lnTo>
                    <a:pt x="44078" y="3257"/>
                  </a:lnTo>
                  <a:lnTo>
                    <a:pt x="44643" y="3171"/>
                  </a:lnTo>
                  <a:lnTo>
                    <a:pt x="45170" y="3075"/>
                  </a:lnTo>
                  <a:lnTo>
                    <a:pt x="45649" y="2989"/>
                  </a:lnTo>
                  <a:lnTo>
                    <a:pt x="46071" y="2884"/>
                  </a:lnTo>
                  <a:lnTo>
                    <a:pt x="46444" y="2788"/>
                  </a:lnTo>
                  <a:lnTo>
                    <a:pt x="46770" y="2683"/>
                  </a:lnTo>
                  <a:lnTo>
                    <a:pt x="47028" y="2577"/>
                  </a:lnTo>
                  <a:lnTo>
                    <a:pt x="47143" y="2529"/>
                  </a:lnTo>
                  <a:lnTo>
                    <a:pt x="47239" y="2472"/>
                  </a:lnTo>
                  <a:lnTo>
                    <a:pt x="47325" y="2424"/>
                  </a:lnTo>
                  <a:lnTo>
                    <a:pt x="47392" y="2367"/>
                  </a:lnTo>
                  <a:lnTo>
                    <a:pt x="47450" y="2319"/>
                  </a:lnTo>
                  <a:lnTo>
                    <a:pt x="47488" y="2261"/>
                  </a:lnTo>
                  <a:lnTo>
                    <a:pt x="47507" y="2204"/>
                  </a:lnTo>
                  <a:lnTo>
                    <a:pt x="47517" y="2146"/>
                  </a:lnTo>
                  <a:lnTo>
                    <a:pt x="47507" y="2098"/>
                  </a:lnTo>
                  <a:lnTo>
                    <a:pt x="47488" y="2041"/>
                  </a:lnTo>
                  <a:lnTo>
                    <a:pt x="47450" y="1984"/>
                  </a:lnTo>
                  <a:lnTo>
                    <a:pt x="47392" y="1926"/>
                  </a:lnTo>
                  <a:lnTo>
                    <a:pt x="47325" y="1878"/>
                  </a:lnTo>
                  <a:lnTo>
                    <a:pt x="47239" y="1821"/>
                  </a:lnTo>
                  <a:lnTo>
                    <a:pt x="47143" y="1773"/>
                  </a:lnTo>
                  <a:lnTo>
                    <a:pt x="47028" y="1715"/>
                  </a:lnTo>
                  <a:lnTo>
                    <a:pt x="46770" y="1610"/>
                  </a:lnTo>
                  <a:lnTo>
                    <a:pt x="46444" y="1514"/>
                  </a:lnTo>
                  <a:lnTo>
                    <a:pt x="46071" y="1409"/>
                  </a:lnTo>
                  <a:lnTo>
                    <a:pt x="45649" y="1313"/>
                  </a:lnTo>
                  <a:lnTo>
                    <a:pt x="45170" y="1217"/>
                  </a:lnTo>
                  <a:lnTo>
                    <a:pt x="44643" y="1121"/>
                  </a:lnTo>
                  <a:lnTo>
                    <a:pt x="44078" y="1035"/>
                  </a:lnTo>
                  <a:lnTo>
                    <a:pt x="43456" y="949"/>
                  </a:lnTo>
                  <a:lnTo>
                    <a:pt x="42795" y="863"/>
                  </a:lnTo>
                  <a:lnTo>
                    <a:pt x="42086" y="786"/>
                  </a:lnTo>
                  <a:lnTo>
                    <a:pt x="41339" y="710"/>
                  </a:lnTo>
                  <a:lnTo>
                    <a:pt x="40554" y="633"/>
                  </a:lnTo>
                  <a:lnTo>
                    <a:pt x="39730" y="556"/>
                  </a:lnTo>
                  <a:lnTo>
                    <a:pt x="38868" y="489"/>
                  </a:lnTo>
                  <a:lnTo>
                    <a:pt x="37968" y="432"/>
                  </a:lnTo>
                  <a:lnTo>
                    <a:pt x="37038" y="365"/>
                  </a:lnTo>
                  <a:lnTo>
                    <a:pt x="36071" y="317"/>
                  </a:lnTo>
                  <a:lnTo>
                    <a:pt x="35085" y="259"/>
                  </a:lnTo>
                  <a:lnTo>
                    <a:pt x="33006" y="173"/>
                  </a:lnTo>
                  <a:lnTo>
                    <a:pt x="30822" y="97"/>
                  </a:lnTo>
                  <a:lnTo>
                    <a:pt x="28543" y="49"/>
                  </a:lnTo>
                  <a:lnTo>
                    <a:pt x="26187" y="10"/>
                  </a:lnTo>
                  <a:lnTo>
                    <a:pt x="2375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644;p22">
              <a:extLst>
                <a:ext uri="{FF2B5EF4-FFF2-40B4-BE49-F238E27FC236}">
                  <a16:creationId xmlns:a16="http://schemas.microsoft.com/office/drawing/2014/main" id="{7B079C34-95EC-4592-8808-2AAEB97F3A2D}"/>
                </a:ext>
              </a:extLst>
            </p:cNvPr>
            <p:cNvSpPr/>
            <p:nvPr/>
          </p:nvSpPr>
          <p:spPr>
            <a:xfrm>
              <a:off x="2360341" y="2998390"/>
              <a:ext cx="417454" cy="50373"/>
            </a:xfrm>
            <a:custGeom>
              <a:avLst/>
              <a:gdLst/>
              <a:ahLst/>
              <a:cxnLst/>
              <a:rect l="l" t="t" r="r" b="b"/>
              <a:pathLst>
                <a:path w="10326" h="1246" extrusionOk="0">
                  <a:moveTo>
                    <a:pt x="565" y="0"/>
                  </a:moveTo>
                  <a:lnTo>
                    <a:pt x="498" y="10"/>
                  </a:lnTo>
                  <a:lnTo>
                    <a:pt x="441" y="29"/>
                  </a:lnTo>
                  <a:lnTo>
                    <a:pt x="383" y="48"/>
                  </a:lnTo>
                  <a:lnTo>
                    <a:pt x="326" y="67"/>
                  </a:lnTo>
                  <a:lnTo>
                    <a:pt x="278" y="105"/>
                  </a:lnTo>
                  <a:lnTo>
                    <a:pt x="182" y="182"/>
                  </a:lnTo>
                  <a:lnTo>
                    <a:pt x="106" y="268"/>
                  </a:lnTo>
                  <a:lnTo>
                    <a:pt x="77" y="326"/>
                  </a:lnTo>
                  <a:lnTo>
                    <a:pt x="48" y="374"/>
                  </a:lnTo>
                  <a:lnTo>
                    <a:pt x="29" y="431"/>
                  </a:lnTo>
                  <a:lnTo>
                    <a:pt x="19" y="489"/>
                  </a:lnTo>
                  <a:lnTo>
                    <a:pt x="10" y="556"/>
                  </a:lnTo>
                  <a:lnTo>
                    <a:pt x="0" y="623"/>
                  </a:lnTo>
                  <a:lnTo>
                    <a:pt x="10" y="680"/>
                  </a:lnTo>
                  <a:lnTo>
                    <a:pt x="19" y="747"/>
                  </a:lnTo>
                  <a:lnTo>
                    <a:pt x="29" y="805"/>
                  </a:lnTo>
                  <a:lnTo>
                    <a:pt x="48" y="862"/>
                  </a:lnTo>
                  <a:lnTo>
                    <a:pt x="77" y="920"/>
                  </a:lnTo>
                  <a:lnTo>
                    <a:pt x="106" y="967"/>
                  </a:lnTo>
                  <a:lnTo>
                    <a:pt x="182" y="1063"/>
                  </a:lnTo>
                  <a:lnTo>
                    <a:pt x="278" y="1130"/>
                  </a:lnTo>
                  <a:lnTo>
                    <a:pt x="326" y="1169"/>
                  </a:lnTo>
                  <a:lnTo>
                    <a:pt x="383" y="1188"/>
                  </a:lnTo>
                  <a:lnTo>
                    <a:pt x="441" y="1216"/>
                  </a:lnTo>
                  <a:lnTo>
                    <a:pt x="498" y="1226"/>
                  </a:lnTo>
                  <a:lnTo>
                    <a:pt x="565" y="1236"/>
                  </a:lnTo>
                  <a:lnTo>
                    <a:pt x="623" y="1245"/>
                  </a:lnTo>
                  <a:lnTo>
                    <a:pt x="9703" y="1245"/>
                  </a:lnTo>
                  <a:lnTo>
                    <a:pt x="9770" y="1236"/>
                  </a:lnTo>
                  <a:lnTo>
                    <a:pt x="9837" y="1226"/>
                  </a:lnTo>
                  <a:lnTo>
                    <a:pt x="9894" y="1216"/>
                  </a:lnTo>
                  <a:lnTo>
                    <a:pt x="9952" y="1188"/>
                  </a:lnTo>
                  <a:lnTo>
                    <a:pt x="10000" y="1169"/>
                  </a:lnTo>
                  <a:lnTo>
                    <a:pt x="10057" y="1130"/>
                  </a:lnTo>
                  <a:lnTo>
                    <a:pt x="10144" y="1063"/>
                  </a:lnTo>
                  <a:lnTo>
                    <a:pt x="10220" y="967"/>
                  </a:lnTo>
                  <a:lnTo>
                    <a:pt x="10258" y="920"/>
                  </a:lnTo>
                  <a:lnTo>
                    <a:pt x="10278" y="862"/>
                  </a:lnTo>
                  <a:lnTo>
                    <a:pt x="10297" y="805"/>
                  </a:lnTo>
                  <a:lnTo>
                    <a:pt x="10316" y="747"/>
                  </a:lnTo>
                  <a:lnTo>
                    <a:pt x="10326" y="680"/>
                  </a:lnTo>
                  <a:lnTo>
                    <a:pt x="10326" y="623"/>
                  </a:lnTo>
                  <a:lnTo>
                    <a:pt x="10326" y="556"/>
                  </a:lnTo>
                  <a:lnTo>
                    <a:pt x="10316" y="489"/>
                  </a:lnTo>
                  <a:lnTo>
                    <a:pt x="10297" y="431"/>
                  </a:lnTo>
                  <a:lnTo>
                    <a:pt x="10278" y="374"/>
                  </a:lnTo>
                  <a:lnTo>
                    <a:pt x="10258" y="326"/>
                  </a:lnTo>
                  <a:lnTo>
                    <a:pt x="10220" y="268"/>
                  </a:lnTo>
                  <a:lnTo>
                    <a:pt x="10144" y="182"/>
                  </a:lnTo>
                  <a:lnTo>
                    <a:pt x="10057" y="105"/>
                  </a:lnTo>
                  <a:lnTo>
                    <a:pt x="10000" y="67"/>
                  </a:lnTo>
                  <a:lnTo>
                    <a:pt x="9952" y="48"/>
                  </a:lnTo>
                  <a:lnTo>
                    <a:pt x="9894" y="29"/>
                  </a:lnTo>
                  <a:lnTo>
                    <a:pt x="9837" y="10"/>
                  </a:lnTo>
                  <a:lnTo>
                    <a:pt x="977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645;p22">
              <a:extLst>
                <a:ext uri="{FF2B5EF4-FFF2-40B4-BE49-F238E27FC236}">
                  <a16:creationId xmlns:a16="http://schemas.microsoft.com/office/drawing/2014/main" id="{9EF0ABAB-65EB-45B3-9DE3-22EF30324D06}"/>
                </a:ext>
              </a:extLst>
            </p:cNvPr>
            <p:cNvSpPr/>
            <p:nvPr/>
          </p:nvSpPr>
          <p:spPr>
            <a:xfrm>
              <a:off x="2623642" y="2998390"/>
              <a:ext cx="154150" cy="50373"/>
            </a:xfrm>
            <a:custGeom>
              <a:avLst/>
              <a:gdLst/>
              <a:ahLst/>
              <a:cxnLst/>
              <a:rect l="l" t="t" r="r" b="b"/>
              <a:pathLst>
                <a:path w="3813" h="1246" extrusionOk="0">
                  <a:moveTo>
                    <a:pt x="566" y="0"/>
                  </a:moveTo>
                  <a:lnTo>
                    <a:pt x="498" y="10"/>
                  </a:lnTo>
                  <a:lnTo>
                    <a:pt x="441" y="29"/>
                  </a:lnTo>
                  <a:lnTo>
                    <a:pt x="384" y="48"/>
                  </a:lnTo>
                  <a:lnTo>
                    <a:pt x="326" y="67"/>
                  </a:lnTo>
                  <a:lnTo>
                    <a:pt x="278" y="105"/>
                  </a:lnTo>
                  <a:lnTo>
                    <a:pt x="182" y="182"/>
                  </a:lnTo>
                  <a:lnTo>
                    <a:pt x="106" y="268"/>
                  </a:lnTo>
                  <a:lnTo>
                    <a:pt x="77" y="326"/>
                  </a:lnTo>
                  <a:lnTo>
                    <a:pt x="48" y="374"/>
                  </a:lnTo>
                  <a:lnTo>
                    <a:pt x="29" y="431"/>
                  </a:lnTo>
                  <a:lnTo>
                    <a:pt x="20" y="489"/>
                  </a:lnTo>
                  <a:lnTo>
                    <a:pt x="10" y="556"/>
                  </a:lnTo>
                  <a:lnTo>
                    <a:pt x="0" y="623"/>
                  </a:lnTo>
                  <a:lnTo>
                    <a:pt x="10" y="680"/>
                  </a:lnTo>
                  <a:lnTo>
                    <a:pt x="20" y="747"/>
                  </a:lnTo>
                  <a:lnTo>
                    <a:pt x="29" y="805"/>
                  </a:lnTo>
                  <a:lnTo>
                    <a:pt x="48" y="862"/>
                  </a:lnTo>
                  <a:lnTo>
                    <a:pt x="77" y="920"/>
                  </a:lnTo>
                  <a:lnTo>
                    <a:pt x="106" y="967"/>
                  </a:lnTo>
                  <a:lnTo>
                    <a:pt x="182" y="1063"/>
                  </a:lnTo>
                  <a:lnTo>
                    <a:pt x="278" y="1130"/>
                  </a:lnTo>
                  <a:lnTo>
                    <a:pt x="326" y="1169"/>
                  </a:lnTo>
                  <a:lnTo>
                    <a:pt x="384" y="1188"/>
                  </a:lnTo>
                  <a:lnTo>
                    <a:pt x="441" y="1216"/>
                  </a:lnTo>
                  <a:lnTo>
                    <a:pt x="498" y="1226"/>
                  </a:lnTo>
                  <a:lnTo>
                    <a:pt x="566" y="1236"/>
                  </a:lnTo>
                  <a:lnTo>
                    <a:pt x="623" y="1245"/>
                  </a:lnTo>
                  <a:lnTo>
                    <a:pt x="3190" y="1245"/>
                  </a:lnTo>
                  <a:lnTo>
                    <a:pt x="3257" y="1236"/>
                  </a:lnTo>
                  <a:lnTo>
                    <a:pt x="3324" y="1226"/>
                  </a:lnTo>
                  <a:lnTo>
                    <a:pt x="3381" y="1216"/>
                  </a:lnTo>
                  <a:lnTo>
                    <a:pt x="3439" y="1188"/>
                  </a:lnTo>
                  <a:lnTo>
                    <a:pt x="3487" y="1169"/>
                  </a:lnTo>
                  <a:lnTo>
                    <a:pt x="3544" y="1130"/>
                  </a:lnTo>
                  <a:lnTo>
                    <a:pt x="3631" y="1063"/>
                  </a:lnTo>
                  <a:lnTo>
                    <a:pt x="3707" y="967"/>
                  </a:lnTo>
                  <a:lnTo>
                    <a:pt x="3745" y="920"/>
                  </a:lnTo>
                  <a:lnTo>
                    <a:pt x="3765" y="862"/>
                  </a:lnTo>
                  <a:lnTo>
                    <a:pt x="3784" y="805"/>
                  </a:lnTo>
                  <a:lnTo>
                    <a:pt x="3803" y="747"/>
                  </a:lnTo>
                  <a:lnTo>
                    <a:pt x="3813" y="680"/>
                  </a:lnTo>
                  <a:lnTo>
                    <a:pt x="3813" y="623"/>
                  </a:lnTo>
                  <a:lnTo>
                    <a:pt x="3813" y="556"/>
                  </a:lnTo>
                  <a:lnTo>
                    <a:pt x="3803" y="489"/>
                  </a:lnTo>
                  <a:lnTo>
                    <a:pt x="3784" y="431"/>
                  </a:lnTo>
                  <a:lnTo>
                    <a:pt x="3765" y="374"/>
                  </a:lnTo>
                  <a:lnTo>
                    <a:pt x="3745" y="326"/>
                  </a:lnTo>
                  <a:lnTo>
                    <a:pt x="3707" y="268"/>
                  </a:lnTo>
                  <a:lnTo>
                    <a:pt x="3631" y="182"/>
                  </a:lnTo>
                  <a:lnTo>
                    <a:pt x="3544" y="105"/>
                  </a:lnTo>
                  <a:lnTo>
                    <a:pt x="3487" y="67"/>
                  </a:lnTo>
                  <a:lnTo>
                    <a:pt x="3439" y="48"/>
                  </a:lnTo>
                  <a:lnTo>
                    <a:pt x="3381" y="29"/>
                  </a:lnTo>
                  <a:lnTo>
                    <a:pt x="3324" y="10"/>
                  </a:lnTo>
                  <a:lnTo>
                    <a:pt x="3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646;p22">
              <a:extLst>
                <a:ext uri="{FF2B5EF4-FFF2-40B4-BE49-F238E27FC236}">
                  <a16:creationId xmlns:a16="http://schemas.microsoft.com/office/drawing/2014/main" id="{C58C2F24-1ADD-4DE4-8B88-0F41D641C58D}"/>
                </a:ext>
              </a:extLst>
            </p:cNvPr>
            <p:cNvSpPr/>
            <p:nvPr/>
          </p:nvSpPr>
          <p:spPr>
            <a:xfrm>
              <a:off x="2665443" y="2196079"/>
              <a:ext cx="84453" cy="111176"/>
            </a:xfrm>
            <a:custGeom>
              <a:avLst/>
              <a:gdLst/>
              <a:ahLst/>
              <a:cxnLst/>
              <a:rect l="l" t="t" r="r" b="b"/>
              <a:pathLst>
                <a:path w="2089" h="2750" extrusionOk="0">
                  <a:moveTo>
                    <a:pt x="1821" y="0"/>
                  </a:moveTo>
                  <a:lnTo>
                    <a:pt x="1754" y="19"/>
                  </a:lnTo>
                  <a:lnTo>
                    <a:pt x="1620" y="67"/>
                  </a:lnTo>
                  <a:lnTo>
                    <a:pt x="1466" y="144"/>
                  </a:lnTo>
                  <a:lnTo>
                    <a:pt x="1303" y="240"/>
                  </a:lnTo>
                  <a:lnTo>
                    <a:pt x="1141" y="345"/>
                  </a:lnTo>
                  <a:lnTo>
                    <a:pt x="968" y="470"/>
                  </a:lnTo>
                  <a:lnTo>
                    <a:pt x="643" y="719"/>
                  </a:lnTo>
                  <a:lnTo>
                    <a:pt x="374" y="948"/>
                  </a:lnTo>
                  <a:lnTo>
                    <a:pt x="116" y="1178"/>
                  </a:lnTo>
                  <a:lnTo>
                    <a:pt x="68" y="1303"/>
                  </a:lnTo>
                  <a:lnTo>
                    <a:pt x="30" y="1437"/>
                  </a:lnTo>
                  <a:lnTo>
                    <a:pt x="10" y="1571"/>
                  </a:lnTo>
                  <a:lnTo>
                    <a:pt x="1" y="1705"/>
                  </a:lnTo>
                  <a:lnTo>
                    <a:pt x="1" y="1839"/>
                  </a:lnTo>
                  <a:lnTo>
                    <a:pt x="10" y="1964"/>
                  </a:lnTo>
                  <a:lnTo>
                    <a:pt x="39" y="2088"/>
                  </a:lnTo>
                  <a:lnTo>
                    <a:pt x="68" y="2203"/>
                  </a:lnTo>
                  <a:lnTo>
                    <a:pt x="106" y="2318"/>
                  </a:lnTo>
                  <a:lnTo>
                    <a:pt x="164" y="2414"/>
                  </a:lnTo>
                  <a:lnTo>
                    <a:pt x="221" y="2510"/>
                  </a:lnTo>
                  <a:lnTo>
                    <a:pt x="288" y="2586"/>
                  </a:lnTo>
                  <a:lnTo>
                    <a:pt x="365" y="2653"/>
                  </a:lnTo>
                  <a:lnTo>
                    <a:pt x="441" y="2701"/>
                  </a:lnTo>
                  <a:lnTo>
                    <a:pt x="528" y="2730"/>
                  </a:lnTo>
                  <a:lnTo>
                    <a:pt x="623" y="2749"/>
                  </a:lnTo>
                  <a:lnTo>
                    <a:pt x="671" y="2749"/>
                  </a:lnTo>
                  <a:lnTo>
                    <a:pt x="729" y="2730"/>
                  </a:lnTo>
                  <a:lnTo>
                    <a:pt x="786" y="2701"/>
                  </a:lnTo>
                  <a:lnTo>
                    <a:pt x="844" y="2663"/>
                  </a:lnTo>
                  <a:lnTo>
                    <a:pt x="901" y="2615"/>
                  </a:lnTo>
                  <a:lnTo>
                    <a:pt x="968" y="2548"/>
                  </a:lnTo>
                  <a:lnTo>
                    <a:pt x="1102" y="2404"/>
                  </a:lnTo>
                  <a:lnTo>
                    <a:pt x="1236" y="2232"/>
                  </a:lnTo>
                  <a:lnTo>
                    <a:pt x="1371" y="2031"/>
                  </a:lnTo>
                  <a:lnTo>
                    <a:pt x="1505" y="1810"/>
                  </a:lnTo>
                  <a:lnTo>
                    <a:pt x="1629" y="1581"/>
                  </a:lnTo>
                  <a:lnTo>
                    <a:pt x="1754" y="1351"/>
                  </a:lnTo>
                  <a:lnTo>
                    <a:pt x="1859" y="1111"/>
                  </a:lnTo>
                  <a:lnTo>
                    <a:pt x="1945" y="891"/>
                  </a:lnTo>
                  <a:lnTo>
                    <a:pt x="2012" y="671"/>
                  </a:lnTo>
                  <a:lnTo>
                    <a:pt x="2060" y="479"/>
                  </a:lnTo>
                  <a:lnTo>
                    <a:pt x="2079" y="393"/>
                  </a:lnTo>
                  <a:lnTo>
                    <a:pt x="2089" y="307"/>
                  </a:lnTo>
                  <a:lnTo>
                    <a:pt x="2089" y="240"/>
                  </a:lnTo>
                  <a:lnTo>
                    <a:pt x="2079" y="173"/>
                  </a:lnTo>
                  <a:lnTo>
                    <a:pt x="2070" y="115"/>
                  </a:lnTo>
                  <a:lnTo>
                    <a:pt x="2041" y="77"/>
                  </a:lnTo>
                  <a:lnTo>
                    <a:pt x="2012" y="39"/>
                  </a:lnTo>
                  <a:lnTo>
                    <a:pt x="1974" y="19"/>
                  </a:lnTo>
                  <a:lnTo>
                    <a:pt x="1926"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647;p22">
              <a:extLst>
                <a:ext uri="{FF2B5EF4-FFF2-40B4-BE49-F238E27FC236}">
                  <a16:creationId xmlns:a16="http://schemas.microsoft.com/office/drawing/2014/main" id="{B96B83A0-1E2E-4ADB-9D53-1D281C774540}"/>
                </a:ext>
              </a:extLst>
            </p:cNvPr>
            <p:cNvSpPr/>
            <p:nvPr/>
          </p:nvSpPr>
          <p:spPr>
            <a:xfrm>
              <a:off x="3148708" y="1685326"/>
              <a:ext cx="513874" cy="513874"/>
            </a:xfrm>
            <a:custGeom>
              <a:avLst/>
              <a:gdLst/>
              <a:ahLst/>
              <a:cxnLst/>
              <a:rect l="l" t="t" r="r" b="b"/>
              <a:pathLst>
                <a:path w="12711" h="12711" extrusionOk="0">
                  <a:moveTo>
                    <a:pt x="6025" y="1"/>
                  </a:moveTo>
                  <a:lnTo>
                    <a:pt x="5699" y="29"/>
                  </a:lnTo>
                  <a:lnTo>
                    <a:pt x="5383" y="68"/>
                  </a:lnTo>
                  <a:lnTo>
                    <a:pt x="5077" y="125"/>
                  </a:lnTo>
                  <a:lnTo>
                    <a:pt x="4761" y="192"/>
                  </a:lnTo>
                  <a:lnTo>
                    <a:pt x="4464" y="278"/>
                  </a:lnTo>
                  <a:lnTo>
                    <a:pt x="4167" y="384"/>
                  </a:lnTo>
                  <a:lnTo>
                    <a:pt x="3879" y="499"/>
                  </a:lnTo>
                  <a:lnTo>
                    <a:pt x="3602" y="623"/>
                  </a:lnTo>
                  <a:lnTo>
                    <a:pt x="3324" y="767"/>
                  </a:lnTo>
                  <a:lnTo>
                    <a:pt x="3056" y="920"/>
                  </a:lnTo>
                  <a:lnTo>
                    <a:pt x="2797" y="1083"/>
                  </a:lnTo>
                  <a:lnTo>
                    <a:pt x="2548" y="1255"/>
                  </a:lnTo>
                  <a:lnTo>
                    <a:pt x="2309" y="1447"/>
                  </a:lnTo>
                  <a:lnTo>
                    <a:pt x="2079" y="1648"/>
                  </a:lnTo>
                  <a:lnTo>
                    <a:pt x="1858" y="1859"/>
                  </a:lnTo>
                  <a:lnTo>
                    <a:pt x="1648" y="2079"/>
                  </a:lnTo>
                  <a:lnTo>
                    <a:pt x="1447" y="2309"/>
                  </a:lnTo>
                  <a:lnTo>
                    <a:pt x="1265" y="2548"/>
                  </a:lnTo>
                  <a:lnTo>
                    <a:pt x="1083" y="2797"/>
                  </a:lnTo>
                  <a:lnTo>
                    <a:pt x="920" y="3056"/>
                  </a:lnTo>
                  <a:lnTo>
                    <a:pt x="767" y="3324"/>
                  </a:lnTo>
                  <a:lnTo>
                    <a:pt x="623" y="3592"/>
                  </a:lnTo>
                  <a:lnTo>
                    <a:pt x="498" y="3880"/>
                  </a:lnTo>
                  <a:lnTo>
                    <a:pt x="383" y="4167"/>
                  </a:lnTo>
                  <a:lnTo>
                    <a:pt x="288" y="4464"/>
                  </a:lnTo>
                  <a:lnTo>
                    <a:pt x="201" y="4761"/>
                  </a:lnTo>
                  <a:lnTo>
                    <a:pt x="125" y="5068"/>
                  </a:lnTo>
                  <a:lnTo>
                    <a:pt x="67" y="5384"/>
                  </a:lnTo>
                  <a:lnTo>
                    <a:pt x="29" y="5700"/>
                  </a:lnTo>
                  <a:lnTo>
                    <a:pt x="10" y="6025"/>
                  </a:lnTo>
                  <a:lnTo>
                    <a:pt x="0" y="6351"/>
                  </a:lnTo>
                  <a:lnTo>
                    <a:pt x="10" y="6677"/>
                  </a:lnTo>
                  <a:lnTo>
                    <a:pt x="29" y="7002"/>
                  </a:lnTo>
                  <a:lnTo>
                    <a:pt x="67" y="7318"/>
                  </a:lnTo>
                  <a:lnTo>
                    <a:pt x="125" y="7634"/>
                  </a:lnTo>
                  <a:lnTo>
                    <a:pt x="201" y="7941"/>
                  </a:lnTo>
                  <a:lnTo>
                    <a:pt x="288" y="8238"/>
                  </a:lnTo>
                  <a:lnTo>
                    <a:pt x="383" y="8535"/>
                  </a:lnTo>
                  <a:lnTo>
                    <a:pt x="498" y="8822"/>
                  </a:lnTo>
                  <a:lnTo>
                    <a:pt x="623" y="9109"/>
                  </a:lnTo>
                  <a:lnTo>
                    <a:pt x="767" y="9378"/>
                  </a:lnTo>
                  <a:lnTo>
                    <a:pt x="920" y="9646"/>
                  </a:lnTo>
                  <a:lnTo>
                    <a:pt x="1083" y="9904"/>
                  </a:lnTo>
                  <a:lnTo>
                    <a:pt x="1265" y="10153"/>
                  </a:lnTo>
                  <a:lnTo>
                    <a:pt x="1447" y="10393"/>
                  </a:lnTo>
                  <a:lnTo>
                    <a:pt x="1648" y="10623"/>
                  </a:lnTo>
                  <a:lnTo>
                    <a:pt x="1858" y="10843"/>
                  </a:lnTo>
                  <a:lnTo>
                    <a:pt x="2079" y="11054"/>
                  </a:lnTo>
                  <a:lnTo>
                    <a:pt x="2309" y="11255"/>
                  </a:lnTo>
                  <a:lnTo>
                    <a:pt x="2548" y="11447"/>
                  </a:lnTo>
                  <a:lnTo>
                    <a:pt x="2797" y="11619"/>
                  </a:lnTo>
                  <a:lnTo>
                    <a:pt x="3056" y="11791"/>
                  </a:lnTo>
                  <a:lnTo>
                    <a:pt x="3324" y="11945"/>
                  </a:lnTo>
                  <a:lnTo>
                    <a:pt x="3602" y="12079"/>
                  </a:lnTo>
                  <a:lnTo>
                    <a:pt x="3879" y="12203"/>
                  </a:lnTo>
                  <a:lnTo>
                    <a:pt x="4167" y="12318"/>
                  </a:lnTo>
                  <a:lnTo>
                    <a:pt x="4464" y="12423"/>
                  </a:lnTo>
                  <a:lnTo>
                    <a:pt x="4761" y="12510"/>
                  </a:lnTo>
                  <a:lnTo>
                    <a:pt x="5077" y="12577"/>
                  </a:lnTo>
                  <a:lnTo>
                    <a:pt x="5383" y="12634"/>
                  </a:lnTo>
                  <a:lnTo>
                    <a:pt x="5699" y="12673"/>
                  </a:lnTo>
                  <a:lnTo>
                    <a:pt x="6025" y="12701"/>
                  </a:lnTo>
                  <a:lnTo>
                    <a:pt x="6351" y="12711"/>
                  </a:lnTo>
                  <a:lnTo>
                    <a:pt x="6676" y="12701"/>
                  </a:lnTo>
                  <a:lnTo>
                    <a:pt x="7002" y="12673"/>
                  </a:lnTo>
                  <a:lnTo>
                    <a:pt x="7318" y="12634"/>
                  </a:lnTo>
                  <a:lnTo>
                    <a:pt x="7634" y="12577"/>
                  </a:lnTo>
                  <a:lnTo>
                    <a:pt x="7941" y="12510"/>
                  </a:lnTo>
                  <a:lnTo>
                    <a:pt x="8247" y="12423"/>
                  </a:lnTo>
                  <a:lnTo>
                    <a:pt x="8534" y="12318"/>
                  </a:lnTo>
                  <a:lnTo>
                    <a:pt x="8831" y="12203"/>
                  </a:lnTo>
                  <a:lnTo>
                    <a:pt x="9109" y="12079"/>
                  </a:lnTo>
                  <a:lnTo>
                    <a:pt x="9387" y="11945"/>
                  </a:lnTo>
                  <a:lnTo>
                    <a:pt x="9645" y="11791"/>
                  </a:lnTo>
                  <a:lnTo>
                    <a:pt x="9904" y="11619"/>
                  </a:lnTo>
                  <a:lnTo>
                    <a:pt x="10153" y="11447"/>
                  </a:lnTo>
                  <a:lnTo>
                    <a:pt x="10393" y="11255"/>
                  </a:lnTo>
                  <a:lnTo>
                    <a:pt x="10622" y="11054"/>
                  </a:lnTo>
                  <a:lnTo>
                    <a:pt x="10843" y="10843"/>
                  </a:lnTo>
                  <a:lnTo>
                    <a:pt x="11053" y="10623"/>
                  </a:lnTo>
                  <a:lnTo>
                    <a:pt x="11255" y="10393"/>
                  </a:lnTo>
                  <a:lnTo>
                    <a:pt x="11446" y="10153"/>
                  </a:lnTo>
                  <a:lnTo>
                    <a:pt x="11619" y="9904"/>
                  </a:lnTo>
                  <a:lnTo>
                    <a:pt x="11791" y="9646"/>
                  </a:lnTo>
                  <a:lnTo>
                    <a:pt x="11944" y="9378"/>
                  </a:lnTo>
                  <a:lnTo>
                    <a:pt x="12078" y="9109"/>
                  </a:lnTo>
                  <a:lnTo>
                    <a:pt x="12212" y="8822"/>
                  </a:lnTo>
                  <a:lnTo>
                    <a:pt x="12327" y="8535"/>
                  </a:lnTo>
                  <a:lnTo>
                    <a:pt x="12423" y="8238"/>
                  </a:lnTo>
                  <a:lnTo>
                    <a:pt x="12509" y="7941"/>
                  </a:lnTo>
                  <a:lnTo>
                    <a:pt x="12576" y="7634"/>
                  </a:lnTo>
                  <a:lnTo>
                    <a:pt x="12634" y="7318"/>
                  </a:lnTo>
                  <a:lnTo>
                    <a:pt x="12672" y="7002"/>
                  </a:lnTo>
                  <a:lnTo>
                    <a:pt x="12701" y="6677"/>
                  </a:lnTo>
                  <a:lnTo>
                    <a:pt x="12710" y="6351"/>
                  </a:lnTo>
                  <a:lnTo>
                    <a:pt x="12701" y="6025"/>
                  </a:lnTo>
                  <a:lnTo>
                    <a:pt x="12672" y="5700"/>
                  </a:lnTo>
                  <a:lnTo>
                    <a:pt x="12634" y="5384"/>
                  </a:lnTo>
                  <a:lnTo>
                    <a:pt x="12576" y="5068"/>
                  </a:lnTo>
                  <a:lnTo>
                    <a:pt x="12509" y="4761"/>
                  </a:lnTo>
                  <a:lnTo>
                    <a:pt x="12423" y="4464"/>
                  </a:lnTo>
                  <a:lnTo>
                    <a:pt x="12327" y="4167"/>
                  </a:lnTo>
                  <a:lnTo>
                    <a:pt x="12212" y="3880"/>
                  </a:lnTo>
                  <a:lnTo>
                    <a:pt x="12078" y="3592"/>
                  </a:lnTo>
                  <a:lnTo>
                    <a:pt x="11944" y="3324"/>
                  </a:lnTo>
                  <a:lnTo>
                    <a:pt x="11791" y="3056"/>
                  </a:lnTo>
                  <a:lnTo>
                    <a:pt x="11619" y="2797"/>
                  </a:lnTo>
                  <a:lnTo>
                    <a:pt x="11446" y="2548"/>
                  </a:lnTo>
                  <a:lnTo>
                    <a:pt x="11255" y="2309"/>
                  </a:lnTo>
                  <a:lnTo>
                    <a:pt x="11053" y="2079"/>
                  </a:lnTo>
                  <a:lnTo>
                    <a:pt x="10843" y="1859"/>
                  </a:lnTo>
                  <a:lnTo>
                    <a:pt x="10622" y="1648"/>
                  </a:lnTo>
                  <a:lnTo>
                    <a:pt x="10393" y="1447"/>
                  </a:lnTo>
                  <a:lnTo>
                    <a:pt x="10153" y="1255"/>
                  </a:lnTo>
                  <a:lnTo>
                    <a:pt x="9904" y="1083"/>
                  </a:lnTo>
                  <a:lnTo>
                    <a:pt x="9645" y="920"/>
                  </a:lnTo>
                  <a:lnTo>
                    <a:pt x="9387" y="767"/>
                  </a:lnTo>
                  <a:lnTo>
                    <a:pt x="9109" y="623"/>
                  </a:lnTo>
                  <a:lnTo>
                    <a:pt x="8831" y="499"/>
                  </a:lnTo>
                  <a:lnTo>
                    <a:pt x="8534" y="384"/>
                  </a:lnTo>
                  <a:lnTo>
                    <a:pt x="8247" y="278"/>
                  </a:lnTo>
                  <a:lnTo>
                    <a:pt x="7941" y="192"/>
                  </a:lnTo>
                  <a:lnTo>
                    <a:pt x="7634" y="125"/>
                  </a:lnTo>
                  <a:lnTo>
                    <a:pt x="7318" y="68"/>
                  </a:lnTo>
                  <a:lnTo>
                    <a:pt x="7002" y="29"/>
                  </a:lnTo>
                  <a:lnTo>
                    <a:pt x="66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48;p22">
              <a:extLst>
                <a:ext uri="{FF2B5EF4-FFF2-40B4-BE49-F238E27FC236}">
                  <a16:creationId xmlns:a16="http://schemas.microsoft.com/office/drawing/2014/main" id="{BD79E8DF-C56B-4767-B4B6-B79DD9510572}"/>
                </a:ext>
              </a:extLst>
            </p:cNvPr>
            <p:cNvSpPr/>
            <p:nvPr/>
          </p:nvSpPr>
          <p:spPr>
            <a:xfrm>
              <a:off x="1460840" y="4303652"/>
              <a:ext cx="374844" cy="292776"/>
            </a:xfrm>
            <a:custGeom>
              <a:avLst/>
              <a:gdLst/>
              <a:ahLst/>
              <a:cxnLst/>
              <a:rect l="l" t="t" r="r" b="b"/>
              <a:pathLst>
                <a:path w="9272" h="7242" extrusionOk="0">
                  <a:moveTo>
                    <a:pt x="7548" y="1"/>
                  </a:moveTo>
                  <a:lnTo>
                    <a:pt x="3228" y="5470"/>
                  </a:lnTo>
                  <a:lnTo>
                    <a:pt x="2759" y="5623"/>
                  </a:lnTo>
                  <a:lnTo>
                    <a:pt x="2280" y="5805"/>
                  </a:lnTo>
                  <a:lnTo>
                    <a:pt x="1715" y="6026"/>
                  </a:lnTo>
                  <a:lnTo>
                    <a:pt x="1428" y="6150"/>
                  </a:lnTo>
                  <a:lnTo>
                    <a:pt x="1140" y="6284"/>
                  </a:lnTo>
                  <a:lnTo>
                    <a:pt x="872" y="6418"/>
                  </a:lnTo>
                  <a:lnTo>
                    <a:pt x="623" y="6552"/>
                  </a:lnTo>
                  <a:lnTo>
                    <a:pt x="403" y="6686"/>
                  </a:lnTo>
                  <a:lnTo>
                    <a:pt x="307" y="6763"/>
                  </a:lnTo>
                  <a:lnTo>
                    <a:pt x="221" y="6830"/>
                  </a:lnTo>
                  <a:lnTo>
                    <a:pt x="154" y="6897"/>
                  </a:lnTo>
                  <a:lnTo>
                    <a:pt x="87" y="6964"/>
                  </a:lnTo>
                  <a:lnTo>
                    <a:pt x="39" y="7031"/>
                  </a:lnTo>
                  <a:lnTo>
                    <a:pt x="10" y="7089"/>
                  </a:lnTo>
                  <a:lnTo>
                    <a:pt x="0" y="7117"/>
                  </a:lnTo>
                  <a:lnTo>
                    <a:pt x="10" y="7146"/>
                  </a:lnTo>
                  <a:lnTo>
                    <a:pt x="29" y="7165"/>
                  </a:lnTo>
                  <a:lnTo>
                    <a:pt x="48" y="7184"/>
                  </a:lnTo>
                  <a:lnTo>
                    <a:pt x="87" y="7204"/>
                  </a:lnTo>
                  <a:lnTo>
                    <a:pt x="135" y="7223"/>
                  </a:lnTo>
                  <a:lnTo>
                    <a:pt x="249" y="7232"/>
                  </a:lnTo>
                  <a:lnTo>
                    <a:pt x="393" y="7242"/>
                  </a:lnTo>
                  <a:lnTo>
                    <a:pt x="566" y="7242"/>
                  </a:lnTo>
                  <a:lnTo>
                    <a:pt x="977" y="7223"/>
                  </a:lnTo>
                  <a:lnTo>
                    <a:pt x="1428" y="7194"/>
                  </a:lnTo>
                  <a:lnTo>
                    <a:pt x="1897" y="7146"/>
                  </a:lnTo>
                  <a:lnTo>
                    <a:pt x="2357" y="7108"/>
                  </a:lnTo>
                  <a:lnTo>
                    <a:pt x="2749" y="7089"/>
                  </a:lnTo>
                  <a:lnTo>
                    <a:pt x="3075" y="7089"/>
                  </a:lnTo>
                  <a:lnTo>
                    <a:pt x="3238" y="7079"/>
                  </a:lnTo>
                  <a:lnTo>
                    <a:pt x="3401" y="7070"/>
                  </a:lnTo>
                  <a:lnTo>
                    <a:pt x="3544" y="7041"/>
                  </a:lnTo>
                  <a:lnTo>
                    <a:pt x="3621" y="7022"/>
                  </a:lnTo>
                  <a:lnTo>
                    <a:pt x="3688" y="6993"/>
                  </a:lnTo>
                  <a:lnTo>
                    <a:pt x="3765" y="6964"/>
                  </a:lnTo>
                  <a:lnTo>
                    <a:pt x="3832" y="6926"/>
                  </a:lnTo>
                  <a:lnTo>
                    <a:pt x="3889" y="6878"/>
                  </a:lnTo>
                  <a:lnTo>
                    <a:pt x="3956" y="6830"/>
                  </a:lnTo>
                  <a:lnTo>
                    <a:pt x="9272" y="1667"/>
                  </a:lnTo>
                  <a:lnTo>
                    <a:pt x="7548"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49;p22">
              <a:extLst>
                <a:ext uri="{FF2B5EF4-FFF2-40B4-BE49-F238E27FC236}">
                  <a16:creationId xmlns:a16="http://schemas.microsoft.com/office/drawing/2014/main" id="{E2AC34EC-0E0D-4AB2-B33F-85F983F0641A}"/>
                </a:ext>
              </a:extLst>
            </p:cNvPr>
            <p:cNvSpPr/>
            <p:nvPr/>
          </p:nvSpPr>
          <p:spPr>
            <a:xfrm>
              <a:off x="1460840" y="4527860"/>
              <a:ext cx="213376" cy="68565"/>
            </a:xfrm>
            <a:custGeom>
              <a:avLst/>
              <a:gdLst/>
              <a:ahLst/>
              <a:cxnLst/>
              <a:rect l="l" t="t" r="r" b="b"/>
              <a:pathLst>
                <a:path w="5278" h="1696" extrusionOk="0">
                  <a:moveTo>
                    <a:pt x="5278" y="1"/>
                  </a:moveTo>
                  <a:lnTo>
                    <a:pt x="5077" y="96"/>
                  </a:lnTo>
                  <a:lnTo>
                    <a:pt x="4876" y="192"/>
                  </a:lnTo>
                  <a:lnTo>
                    <a:pt x="4665" y="269"/>
                  </a:lnTo>
                  <a:lnTo>
                    <a:pt x="4435" y="336"/>
                  </a:lnTo>
                  <a:lnTo>
                    <a:pt x="4205" y="384"/>
                  </a:lnTo>
                  <a:lnTo>
                    <a:pt x="3956" y="422"/>
                  </a:lnTo>
                  <a:lnTo>
                    <a:pt x="3698" y="441"/>
                  </a:lnTo>
                  <a:lnTo>
                    <a:pt x="3439" y="451"/>
                  </a:lnTo>
                  <a:lnTo>
                    <a:pt x="3276" y="451"/>
                  </a:lnTo>
                  <a:lnTo>
                    <a:pt x="3113" y="441"/>
                  </a:lnTo>
                  <a:lnTo>
                    <a:pt x="2960" y="422"/>
                  </a:lnTo>
                  <a:lnTo>
                    <a:pt x="2807" y="403"/>
                  </a:lnTo>
                  <a:lnTo>
                    <a:pt x="2654" y="384"/>
                  </a:lnTo>
                  <a:lnTo>
                    <a:pt x="2510" y="355"/>
                  </a:lnTo>
                  <a:lnTo>
                    <a:pt x="2232" y="278"/>
                  </a:lnTo>
                  <a:lnTo>
                    <a:pt x="1887" y="412"/>
                  </a:lnTo>
                  <a:lnTo>
                    <a:pt x="1533" y="556"/>
                  </a:lnTo>
                  <a:lnTo>
                    <a:pt x="1179" y="719"/>
                  </a:lnTo>
                  <a:lnTo>
                    <a:pt x="853" y="882"/>
                  </a:lnTo>
                  <a:lnTo>
                    <a:pt x="546" y="1054"/>
                  </a:lnTo>
                  <a:lnTo>
                    <a:pt x="422" y="1131"/>
                  </a:lnTo>
                  <a:lnTo>
                    <a:pt x="297" y="1217"/>
                  </a:lnTo>
                  <a:lnTo>
                    <a:pt x="202" y="1303"/>
                  </a:lnTo>
                  <a:lnTo>
                    <a:pt x="115" y="1389"/>
                  </a:lnTo>
                  <a:lnTo>
                    <a:pt x="48" y="1466"/>
                  </a:lnTo>
                  <a:lnTo>
                    <a:pt x="10" y="1543"/>
                  </a:lnTo>
                  <a:lnTo>
                    <a:pt x="0" y="1571"/>
                  </a:lnTo>
                  <a:lnTo>
                    <a:pt x="10" y="1600"/>
                  </a:lnTo>
                  <a:lnTo>
                    <a:pt x="29" y="1619"/>
                  </a:lnTo>
                  <a:lnTo>
                    <a:pt x="48" y="1638"/>
                  </a:lnTo>
                  <a:lnTo>
                    <a:pt x="87" y="1658"/>
                  </a:lnTo>
                  <a:lnTo>
                    <a:pt x="135" y="1677"/>
                  </a:lnTo>
                  <a:lnTo>
                    <a:pt x="249" y="1686"/>
                  </a:lnTo>
                  <a:lnTo>
                    <a:pt x="393" y="1696"/>
                  </a:lnTo>
                  <a:lnTo>
                    <a:pt x="566" y="1696"/>
                  </a:lnTo>
                  <a:lnTo>
                    <a:pt x="977" y="1677"/>
                  </a:lnTo>
                  <a:lnTo>
                    <a:pt x="1428" y="1648"/>
                  </a:lnTo>
                  <a:lnTo>
                    <a:pt x="1897" y="1600"/>
                  </a:lnTo>
                  <a:lnTo>
                    <a:pt x="2357" y="1562"/>
                  </a:lnTo>
                  <a:lnTo>
                    <a:pt x="2749" y="1543"/>
                  </a:lnTo>
                  <a:lnTo>
                    <a:pt x="3104" y="1533"/>
                  </a:lnTo>
                  <a:lnTo>
                    <a:pt x="3295" y="1533"/>
                  </a:lnTo>
                  <a:lnTo>
                    <a:pt x="3487" y="1514"/>
                  </a:lnTo>
                  <a:lnTo>
                    <a:pt x="3678" y="1485"/>
                  </a:lnTo>
                  <a:lnTo>
                    <a:pt x="3765" y="1456"/>
                  </a:lnTo>
                  <a:lnTo>
                    <a:pt x="3851" y="1428"/>
                  </a:lnTo>
                  <a:lnTo>
                    <a:pt x="3927" y="1399"/>
                  </a:lnTo>
                  <a:lnTo>
                    <a:pt x="4004" y="1361"/>
                  </a:lnTo>
                  <a:lnTo>
                    <a:pt x="4071" y="1313"/>
                  </a:lnTo>
                  <a:lnTo>
                    <a:pt x="4138" y="1255"/>
                  </a:lnTo>
                  <a:lnTo>
                    <a:pt x="52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50;p22">
              <a:extLst>
                <a:ext uri="{FF2B5EF4-FFF2-40B4-BE49-F238E27FC236}">
                  <a16:creationId xmlns:a16="http://schemas.microsoft.com/office/drawing/2014/main" id="{06911B28-2188-400D-9090-ED1B02DC3475}"/>
                </a:ext>
              </a:extLst>
            </p:cNvPr>
            <p:cNvSpPr/>
            <p:nvPr/>
          </p:nvSpPr>
          <p:spPr>
            <a:xfrm>
              <a:off x="1728790" y="3425460"/>
              <a:ext cx="999449" cy="975071"/>
            </a:xfrm>
            <a:custGeom>
              <a:avLst/>
              <a:gdLst/>
              <a:ahLst/>
              <a:cxnLst/>
              <a:rect l="l" t="t" r="r" b="b"/>
              <a:pathLst>
                <a:path w="24722" h="24119" extrusionOk="0">
                  <a:moveTo>
                    <a:pt x="16063" y="1"/>
                  </a:moveTo>
                  <a:lnTo>
                    <a:pt x="15728" y="413"/>
                  </a:lnTo>
                  <a:lnTo>
                    <a:pt x="15364" y="872"/>
                  </a:lnTo>
                  <a:lnTo>
                    <a:pt x="14569" y="1916"/>
                  </a:lnTo>
                  <a:lnTo>
                    <a:pt x="13668" y="3104"/>
                  </a:lnTo>
                  <a:lnTo>
                    <a:pt x="12691" y="4426"/>
                  </a:lnTo>
                  <a:lnTo>
                    <a:pt x="11647" y="5843"/>
                  </a:lnTo>
                  <a:lnTo>
                    <a:pt x="10556" y="7347"/>
                  </a:lnTo>
                  <a:lnTo>
                    <a:pt x="8276" y="10508"/>
                  </a:lnTo>
                  <a:lnTo>
                    <a:pt x="5968" y="13717"/>
                  </a:lnTo>
                  <a:lnTo>
                    <a:pt x="3736" y="16801"/>
                  </a:lnTo>
                  <a:lnTo>
                    <a:pt x="2692" y="18247"/>
                  </a:lnTo>
                  <a:lnTo>
                    <a:pt x="1715" y="19588"/>
                  </a:lnTo>
                  <a:lnTo>
                    <a:pt x="815" y="20804"/>
                  </a:lnTo>
                  <a:lnTo>
                    <a:pt x="0" y="21877"/>
                  </a:lnTo>
                  <a:lnTo>
                    <a:pt x="125" y="22078"/>
                  </a:lnTo>
                  <a:lnTo>
                    <a:pt x="259" y="22270"/>
                  </a:lnTo>
                  <a:lnTo>
                    <a:pt x="393" y="22452"/>
                  </a:lnTo>
                  <a:lnTo>
                    <a:pt x="537" y="22634"/>
                  </a:lnTo>
                  <a:lnTo>
                    <a:pt x="681" y="22797"/>
                  </a:lnTo>
                  <a:lnTo>
                    <a:pt x="834" y="22959"/>
                  </a:lnTo>
                  <a:lnTo>
                    <a:pt x="997" y="23113"/>
                  </a:lnTo>
                  <a:lnTo>
                    <a:pt x="1159" y="23256"/>
                  </a:lnTo>
                  <a:lnTo>
                    <a:pt x="1332" y="23390"/>
                  </a:lnTo>
                  <a:lnTo>
                    <a:pt x="1514" y="23515"/>
                  </a:lnTo>
                  <a:lnTo>
                    <a:pt x="1696" y="23640"/>
                  </a:lnTo>
                  <a:lnTo>
                    <a:pt x="1887" y="23754"/>
                  </a:lnTo>
                  <a:lnTo>
                    <a:pt x="2079" y="23850"/>
                  </a:lnTo>
                  <a:lnTo>
                    <a:pt x="2280" y="23946"/>
                  </a:lnTo>
                  <a:lnTo>
                    <a:pt x="2491" y="24032"/>
                  </a:lnTo>
                  <a:lnTo>
                    <a:pt x="2701" y="24118"/>
                  </a:lnTo>
                  <a:lnTo>
                    <a:pt x="3573" y="23343"/>
                  </a:lnTo>
                  <a:lnTo>
                    <a:pt x="4742" y="22289"/>
                  </a:lnTo>
                  <a:lnTo>
                    <a:pt x="7749" y="19559"/>
                  </a:lnTo>
                  <a:lnTo>
                    <a:pt x="11341" y="16274"/>
                  </a:lnTo>
                  <a:lnTo>
                    <a:pt x="15134" y="12788"/>
                  </a:lnTo>
                  <a:lnTo>
                    <a:pt x="21819" y="6638"/>
                  </a:lnTo>
                  <a:lnTo>
                    <a:pt x="24722" y="3956"/>
                  </a:lnTo>
                  <a:lnTo>
                    <a:pt x="16063" y="1"/>
                  </a:lnTo>
                  <a:close/>
                </a:path>
              </a:pathLst>
            </a:custGeom>
            <a:solidFill>
              <a:srgbClr val="D2D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651;p22">
              <a:extLst>
                <a:ext uri="{FF2B5EF4-FFF2-40B4-BE49-F238E27FC236}">
                  <a16:creationId xmlns:a16="http://schemas.microsoft.com/office/drawing/2014/main" id="{A0A3C58B-1D6F-4354-96EE-BBD87D4DDEDB}"/>
                </a:ext>
              </a:extLst>
            </p:cNvPr>
            <p:cNvSpPr/>
            <p:nvPr/>
          </p:nvSpPr>
          <p:spPr>
            <a:xfrm>
              <a:off x="3025971" y="3702707"/>
              <a:ext cx="60035" cy="868585"/>
            </a:xfrm>
            <a:custGeom>
              <a:avLst/>
              <a:gdLst/>
              <a:ahLst/>
              <a:cxnLst/>
              <a:rect l="l" t="t" r="r" b="b"/>
              <a:pathLst>
                <a:path w="1485" h="21485" extrusionOk="0">
                  <a:moveTo>
                    <a:pt x="0" y="1"/>
                  </a:moveTo>
                  <a:lnTo>
                    <a:pt x="0" y="21484"/>
                  </a:lnTo>
                  <a:lnTo>
                    <a:pt x="1485" y="21484"/>
                  </a:lnTo>
                  <a:lnTo>
                    <a:pt x="14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652;p22">
              <a:extLst>
                <a:ext uri="{FF2B5EF4-FFF2-40B4-BE49-F238E27FC236}">
                  <a16:creationId xmlns:a16="http://schemas.microsoft.com/office/drawing/2014/main" id="{FBA61A99-D4E1-4F0E-A52A-BF512B7DCE40}"/>
                </a:ext>
              </a:extLst>
            </p:cNvPr>
            <p:cNvSpPr/>
            <p:nvPr/>
          </p:nvSpPr>
          <p:spPr>
            <a:xfrm>
              <a:off x="2769624" y="4502714"/>
              <a:ext cx="572736" cy="154514"/>
            </a:xfrm>
            <a:custGeom>
              <a:avLst/>
              <a:gdLst/>
              <a:ahLst/>
              <a:cxnLst/>
              <a:rect l="l" t="t" r="r" b="b"/>
              <a:pathLst>
                <a:path w="14167" h="3822" extrusionOk="0">
                  <a:moveTo>
                    <a:pt x="3630" y="0"/>
                  </a:moveTo>
                  <a:lnTo>
                    <a:pt x="3429" y="19"/>
                  </a:lnTo>
                  <a:lnTo>
                    <a:pt x="3247" y="38"/>
                  </a:lnTo>
                  <a:lnTo>
                    <a:pt x="3056" y="77"/>
                  </a:lnTo>
                  <a:lnTo>
                    <a:pt x="2874" y="115"/>
                  </a:lnTo>
                  <a:lnTo>
                    <a:pt x="2692" y="163"/>
                  </a:lnTo>
                  <a:lnTo>
                    <a:pt x="2510" y="230"/>
                  </a:lnTo>
                  <a:lnTo>
                    <a:pt x="2337" y="297"/>
                  </a:lnTo>
                  <a:lnTo>
                    <a:pt x="2165" y="374"/>
                  </a:lnTo>
                  <a:lnTo>
                    <a:pt x="2002" y="460"/>
                  </a:lnTo>
                  <a:lnTo>
                    <a:pt x="1839" y="546"/>
                  </a:lnTo>
                  <a:lnTo>
                    <a:pt x="1686" y="651"/>
                  </a:lnTo>
                  <a:lnTo>
                    <a:pt x="1533" y="757"/>
                  </a:lnTo>
                  <a:lnTo>
                    <a:pt x="1389" y="872"/>
                  </a:lnTo>
                  <a:lnTo>
                    <a:pt x="1255" y="987"/>
                  </a:lnTo>
                  <a:lnTo>
                    <a:pt x="1121" y="1121"/>
                  </a:lnTo>
                  <a:lnTo>
                    <a:pt x="996" y="1245"/>
                  </a:lnTo>
                  <a:lnTo>
                    <a:pt x="872" y="1389"/>
                  </a:lnTo>
                  <a:lnTo>
                    <a:pt x="757" y="1533"/>
                  </a:lnTo>
                  <a:lnTo>
                    <a:pt x="652" y="1686"/>
                  </a:lnTo>
                  <a:lnTo>
                    <a:pt x="556" y="1839"/>
                  </a:lnTo>
                  <a:lnTo>
                    <a:pt x="460" y="2002"/>
                  </a:lnTo>
                  <a:lnTo>
                    <a:pt x="374" y="2165"/>
                  </a:lnTo>
                  <a:lnTo>
                    <a:pt x="297" y="2337"/>
                  </a:lnTo>
                  <a:lnTo>
                    <a:pt x="230" y="2510"/>
                  </a:lnTo>
                  <a:lnTo>
                    <a:pt x="173" y="2682"/>
                  </a:lnTo>
                  <a:lnTo>
                    <a:pt x="115" y="2864"/>
                  </a:lnTo>
                  <a:lnTo>
                    <a:pt x="77" y="3046"/>
                  </a:lnTo>
                  <a:lnTo>
                    <a:pt x="39" y="3237"/>
                  </a:lnTo>
                  <a:lnTo>
                    <a:pt x="20" y="3429"/>
                  </a:lnTo>
                  <a:lnTo>
                    <a:pt x="0" y="3621"/>
                  </a:lnTo>
                  <a:lnTo>
                    <a:pt x="0" y="3822"/>
                  </a:lnTo>
                  <a:lnTo>
                    <a:pt x="1217" y="3822"/>
                  </a:lnTo>
                  <a:lnTo>
                    <a:pt x="1217" y="3688"/>
                  </a:lnTo>
                  <a:lnTo>
                    <a:pt x="1226" y="3554"/>
                  </a:lnTo>
                  <a:lnTo>
                    <a:pt x="1246" y="3419"/>
                  </a:lnTo>
                  <a:lnTo>
                    <a:pt x="1265" y="3295"/>
                  </a:lnTo>
                  <a:lnTo>
                    <a:pt x="1303" y="3170"/>
                  </a:lnTo>
                  <a:lnTo>
                    <a:pt x="1332" y="3046"/>
                  </a:lnTo>
                  <a:lnTo>
                    <a:pt x="1370" y="2921"/>
                  </a:lnTo>
                  <a:lnTo>
                    <a:pt x="1418" y="2806"/>
                  </a:lnTo>
                  <a:lnTo>
                    <a:pt x="1475" y="2691"/>
                  </a:lnTo>
                  <a:lnTo>
                    <a:pt x="1533" y="2577"/>
                  </a:lnTo>
                  <a:lnTo>
                    <a:pt x="1590" y="2471"/>
                  </a:lnTo>
                  <a:lnTo>
                    <a:pt x="1667" y="2366"/>
                  </a:lnTo>
                  <a:lnTo>
                    <a:pt x="1734" y="2260"/>
                  </a:lnTo>
                  <a:lnTo>
                    <a:pt x="1811" y="2165"/>
                  </a:lnTo>
                  <a:lnTo>
                    <a:pt x="1897" y="2069"/>
                  </a:lnTo>
                  <a:lnTo>
                    <a:pt x="1983" y="1973"/>
                  </a:lnTo>
                  <a:lnTo>
                    <a:pt x="2069" y="1887"/>
                  </a:lnTo>
                  <a:lnTo>
                    <a:pt x="2165" y="1810"/>
                  </a:lnTo>
                  <a:lnTo>
                    <a:pt x="2261" y="1734"/>
                  </a:lnTo>
                  <a:lnTo>
                    <a:pt x="2366" y="1657"/>
                  </a:lnTo>
                  <a:lnTo>
                    <a:pt x="2472" y="1590"/>
                  </a:lnTo>
                  <a:lnTo>
                    <a:pt x="2586" y="1523"/>
                  </a:lnTo>
                  <a:lnTo>
                    <a:pt x="2692" y="1465"/>
                  </a:lnTo>
                  <a:lnTo>
                    <a:pt x="2807" y="1418"/>
                  </a:lnTo>
                  <a:lnTo>
                    <a:pt x="2931" y="1370"/>
                  </a:lnTo>
                  <a:lnTo>
                    <a:pt x="3046" y="1331"/>
                  </a:lnTo>
                  <a:lnTo>
                    <a:pt x="3171" y="1293"/>
                  </a:lnTo>
                  <a:lnTo>
                    <a:pt x="3295" y="1264"/>
                  </a:lnTo>
                  <a:lnTo>
                    <a:pt x="3429" y="1245"/>
                  </a:lnTo>
                  <a:lnTo>
                    <a:pt x="3554" y="1226"/>
                  </a:lnTo>
                  <a:lnTo>
                    <a:pt x="3688" y="1216"/>
                  </a:lnTo>
                  <a:lnTo>
                    <a:pt x="10479" y="1216"/>
                  </a:lnTo>
                  <a:lnTo>
                    <a:pt x="10613" y="1226"/>
                  </a:lnTo>
                  <a:lnTo>
                    <a:pt x="10737" y="1245"/>
                  </a:lnTo>
                  <a:lnTo>
                    <a:pt x="10872" y="1264"/>
                  </a:lnTo>
                  <a:lnTo>
                    <a:pt x="10996" y="1293"/>
                  </a:lnTo>
                  <a:lnTo>
                    <a:pt x="11121" y="1331"/>
                  </a:lnTo>
                  <a:lnTo>
                    <a:pt x="11235" y="1370"/>
                  </a:lnTo>
                  <a:lnTo>
                    <a:pt x="11360" y="1418"/>
                  </a:lnTo>
                  <a:lnTo>
                    <a:pt x="11475" y="1465"/>
                  </a:lnTo>
                  <a:lnTo>
                    <a:pt x="11590" y="1523"/>
                  </a:lnTo>
                  <a:lnTo>
                    <a:pt x="11695" y="1590"/>
                  </a:lnTo>
                  <a:lnTo>
                    <a:pt x="11801" y="1657"/>
                  </a:lnTo>
                  <a:lnTo>
                    <a:pt x="11906" y="1734"/>
                  </a:lnTo>
                  <a:lnTo>
                    <a:pt x="12002" y="1810"/>
                  </a:lnTo>
                  <a:lnTo>
                    <a:pt x="12098" y="1887"/>
                  </a:lnTo>
                  <a:lnTo>
                    <a:pt x="12184" y="1973"/>
                  </a:lnTo>
                  <a:lnTo>
                    <a:pt x="12270" y="2069"/>
                  </a:lnTo>
                  <a:lnTo>
                    <a:pt x="12356" y="2165"/>
                  </a:lnTo>
                  <a:lnTo>
                    <a:pt x="12433" y="2260"/>
                  </a:lnTo>
                  <a:lnTo>
                    <a:pt x="12509" y="2366"/>
                  </a:lnTo>
                  <a:lnTo>
                    <a:pt x="12576" y="2471"/>
                  </a:lnTo>
                  <a:lnTo>
                    <a:pt x="12634" y="2577"/>
                  </a:lnTo>
                  <a:lnTo>
                    <a:pt x="12691" y="2691"/>
                  </a:lnTo>
                  <a:lnTo>
                    <a:pt x="12749" y="2806"/>
                  </a:lnTo>
                  <a:lnTo>
                    <a:pt x="12797" y="2921"/>
                  </a:lnTo>
                  <a:lnTo>
                    <a:pt x="12835" y="3046"/>
                  </a:lnTo>
                  <a:lnTo>
                    <a:pt x="12873" y="3170"/>
                  </a:lnTo>
                  <a:lnTo>
                    <a:pt x="12902" y="3295"/>
                  </a:lnTo>
                  <a:lnTo>
                    <a:pt x="12921" y="3419"/>
                  </a:lnTo>
                  <a:lnTo>
                    <a:pt x="12940" y="3554"/>
                  </a:lnTo>
                  <a:lnTo>
                    <a:pt x="12950" y="3688"/>
                  </a:lnTo>
                  <a:lnTo>
                    <a:pt x="12950" y="3822"/>
                  </a:lnTo>
                  <a:lnTo>
                    <a:pt x="14166" y="3822"/>
                  </a:lnTo>
                  <a:lnTo>
                    <a:pt x="14166" y="3621"/>
                  </a:lnTo>
                  <a:lnTo>
                    <a:pt x="14147" y="3429"/>
                  </a:lnTo>
                  <a:lnTo>
                    <a:pt x="14128" y="3237"/>
                  </a:lnTo>
                  <a:lnTo>
                    <a:pt x="14090" y="3046"/>
                  </a:lnTo>
                  <a:lnTo>
                    <a:pt x="14051" y="2864"/>
                  </a:lnTo>
                  <a:lnTo>
                    <a:pt x="13994" y="2682"/>
                  </a:lnTo>
                  <a:lnTo>
                    <a:pt x="13936" y="2510"/>
                  </a:lnTo>
                  <a:lnTo>
                    <a:pt x="13869" y="2337"/>
                  </a:lnTo>
                  <a:lnTo>
                    <a:pt x="13793" y="2165"/>
                  </a:lnTo>
                  <a:lnTo>
                    <a:pt x="13707" y="2002"/>
                  </a:lnTo>
                  <a:lnTo>
                    <a:pt x="13611" y="1839"/>
                  </a:lnTo>
                  <a:lnTo>
                    <a:pt x="13515" y="1686"/>
                  </a:lnTo>
                  <a:lnTo>
                    <a:pt x="13410" y="1533"/>
                  </a:lnTo>
                  <a:lnTo>
                    <a:pt x="13295" y="1389"/>
                  </a:lnTo>
                  <a:lnTo>
                    <a:pt x="13170" y="1245"/>
                  </a:lnTo>
                  <a:lnTo>
                    <a:pt x="13046" y="1121"/>
                  </a:lnTo>
                  <a:lnTo>
                    <a:pt x="12912" y="987"/>
                  </a:lnTo>
                  <a:lnTo>
                    <a:pt x="12778" y="872"/>
                  </a:lnTo>
                  <a:lnTo>
                    <a:pt x="12634" y="757"/>
                  </a:lnTo>
                  <a:lnTo>
                    <a:pt x="12481" y="651"/>
                  </a:lnTo>
                  <a:lnTo>
                    <a:pt x="12327" y="546"/>
                  </a:lnTo>
                  <a:lnTo>
                    <a:pt x="12165" y="460"/>
                  </a:lnTo>
                  <a:lnTo>
                    <a:pt x="12002" y="374"/>
                  </a:lnTo>
                  <a:lnTo>
                    <a:pt x="11829" y="297"/>
                  </a:lnTo>
                  <a:lnTo>
                    <a:pt x="11657" y="230"/>
                  </a:lnTo>
                  <a:lnTo>
                    <a:pt x="11475" y="163"/>
                  </a:lnTo>
                  <a:lnTo>
                    <a:pt x="11303" y="115"/>
                  </a:lnTo>
                  <a:lnTo>
                    <a:pt x="11111" y="77"/>
                  </a:lnTo>
                  <a:lnTo>
                    <a:pt x="10929" y="38"/>
                  </a:lnTo>
                  <a:lnTo>
                    <a:pt x="10737" y="19"/>
                  </a:lnTo>
                  <a:lnTo>
                    <a:pt x="1053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653;p22">
              <a:extLst>
                <a:ext uri="{FF2B5EF4-FFF2-40B4-BE49-F238E27FC236}">
                  <a16:creationId xmlns:a16="http://schemas.microsoft.com/office/drawing/2014/main" id="{218456F2-4C0E-4A66-B7C3-7D2AD6049DCB}"/>
                </a:ext>
              </a:extLst>
            </p:cNvPr>
            <p:cNvSpPr/>
            <p:nvPr/>
          </p:nvSpPr>
          <p:spPr>
            <a:xfrm>
              <a:off x="2991123" y="3677925"/>
              <a:ext cx="129732" cy="201774"/>
            </a:xfrm>
            <a:custGeom>
              <a:avLst/>
              <a:gdLst/>
              <a:ahLst/>
              <a:cxnLst/>
              <a:rect l="l" t="t" r="r" b="b"/>
              <a:pathLst>
                <a:path w="3209" h="4991" extrusionOk="0">
                  <a:moveTo>
                    <a:pt x="0" y="1"/>
                  </a:moveTo>
                  <a:lnTo>
                    <a:pt x="603" y="4991"/>
                  </a:lnTo>
                  <a:lnTo>
                    <a:pt x="2605" y="4991"/>
                  </a:lnTo>
                  <a:lnTo>
                    <a:pt x="32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654;p22">
              <a:extLst>
                <a:ext uri="{FF2B5EF4-FFF2-40B4-BE49-F238E27FC236}">
                  <a16:creationId xmlns:a16="http://schemas.microsoft.com/office/drawing/2014/main" id="{2F6D3645-E167-40AD-85AD-54BADD710427}"/>
                </a:ext>
              </a:extLst>
            </p:cNvPr>
            <p:cNvSpPr/>
            <p:nvPr/>
          </p:nvSpPr>
          <p:spPr>
            <a:xfrm>
              <a:off x="2638357" y="3666323"/>
              <a:ext cx="835273" cy="68565"/>
            </a:xfrm>
            <a:custGeom>
              <a:avLst/>
              <a:gdLst/>
              <a:ahLst/>
              <a:cxnLst/>
              <a:rect l="l" t="t" r="r" b="b"/>
              <a:pathLst>
                <a:path w="20661" h="1696" extrusionOk="0">
                  <a:moveTo>
                    <a:pt x="0" y="0"/>
                  </a:moveTo>
                  <a:lnTo>
                    <a:pt x="0" y="1696"/>
                  </a:lnTo>
                  <a:lnTo>
                    <a:pt x="20660" y="1696"/>
                  </a:lnTo>
                  <a:lnTo>
                    <a:pt x="2066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655;p22">
              <a:extLst>
                <a:ext uri="{FF2B5EF4-FFF2-40B4-BE49-F238E27FC236}">
                  <a16:creationId xmlns:a16="http://schemas.microsoft.com/office/drawing/2014/main" id="{A8E0C28F-2905-419B-93EF-93A35F6E30AE}"/>
                </a:ext>
              </a:extLst>
            </p:cNvPr>
            <p:cNvSpPr/>
            <p:nvPr/>
          </p:nvSpPr>
          <p:spPr>
            <a:xfrm>
              <a:off x="2608158" y="3560607"/>
              <a:ext cx="895671" cy="132845"/>
            </a:xfrm>
            <a:custGeom>
              <a:avLst/>
              <a:gdLst/>
              <a:ahLst/>
              <a:cxnLst/>
              <a:rect l="l" t="t" r="r" b="b"/>
              <a:pathLst>
                <a:path w="22155" h="3286" extrusionOk="0">
                  <a:moveTo>
                    <a:pt x="3286" y="0"/>
                  </a:moveTo>
                  <a:lnTo>
                    <a:pt x="3113" y="10"/>
                  </a:lnTo>
                  <a:lnTo>
                    <a:pt x="2950" y="20"/>
                  </a:lnTo>
                  <a:lnTo>
                    <a:pt x="2788" y="39"/>
                  </a:lnTo>
                  <a:lnTo>
                    <a:pt x="2625" y="68"/>
                  </a:lnTo>
                  <a:lnTo>
                    <a:pt x="2462" y="106"/>
                  </a:lnTo>
                  <a:lnTo>
                    <a:pt x="2309" y="154"/>
                  </a:lnTo>
                  <a:lnTo>
                    <a:pt x="2155" y="202"/>
                  </a:lnTo>
                  <a:lnTo>
                    <a:pt x="2012" y="259"/>
                  </a:lnTo>
                  <a:lnTo>
                    <a:pt x="1858" y="326"/>
                  </a:lnTo>
                  <a:lnTo>
                    <a:pt x="1724" y="403"/>
                  </a:lnTo>
                  <a:lnTo>
                    <a:pt x="1581" y="479"/>
                  </a:lnTo>
                  <a:lnTo>
                    <a:pt x="1447" y="566"/>
                  </a:lnTo>
                  <a:lnTo>
                    <a:pt x="1322" y="652"/>
                  </a:lnTo>
                  <a:lnTo>
                    <a:pt x="1198" y="757"/>
                  </a:lnTo>
                  <a:lnTo>
                    <a:pt x="1083" y="853"/>
                  </a:lnTo>
                  <a:lnTo>
                    <a:pt x="968" y="968"/>
                  </a:lnTo>
                  <a:lnTo>
                    <a:pt x="853" y="1083"/>
                  </a:lnTo>
                  <a:lnTo>
                    <a:pt x="757" y="1198"/>
                  </a:lnTo>
                  <a:lnTo>
                    <a:pt x="652" y="1322"/>
                  </a:lnTo>
                  <a:lnTo>
                    <a:pt x="565" y="1447"/>
                  </a:lnTo>
                  <a:lnTo>
                    <a:pt x="479" y="1581"/>
                  </a:lnTo>
                  <a:lnTo>
                    <a:pt x="403" y="1725"/>
                  </a:lnTo>
                  <a:lnTo>
                    <a:pt x="326" y="1859"/>
                  </a:lnTo>
                  <a:lnTo>
                    <a:pt x="259" y="2012"/>
                  </a:lnTo>
                  <a:lnTo>
                    <a:pt x="201" y="2156"/>
                  </a:lnTo>
                  <a:lnTo>
                    <a:pt x="154" y="2309"/>
                  </a:lnTo>
                  <a:lnTo>
                    <a:pt x="106" y="2462"/>
                  </a:lnTo>
                  <a:lnTo>
                    <a:pt x="67" y="2625"/>
                  </a:lnTo>
                  <a:lnTo>
                    <a:pt x="39" y="2788"/>
                  </a:lnTo>
                  <a:lnTo>
                    <a:pt x="19" y="2951"/>
                  </a:lnTo>
                  <a:lnTo>
                    <a:pt x="10" y="3113"/>
                  </a:lnTo>
                  <a:lnTo>
                    <a:pt x="0" y="3286"/>
                  </a:lnTo>
                  <a:lnTo>
                    <a:pt x="22154" y="3286"/>
                  </a:lnTo>
                  <a:lnTo>
                    <a:pt x="22145" y="3113"/>
                  </a:lnTo>
                  <a:lnTo>
                    <a:pt x="22135" y="2951"/>
                  </a:lnTo>
                  <a:lnTo>
                    <a:pt x="22116" y="2788"/>
                  </a:lnTo>
                  <a:lnTo>
                    <a:pt x="22087" y="2625"/>
                  </a:lnTo>
                  <a:lnTo>
                    <a:pt x="22049" y="2462"/>
                  </a:lnTo>
                  <a:lnTo>
                    <a:pt x="22001" y="2309"/>
                  </a:lnTo>
                  <a:lnTo>
                    <a:pt x="21953" y="2156"/>
                  </a:lnTo>
                  <a:lnTo>
                    <a:pt x="21896" y="2012"/>
                  </a:lnTo>
                  <a:lnTo>
                    <a:pt x="21829" y="1859"/>
                  </a:lnTo>
                  <a:lnTo>
                    <a:pt x="21752" y="1725"/>
                  </a:lnTo>
                  <a:lnTo>
                    <a:pt x="21676" y="1581"/>
                  </a:lnTo>
                  <a:lnTo>
                    <a:pt x="21589" y="1447"/>
                  </a:lnTo>
                  <a:lnTo>
                    <a:pt x="21503" y="1322"/>
                  </a:lnTo>
                  <a:lnTo>
                    <a:pt x="21407" y="1198"/>
                  </a:lnTo>
                  <a:lnTo>
                    <a:pt x="21302" y="1083"/>
                  </a:lnTo>
                  <a:lnTo>
                    <a:pt x="21187" y="968"/>
                  </a:lnTo>
                  <a:lnTo>
                    <a:pt x="21082" y="853"/>
                  </a:lnTo>
                  <a:lnTo>
                    <a:pt x="20957" y="757"/>
                  </a:lnTo>
                  <a:lnTo>
                    <a:pt x="20833" y="652"/>
                  </a:lnTo>
                  <a:lnTo>
                    <a:pt x="20708" y="566"/>
                  </a:lnTo>
                  <a:lnTo>
                    <a:pt x="20574" y="479"/>
                  </a:lnTo>
                  <a:lnTo>
                    <a:pt x="20430" y="403"/>
                  </a:lnTo>
                  <a:lnTo>
                    <a:pt x="20296" y="326"/>
                  </a:lnTo>
                  <a:lnTo>
                    <a:pt x="20153" y="259"/>
                  </a:lnTo>
                  <a:lnTo>
                    <a:pt x="19999" y="202"/>
                  </a:lnTo>
                  <a:lnTo>
                    <a:pt x="19846" y="154"/>
                  </a:lnTo>
                  <a:lnTo>
                    <a:pt x="19693" y="106"/>
                  </a:lnTo>
                  <a:lnTo>
                    <a:pt x="19530" y="68"/>
                  </a:lnTo>
                  <a:lnTo>
                    <a:pt x="19367" y="39"/>
                  </a:lnTo>
                  <a:lnTo>
                    <a:pt x="19204" y="20"/>
                  </a:lnTo>
                  <a:lnTo>
                    <a:pt x="19042" y="10"/>
                  </a:lnTo>
                  <a:lnTo>
                    <a:pt x="188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656;p22">
              <a:extLst>
                <a:ext uri="{FF2B5EF4-FFF2-40B4-BE49-F238E27FC236}">
                  <a16:creationId xmlns:a16="http://schemas.microsoft.com/office/drawing/2014/main" id="{424CD9F7-1F78-4E83-AF33-39B94CEA8F90}"/>
                </a:ext>
              </a:extLst>
            </p:cNvPr>
            <p:cNvSpPr/>
            <p:nvPr/>
          </p:nvSpPr>
          <p:spPr>
            <a:xfrm>
              <a:off x="2727418" y="3376301"/>
              <a:ext cx="506516" cy="60439"/>
            </a:xfrm>
            <a:custGeom>
              <a:avLst/>
              <a:gdLst/>
              <a:ahLst/>
              <a:cxnLst/>
              <a:rect l="l" t="t" r="r" b="b"/>
              <a:pathLst>
                <a:path w="12529" h="1495" extrusionOk="0">
                  <a:moveTo>
                    <a:pt x="39" y="0"/>
                  </a:moveTo>
                  <a:lnTo>
                    <a:pt x="0" y="537"/>
                  </a:lnTo>
                  <a:lnTo>
                    <a:pt x="12481" y="1494"/>
                  </a:lnTo>
                  <a:lnTo>
                    <a:pt x="12529" y="949"/>
                  </a:lnTo>
                  <a:lnTo>
                    <a:pt x="39" y="0"/>
                  </a:lnTo>
                  <a:close/>
                </a:path>
              </a:pathLst>
            </a:custGeom>
            <a:solidFill>
              <a:srgbClr val="87A0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657;p22">
              <a:extLst>
                <a:ext uri="{FF2B5EF4-FFF2-40B4-BE49-F238E27FC236}">
                  <a16:creationId xmlns:a16="http://schemas.microsoft.com/office/drawing/2014/main" id="{13A16069-886D-4916-A636-9BC050330135}"/>
                </a:ext>
              </a:extLst>
            </p:cNvPr>
            <p:cNvSpPr/>
            <p:nvPr/>
          </p:nvSpPr>
          <p:spPr>
            <a:xfrm>
              <a:off x="2636821" y="1931606"/>
              <a:ext cx="169998" cy="314445"/>
            </a:xfrm>
            <a:custGeom>
              <a:avLst/>
              <a:gdLst/>
              <a:ahLst/>
              <a:cxnLst/>
              <a:rect l="l" t="t" r="r" b="b"/>
              <a:pathLst>
                <a:path w="4205" h="7778" extrusionOk="0">
                  <a:moveTo>
                    <a:pt x="1839" y="0"/>
                  </a:moveTo>
                  <a:lnTo>
                    <a:pt x="1782" y="20"/>
                  </a:lnTo>
                  <a:lnTo>
                    <a:pt x="1724" y="48"/>
                  </a:lnTo>
                  <a:lnTo>
                    <a:pt x="1686" y="96"/>
                  </a:lnTo>
                  <a:lnTo>
                    <a:pt x="1648" y="144"/>
                  </a:lnTo>
                  <a:lnTo>
                    <a:pt x="1628" y="202"/>
                  </a:lnTo>
                  <a:lnTo>
                    <a:pt x="0" y="7663"/>
                  </a:lnTo>
                  <a:lnTo>
                    <a:pt x="517" y="7778"/>
                  </a:lnTo>
                  <a:lnTo>
                    <a:pt x="2069" y="671"/>
                  </a:lnTo>
                  <a:lnTo>
                    <a:pt x="3946" y="1744"/>
                  </a:lnTo>
                  <a:lnTo>
                    <a:pt x="4205" y="1293"/>
                  </a:lnTo>
                  <a:lnTo>
                    <a:pt x="2011" y="29"/>
                  </a:lnTo>
                  <a:lnTo>
                    <a:pt x="1964" y="10"/>
                  </a:lnTo>
                  <a:lnTo>
                    <a:pt x="18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658;p22">
              <a:extLst>
                <a:ext uri="{FF2B5EF4-FFF2-40B4-BE49-F238E27FC236}">
                  <a16:creationId xmlns:a16="http://schemas.microsoft.com/office/drawing/2014/main" id="{5DD7B00E-DE6B-4C0F-A584-859E73F7E51A}"/>
                </a:ext>
              </a:extLst>
            </p:cNvPr>
            <p:cNvSpPr/>
            <p:nvPr/>
          </p:nvSpPr>
          <p:spPr>
            <a:xfrm>
              <a:off x="2378129" y="3053371"/>
              <a:ext cx="1130353" cy="532066"/>
            </a:xfrm>
            <a:custGeom>
              <a:avLst/>
              <a:gdLst/>
              <a:ahLst/>
              <a:cxnLst/>
              <a:rect l="l" t="t" r="r" b="b"/>
              <a:pathLst>
                <a:path w="27960" h="13161" extrusionOk="0">
                  <a:moveTo>
                    <a:pt x="13975" y="0"/>
                  </a:moveTo>
                  <a:lnTo>
                    <a:pt x="13458" y="278"/>
                  </a:lnTo>
                  <a:lnTo>
                    <a:pt x="12079" y="1006"/>
                  </a:lnTo>
                  <a:lnTo>
                    <a:pt x="11159" y="1504"/>
                  </a:lnTo>
                  <a:lnTo>
                    <a:pt x="10125" y="2069"/>
                  </a:lnTo>
                  <a:lnTo>
                    <a:pt x="9014" y="2682"/>
                  </a:lnTo>
                  <a:lnTo>
                    <a:pt x="7865" y="3343"/>
                  </a:lnTo>
                  <a:lnTo>
                    <a:pt x="6715" y="4023"/>
                  </a:lnTo>
                  <a:lnTo>
                    <a:pt x="6140" y="4368"/>
                  </a:lnTo>
                  <a:lnTo>
                    <a:pt x="5585" y="4713"/>
                  </a:lnTo>
                  <a:lnTo>
                    <a:pt x="5039" y="5048"/>
                  </a:lnTo>
                  <a:lnTo>
                    <a:pt x="4522" y="5393"/>
                  </a:lnTo>
                  <a:lnTo>
                    <a:pt x="4024" y="5718"/>
                  </a:lnTo>
                  <a:lnTo>
                    <a:pt x="3554" y="6044"/>
                  </a:lnTo>
                  <a:lnTo>
                    <a:pt x="3123" y="6360"/>
                  </a:lnTo>
                  <a:lnTo>
                    <a:pt x="2721" y="6667"/>
                  </a:lnTo>
                  <a:lnTo>
                    <a:pt x="2367" y="6954"/>
                  </a:lnTo>
                  <a:lnTo>
                    <a:pt x="2060" y="7222"/>
                  </a:lnTo>
                  <a:lnTo>
                    <a:pt x="1917" y="7356"/>
                  </a:lnTo>
                  <a:lnTo>
                    <a:pt x="1792" y="7481"/>
                  </a:lnTo>
                  <a:lnTo>
                    <a:pt x="1687" y="7605"/>
                  </a:lnTo>
                  <a:lnTo>
                    <a:pt x="1591" y="7720"/>
                  </a:lnTo>
                  <a:lnTo>
                    <a:pt x="1514" y="7835"/>
                  </a:lnTo>
                  <a:lnTo>
                    <a:pt x="1447" y="7940"/>
                  </a:lnTo>
                  <a:lnTo>
                    <a:pt x="1399" y="8036"/>
                  </a:lnTo>
                  <a:lnTo>
                    <a:pt x="1361" y="8132"/>
                  </a:lnTo>
                  <a:lnTo>
                    <a:pt x="1" y="13160"/>
                  </a:lnTo>
                  <a:lnTo>
                    <a:pt x="22787" y="12136"/>
                  </a:lnTo>
                  <a:lnTo>
                    <a:pt x="27959" y="2874"/>
                  </a:lnTo>
                  <a:lnTo>
                    <a:pt x="13975" y="0"/>
                  </a:lnTo>
                  <a:close/>
                </a:path>
              </a:pathLst>
            </a:custGeom>
            <a:solidFill>
              <a:srgbClr val="D2D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659;p22">
              <a:extLst>
                <a:ext uri="{FF2B5EF4-FFF2-40B4-BE49-F238E27FC236}">
                  <a16:creationId xmlns:a16="http://schemas.microsoft.com/office/drawing/2014/main" id="{DE38881D-5FBD-47EA-A251-92BBBC599CEF}"/>
                </a:ext>
              </a:extLst>
            </p:cNvPr>
            <p:cNvSpPr/>
            <p:nvPr/>
          </p:nvSpPr>
          <p:spPr>
            <a:xfrm>
              <a:off x="2548892" y="2179787"/>
              <a:ext cx="691229" cy="743906"/>
            </a:xfrm>
            <a:custGeom>
              <a:avLst/>
              <a:gdLst/>
              <a:ahLst/>
              <a:cxnLst/>
              <a:rect l="l" t="t" r="r" b="b"/>
              <a:pathLst>
                <a:path w="17098" h="18401" extrusionOk="0">
                  <a:moveTo>
                    <a:pt x="16169" y="1"/>
                  </a:moveTo>
                  <a:lnTo>
                    <a:pt x="16102" y="11"/>
                  </a:lnTo>
                  <a:lnTo>
                    <a:pt x="15958" y="49"/>
                  </a:lnTo>
                  <a:lnTo>
                    <a:pt x="15805" y="106"/>
                  </a:lnTo>
                  <a:lnTo>
                    <a:pt x="15651" y="192"/>
                  </a:lnTo>
                  <a:lnTo>
                    <a:pt x="15489" y="298"/>
                  </a:lnTo>
                  <a:lnTo>
                    <a:pt x="15316" y="422"/>
                  </a:lnTo>
                  <a:lnTo>
                    <a:pt x="15134" y="566"/>
                  </a:lnTo>
                  <a:lnTo>
                    <a:pt x="14962" y="729"/>
                  </a:lnTo>
                  <a:lnTo>
                    <a:pt x="14770" y="911"/>
                  </a:lnTo>
                  <a:lnTo>
                    <a:pt x="14579" y="1112"/>
                  </a:lnTo>
                  <a:lnTo>
                    <a:pt x="14387" y="1323"/>
                  </a:lnTo>
                  <a:lnTo>
                    <a:pt x="14186" y="1553"/>
                  </a:lnTo>
                  <a:lnTo>
                    <a:pt x="13985" y="1792"/>
                  </a:lnTo>
                  <a:lnTo>
                    <a:pt x="13573" y="2319"/>
                  </a:lnTo>
                  <a:lnTo>
                    <a:pt x="13152" y="2884"/>
                  </a:lnTo>
                  <a:lnTo>
                    <a:pt x="12721" y="3487"/>
                  </a:lnTo>
                  <a:lnTo>
                    <a:pt x="12290" y="4120"/>
                  </a:lnTo>
                  <a:lnTo>
                    <a:pt x="11868" y="4780"/>
                  </a:lnTo>
                  <a:lnTo>
                    <a:pt x="11437" y="5441"/>
                  </a:lnTo>
                  <a:lnTo>
                    <a:pt x="11025" y="6121"/>
                  </a:lnTo>
                  <a:lnTo>
                    <a:pt x="10623" y="6792"/>
                  </a:lnTo>
                  <a:lnTo>
                    <a:pt x="10230" y="7453"/>
                  </a:lnTo>
                  <a:lnTo>
                    <a:pt x="9847" y="8094"/>
                  </a:lnTo>
                  <a:lnTo>
                    <a:pt x="9167" y="9301"/>
                  </a:lnTo>
                  <a:lnTo>
                    <a:pt x="8592" y="10345"/>
                  </a:lnTo>
                  <a:lnTo>
                    <a:pt x="8142" y="11169"/>
                  </a:lnTo>
                  <a:lnTo>
                    <a:pt x="7759" y="11907"/>
                  </a:lnTo>
                  <a:lnTo>
                    <a:pt x="202" y="1802"/>
                  </a:lnTo>
                  <a:lnTo>
                    <a:pt x="1" y="3832"/>
                  </a:lnTo>
                  <a:lnTo>
                    <a:pt x="231" y="4455"/>
                  </a:lnTo>
                  <a:lnTo>
                    <a:pt x="489" y="5173"/>
                  </a:lnTo>
                  <a:lnTo>
                    <a:pt x="834" y="6102"/>
                  </a:lnTo>
                  <a:lnTo>
                    <a:pt x="1256" y="7204"/>
                  </a:lnTo>
                  <a:lnTo>
                    <a:pt x="1734" y="8439"/>
                  </a:lnTo>
                  <a:lnTo>
                    <a:pt x="2271" y="9751"/>
                  </a:lnTo>
                  <a:lnTo>
                    <a:pt x="2549" y="10432"/>
                  </a:lnTo>
                  <a:lnTo>
                    <a:pt x="2846" y="11112"/>
                  </a:lnTo>
                  <a:lnTo>
                    <a:pt x="3142" y="11792"/>
                  </a:lnTo>
                  <a:lnTo>
                    <a:pt x="3449" y="12472"/>
                  </a:lnTo>
                  <a:lnTo>
                    <a:pt x="3755" y="13142"/>
                  </a:lnTo>
                  <a:lnTo>
                    <a:pt x="4072" y="13793"/>
                  </a:lnTo>
                  <a:lnTo>
                    <a:pt x="4388" y="14416"/>
                  </a:lnTo>
                  <a:lnTo>
                    <a:pt x="4704" y="15019"/>
                  </a:lnTo>
                  <a:lnTo>
                    <a:pt x="5010" y="15594"/>
                  </a:lnTo>
                  <a:lnTo>
                    <a:pt x="5326" y="16121"/>
                  </a:lnTo>
                  <a:lnTo>
                    <a:pt x="5633" y="16609"/>
                  </a:lnTo>
                  <a:lnTo>
                    <a:pt x="5786" y="16839"/>
                  </a:lnTo>
                  <a:lnTo>
                    <a:pt x="5939" y="17060"/>
                  </a:lnTo>
                  <a:lnTo>
                    <a:pt x="6083" y="17261"/>
                  </a:lnTo>
                  <a:lnTo>
                    <a:pt x="6236" y="17443"/>
                  </a:lnTo>
                  <a:lnTo>
                    <a:pt x="6380" y="17615"/>
                  </a:lnTo>
                  <a:lnTo>
                    <a:pt x="6524" y="17778"/>
                  </a:lnTo>
                  <a:lnTo>
                    <a:pt x="6658" y="17912"/>
                  </a:lnTo>
                  <a:lnTo>
                    <a:pt x="6801" y="18037"/>
                  </a:lnTo>
                  <a:lnTo>
                    <a:pt x="6935" y="18142"/>
                  </a:lnTo>
                  <a:lnTo>
                    <a:pt x="7069" y="18238"/>
                  </a:lnTo>
                  <a:lnTo>
                    <a:pt x="7194" y="18305"/>
                  </a:lnTo>
                  <a:lnTo>
                    <a:pt x="7319" y="18362"/>
                  </a:lnTo>
                  <a:lnTo>
                    <a:pt x="7443" y="18391"/>
                  </a:lnTo>
                  <a:lnTo>
                    <a:pt x="7568" y="18400"/>
                  </a:lnTo>
                  <a:lnTo>
                    <a:pt x="7721" y="18391"/>
                  </a:lnTo>
                  <a:lnTo>
                    <a:pt x="7884" y="18372"/>
                  </a:lnTo>
                  <a:lnTo>
                    <a:pt x="8056" y="18343"/>
                  </a:lnTo>
                  <a:lnTo>
                    <a:pt x="8228" y="18295"/>
                  </a:lnTo>
                  <a:lnTo>
                    <a:pt x="8410" y="18228"/>
                  </a:lnTo>
                  <a:lnTo>
                    <a:pt x="8583" y="18161"/>
                  </a:lnTo>
                  <a:lnTo>
                    <a:pt x="8765" y="18075"/>
                  </a:lnTo>
                  <a:lnTo>
                    <a:pt x="8956" y="17979"/>
                  </a:lnTo>
                  <a:lnTo>
                    <a:pt x="9138" y="17874"/>
                  </a:lnTo>
                  <a:lnTo>
                    <a:pt x="9330" y="17759"/>
                  </a:lnTo>
                  <a:lnTo>
                    <a:pt x="9531" y="17625"/>
                  </a:lnTo>
                  <a:lnTo>
                    <a:pt x="9723" y="17481"/>
                  </a:lnTo>
                  <a:lnTo>
                    <a:pt x="9924" y="17328"/>
                  </a:lnTo>
                  <a:lnTo>
                    <a:pt x="10115" y="17165"/>
                  </a:lnTo>
                  <a:lnTo>
                    <a:pt x="10316" y="17002"/>
                  </a:lnTo>
                  <a:lnTo>
                    <a:pt x="10518" y="16820"/>
                  </a:lnTo>
                  <a:lnTo>
                    <a:pt x="10719" y="16629"/>
                  </a:lnTo>
                  <a:lnTo>
                    <a:pt x="10929" y="16427"/>
                  </a:lnTo>
                  <a:lnTo>
                    <a:pt x="11131" y="16217"/>
                  </a:lnTo>
                  <a:lnTo>
                    <a:pt x="11332" y="15996"/>
                  </a:lnTo>
                  <a:lnTo>
                    <a:pt x="11744" y="15537"/>
                  </a:lnTo>
                  <a:lnTo>
                    <a:pt x="12146" y="15039"/>
                  </a:lnTo>
                  <a:lnTo>
                    <a:pt x="12548" y="14512"/>
                  </a:lnTo>
                  <a:lnTo>
                    <a:pt x="12941" y="13966"/>
                  </a:lnTo>
                  <a:lnTo>
                    <a:pt x="13334" y="13391"/>
                  </a:lnTo>
                  <a:lnTo>
                    <a:pt x="13717" y="12788"/>
                  </a:lnTo>
                  <a:lnTo>
                    <a:pt x="14081" y="12165"/>
                  </a:lnTo>
                  <a:lnTo>
                    <a:pt x="14435" y="11533"/>
                  </a:lnTo>
                  <a:lnTo>
                    <a:pt x="14780" y="10872"/>
                  </a:lnTo>
                  <a:lnTo>
                    <a:pt x="15106" y="10202"/>
                  </a:lnTo>
                  <a:lnTo>
                    <a:pt x="15412" y="9512"/>
                  </a:lnTo>
                  <a:lnTo>
                    <a:pt x="15565" y="9167"/>
                  </a:lnTo>
                  <a:lnTo>
                    <a:pt x="15699" y="8822"/>
                  </a:lnTo>
                  <a:lnTo>
                    <a:pt x="15843" y="8468"/>
                  </a:lnTo>
                  <a:lnTo>
                    <a:pt x="15968" y="8114"/>
                  </a:lnTo>
                  <a:lnTo>
                    <a:pt x="16092" y="7759"/>
                  </a:lnTo>
                  <a:lnTo>
                    <a:pt x="16207" y="7405"/>
                  </a:lnTo>
                  <a:lnTo>
                    <a:pt x="16322" y="7050"/>
                  </a:lnTo>
                  <a:lnTo>
                    <a:pt x="16427" y="6696"/>
                  </a:lnTo>
                  <a:lnTo>
                    <a:pt x="16523" y="6342"/>
                  </a:lnTo>
                  <a:lnTo>
                    <a:pt x="16619" y="5978"/>
                  </a:lnTo>
                  <a:lnTo>
                    <a:pt x="16705" y="5623"/>
                  </a:lnTo>
                  <a:lnTo>
                    <a:pt x="16782" y="5259"/>
                  </a:lnTo>
                  <a:lnTo>
                    <a:pt x="16849" y="4905"/>
                  </a:lnTo>
                  <a:lnTo>
                    <a:pt x="16906" y="4551"/>
                  </a:lnTo>
                  <a:lnTo>
                    <a:pt x="16964" y="4196"/>
                  </a:lnTo>
                  <a:lnTo>
                    <a:pt x="17002" y="3842"/>
                  </a:lnTo>
                  <a:lnTo>
                    <a:pt x="17040" y="3487"/>
                  </a:lnTo>
                  <a:lnTo>
                    <a:pt x="17069" y="3143"/>
                  </a:lnTo>
                  <a:lnTo>
                    <a:pt x="17088" y="2788"/>
                  </a:lnTo>
                  <a:lnTo>
                    <a:pt x="17098" y="2443"/>
                  </a:lnTo>
                  <a:lnTo>
                    <a:pt x="17098" y="2099"/>
                  </a:lnTo>
                  <a:lnTo>
                    <a:pt x="17079" y="1763"/>
                  </a:lnTo>
                  <a:lnTo>
                    <a:pt x="17059" y="1438"/>
                  </a:lnTo>
                  <a:lnTo>
                    <a:pt x="17031" y="1150"/>
                  </a:lnTo>
                  <a:lnTo>
                    <a:pt x="16983" y="901"/>
                  </a:lnTo>
                  <a:lnTo>
                    <a:pt x="16925" y="681"/>
                  </a:lnTo>
                  <a:lnTo>
                    <a:pt x="16858" y="499"/>
                  </a:lnTo>
                  <a:lnTo>
                    <a:pt x="16820" y="413"/>
                  </a:lnTo>
                  <a:lnTo>
                    <a:pt x="16772" y="346"/>
                  </a:lnTo>
                  <a:lnTo>
                    <a:pt x="16734" y="279"/>
                  </a:lnTo>
                  <a:lnTo>
                    <a:pt x="16686" y="221"/>
                  </a:lnTo>
                  <a:lnTo>
                    <a:pt x="16638" y="164"/>
                  </a:lnTo>
                  <a:lnTo>
                    <a:pt x="16590" y="125"/>
                  </a:lnTo>
                  <a:lnTo>
                    <a:pt x="16533" y="87"/>
                  </a:lnTo>
                  <a:lnTo>
                    <a:pt x="16475" y="58"/>
                  </a:lnTo>
                  <a:lnTo>
                    <a:pt x="16418" y="30"/>
                  </a:lnTo>
                  <a:lnTo>
                    <a:pt x="16360" y="20"/>
                  </a:lnTo>
                  <a:lnTo>
                    <a:pt x="16293" y="1"/>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660;p22">
              <a:extLst>
                <a:ext uri="{FF2B5EF4-FFF2-40B4-BE49-F238E27FC236}">
                  <a16:creationId xmlns:a16="http://schemas.microsoft.com/office/drawing/2014/main" id="{BF8ADDD0-D042-464C-8505-E0D25FE2E889}"/>
                </a:ext>
              </a:extLst>
            </p:cNvPr>
            <p:cNvSpPr/>
            <p:nvPr/>
          </p:nvSpPr>
          <p:spPr>
            <a:xfrm>
              <a:off x="2861757" y="2179019"/>
              <a:ext cx="379129" cy="650964"/>
            </a:xfrm>
            <a:custGeom>
              <a:avLst/>
              <a:gdLst/>
              <a:ahLst/>
              <a:cxnLst/>
              <a:rect l="l" t="t" r="r" b="b"/>
              <a:pathLst>
                <a:path w="9378" h="16102" extrusionOk="0">
                  <a:moveTo>
                    <a:pt x="8363" y="1"/>
                  </a:moveTo>
                  <a:lnTo>
                    <a:pt x="8229" y="20"/>
                  </a:lnTo>
                  <a:lnTo>
                    <a:pt x="8094" y="68"/>
                  </a:lnTo>
                  <a:lnTo>
                    <a:pt x="7951" y="125"/>
                  </a:lnTo>
                  <a:lnTo>
                    <a:pt x="7798" y="202"/>
                  </a:lnTo>
                  <a:lnTo>
                    <a:pt x="7644" y="298"/>
                  </a:lnTo>
                  <a:lnTo>
                    <a:pt x="7491" y="413"/>
                  </a:lnTo>
                  <a:lnTo>
                    <a:pt x="7319" y="547"/>
                  </a:lnTo>
                  <a:lnTo>
                    <a:pt x="7156" y="690"/>
                  </a:lnTo>
                  <a:lnTo>
                    <a:pt x="6983" y="844"/>
                  </a:lnTo>
                  <a:lnTo>
                    <a:pt x="6801" y="1016"/>
                  </a:lnTo>
                  <a:lnTo>
                    <a:pt x="6619" y="1198"/>
                  </a:lnTo>
                  <a:lnTo>
                    <a:pt x="6246" y="1610"/>
                  </a:lnTo>
                  <a:lnTo>
                    <a:pt x="5863" y="2060"/>
                  </a:lnTo>
                  <a:lnTo>
                    <a:pt x="5480" y="2549"/>
                  </a:lnTo>
                  <a:lnTo>
                    <a:pt x="5077" y="3066"/>
                  </a:lnTo>
                  <a:lnTo>
                    <a:pt x="4675" y="3612"/>
                  </a:lnTo>
                  <a:lnTo>
                    <a:pt x="4282" y="4186"/>
                  </a:lnTo>
                  <a:lnTo>
                    <a:pt x="3880" y="4771"/>
                  </a:lnTo>
                  <a:lnTo>
                    <a:pt x="3487" y="5365"/>
                  </a:lnTo>
                  <a:lnTo>
                    <a:pt x="3104" y="5958"/>
                  </a:lnTo>
                  <a:lnTo>
                    <a:pt x="2721" y="6562"/>
                  </a:lnTo>
                  <a:lnTo>
                    <a:pt x="2357" y="7146"/>
                  </a:lnTo>
                  <a:lnTo>
                    <a:pt x="2003" y="7730"/>
                  </a:lnTo>
                  <a:lnTo>
                    <a:pt x="1351" y="8822"/>
                  </a:lnTo>
                  <a:lnTo>
                    <a:pt x="786" y="9799"/>
                  </a:lnTo>
                  <a:lnTo>
                    <a:pt x="336" y="10623"/>
                  </a:lnTo>
                  <a:lnTo>
                    <a:pt x="1" y="11226"/>
                  </a:lnTo>
                  <a:lnTo>
                    <a:pt x="3909" y="16102"/>
                  </a:lnTo>
                  <a:lnTo>
                    <a:pt x="4072" y="16063"/>
                  </a:lnTo>
                  <a:lnTo>
                    <a:pt x="4234" y="16015"/>
                  </a:lnTo>
                  <a:lnTo>
                    <a:pt x="4388" y="15967"/>
                  </a:lnTo>
                  <a:lnTo>
                    <a:pt x="4541" y="15900"/>
                  </a:lnTo>
                  <a:lnTo>
                    <a:pt x="4694" y="15833"/>
                  </a:lnTo>
                  <a:lnTo>
                    <a:pt x="4847" y="15757"/>
                  </a:lnTo>
                  <a:lnTo>
                    <a:pt x="5001" y="15671"/>
                  </a:lnTo>
                  <a:lnTo>
                    <a:pt x="5154" y="15575"/>
                  </a:lnTo>
                  <a:lnTo>
                    <a:pt x="5298" y="15469"/>
                  </a:lnTo>
                  <a:lnTo>
                    <a:pt x="5441" y="15354"/>
                  </a:lnTo>
                  <a:lnTo>
                    <a:pt x="5585" y="15240"/>
                  </a:lnTo>
                  <a:lnTo>
                    <a:pt x="5719" y="15115"/>
                  </a:lnTo>
                  <a:lnTo>
                    <a:pt x="5863" y="14981"/>
                  </a:lnTo>
                  <a:lnTo>
                    <a:pt x="5997" y="14847"/>
                  </a:lnTo>
                  <a:lnTo>
                    <a:pt x="6131" y="14703"/>
                  </a:lnTo>
                  <a:lnTo>
                    <a:pt x="6265" y="14550"/>
                  </a:lnTo>
                  <a:lnTo>
                    <a:pt x="6390" y="14387"/>
                  </a:lnTo>
                  <a:lnTo>
                    <a:pt x="6524" y="14224"/>
                  </a:lnTo>
                  <a:lnTo>
                    <a:pt x="6773" y="13870"/>
                  </a:lnTo>
                  <a:lnTo>
                    <a:pt x="7003" y="13496"/>
                  </a:lnTo>
                  <a:lnTo>
                    <a:pt x="7232" y="13094"/>
                  </a:lnTo>
                  <a:lnTo>
                    <a:pt x="7453" y="12673"/>
                  </a:lnTo>
                  <a:lnTo>
                    <a:pt x="7663" y="12232"/>
                  </a:lnTo>
                  <a:lnTo>
                    <a:pt x="7855" y="11763"/>
                  </a:lnTo>
                  <a:lnTo>
                    <a:pt x="8047" y="11284"/>
                  </a:lnTo>
                  <a:lnTo>
                    <a:pt x="8219" y="10776"/>
                  </a:lnTo>
                  <a:lnTo>
                    <a:pt x="8382" y="10259"/>
                  </a:lnTo>
                  <a:lnTo>
                    <a:pt x="8535" y="9723"/>
                  </a:lnTo>
                  <a:lnTo>
                    <a:pt x="8679" y="9177"/>
                  </a:lnTo>
                  <a:lnTo>
                    <a:pt x="8803" y="8612"/>
                  </a:lnTo>
                  <a:lnTo>
                    <a:pt x="8918" y="8037"/>
                  </a:lnTo>
                  <a:lnTo>
                    <a:pt x="9024" y="7443"/>
                  </a:lnTo>
                  <a:lnTo>
                    <a:pt x="9119" y="6849"/>
                  </a:lnTo>
                  <a:lnTo>
                    <a:pt x="9196" y="6236"/>
                  </a:lnTo>
                  <a:lnTo>
                    <a:pt x="9263" y="5614"/>
                  </a:lnTo>
                  <a:lnTo>
                    <a:pt x="9311" y="4991"/>
                  </a:lnTo>
                  <a:lnTo>
                    <a:pt x="9349" y="4359"/>
                  </a:lnTo>
                  <a:lnTo>
                    <a:pt x="9368" y="3717"/>
                  </a:lnTo>
                  <a:lnTo>
                    <a:pt x="9378" y="3075"/>
                  </a:lnTo>
                  <a:lnTo>
                    <a:pt x="9368" y="2434"/>
                  </a:lnTo>
                  <a:lnTo>
                    <a:pt x="9340" y="1782"/>
                  </a:lnTo>
                  <a:lnTo>
                    <a:pt x="9320" y="1485"/>
                  </a:lnTo>
                  <a:lnTo>
                    <a:pt x="9292" y="1227"/>
                  </a:lnTo>
                  <a:lnTo>
                    <a:pt x="9253" y="987"/>
                  </a:lnTo>
                  <a:lnTo>
                    <a:pt x="9206" y="777"/>
                  </a:lnTo>
                  <a:lnTo>
                    <a:pt x="9148" y="595"/>
                  </a:lnTo>
                  <a:lnTo>
                    <a:pt x="9071" y="441"/>
                  </a:lnTo>
                  <a:lnTo>
                    <a:pt x="8995" y="307"/>
                  </a:lnTo>
                  <a:lnTo>
                    <a:pt x="8909" y="202"/>
                  </a:lnTo>
                  <a:lnTo>
                    <a:pt x="8813" y="116"/>
                  </a:lnTo>
                  <a:lnTo>
                    <a:pt x="8765" y="77"/>
                  </a:lnTo>
                  <a:lnTo>
                    <a:pt x="8717" y="49"/>
                  </a:lnTo>
                  <a:lnTo>
                    <a:pt x="8660" y="30"/>
                  </a:lnTo>
                  <a:lnTo>
                    <a:pt x="8602" y="10"/>
                  </a:lnTo>
                  <a:lnTo>
                    <a:pt x="8487" y="1"/>
                  </a:lnTo>
                  <a:close/>
                </a:path>
              </a:pathLst>
            </a:custGeom>
            <a:solidFill>
              <a:srgbClr val="FF8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661;p22">
              <a:extLst>
                <a:ext uri="{FF2B5EF4-FFF2-40B4-BE49-F238E27FC236}">
                  <a16:creationId xmlns:a16="http://schemas.microsoft.com/office/drawing/2014/main" id="{B9402B62-353E-4E31-8697-DBEFEC92C268}"/>
                </a:ext>
              </a:extLst>
            </p:cNvPr>
            <p:cNvSpPr/>
            <p:nvPr/>
          </p:nvSpPr>
          <p:spPr>
            <a:xfrm>
              <a:off x="2947341" y="2125574"/>
              <a:ext cx="715243" cy="1044000"/>
            </a:xfrm>
            <a:custGeom>
              <a:avLst/>
              <a:gdLst/>
              <a:ahLst/>
              <a:cxnLst/>
              <a:rect l="l" t="t" r="r" b="b"/>
              <a:pathLst>
                <a:path w="17692" h="25824" extrusionOk="0">
                  <a:moveTo>
                    <a:pt x="8698" y="1"/>
                  </a:moveTo>
                  <a:lnTo>
                    <a:pt x="8257" y="20"/>
                  </a:lnTo>
                  <a:lnTo>
                    <a:pt x="7816" y="49"/>
                  </a:lnTo>
                  <a:lnTo>
                    <a:pt x="7673" y="68"/>
                  </a:lnTo>
                  <a:lnTo>
                    <a:pt x="7510" y="106"/>
                  </a:lnTo>
                  <a:lnTo>
                    <a:pt x="7338" y="145"/>
                  </a:lnTo>
                  <a:lnTo>
                    <a:pt x="7146" y="202"/>
                  </a:lnTo>
                  <a:lnTo>
                    <a:pt x="6954" y="269"/>
                  </a:lnTo>
                  <a:lnTo>
                    <a:pt x="6744" y="346"/>
                  </a:lnTo>
                  <a:lnTo>
                    <a:pt x="6533" y="432"/>
                  </a:lnTo>
                  <a:lnTo>
                    <a:pt x="6303" y="537"/>
                  </a:lnTo>
                  <a:lnTo>
                    <a:pt x="6073" y="652"/>
                  </a:lnTo>
                  <a:lnTo>
                    <a:pt x="5834" y="777"/>
                  </a:lnTo>
                  <a:lnTo>
                    <a:pt x="5594" y="911"/>
                  </a:lnTo>
                  <a:lnTo>
                    <a:pt x="5345" y="1064"/>
                  </a:lnTo>
                  <a:lnTo>
                    <a:pt x="5096" y="1227"/>
                  </a:lnTo>
                  <a:lnTo>
                    <a:pt x="4838" y="1409"/>
                  </a:lnTo>
                  <a:lnTo>
                    <a:pt x="4579" y="1601"/>
                  </a:lnTo>
                  <a:lnTo>
                    <a:pt x="4320" y="1802"/>
                  </a:lnTo>
                  <a:lnTo>
                    <a:pt x="4062" y="2012"/>
                  </a:lnTo>
                  <a:lnTo>
                    <a:pt x="3813" y="2252"/>
                  </a:lnTo>
                  <a:lnTo>
                    <a:pt x="3554" y="2491"/>
                  </a:lnTo>
                  <a:lnTo>
                    <a:pt x="3305" y="2750"/>
                  </a:lnTo>
                  <a:lnTo>
                    <a:pt x="3056" y="3028"/>
                  </a:lnTo>
                  <a:lnTo>
                    <a:pt x="2807" y="3315"/>
                  </a:lnTo>
                  <a:lnTo>
                    <a:pt x="2568" y="3612"/>
                  </a:lnTo>
                  <a:lnTo>
                    <a:pt x="2338" y="3928"/>
                  </a:lnTo>
                  <a:lnTo>
                    <a:pt x="2117" y="4263"/>
                  </a:lnTo>
                  <a:lnTo>
                    <a:pt x="1897" y="4608"/>
                  </a:lnTo>
                  <a:lnTo>
                    <a:pt x="1686" y="4962"/>
                  </a:lnTo>
                  <a:lnTo>
                    <a:pt x="1495" y="5346"/>
                  </a:lnTo>
                  <a:lnTo>
                    <a:pt x="1303" y="5738"/>
                  </a:lnTo>
                  <a:lnTo>
                    <a:pt x="1131" y="6141"/>
                  </a:lnTo>
                  <a:lnTo>
                    <a:pt x="968" y="6562"/>
                  </a:lnTo>
                  <a:lnTo>
                    <a:pt x="824" y="7003"/>
                  </a:lnTo>
                  <a:lnTo>
                    <a:pt x="738" y="7280"/>
                  </a:lnTo>
                  <a:lnTo>
                    <a:pt x="662" y="7568"/>
                  </a:lnTo>
                  <a:lnTo>
                    <a:pt x="585" y="7865"/>
                  </a:lnTo>
                  <a:lnTo>
                    <a:pt x="518" y="8171"/>
                  </a:lnTo>
                  <a:lnTo>
                    <a:pt x="451" y="8478"/>
                  </a:lnTo>
                  <a:lnTo>
                    <a:pt x="393" y="8784"/>
                  </a:lnTo>
                  <a:lnTo>
                    <a:pt x="288" y="9435"/>
                  </a:lnTo>
                  <a:lnTo>
                    <a:pt x="202" y="10096"/>
                  </a:lnTo>
                  <a:lnTo>
                    <a:pt x="135" y="10776"/>
                  </a:lnTo>
                  <a:lnTo>
                    <a:pt x="77" y="11466"/>
                  </a:lnTo>
                  <a:lnTo>
                    <a:pt x="39" y="12165"/>
                  </a:lnTo>
                  <a:lnTo>
                    <a:pt x="10" y="12874"/>
                  </a:lnTo>
                  <a:lnTo>
                    <a:pt x="1" y="13583"/>
                  </a:lnTo>
                  <a:lnTo>
                    <a:pt x="1" y="14301"/>
                  </a:lnTo>
                  <a:lnTo>
                    <a:pt x="10" y="15010"/>
                  </a:lnTo>
                  <a:lnTo>
                    <a:pt x="29" y="15709"/>
                  </a:lnTo>
                  <a:lnTo>
                    <a:pt x="49" y="16408"/>
                  </a:lnTo>
                  <a:lnTo>
                    <a:pt x="87" y="17098"/>
                  </a:lnTo>
                  <a:lnTo>
                    <a:pt x="125" y="17768"/>
                  </a:lnTo>
                  <a:lnTo>
                    <a:pt x="173" y="18420"/>
                  </a:lnTo>
                  <a:lnTo>
                    <a:pt x="221" y="19061"/>
                  </a:lnTo>
                  <a:lnTo>
                    <a:pt x="336" y="20249"/>
                  </a:lnTo>
                  <a:lnTo>
                    <a:pt x="451" y="21331"/>
                  </a:lnTo>
                  <a:lnTo>
                    <a:pt x="566" y="22270"/>
                  </a:lnTo>
                  <a:lnTo>
                    <a:pt x="662" y="23036"/>
                  </a:lnTo>
                  <a:lnTo>
                    <a:pt x="748" y="23621"/>
                  </a:lnTo>
                  <a:lnTo>
                    <a:pt x="824" y="24109"/>
                  </a:lnTo>
                  <a:lnTo>
                    <a:pt x="13879" y="25824"/>
                  </a:lnTo>
                  <a:lnTo>
                    <a:pt x="14042" y="25546"/>
                  </a:lnTo>
                  <a:lnTo>
                    <a:pt x="14224" y="25201"/>
                  </a:lnTo>
                  <a:lnTo>
                    <a:pt x="14473" y="24722"/>
                  </a:lnTo>
                  <a:lnTo>
                    <a:pt x="14761" y="24128"/>
                  </a:lnTo>
                  <a:lnTo>
                    <a:pt x="14914" y="23774"/>
                  </a:lnTo>
                  <a:lnTo>
                    <a:pt x="15086" y="23400"/>
                  </a:lnTo>
                  <a:lnTo>
                    <a:pt x="15249" y="22988"/>
                  </a:lnTo>
                  <a:lnTo>
                    <a:pt x="15431" y="22557"/>
                  </a:lnTo>
                  <a:lnTo>
                    <a:pt x="15603" y="22098"/>
                  </a:lnTo>
                  <a:lnTo>
                    <a:pt x="15785" y="21600"/>
                  </a:lnTo>
                  <a:lnTo>
                    <a:pt x="15958" y="21082"/>
                  </a:lnTo>
                  <a:lnTo>
                    <a:pt x="16140" y="20536"/>
                  </a:lnTo>
                  <a:lnTo>
                    <a:pt x="16312" y="19962"/>
                  </a:lnTo>
                  <a:lnTo>
                    <a:pt x="16485" y="19368"/>
                  </a:lnTo>
                  <a:lnTo>
                    <a:pt x="16647" y="18736"/>
                  </a:lnTo>
                  <a:lnTo>
                    <a:pt x="16801" y="18094"/>
                  </a:lnTo>
                  <a:lnTo>
                    <a:pt x="16954" y="17414"/>
                  </a:lnTo>
                  <a:lnTo>
                    <a:pt x="17098" y="16724"/>
                  </a:lnTo>
                  <a:lnTo>
                    <a:pt x="17222" y="15996"/>
                  </a:lnTo>
                  <a:lnTo>
                    <a:pt x="17337" y="15259"/>
                  </a:lnTo>
                  <a:lnTo>
                    <a:pt x="17442" y="14493"/>
                  </a:lnTo>
                  <a:lnTo>
                    <a:pt x="17529" y="13707"/>
                  </a:lnTo>
                  <a:lnTo>
                    <a:pt x="17596" y="12893"/>
                  </a:lnTo>
                  <a:lnTo>
                    <a:pt x="17644" y="12069"/>
                  </a:lnTo>
                  <a:lnTo>
                    <a:pt x="17682" y="11217"/>
                  </a:lnTo>
                  <a:lnTo>
                    <a:pt x="17691" y="10355"/>
                  </a:lnTo>
                  <a:lnTo>
                    <a:pt x="17682" y="9972"/>
                  </a:lnTo>
                  <a:lnTo>
                    <a:pt x="17672" y="9608"/>
                  </a:lnTo>
                  <a:lnTo>
                    <a:pt x="17653" y="9244"/>
                  </a:lnTo>
                  <a:lnTo>
                    <a:pt x="17634" y="8889"/>
                  </a:lnTo>
                  <a:lnTo>
                    <a:pt x="17596" y="8545"/>
                  </a:lnTo>
                  <a:lnTo>
                    <a:pt x="17557" y="8209"/>
                  </a:lnTo>
                  <a:lnTo>
                    <a:pt x="17509" y="7884"/>
                  </a:lnTo>
                  <a:lnTo>
                    <a:pt x="17452" y="7558"/>
                  </a:lnTo>
                  <a:lnTo>
                    <a:pt x="17395" y="7242"/>
                  </a:lnTo>
                  <a:lnTo>
                    <a:pt x="17327" y="6936"/>
                  </a:lnTo>
                  <a:lnTo>
                    <a:pt x="17260" y="6639"/>
                  </a:lnTo>
                  <a:lnTo>
                    <a:pt x="17174" y="6351"/>
                  </a:lnTo>
                  <a:lnTo>
                    <a:pt x="17088" y="6064"/>
                  </a:lnTo>
                  <a:lnTo>
                    <a:pt x="17002" y="5786"/>
                  </a:lnTo>
                  <a:lnTo>
                    <a:pt x="16906" y="5518"/>
                  </a:lnTo>
                  <a:lnTo>
                    <a:pt x="16801" y="5250"/>
                  </a:lnTo>
                  <a:lnTo>
                    <a:pt x="16695" y="5001"/>
                  </a:lnTo>
                  <a:lnTo>
                    <a:pt x="16580" y="4752"/>
                  </a:lnTo>
                  <a:lnTo>
                    <a:pt x="16456" y="4503"/>
                  </a:lnTo>
                  <a:lnTo>
                    <a:pt x="16331" y="4273"/>
                  </a:lnTo>
                  <a:lnTo>
                    <a:pt x="16207" y="4043"/>
                  </a:lnTo>
                  <a:lnTo>
                    <a:pt x="16073" y="3823"/>
                  </a:lnTo>
                  <a:lnTo>
                    <a:pt x="15939" y="3612"/>
                  </a:lnTo>
                  <a:lnTo>
                    <a:pt x="15795" y="3401"/>
                  </a:lnTo>
                  <a:lnTo>
                    <a:pt x="15642" y="3200"/>
                  </a:lnTo>
                  <a:lnTo>
                    <a:pt x="15488" y="3009"/>
                  </a:lnTo>
                  <a:lnTo>
                    <a:pt x="15335" y="2817"/>
                  </a:lnTo>
                  <a:lnTo>
                    <a:pt x="15172" y="2645"/>
                  </a:lnTo>
                  <a:lnTo>
                    <a:pt x="15010" y="2463"/>
                  </a:lnTo>
                  <a:lnTo>
                    <a:pt x="14847" y="2300"/>
                  </a:lnTo>
                  <a:lnTo>
                    <a:pt x="14674" y="2137"/>
                  </a:lnTo>
                  <a:lnTo>
                    <a:pt x="14492" y="1984"/>
                  </a:lnTo>
                  <a:lnTo>
                    <a:pt x="14320" y="1830"/>
                  </a:lnTo>
                  <a:lnTo>
                    <a:pt x="14138" y="1687"/>
                  </a:lnTo>
                  <a:lnTo>
                    <a:pt x="13946" y="1553"/>
                  </a:lnTo>
                  <a:lnTo>
                    <a:pt x="13764" y="1419"/>
                  </a:lnTo>
                  <a:lnTo>
                    <a:pt x="13573" y="1304"/>
                  </a:lnTo>
                  <a:lnTo>
                    <a:pt x="13381" y="1179"/>
                  </a:lnTo>
                  <a:lnTo>
                    <a:pt x="13180" y="1064"/>
                  </a:lnTo>
                  <a:lnTo>
                    <a:pt x="12979" y="959"/>
                  </a:lnTo>
                  <a:lnTo>
                    <a:pt x="12778" y="863"/>
                  </a:lnTo>
                  <a:lnTo>
                    <a:pt x="12577" y="767"/>
                  </a:lnTo>
                  <a:lnTo>
                    <a:pt x="12376" y="681"/>
                  </a:lnTo>
                  <a:lnTo>
                    <a:pt x="12165" y="595"/>
                  </a:lnTo>
                  <a:lnTo>
                    <a:pt x="11954" y="518"/>
                  </a:lnTo>
                  <a:lnTo>
                    <a:pt x="11743" y="442"/>
                  </a:lnTo>
                  <a:lnTo>
                    <a:pt x="11322" y="317"/>
                  </a:lnTo>
                  <a:lnTo>
                    <a:pt x="10891" y="212"/>
                  </a:lnTo>
                  <a:lnTo>
                    <a:pt x="10450" y="126"/>
                  </a:lnTo>
                  <a:lnTo>
                    <a:pt x="10019" y="68"/>
                  </a:lnTo>
                  <a:lnTo>
                    <a:pt x="9579" y="30"/>
                  </a:lnTo>
                  <a:lnTo>
                    <a:pt x="91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662;p22">
              <a:extLst>
                <a:ext uri="{FF2B5EF4-FFF2-40B4-BE49-F238E27FC236}">
                  <a16:creationId xmlns:a16="http://schemas.microsoft.com/office/drawing/2014/main" id="{08C36B27-1B5B-47DA-9A30-3F8928533F4C}"/>
                </a:ext>
              </a:extLst>
            </p:cNvPr>
            <p:cNvSpPr/>
            <p:nvPr/>
          </p:nvSpPr>
          <p:spPr>
            <a:xfrm>
              <a:off x="3213755" y="1813115"/>
              <a:ext cx="234682" cy="453071"/>
            </a:xfrm>
            <a:custGeom>
              <a:avLst/>
              <a:gdLst/>
              <a:ahLst/>
              <a:cxnLst/>
              <a:rect l="l" t="t" r="r" b="b"/>
              <a:pathLst>
                <a:path w="5805" h="11207" extrusionOk="0">
                  <a:moveTo>
                    <a:pt x="5805" y="0"/>
                  </a:moveTo>
                  <a:lnTo>
                    <a:pt x="1629" y="3698"/>
                  </a:lnTo>
                  <a:lnTo>
                    <a:pt x="1648" y="3793"/>
                  </a:lnTo>
                  <a:lnTo>
                    <a:pt x="1667" y="3908"/>
                  </a:lnTo>
                  <a:lnTo>
                    <a:pt x="1677" y="4062"/>
                  </a:lnTo>
                  <a:lnTo>
                    <a:pt x="1686" y="4263"/>
                  </a:lnTo>
                  <a:lnTo>
                    <a:pt x="1686" y="4502"/>
                  </a:lnTo>
                  <a:lnTo>
                    <a:pt x="1667" y="4780"/>
                  </a:lnTo>
                  <a:lnTo>
                    <a:pt x="1638" y="5096"/>
                  </a:lnTo>
                  <a:lnTo>
                    <a:pt x="1581" y="5450"/>
                  </a:lnTo>
                  <a:lnTo>
                    <a:pt x="1504" y="5853"/>
                  </a:lnTo>
                  <a:lnTo>
                    <a:pt x="1447" y="6063"/>
                  </a:lnTo>
                  <a:lnTo>
                    <a:pt x="1389" y="6284"/>
                  </a:lnTo>
                  <a:lnTo>
                    <a:pt x="1322" y="6504"/>
                  </a:lnTo>
                  <a:lnTo>
                    <a:pt x="1246" y="6743"/>
                  </a:lnTo>
                  <a:lnTo>
                    <a:pt x="1159" y="6992"/>
                  </a:lnTo>
                  <a:lnTo>
                    <a:pt x="1064" y="7251"/>
                  </a:lnTo>
                  <a:lnTo>
                    <a:pt x="949" y="7510"/>
                  </a:lnTo>
                  <a:lnTo>
                    <a:pt x="834" y="7778"/>
                  </a:lnTo>
                  <a:lnTo>
                    <a:pt x="700" y="8056"/>
                  </a:lnTo>
                  <a:lnTo>
                    <a:pt x="556" y="8343"/>
                  </a:lnTo>
                  <a:lnTo>
                    <a:pt x="403" y="8640"/>
                  </a:lnTo>
                  <a:lnTo>
                    <a:pt x="230" y="8946"/>
                  </a:lnTo>
                  <a:lnTo>
                    <a:pt x="182" y="9042"/>
                  </a:lnTo>
                  <a:lnTo>
                    <a:pt x="135" y="9148"/>
                  </a:lnTo>
                  <a:lnTo>
                    <a:pt x="96" y="9253"/>
                  </a:lnTo>
                  <a:lnTo>
                    <a:pt x="58" y="9358"/>
                  </a:lnTo>
                  <a:lnTo>
                    <a:pt x="39" y="9473"/>
                  </a:lnTo>
                  <a:lnTo>
                    <a:pt x="20" y="9579"/>
                  </a:lnTo>
                  <a:lnTo>
                    <a:pt x="10" y="9694"/>
                  </a:lnTo>
                  <a:lnTo>
                    <a:pt x="0" y="9799"/>
                  </a:lnTo>
                  <a:lnTo>
                    <a:pt x="10" y="9914"/>
                  </a:lnTo>
                  <a:lnTo>
                    <a:pt x="20" y="10019"/>
                  </a:lnTo>
                  <a:lnTo>
                    <a:pt x="39" y="10134"/>
                  </a:lnTo>
                  <a:lnTo>
                    <a:pt x="67" y="10239"/>
                  </a:lnTo>
                  <a:lnTo>
                    <a:pt x="106" y="10345"/>
                  </a:lnTo>
                  <a:lnTo>
                    <a:pt x="154" y="10450"/>
                  </a:lnTo>
                  <a:lnTo>
                    <a:pt x="202" y="10546"/>
                  </a:lnTo>
                  <a:lnTo>
                    <a:pt x="269" y="10642"/>
                  </a:lnTo>
                  <a:lnTo>
                    <a:pt x="355" y="10747"/>
                  </a:lnTo>
                  <a:lnTo>
                    <a:pt x="460" y="10852"/>
                  </a:lnTo>
                  <a:lnTo>
                    <a:pt x="585" y="10948"/>
                  </a:lnTo>
                  <a:lnTo>
                    <a:pt x="738" y="11025"/>
                  </a:lnTo>
                  <a:lnTo>
                    <a:pt x="901" y="11101"/>
                  </a:lnTo>
                  <a:lnTo>
                    <a:pt x="1083" y="11149"/>
                  </a:lnTo>
                  <a:lnTo>
                    <a:pt x="1284" y="11188"/>
                  </a:lnTo>
                  <a:lnTo>
                    <a:pt x="1389" y="11197"/>
                  </a:lnTo>
                  <a:lnTo>
                    <a:pt x="1495" y="11207"/>
                  </a:lnTo>
                  <a:lnTo>
                    <a:pt x="1610" y="11197"/>
                  </a:lnTo>
                  <a:lnTo>
                    <a:pt x="1724" y="11197"/>
                  </a:lnTo>
                  <a:lnTo>
                    <a:pt x="1849" y="11178"/>
                  </a:lnTo>
                  <a:lnTo>
                    <a:pt x="1974" y="11159"/>
                  </a:lnTo>
                  <a:lnTo>
                    <a:pt x="2098" y="11130"/>
                  </a:lnTo>
                  <a:lnTo>
                    <a:pt x="2232" y="11101"/>
                  </a:lnTo>
                  <a:lnTo>
                    <a:pt x="2366" y="11054"/>
                  </a:lnTo>
                  <a:lnTo>
                    <a:pt x="2500" y="11006"/>
                  </a:lnTo>
                  <a:lnTo>
                    <a:pt x="2634" y="10948"/>
                  </a:lnTo>
                  <a:lnTo>
                    <a:pt x="2778" y="10881"/>
                  </a:lnTo>
                  <a:lnTo>
                    <a:pt x="2922" y="10805"/>
                  </a:lnTo>
                  <a:lnTo>
                    <a:pt x="3065" y="10718"/>
                  </a:lnTo>
                  <a:lnTo>
                    <a:pt x="3219" y="10623"/>
                  </a:lnTo>
                  <a:lnTo>
                    <a:pt x="3372" y="10517"/>
                  </a:lnTo>
                  <a:lnTo>
                    <a:pt x="3525" y="10402"/>
                  </a:lnTo>
                  <a:lnTo>
                    <a:pt x="3678" y="10278"/>
                  </a:lnTo>
                  <a:lnTo>
                    <a:pt x="3765" y="10211"/>
                  </a:lnTo>
                  <a:lnTo>
                    <a:pt x="3832" y="10134"/>
                  </a:lnTo>
                  <a:lnTo>
                    <a:pt x="3975" y="9971"/>
                  </a:lnTo>
                  <a:lnTo>
                    <a:pt x="4090" y="9808"/>
                  </a:lnTo>
                  <a:lnTo>
                    <a:pt x="4186" y="9626"/>
                  </a:lnTo>
                  <a:lnTo>
                    <a:pt x="4272" y="9435"/>
                  </a:lnTo>
                  <a:lnTo>
                    <a:pt x="4330" y="9234"/>
                  </a:lnTo>
                  <a:lnTo>
                    <a:pt x="4368" y="9023"/>
                  </a:lnTo>
                  <a:lnTo>
                    <a:pt x="4378" y="8812"/>
                  </a:lnTo>
                  <a:lnTo>
                    <a:pt x="4387" y="8075"/>
                  </a:lnTo>
                  <a:lnTo>
                    <a:pt x="4387" y="7146"/>
                  </a:lnTo>
                  <a:lnTo>
                    <a:pt x="4397" y="6629"/>
                  </a:lnTo>
                  <a:lnTo>
                    <a:pt x="4416" y="6073"/>
                  </a:lnTo>
                  <a:lnTo>
                    <a:pt x="4454" y="5498"/>
                  </a:lnTo>
                  <a:lnTo>
                    <a:pt x="4493" y="4904"/>
                  </a:lnTo>
                  <a:lnTo>
                    <a:pt x="4560" y="4291"/>
                  </a:lnTo>
                  <a:lnTo>
                    <a:pt x="4655" y="3669"/>
                  </a:lnTo>
                  <a:lnTo>
                    <a:pt x="4703" y="3353"/>
                  </a:lnTo>
                  <a:lnTo>
                    <a:pt x="4761" y="3037"/>
                  </a:lnTo>
                  <a:lnTo>
                    <a:pt x="4828" y="2730"/>
                  </a:lnTo>
                  <a:lnTo>
                    <a:pt x="4904" y="2414"/>
                  </a:lnTo>
                  <a:lnTo>
                    <a:pt x="4981" y="2098"/>
                  </a:lnTo>
                  <a:lnTo>
                    <a:pt x="5077" y="1792"/>
                  </a:lnTo>
                  <a:lnTo>
                    <a:pt x="5173" y="1485"/>
                  </a:lnTo>
                  <a:lnTo>
                    <a:pt x="5278" y="1179"/>
                  </a:lnTo>
                  <a:lnTo>
                    <a:pt x="5402" y="872"/>
                  </a:lnTo>
                  <a:lnTo>
                    <a:pt x="5527" y="575"/>
                  </a:lnTo>
                  <a:lnTo>
                    <a:pt x="5661" y="288"/>
                  </a:lnTo>
                  <a:lnTo>
                    <a:pt x="5805"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663;p22">
              <a:extLst>
                <a:ext uri="{FF2B5EF4-FFF2-40B4-BE49-F238E27FC236}">
                  <a16:creationId xmlns:a16="http://schemas.microsoft.com/office/drawing/2014/main" id="{F28853D7-B771-4095-A6E2-1F1B64534525}"/>
                </a:ext>
              </a:extLst>
            </p:cNvPr>
            <p:cNvSpPr/>
            <p:nvPr/>
          </p:nvSpPr>
          <p:spPr>
            <a:xfrm>
              <a:off x="3095263" y="1636935"/>
              <a:ext cx="328797" cy="476317"/>
            </a:xfrm>
            <a:custGeom>
              <a:avLst/>
              <a:gdLst/>
              <a:ahLst/>
              <a:cxnLst/>
              <a:rect l="l" t="t" r="r" b="b"/>
              <a:pathLst>
                <a:path w="8133" h="11782" extrusionOk="0">
                  <a:moveTo>
                    <a:pt x="1734" y="0"/>
                  </a:moveTo>
                  <a:lnTo>
                    <a:pt x="1533" y="10"/>
                  </a:lnTo>
                  <a:lnTo>
                    <a:pt x="1341" y="39"/>
                  </a:lnTo>
                  <a:lnTo>
                    <a:pt x="1159" y="77"/>
                  </a:lnTo>
                  <a:lnTo>
                    <a:pt x="997" y="125"/>
                  </a:lnTo>
                  <a:lnTo>
                    <a:pt x="834" y="192"/>
                  </a:lnTo>
                  <a:lnTo>
                    <a:pt x="681" y="278"/>
                  </a:lnTo>
                  <a:lnTo>
                    <a:pt x="546" y="374"/>
                  </a:lnTo>
                  <a:lnTo>
                    <a:pt x="422" y="489"/>
                  </a:lnTo>
                  <a:lnTo>
                    <a:pt x="317" y="623"/>
                  </a:lnTo>
                  <a:lnTo>
                    <a:pt x="221" y="767"/>
                  </a:lnTo>
                  <a:lnTo>
                    <a:pt x="144" y="929"/>
                  </a:lnTo>
                  <a:lnTo>
                    <a:pt x="87" y="1121"/>
                  </a:lnTo>
                  <a:lnTo>
                    <a:pt x="39" y="1322"/>
                  </a:lnTo>
                  <a:lnTo>
                    <a:pt x="10" y="1542"/>
                  </a:lnTo>
                  <a:lnTo>
                    <a:pt x="1" y="1782"/>
                  </a:lnTo>
                  <a:lnTo>
                    <a:pt x="10" y="2050"/>
                  </a:lnTo>
                  <a:lnTo>
                    <a:pt x="1" y="2251"/>
                  </a:lnTo>
                  <a:lnTo>
                    <a:pt x="1" y="2797"/>
                  </a:lnTo>
                  <a:lnTo>
                    <a:pt x="1" y="3190"/>
                  </a:lnTo>
                  <a:lnTo>
                    <a:pt x="10" y="3631"/>
                  </a:lnTo>
                  <a:lnTo>
                    <a:pt x="29" y="4129"/>
                  </a:lnTo>
                  <a:lnTo>
                    <a:pt x="68" y="4665"/>
                  </a:lnTo>
                  <a:lnTo>
                    <a:pt x="125" y="5240"/>
                  </a:lnTo>
                  <a:lnTo>
                    <a:pt x="192" y="5833"/>
                  </a:lnTo>
                  <a:lnTo>
                    <a:pt x="288" y="6446"/>
                  </a:lnTo>
                  <a:lnTo>
                    <a:pt x="345" y="6753"/>
                  </a:lnTo>
                  <a:lnTo>
                    <a:pt x="412" y="7069"/>
                  </a:lnTo>
                  <a:lnTo>
                    <a:pt x="479" y="7376"/>
                  </a:lnTo>
                  <a:lnTo>
                    <a:pt x="556" y="7682"/>
                  </a:lnTo>
                  <a:lnTo>
                    <a:pt x="642" y="7979"/>
                  </a:lnTo>
                  <a:lnTo>
                    <a:pt x="728" y="8276"/>
                  </a:lnTo>
                  <a:lnTo>
                    <a:pt x="834" y="8573"/>
                  </a:lnTo>
                  <a:lnTo>
                    <a:pt x="939" y="8860"/>
                  </a:lnTo>
                  <a:lnTo>
                    <a:pt x="1064" y="9138"/>
                  </a:lnTo>
                  <a:lnTo>
                    <a:pt x="1188" y="9406"/>
                  </a:lnTo>
                  <a:lnTo>
                    <a:pt x="1380" y="9780"/>
                  </a:lnTo>
                  <a:lnTo>
                    <a:pt x="1600" y="10163"/>
                  </a:lnTo>
                  <a:lnTo>
                    <a:pt x="1715" y="10354"/>
                  </a:lnTo>
                  <a:lnTo>
                    <a:pt x="1830" y="10546"/>
                  </a:lnTo>
                  <a:lnTo>
                    <a:pt x="1954" y="10728"/>
                  </a:lnTo>
                  <a:lnTo>
                    <a:pt x="2089" y="10910"/>
                  </a:lnTo>
                  <a:lnTo>
                    <a:pt x="2223" y="11073"/>
                  </a:lnTo>
                  <a:lnTo>
                    <a:pt x="2357" y="11226"/>
                  </a:lnTo>
                  <a:lnTo>
                    <a:pt x="2491" y="11370"/>
                  </a:lnTo>
                  <a:lnTo>
                    <a:pt x="2635" y="11494"/>
                  </a:lnTo>
                  <a:lnTo>
                    <a:pt x="2778" y="11600"/>
                  </a:lnTo>
                  <a:lnTo>
                    <a:pt x="2931" y="11676"/>
                  </a:lnTo>
                  <a:lnTo>
                    <a:pt x="2998" y="11714"/>
                  </a:lnTo>
                  <a:lnTo>
                    <a:pt x="3075" y="11734"/>
                  </a:lnTo>
                  <a:lnTo>
                    <a:pt x="3152" y="11753"/>
                  </a:lnTo>
                  <a:lnTo>
                    <a:pt x="3228" y="11772"/>
                  </a:lnTo>
                  <a:lnTo>
                    <a:pt x="3372" y="11781"/>
                  </a:lnTo>
                  <a:lnTo>
                    <a:pt x="3516" y="11772"/>
                  </a:lnTo>
                  <a:lnTo>
                    <a:pt x="3669" y="11753"/>
                  </a:lnTo>
                  <a:lnTo>
                    <a:pt x="3832" y="11714"/>
                  </a:lnTo>
                  <a:lnTo>
                    <a:pt x="3995" y="11667"/>
                  </a:lnTo>
                  <a:lnTo>
                    <a:pt x="4157" y="11600"/>
                  </a:lnTo>
                  <a:lnTo>
                    <a:pt x="4330" y="11523"/>
                  </a:lnTo>
                  <a:lnTo>
                    <a:pt x="4502" y="11437"/>
                  </a:lnTo>
                  <a:lnTo>
                    <a:pt x="4684" y="11331"/>
                  </a:lnTo>
                  <a:lnTo>
                    <a:pt x="4857" y="11216"/>
                  </a:lnTo>
                  <a:lnTo>
                    <a:pt x="5039" y="11092"/>
                  </a:lnTo>
                  <a:lnTo>
                    <a:pt x="5221" y="10958"/>
                  </a:lnTo>
                  <a:lnTo>
                    <a:pt x="5403" y="10805"/>
                  </a:lnTo>
                  <a:lnTo>
                    <a:pt x="5575" y="10651"/>
                  </a:lnTo>
                  <a:lnTo>
                    <a:pt x="5757" y="10479"/>
                  </a:lnTo>
                  <a:lnTo>
                    <a:pt x="5929" y="10297"/>
                  </a:lnTo>
                  <a:lnTo>
                    <a:pt x="6150" y="10057"/>
                  </a:lnTo>
                  <a:lnTo>
                    <a:pt x="6380" y="9780"/>
                  </a:lnTo>
                  <a:lnTo>
                    <a:pt x="6609" y="9473"/>
                  </a:lnTo>
                  <a:lnTo>
                    <a:pt x="6839" y="9128"/>
                  </a:lnTo>
                  <a:lnTo>
                    <a:pt x="7069" y="8755"/>
                  </a:lnTo>
                  <a:lnTo>
                    <a:pt x="7280" y="8362"/>
                  </a:lnTo>
                  <a:lnTo>
                    <a:pt x="7385" y="8151"/>
                  </a:lnTo>
                  <a:lnTo>
                    <a:pt x="7481" y="7931"/>
                  </a:lnTo>
                  <a:lnTo>
                    <a:pt x="7577" y="7711"/>
                  </a:lnTo>
                  <a:lnTo>
                    <a:pt x="7673" y="7481"/>
                  </a:lnTo>
                  <a:lnTo>
                    <a:pt x="7759" y="7241"/>
                  </a:lnTo>
                  <a:lnTo>
                    <a:pt x="7845" y="6992"/>
                  </a:lnTo>
                  <a:lnTo>
                    <a:pt x="7912" y="6753"/>
                  </a:lnTo>
                  <a:lnTo>
                    <a:pt x="7970" y="6514"/>
                  </a:lnTo>
                  <a:lnTo>
                    <a:pt x="8027" y="6274"/>
                  </a:lnTo>
                  <a:lnTo>
                    <a:pt x="8065" y="6035"/>
                  </a:lnTo>
                  <a:lnTo>
                    <a:pt x="8094" y="5795"/>
                  </a:lnTo>
                  <a:lnTo>
                    <a:pt x="8123" y="5556"/>
                  </a:lnTo>
                  <a:lnTo>
                    <a:pt x="8132" y="5326"/>
                  </a:lnTo>
                  <a:lnTo>
                    <a:pt x="8132" y="5086"/>
                  </a:lnTo>
                  <a:lnTo>
                    <a:pt x="8132" y="4857"/>
                  </a:lnTo>
                  <a:lnTo>
                    <a:pt x="8113" y="4636"/>
                  </a:lnTo>
                  <a:lnTo>
                    <a:pt x="8084" y="4406"/>
                  </a:lnTo>
                  <a:lnTo>
                    <a:pt x="8046" y="4186"/>
                  </a:lnTo>
                  <a:lnTo>
                    <a:pt x="7998" y="3975"/>
                  </a:lnTo>
                  <a:lnTo>
                    <a:pt x="7941" y="3755"/>
                  </a:lnTo>
                  <a:lnTo>
                    <a:pt x="7874" y="3554"/>
                  </a:lnTo>
                  <a:lnTo>
                    <a:pt x="7797" y="3343"/>
                  </a:lnTo>
                  <a:lnTo>
                    <a:pt x="7711" y="3142"/>
                  </a:lnTo>
                  <a:lnTo>
                    <a:pt x="7615" y="2950"/>
                  </a:lnTo>
                  <a:lnTo>
                    <a:pt x="7500" y="2759"/>
                  </a:lnTo>
                  <a:lnTo>
                    <a:pt x="7385" y="2577"/>
                  </a:lnTo>
                  <a:lnTo>
                    <a:pt x="7251" y="2395"/>
                  </a:lnTo>
                  <a:lnTo>
                    <a:pt x="7107" y="2223"/>
                  </a:lnTo>
                  <a:lnTo>
                    <a:pt x="6954" y="2060"/>
                  </a:lnTo>
                  <a:lnTo>
                    <a:pt x="6791" y="1897"/>
                  </a:lnTo>
                  <a:lnTo>
                    <a:pt x="6619" y="1744"/>
                  </a:lnTo>
                  <a:lnTo>
                    <a:pt x="6437" y="1600"/>
                  </a:lnTo>
                  <a:lnTo>
                    <a:pt x="6236" y="1456"/>
                  </a:lnTo>
                  <a:lnTo>
                    <a:pt x="6035" y="1322"/>
                  </a:lnTo>
                  <a:lnTo>
                    <a:pt x="5814" y="1198"/>
                  </a:lnTo>
                  <a:lnTo>
                    <a:pt x="5585" y="1083"/>
                  </a:lnTo>
                  <a:lnTo>
                    <a:pt x="5087" y="853"/>
                  </a:lnTo>
                  <a:lnTo>
                    <a:pt x="4588" y="642"/>
                  </a:lnTo>
                  <a:lnTo>
                    <a:pt x="4081" y="451"/>
                  </a:lnTo>
                  <a:lnTo>
                    <a:pt x="3832" y="374"/>
                  </a:lnTo>
                  <a:lnTo>
                    <a:pt x="3583" y="297"/>
                  </a:lnTo>
                  <a:lnTo>
                    <a:pt x="3334" y="221"/>
                  </a:lnTo>
                  <a:lnTo>
                    <a:pt x="3094" y="163"/>
                  </a:lnTo>
                  <a:lnTo>
                    <a:pt x="2855" y="106"/>
                  </a:lnTo>
                  <a:lnTo>
                    <a:pt x="2615" y="67"/>
                  </a:lnTo>
                  <a:lnTo>
                    <a:pt x="2385" y="29"/>
                  </a:lnTo>
                  <a:lnTo>
                    <a:pt x="2165" y="10"/>
                  </a:lnTo>
                  <a:lnTo>
                    <a:pt x="194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22">
              <a:extLst>
                <a:ext uri="{FF2B5EF4-FFF2-40B4-BE49-F238E27FC236}">
                  <a16:creationId xmlns:a16="http://schemas.microsoft.com/office/drawing/2014/main" id="{1C95C610-2602-4631-90D6-7F8ACBA2DA10}"/>
                </a:ext>
              </a:extLst>
            </p:cNvPr>
            <p:cNvSpPr/>
            <p:nvPr/>
          </p:nvSpPr>
          <p:spPr>
            <a:xfrm>
              <a:off x="3144827" y="1846022"/>
              <a:ext cx="22114" cy="45360"/>
            </a:xfrm>
            <a:custGeom>
              <a:avLst/>
              <a:gdLst/>
              <a:ahLst/>
              <a:cxnLst/>
              <a:rect l="l" t="t" r="r" b="b"/>
              <a:pathLst>
                <a:path w="547" h="1122" extrusionOk="0">
                  <a:moveTo>
                    <a:pt x="269" y="1"/>
                  </a:moveTo>
                  <a:lnTo>
                    <a:pt x="240" y="10"/>
                  </a:lnTo>
                  <a:lnTo>
                    <a:pt x="192" y="39"/>
                  </a:lnTo>
                  <a:lnTo>
                    <a:pt x="144" y="87"/>
                  </a:lnTo>
                  <a:lnTo>
                    <a:pt x="96" y="154"/>
                  </a:lnTo>
                  <a:lnTo>
                    <a:pt x="58" y="240"/>
                  </a:lnTo>
                  <a:lnTo>
                    <a:pt x="29" y="336"/>
                  </a:lnTo>
                  <a:lnTo>
                    <a:pt x="10" y="441"/>
                  </a:lnTo>
                  <a:lnTo>
                    <a:pt x="1" y="556"/>
                  </a:lnTo>
                  <a:lnTo>
                    <a:pt x="1" y="661"/>
                  </a:lnTo>
                  <a:lnTo>
                    <a:pt x="20" y="776"/>
                  </a:lnTo>
                  <a:lnTo>
                    <a:pt x="39" y="872"/>
                  </a:lnTo>
                  <a:lnTo>
                    <a:pt x="68" y="949"/>
                  </a:lnTo>
                  <a:lnTo>
                    <a:pt x="106" y="1025"/>
                  </a:lnTo>
                  <a:lnTo>
                    <a:pt x="154" y="1073"/>
                  </a:lnTo>
                  <a:lnTo>
                    <a:pt x="202" y="1112"/>
                  </a:lnTo>
                  <a:lnTo>
                    <a:pt x="230" y="1121"/>
                  </a:lnTo>
                  <a:lnTo>
                    <a:pt x="278" y="1121"/>
                  </a:lnTo>
                  <a:lnTo>
                    <a:pt x="307" y="1112"/>
                  </a:lnTo>
                  <a:lnTo>
                    <a:pt x="365" y="1083"/>
                  </a:lnTo>
                  <a:lnTo>
                    <a:pt x="412" y="1035"/>
                  </a:lnTo>
                  <a:lnTo>
                    <a:pt x="451" y="968"/>
                  </a:lnTo>
                  <a:lnTo>
                    <a:pt x="489" y="882"/>
                  </a:lnTo>
                  <a:lnTo>
                    <a:pt x="518" y="796"/>
                  </a:lnTo>
                  <a:lnTo>
                    <a:pt x="537" y="690"/>
                  </a:lnTo>
                  <a:lnTo>
                    <a:pt x="546" y="575"/>
                  </a:lnTo>
                  <a:lnTo>
                    <a:pt x="546" y="460"/>
                  </a:lnTo>
                  <a:lnTo>
                    <a:pt x="537" y="355"/>
                  </a:lnTo>
                  <a:lnTo>
                    <a:pt x="518" y="259"/>
                  </a:lnTo>
                  <a:lnTo>
                    <a:pt x="489" y="173"/>
                  </a:lnTo>
                  <a:lnTo>
                    <a:pt x="451" y="106"/>
                  </a:lnTo>
                  <a:lnTo>
                    <a:pt x="403" y="48"/>
                  </a:lnTo>
                  <a:lnTo>
                    <a:pt x="355" y="10"/>
                  </a:lnTo>
                  <a:lnTo>
                    <a:pt x="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22">
              <a:extLst>
                <a:ext uri="{FF2B5EF4-FFF2-40B4-BE49-F238E27FC236}">
                  <a16:creationId xmlns:a16="http://schemas.microsoft.com/office/drawing/2014/main" id="{B148D0D1-3AE6-4CBF-B64E-DF2CBED6D653}"/>
                </a:ext>
              </a:extLst>
            </p:cNvPr>
            <p:cNvSpPr/>
            <p:nvPr/>
          </p:nvSpPr>
          <p:spPr>
            <a:xfrm>
              <a:off x="3252484" y="1852208"/>
              <a:ext cx="22114" cy="45360"/>
            </a:xfrm>
            <a:custGeom>
              <a:avLst/>
              <a:gdLst/>
              <a:ahLst/>
              <a:cxnLst/>
              <a:rect l="l" t="t" r="r" b="b"/>
              <a:pathLst>
                <a:path w="547" h="1122" extrusionOk="0">
                  <a:moveTo>
                    <a:pt x="268" y="1"/>
                  </a:moveTo>
                  <a:lnTo>
                    <a:pt x="240" y="10"/>
                  </a:lnTo>
                  <a:lnTo>
                    <a:pt x="192" y="39"/>
                  </a:lnTo>
                  <a:lnTo>
                    <a:pt x="144" y="87"/>
                  </a:lnTo>
                  <a:lnTo>
                    <a:pt x="96" y="154"/>
                  </a:lnTo>
                  <a:lnTo>
                    <a:pt x="58" y="240"/>
                  </a:lnTo>
                  <a:lnTo>
                    <a:pt x="29" y="336"/>
                  </a:lnTo>
                  <a:lnTo>
                    <a:pt x="10" y="441"/>
                  </a:lnTo>
                  <a:lnTo>
                    <a:pt x="0" y="556"/>
                  </a:lnTo>
                  <a:lnTo>
                    <a:pt x="0" y="662"/>
                  </a:lnTo>
                  <a:lnTo>
                    <a:pt x="19" y="767"/>
                  </a:lnTo>
                  <a:lnTo>
                    <a:pt x="39" y="872"/>
                  </a:lnTo>
                  <a:lnTo>
                    <a:pt x="67" y="949"/>
                  </a:lnTo>
                  <a:lnTo>
                    <a:pt x="106" y="1026"/>
                  </a:lnTo>
                  <a:lnTo>
                    <a:pt x="154" y="1074"/>
                  </a:lnTo>
                  <a:lnTo>
                    <a:pt x="201" y="1112"/>
                  </a:lnTo>
                  <a:lnTo>
                    <a:pt x="230" y="1121"/>
                  </a:lnTo>
                  <a:lnTo>
                    <a:pt x="278" y="1121"/>
                  </a:lnTo>
                  <a:lnTo>
                    <a:pt x="307" y="1112"/>
                  </a:lnTo>
                  <a:lnTo>
                    <a:pt x="364" y="1083"/>
                  </a:lnTo>
                  <a:lnTo>
                    <a:pt x="412" y="1035"/>
                  </a:lnTo>
                  <a:lnTo>
                    <a:pt x="450" y="968"/>
                  </a:lnTo>
                  <a:lnTo>
                    <a:pt x="489" y="882"/>
                  </a:lnTo>
                  <a:lnTo>
                    <a:pt x="517" y="786"/>
                  </a:lnTo>
                  <a:lnTo>
                    <a:pt x="537" y="690"/>
                  </a:lnTo>
                  <a:lnTo>
                    <a:pt x="546" y="576"/>
                  </a:lnTo>
                  <a:lnTo>
                    <a:pt x="546" y="461"/>
                  </a:lnTo>
                  <a:lnTo>
                    <a:pt x="537" y="355"/>
                  </a:lnTo>
                  <a:lnTo>
                    <a:pt x="517" y="259"/>
                  </a:lnTo>
                  <a:lnTo>
                    <a:pt x="489" y="173"/>
                  </a:lnTo>
                  <a:lnTo>
                    <a:pt x="450" y="106"/>
                  </a:lnTo>
                  <a:lnTo>
                    <a:pt x="403" y="49"/>
                  </a:lnTo>
                  <a:lnTo>
                    <a:pt x="355" y="10"/>
                  </a:lnTo>
                  <a:lnTo>
                    <a:pt x="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22">
              <a:extLst>
                <a:ext uri="{FF2B5EF4-FFF2-40B4-BE49-F238E27FC236}">
                  <a16:creationId xmlns:a16="http://schemas.microsoft.com/office/drawing/2014/main" id="{159E7F8E-5FC9-4240-8754-81FD7C35B87E}"/>
                </a:ext>
              </a:extLst>
            </p:cNvPr>
            <p:cNvSpPr/>
            <p:nvPr/>
          </p:nvSpPr>
          <p:spPr>
            <a:xfrm>
              <a:off x="3173085" y="1864619"/>
              <a:ext cx="38366" cy="102645"/>
            </a:xfrm>
            <a:custGeom>
              <a:avLst/>
              <a:gdLst/>
              <a:ahLst/>
              <a:cxnLst/>
              <a:rect l="l" t="t" r="r" b="b"/>
              <a:pathLst>
                <a:path w="949" h="2539" extrusionOk="0">
                  <a:moveTo>
                    <a:pt x="690" y="0"/>
                  </a:moveTo>
                  <a:lnTo>
                    <a:pt x="595" y="240"/>
                  </a:lnTo>
                  <a:lnTo>
                    <a:pt x="374" y="786"/>
                  </a:lnTo>
                  <a:lnTo>
                    <a:pt x="250" y="1111"/>
                  </a:lnTo>
                  <a:lnTo>
                    <a:pt x="144" y="1418"/>
                  </a:lnTo>
                  <a:lnTo>
                    <a:pt x="58" y="1696"/>
                  </a:lnTo>
                  <a:lnTo>
                    <a:pt x="29" y="1811"/>
                  </a:lnTo>
                  <a:lnTo>
                    <a:pt x="10" y="1897"/>
                  </a:lnTo>
                  <a:lnTo>
                    <a:pt x="1" y="1983"/>
                  </a:lnTo>
                  <a:lnTo>
                    <a:pt x="1" y="2050"/>
                  </a:lnTo>
                  <a:lnTo>
                    <a:pt x="10" y="2117"/>
                  </a:lnTo>
                  <a:lnTo>
                    <a:pt x="29" y="2184"/>
                  </a:lnTo>
                  <a:lnTo>
                    <a:pt x="58" y="2242"/>
                  </a:lnTo>
                  <a:lnTo>
                    <a:pt x="97" y="2290"/>
                  </a:lnTo>
                  <a:lnTo>
                    <a:pt x="135" y="2337"/>
                  </a:lnTo>
                  <a:lnTo>
                    <a:pt x="173" y="2376"/>
                  </a:lnTo>
                  <a:lnTo>
                    <a:pt x="221" y="2414"/>
                  </a:lnTo>
                  <a:lnTo>
                    <a:pt x="269" y="2443"/>
                  </a:lnTo>
                  <a:lnTo>
                    <a:pt x="374" y="2491"/>
                  </a:lnTo>
                  <a:lnTo>
                    <a:pt x="480" y="2529"/>
                  </a:lnTo>
                  <a:lnTo>
                    <a:pt x="575" y="2539"/>
                  </a:lnTo>
                  <a:lnTo>
                    <a:pt x="652" y="2529"/>
                  </a:lnTo>
                  <a:lnTo>
                    <a:pt x="729" y="2510"/>
                  </a:lnTo>
                  <a:lnTo>
                    <a:pt x="796" y="2472"/>
                  </a:lnTo>
                  <a:lnTo>
                    <a:pt x="853" y="2424"/>
                  </a:lnTo>
                  <a:lnTo>
                    <a:pt x="901" y="2366"/>
                  </a:lnTo>
                  <a:lnTo>
                    <a:pt x="930" y="2299"/>
                  </a:lnTo>
                  <a:lnTo>
                    <a:pt x="949" y="2222"/>
                  </a:lnTo>
                  <a:lnTo>
                    <a:pt x="949" y="2146"/>
                  </a:lnTo>
                  <a:lnTo>
                    <a:pt x="6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22">
              <a:extLst>
                <a:ext uri="{FF2B5EF4-FFF2-40B4-BE49-F238E27FC236}">
                  <a16:creationId xmlns:a16="http://schemas.microsoft.com/office/drawing/2014/main" id="{5A0BD6E6-E586-4854-90BE-AE863AC57A63}"/>
                </a:ext>
              </a:extLst>
            </p:cNvPr>
            <p:cNvSpPr/>
            <p:nvPr/>
          </p:nvSpPr>
          <p:spPr>
            <a:xfrm>
              <a:off x="3239709" y="1819705"/>
              <a:ext cx="50737" cy="27531"/>
            </a:xfrm>
            <a:custGeom>
              <a:avLst/>
              <a:gdLst/>
              <a:ahLst/>
              <a:cxnLst/>
              <a:rect l="l" t="t" r="r" b="b"/>
              <a:pathLst>
                <a:path w="1255" h="681" extrusionOk="0">
                  <a:moveTo>
                    <a:pt x="470" y="0"/>
                  </a:moveTo>
                  <a:lnTo>
                    <a:pt x="364" y="10"/>
                  </a:lnTo>
                  <a:lnTo>
                    <a:pt x="259" y="29"/>
                  </a:lnTo>
                  <a:lnTo>
                    <a:pt x="163" y="58"/>
                  </a:lnTo>
                  <a:lnTo>
                    <a:pt x="115" y="77"/>
                  </a:lnTo>
                  <a:lnTo>
                    <a:pt x="67" y="96"/>
                  </a:lnTo>
                  <a:lnTo>
                    <a:pt x="29" y="134"/>
                  </a:lnTo>
                  <a:lnTo>
                    <a:pt x="0" y="182"/>
                  </a:lnTo>
                  <a:lnTo>
                    <a:pt x="86" y="192"/>
                  </a:lnTo>
                  <a:lnTo>
                    <a:pt x="173" y="211"/>
                  </a:lnTo>
                  <a:lnTo>
                    <a:pt x="345" y="259"/>
                  </a:lnTo>
                  <a:lnTo>
                    <a:pt x="498" y="316"/>
                  </a:lnTo>
                  <a:lnTo>
                    <a:pt x="642" y="374"/>
                  </a:lnTo>
                  <a:lnTo>
                    <a:pt x="786" y="431"/>
                  </a:lnTo>
                  <a:lnTo>
                    <a:pt x="939" y="508"/>
                  </a:lnTo>
                  <a:lnTo>
                    <a:pt x="1092" y="585"/>
                  </a:lnTo>
                  <a:lnTo>
                    <a:pt x="1255" y="680"/>
                  </a:lnTo>
                  <a:lnTo>
                    <a:pt x="1236" y="585"/>
                  </a:lnTo>
                  <a:lnTo>
                    <a:pt x="1207" y="489"/>
                  </a:lnTo>
                  <a:lnTo>
                    <a:pt x="1159" y="393"/>
                  </a:lnTo>
                  <a:lnTo>
                    <a:pt x="1102" y="316"/>
                  </a:lnTo>
                  <a:lnTo>
                    <a:pt x="1025" y="240"/>
                  </a:lnTo>
                  <a:lnTo>
                    <a:pt x="948" y="173"/>
                  </a:lnTo>
                  <a:lnTo>
                    <a:pt x="862" y="115"/>
                  </a:lnTo>
                  <a:lnTo>
                    <a:pt x="766" y="67"/>
                  </a:lnTo>
                  <a:lnTo>
                    <a:pt x="671" y="39"/>
                  </a:lnTo>
                  <a:lnTo>
                    <a:pt x="565" y="10"/>
                  </a:lnTo>
                  <a:lnTo>
                    <a:pt x="4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22">
              <a:extLst>
                <a:ext uri="{FF2B5EF4-FFF2-40B4-BE49-F238E27FC236}">
                  <a16:creationId xmlns:a16="http://schemas.microsoft.com/office/drawing/2014/main" id="{6BA10605-CF82-4A7D-B7DC-9F470C06726A}"/>
                </a:ext>
              </a:extLst>
            </p:cNvPr>
            <p:cNvSpPr/>
            <p:nvPr/>
          </p:nvSpPr>
          <p:spPr>
            <a:xfrm>
              <a:off x="3129343" y="1813519"/>
              <a:ext cx="53486" cy="24822"/>
            </a:xfrm>
            <a:custGeom>
              <a:avLst/>
              <a:gdLst/>
              <a:ahLst/>
              <a:cxnLst/>
              <a:rect l="l" t="t" r="r" b="b"/>
              <a:pathLst>
                <a:path w="1323" h="614" extrusionOk="0">
                  <a:moveTo>
                    <a:pt x="748" y="0"/>
                  </a:moveTo>
                  <a:lnTo>
                    <a:pt x="652" y="10"/>
                  </a:lnTo>
                  <a:lnTo>
                    <a:pt x="546" y="29"/>
                  </a:lnTo>
                  <a:lnTo>
                    <a:pt x="441" y="58"/>
                  </a:lnTo>
                  <a:lnTo>
                    <a:pt x="345" y="105"/>
                  </a:lnTo>
                  <a:lnTo>
                    <a:pt x="259" y="172"/>
                  </a:lnTo>
                  <a:lnTo>
                    <a:pt x="173" y="239"/>
                  </a:lnTo>
                  <a:lnTo>
                    <a:pt x="106" y="326"/>
                  </a:lnTo>
                  <a:lnTo>
                    <a:pt x="48" y="412"/>
                  </a:lnTo>
                  <a:lnTo>
                    <a:pt x="10" y="508"/>
                  </a:lnTo>
                  <a:lnTo>
                    <a:pt x="0" y="613"/>
                  </a:lnTo>
                  <a:lnTo>
                    <a:pt x="163" y="517"/>
                  </a:lnTo>
                  <a:lnTo>
                    <a:pt x="240" y="479"/>
                  </a:lnTo>
                  <a:lnTo>
                    <a:pt x="326" y="441"/>
                  </a:lnTo>
                  <a:lnTo>
                    <a:pt x="470" y="393"/>
                  </a:lnTo>
                  <a:lnTo>
                    <a:pt x="546" y="364"/>
                  </a:lnTo>
                  <a:lnTo>
                    <a:pt x="623" y="345"/>
                  </a:lnTo>
                  <a:lnTo>
                    <a:pt x="786" y="307"/>
                  </a:lnTo>
                  <a:lnTo>
                    <a:pt x="949" y="268"/>
                  </a:lnTo>
                  <a:lnTo>
                    <a:pt x="1131" y="239"/>
                  </a:lnTo>
                  <a:lnTo>
                    <a:pt x="1322" y="192"/>
                  </a:lnTo>
                  <a:lnTo>
                    <a:pt x="1236" y="134"/>
                  </a:lnTo>
                  <a:lnTo>
                    <a:pt x="1150" y="86"/>
                  </a:lnTo>
                  <a:lnTo>
                    <a:pt x="1054" y="48"/>
                  </a:lnTo>
                  <a:lnTo>
                    <a:pt x="958" y="19"/>
                  </a:lnTo>
                  <a:lnTo>
                    <a:pt x="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669;p22">
              <a:extLst>
                <a:ext uri="{FF2B5EF4-FFF2-40B4-BE49-F238E27FC236}">
                  <a16:creationId xmlns:a16="http://schemas.microsoft.com/office/drawing/2014/main" id="{CE5392F8-BE1B-48F2-AE33-B5FD5F5E931B}"/>
                </a:ext>
              </a:extLst>
            </p:cNvPr>
            <p:cNvSpPr/>
            <p:nvPr/>
          </p:nvSpPr>
          <p:spPr>
            <a:xfrm>
              <a:off x="3172317" y="1990832"/>
              <a:ext cx="74791" cy="39174"/>
            </a:xfrm>
            <a:custGeom>
              <a:avLst/>
              <a:gdLst/>
              <a:ahLst/>
              <a:cxnLst/>
              <a:rect l="l" t="t" r="r" b="b"/>
              <a:pathLst>
                <a:path w="1850" h="969" extrusionOk="0">
                  <a:moveTo>
                    <a:pt x="1" y="1"/>
                  </a:moveTo>
                  <a:lnTo>
                    <a:pt x="1" y="97"/>
                  </a:lnTo>
                  <a:lnTo>
                    <a:pt x="10" y="192"/>
                  </a:lnTo>
                  <a:lnTo>
                    <a:pt x="29" y="279"/>
                  </a:lnTo>
                  <a:lnTo>
                    <a:pt x="58" y="365"/>
                  </a:lnTo>
                  <a:lnTo>
                    <a:pt x="87" y="451"/>
                  </a:lnTo>
                  <a:lnTo>
                    <a:pt x="135" y="528"/>
                  </a:lnTo>
                  <a:lnTo>
                    <a:pt x="183" y="604"/>
                  </a:lnTo>
                  <a:lnTo>
                    <a:pt x="240" y="671"/>
                  </a:lnTo>
                  <a:lnTo>
                    <a:pt x="307" y="729"/>
                  </a:lnTo>
                  <a:lnTo>
                    <a:pt x="374" y="786"/>
                  </a:lnTo>
                  <a:lnTo>
                    <a:pt x="451" y="834"/>
                  </a:lnTo>
                  <a:lnTo>
                    <a:pt x="527" y="882"/>
                  </a:lnTo>
                  <a:lnTo>
                    <a:pt x="614" y="911"/>
                  </a:lnTo>
                  <a:lnTo>
                    <a:pt x="700" y="939"/>
                  </a:lnTo>
                  <a:lnTo>
                    <a:pt x="786" y="959"/>
                  </a:lnTo>
                  <a:lnTo>
                    <a:pt x="882" y="968"/>
                  </a:lnTo>
                  <a:lnTo>
                    <a:pt x="978" y="968"/>
                  </a:lnTo>
                  <a:lnTo>
                    <a:pt x="1073" y="959"/>
                  </a:lnTo>
                  <a:lnTo>
                    <a:pt x="1160" y="939"/>
                  </a:lnTo>
                  <a:lnTo>
                    <a:pt x="1246" y="911"/>
                  </a:lnTo>
                  <a:lnTo>
                    <a:pt x="1332" y="872"/>
                  </a:lnTo>
                  <a:lnTo>
                    <a:pt x="1409" y="834"/>
                  </a:lnTo>
                  <a:lnTo>
                    <a:pt x="1476" y="777"/>
                  </a:lnTo>
                  <a:lnTo>
                    <a:pt x="1552" y="729"/>
                  </a:lnTo>
                  <a:lnTo>
                    <a:pt x="1610" y="662"/>
                  </a:lnTo>
                  <a:lnTo>
                    <a:pt x="1667" y="595"/>
                  </a:lnTo>
                  <a:lnTo>
                    <a:pt x="1715" y="518"/>
                  </a:lnTo>
                  <a:lnTo>
                    <a:pt x="1763" y="441"/>
                  </a:lnTo>
                  <a:lnTo>
                    <a:pt x="1792" y="355"/>
                  </a:lnTo>
                  <a:lnTo>
                    <a:pt x="1820" y="269"/>
                  </a:lnTo>
                  <a:lnTo>
                    <a:pt x="1840" y="173"/>
                  </a:lnTo>
                  <a:lnTo>
                    <a:pt x="1849" y="77"/>
                  </a:lnTo>
                  <a:lnTo>
                    <a:pt x="1" y="1"/>
                  </a:lnTo>
                  <a:close/>
                </a:path>
              </a:pathLst>
            </a:custGeom>
            <a:solidFill>
              <a:srgbClr val="F9F8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22">
              <a:extLst>
                <a:ext uri="{FF2B5EF4-FFF2-40B4-BE49-F238E27FC236}">
                  <a16:creationId xmlns:a16="http://schemas.microsoft.com/office/drawing/2014/main" id="{5FEDF1C7-20AA-4D02-9C79-5E04A8432D55}"/>
                </a:ext>
              </a:extLst>
            </p:cNvPr>
            <p:cNvSpPr/>
            <p:nvPr/>
          </p:nvSpPr>
          <p:spPr>
            <a:xfrm>
              <a:off x="2936102" y="1485900"/>
              <a:ext cx="533643" cy="434151"/>
            </a:xfrm>
            <a:custGeom>
              <a:avLst/>
              <a:gdLst/>
              <a:ahLst/>
              <a:cxnLst/>
              <a:rect l="l" t="t" r="r" b="b"/>
              <a:pathLst>
                <a:path w="13200" h="10739" extrusionOk="0">
                  <a:moveTo>
                    <a:pt x="4752" y="1"/>
                  </a:moveTo>
                  <a:lnTo>
                    <a:pt x="4531" y="20"/>
                  </a:lnTo>
                  <a:lnTo>
                    <a:pt x="4311" y="49"/>
                  </a:lnTo>
                  <a:lnTo>
                    <a:pt x="4091" y="87"/>
                  </a:lnTo>
                  <a:lnTo>
                    <a:pt x="3880" y="145"/>
                  </a:lnTo>
                  <a:lnTo>
                    <a:pt x="3660" y="202"/>
                  </a:lnTo>
                  <a:lnTo>
                    <a:pt x="3449" y="279"/>
                  </a:lnTo>
                  <a:lnTo>
                    <a:pt x="3238" y="365"/>
                  </a:lnTo>
                  <a:lnTo>
                    <a:pt x="3028" y="451"/>
                  </a:lnTo>
                  <a:lnTo>
                    <a:pt x="2826" y="566"/>
                  </a:lnTo>
                  <a:lnTo>
                    <a:pt x="2625" y="681"/>
                  </a:lnTo>
                  <a:lnTo>
                    <a:pt x="2424" y="806"/>
                  </a:lnTo>
                  <a:lnTo>
                    <a:pt x="2223" y="949"/>
                  </a:lnTo>
                  <a:lnTo>
                    <a:pt x="2032" y="1102"/>
                  </a:lnTo>
                  <a:lnTo>
                    <a:pt x="1840" y="1265"/>
                  </a:lnTo>
                  <a:lnTo>
                    <a:pt x="1658" y="1438"/>
                  </a:lnTo>
                  <a:lnTo>
                    <a:pt x="1476" y="1629"/>
                  </a:lnTo>
                  <a:lnTo>
                    <a:pt x="1304" y="1821"/>
                  </a:lnTo>
                  <a:lnTo>
                    <a:pt x="1131" y="2032"/>
                  </a:lnTo>
                  <a:lnTo>
                    <a:pt x="968" y="2252"/>
                  </a:lnTo>
                  <a:lnTo>
                    <a:pt x="806" y="2482"/>
                  </a:lnTo>
                  <a:lnTo>
                    <a:pt x="643" y="2721"/>
                  </a:lnTo>
                  <a:lnTo>
                    <a:pt x="528" y="2922"/>
                  </a:lnTo>
                  <a:lnTo>
                    <a:pt x="432" y="3114"/>
                  </a:lnTo>
                  <a:lnTo>
                    <a:pt x="336" y="3296"/>
                  </a:lnTo>
                  <a:lnTo>
                    <a:pt x="260" y="3487"/>
                  </a:lnTo>
                  <a:lnTo>
                    <a:pt x="193" y="3660"/>
                  </a:lnTo>
                  <a:lnTo>
                    <a:pt x="135" y="3842"/>
                  </a:lnTo>
                  <a:lnTo>
                    <a:pt x="97" y="4014"/>
                  </a:lnTo>
                  <a:lnTo>
                    <a:pt x="58" y="4177"/>
                  </a:lnTo>
                  <a:lnTo>
                    <a:pt x="30" y="4340"/>
                  </a:lnTo>
                  <a:lnTo>
                    <a:pt x="11" y="4503"/>
                  </a:lnTo>
                  <a:lnTo>
                    <a:pt x="1" y="4656"/>
                  </a:lnTo>
                  <a:lnTo>
                    <a:pt x="1" y="4809"/>
                  </a:lnTo>
                  <a:lnTo>
                    <a:pt x="1" y="4953"/>
                  </a:lnTo>
                  <a:lnTo>
                    <a:pt x="20" y="5087"/>
                  </a:lnTo>
                  <a:lnTo>
                    <a:pt x="30" y="5221"/>
                  </a:lnTo>
                  <a:lnTo>
                    <a:pt x="49" y="5355"/>
                  </a:lnTo>
                  <a:lnTo>
                    <a:pt x="106" y="5595"/>
                  </a:lnTo>
                  <a:lnTo>
                    <a:pt x="173" y="5815"/>
                  </a:lnTo>
                  <a:lnTo>
                    <a:pt x="250" y="6006"/>
                  </a:lnTo>
                  <a:lnTo>
                    <a:pt x="327" y="6179"/>
                  </a:lnTo>
                  <a:lnTo>
                    <a:pt x="403" y="6323"/>
                  </a:lnTo>
                  <a:lnTo>
                    <a:pt x="470" y="6437"/>
                  </a:lnTo>
                  <a:lnTo>
                    <a:pt x="576" y="6591"/>
                  </a:lnTo>
                  <a:lnTo>
                    <a:pt x="786" y="6840"/>
                  </a:lnTo>
                  <a:lnTo>
                    <a:pt x="1007" y="7070"/>
                  </a:lnTo>
                  <a:lnTo>
                    <a:pt x="1227" y="7271"/>
                  </a:lnTo>
                  <a:lnTo>
                    <a:pt x="1447" y="7453"/>
                  </a:lnTo>
                  <a:lnTo>
                    <a:pt x="1677" y="7616"/>
                  </a:lnTo>
                  <a:lnTo>
                    <a:pt x="1907" y="7750"/>
                  </a:lnTo>
                  <a:lnTo>
                    <a:pt x="2146" y="7874"/>
                  </a:lnTo>
                  <a:lnTo>
                    <a:pt x="2386" y="7970"/>
                  </a:lnTo>
                  <a:lnTo>
                    <a:pt x="2625" y="8056"/>
                  </a:lnTo>
                  <a:lnTo>
                    <a:pt x="2865" y="8123"/>
                  </a:lnTo>
                  <a:lnTo>
                    <a:pt x="3104" y="8171"/>
                  </a:lnTo>
                  <a:lnTo>
                    <a:pt x="3344" y="8200"/>
                  </a:lnTo>
                  <a:lnTo>
                    <a:pt x="3583" y="8229"/>
                  </a:lnTo>
                  <a:lnTo>
                    <a:pt x="4072" y="8229"/>
                  </a:lnTo>
                  <a:lnTo>
                    <a:pt x="4311" y="8209"/>
                  </a:lnTo>
                  <a:lnTo>
                    <a:pt x="4551" y="8190"/>
                  </a:lnTo>
                  <a:lnTo>
                    <a:pt x="4790" y="8152"/>
                  </a:lnTo>
                  <a:lnTo>
                    <a:pt x="5029" y="8114"/>
                  </a:lnTo>
                  <a:lnTo>
                    <a:pt x="5269" y="8066"/>
                  </a:lnTo>
                  <a:lnTo>
                    <a:pt x="5499" y="8008"/>
                  </a:lnTo>
                  <a:lnTo>
                    <a:pt x="5729" y="7941"/>
                  </a:lnTo>
                  <a:lnTo>
                    <a:pt x="6179" y="7817"/>
                  </a:lnTo>
                  <a:lnTo>
                    <a:pt x="6610" y="7673"/>
                  </a:lnTo>
                  <a:lnTo>
                    <a:pt x="7022" y="7539"/>
                  </a:lnTo>
                  <a:lnTo>
                    <a:pt x="7414" y="7405"/>
                  </a:lnTo>
                  <a:lnTo>
                    <a:pt x="7788" y="7290"/>
                  </a:lnTo>
                  <a:lnTo>
                    <a:pt x="7970" y="7252"/>
                  </a:lnTo>
                  <a:lnTo>
                    <a:pt x="8152" y="7223"/>
                  </a:lnTo>
                  <a:lnTo>
                    <a:pt x="8334" y="7213"/>
                  </a:lnTo>
                  <a:lnTo>
                    <a:pt x="8525" y="7213"/>
                  </a:lnTo>
                  <a:lnTo>
                    <a:pt x="8717" y="7232"/>
                  </a:lnTo>
                  <a:lnTo>
                    <a:pt x="8899" y="7261"/>
                  </a:lnTo>
                  <a:lnTo>
                    <a:pt x="9081" y="7309"/>
                  </a:lnTo>
                  <a:lnTo>
                    <a:pt x="9263" y="7376"/>
                  </a:lnTo>
                  <a:lnTo>
                    <a:pt x="9435" y="7453"/>
                  </a:lnTo>
                  <a:lnTo>
                    <a:pt x="9598" y="7539"/>
                  </a:lnTo>
                  <a:lnTo>
                    <a:pt x="9751" y="7644"/>
                  </a:lnTo>
                  <a:lnTo>
                    <a:pt x="9895" y="7759"/>
                  </a:lnTo>
                  <a:lnTo>
                    <a:pt x="10020" y="7884"/>
                  </a:lnTo>
                  <a:lnTo>
                    <a:pt x="10125" y="8027"/>
                  </a:lnTo>
                  <a:lnTo>
                    <a:pt x="10221" y="8181"/>
                  </a:lnTo>
                  <a:lnTo>
                    <a:pt x="10297" y="8343"/>
                  </a:lnTo>
                  <a:lnTo>
                    <a:pt x="10326" y="8449"/>
                  </a:lnTo>
                  <a:lnTo>
                    <a:pt x="10355" y="8573"/>
                  </a:lnTo>
                  <a:lnTo>
                    <a:pt x="10374" y="8727"/>
                  </a:lnTo>
                  <a:lnTo>
                    <a:pt x="10393" y="8899"/>
                  </a:lnTo>
                  <a:lnTo>
                    <a:pt x="10412" y="9273"/>
                  </a:lnTo>
                  <a:lnTo>
                    <a:pt x="10412" y="9665"/>
                  </a:lnTo>
                  <a:lnTo>
                    <a:pt x="10422" y="10345"/>
                  </a:lnTo>
                  <a:lnTo>
                    <a:pt x="10431" y="10566"/>
                  </a:lnTo>
                  <a:lnTo>
                    <a:pt x="10431" y="10633"/>
                  </a:lnTo>
                  <a:lnTo>
                    <a:pt x="10441" y="10661"/>
                  </a:lnTo>
                  <a:lnTo>
                    <a:pt x="10499" y="10690"/>
                  </a:lnTo>
                  <a:lnTo>
                    <a:pt x="10556" y="10719"/>
                  </a:lnTo>
                  <a:lnTo>
                    <a:pt x="10613" y="10738"/>
                  </a:lnTo>
                  <a:lnTo>
                    <a:pt x="10805" y="10738"/>
                  </a:lnTo>
                  <a:lnTo>
                    <a:pt x="10872" y="10719"/>
                  </a:lnTo>
                  <a:lnTo>
                    <a:pt x="10939" y="10700"/>
                  </a:lnTo>
                  <a:lnTo>
                    <a:pt x="11083" y="10642"/>
                  </a:lnTo>
                  <a:lnTo>
                    <a:pt x="11217" y="10556"/>
                  </a:lnTo>
                  <a:lnTo>
                    <a:pt x="11361" y="10460"/>
                  </a:lnTo>
                  <a:lnTo>
                    <a:pt x="11514" y="10345"/>
                  </a:lnTo>
                  <a:lnTo>
                    <a:pt x="11657" y="10211"/>
                  </a:lnTo>
                  <a:lnTo>
                    <a:pt x="11801" y="10077"/>
                  </a:lnTo>
                  <a:lnTo>
                    <a:pt x="12089" y="9790"/>
                  </a:lnTo>
                  <a:lnTo>
                    <a:pt x="12366" y="9512"/>
                  </a:lnTo>
                  <a:lnTo>
                    <a:pt x="12615" y="9253"/>
                  </a:lnTo>
                  <a:lnTo>
                    <a:pt x="12673" y="9244"/>
                  </a:lnTo>
                  <a:lnTo>
                    <a:pt x="12730" y="9234"/>
                  </a:lnTo>
                  <a:lnTo>
                    <a:pt x="12778" y="9206"/>
                  </a:lnTo>
                  <a:lnTo>
                    <a:pt x="12826" y="9167"/>
                  </a:lnTo>
                  <a:lnTo>
                    <a:pt x="12874" y="9119"/>
                  </a:lnTo>
                  <a:lnTo>
                    <a:pt x="12922" y="9071"/>
                  </a:lnTo>
                  <a:lnTo>
                    <a:pt x="12960" y="9004"/>
                  </a:lnTo>
                  <a:lnTo>
                    <a:pt x="12998" y="8937"/>
                  </a:lnTo>
                  <a:lnTo>
                    <a:pt x="13065" y="8784"/>
                  </a:lnTo>
                  <a:lnTo>
                    <a:pt x="13113" y="8602"/>
                  </a:lnTo>
                  <a:lnTo>
                    <a:pt x="13161" y="8411"/>
                  </a:lnTo>
                  <a:lnTo>
                    <a:pt x="13180" y="8190"/>
                  </a:lnTo>
                  <a:lnTo>
                    <a:pt x="13200" y="7970"/>
                  </a:lnTo>
                  <a:lnTo>
                    <a:pt x="13200" y="7730"/>
                  </a:lnTo>
                  <a:lnTo>
                    <a:pt x="13180" y="7501"/>
                  </a:lnTo>
                  <a:lnTo>
                    <a:pt x="13161" y="7261"/>
                  </a:lnTo>
                  <a:lnTo>
                    <a:pt x="13113" y="7022"/>
                  </a:lnTo>
                  <a:lnTo>
                    <a:pt x="13056" y="6792"/>
                  </a:lnTo>
                  <a:lnTo>
                    <a:pt x="12989" y="6572"/>
                  </a:lnTo>
                  <a:lnTo>
                    <a:pt x="12893" y="6370"/>
                  </a:lnTo>
                  <a:lnTo>
                    <a:pt x="12836" y="6246"/>
                  </a:lnTo>
                  <a:lnTo>
                    <a:pt x="12778" y="6102"/>
                  </a:lnTo>
                  <a:lnTo>
                    <a:pt x="12654" y="5767"/>
                  </a:lnTo>
                  <a:lnTo>
                    <a:pt x="12539" y="5393"/>
                  </a:lnTo>
                  <a:lnTo>
                    <a:pt x="12414" y="5020"/>
                  </a:lnTo>
                  <a:lnTo>
                    <a:pt x="12232" y="4378"/>
                  </a:lnTo>
                  <a:lnTo>
                    <a:pt x="12156" y="4091"/>
                  </a:lnTo>
                  <a:lnTo>
                    <a:pt x="12060" y="3890"/>
                  </a:lnTo>
                  <a:lnTo>
                    <a:pt x="11964" y="3708"/>
                  </a:lnTo>
                  <a:lnTo>
                    <a:pt x="11868" y="3526"/>
                  </a:lnTo>
                  <a:lnTo>
                    <a:pt x="11772" y="3363"/>
                  </a:lnTo>
                  <a:lnTo>
                    <a:pt x="11677" y="3210"/>
                  </a:lnTo>
                  <a:lnTo>
                    <a:pt x="11571" y="3066"/>
                  </a:lnTo>
                  <a:lnTo>
                    <a:pt x="11466" y="2932"/>
                  </a:lnTo>
                  <a:lnTo>
                    <a:pt x="11351" y="2798"/>
                  </a:lnTo>
                  <a:lnTo>
                    <a:pt x="11246" y="2683"/>
                  </a:lnTo>
                  <a:lnTo>
                    <a:pt x="11131" y="2568"/>
                  </a:lnTo>
                  <a:lnTo>
                    <a:pt x="11006" y="2463"/>
                  </a:lnTo>
                  <a:lnTo>
                    <a:pt x="10882" y="2357"/>
                  </a:lnTo>
                  <a:lnTo>
                    <a:pt x="10757" y="2261"/>
                  </a:lnTo>
                  <a:lnTo>
                    <a:pt x="10623" y="2175"/>
                  </a:lnTo>
                  <a:lnTo>
                    <a:pt x="10345" y="1993"/>
                  </a:lnTo>
                  <a:lnTo>
                    <a:pt x="10048" y="1830"/>
                  </a:lnTo>
                  <a:lnTo>
                    <a:pt x="9723" y="1677"/>
                  </a:lnTo>
                  <a:lnTo>
                    <a:pt x="9378" y="1514"/>
                  </a:lnTo>
                  <a:lnTo>
                    <a:pt x="9004" y="1351"/>
                  </a:lnTo>
                  <a:lnTo>
                    <a:pt x="8171" y="987"/>
                  </a:lnTo>
                  <a:lnTo>
                    <a:pt x="7711" y="777"/>
                  </a:lnTo>
                  <a:lnTo>
                    <a:pt x="7213" y="537"/>
                  </a:lnTo>
                  <a:lnTo>
                    <a:pt x="6993" y="432"/>
                  </a:lnTo>
                  <a:lnTo>
                    <a:pt x="6773" y="346"/>
                  </a:lnTo>
                  <a:lnTo>
                    <a:pt x="6543" y="260"/>
                  </a:lnTo>
                  <a:lnTo>
                    <a:pt x="6322" y="193"/>
                  </a:lnTo>
                  <a:lnTo>
                    <a:pt x="6093" y="135"/>
                  </a:lnTo>
                  <a:lnTo>
                    <a:pt x="5872" y="78"/>
                  </a:lnTo>
                  <a:lnTo>
                    <a:pt x="5652" y="49"/>
                  </a:lnTo>
                  <a:lnTo>
                    <a:pt x="5422" y="20"/>
                  </a:lnTo>
                  <a:lnTo>
                    <a:pt x="52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22">
              <a:extLst>
                <a:ext uri="{FF2B5EF4-FFF2-40B4-BE49-F238E27FC236}">
                  <a16:creationId xmlns:a16="http://schemas.microsoft.com/office/drawing/2014/main" id="{FC571E5B-572A-47CB-B284-4FC175CA2E02}"/>
                </a:ext>
              </a:extLst>
            </p:cNvPr>
            <p:cNvSpPr/>
            <p:nvPr/>
          </p:nvSpPr>
          <p:spPr>
            <a:xfrm>
              <a:off x="3362445" y="1835956"/>
              <a:ext cx="85989" cy="123951"/>
            </a:xfrm>
            <a:custGeom>
              <a:avLst/>
              <a:gdLst/>
              <a:ahLst/>
              <a:cxnLst/>
              <a:rect l="l" t="t" r="r" b="b"/>
              <a:pathLst>
                <a:path w="2127" h="3066" extrusionOk="0">
                  <a:moveTo>
                    <a:pt x="1361" y="1"/>
                  </a:moveTo>
                  <a:lnTo>
                    <a:pt x="1274" y="20"/>
                  </a:lnTo>
                  <a:lnTo>
                    <a:pt x="1188" y="48"/>
                  </a:lnTo>
                  <a:lnTo>
                    <a:pt x="1102" y="96"/>
                  </a:lnTo>
                  <a:lnTo>
                    <a:pt x="1025" y="154"/>
                  </a:lnTo>
                  <a:lnTo>
                    <a:pt x="949" y="230"/>
                  </a:lnTo>
                  <a:lnTo>
                    <a:pt x="882" y="317"/>
                  </a:lnTo>
                  <a:lnTo>
                    <a:pt x="815" y="412"/>
                  </a:lnTo>
                  <a:lnTo>
                    <a:pt x="748" y="518"/>
                  </a:lnTo>
                  <a:lnTo>
                    <a:pt x="680" y="633"/>
                  </a:lnTo>
                  <a:lnTo>
                    <a:pt x="623" y="767"/>
                  </a:lnTo>
                  <a:lnTo>
                    <a:pt x="508" y="1045"/>
                  </a:lnTo>
                  <a:lnTo>
                    <a:pt x="403" y="1342"/>
                  </a:lnTo>
                  <a:lnTo>
                    <a:pt x="297" y="1648"/>
                  </a:lnTo>
                  <a:lnTo>
                    <a:pt x="192" y="1935"/>
                  </a:lnTo>
                  <a:lnTo>
                    <a:pt x="106" y="2194"/>
                  </a:lnTo>
                  <a:lnTo>
                    <a:pt x="67" y="2318"/>
                  </a:lnTo>
                  <a:lnTo>
                    <a:pt x="39" y="2433"/>
                  </a:lnTo>
                  <a:lnTo>
                    <a:pt x="10" y="2539"/>
                  </a:lnTo>
                  <a:lnTo>
                    <a:pt x="0" y="2644"/>
                  </a:lnTo>
                  <a:lnTo>
                    <a:pt x="10" y="2730"/>
                  </a:lnTo>
                  <a:lnTo>
                    <a:pt x="20" y="2817"/>
                  </a:lnTo>
                  <a:lnTo>
                    <a:pt x="58" y="2884"/>
                  </a:lnTo>
                  <a:lnTo>
                    <a:pt x="106" y="2941"/>
                  </a:lnTo>
                  <a:lnTo>
                    <a:pt x="173" y="2989"/>
                  </a:lnTo>
                  <a:lnTo>
                    <a:pt x="259" y="3027"/>
                  </a:lnTo>
                  <a:lnTo>
                    <a:pt x="364" y="3056"/>
                  </a:lnTo>
                  <a:lnTo>
                    <a:pt x="470" y="3066"/>
                  </a:lnTo>
                  <a:lnTo>
                    <a:pt x="594" y="3056"/>
                  </a:lnTo>
                  <a:lnTo>
                    <a:pt x="719" y="3027"/>
                  </a:lnTo>
                  <a:lnTo>
                    <a:pt x="843" y="2989"/>
                  </a:lnTo>
                  <a:lnTo>
                    <a:pt x="977" y="2941"/>
                  </a:lnTo>
                  <a:lnTo>
                    <a:pt x="1102" y="2884"/>
                  </a:lnTo>
                  <a:lnTo>
                    <a:pt x="1236" y="2807"/>
                  </a:lnTo>
                  <a:lnTo>
                    <a:pt x="1361" y="2721"/>
                  </a:lnTo>
                  <a:lnTo>
                    <a:pt x="1475" y="2615"/>
                  </a:lnTo>
                  <a:lnTo>
                    <a:pt x="1590" y="2510"/>
                  </a:lnTo>
                  <a:lnTo>
                    <a:pt x="1696" y="2395"/>
                  </a:lnTo>
                  <a:lnTo>
                    <a:pt x="1801" y="2261"/>
                  </a:lnTo>
                  <a:lnTo>
                    <a:pt x="1878" y="2127"/>
                  </a:lnTo>
                  <a:lnTo>
                    <a:pt x="1954" y="1983"/>
                  </a:lnTo>
                  <a:lnTo>
                    <a:pt x="2012" y="1830"/>
                  </a:lnTo>
                  <a:lnTo>
                    <a:pt x="2060" y="1677"/>
                  </a:lnTo>
                  <a:lnTo>
                    <a:pt x="2088" y="1523"/>
                  </a:lnTo>
                  <a:lnTo>
                    <a:pt x="2117" y="1370"/>
                  </a:lnTo>
                  <a:lnTo>
                    <a:pt x="2127" y="1227"/>
                  </a:lnTo>
                  <a:lnTo>
                    <a:pt x="2127" y="1083"/>
                  </a:lnTo>
                  <a:lnTo>
                    <a:pt x="2117" y="939"/>
                  </a:lnTo>
                  <a:lnTo>
                    <a:pt x="2108" y="805"/>
                  </a:lnTo>
                  <a:lnTo>
                    <a:pt x="2079" y="681"/>
                  </a:lnTo>
                  <a:lnTo>
                    <a:pt x="2041" y="566"/>
                  </a:lnTo>
                  <a:lnTo>
                    <a:pt x="1993" y="451"/>
                  </a:lnTo>
                  <a:lnTo>
                    <a:pt x="1945" y="355"/>
                  </a:lnTo>
                  <a:lnTo>
                    <a:pt x="1878" y="269"/>
                  </a:lnTo>
                  <a:lnTo>
                    <a:pt x="1811" y="192"/>
                  </a:lnTo>
                  <a:lnTo>
                    <a:pt x="1734" y="125"/>
                  </a:lnTo>
                  <a:lnTo>
                    <a:pt x="1648" y="68"/>
                  </a:lnTo>
                  <a:lnTo>
                    <a:pt x="1552" y="29"/>
                  </a:lnTo>
                  <a:lnTo>
                    <a:pt x="1456" y="10"/>
                  </a:lnTo>
                  <a:lnTo>
                    <a:pt x="1361"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22">
              <a:extLst>
                <a:ext uri="{FF2B5EF4-FFF2-40B4-BE49-F238E27FC236}">
                  <a16:creationId xmlns:a16="http://schemas.microsoft.com/office/drawing/2014/main" id="{3D9A7CFB-79D6-457A-ADB7-204A6ED4B123}"/>
                </a:ext>
              </a:extLst>
            </p:cNvPr>
            <p:cNvSpPr/>
            <p:nvPr/>
          </p:nvSpPr>
          <p:spPr>
            <a:xfrm>
              <a:off x="2094695" y="4153426"/>
              <a:ext cx="274220" cy="484079"/>
            </a:xfrm>
            <a:custGeom>
              <a:avLst/>
              <a:gdLst/>
              <a:ahLst/>
              <a:cxnLst/>
              <a:rect l="l" t="t" r="r" b="b"/>
              <a:pathLst>
                <a:path w="6783" h="11974" extrusionOk="0">
                  <a:moveTo>
                    <a:pt x="4167" y="1"/>
                  </a:moveTo>
                  <a:lnTo>
                    <a:pt x="3803" y="3726"/>
                  </a:lnTo>
                  <a:lnTo>
                    <a:pt x="3497" y="6763"/>
                  </a:lnTo>
                  <a:lnTo>
                    <a:pt x="3353" y="8094"/>
                  </a:lnTo>
                  <a:lnTo>
                    <a:pt x="3238" y="9119"/>
                  </a:lnTo>
                  <a:lnTo>
                    <a:pt x="3209" y="9263"/>
                  </a:lnTo>
                  <a:lnTo>
                    <a:pt x="3171" y="9397"/>
                  </a:lnTo>
                  <a:lnTo>
                    <a:pt x="3114" y="9521"/>
                  </a:lnTo>
                  <a:lnTo>
                    <a:pt x="3037" y="9646"/>
                  </a:lnTo>
                  <a:lnTo>
                    <a:pt x="2951" y="9761"/>
                  </a:lnTo>
                  <a:lnTo>
                    <a:pt x="2855" y="9856"/>
                  </a:lnTo>
                  <a:lnTo>
                    <a:pt x="2740" y="9943"/>
                  </a:lnTo>
                  <a:lnTo>
                    <a:pt x="2616" y="10019"/>
                  </a:lnTo>
                  <a:lnTo>
                    <a:pt x="1543" y="10594"/>
                  </a:lnTo>
                  <a:lnTo>
                    <a:pt x="202" y="11418"/>
                  </a:lnTo>
                  <a:lnTo>
                    <a:pt x="144" y="11456"/>
                  </a:lnTo>
                  <a:lnTo>
                    <a:pt x="87" y="11504"/>
                  </a:lnTo>
                  <a:lnTo>
                    <a:pt x="49" y="11552"/>
                  </a:lnTo>
                  <a:lnTo>
                    <a:pt x="29" y="11600"/>
                  </a:lnTo>
                  <a:lnTo>
                    <a:pt x="10" y="11648"/>
                  </a:lnTo>
                  <a:lnTo>
                    <a:pt x="1" y="11695"/>
                  </a:lnTo>
                  <a:lnTo>
                    <a:pt x="1" y="11743"/>
                  </a:lnTo>
                  <a:lnTo>
                    <a:pt x="10" y="11791"/>
                  </a:lnTo>
                  <a:lnTo>
                    <a:pt x="39" y="11830"/>
                  </a:lnTo>
                  <a:lnTo>
                    <a:pt x="68" y="11868"/>
                  </a:lnTo>
                  <a:lnTo>
                    <a:pt x="106" y="11897"/>
                  </a:lnTo>
                  <a:lnTo>
                    <a:pt x="154" y="11925"/>
                  </a:lnTo>
                  <a:lnTo>
                    <a:pt x="202" y="11944"/>
                  </a:lnTo>
                  <a:lnTo>
                    <a:pt x="269" y="11964"/>
                  </a:lnTo>
                  <a:lnTo>
                    <a:pt x="336" y="11973"/>
                  </a:lnTo>
                  <a:lnTo>
                    <a:pt x="413" y="11973"/>
                  </a:lnTo>
                  <a:lnTo>
                    <a:pt x="1074" y="11925"/>
                  </a:lnTo>
                  <a:lnTo>
                    <a:pt x="1715" y="11868"/>
                  </a:lnTo>
                  <a:lnTo>
                    <a:pt x="2098" y="11830"/>
                  </a:lnTo>
                  <a:lnTo>
                    <a:pt x="2491" y="11772"/>
                  </a:lnTo>
                  <a:lnTo>
                    <a:pt x="2874" y="11724"/>
                  </a:lnTo>
                  <a:lnTo>
                    <a:pt x="3238" y="11657"/>
                  </a:lnTo>
                  <a:lnTo>
                    <a:pt x="3363" y="11638"/>
                  </a:lnTo>
                  <a:lnTo>
                    <a:pt x="3478" y="11600"/>
                  </a:lnTo>
                  <a:lnTo>
                    <a:pt x="3593" y="11552"/>
                  </a:lnTo>
                  <a:lnTo>
                    <a:pt x="3698" y="11494"/>
                  </a:lnTo>
                  <a:lnTo>
                    <a:pt x="3803" y="11427"/>
                  </a:lnTo>
                  <a:lnTo>
                    <a:pt x="3889" y="11360"/>
                  </a:lnTo>
                  <a:lnTo>
                    <a:pt x="3985" y="11274"/>
                  </a:lnTo>
                  <a:lnTo>
                    <a:pt x="4062" y="11188"/>
                  </a:lnTo>
                  <a:lnTo>
                    <a:pt x="4129" y="11092"/>
                  </a:lnTo>
                  <a:lnTo>
                    <a:pt x="4196" y="10996"/>
                  </a:lnTo>
                  <a:lnTo>
                    <a:pt x="4253" y="10891"/>
                  </a:lnTo>
                  <a:lnTo>
                    <a:pt x="4301" y="10776"/>
                  </a:lnTo>
                  <a:lnTo>
                    <a:pt x="4340" y="10661"/>
                  </a:lnTo>
                  <a:lnTo>
                    <a:pt x="4359" y="10546"/>
                  </a:lnTo>
                  <a:lnTo>
                    <a:pt x="4378" y="10422"/>
                  </a:lnTo>
                  <a:lnTo>
                    <a:pt x="4388" y="10297"/>
                  </a:lnTo>
                  <a:lnTo>
                    <a:pt x="4445" y="9694"/>
                  </a:lnTo>
                  <a:lnTo>
                    <a:pt x="6782" y="269"/>
                  </a:lnTo>
                  <a:lnTo>
                    <a:pt x="416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22">
              <a:extLst>
                <a:ext uri="{FF2B5EF4-FFF2-40B4-BE49-F238E27FC236}">
                  <a16:creationId xmlns:a16="http://schemas.microsoft.com/office/drawing/2014/main" id="{BA1CFC58-FC91-495D-8354-467E21246F60}"/>
                </a:ext>
              </a:extLst>
            </p:cNvPr>
            <p:cNvSpPr/>
            <p:nvPr/>
          </p:nvSpPr>
          <p:spPr>
            <a:xfrm>
              <a:off x="2094695" y="4545284"/>
              <a:ext cx="179700" cy="92215"/>
            </a:xfrm>
            <a:custGeom>
              <a:avLst/>
              <a:gdLst/>
              <a:ahLst/>
              <a:cxnLst/>
              <a:rect l="l" t="t" r="r" b="b"/>
              <a:pathLst>
                <a:path w="4445" h="2281" extrusionOk="0">
                  <a:moveTo>
                    <a:pt x="4445" y="1"/>
                  </a:moveTo>
                  <a:lnTo>
                    <a:pt x="4416" y="58"/>
                  </a:lnTo>
                  <a:lnTo>
                    <a:pt x="4368" y="106"/>
                  </a:lnTo>
                  <a:lnTo>
                    <a:pt x="4273" y="211"/>
                  </a:lnTo>
                  <a:lnTo>
                    <a:pt x="4148" y="307"/>
                  </a:lnTo>
                  <a:lnTo>
                    <a:pt x="4004" y="403"/>
                  </a:lnTo>
                  <a:lnTo>
                    <a:pt x="3851" y="489"/>
                  </a:lnTo>
                  <a:lnTo>
                    <a:pt x="3679" y="566"/>
                  </a:lnTo>
                  <a:lnTo>
                    <a:pt x="3497" y="642"/>
                  </a:lnTo>
                  <a:lnTo>
                    <a:pt x="3315" y="709"/>
                  </a:lnTo>
                  <a:lnTo>
                    <a:pt x="3133" y="767"/>
                  </a:lnTo>
                  <a:lnTo>
                    <a:pt x="2941" y="815"/>
                  </a:lnTo>
                  <a:lnTo>
                    <a:pt x="2769" y="863"/>
                  </a:lnTo>
                  <a:lnTo>
                    <a:pt x="2587" y="891"/>
                  </a:lnTo>
                  <a:lnTo>
                    <a:pt x="2280" y="949"/>
                  </a:lnTo>
                  <a:lnTo>
                    <a:pt x="2146" y="958"/>
                  </a:lnTo>
                  <a:lnTo>
                    <a:pt x="1907" y="958"/>
                  </a:lnTo>
                  <a:lnTo>
                    <a:pt x="1782" y="949"/>
                  </a:lnTo>
                  <a:lnTo>
                    <a:pt x="1658" y="930"/>
                  </a:lnTo>
                  <a:lnTo>
                    <a:pt x="1543" y="901"/>
                  </a:lnTo>
                  <a:lnTo>
                    <a:pt x="202" y="1725"/>
                  </a:lnTo>
                  <a:lnTo>
                    <a:pt x="144" y="1763"/>
                  </a:lnTo>
                  <a:lnTo>
                    <a:pt x="87" y="1811"/>
                  </a:lnTo>
                  <a:lnTo>
                    <a:pt x="49" y="1859"/>
                  </a:lnTo>
                  <a:lnTo>
                    <a:pt x="29" y="1907"/>
                  </a:lnTo>
                  <a:lnTo>
                    <a:pt x="10" y="1955"/>
                  </a:lnTo>
                  <a:lnTo>
                    <a:pt x="1" y="2002"/>
                  </a:lnTo>
                  <a:lnTo>
                    <a:pt x="1" y="2050"/>
                  </a:lnTo>
                  <a:lnTo>
                    <a:pt x="10" y="2098"/>
                  </a:lnTo>
                  <a:lnTo>
                    <a:pt x="39" y="2137"/>
                  </a:lnTo>
                  <a:lnTo>
                    <a:pt x="68" y="2175"/>
                  </a:lnTo>
                  <a:lnTo>
                    <a:pt x="106" y="2204"/>
                  </a:lnTo>
                  <a:lnTo>
                    <a:pt x="154" y="2232"/>
                  </a:lnTo>
                  <a:lnTo>
                    <a:pt x="202" y="2251"/>
                  </a:lnTo>
                  <a:lnTo>
                    <a:pt x="269" y="2271"/>
                  </a:lnTo>
                  <a:lnTo>
                    <a:pt x="336" y="2280"/>
                  </a:lnTo>
                  <a:lnTo>
                    <a:pt x="413" y="2280"/>
                  </a:lnTo>
                  <a:lnTo>
                    <a:pt x="1074" y="2232"/>
                  </a:lnTo>
                  <a:lnTo>
                    <a:pt x="1715" y="2175"/>
                  </a:lnTo>
                  <a:lnTo>
                    <a:pt x="2098" y="2137"/>
                  </a:lnTo>
                  <a:lnTo>
                    <a:pt x="2491" y="2079"/>
                  </a:lnTo>
                  <a:lnTo>
                    <a:pt x="2874" y="2022"/>
                  </a:lnTo>
                  <a:lnTo>
                    <a:pt x="3238" y="1964"/>
                  </a:lnTo>
                  <a:lnTo>
                    <a:pt x="3363" y="1935"/>
                  </a:lnTo>
                  <a:lnTo>
                    <a:pt x="3478" y="1907"/>
                  </a:lnTo>
                  <a:lnTo>
                    <a:pt x="3593" y="1859"/>
                  </a:lnTo>
                  <a:lnTo>
                    <a:pt x="3698" y="1801"/>
                  </a:lnTo>
                  <a:lnTo>
                    <a:pt x="3803" y="1734"/>
                  </a:lnTo>
                  <a:lnTo>
                    <a:pt x="3889" y="1667"/>
                  </a:lnTo>
                  <a:lnTo>
                    <a:pt x="3985" y="1581"/>
                  </a:lnTo>
                  <a:lnTo>
                    <a:pt x="4062" y="1495"/>
                  </a:lnTo>
                  <a:lnTo>
                    <a:pt x="4129" y="1399"/>
                  </a:lnTo>
                  <a:lnTo>
                    <a:pt x="4196" y="1303"/>
                  </a:lnTo>
                  <a:lnTo>
                    <a:pt x="4253" y="1198"/>
                  </a:lnTo>
                  <a:lnTo>
                    <a:pt x="4301" y="1083"/>
                  </a:lnTo>
                  <a:lnTo>
                    <a:pt x="4340" y="968"/>
                  </a:lnTo>
                  <a:lnTo>
                    <a:pt x="4359" y="853"/>
                  </a:lnTo>
                  <a:lnTo>
                    <a:pt x="4378" y="729"/>
                  </a:lnTo>
                  <a:lnTo>
                    <a:pt x="4388" y="604"/>
                  </a:lnTo>
                  <a:lnTo>
                    <a:pt x="444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22">
              <a:extLst>
                <a:ext uri="{FF2B5EF4-FFF2-40B4-BE49-F238E27FC236}">
                  <a16:creationId xmlns:a16="http://schemas.microsoft.com/office/drawing/2014/main" id="{A64CA77C-4632-4B66-B7F3-07DB79AFF94F}"/>
                </a:ext>
              </a:extLst>
            </p:cNvPr>
            <p:cNvSpPr/>
            <p:nvPr/>
          </p:nvSpPr>
          <p:spPr>
            <a:xfrm>
              <a:off x="2538058" y="2129455"/>
              <a:ext cx="197933" cy="312909"/>
            </a:xfrm>
            <a:custGeom>
              <a:avLst/>
              <a:gdLst/>
              <a:ahLst/>
              <a:cxnLst/>
              <a:rect l="l" t="t" r="r" b="b"/>
              <a:pathLst>
                <a:path w="4896" h="7740" extrusionOk="0">
                  <a:moveTo>
                    <a:pt x="1" y="1"/>
                  </a:moveTo>
                  <a:lnTo>
                    <a:pt x="863" y="7184"/>
                  </a:lnTo>
                  <a:lnTo>
                    <a:pt x="891" y="7299"/>
                  </a:lnTo>
                  <a:lnTo>
                    <a:pt x="930" y="7405"/>
                  </a:lnTo>
                  <a:lnTo>
                    <a:pt x="997" y="7500"/>
                  </a:lnTo>
                  <a:lnTo>
                    <a:pt x="1073" y="7577"/>
                  </a:lnTo>
                  <a:lnTo>
                    <a:pt x="1160" y="7644"/>
                  </a:lnTo>
                  <a:lnTo>
                    <a:pt x="1255" y="7692"/>
                  </a:lnTo>
                  <a:lnTo>
                    <a:pt x="1370" y="7730"/>
                  </a:lnTo>
                  <a:lnTo>
                    <a:pt x="1485" y="7740"/>
                  </a:lnTo>
                  <a:lnTo>
                    <a:pt x="3506" y="7740"/>
                  </a:lnTo>
                  <a:lnTo>
                    <a:pt x="3621" y="7730"/>
                  </a:lnTo>
                  <a:lnTo>
                    <a:pt x="3736" y="7692"/>
                  </a:lnTo>
                  <a:lnTo>
                    <a:pt x="3832" y="7644"/>
                  </a:lnTo>
                  <a:lnTo>
                    <a:pt x="3918" y="7577"/>
                  </a:lnTo>
                  <a:lnTo>
                    <a:pt x="3995" y="7500"/>
                  </a:lnTo>
                  <a:lnTo>
                    <a:pt x="4062" y="7405"/>
                  </a:lnTo>
                  <a:lnTo>
                    <a:pt x="4100" y="7299"/>
                  </a:lnTo>
                  <a:lnTo>
                    <a:pt x="4129" y="7184"/>
                  </a:lnTo>
                  <a:lnTo>
                    <a:pt x="48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22">
              <a:extLst>
                <a:ext uri="{FF2B5EF4-FFF2-40B4-BE49-F238E27FC236}">
                  <a16:creationId xmlns:a16="http://schemas.microsoft.com/office/drawing/2014/main" id="{CC3BD680-CC94-4B03-A204-CF176A8971C6}"/>
                </a:ext>
              </a:extLst>
            </p:cNvPr>
            <p:cNvSpPr/>
            <p:nvPr/>
          </p:nvSpPr>
          <p:spPr>
            <a:xfrm>
              <a:off x="2695683" y="2230943"/>
              <a:ext cx="913864" cy="865107"/>
            </a:xfrm>
            <a:custGeom>
              <a:avLst/>
              <a:gdLst/>
              <a:ahLst/>
              <a:cxnLst/>
              <a:rect l="l" t="t" r="r" b="b"/>
              <a:pathLst>
                <a:path w="22605" h="21399" extrusionOk="0">
                  <a:moveTo>
                    <a:pt x="18237" y="1"/>
                  </a:moveTo>
                  <a:lnTo>
                    <a:pt x="18151" y="20"/>
                  </a:lnTo>
                  <a:lnTo>
                    <a:pt x="18055" y="39"/>
                  </a:lnTo>
                  <a:lnTo>
                    <a:pt x="17969" y="58"/>
                  </a:lnTo>
                  <a:lnTo>
                    <a:pt x="17883" y="97"/>
                  </a:lnTo>
                  <a:lnTo>
                    <a:pt x="17797" y="135"/>
                  </a:lnTo>
                  <a:lnTo>
                    <a:pt x="17710" y="183"/>
                  </a:lnTo>
                  <a:lnTo>
                    <a:pt x="17634" y="240"/>
                  </a:lnTo>
                  <a:lnTo>
                    <a:pt x="17557" y="298"/>
                  </a:lnTo>
                  <a:lnTo>
                    <a:pt x="17480" y="365"/>
                  </a:lnTo>
                  <a:lnTo>
                    <a:pt x="17404" y="442"/>
                  </a:lnTo>
                  <a:lnTo>
                    <a:pt x="17270" y="604"/>
                  </a:lnTo>
                  <a:lnTo>
                    <a:pt x="17136" y="796"/>
                  </a:lnTo>
                  <a:lnTo>
                    <a:pt x="17011" y="1007"/>
                  </a:lnTo>
                  <a:lnTo>
                    <a:pt x="16887" y="1237"/>
                  </a:lnTo>
                  <a:lnTo>
                    <a:pt x="16781" y="1486"/>
                  </a:lnTo>
                  <a:lnTo>
                    <a:pt x="16676" y="1763"/>
                  </a:lnTo>
                  <a:lnTo>
                    <a:pt x="16580" y="2051"/>
                  </a:lnTo>
                  <a:lnTo>
                    <a:pt x="16494" y="2357"/>
                  </a:lnTo>
                  <a:lnTo>
                    <a:pt x="16408" y="2683"/>
                  </a:lnTo>
                  <a:lnTo>
                    <a:pt x="16331" y="3018"/>
                  </a:lnTo>
                  <a:lnTo>
                    <a:pt x="16264" y="3372"/>
                  </a:lnTo>
                  <a:lnTo>
                    <a:pt x="16197" y="3736"/>
                  </a:lnTo>
                  <a:lnTo>
                    <a:pt x="16140" y="4120"/>
                  </a:lnTo>
                  <a:lnTo>
                    <a:pt x="16092" y="4503"/>
                  </a:lnTo>
                  <a:lnTo>
                    <a:pt x="16044" y="4905"/>
                  </a:lnTo>
                  <a:lnTo>
                    <a:pt x="15996" y="5307"/>
                  </a:lnTo>
                  <a:lnTo>
                    <a:pt x="15929" y="6150"/>
                  </a:lnTo>
                  <a:lnTo>
                    <a:pt x="15871" y="7003"/>
                  </a:lnTo>
                  <a:lnTo>
                    <a:pt x="15843" y="7874"/>
                  </a:lnTo>
                  <a:lnTo>
                    <a:pt x="15814" y="8755"/>
                  </a:lnTo>
                  <a:lnTo>
                    <a:pt x="15804" y="9627"/>
                  </a:lnTo>
                  <a:lnTo>
                    <a:pt x="15804" y="10489"/>
                  </a:lnTo>
                  <a:lnTo>
                    <a:pt x="15823" y="11332"/>
                  </a:lnTo>
                  <a:lnTo>
                    <a:pt x="15843" y="12146"/>
                  </a:lnTo>
                  <a:lnTo>
                    <a:pt x="15862" y="12912"/>
                  </a:lnTo>
                  <a:lnTo>
                    <a:pt x="15890" y="13650"/>
                  </a:lnTo>
                  <a:lnTo>
                    <a:pt x="15958" y="14933"/>
                  </a:lnTo>
                  <a:lnTo>
                    <a:pt x="16025" y="15939"/>
                  </a:lnTo>
                  <a:lnTo>
                    <a:pt x="16092" y="16830"/>
                  </a:lnTo>
                  <a:lnTo>
                    <a:pt x="15728" y="16878"/>
                  </a:lnTo>
                  <a:lnTo>
                    <a:pt x="14703" y="17021"/>
                  </a:lnTo>
                  <a:lnTo>
                    <a:pt x="13975" y="17117"/>
                  </a:lnTo>
                  <a:lnTo>
                    <a:pt x="13122" y="17222"/>
                  </a:lnTo>
                  <a:lnTo>
                    <a:pt x="12165" y="17328"/>
                  </a:lnTo>
                  <a:lnTo>
                    <a:pt x="11092" y="17443"/>
                  </a:lnTo>
                  <a:lnTo>
                    <a:pt x="9942" y="17558"/>
                  </a:lnTo>
                  <a:lnTo>
                    <a:pt x="8717" y="17663"/>
                  </a:lnTo>
                  <a:lnTo>
                    <a:pt x="7433" y="17759"/>
                  </a:lnTo>
                  <a:lnTo>
                    <a:pt x="6102" y="17845"/>
                  </a:lnTo>
                  <a:lnTo>
                    <a:pt x="4742" y="17912"/>
                  </a:lnTo>
                  <a:lnTo>
                    <a:pt x="4042" y="17941"/>
                  </a:lnTo>
                  <a:lnTo>
                    <a:pt x="3353" y="17960"/>
                  </a:lnTo>
                  <a:lnTo>
                    <a:pt x="2654" y="17969"/>
                  </a:lnTo>
                  <a:lnTo>
                    <a:pt x="1954" y="17979"/>
                  </a:lnTo>
                  <a:lnTo>
                    <a:pt x="1255" y="17979"/>
                  </a:lnTo>
                  <a:lnTo>
                    <a:pt x="566" y="17969"/>
                  </a:lnTo>
                  <a:lnTo>
                    <a:pt x="0" y="19023"/>
                  </a:lnTo>
                  <a:lnTo>
                    <a:pt x="613" y="19186"/>
                  </a:lnTo>
                  <a:lnTo>
                    <a:pt x="1332" y="19377"/>
                  </a:lnTo>
                  <a:lnTo>
                    <a:pt x="2280" y="19607"/>
                  </a:lnTo>
                  <a:lnTo>
                    <a:pt x="3429" y="19885"/>
                  </a:lnTo>
                  <a:lnTo>
                    <a:pt x="4071" y="20019"/>
                  </a:lnTo>
                  <a:lnTo>
                    <a:pt x="4742" y="20163"/>
                  </a:lnTo>
                  <a:lnTo>
                    <a:pt x="5450" y="20316"/>
                  </a:lnTo>
                  <a:lnTo>
                    <a:pt x="6188" y="20460"/>
                  </a:lnTo>
                  <a:lnTo>
                    <a:pt x="6954" y="20594"/>
                  </a:lnTo>
                  <a:lnTo>
                    <a:pt x="7730" y="20728"/>
                  </a:lnTo>
                  <a:lnTo>
                    <a:pt x="8535" y="20862"/>
                  </a:lnTo>
                  <a:lnTo>
                    <a:pt x="9339" y="20977"/>
                  </a:lnTo>
                  <a:lnTo>
                    <a:pt x="10163" y="21082"/>
                  </a:lnTo>
                  <a:lnTo>
                    <a:pt x="10987" y="21178"/>
                  </a:lnTo>
                  <a:lnTo>
                    <a:pt x="11810" y="21264"/>
                  </a:lnTo>
                  <a:lnTo>
                    <a:pt x="12634" y="21322"/>
                  </a:lnTo>
                  <a:lnTo>
                    <a:pt x="13439" y="21370"/>
                  </a:lnTo>
                  <a:lnTo>
                    <a:pt x="14243" y="21398"/>
                  </a:lnTo>
                  <a:lnTo>
                    <a:pt x="15019" y="21398"/>
                  </a:lnTo>
                  <a:lnTo>
                    <a:pt x="15402" y="21389"/>
                  </a:lnTo>
                  <a:lnTo>
                    <a:pt x="15785" y="21379"/>
                  </a:lnTo>
                  <a:lnTo>
                    <a:pt x="16159" y="21351"/>
                  </a:lnTo>
                  <a:lnTo>
                    <a:pt x="16523" y="21322"/>
                  </a:lnTo>
                  <a:lnTo>
                    <a:pt x="16877" y="21293"/>
                  </a:lnTo>
                  <a:lnTo>
                    <a:pt x="17231" y="21245"/>
                  </a:lnTo>
                  <a:lnTo>
                    <a:pt x="17576" y="21197"/>
                  </a:lnTo>
                  <a:lnTo>
                    <a:pt x="17911" y="21140"/>
                  </a:lnTo>
                  <a:lnTo>
                    <a:pt x="18228" y="21073"/>
                  </a:lnTo>
                  <a:lnTo>
                    <a:pt x="18544" y="21006"/>
                  </a:lnTo>
                  <a:lnTo>
                    <a:pt x="18850" y="20920"/>
                  </a:lnTo>
                  <a:lnTo>
                    <a:pt x="19147" y="20824"/>
                  </a:lnTo>
                  <a:lnTo>
                    <a:pt x="19425" y="20728"/>
                  </a:lnTo>
                  <a:lnTo>
                    <a:pt x="19693" y="20623"/>
                  </a:lnTo>
                  <a:lnTo>
                    <a:pt x="19846" y="20546"/>
                  </a:lnTo>
                  <a:lnTo>
                    <a:pt x="19980" y="20469"/>
                  </a:lnTo>
                  <a:lnTo>
                    <a:pt x="20114" y="20393"/>
                  </a:lnTo>
                  <a:lnTo>
                    <a:pt x="20249" y="20297"/>
                  </a:lnTo>
                  <a:lnTo>
                    <a:pt x="20363" y="20201"/>
                  </a:lnTo>
                  <a:lnTo>
                    <a:pt x="20478" y="20096"/>
                  </a:lnTo>
                  <a:lnTo>
                    <a:pt x="20593" y="19981"/>
                  </a:lnTo>
                  <a:lnTo>
                    <a:pt x="20699" y="19866"/>
                  </a:lnTo>
                  <a:lnTo>
                    <a:pt x="20794" y="19741"/>
                  </a:lnTo>
                  <a:lnTo>
                    <a:pt x="20881" y="19607"/>
                  </a:lnTo>
                  <a:lnTo>
                    <a:pt x="20967" y="19473"/>
                  </a:lnTo>
                  <a:lnTo>
                    <a:pt x="21044" y="19339"/>
                  </a:lnTo>
                  <a:lnTo>
                    <a:pt x="21111" y="19195"/>
                  </a:lnTo>
                  <a:lnTo>
                    <a:pt x="21168" y="19042"/>
                  </a:lnTo>
                  <a:lnTo>
                    <a:pt x="21216" y="18889"/>
                  </a:lnTo>
                  <a:lnTo>
                    <a:pt x="21264" y="18736"/>
                  </a:lnTo>
                  <a:lnTo>
                    <a:pt x="21446" y="18008"/>
                  </a:lnTo>
                  <a:lnTo>
                    <a:pt x="21637" y="17127"/>
                  </a:lnTo>
                  <a:lnTo>
                    <a:pt x="21743" y="16638"/>
                  </a:lnTo>
                  <a:lnTo>
                    <a:pt x="21848" y="16121"/>
                  </a:lnTo>
                  <a:lnTo>
                    <a:pt x="21953" y="15575"/>
                  </a:lnTo>
                  <a:lnTo>
                    <a:pt x="22049" y="15010"/>
                  </a:lnTo>
                  <a:lnTo>
                    <a:pt x="22155" y="14416"/>
                  </a:lnTo>
                  <a:lnTo>
                    <a:pt x="22241" y="13803"/>
                  </a:lnTo>
                  <a:lnTo>
                    <a:pt x="22327" y="13180"/>
                  </a:lnTo>
                  <a:lnTo>
                    <a:pt x="22404" y="12529"/>
                  </a:lnTo>
                  <a:lnTo>
                    <a:pt x="22471" y="11878"/>
                  </a:lnTo>
                  <a:lnTo>
                    <a:pt x="22519" y="11217"/>
                  </a:lnTo>
                  <a:lnTo>
                    <a:pt x="22566" y="10546"/>
                  </a:lnTo>
                  <a:lnTo>
                    <a:pt x="22595" y="9876"/>
                  </a:lnTo>
                  <a:lnTo>
                    <a:pt x="22605" y="9196"/>
                  </a:lnTo>
                  <a:lnTo>
                    <a:pt x="22595" y="8525"/>
                  </a:lnTo>
                  <a:lnTo>
                    <a:pt x="22566" y="7855"/>
                  </a:lnTo>
                  <a:lnTo>
                    <a:pt x="22519" y="7194"/>
                  </a:lnTo>
                  <a:lnTo>
                    <a:pt x="22490" y="6868"/>
                  </a:lnTo>
                  <a:lnTo>
                    <a:pt x="22451" y="6543"/>
                  </a:lnTo>
                  <a:lnTo>
                    <a:pt x="22413" y="6217"/>
                  </a:lnTo>
                  <a:lnTo>
                    <a:pt x="22365" y="5901"/>
                  </a:lnTo>
                  <a:lnTo>
                    <a:pt x="22308" y="5585"/>
                  </a:lnTo>
                  <a:lnTo>
                    <a:pt x="22241" y="5269"/>
                  </a:lnTo>
                  <a:lnTo>
                    <a:pt x="22174" y="4962"/>
                  </a:lnTo>
                  <a:lnTo>
                    <a:pt x="22097" y="4656"/>
                  </a:lnTo>
                  <a:lnTo>
                    <a:pt x="22020" y="4359"/>
                  </a:lnTo>
                  <a:lnTo>
                    <a:pt x="21925" y="4062"/>
                  </a:lnTo>
                  <a:lnTo>
                    <a:pt x="21829" y="3775"/>
                  </a:lnTo>
                  <a:lnTo>
                    <a:pt x="21724" y="3497"/>
                  </a:lnTo>
                  <a:lnTo>
                    <a:pt x="21609" y="3219"/>
                  </a:lnTo>
                  <a:lnTo>
                    <a:pt x="21494" y="2951"/>
                  </a:lnTo>
                  <a:lnTo>
                    <a:pt x="21360" y="2683"/>
                  </a:lnTo>
                  <a:lnTo>
                    <a:pt x="21225" y="2434"/>
                  </a:lnTo>
                  <a:lnTo>
                    <a:pt x="21082" y="2185"/>
                  </a:lnTo>
                  <a:lnTo>
                    <a:pt x="20929" y="1945"/>
                  </a:lnTo>
                  <a:lnTo>
                    <a:pt x="20756" y="1706"/>
                  </a:lnTo>
                  <a:lnTo>
                    <a:pt x="20584" y="1486"/>
                  </a:lnTo>
                  <a:lnTo>
                    <a:pt x="20402" y="1275"/>
                  </a:lnTo>
                  <a:lnTo>
                    <a:pt x="20210" y="1064"/>
                  </a:lnTo>
                  <a:lnTo>
                    <a:pt x="20009" y="863"/>
                  </a:lnTo>
                  <a:lnTo>
                    <a:pt x="19798" y="681"/>
                  </a:lnTo>
                  <a:lnTo>
                    <a:pt x="19549" y="480"/>
                  </a:lnTo>
                  <a:lnTo>
                    <a:pt x="19425" y="394"/>
                  </a:lnTo>
                  <a:lnTo>
                    <a:pt x="19300" y="317"/>
                  </a:lnTo>
                  <a:lnTo>
                    <a:pt x="19185" y="250"/>
                  </a:lnTo>
                  <a:lnTo>
                    <a:pt x="19070" y="183"/>
                  </a:lnTo>
                  <a:lnTo>
                    <a:pt x="18955" y="135"/>
                  </a:lnTo>
                  <a:lnTo>
                    <a:pt x="18850" y="97"/>
                  </a:lnTo>
                  <a:lnTo>
                    <a:pt x="18745" y="58"/>
                  </a:lnTo>
                  <a:lnTo>
                    <a:pt x="18639" y="30"/>
                  </a:lnTo>
                  <a:lnTo>
                    <a:pt x="18534" y="11"/>
                  </a:lnTo>
                  <a:lnTo>
                    <a:pt x="18429"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676;p22">
              <a:extLst>
                <a:ext uri="{FF2B5EF4-FFF2-40B4-BE49-F238E27FC236}">
                  <a16:creationId xmlns:a16="http://schemas.microsoft.com/office/drawing/2014/main" id="{BA61FB7D-CB3C-40DC-AAA9-A91A2E234D2D}"/>
                </a:ext>
              </a:extLst>
            </p:cNvPr>
            <p:cNvSpPr/>
            <p:nvPr/>
          </p:nvSpPr>
          <p:spPr>
            <a:xfrm>
              <a:off x="2245326" y="3107947"/>
              <a:ext cx="1263157" cy="1100154"/>
            </a:xfrm>
            <a:custGeom>
              <a:avLst/>
              <a:gdLst/>
              <a:ahLst/>
              <a:cxnLst/>
              <a:rect l="l" t="t" r="r" b="b"/>
              <a:pathLst>
                <a:path w="31245" h="27213" extrusionOk="0">
                  <a:moveTo>
                    <a:pt x="19626" y="1"/>
                  </a:moveTo>
                  <a:lnTo>
                    <a:pt x="17270" y="949"/>
                  </a:lnTo>
                  <a:lnTo>
                    <a:pt x="14828" y="1935"/>
                  </a:lnTo>
                  <a:lnTo>
                    <a:pt x="11992" y="3104"/>
                  </a:lnTo>
                  <a:lnTo>
                    <a:pt x="10527" y="3707"/>
                  </a:lnTo>
                  <a:lnTo>
                    <a:pt x="9090" y="4311"/>
                  </a:lnTo>
                  <a:lnTo>
                    <a:pt x="7721" y="4895"/>
                  </a:lnTo>
                  <a:lnTo>
                    <a:pt x="6466" y="5441"/>
                  </a:lnTo>
                  <a:lnTo>
                    <a:pt x="5364" y="5939"/>
                  </a:lnTo>
                  <a:lnTo>
                    <a:pt x="4885" y="6169"/>
                  </a:lnTo>
                  <a:lnTo>
                    <a:pt x="4454" y="6370"/>
                  </a:lnTo>
                  <a:lnTo>
                    <a:pt x="4090" y="6552"/>
                  </a:lnTo>
                  <a:lnTo>
                    <a:pt x="3784" y="6715"/>
                  </a:lnTo>
                  <a:lnTo>
                    <a:pt x="3545" y="6849"/>
                  </a:lnTo>
                  <a:lnTo>
                    <a:pt x="3391" y="6954"/>
                  </a:lnTo>
                  <a:lnTo>
                    <a:pt x="3295" y="7041"/>
                  </a:lnTo>
                  <a:lnTo>
                    <a:pt x="3200" y="7127"/>
                  </a:lnTo>
                  <a:lnTo>
                    <a:pt x="3114" y="7232"/>
                  </a:lnTo>
                  <a:lnTo>
                    <a:pt x="3018" y="7347"/>
                  </a:lnTo>
                  <a:lnTo>
                    <a:pt x="2932" y="7472"/>
                  </a:lnTo>
                  <a:lnTo>
                    <a:pt x="2845" y="7606"/>
                  </a:lnTo>
                  <a:lnTo>
                    <a:pt x="2769" y="7749"/>
                  </a:lnTo>
                  <a:lnTo>
                    <a:pt x="2682" y="7903"/>
                  </a:lnTo>
                  <a:lnTo>
                    <a:pt x="2520" y="8247"/>
                  </a:lnTo>
                  <a:lnTo>
                    <a:pt x="2366" y="8631"/>
                  </a:lnTo>
                  <a:lnTo>
                    <a:pt x="2213" y="9042"/>
                  </a:lnTo>
                  <a:lnTo>
                    <a:pt x="2070" y="9493"/>
                  </a:lnTo>
                  <a:lnTo>
                    <a:pt x="1935" y="9981"/>
                  </a:lnTo>
                  <a:lnTo>
                    <a:pt x="1801" y="10498"/>
                  </a:lnTo>
                  <a:lnTo>
                    <a:pt x="1677" y="11044"/>
                  </a:lnTo>
                  <a:lnTo>
                    <a:pt x="1552" y="11619"/>
                  </a:lnTo>
                  <a:lnTo>
                    <a:pt x="1437" y="12222"/>
                  </a:lnTo>
                  <a:lnTo>
                    <a:pt x="1322" y="12855"/>
                  </a:lnTo>
                  <a:lnTo>
                    <a:pt x="1217" y="13506"/>
                  </a:lnTo>
                  <a:lnTo>
                    <a:pt x="1112" y="14186"/>
                  </a:lnTo>
                  <a:lnTo>
                    <a:pt x="1016" y="14875"/>
                  </a:lnTo>
                  <a:lnTo>
                    <a:pt x="920" y="15594"/>
                  </a:lnTo>
                  <a:lnTo>
                    <a:pt x="834" y="16331"/>
                  </a:lnTo>
                  <a:lnTo>
                    <a:pt x="748" y="17078"/>
                  </a:lnTo>
                  <a:lnTo>
                    <a:pt x="585" y="18621"/>
                  </a:lnTo>
                  <a:lnTo>
                    <a:pt x="441" y="20210"/>
                  </a:lnTo>
                  <a:lnTo>
                    <a:pt x="307" y="21829"/>
                  </a:lnTo>
                  <a:lnTo>
                    <a:pt x="192" y="23477"/>
                  </a:lnTo>
                  <a:lnTo>
                    <a:pt x="87" y="25124"/>
                  </a:lnTo>
                  <a:lnTo>
                    <a:pt x="1" y="26772"/>
                  </a:lnTo>
                  <a:lnTo>
                    <a:pt x="451" y="26906"/>
                  </a:lnTo>
                  <a:lnTo>
                    <a:pt x="844" y="27021"/>
                  </a:lnTo>
                  <a:lnTo>
                    <a:pt x="1207" y="27107"/>
                  </a:lnTo>
                  <a:lnTo>
                    <a:pt x="1380" y="27135"/>
                  </a:lnTo>
                  <a:lnTo>
                    <a:pt x="1552" y="27164"/>
                  </a:lnTo>
                  <a:lnTo>
                    <a:pt x="1725" y="27183"/>
                  </a:lnTo>
                  <a:lnTo>
                    <a:pt x="1897" y="27193"/>
                  </a:lnTo>
                  <a:lnTo>
                    <a:pt x="2280" y="27212"/>
                  </a:lnTo>
                  <a:lnTo>
                    <a:pt x="2702" y="27203"/>
                  </a:lnTo>
                  <a:lnTo>
                    <a:pt x="3190" y="27174"/>
                  </a:lnTo>
                  <a:lnTo>
                    <a:pt x="3305" y="26896"/>
                  </a:lnTo>
                  <a:lnTo>
                    <a:pt x="3621" y="26091"/>
                  </a:lnTo>
                  <a:lnTo>
                    <a:pt x="4119" y="24818"/>
                  </a:lnTo>
                  <a:lnTo>
                    <a:pt x="4771" y="23113"/>
                  </a:lnTo>
                  <a:lnTo>
                    <a:pt x="5144" y="22117"/>
                  </a:lnTo>
                  <a:lnTo>
                    <a:pt x="5537" y="21044"/>
                  </a:lnTo>
                  <a:lnTo>
                    <a:pt x="5949" y="19875"/>
                  </a:lnTo>
                  <a:lnTo>
                    <a:pt x="6389" y="18649"/>
                  </a:lnTo>
                  <a:lnTo>
                    <a:pt x="6839" y="17347"/>
                  </a:lnTo>
                  <a:lnTo>
                    <a:pt x="7299" y="15987"/>
                  </a:lnTo>
                  <a:lnTo>
                    <a:pt x="7768" y="14569"/>
                  </a:lnTo>
                  <a:lnTo>
                    <a:pt x="8238" y="13104"/>
                  </a:lnTo>
                  <a:lnTo>
                    <a:pt x="26791" y="11810"/>
                  </a:lnTo>
                  <a:lnTo>
                    <a:pt x="27001" y="11801"/>
                  </a:lnTo>
                  <a:lnTo>
                    <a:pt x="27212" y="11791"/>
                  </a:lnTo>
                  <a:lnTo>
                    <a:pt x="27404" y="11772"/>
                  </a:lnTo>
                  <a:lnTo>
                    <a:pt x="27595" y="11743"/>
                  </a:lnTo>
                  <a:lnTo>
                    <a:pt x="27777" y="11705"/>
                  </a:lnTo>
                  <a:lnTo>
                    <a:pt x="27959" y="11657"/>
                  </a:lnTo>
                  <a:lnTo>
                    <a:pt x="28131" y="11609"/>
                  </a:lnTo>
                  <a:lnTo>
                    <a:pt x="28294" y="11542"/>
                  </a:lnTo>
                  <a:lnTo>
                    <a:pt x="28457" y="11475"/>
                  </a:lnTo>
                  <a:lnTo>
                    <a:pt x="28610" y="11408"/>
                  </a:lnTo>
                  <a:lnTo>
                    <a:pt x="28754" y="11322"/>
                  </a:lnTo>
                  <a:lnTo>
                    <a:pt x="28898" y="11236"/>
                  </a:lnTo>
                  <a:lnTo>
                    <a:pt x="29032" y="11140"/>
                  </a:lnTo>
                  <a:lnTo>
                    <a:pt x="29166" y="11044"/>
                  </a:lnTo>
                  <a:lnTo>
                    <a:pt x="29290" y="10939"/>
                  </a:lnTo>
                  <a:lnTo>
                    <a:pt x="29415" y="10834"/>
                  </a:lnTo>
                  <a:lnTo>
                    <a:pt x="29530" y="10719"/>
                  </a:lnTo>
                  <a:lnTo>
                    <a:pt x="29645" y="10594"/>
                  </a:lnTo>
                  <a:lnTo>
                    <a:pt x="29750" y="10470"/>
                  </a:lnTo>
                  <a:lnTo>
                    <a:pt x="29846" y="10335"/>
                  </a:lnTo>
                  <a:lnTo>
                    <a:pt x="29942" y="10201"/>
                  </a:lnTo>
                  <a:lnTo>
                    <a:pt x="30038" y="10067"/>
                  </a:lnTo>
                  <a:lnTo>
                    <a:pt x="30210" y="9780"/>
                  </a:lnTo>
                  <a:lnTo>
                    <a:pt x="30363" y="9473"/>
                  </a:lnTo>
                  <a:lnTo>
                    <a:pt x="30497" y="9167"/>
                  </a:lnTo>
                  <a:lnTo>
                    <a:pt x="30622" y="8841"/>
                  </a:lnTo>
                  <a:lnTo>
                    <a:pt x="30727" y="8506"/>
                  </a:lnTo>
                  <a:lnTo>
                    <a:pt x="30823" y="8171"/>
                  </a:lnTo>
                  <a:lnTo>
                    <a:pt x="30909" y="7826"/>
                  </a:lnTo>
                  <a:lnTo>
                    <a:pt x="30976" y="7481"/>
                  </a:lnTo>
                  <a:lnTo>
                    <a:pt x="31034" y="7136"/>
                  </a:lnTo>
                  <a:lnTo>
                    <a:pt x="31091" y="6792"/>
                  </a:lnTo>
                  <a:lnTo>
                    <a:pt x="31129" y="6447"/>
                  </a:lnTo>
                  <a:lnTo>
                    <a:pt x="31158" y="6102"/>
                  </a:lnTo>
                  <a:lnTo>
                    <a:pt x="31187" y="5776"/>
                  </a:lnTo>
                  <a:lnTo>
                    <a:pt x="31225" y="5135"/>
                  </a:lnTo>
                  <a:lnTo>
                    <a:pt x="31235" y="4541"/>
                  </a:lnTo>
                  <a:lnTo>
                    <a:pt x="31244" y="4004"/>
                  </a:lnTo>
                  <a:lnTo>
                    <a:pt x="31244" y="3545"/>
                  </a:lnTo>
                  <a:lnTo>
                    <a:pt x="31244" y="1524"/>
                  </a:lnTo>
                  <a:lnTo>
                    <a:pt x="196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22">
              <a:extLst>
                <a:ext uri="{FF2B5EF4-FFF2-40B4-BE49-F238E27FC236}">
                  <a16:creationId xmlns:a16="http://schemas.microsoft.com/office/drawing/2014/main" id="{38CDCA1E-14B9-41E9-AF12-487637D2B338}"/>
                </a:ext>
              </a:extLst>
            </p:cNvPr>
            <p:cNvSpPr/>
            <p:nvPr/>
          </p:nvSpPr>
          <p:spPr>
            <a:xfrm>
              <a:off x="2497793" y="2941469"/>
              <a:ext cx="215721" cy="56962"/>
            </a:xfrm>
            <a:custGeom>
              <a:avLst/>
              <a:gdLst/>
              <a:ahLst/>
              <a:cxnLst/>
              <a:rect l="l" t="t" r="r" b="b"/>
              <a:pathLst>
                <a:path w="5336" h="1409" extrusionOk="0">
                  <a:moveTo>
                    <a:pt x="3171" y="0"/>
                  </a:moveTo>
                  <a:lnTo>
                    <a:pt x="3037" y="10"/>
                  </a:lnTo>
                  <a:lnTo>
                    <a:pt x="2912" y="19"/>
                  </a:lnTo>
                  <a:lnTo>
                    <a:pt x="2788" y="38"/>
                  </a:lnTo>
                  <a:lnTo>
                    <a:pt x="2673" y="67"/>
                  </a:lnTo>
                  <a:lnTo>
                    <a:pt x="2424" y="125"/>
                  </a:lnTo>
                  <a:lnTo>
                    <a:pt x="2175" y="211"/>
                  </a:lnTo>
                  <a:lnTo>
                    <a:pt x="1629" y="402"/>
                  </a:lnTo>
                  <a:lnTo>
                    <a:pt x="336" y="833"/>
                  </a:lnTo>
                  <a:lnTo>
                    <a:pt x="269" y="862"/>
                  </a:lnTo>
                  <a:lnTo>
                    <a:pt x="202" y="900"/>
                  </a:lnTo>
                  <a:lnTo>
                    <a:pt x="144" y="939"/>
                  </a:lnTo>
                  <a:lnTo>
                    <a:pt x="96" y="987"/>
                  </a:lnTo>
                  <a:lnTo>
                    <a:pt x="58" y="1035"/>
                  </a:lnTo>
                  <a:lnTo>
                    <a:pt x="29" y="1082"/>
                  </a:lnTo>
                  <a:lnTo>
                    <a:pt x="10" y="1130"/>
                  </a:lnTo>
                  <a:lnTo>
                    <a:pt x="1" y="1178"/>
                  </a:lnTo>
                  <a:lnTo>
                    <a:pt x="1" y="1217"/>
                  </a:lnTo>
                  <a:lnTo>
                    <a:pt x="10" y="1264"/>
                  </a:lnTo>
                  <a:lnTo>
                    <a:pt x="29" y="1303"/>
                  </a:lnTo>
                  <a:lnTo>
                    <a:pt x="58" y="1331"/>
                  </a:lnTo>
                  <a:lnTo>
                    <a:pt x="96" y="1360"/>
                  </a:lnTo>
                  <a:lnTo>
                    <a:pt x="154" y="1389"/>
                  </a:lnTo>
                  <a:lnTo>
                    <a:pt x="221" y="1398"/>
                  </a:lnTo>
                  <a:lnTo>
                    <a:pt x="297" y="1408"/>
                  </a:lnTo>
                  <a:lnTo>
                    <a:pt x="4914" y="1408"/>
                  </a:lnTo>
                  <a:lnTo>
                    <a:pt x="5336" y="354"/>
                  </a:lnTo>
                  <a:lnTo>
                    <a:pt x="3726" y="58"/>
                  </a:lnTo>
                  <a:lnTo>
                    <a:pt x="3583" y="29"/>
                  </a:lnTo>
                  <a:lnTo>
                    <a:pt x="3439" y="10"/>
                  </a:lnTo>
                  <a:lnTo>
                    <a:pt x="3295" y="10"/>
                  </a:lnTo>
                  <a:lnTo>
                    <a:pt x="3171"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22">
              <a:extLst>
                <a:ext uri="{FF2B5EF4-FFF2-40B4-BE49-F238E27FC236}">
                  <a16:creationId xmlns:a16="http://schemas.microsoft.com/office/drawing/2014/main" id="{A9917990-8C43-472B-BF96-9B73E021B40E}"/>
                </a:ext>
              </a:extLst>
            </p:cNvPr>
            <p:cNvSpPr/>
            <p:nvPr/>
          </p:nvSpPr>
          <p:spPr>
            <a:xfrm>
              <a:off x="3298537" y="2215773"/>
              <a:ext cx="311009" cy="575041"/>
            </a:xfrm>
            <a:custGeom>
              <a:avLst/>
              <a:gdLst/>
              <a:ahLst/>
              <a:cxnLst/>
              <a:rect l="l" t="t" r="r" b="b"/>
              <a:pathLst>
                <a:path w="7693" h="14224" extrusionOk="0">
                  <a:moveTo>
                    <a:pt x="3794" y="0"/>
                  </a:moveTo>
                  <a:lnTo>
                    <a:pt x="3679" y="10"/>
                  </a:lnTo>
                  <a:lnTo>
                    <a:pt x="3564" y="19"/>
                  </a:lnTo>
                  <a:lnTo>
                    <a:pt x="3439" y="48"/>
                  </a:lnTo>
                  <a:lnTo>
                    <a:pt x="3324" y="77"/>
                  </a:lnTo>
                  <a:lnTo>
                    <a:pt x="3200" y="115"/>
                  </a:lnTo>
                  <a:lnTo>
                    <a:pt x="3085" y="163"/>
                  </a:lnTo>
                  <a:lnTo>
                    <a:pt x="2970" y="221"/>
                  </a:lnTo>
                  <a:lnTo>
                    <a:pt x="2855" y="278"/>
                  </a:lnTo>
                  <a:lnTo>
                    <a:pt x="2740" y="355"/>
                  </a:lnTo>
                  <a:lnTo>
                    <a:pt x="2625" y="431"/>
                  </a:lnTo>
                  <a:lnTo>
                    <a:pt x="2510" y="517"/>
                  </a:lnTo>
                  <a:lnTo>
                    <a:pt x="2395" y="623"/>
                  </a:lnTo>
                  <a:lnTo>
                    <a:pt x="2290" y="728"/>
                  </a:lnTo>
                  <a:lnTo>
                    <a:pt x="2175" y="843"/>
                  </a:lnTo>
                  <a:lnTo>
                    <a:pt x="2070" y="977"/>
                  </a:lnTo>
                  <a:lnTo>
                    <a:pt x="1964" y="1111"/>
                  </a:lnTo>
                  <a:lnTo>
                    <a:pt x="1849" y="1255"/>
                  </a:lnTo>
                  <a:lnTo>
                    <a:pt x="1754" y="1418"/>
                  </a:lnTo>
                  <a:lnTo>
                    <a:pt x="1648" y="1581"/>
                  </a:lnTo>
                  <a:lnTo>
                    <a:pt x="1514" y="1811"/>
                  </a:lnTo>
                  <a:lnTo>
                    <a:pt x="1399" y="2040"/>
                  </a:lnTo>
                  <a:lnTo>
                    <a:pt x="1275" y="2280"/>
                  </a:lnTo>
                  <a:lnTo>
                    <a:pt x="1169" y="2519"/>
                  </a:lnTo>
                  <a:lnTo>
                    <a:pt x="1064" y="2759"/>
                  </a:lnTo>
                  <a:lnTo>
                    <a:pt x="968" y="2998"/>
                  </a:lnTo>
                  <a:lnTo>
                    <a:pt x="872" y="3247"/>
                  </a:lnTo>
                  <a:lnTo>
                    <a:pt x="786" y="3496"/>
                  </a:lnTo>
                  <a:lnTo>
                    <a:pt x="623" y="4004"/>
                  </a:lnTo>
                  <a:lnTo>
                    <a:pt x="489" y="4521"/>
                  </a:lnTo>
                  <a:lnTo>
                    <a:pt x="365" y="5038"/>
                  </a:lnTo>
                  <a:lnTo>
                    <a:pt x="269" y="5556"/>
                  </a:lnTo>
                  <a:lnTo>
                    <a:pt x="192" y="6073"/>
                  </a:lnTo>
                  <a:lnTo>
                    <a:pt x="125" y="6590"/>
                  </a:lnTo>
                  <a:lnTo>
                    <a:pt x="68" y="7107"/>
                  </a:lnTo>
                  <a:lnTo>
                    <a:pt x="39" y="7624"/>
                  </a:lnTo>
                  <a:lnTo>
                    <a:pt x="10" y="8123"/>
                  </a:lnTo>
                  <a:lnTo>
                    <a:pt x="1" y="8621"/>
                  </a:lnTo>
                  <a:lnTo>
                    <a:pt x="1" y="9109"/>
                  </a:lnTo>
                  <a:lnTo>
                    <a:pt x="1" y="9578"/>
                  </a:lnTo>
                  <a:lnTo>
                    <a:pt x="20" y="10038"/>
                  </a:lnTo>
                  <a:lnTo>
                    <a:pt x="49" y="10488"/>
                  </a:lnTo>
                  <a:lnTo>
                    <a:pt x="78" y="10910"/>
                  </a:lnTo>
                  <a:lnTo>
                    <a:pt x="106" y="11322"/>
                  </a:lnTo>
                  <a:lnTo>
                    <a:pt x="183" y="12059"/>
                  </a:lnTo>
                  <a:lnTo>
                    <a:pt x="269" y="12701"/>
                  </a:lnTo>
                  <a:lnTo>
                    <a:pt x="355" y="13228"/>
                  </a:lnTo>
                  <a:lnTo>
                    <a:pt x="422" y="13630"/>
                  </a:lnTo>
                  <a:lnTo>
                    <a:pt x="489" y="13956"/>
                  </a:lnTo>
                  <a:lnTo>
                    <a:pt x="1169" y="14032"/>
                  </a:lnTo>
                  <a:lnTo>
                    <a:pt x="1802" y="14090"/>
                  </a:lnTo>
                  <a:lnTo>
                    <a:pt x="2395" y="14138"/>
                  </a:lnTo>
                  <a:lnTo>
                    <a:pt x="2951" y="14176"/>
                  </a:lnTo>
                  <a:lnTo>
                    <a:pt x="3468" y="14205"/>
                  </a:lnTo>
                  <a:lnTo>
                    <a:pt x="3957" y="14224"/>
                  </a:lnTo>
                  <a:lnTo>
                    <a:pt x="4847" y="14224"/>
                  </a:lnTo>
                  <a:lnTo>
                    <a:pt x="5250" y="14205"/>
                  </a:lnTo>
                  <a:lnTo>
                    <a:pt x="5633" y="14185"/>
                  </a:lnTo>
                  <a:lnTo>
                    <a:pt x="5997" y="14147"/>
                  </a:lnTo>
                  <a:lnTo>
                    <a:pt x="6342" y="14109"/>
                  </a:lnTo>
                  <a:lnTo>
                    <a:pt x="6667" y="14051"/>
                  </a:lnTo>
                  <a:lnTo>
                    <a:pt x="6983" y="13984"/>
                  </a:lnTo>
                  <a:lnTo>
                    <a:pt x="7290" y="13917"/>
                  </a:lnTo>
                  <a:lnTo>
                    <a:pt x="7587" y="13831"/>
                  </a:lnTo>
                  <a:lnTo>
                    <a:pt x="7615" y="12682"/>
                  </a:lnTo>
                  <a:lnTo>
                    <a:pt x="7644" y="11465"/>
                  </a:lnTo>
                  <a:lnTo>
                    <a:pt x="7673" y="10000"/>
                  </a:lnTo>
                  <a:lnTo>
                    <a:pt x="7692" y="8429"/>
                  </a:lnTo>
                  <a:lnTo>
                    <a:pt x="7692" y="7644"/>
                  </a:lnTo>
                  <a:lnTo>
                    <a:pt x="7683" y="6887"/>
                  </a:lnTo>
                  <a:lnTo>
                    <a:pt x="7673" y="6178"/>
                  </a:lnTo>
                  <a:lnTo>
                    <a:pt x="7654" y="5527"/>
                  </a:lnTo>
                  <a:lnTo>
                    <a:pt x="7625" y="4962"/>
                  </a:lnTo>
                  <a:lnTo>
                    <a:pt x="7587" y="4483"/>
                  </a:lnTo>
                  <a:lnTo>
                    <a:pt x="7539" y="4195"/>
                  </a:lnTo>
                  <a:lnTo>
                    <a:pt x="7481" y="3899"/>
                  </a:lnTo>
                  <a:lnTo>
                    <a:pt x="7414" y="3611"/>
                  </a:lnTo>
                  <a:lnTo>
                    <a:pt x="7319" y="3324"/>
                  </a:lnTo>
                  <a:lnTo>
                    <a:pt x="7213" y="3037"/>
                  </a:lnTo>
                  <a:lnTo>
                    <a:pt x="7098" y="2759"/>
                  </a:lnTo>
                  <a:lnTo>
                    <a:pt x="6964" y="2481"/>
                  </a:lnTo>
                  <a:lnTo>
                    <a:pt x="6820" y="2213"/>
                  </a:lnTo>
                  <a:lnTo>
                    <a:pt x="6658" y="1954"/>
                  </a:lnTo>
                  <a:lnTo>
                    <a:pt x="6495" y="1705"/>
                  </a:lnTo>
                  <a:lnTo>
                    <a:pt x="6313" y="1466"/>
                  </a:lnTo>
                  <a:lnTo>
                    <a:pt x="6131" y="1236"/>
                  </a:lnTo>
                  <a:lnTo>
                    <a:pt x="5930" y="1025"/>
                  </a:lnTo>
                  <a:lnTo>
                    <a:pt x="5729" y="834"/>
                  </a:lnTo>
                  <a:lnTo>
                    <a:pt x="5518" y="652"/>
                  </a:lnTo>
                  <a:lnTo>
                    <a:pt x="5298" y="489"/>
                  </a:lnTo>
                  <a:lnTo>
                    <a:pt x="5077" y="355"/>
                  </a:lnTo>
                  <a:lnTo>
                    <a:pt x="4847" y="230"/>
                  </a:lnTo>
                  <a:lnTo>
                    <a:pt x="4618" y="134"/>
                  </a:lnTo>
                  <a:lnTo>
                    <a:pt x="4503" y="96"/>
                  </a:lnTo>
                  <a:lnTo>
                    <a:pt x="4388" y="67"/>
                  </a:lnTo>
                  <a:lnTo>
                    <a:pt x="4273" y="39"/>
                  </a:lnTo>
                  <a:lnTo>
                    <a:pt x="4148" y="19"/>
                  </a:lnTo>
                  <a:lnTo>
                    <a:pt x="4033" y="10"/>
                  </a:lnTo>
                  <a:lnTo>
                    <a:pt x="3918" y="0"/>
                  </a:lnTo>
                  <a:close/>
                </a:path>
              </a:pathLst>
            </a:custGeom>
            <a:solidFill>
              <a:srgbClr val="FF8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22">
              <a:extLst>
                <a:ext uri="{FF2B5EF4-FFF2-40B4-BE49-F238E27FC236}">
                  <a16:creationId xmlns:a16="http://schemas.microsoft.com/office/drawing/2014/main" id="{8DE384B1-BCBD-429E-A9CC-E90085D2B470}"/>
                </a:ext>
              </a:extLst>
            </p:cNvPr>
            <p:cNvSpPr/>
            <p:nvPr/>
          </p:nvSpPr>
          <p:spPr>
            <a:xfrm>
              <a:off x="1720260" y="2966615"/>
              <a:ext cx="427157" cy="87566"/>
            </a:xfrm>
            <a:custGeom>
              <a:avLst/>
              <a:gdLst/>
              <a:ahLst/>
              <a:cxnLst/>
              <a:rect l="l" t="t" r="r" b="b"/>
              <a:pathLst>
                <a:path w="10566" h="2166" extrusionOk="0">
                  <a:moveTo>
                    <a:pt x="2060" y="1"/>
                  </a:moveTo>
                  <a:lnTo>
                    <a:pt x="1849" y="10"/>
                  </a:lnTo>
                  <a:lnTo>
                    <a:pt x="1648" y="49"/>
                  </a:lnTo>
                  <a:lnTo>
                    <a:pt x="1447" y="96"/>
                  </a:lnTo>
                  <a:lnTo>
                    <a:pt x="1255" y="163"/>
                  </a:lnTo>
                  <a:lnTo>
                    <a:pt x="1073" y="250"/>
                  </a:lnTo>
                  <a:lnTo>
                    <a:pt x="911" y="355"/>
                  </a:lnTo>
                  <a:lnTo>
                    <a:pt x="748" y="480"/>
                  </a:lnTo>
                  <a:lnTo>
                    <a:pt x="604" y="614"/>
                  </a:lnTo>
                  <a:lnTo>
                    <a:pt x="470" y="757"/>
                  </a:lnTo>
                  <a:lnTo>
                    <a:pt x="346" y="911"/>
                  </a:lnTo>
                  <a:lnTo>
                    <a:pt x="250" y="1083"/>
                  </a:lnTo>
                  <a:lnTo>
                    <a:pt x="164" y="1265"/>
                  </a:lnTo>
                  <a:lnTo>
                    <a:pt x="87" y="1457"/>
                  </a:lnTo>
                  <a:lnTo>
                    <a:pt x="39" y="1658"/>
                  </a:lnTo>
                  <a:lnTo>
                    <a:pt x="10" y="1859"/>
                  </a:lnTo>
                  <a:lnTo>
                    <a:pt x="1" y="2070"/>
                  </a:lnTo>
                  <a:lnTo>
                    <a:pt x="1" y="2165"/>
                  </a:lnTo>
                  <a:lnTo>
                    <a:pt x="10565" y="2165"/>
                  </a:lnTo>
                  <a:lnTo>
                    <a:pt x="10565" y="2070"/>
                  </a:lnTo>
                  <a:lnTo>
                    <a:pt x="10556" y="1859"/>
                  </a:lnTo>
                  <a:lnTo>
                    <a:pt x="10517" y="1658"/>
                  </a:lnTo>
                  <a:lnTo>
                    <a:pt x="10470" y="1457"/>
                  </a:lnTo>
                  <a:lnTo>
                    <a:pt x="10403" y="1265"/>
                  </a:lnTo>
                  <a:lnTo>
                    <a:pt x="10316" y="1083"/>
                  </a:lnTo>
                  <a:lnTo>
                    <a:pt x="10211" y="911"/>
                  </a:lnTo>
                  <a:lnTo>
                    <a:pt x="10086" y="757"/>
                  </a:lnTo>
                  <a:lnTo>
                    <a:pt x="9952" y="614"/>
                  </a:lnTo>
                  <a:lnTo>
                    <a:pt x="9809" y="480"/>
                  </a:lnTo>
                  <a:lnTo>
                    <a:pt x="9655" y="355"/>
                  </a:lnTo>
                  <a:lnTo>
                    <a:pt x="9483" y="250"/>
                  </a:lnTo>
                  <a:lnTo>
                    <a:pt x="9301" y="163"/>
                  </a:lnTo>
                  <a:lnTo>
                    <a:pt x="9110" y="96"/>
                  </a:lnTo>
                  <a:lnTo>
                    <a:pt x="8908" y="49"/>
                  </a:lnTo>
                  <a:lnTo>
                    <a:pt x="8707" y="10"/>
                  </a:lnTo>
                  <a:lnTo>
                    <a:pt x="84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22">
              <a:extLst>
                <a:ext uri="{FF2B5EF4-FFF2-40B4-BE49-F238E27FC236}">
                  <a16:creationId xmlns:a16="http://schemas.microsoft.com/office/drawing/2014/main" id="{3D657606-3F15-4B04-8477-0F10D2BC06A7}"/>
                </a:ext>
              </a:extLst>
            </p:cNvPr>
            <p:cNvSpPr/>
            <p:nvPr/>
          </p:nvSpPr>
          <p:spPr>
            <a:xfrm>
              <a:off x="1616889" y="2749401"/>
              <a:ext cx="322975" cy="304783"/>
            </a:xfrm>
            <a:custGeom>
              <a:avLst/>
              <a:gdLst/>
              <a:ahLst/>
              <a:cxnLst/>
              <a:rect l="l" t="t" r="r" b="b"/>
              <a:pathLst>
                <a:path w="7989" h="7539" extrusionOk="0">
                  <a:moveTo>
                    <a:pt x="1916" y="0"/>
                  </a:moveTo>
                  <a:lnTo>
                    <a:pt x="0" y="7538"/>
                  </a:lnTo>
                  <a:lnTo>
                    <a:pt x="6073" y="7538"/>
                  </a:lnTo>
                  <a:lnTo>
                    <a:pt x="798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22">
              <a:extLst>
                <a:ext uri="{FF2B5EF4-FFF2-40B4-BE49-F238E27FC236}">
                  <a16:creationId xmlns:a16="http://schemas.microsoft.com/office/drawing/2014/main" id="{705DD0B8-E3A9-4BAA-9806-44F5F0400450}"/>
                </a:ext>
              </a:extLst>
            </p:cNvPr>
            <p:cNvSpPr/>
            <p:nvPr/>
          </p:nvSpPr>
          <p:spPr>
            <a:xfrm>
              <a:off x="1132856" y="1940136"/>
              <a:ext cx="1342557" cy="867008"/>
            </a:xfrm>
            <a:custGeom>
              <a:avLst/>
              <a:gdLst/>
              <a:ahLst/>
              <a:cxnLst/>
              <a:rect l="l" t="t" r="r" b="b"/>
              <a:pathLst>
                <a:path w="33209" h="21446" extrusionOk="0">
                  <a:moveTo>
                    <a:pt x="1581" y="0"/>
                  </a:moveTo>
                  <a:lnTo>
                    <a:pt x="1418" y="10"/>
                  </a:lnTo>
                  <a:lnTo>
                    <a:pt x="1265" y="38"/>
                  </a:lnTo>
                  <a:lnTo>
                    <a:pt x="1112" y="77"/>
                  </a:lnTo>
                  <a:lnTo>
                    <a:pt x="968" y="125"/>
                  </a:lnTo>
                  <a:lnTo>
                    <a:pt x="824" y="192"/>
                  </a:lnTo>
                  <a:lnTo>
                    <a:pt x="700" y="268"/>
                  </a:lnTo>
                  <a:lnTo>
                    <a:pt x="575" y="364"/>
                  </a:lnTo>
                  <a:lnTo>
                    <a:pt x="461" y="469"/>
                  </a:lnTo>
                  <a:lnTo>
                    <a:pt x="365" y="575"/>
                  </a:lnTo>
                  <a:lnTo>
                    <a:pt x="269" y="699"/>
                  </a:lnTo>
                  <a:lnTo>
                    <a:pt x="192" y="833"/>
                  </a:lnTo>
                  <a:lnTo>
                    <a:pt x="125" y="967"/>
                  </a:lnTo>
                  <a:lnTo>
                    <a:pt x="68" y="1111"/>
                  </a:lnTo>
                  <a:lnTo>
                    <a:pt x="30" y="1264"/>
                  </a:lnTo>
                  <a:lnTo>
                    <a:pt x="10" y="1427"/>
                  </a:lnTo>
                  <a:lnTo>
                    <a:pt x="1" y="1590"/>
                  </a:lnTo>
                  <a:lnTo>
                    <a:pt x="2261" y="19865"/>
                  </a:lnTo>
                  <a:lnTo>
                    <a:pt x="2271" y="20028"/>
                  </a:lnTo>
                  <a:lnTo>
                    <a:pt x="2290" y="20181"/>
                  </a:lnTo>
                  <a:lnTo>
                    <a:pt x="2328" y="20334"/>
                  </a:lnTo>
                  <a:lnTo>
                    <a:pt x="2386" y="20478"/>
                  </a:lnTo>
                  <a:lnTo>
                    <a:pt x="2453" y="20622"/>
                  </a:lnTo>
                  <a:lnTo>
                    <a:pt x="2529" y="20756"/>
                  </a:lnTo>
                  <a:lnTo>
                    <a:pt x="2625" y="20871"/>
                  </a:lnTo>
                  <a:lnTo>
                    <a:pt x="2721" y="20986"/>
                  </a:lnTo>
                  <a:lnTo>
                    <a:pt x="2836" y="21091"/>
                  </a:lnTo>
                  <a:lnTo>
                    <a:pt x="2960" y="21177"/>
                  </a:lnTo>
                  <a:lnTo>
                    <a:pt x="3085" y="21263"/>
                  </a:lnTo>
                  <a:lnTo>
                    <a:pt x="3229" y="21321"/>
                  </a:lnTo>
                  <a:lnTo>
                    <a:pt x="3372" y="21378"/>
                  </a:lnTo>
                  <a:lnTo>
                    <a:pt x="3526" y="21417"/>
                  </a:lnTo>
                  <a:lnTo>
                    <a:pt x="3679" y="21445"/>
                  </a:lnTo>
                  <a:lnTo>
                    <a:pt x="31790" y="21445"/>
                  </a:lnTo>
                  <a:lnTo>
                    <a:pt x="31944" y="21417"/>
                  </a:lnTo>
                  <a:lnTo>
                    <a:pt x="32097" y="21378"/>
                  </a:lnTo>
                  <a:lnTo>
                    <a:pt x="32241" y="21321"/>
                  </a:lnTo>
                  <a:lnTo>
                    <a:pt x="32384" y="21263"/>
                  </a:lnTo>
                  <a:lnTo>
                    <a:pt x="32518" y="21177"/>
                  </a:lnTo>
                  <a:lnTo>
                    <a:pt x="32633" y="21091"/>
                  </a:lnTo>
                  <a:lnTo>
                    <a:pt x="32748" y="20986"/>
                  </a:lnTo>
                  <a:lnTo>
                    <a:pt x="32854" y="20871"/>
                  </a:lnTo>
                  <a:lnTo>
                    <a:pt x="32940" y="20756"/>
                  </a:lnTo>
                  <a:lnTo>
                    <a:pt x="33016" y="20622"/>
                  </a:lnTo>
                  <a:lnTo>
                    <a:pt x="33084" y="20478"/>
                  </a:lnTo>
                  <a:lnTo>
                    <a:pt x="33141" y="20334"/>
                  </a:lnTo>
                  <a:lnTo>
                    <a:pt x="33179" y="20181"/>
                  </a:lnTo>
                  <a:lnTo>
                    <a:pt x="33208" y="20028"/>
                  </a:lnTo>
                  <a:lnTo>
                    <a:pt x="33208" y="19865"/>
                  </a:lnTo>
                  <a:lnTo>
                    <a:pt x="30948" y="1590"/>
                  </a:lnTo>
                  <a:lnTo>
                    <a:pt x="30948" y="1427"/>
                  </a:lnTo>
                  <a:lnTo>
                    <a:pt x="30919" y="1264"/>
                  </a:lnTo>
                  <a:lnTo>
                    <a:pt x="30881" y="1111"/>
                  </a:lnTo>
                  <a:lnTo>
                    <a:pt x="30823" y="967"/>
                  </a:lnTo>
                  <a:lnTo>
                    <a:pt x="30756" y="833"/>
                  </a:lnTo>
                  <a:lnTo>
                    <a:pt x="30679" y="699"/>
                  </a:lnTo>
                  <a:lnTo>
                    <a:pt x="30593" y="575"/>
                  </a:lnTo>
                  <a:lnTo>
                    <a:pt x="30488" y="469"/>
                  </a:lnTo>
                  <a:lnTo>
                    <a:pt x="30373" y="364"/>
                  </a:lnTo>
                  <a:lnTo>
                    <a:pt x="30248" y="268"/>
                  </a:lnTo>
                  <a:lnTo>
                    <a:pt x="30124" y="192"/>
                  </a:lnTo>
                  <a:lnTo>
                    <a:pt x="29980" y="125"/>
                  </a:lnTo>
                  <a:lnTo>
                    <a:pt x="29837" y="77"/>
                  </a:lnTo>
                  <a:lnTo>
                    <a:pt x="29683" y="38"/>
                  </a:lnTo>
                  <a:lnTo>
                    <a:pt x="29530" y="10"/>
                  </a:lnTo>
                  <a:lnTo>
                    <a:pt x="293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22">
              <a:extLst>
                <a:ext uri="{FF2B5EF4-FFF2-40B4-BE49-F238E27FC236}">
                  <a16:creationId xmlns:a16="http://schemas.microsoft.com/office/drawing/2014/main" id="{96D27B89-537B-4C0A-88C9-F55E6957F73C}"/>
                </a:ext>
              </a:extLst>
            </p:cNvPr>
            <p:cNvSpPr/>
            <p:nvPr/>
          </p:nvSpPr>
          <p:spPr>
            <a:xfrm>
              <a:off x="2263154" y="1940136"/>
              <a:ext cx="212244" cy="867008"/>
            </a:xfrm>
            <a:custGeom>
              <a:avLst/>
              <a:gdLst/>
              <a:ahLst/>
              <a:cxnLst/>
              <a:rect l="l" t="t" r="r" b="b"/>
              <a:pathLst>
                <a:path w="5250" h="21446" extrusionOk="0">
                  <a:moveTo>
                    <a:pt x="0" y="0"/>
                  </a:moveTo>
                  <a:lnTo>
                    <a:pt x="163" y="10"/>
                  </a:lnTo>
                  <a:lnTo>
                    <a:pt x="316" y="38"/>
                  </a:lnTo>
                  <a:lnTo>
                    <a:pt x="470" y="77"/>
                  </a:lnTo>
                  <a:lnTo>
                    <a:pt x="613" y="125"/>
                  </a:lnTo>
                  <a:lnTo>
                    <a:pt x="747" y="192"/>
                  </a:lnTo>
                  <a:lnTo>
                    <a:pt x="881" y="268"/>
                  </a:lnTo>
                  <a:lnTo>
                    <a:pt x="1006" y="364"/>
                  </a:lnTo>
                  <a:lnTo>
                    <a:pt x="1121" y="469"/>
                  </a:lnTo>
                  <a:lnTo>
                    <a:pt x="1217" y="575"/>
                  </a:lnTo>
                  <a:lnTo>
                    <a:pt x="1312" y="699"/>
                  </a:lnTo>
                  <a:lnTo>
                    <a:pt x="1389" y="833"/>
                  </a:lnTo>
                  <a:lnTo>
                    <a:pt x="1456" y="967"/>
                  </a:lnTo>
                  <a:lnTo>
                    <a:pt x="1514" y="1111"/>
                  </a:lnTo>
                  <a:lnTo>
                    <a:pt x="1552" y="1264"/>
                  </a:lnTo>
                  <a:lnTo>
                    <a:pt x="1571" y="1427"/>
                  </a:lnTo>
                  <a:lnTo>
                    <a:pt x="1581" y="1590"/>
                  </a:lnTo>
                  <a:lnTo>
                    <a:pt x="3841" y="19865"/>
                  </a:lnTo>
                  <a:lnTo>
                    <a:pt x="3831" y="20028"/>
                  </a:lnTo>
                  <a:lnTo>
                    <a:pt x="3812" y="20181"/>
                  </a:lnTo>
                  <a:lnTo>
                    <a:pt x="3774" y="20334"/>
                  </a:lnTo>
                  <a:lnTo>
                    <a:pt x="3717" y="20478"/>
                  </a:lnTo>
                  <a:lnTo>
                    <a:pt x="3649" y="20622"/>
                  </a:lnTo>
                  <a:lnTo>
                    <a:pt x="3573" y="20756"/>
                  </a:lnTo>
                  <a:lnTo>
                    <a:pt x="3477" y="20871"/>
                  </a:lnTo>
                  <a:lnTo>
                    <a:pt x="3381" y="20986"/>
                  </a:lnTo>
                  <a:lnTo>
                    <a:pt x="3266" y="21091"/>
                  </a:lnTo>
                  <a:lnTo>
                    <a:pt x="3142" y="21177"/>
                  </a:lnTo>
                  <a:lnTo>
                    <a:pt x="3008" y="21263"/>
                  </a:lnTo>
                  <a:lnTo>
                    <a:pt x="2874" y="21321"/>
                  </a:lnTo>
                  <a:lnTo>
                    <a:pt x="2730" y="21378"/>
                  </a:lnTo>
                  <a:lnTo>
                    <a:pt x="2577" y="21417"/>
                  </a:lnTo>
                  <a:lnTo>
                    <a:pt x="2423" y="21445"/>
                  </a:lnTo>
                  <a:lnTo>
                    <a:pt x="3831" y="21445"/>
                  </a:lnTo>
                  <a:lnTo>
                    <a:pt x="3985" y="21417"/>
                  </a:lnTo>
                  <a:lnTo>
                    <a:pt x="4138" y="21378"/>
                  </a:lnTo>
                  <a:lnTo>
                    <a:pt x="4282" y="21321"/>
                  </a:lnTo>
                  <a:lnTo>
                    <a:pt x="4425" y="21263"/>
                  </a:lnTo>
                  <a:lnTo>
                    <a:pt x="4559" y="21177"/>
                  </a:lnTo>
                  <a:lnTo>
                    <a:pt x="4674" y="21091"/>
                  </a:lnTo>
                  <a:lnTo>
                    <a:pt x="4789" y="20986"/>
                  </a:lnTo>
                  <a:lnTo>
                    <a:pt x="4895" y="20871"/>
                  </a:lnTo>
                  <a:lnTo>
                    <a:pt x="4981" y="20756"/>
                  </a:lnTo>
                  <a:lnTo>
                    <a:pt x="5057" y="20622"/>
                  </a:lnTo>
                  <a:lnTo>
                    <a:pt x="5125" y="20478"/>
                  </a:lnTo>
                  <a:lnTo>
                    <a:pt x="5182" y="20334"/>
                  </a:lnTo>
                  <a:lnTo>
                    <a:pt x="5220" y="20181"/>
                  </a:lnTo>
                  <a:lnTo>
                    <a:pt x="5249" y="20028"/>
                  </a:lnTo>
                  <a:lnTo>
                    <a:pt x="5249" y="19865"/>
                  </a:lnTo>
                  <a:lnTo>
                    <a:pt x="2989" y="1590"/>
                  </a:lnTo>
                  <a:lnTo>
                    <a:pt x="2989" y="1427"/>
                  </a:lnTo>
                  <a:lnTo>
                    <a:pt x="2960" y="1264"/>
                  </a:lnTo>
                  <a:lnTo>
                    <a:pt x="2922" y="1111"/>
                  </a:lnTo>
                  <a:lnTo>
                    <a:pt x="2864" y="967"/>
                  </a:lnTo>
                  <a:lnTo>
                    <a:pt x="2797" y="833"/>
                  </a:lnTo>
                  <a:lnTo>
                    <a:pt x="2720" y="699"/>
                  </a:lnTo>
                  <a:lnTo>
                    <a:pt x="2634" y="575"/>
                  </a:lnTo>
                  <a:lnTo>
                    <a:pt x="2529" y="469"/>
                  </a:lnTo>
                  <a:lnTo>
                    <a:pt x="2414" y="364"/>
                  </a:lnTo>
                  <a:lnTo>
                    <a:pt x="2289" y="268"/>
                  </a:lnTo>
                  <a:lnTo>
                    <a:pt x="2165" y="192"/>
                  </a:lnTo>
                  <a:lnTo>
                    <a:pt x="2021" y="125"/>
                  </a:lnTo>
                  <a:lnTo>
                    <a:pt x="1878" y="77"/>
                  </a:lnTo>
                  <a:lnTo>
                    <a:pt x="1724" y="38"/>
                  </a:lnTo>
                  <a:lnTo>
                    <a:pt x="1571" y="10"/>
                  </a:lnTo>
                  <a:lnTo>
                    <a:pt x="140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22">
              <a:extLst>
                <a:ext uri="{FF2B5EF4-FFF2-40B4-BE49-F238E27FC236}">
                  <a16:creationId xmlns:a16="http://schemas.microsoft.com/office/drawing/2014/main" id="{E85F5ABA-D031-464A-892C-C583D5E3036A}"/>
                </a:ext>
              </a:extLst>
            </p:cNvPr>
            <p:cNvSpPr/>
            <p:nvPr/>
          </p:nvSpPr>
          <p:spPr>
            <a:xfrm>
              <a:off x="859489" y="3162564"/>
              <a:ext cx="2251327" cy="48836"/>
            </a:xfrm>
            <a:custGeom>
              <a:avLst/>
              <a:gdLst/>
              <a:ahLst/>
              <a:cxnLst/>
              <a:rect l="l" t="t" r="r" b="b"/>
              <a:pathLst>
                <a:path w="55688" h="1208" extrusionOk="0">
                  <a:moveTo>
                    <a:pt x="1" y="0"/>
                  </a:moveTo>
                  <a:lnTo>
                    <a:pt x="1" y="1207"/>
                  </a:lnTo>
                  <a:lnTo>
                    <a:pt x="55688" y="1207"/>
                  </a:lnTo>
                  <a:lnTo>
                    <a:pt x="55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684;p22">
              <a:extLst>
                <a:ext uri="{FF2B5EF4-FFF2-40B4-BE49-F238E27FC236}">
                  <a16:creationId xmlns:a16="http://schemas.microsoft.com/office/drawing/2014/main" id="{4E3F87BD-3CA4-4F0C-A181-D0011C5E94A9}"/>
                </a:ext>
              </a:extLst>
            </p:cNvPr>
            <p:cNvSpPr/>
            <p:nvPr/>
          </p:nvSpPr>
          <p:spPr>
            <a:xfrm>
              <a:off x="567930" y="3124603"/>
              <a:ext cx="583167" cy="1607397"/>
            </a:xfrm>
            <a:custGeom>
              <a:avLst/>
              <a:gdLst/>
              <a:ahLst/>
              <a:cxnLst/>
              <a:rect l="l" t="t" r="r" b="b"/>
              <a:pathLst>
                <a:path w="14425" h="39760" extrusionOk="0">
                  <a:moveTo>
                    <a:pt x="10661" y="1"/>
                  </a:moveTo>
                  <a:lnTo>
                    <a:pt x="0" y="39759"/>
                  </a:lnTo>
                  <a:lnTo>
                    <a:pt x="1351" y="39759"/>
                  </a:lnTo>
                  <a:lnTo>
                    <a:pt x="14425" y="365"/>
                  </a:lnTo>
                  <a:lnTo>
                    <a:pt x="106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22">
              <a:extLst>
                <a:ext uri="{FF2B5EF4-FFF2-40B4-BE49-F238E27FC236}">
                  <a16:creationId xmlns:a16="http://schemas.microsoft.com/office/drawing/2014/main" id="{B24DEE69-31DF-4878-A379-F8FAD8928F74}"/>
                </a:ext>
              </a:extLst>
            </p:cNvPr>
            <p:cNvSpPr/>
            <p:nvPr/>
          </p:nvSpPr>
          <p:spPr>
            <a:xfrm>
              <a:off x="2786643" y="3124603"/>
              <a:ext cx="583207" cy="1607397"/>
            </a:xfrm>
            <a:custGeom>
              <a:avLst/>
              <a:gdLst/>
              <a:ahLst/>
              <a:cxnLst/>
              <a:rect l="l" t="t" r="r" b="b"/>
              <a:pathLst>
                <a:path w="14426" h="39760" extrusionOk="0">
                  <a:moveTo>
                    <a:pt x="3765" y="1"/>
                  </a:moveTo>
                  <a:lnTo>
                    <a:pt x="1" y="365"/>
                  </a:lnTo>
                  <a:lnTo>
                    <a:pt x="13075" y="39759"/>
                  </a:lnTo>
                  <a:lnTo>
                    <a:pt x="14425" y="39759"/>
                  </a:lnTo>
                  <a:lnTo>
                    <a:pt x="3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22">
              <a:extLst>
                <a:ext uri="{FF2B5EF4-FFF2-40B4-BE49-F238E27FC236}">
                  <a16:creationId xmlns:a16="http://schemas.microsoft.com/office/drawing/2014/main" id="{FF1642D6-AE23-46BD-BC62-7E8D7D83D041}"/>
                </a:ext>
              </a:extLst>
            </p:cNvPr>
            <p:cNvSpPr/>
            <p:nvPr/>
          </p:nvSpPr>
          <p:spPr>
            <a:xfrm>
              <a:off x="747991" y="3048722"/>
              <a:ext cx="2480914" cy="124719"/>
            </a:xfrm>
            <a:custGeom>
              <a:avLst/>
              <a:gdLst/>
              <a:ahLst/>
              <a:cxnLst/>
              <a:rect l="l" t="t" r="r" b="b"/>
              <a:pathLst>
                <a:path w="61367" h="3085" extrusionOk="0">
                  <a:moveTo>
                    <a:pt x="0" y="0"/>
                  </a:moveTo>
                  <a:lnTo>
                    <a:pt x="0" y="3084"/>
                  </a:lnTo>
                  <a:lnTo>
                    <a:pt x="61367" y="3084"/>
                  </a:lnTo>
                  <a:lnTo>
                    <a:pt x="61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22">
              <a:extLst>
                <a:ext uri="{FF2B5EF4-FFF2-40B4-BE49-F238E27FC236}">
                  <a16:creationId xmlns:a16="http://schemas.microsoft.com/office/drawing/2014/main" id="{8D1A7384-D226-4456-AE21-20926E92A4A1}"/>
                </a:ext>
              </a:extLst>
            </p:cNvPr>
            <p:cNvSpPr/>
            <p:nvPr/>
          </p:nvSpPr>
          <p:spPr>
            <a:xfrm>
              <a:off x="2520634" y="2107018"/>
              <a:ext cx="232782" cy="51909"/>
            </a:xfrm>
            <a:custGeom>
              <a:avLst/>
              <a:gdLst/>
              <a:ahLst/>
              <a:cxnLst/>
              <a:rect l="l" t="t" r="r" b="b"/>
              <a:pathLst>
                <a:path w="5758" h="1284" extrusionOk="0">
                  <a:moveTo>
                    <a:pt x="575" y="0"/>
                  </a:moveTo>
                  <a:lnTo>
                    <a:pt x="518" y="10"/>
                  </a:lnTo>
                  <a:lnTo>
                    <a:pt x="451" y="29"/>
                  </a:lnTo>
                  <a:lnTo>
                    <a:pt x="393" y="48"/>
                  </a:lnTo>
                  <a:lnTo>
                    <a:pt x="336" y="77"/>
                  </a:lnTo>
                  <a:lnTo>
                    <a:pt x="288" y="106"/>
                  </a:lnTo>
                  <a:lnTo>
                    <a:pt x="231" y="144"/>
                  </a:lnTo>
                  <a:lnTo>
                    <a:pt x="192" y="192"/>
                  </a:lnTo>
                  <a:lnTo>
                    <a:pt x="144" y="230"/>
                  </a:lnTo>
                  <a:lnTo>
                    <a:pt x="106" y="278"/>
                  </a:lnTo>
                  <a:lnTo>
                    <a:pt x="77" y="335"/>
                  </a:lnTo>
                  <a:lnTo>
                    <a:pt x="49" y="393"/>
                  </a:lnTo>
                  <a:lnTo>
                    <a:pt x="29" y="450"/>
                  </a:lnTo>
                  <a:lnTo>
                    <a:pt x="10" y="508"/>
                  </a:lnTo>
                  <a:lnTo>
                    <a:pt x="1" y="575"/>
                  </a:lnTo>
                  <a:lnTo>
                    <a:pt x="1" y="642"/>
                  </a:lnTo>
                  <a:lnTo>
                    <a:pt x="1" y="709"/>
                  </a:lnTo>
                  <a:lnTo>
                    <a:pt x="10" y="776"/>
                  </a:lnTo>
                  <a:lnTo>
                    <a:pt x="29" y="834"/>
                  </a:lnTo>
                  <a:lnTo>
                    <a:pt x="49" y="891"/>
                  </a:lnTo>
                  <a:lnTo>
                    <a:pt x="77" y="948"/>
                  </a:lnTo>
                  <a:lnTo>
                    <a:pt x="106" y="1006"/>
                  </a:lnTo>
                  <a:lnTo>
                    <a:pt x="144" y="1054"/>
                  </a:lnTo>
                  <a:lnTo>
                    <a:pt x="192" y="1102"/>
                  </a:lnTo>
                  <a:lnTo>
                    <a:pt x="231" y="1140"/>
                  </a:lnTo>
                  <a:lnTo>
                    <a:pt x="288" y="1178"/>
                  </a:lnTo>
                  <a:lnTo>
                    <a:pt x="336" y="1207"/>
                  </a:lnTo>
                  <a:lnTo>
                    <a:pt x="393" y="1236"/>
                  </a:lnTo>
                  <a:lnTo>
                    <a:pt x="451" y="1255"/>
                  </a:lnTo>
                  <a:lnTo>
                    <a:pt x="518" y="1274"/>
                  </a:lnTo>
                  <a:lnTo>
                    <a:pt x="575" y="1284"/>
                  </a:lnTo>
                  <a:lnTo>
                    <a:pt x="5182" y="1284"/>
                  </a:lnTo>
                  <a:lnTo>
                    <a:pt x="5249" y="1274"/>
                  </a:lnTo>
                  <a:lnTo>
                    <a:pt x="5307" y="1255"/>
                  </a:lnTo>
                  <a:lnTo>
                    <a:pt x="5364" y="1236"/>
                  </a:lnTo>
                  <a:lnTo>
                    <a:pt x="5422" y="1207"/>
                  </a:lnTo>
                  <a:lnTo>
                    <a:pt x="5479" y="1178"/>
                  </a:lnTo>
                  <a:lnTo>
                    <a:pt x="5527" y="1140"/>
                  </a:lnTo>
                  <a:lnTo>
                    <a:pt x="5575" y="1102"/>
                  </a:lnTo>
                  <a:lnTo>
                    <a:pt x="5613" y="1054"/>
                  </a:lnTo>
                  <a:lnTo>
                    <a:pt x="5652" y="1006"/>
                  </a:lnTo>
                  <a:lnTo>
                    <a:pt x="5680" y="948"/>
                  </a:lnTo>
                  <a:lnTo>
                    <a:pt x="5709" y="891"/>
                  </a:lnTo>
                  <a:lnTo>
                    <a:pt x="5728" y="834"/>
                  </a:lnTo>
                  <a:lnTo>
                    <a:pt x="5748" y="776"/>
                  </a:lnTo>
                  <a:lnTo>
                    <a:pt x="5757" y="709"/>
                  </a:lnTo>
                  <a:lnTo>
                    <a:pt x="5757" y="642"/>
                  </a:lnTo>
                  <a:lnTo>
                    <a:pt x="5757" y="575"/>
                  </a:lnTo>
                  <a:lnTo>
                    <a:pt x="5748" y="508"/>
                  </a:lnTo>
                  <a:lnTo>
                    <a:pt x="5728" y="450"/>
                  </a:lnTo>
                  <a:lnTo>
                    <a:pt x="5709" y="393"/>
                  </a:lnTo>
                  <a:lnTo>
                    <a:pt x="5680" y="335"/>
                  </a:lnTo>
                  <a:lnTo>
                    <a:pt x="5652" y="278"/>
                  </a:lnTo>
                  <a:lnTo>
                    <a:pt x="5613" y="230"/>
                  </a:lnTo>
                  <a:lnTo>
                    <a:pt x="5575" y="192"/>
                  </a:lnTo>
                  <a:lnTo>
                    <a:pt x="5527" y="144"/>
                  </a:lnTo>
                  <a:lnTo>
                    <a:pt x="5479" y="106"/>
                  </a:lnTo>
                  <a:lnTo>
                    <a:pt x="5422" y="77"/>
                  </a:lnTo>
                  <a:lnTo>
                    <a:pt x="5364" y="48"/>
                  </a:lnTo>
                  <a:lnTo>
                    <a:pt x="5307" y="29"/>
                  </a:lnTo>
                  <a:lnTo>
                    <a:pt x="5249" y="10"/>
                  </a:lnTo>
                  <a:lnTo>
                    <a:pt x="51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688;p22">
              <a:extLst>
                <a:ext uri="{FF2B5EF4-FFF2-40B4-BE49-F238E27FC236}">
                  <a16:creationId xmlns:a16="http://schemas.microsoft.com/office/drawing/2014/main" id="{E9650972-9158-4663-B434-C8B9C4F98CD2}"/>
                </a:ext>
              </a:extLst>
            </p:cNvPr>
            <p:cNvSpPr/>
            <p:nvPr/>
          </p:nvSpPr>
          <p:spPr>
            <a:xfrm>
              <a:off x="2517157" y="2213867"/>
              <a:ext cx="89870" cy="173919"/>
            </a:xfrm>
            <a:custGeom>
              <a:avLst/>
              <a:gdLst/>
              <a:ahLst/>
              <a:cxnLst/>
              <a:rect l="l" t="t" r="r" b="b"/>
              <a:pathLst>
                <a:path w="2223" h="4302" extrusionOk="0">
                  <a:moveTo>
                    <a:pt x="815" y="1"/>
                  </a:moveTo>
                  <a:lnTo>
                    <a:pt x="767" y="10"/>
                  </a:lnTo>
                  <a:lnTo>
                    <a:pt x="719" y="20"/>
                  </a:lnTo>
                  <a:lnTo>
                    <a:pt x="671" y="30"/>
                  </a:lnTo>
                  <a:lnTo>
                    <a:pt x="623" y="49"/>
                  </a:lnTo>
                  <a:lnTo>
                    <a:pt x="575" y="77"/>
                  </a:lnTo>
                  <a:lnTo>
                    <a:pt x="537" y="116"/>
                  </a:lnTo>
                  <a:lnTo>
                    <a:pt x="499" y="154"/>
                  </a:lnTo>
                  <a:lnTo>
                    <a:pt x="470" y="192"/>
                  </a:lnTo>
                  <a:lnTo>
                    <a:pt x="441" y="240"/>
                  </a:lnTo>
                  <a:lnTo>
                    <a:pt x="288" y="575"/>
                  </a:lnTo>
                  <a:lnTo>
                    <a:pt x="221" y="719"/>
                  </a:lnTo>
                  <a:lnTo>
                    <a:pt x="173" y="872"/>
                  </a:lnTo>
                  <a:lnTo>
                    <a:pt x="125" y="1016"/>
                  </a:lnTo>
                  <a:lnTo>
                    <a:pt x="77" y="1169"/>
                  </a:lnTo>
                  <a:lnTo>
                    <a:pt x="48" y="1323"/>
                  </a:lnTo>
                  <a:lnTo>
                    <a:pt x="29" y="1476"/>
                  </a:lnTo>
                  <a:lnTo>
                    <a:pt x="10" y="1639"/>
                  </a:lnTo>
                  <a:lnTo>
                    <a:pt x="0" y="1792"/>
                  </a:lnTo>
                  <a:lnTo>
                    <a:pt x="0" y="1945"/>
                  </a:lnTo>
                  <a:lnTo>
                    <a:pt x="10" y="2098"/>
                  </a:lnTo>
                  <a:lnTo>
                    <a:pt x="20" y="2261"/>
                  </a:lnTo>
                  <a:lnTo>
                    <a:pt x="48" y="2414"/>
                  </a:lnTo>
                  <a:lnTo>
                    <a:pt x="77" y="2568"/>
                  </a:lnTo>
                  <a:lnTo>
                    <a:pt x="115" y="2721"/>
                  </a:lnTo>
                  <a:lnTo>
                    <a:pt x="163" y="2874"/>
                  </a:lnTo>
                  <a:lnTo>
                    <a:pt x="221" y="3018"/>
                  </a:lnTo>
                  <a:lnTo>
                    <a:pt x="623" y="4043"/>
                  </a:lnTo>
                  <a:lnTo>
                    <a:pt x="652" y="4091"/>
                  </a:lnTo>
                  <a:lnTo>
                    <a:pt x="680" y="4148"/>
                  </a:lnTo>
                  <a:lnTo>
                    <a:pt x="719" y="4186"/>
                  </a:lnTo>
                  <a:lnTo>
                    <a:pt x="767" y="4225"/>
                  </a:lnTo>
                  <a:lnTo>
                    <a:pt x="815" y="4253"/>
                  </a:lnTo>
                  <a:lnTo>
                    <a:pt x="872" y="4282"/>
                  </a:lnTo>
                  <a:lnTo>
                    <a:pt x="930" y="4301"/>
                  </a:lnTo>
                  <a:lnTo>
                    <a:pt x="1112" y="4301"/>
                  </a:lnTo>
                  <a:lnTo>
                    <a:pt x="1226" y="4282"/>
                  </a:lnTo>
                  <a:lnTo>
                    <a:pt x="1332" y="4244"/>
                  </a:lnTo>
                  <a:lnTo>
                    <a:pt x="1428" y="4186"/>
                  </a:lnTo>
                  <a:lnTo>
                    <a:pt x="1514" y="4119"/>
                  </a:lnTo>
                  <a:lnTo>
                    <a:pt x="1590" y="4033"/>
                  </a:lnTo>
                  <a:lnTo>
                    <a:pt x="1657" y="3937"/>
                  </a:lnTo>
                  <a:lnTo>
                    <a:pt x="1705" y="3832"/>
                  </a:lnTo>
                  <a:lnTo>
                    <a:pt x="2146" y="2510"/>
                  </a:lnTo>
                  <a:lnTo>
                    <a:pt x="2194" y="2338"/>
                  </a:lnTo>
                  <a:lnTo>
                    <a:pt x="2223" y="2165"/>
                  </a:lnTo>
                  <a:lnTo>
                    <a:pt x="2223" y="1993"/>
                  </a:lnTo>
                  <a:lnTo>
                    <a:pt x="2203" y="1811"/>
                  </a:lnTo>
                  <a:lnTo>
                    <a:pt x="2165" y="1648"/>
                  </a:lnTo>
                  <a:lnTo>
                    <a:pt x="2108" y="1476"/>
                  </a:lnTo>
                  <a:lnTo>
                    <a:pt x="2021" y="1323"/>
                  </a:lnTo>
                  <a:lnTo>
                    <a:pt x="1926" y="1169"/>
                  </a:lnTo>
                  <a:lnTo>
                    <a:pt x="1131" y="164"/>
                  </a:lnTo>
                  <a:lnTo>
                    <a:pt x="1102" y="125"/>
                  </a:lnTo>
                  <a:lnTo>
                    <a:pt x="1054" y="87"/>
                  </a:lnTo>
                  <a:lnTo>
                    <a:pt x="1016" y="58"/>
                  </a:lnTo>
                  <a:lnTo>
                    <a:pt x="968" y="30"/>
                  </a:lnTo>
                  <a:lnTo>
                    <a:pt x="920" y="20"/>
                  </a:lnTo>
                  <a:lnTo>
                    <a:pt x="862" y="10"/>
                  </a:lnTo>
                  <a:lnTo>
                    <a:pt x="815" y="1"/>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990;p26">
            <a:extLst>
              <a:ext uri="{FF2B5EF4-FFF2-40B4-BE49-F238E27FC236}">
                <a16:creationId xmlns:a16="http://schemas.microsoft.com/office/drawing/2014/main" id="{302B793D-2ECF-4B55-B087-51DEF14F755C}"/>
              </a:ext>
            </a:extLst>
          </p:cNvPr>
          <p:cNvGrpSpPr/>
          <p:nvPr/>
        </p:nvGrpSpPr>
        <p:grpSpPr>
          <a:xfrm>
            <a:off x="677707" y="3416017"/>
            <a:ext cx="3154465" cy="604500"/>
            <a:chOff x="699285" y="4088400"/>
            <a:chExt cx="3154465" cy="604500"/>
          </a:xfrm>
        </p:grpSpPr>
        <p:sp>
          <p:nvSpPr>
            <p:cNvPr id="180" name="Google Shape;991;p26">
              <a:extLst>
                <a:ext uri="{FF2B5EF4-FFF2-40B4-BE49-F238E27FC236}">
                  <a16:creationId xmlns:a16="http://schemas.microsoft.com/office/drawing/2014/main" id="{A7D7743F-1F3F-48FB-B9DD-7DE5A7F3783D}"/>
                </a:ext>
              </a:extLst>
            </p:cNvPr>
            <p:cNvSpPr/>
            <p:nvPr/>
          </p:nvSpPr>
          <p:spPr>
            <a:xfrm>
              <a:off x="3249250" y="4088400"/>
              <a:ext cx="604500" cy="604500"/>
            </a:xfrm>
            <a:prstGeom prst="ellipse">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81" name="Google Shape;992;p26">
              <a:extLst>
                <a:ext uri="{FF2B5EF4-FFF2-40B4-BE49-F238E27FC236}">
                  <a16:creationId xmlns:a16="http://schemas.microsoft.com/office/drawing/2014/main" id="{43E03C55-45F6-44BE-B1BF-8113BC78A4DA}"/>
                </a:ext>
              </a:extLst>
            </p:cNvPr>
            <p:cNvSpPr txBox="1"/>
            <p:nvPr/>
          </p:nvSpPr>
          <p:spPr>
            <a:xfrm>
              <a:off x="699285" y="4188990"/>
              <a:ext cx="2498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latin typeface="Fira Sans Extra Condensed"/>
                  <a:ea typeface="Fira Sans Extra Condensed"/>
                  <a:cs typeface="Fira Sans Extra Condensed"/>
                  <a:sym typeface="Fira Sans Extra Condensed"/>
                </a:rPr>
                <a:t>Capacité de traiter des données de séquence</a:t>
              </a:r>
              <a:endParaRPr lang="fr-MA" b="1" dirty="0">
                <a:solidFill>
                  <a:schemeClr val="tx1"/>
                </a:solidFill>
                <a:latin typeface="Fira Sans Extra Condensed" panose="020B0503050000020004" pitchFamily="34" charset="0"/>
                <a:ea typeface="Fira Sans Extra Condensed"/>
                <a:cs typeface="Fira Sans Extra Condensed"/>
                <a:sym typeface="Fira Sans Extra Condensed"/>
              </a:endParaRPr>
            </a:p>
          </p:txBody>
        </p:sp>
      </p:grpSp>
      <p:cxnSp>
        <p:nvCxnSpPr>
          <p:cNvPr id="27" name="Straight Connector 26">
            <a:extLst>
              <a:ext uri="{FF2B5EF4-FFF2-40B4-BE49-F238E27FC236}">
                <a16:creationId xmlns:a16="http://schemas.microsoft.com/office/drawing/2014/main" id="{20468899-1A1C-44DB-B529-95D16F30D9B3}"/>
              </a:ext>
            </a:extLst>
          </p:cNvPr>
          <p:cNvCxnSpPr>
            <a:cxnSpLocks/>
            <a:stCxn id="187" idx="6"/>
          </p:cNvCxnSpPr>
          <p:nvPr/>
        </p:nvCxnSpPr>
        <p:spPr>
          <a:xfrm flipV="1">
            <a:off x="3804203" y="2340028"/>
            <a:ext cx="3167478" cy="21544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86" name="Google Shape;990;p26">
            <a:extLst>
              <a:ext uri="{FF2B5EF4-FFF2-40B4-BE49-F238E27FC236}">
                <a16:creationId xmlns:a16="http://schemas.microsoft.com/office/drawing/2014/main" id="{C000BE65-DE1E-4ECF-BAB3-17969ED9779A}"/>
              </a:ext>
            </a:extLst>
          </p:cNvPr>
          <p:cNvGrpSpPr/>
          <p:nvPr/>
        </p:nvGrpSpPr>
        <p:grpSpPr>
          <a:xfrm>
            <a:off x="677707" y="4192178"/>
            <a:ext cx="3126496" cy="604500"/>
            <a:chOff x="727254" y="4088400"/>
            <a:chExt cx="3126496" cy="604500"/>
          </a:xfrm>
        </p:grpSpPr>
        <p:sp>
          <p:nvSpPr>
            <p:cNvPr id="187" name="Google Shape;991;p26">
              <a:extLst>
                <a:ext uri="{FF2B5EF4-FFF2-40B4-BE49-F238E27FC236}">
                  <a16:creationId xmlns:a16="http://schemas.microsoft.com/office/drawing/2014/main" id="{652E168B-B2D4-47B7-B305-34113AC08BBE}"/>
                </a:ext>
              </a:extLst>
            </p:cNvPr>
            <p:cNvSpPr/>
            <p:nvPr/>
          </p:nvSpPr>
          <p:spPr>
            <a:xfrm>
              <a:off x="3249250" y="4088400"/>
              <a:ext cx="604500" cy="604500"/>
            </a:xfrm>
            <a:prstGeom prst="ellipse">
              <a:avLst/>
            </a:prstGeom>
            <a:solidFill>
              <a:schemeClr val="accent4">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05</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88" name="Google Shape;992;p26">
              <a:extLst>
                <a:ext uri="{FF2B5EF4-FFF2-40B4-BE49-F238E27FC236}">
                  <a16:creationId xmlns:a16="http://schemas.microsoft.com/office/drawing/2014/main" id="{3ADB36EA-6D93-400B-B3DE-F41561A18028}"/>
                </a:ext>
              </a:extLst>
            </p:cNvPr>
            <p:cNvSpPr txBox="1"/>
            <p:nvPr/>
          </p:nvSpPr>
          <p:spPr>
            <a:xfrm>
              <a:off x="727254" y="4212379"/>
              <a:ext cx="2498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latin typeface="Fira Sans Extra Condensed"/>
                  <a:ea typeface="Fira Sans Extra Condensed"/>
                  <a:cs typeface="Fira Sans Extra Condensed"/>
                  <a:sym typeface="Fira Sans Extra Condensed"/>
                </a:rPr>
                <a:t>Les poids sont partagés dans le temps</a:t>
              </a:r>
            </a:p>
          </p:txBody>
        </p:sp>
      </p:grpSp>
      <p:cxnSp>
        <p:nvCxnSpPr>
          <p:cNvPr id="190" name="Straight Connector 189">
            <a:extLst>
              <a:ext uri="{FF2B5EF4-FFF2-40B4-BE49-F238E27FC236}">
                <a16:creationId xmlns:a16="http://schemas.microsoft.com/office/drawing/2014/main" id="{EDF3DF39-1811-4508-B8F1-8F29716C534D}"/>
              </a:ext>
            </a:extLst>
          </p:cNvPr>
          <p:cNvCxnSpPr>
            <a:cxnSpLocks/>
            <a:stCxn id="180" idx="6"/>
          </p:cNvCxnSpPr>
          <p:nvPr/>
        </p:nvCxnSpPr>
        <p:spPr>
          <a:xfrm flipV="1">
            <a:off x="3832172" y="2394739"/>
            <a:ext cx="3035757" cy="132352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2" name="Google Shape;982;p26">
            <a:extLst>
              <a:ext uri="{FF2B5EF4-FFF2-40B4-BE49-F238E27FC236}">
                <a16:creationId xmlns:a16="http://schemas.microsoft.com/office/drawing/2014/main" id="{D0F79673-E0AB-4F2D-A925-64FBD2D5A318}"/>
              </a:ext>
            </a:extLst>
          </p:cNvPr>
          <p:cNvGrpSpPr/>
          <p:nvPr/>
        </p:nvGrpSpPr>
        <p:grpSpPr>
          <a:xfrm>
            <a:off x="658160" y="1875891"/>
            <a:ext cx="3134339" cy="604500"/>
            <a:chOff x="719411" y="2156825"/>
            <a:chExt cx="3134339" cy="604500"/>
          </a:xfrm>
        </p:grpSpPr>
        <p:sp>
          <p:nvSpPr>
            <p:cNvPr id="73" name="Google Shape;983;p26">
              <a:extLst>
                <a:ext uri="{FF2B5EF4-FFF2-40B4-BE49-F238E27FC236}">
                  <a16:creationId xmlns:a16="http://schemas.microsoft.com/office/drawing/2014/main" id="{16BB2CC8-8359-48BF-9BD5-491B08BF052B}"/>
                </a:ext>
              </a:extLst>
            </p:cNvPr>
            <p:cNvSpPr/>
            <p:nvPr/>
          </p:nvSpPr>
          <p:spPr>
            <a:xfrm>
              <a:off x="3249250" y="2156825"/>
              <a:ext cx="604500" cy="60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02</a:t>
              </a:r>
              <a:endParaRPr sz="1800" b="1" dirty="0">
                <a:solidFill>
                  <a:schemeClr val="lt1"/>
                </a:solidFill>
                <a:latin typeface="Fira Sans Extra Condensed"/>
                <a:ea typeface="Fira Sans Extra Condensed"/>
                <a:cs typeface="Fira Sans Extra Condensed"/>
                <a:sym typeface="Fira Sans Extra Condensed"/>
              </a:endParaRPr>
            </a:p>
          </p:txBody>
        </p:sp>
        <p:sp>
          <p:nvSpPr>
            <p:cNvPr id="74" name="Google Shape;984;p26">
              <a:extLst>
                <a:ext uri="{FF2B5EF4-FFF2-40B4-BE49-F238E27FC236}">
                  <a16:creationId xmlns:a16="http://schemas.microsoft.com/office/drawing/2014/main" id="{2F44321E-D963-4BAD-A98D-76FC703B52B7}"/>
                </a:ext>
              </a:extLst>
            </p:cNvPr>
            <p:cNvSpPr txBox="1"/>
            <p:nvPr/>
          </p:nvSpPr>
          <p:spPr>
            <a:xfrm>
              <a:off x="719411" y="2352058"/>
              <a:ext cx="2498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latin typeface="Fira Sans Extra Condensed"/>
                  <a:ea typeface="Fira Sans Extra Condensed"/>
                  <a:cs typeface="Fira Sans Extra Condensed"/>
                  <a:sym typeface="Fira Sans Extra Condensed"/>
                </a:rPr>
                <a:t>Capacité de stocker ou de « mémoriser » des données historiques </a:t>
              </a:r>
              <a:endParaRPr lang="fr-MA" b="1" dirty="0">
                <a:solidFill>
                  <a:srgbClr val="000000"/>
                </a:solidFill>
                <a:latin typeface="Fira Sans Extra Condensed"/>
                <a:ea typeface="Fira Sans Extra Condensed"/>
                <a:cs typeface="Fira Sans Extra Condensed"/>
                <a:sym typeface="Fira Sans Extra Condensed"/>
              </a:endParaRPr>
            </a:p>
          </p:txBody>
        </p:sp>
      </p:grpSp>
      <p:cxnSp>
        <p:nvCxnSpPr>
          <p:cNvPr id="75" name="Google Shape;997;p26">
            <a:extLst>
              <a:ext uri="{FF2B5EF4-FFF2-40B4-BE49-F238E27FC236}">
                <a16:creationId xmlns:a16="http://schemas.microsoft.com/office/drawing/2014/main" id="{AD21EDB4-32A7-4EA8-A1A7-5CA3BDC3C42E}"/>
              </a:ext>
            </a:extLst>
          </p:cNvPr>
          <p:cNvCxnSpPr>
            <a:cxnSpLocks/>
          </p:cNvCxnSpPr>
          <p:nvPr/>
        </p:nvCxnSpPr>
        <p:spPr>
          <a:xfrm flipH="1" flipV="1">
            <a:off x="3782889" y="2187264"/>
            <a:ext cx="3092621" cy="334697"/>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79837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937" name="Google Shape;937;p26"/>
          <p:cNvGrpSpPr/>
          <p:nvPr/>
        </p:nvGrpSpPr>
        <p:grpSpPr>
          <a:xfrm>
            <a:off x="5743674" y="1692888"/>
            <a:ext cx="2943318" cy="3039142"/>
            <a:chOff x="5449625" y="1389325"/>
            <a:chExt cx="3237261" cy="3342655"/>
          </a:xfrm>
        </p:grpSpPr>
        <p:sp>
          <p:nvSpPr>
            <p:cNvPr id="938" name="Google Shape;938;p26"/>
            <p:cNvSpPr/>
            <p:nvPr/>
          </p:nvSpPr>
          <p:spPr>
            <a:xfrm>
              <a:off x="6533088" y="4360137"/>
              <a:ext cx="1749195" cy="185374"/>
            </a:xfrm>
            <a:custGeom>
              <a:avLst/>
              <a:gdLst/>
              <a:ahLst/>
              <a:cxnLst/>
              <a:rect l="l" t="t" r="r" b="b"/>
              <a:pathLst>
                <a:path w="44472" h="4713" extrusionOk="0">
                  <a:moveTo>
                    <a:pt x="21091" y="0"/>
                  </a:moveTo>
                  <a:lnTo>
                    <a:pt x="19961" y="10"/>
                  </a:lnTo>
                  <a:lnTo>
                    <a:pt x="18850" y="29"/>
                  </a:lnTo>
                  <a:lnTo>
                    <a:pt x="17758" y="48"/>
                  </a:lnTo>
                  <a:lnTo>
                    <a:pt x="16676" y="77"/>
                  </a:lnTo>
                  <a:lnTo>
                    <a:pt x="15622" y="105"/>
                  </a:lnTo>
                  <a:lnTo>
                    <a:pt x="14587" y="144"/>
                  </a:lnTo>
                  <a:lnTo>
                    <a:pt x="13582" y="182"/>
                  </a:lnTo>
                  <a:lnTo>
                    <a:pt x="12595" y="230"/>
                  </a:lnTo>
                  <a:lnTo>
                    <a:pt x="11637" y="287"/>
                  </a:lnTo>
                  <a:lnTo>
                    <a:pt x="10708" y="335"/>
                  </a:lnTo>
                  <a:lnTo>
                    <a:pt x="9808" y="402"/>
                  </a:lnTo>
                  <a:lnTo>
                    <a:pt x="8936" y="469"/>
                  </a:lnTo>
                  <a:lnTo>
                    <a:pt x="8094" y="536"/>
                  </a:lnTo>
                  <a:lnTo>
                    <a:pt x="7289" y="613"/>
                  </a:lnTo>
                  <a:lnTo>
                    <a:pt x="6513" y="690"/>
                  </a:lnTo>
                  <a:lnTo>
                    <a:pt x="5776" y="776"/>
                  </a:lnTo>
                  <a:lnTo>
                    <a:pt x="5076" y="852"/>
                  </a:lnTo>
                  <a:lnTo>
                    <a:pt x="4416" y="948"/>
                  </a:lnTo>
                  <a:lnTo>
                    <a:pt x="3803" y="1034"/>
                  </a:lnTo>
                  <a:lnTo>
                    <a:pt x="3218" y="1130"/>
                  </a:lnTo>
                  <a:lnTo>
                    <a:pt x="2682" y="1236"/>
                  </a:lnTo>
                  <a:lnTo>
                    <a:pt x="2193" y="1331"/>
                  </a:lnTo>
                  <a:lnTo>
                    <a:pt x="1753" y="1437"/>
                  </a:lnTo>
                  <a:lnTo>
                    <a:pt x="1351" y="1542"/>
                  </a:lnTo>
                  <a:lnTo>
                    <a:pt x="1006" y="1657"/>
                  </a:lnTo>
                  <a:lnTo>
                    <a:pt x="699" y="1772"/>
                  </a:lnTo>
                  <a:lnTo>
                    <a:pt x="575" y="1829"/>
                  </a:lnTo>
                  <a:lnTo>
                    <a:pt x="450" y="1877"/>
                  </a:lnTo>
                  <a:lnTo>
                    <a:pt x="345" y="1944"/>
                  </a:lnTo>
                  <a:lnTo>
                    <a:pt x="259" y="2002"/>
                  </a:lnTo>
                  <a:lnTo>
                    <a:pt x="182" y="2059"/>
                  </a:lnTo>
                  <a:lnTo>
                    <a:pt x="115" y="2117"/>
                  </a:lnTo>
                  <a:lnTo>
                    <a:pt x="67" y="2174"/>
                  </a:lnTo>
                  <a:lnTo>
                    <a:pt x="29" y="2232"/>
                  </a:lnTo>
                  <a:lnTo>
                    <a:pt x="10" y="2299"/>
                  </a:lnTo>
                  <a:lnTo>
                    <a:pt x="0" y="2356"/>
                  </a:lnTo>
                  <a:lnTo>
                    <a:pt x="10" y="2423"/>
                  </a:lnTo>
                  <a:lnTo>
                    <a:pt x="29" y="2481"/>
                  </a:lnTo>
                  <a:lnTo>
                    <a:pt x="67" y="2538"/>
                  </a:lnTo>
                  <a:lnTo>
                    <a:pt x="115" y="2596"/>
                  </a:lnTo>
                  <a:lnTo>
                    <a:pt x="182" y="2663"/>
                  </a:lnTo>
                  <a:lnTo>
                    <a:pt x="259" y="2720"/>
                  </a:lnTo>
                  <a:lnTo>
                    <a:pt x="345" y="2778"/>
                  </a:lnTo>
                  <a:lnTo>
                    <a:pt x="450" y="2835"/>
                  </a:lnTo>
                  <a:lnTo>
                    <a:pt x="575" y="2893"/>
                  </a:lnTo>
                  <a:lnTo>
                    <a:pt x="699" y="2950"/>
                  </a:lnTo>
                  <a:lnTo>
                    <a:pt x="1006" y="3055"/>
                  </a:lnTo>
                  <a:lnTo>
                    <a:pt x="1351" y="3170"/>
                  </a:lnTo>
                  <a:lnTo>
                    <a:pt x="1753" y="3276"/>
                  </a:lnTo>
                  <a:lnTo>
                    <a:pt x="2193" y="3381"/>
                  </a:lnTo>
                  <a:lnTo>
                    <a:pt x="2682" y="3486"/>
                  </a:lnTo>
                  <a:lnTo>
                    <a:pt x="3218" y="3582"/>
                  </a:lnTo>
                  <a:lnTo>
                    <a:pt x="3803" y="3678"/>
                  </a:lnTo>
                  <a:lnTo>
                    <a:pt x="4416" y="3774"/>
                  </a:lnTo>
                  <a:lnTo>
                    <a:pt x="5076" y="3860"/>
                  </a:lnTo>
                  <a:lnTo>
                    <a:pt x="5776" y="3946"/>
                  </a:lnTo>
                  <a:lnTo>
                    <a:pt x="6513" y="4023"/>
                  </a:lnTo>
                  <a:lnTo>
                    <a:pt x="7289" y="4099"/>
                  </a:lnTo>
                  <a:lnTo>
                    <a:pt x="8094" y="4176"/>
                  </a:lnTo>
                  <a:lnTo>
                    <a:pt x="8936" y="4253"/>
                  </a:lnTo>
                  <a:lnTo>
                    <a:pt x="9808" y="4310"/>
                  </a:lnTo>
                  <a:lnTo>
                    <a:pt x="10708" y="4377"/>
                  </a:lnTo>
                  <a:lnTo>
                    <a:pt x="11637" y="4435"/>
                  </a:lnTo>
                  <a:lnTo>
                    <a:pt x="12595" y="4483"/>
                  </a:lnTo>
                  <a:lnTo>
                    <a:pt x="13582" y="4530"/>
                  </a:lnTo>
                  <a:lnTo>
                    <a:pt x="14587" y="4578"/>
                  </a:lnTo>
                  <a:lnTo>
                    <a:pt x="15622" y="4607"/>
                  </a:lnTo>
                  <a:lnTo>
                    <a:pt x="16676" y="4645"/>
                  </a:lnTo>
                  <a:lnTo>
                    <a:pt x="17758" y="4665"/>
                  </a:lnTo>
                  <a:lnTo>
                    <a:pt x="18850" y="4693"/>
                  </a:lnTo>
                  <a:lnTo>
                    <a:pt x="19961" y="4703"/>
                  </a:lnTo>
                  <a:lnTo>
                    <a:pt x="21091" y="4712"/>
                  </a:lnTo>
                  <a:lnTo>
                    <a:pt x="23380" y="4712"/>
                  </a:lnTo>
                  <a:lnTo>
                    <a:pt x="24510" y="4703"/>
                  </a:lnTo>
                  <a:lnTo>
                    <a:pt x="25621" y="4693"/>
                  </a:lnTo>
                  <a:lnTo>
                    <a:pt x="26713" y="4665"/>
                  </a:lnTo>
                  <a:lnTo>
                    <a:pt x="27796" y="4645"/>
                  </a:lnTo>
                  <a:lnTo>
                    <a:pt x="28849" y="4607"/>
                  </a:lnTo>
                  <a:lnTo>
                    <a:pt x="29884" y="4578"/>
                  </a:lnTo>
                  <a:lnTo>
                    <a:pt x="30889" y="4530"/>
                  </a:lnTo>
                  <a:lnTo>
                    <a:pt x="31876" y="4483"/>
                  </a:lnTo>
                  <a:lnTo>
                    <a:pt x="32834" y="4435"/>
                  </a:lnTo>
                  <a:lnTo>
                    <a:pt x="33763" y="4377"/>
                  </a:lnTo>
                  <a:lnTo>
                    <a:pt x="34663" y="4310"/>
                  </a:lnTo>
                  <a:lnTo>
                    <a:pt x="35535" y="4253"/>
                  </a:lnTo>
                  <a:lnTo>
                    <a:pt x="36378" y="4176"/>
                  </a:lnTo>
                  <a:lnTo>
                    <a:pt x="37182" y="4099"/>
                  </a:lnTo>
                  <a:lnTo>
                    <a:pt x="37958" y="4023"/>
                  </a:lnTo>
                  <a:lnTo>
                    <a:pt x="38696" y="3946"/>
                  </a:lnTo>
                  <a:lnTo>
                    <a:pt x="39395" y="3860"/>
                  </a:lnTo>
                  <a:lnTo>
                    <a:pt x="40056" y="3774"/>
                  </a:lnTo>
                  <a:lnTo>
                    <a:pt x="40669" y="3678"/>
                  </a:lnTo>
                  <a:lnTo>
                    <a:pt x="41253" y="3582"/>
                  </a:lnTo>
                  <a:lnTo>
                    <a:pt x="41789" y="3486"/>
                  </a:lnTo>
                  <a:lnTo>
                    <a:pt x="42278" y="3381"/>
                  </a:lnTo>
                  <a:lnTo>
                    <a:pt x="42718" y="3276"/>
                  </a:lnTo>
                  <a:lnTo>
                    <a:pt x="43121" y="3170"/>
                  </a:lnTo>
                  <a:lnTo>
                    <a:pt x="43465" y="3055"/>
                  </a:lnTo>
                  <a:lnTo>
                    <a:pt x="43772" y="2950"/>
                  </a:lnTo>
                  <a:lnTo>
                    <a:pt x="43896" y="2893"/>
                  </a:lnTo>
                  <a:lnTo>
                    <a:pt x="44021" y="2835"/>
                  </a:lnTo>
                  <a:lnTo>
                    <a:pt x="44126" y="2778"/>
                  </a:lnTo>
                  <a:lnTo>
                    <a:pt x="44213" y="2720"/>
                  </a:lnTo>
                  <a:lnTo>
                    <a:pt x="44289" y="2663"/>
                  </a:lnTo>
                  <a:lnTo>
                    <a:pt x="44356" y="2596"/>
                  </a:lnTo>
                  <a:lnTo>
                    <a:pt x="44404" y="2538"/>
                  </a:lnTo>
                  <a:lnTo>
                    <a:pt x="44442" y="2481"/>
                  </a:lnTo>
                  <a:lnTo>
                    <a:pt x="44462" y="2423"/>
                  </a:lnTo>
                  <a:lnTo>
                    <a:pt x="44471" y="2356"/>
                  </a:lnTo>
                  <a:lnTo>
                    <a:pt x="44462" y="2299"/>
                  </a:lnTo>
                  <a:lnTo>
                    <a:pt x="44442" y="2232"/>
                  </a:lnTo>
                  <a:lnTo>
                    <a:pt x="44404" y="2174"/>
                  </a:lnTo>
                  <a:lnTo>
                    <a:pt x="44356" y="2117"/>
                  </a:lnTo>
                  <a:lnTo>
                    <a:pt x="44289" y="2059"/>
                  </a:lnTo>
                  <a:lnTo>
                    <a:pt x="44213" y="2002"/>
                  </a:lnTo>
                  <a:lnTo>
                    <a:pt x="44126" y="1944"/>
                  </a:lnTo>
                  <a:lnTo>
                    <a:pt x="44021" y="1877"/>
                  </a:lnTo>
                  <a:lnTo>
                    <a:pt x="43896" y="1829"/>
                  </a:lnTo>
                  <a:lnTo>
                    <a:pt x="43772" y="1772"/>
                  </a:lnTo>
                  <a:lnTo>
                    <a:pt x="43465" y="1657"/>
                  </a:lnTo>
                  <a:lnTo>
                    <a:pt x="43121" y="1542"/>
                  </a:lnTo>
                  <a:lnTo>
                    <a:pt x="42718" y="1437"/>
                  </a:lnTo>
                  <a:lnTo>
                    <a:pt x="42278" y="1331"/>
                  </a:lnTo>
                  <a:lnTo>
                    <a:pt x="41789" y="1236"/>
                  </a:lnTo>
                  <a:lnTo>
                    <a:pt x="41253" y="1130"/>
                  </a:lnTo>
                  <a:lnTo>
                    <a:pt x="40669" y="1034"/>
                  </a:lnTo>
                  <a:lnTo>
                    <a:pt x="40056" y="948"/>
                  </a:lnTo>
                  <a:lnTo>
                    <a:pt x="39395" y="852"/>
                  </a:lnTo>
                  <a:lnTo>
                    <a:pt x="38696" y="776"/>
                  </a:lnTo>
                  <a:lnTo>
                    <a:pt x="37958" y="690"/>
                  </a:lnTo>
                  <a:lnTo>
                    <a:pt x="37182" y="613"/>
                  </a:lnTo>
                  <a:lnTo>
                    <a:pt x="36378" y="536"/>
                  </a:lnTo>
                  <a:lnTo>
                    <a:pt x="35535" y="469"/>
                  </a:lnTo>
                  <a:lnTo>
                    <a:pt x="34663" y="402"/>
                  </a:lnTo>
                  <a:lnTo>
                    <a:pt x="33763" y="335"/>
                  </a:lnTo>
                  <a:lnTo>
                    <a:pt x="32834" y="287"/>
                  </a:lnTo>
                  <a:lnTo>
                    <a:pt x="31876" y="230"/>
                  </a:lnTo>
                  <a:lnTo>
                    <a:pt x="30889" y="182"/>
                  </a:lnTo>
                  <a:lnTo>
                    <a:pt x="29884" y="144"/>
                  </a:lnTo>
                  <a:lnTo>
                    <a:pt x="28849" y="105"/>
                  </a:lnTo>
                  <a:lnTo>
                    <a:pt x="27796" y="77"/>
                  </a:lnTo>
                  <a:lnTo>
                    <a:pt x="26713" y="48"/>
                  </a:lnTo>
                  <a:lnTo>
                    <a:pt x="25621" y="29"/>
                  </a:lnTo>
                  <a:lnTo>
                    <a:pt x="24510" y="10"/>
                  </a:lnTo>
                  <a:lnTo>
                    <a:pt x="23380"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6"/>
            <p:cNvSpPr/>
            <p:nvPr/>
          </p:nvSpPr>
          <p:spPr>
            <a:xfrm>
              <a:off x="5449625" y="4579763"/>
              <a:ext cx="3237261" cy="152217"/>
            </a:xfrm>
            <a:custGeom>
              <a:avLst/>
              <a:gdLst/>
              <a:ahLst/>
              <a:cxnLst/>
              <a:rect l="l" t="t" r="r" b="b"/>
              <a:pathLst>
                <a:path w="82305" h="3870" extrusionOk="0">
                  <a:moveTo>
                    <a:pt x="41148" y="0"/>
                  </a:moveTo>
                  <a:lnTo>
                    <a:pt x="36943" y="10"/>
                  </a:lnTo>
                  <a:lnTo>
                    <a:pt x="32853" y="38"/>
                  </a:lnTo>
                  <a:lnTo>
                    <a:pt x="28907" y="86"/>
                  </a:lnTo>
                  <a:lnTo>
                    <a:pt x="25133" y="153"/>
                  </a:lnTo>
                  <a:lnTo>
                    <a:pt x="21532" y="230"/>
                  </a:lnTo>
                  <a:lnTo>
                    <a:pt x="18141" y="335"/>
                  </a:lnTo>
                  <a:lnTo>
                    <a:pt x="14971" y="441"/>
                  </a:lnTo>
                  <a:lnTo>
                    <a:pt x="13477" y="508"/>
                  </a:lnTo>
                  <a:lnTo>
                    <a:pt x="12050" y="565"/>
                  </a:lnTo>
                  <a:lnTo>
                    <a:pt x="10690" y="632"/>
                  </a:lnTo>
                  <a:lnTo>
                    <a:pt x="9397" y="709"/>
                  </a:lnTo>
                  <a:lnTo>
                    <a:pt x="8171" y="776"/>
                  </a:lnTo>
                  <a:lnTo>
                    <a:pt x="7021" y="853"/>
                  </a:lnTo>
                  <a:lnTo>
                    <a:pt x="5958" y="929"/>
                  </a:lnTo>
                  <a:lnTo>
                    <a:pt x="4962" y="1015"/>
                  </a:lnTo>
                  <a:lnTo>
                    <a:pt x="4052" y="1092"/>
                  </a:lnTo>
                  <a:lnTo>
                    <a:pt x="3228" y="1178"/>
                  </a:lnTo>
                  <a:lnTo>
                    <a:pt x="2491" y="1264"/>
                  </a:lnTo>
                  <a:lnTo>
                    <a:pt x="1849" y="1360"/>
                  </a:lnTo>
                  <a:lnTo>
                    <a:pt x="1294" y="1446"/>
                  </a:lnTo>
                  <a:lnTo>
                    <a:pt x="834" y="1542"/>
                  </a:lnTo>
                  <a:lnTo>
                    <a:pt x="642" y="1590"/>
                  </a:lnTo>
                  <a:lnTo>
                    <a:pt x="470" y="1638"/>
                  </a:lnTo>
                  <a:lnTo>
                    <a:pt x="326" y="1686"/>
                  </a:lnTo>
                  <a:lnTo>
                    <a:pt x="211" y="1734"/>
                  </a:lnTo>
                  <a:lnTo>
                    <a:pt x="115" y="1782"/>
                  </a:lnTo>
                  <a:lnTo>
                    <a:pt x="48" y="1829"/>
                  </a:lnTo>
                  <a:lnTo>
                    <a:pt x="10" y="1887"/>
                  </a:lnTo>
                  <a:lnTo>
                    <a:pt x="0" y="1906"/>
                  </a:lnTo>
                  <a:lnTo>
                    <a:pt x="0" y="1935"/>
                  </a:lnTo>
                  <a:lnTo>
                    <a:pt x="0" y="1954"/>
                  </a:lnTo>
                  <a:lnTo>
                    <a:pt x="10" y="1983"/>
                  </a:lnTo>
                  <a:lnTo>
                    <a:pt x="48" y="2031"/>
                  </a:lnTo>
                  <a:lnTo>
                    <a:pt x="115" y="2079"/>
                  </a:lnTo>
                  <a:lnTo>
                    <a:pt x="211" y="2126"/>
                  </a:lnTo>
                  <a:lnTo>
                    <a:pt x="326" y="2184"/>
                  </a:lnTo>
                  <a:lnTo>
                    <a:pt x="470" y="2232"/>
                  </a:lnTo>
                  <a:lnTo>
                    <a:pt x="642" y="2280"/>
                  </a:lnTo>
                  <a:lnTo>
                    <a:pt x="834" y="2318"/>
                  </a:lnTo>
                  <a:lnTo>
                    <a:pt x="1294" y="2414"/>
                  </a:lnTo>
                  <a:lnTo>
                    <a:pt x="1849" y="2510"/>
                  </a:lnTo>
                  <a:lnTo>
                    <a:pt x="2491" y="2596"/>
                  </a:lnTo>
                  <a:lnTo>
                    <a:pt x="3228" y="2682"/>
                  </a:lnTo>
                  <a:lnTo>
                    <a:pt x="4052" y="2768"/>
                  </a:lnTo>
                  <a:lnTo>
                    <a:pt x="4962" y="2854"/>
                  </a:lnTo>
                  <a:lnTo>
                    <a:pt x="5958" y="2931"/>
                  </a:lnTo>
                  <a:lnTo>
                    <a:pt x="7021" y="3017"/>
                  </a:lnTo>
                  <a:lnTo>
                    <a:pt x="8171" y="3094"/>
                  </a:lnTo>
                  <a:lnTo>
                    <a:pt x="9397" y="3161"/>
                  </a:lnTo>
                  <a:lnTo>
                    <a:pt x="10690" y="3228"/>
                  </a:lnTo>
                  <a:lnTo>
                    <a:pt x="12050" y="3295"/>
                  </a:lnTo>
                  <a:lnTo>
                    <a:pt x="13477" y="3362"/>
                  </a:lnTo>
                  <a:lnTo>
                    <a:pt x="14971" y="3419"/>
                  </a:lnTo>
                  <a:lnTo>
                    <a:pt x="18141" y="3534"/>
                  </a:lnTo>
                  <a:lnTo>
                    <a:pt x="21532" y="3630"/>
                  </a:lnTo>
                  <a:lnTo>
                    <a:pt x="25133" y="3716"/>
                  </a:lnTo>
                  <a:lnTo>
                    <a:pt x="28907" y="3774"/>
                  </a:lnTo>
                  <a:lnTo>
                    <a:pt x="32853" y="3822"/>
                  </a:lnTo>
                  <a:lnTo>
                    <a:pt x="36943" y="3860"/>
                  </a:lnTo>
                  <a:lnTo>
                    <a:pt x="41148" y="3870"/>
                  </a:lnTo>
                  <a:lnTo>
                    <a:pt x="45353" y="3860"/>
                  </a:lnTo>
                  <a:lnTo>
                    <a:pt x="49443" y="3822"/>
                  </a:lnTo>
                  <a:lnTo>
                    <a:pt x="53389" y="3774"/>
                  </a:lnTo>
                  <a:lnTo>
                    <a:pt x="57172" y="3716"/>
                  </a:lnTo>
                  <a:lnTo>
                    <a:pt x="60764" y="3630"/>
                  </a:lnTo>
                  <a:lnTo>
                    <a:pt x="64155" y="3534"/>
                  </a:lnTo>
                  <a:lnTo>
                    <a:pt x="67325" y="3419"/>
                  </a:lnTo>
                  <a:lnTo>
                    <a:pt x="68819" y="3362"/>
                  </a:lnTo>
                  <a:lnTo>
                    <a:pt x="70246" y="3295"/>
                  </a:lnTo>
                  <a:lnTo>
                    <a:pt x="71616" y="3228"/>
                  </a:lnTo>
                  <a:lnTo>
                    <a:pt x="72909" y="3161"/>
                  </a:lnTo>
                  <a:lnTo>
                    <a:pt x="74125" y="3094"/>
                  </a:lnTo>
                  <a:lnTo>
                    <a:pt x="75275" y="3017"/>
                  </a:lnTo>
                  <a:lnTo>
                    <a:pt x="76347" y="2931"/>
                  </a:lnTo>
                  <a:lnTo>
                    <a:pt x="77334" y="2854"/>
                  </a:lnTo>
                  <a:lnTo>
                    <a:pt x="78244" y="2768"/>
                  </a:lnTo>
                  <a:lnTo>
                    <a:pt x="79068" y="2682"/>
                  </a:lnTo>
                  <a:lnTo>
                    <a:pt x="79805" y="2596"/>
                  </a:lnTo>
                  <a:lnTo>
                    <a:pt x="80456" y="2510"/>
                  </a:lnTo>
                  <a:lnTo>
                    <a:pt x="81012" y="2414"/>
                  </a:lnTo>
                  <a:lnTo>
                    <a:pt x="81462" y="2318"/>
                  </a:lnTo>
                  <a:lnTo>
                    <a:pt x="81663" y="2280"/>
                  </a:lnTo>
                  <a:lnTo>
                    <a:pt x="81826" y="2232"/>
                  </a:lnTo>
                  <a:lnTo>
                    <a:pt x="81970" y="2184"/>
                  </a:lnTo>
                  <a:lnTo>
                    <a:pt x="82094" y="2126"/>
                  </a:lnTo>
                  <a:lnTo>
                    <a:pt x="82180" y="2079"/>
                  </a:lnTo>
                  <a:lnTo>
                    <a:pt x="82248" y="2031"/>
                  </a:lnTo>
                  <a:lnTo>
                    <a:pt x="82286" y="1983"/>
                  </a:lnTo>
                  <a:lnTo>
                    <a:pt x="82295" y="1954"/>
                  </a:lnTo>
                  <a:lnTo>
                    <a:pt x="82305" y="1935"/>
                  </a:lnTo>
                  <a:lnTo>
                    <a:pt x="82295" y="1906"/>
                  </a:lnTo>
                  <a:lnTo>
                    <a:pt x="82286" y="1887"/>
                  </a:lnTo>
                  <a:lnTo>
                    <a:pt x="82248" y="1829"/>
                  </a:lnTo>
                  <a:lnTo>
                    <a:pt x="82180" y="1782"/>
                  </a:lnTo>
                  <a:lnTo>
                    <a:pt x="82094" y="1734"/>
                  </a:lnTo>
                  <a:lnTo>
                    <a:pt x="81970" y="1686"/>
                  </a:lnTo>
                  <a:lnTo>
                    <a:pt x="81826" y="1638"/>
                  </a:lnTo>
                  <a:lnTo>
                    <a:pt x="81663" y="1590"/>
                  </a:lnTo>
                  <a:lnTo>
                    <a:pt x="81462" y="1542"/>
                  </a:lnTo>
                  <a:lnTo>
                    <a:pt x="81012" y="1446"/>
                  </a:lnTo>
                  <a:lnTo>
                    <a:pt x="80456" y="1360"/>
                  </a:lnTo>
                  <a:lnTo>
                    <a:pt x="79805" y="1264"/>
                  </a:lnTo>
                  <a:lnTo>
                    <a:pt x="79068" y="1178"/>
                  </a:lnTo>
                  <a:lnTo>
                    <a:pt x="78244" y="1092"/>
                  </a:lnTo>
                  <a:lnTo>
                    <a:pt x="77334" y="1015"/>
                  </a:lnTo>
                  <a:lnTo>
                    <a:pt x="76347" y="929"/>
                  </a:lnTo>
                  <a:lnTo>
                    <a:pt x="75275" y="853"/>
                  </a:lnTo>
                  <a:lnTo>
                    <a:pt x="74125" y="776"/>
                  </a:lnTo>
                  <a:lnTo>
                    <a:pt x="72909" y="709"/>
                  </a:lnTo>
                  <a:lnTo>
                    <a:pt x="71616" y="632"/>
                  </a:lnTo>
                  <a:lnTo>
                    <a:pt x="70246" y="565"/>
                  </a:lnTo>
                  <a:lnTo>
                    <a:pt x="68819" y="508"/>
                  </a:lnTo>
                  <a:lnTo>
                    <a:pt x="67325" y="441"/>
                  </a:lnTo>
                  <a:lnTo>
                    <a:pt x="64155" y="335"/>
                  </a:lnTo>
                  <a:lnTo>
                    <a:pt x="60764" y="230"/>
                  </a:lnTo>
                  <a:lnTo>
                    <a:pt x="57172" y="153"/>
                  </a:lnTo>
                  <a:lnTo>
                    <a:pt x="53389" y="86"/>
                  </a:lnTo>
                  <a:lnTo>
                    <a:pt x="49443" y="38"/>
                  </a:lnTo>
                  <a:lnTo>
                    <a:pt x="45353" y="10"/>
                  </a:lnTo>
                  <a:lnTo>
                    <a:pt x="41148"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6"/>
            <p:cNvSpPr/>
            <p:nvPr/>
          </p:nvSpPr>
          <p:spPr>
            <a:xfrm>
              <a:off x="8191774" y="3231092"/>
              <a:ext cx="378261" cy="86296"/>
            </a:xfrm>
            <a:custGeom>
              <a:avLst/>
              <a:gdLst/>
              <a:ahLst/>
              <a:cxnLst/>
              <a:rect l="l" t="t" r="r" b="b"/>
              <a:pathLst>
                <a:path w="9617" h="2194" extrusionOk="0">
                  <a:moveTo>
                    <a:pt x="4473" y="0"/>
                  </a:moveTo>
                  <a:lnTo>
                    <a:pt x="4186" y="10"/>
                  </a:lnTo>
                  <a:lnTo>
                    <a:pt x="3860" y="29"/>
                  </a:lnTo>
                  <a:lnTo>
                    <a:pt x="3075" y="77"/>
                  </a:lnTo>
                  <a:lnTo>
                    <a:pt x="2223" y="154"/>
                  </a:lnTo>
                  <a:lnTo>
                    <a:pt x="1389" y="240"/>
                  </a:lnTo>
                  <a:lnTo>
                    <a:pt x="680" y="307"/>
                  </a:lnTo>
                  <a:lnTo>
                    <a:pt x="0" y="384"/>
                  </a:lnTo>
                  <a:lnTo>
                    <a:pt x="1657" y="1322"/>
                  </a:lnTo>
                  <a:lnTo>
                    <a:pt x="2184" y="1466"/>
                  </a:lnTo>
                  <a:lnTo>
                    <a:pt x="2730" y="1590"/>
                  </a:lnTo>
                  <a:lnTo>
                    <a:pt x="3305" y="1705"/>
                  </a:lnTo>
                  <a:lnTo>
                    <a:pt x="3899" y="1811"/>
                  </a:lnTo>
                  <a:lnTo>
                    <a:pt x="4502" y="1897"/>
                  </a:lnTo>
                  <a:lnTo>
                    <a:pt x="5096" y="1973"/>
                  </a:lnTo>
                  <a:lnTo>
                    <a:pt x="5690" y="2041"/>
                  </a:lnTo>
                  <a:lnTo>
                    <a:pt x="6264" y="2098"/>
                  </a:lnTo>
                  <a:lnTo>
                    <a:pt x="6820" y="2136"/>
                  </a:lnTo>
                  <a:lnTo>
                    <a:pt x="7337" y="2165"/>
                  </a:lnTo>
                  <a:lnTo>
                    <a:pt x="7826" y="2184"/>
                  </a:lnTo>
                  <a:lnTo>
                    <a:pt x="8266" y="2194"/>
                  </a:lnTo>
                  <a:lnTo>
                    <a:pt x="8649" y="2184"/>
                  </a:lnTo>
                  <a:lnTo>
                    <a:pt x="8975" y="2165"/>
                  </a:lnTo>
                  <a:lnTo>
                    <a:pt x="9234" y="2127"/>
                  </a:lnTo>
                  <a:lnTo>
                    <a:pt x="9339" y="2108"/>
                  </a:lnTo>
                  <a:lnTo>
                    <a:pt x="9416" y="2088"/>
                  </a:lnTo>
                  <a:lnTo>
                    <a:pt x="9483" y="2060"/>
                  </a:lnTo>
                  <a:lnTo>
                    <a:pt x="9531" y="2031"/>
                  </a:lnTo>
                  <a:lnTo>
                    <a:pt x="9569" y="2002"/>
                  </a:lnTo>
                  <a:lnTo>
                    <a:pt x="9598" y="1983"/>
                  </a:lnTo>
                  <a:lnTo>
                    <a:pt x="9617" y="1954"/>
                  </a:lnTo>
                  <a:lnTo>
                    <a:pt x="9617" y="1926"/>
                  </a:lnTo>
                  <a:lnTo>
                    <a:pt x="9617" y="1897"/>
                  </a:lnTo>
                  <a:lnTo>
                    <a:pt x="9598" y="1868"/>
                  </a:lnTo>
                  <a:lnTo>
                    <a:pt x="9578" y="1839"/>
                  </a:lnTo>
                  <a:lnTo>
                    <a:pt x="9540" y="1811"/>
                  </a:lnTo>
                  <a:lnTo>
                    <a:pt x="9464" y="1753"/>
                  </a:lnTo>
                  <a:lnTo>
                    <a:pt x="9349" y="1696"/>
                  </a:lnTo>
                  <a:lnTo>
                    <a:pt x="9224" y="1638"/>
                  </a:lnTo>
                  <a:lnTo>
                    <a:pt x="8927" y="1523"/>
                  </a:lnTo>
                  <a:lnTo>
                    <a:pt x="8611" y="1408"/>
                  </a:lnTo>
                  <a:lnTo>
                    <a:pt x="8314" y="1313"/>
                  </a:lnTo>
                  <a:lnTo>
                    <a:pt x="8190" y="1255"/>
                  </a:lnTo>
                  <a:lnTo>
                    <a:pt x="8084" y="1217"/>
                  </a:lnTo>
                  <a:lnTo>
                    <a:pt x="7605" y="997"/>
                  </a:lnTo>
                  <a:lnTo>
                    <a:pt x="7107" y="786"/>
                  </a:lnTo>
                  <a:lnTo>
                    <a:pt x="6628" y="604"/>
                  </a:lnTo>
                  <a:lnTo>
                    <a:pt x="6169" y="431"/>
                  </a:lnTo>
                  <a:lnTo>
                    <a:pt x="5747" y="288"/>
                  </a:lnTo>
                  <a:lnTo>
                    <a:pt x="5364" y="173"/>
                  </a:lnTo>
                  <a:lnTo>
                    <a:pt x="5058" y="77"/>
                  </a:lnTo>
                  <a:lnTo>
                    <a:pt x="4828" y="20"/>
                  </a:lnTo>
                  <a:lnTo>
                    <a:pt x="4761" y="10"/>
                  </a:lnTo>
                  <a:lnTo>
                    <a:pt x="4684" y="0"/>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6"/>
            <p:cNvSpPr/>
            <p:nvPr/>
          </p:nvSpPr>
          <p:spPr>
            <a:xfrm>
              <a:off x="8252423" y="3224681"/>
              <a:ext cx="342114" cy="102500"/>
            </a:xfrm>
            <a:custGeom>
              <a:avLst/>
              <a:gdLst/>
              <a:ahLst/>
              <a:cxnLst/>
              <a:rect l="l" t="t" r="r" b="b"/>
              <a:pathLst>
                <a:path w="8698" h="2606" extrusionOk="0">
                  <a:moveTo>
                    <a:pt x="2998" y="1"/>
                  </a:moveTo>
                  <a:lnTo>
                    <a:pt x="2797" y="10"/>
                  </a:lnTo>
                  <a:lnTo>
                    <a:pt x="2558" y="20"/>
                  </a:lnTo>
                  <a:lnTo>
                    <a:pt x="2021" y="68"/>
                  </a:lnTo>
                  <a:lnTo>
                    <a:pt x="1456" y="144"/>
                  </a:lnTo>
                  <a:lnTo>
                    <a:pt x="901" y="211"/>
                  </a:lnTo>
                  <a:lnTo>
                    <a:pt x="441" y="278"/>
                  </a:lnTo>
                  <a:lnTo>
                    <a:pt x="0" y="345"/>
                  </a:lnTo>
                  <a:lnTo>
                    <a:pt x="0" y="403"/>
                  </a:lnTo>
                  <a:lnTo>
                    <a:pt x="249" y="432"/>
                  </a:lnTo>
                  <a:lnTo>
                    <a:pt x="489" y="479"/>
                  </a:lnTo>
                  <a:lnTo>
                    <a:pt x="728" y="527"/>
                  </a:lnTo>
                  <a:lnTo>
                    <a:pt x="949" y="594"/>
                  </a:lnTo>
                  <a:lnTo>
                    <a:pt x="1169" y="661"/>
                  </a:lnTo>
                  <a:lnTo>
                    <a:pt x="1380" y="748"/>
                  </a:lnTo>
                  <a:lnTo>
                    <a:pt x="1571" y="843"/>
                  </a:lnTo>
                  <a:lnTo>
                    <a:pt x="1763" y="949"/>
                  </a:lnTo>
                  <a:lnTo>
                    <a:pt x="1945" y="1064"/>
                  </a:lnTo>
                  <a:lnTo>
                    <a:pt x="2117" y="1188"/>
                  </a:lnTo>
                  <a:lnTo>
                    <a:pt x="2270" y="1322"/>
                  </a:lnTo>
                  <a:lnTo>
                    <a:pt x="2424" y="1476"/>
                  </a:lnTo>
                  <a:lnTo>
                    <a:pt x="2558" y="1638"/>
                  </a:lnTo>
                  <a:lnTo>
                    <a:pt x="2692" y="1811"/>
                  </a:lnTo>
                  <a:lnTo>
                    <a:pt x="2807" y="2002"/>
                  </a:lnTo>
                  <a:lnTo>
                    <a:pt x="2912" y="2204"/>
                  </a:lnTo>
                  <a:lnTo>
                    <a:pt x="4205" y="2347"/>
                  </a:lnTo>
                  <a:lnTo>
                    <a:pt x="4770" y="2414"/>
                  </a:lnTo>
                  <a:lnTo>
                    <a:pt x="5335" y="2472"/>
                  </a:lnTo>
                  <a:lnTo>
                    <a:pt x="5747" y="2500"/>
                  </a:lnTo>
                  <a:lnTo>
                    <a:pt x="6207" y="2539"/>
                  </a:lnTo>
                  <a:lnTo>
                    <a:pt x="6686" y="2568"/>
                  </a:lnTo>
                  <a:lnTo>
                    <a:pt x="7155" y="2587"/>
                  </a:lnTo>
                  <a:lnTo>
                    <a:pt x="7586" y="2606"/>
                  </a:lnTo>
                  <a:lnTo>
                    <a:pt x="7950" y="2606"/>
                  </a:lnTo>
                  <a:lnTo>
                    <a:pt x="8218" y="2596"/>
                  </a:lnTo>
                  <a:lnTo>
                    <a:pt x="8314" y="2587"/>
                  </a:lnTo>
                  <a:lnTo>
                    <a:pt x="8381" y="2577"/>
                  </a:lnTo>
                  <a:lnTo>
                    <a:pt x="8506" y="2520"/>
                  </a:lnTo>
                  <a:lnTo>
                    <a:pt x="8602" y="2462"/>
                  </a:lnTo>
                  <a:lnTo>
                    <a:pt x="8640" y="2433"/>
                  </a:lnTo>
                  <a:lnTo>
                    <a:pt x="8659" y="2395"/>
                  </a:lnTo>
                  <a:lnTo>
                    <a:pt x="8678" y="2366"/>
                  </a:lnTo>
                  <a:lnTo>
                    <a:pt x="8697" y="2328"/>
                  </a:lnTo>
                  <a:lnTo>
                    <a:pt x="8697" y="2290"/>
                  </a:lnTo>
                  <a:lnTo>
                    <a:pt x="8697" y="2251"/>
                  </a:lnTo>
                  <a:lnTo>
                    <a:pt x="8678" y="2213"/>
                  </a:lnTo>
                  <a:lnTo>
                    <a:pt x="8659" y="2175"/>
                  </a:lnTo>
                  <a:lnTo>
                    <a:pt x="8592" y="2089"/>
                  </a:lnTo>
                  <a:lnTo>
                    <a:pt x="8496" y="1993"/>
                  </a:lnTo>
                  <a:lnTo>
                    <a:pt x="8362" y="1897"/>
                  </a:lnTo>
                  <a:lnTo>
                    <a:pt x="8199" y="1792"/>
                  </a:lnTo>
                  <a:lnTo>
                    <a:pt x="8008" y="1677"/>
                  </a:lnTo>
                  <a:lnTo>
                    <a:pt x="7778" y="1562"/>
                  </a:lnTo>
                  <a:lnTo>
                    <a:pt x="7519" y="1437"/>
                  </a:lnTo>
                  <a:lnTo>
                    <a:pt x="7232" y="1303"/>
                  </a:lnTo>
                  <a:lnTo>
                    <a:pt x="6906" y="1169"/>
                  </a:lnTo>
                  <a:lnTo>
                    <a:pt x="6542" y="1016"/>
                  </a:lnTo>
                  <a:lnTo>
                    <a:pt x="6063" y="834"/>
                  </a:lnTo>
                  <a:lnTo>
                    <a:pt x="5565" y="671"/>
                  </a:lnTo>
                  <a:lnTo>
                    <a:pt x="5086" y="518"/>
                  </a:lnTo>
                  <a:lnTo>
                    <a:pt x="4627" y="374"/>
                  </a:lnTo>
                  <a:lnTo>
                    <a:pt x="4205" y="259"/>
                  </a:lnTo>
                  <a:lnTo>
                    <a:pt x="3832" y="154"/>
                  </a:lnTo>
                  <a:lnTo>
                    <a:pt x="3286" y="20"/>
                  </a:lnTo>
                  <a:lnTo>
                    <a:pt x="3171" y="10"/>
                  </a:lnTo>
                  <a:lnTo>
                    <a:pt x="29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6"/>
            <p:cNvSpPr/>
            <p:nvPr/>
          </p:nvSpPr>
          <p:spPr>
            <a:xfrm>
              <a:off x="7744222" y="3452213"/>
              <a:ext cx="62185" cy="898944"/>
            </a:xfrm>
            <a:custGeom>
              <a:avLst/>
              <a:gdLst/>
              <a:ahLst/>
              <a:cxnLst/>
              <a:rect l="l" t="t" r="r" b="b"/>
              <a:pathLst>
                <a:path w="1581" h="22855" extrusionOk="0">
                  <a:moveTo>
                    <a:pt x="1" y="1"/>
                  </a:moveTo>
                  <a:lnTo>
                    <a:pt x="1" y="22854"/>
                  </a:lnTo>
                  <a:lnTo>
                    <a:pt x="1581" y="22854"/>
                  </a:lnTo>
                  <a:lnTo>
                    <a:pt x="1581" y="1"/>
                  </a:lnTo>
                  <a:close/>
                </a:path>
              </a:pathLst>
            </a:custGeom>
            <a:solidFill>
              <a:srgbClr val="959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6"/>
            <p:cNvSpPr/>
            <p:nvPr/>
          </p:nvSpPr>
          <p:spPr>
            <a:xfrm>
              <a:off x="7478656" y="4279862"/>
              <a:ext cx="592977" cy="160162"/>
            </a:xfrm>
            <a:custGeom>
              <a:avLst/>
              <a:gdLst/>
              <a:ahLst/>
              <a:cxnLst/>
              <a:rect l="l" t="t" r="r" b="b"/>
              <a:pathLst>
                <a:path w="15076" h="4072" extrusionOk="0">
                  <a:moveTo>
                    <a:pt x="4071" y="1"/>
                  </a:moveTo>
                  <a:lnTo>
                    <a:pt x="3860" y="10"/>
                  </a:lnTo>
                  <a:lnTo>
                    <a:pt x="3659" y="30"/>
                  </a:lnTo>
                  <a:lnTo>
                    <a:pt x="3458" y="49"/>
                  </a:lnTo>
                  <a:lnTo>
                    <a:pt x="3257" y="87"/>
                  </a:lnTo>
                  <a:lnTo>
                    <a:pt x="3055" y="135"/>
                  </a:lnTo>
                  <a:lnTo>
                    <a:pt x="2864" y="192"/>
                  </a:lnTo>
                  <a:lnTo>
                    <a:pt x="2672" y="250"/>
                  </a:lnTo>
                  <a:lnTo>
                    <a:pt x="2490" y="327"/>
                  </a:lnTo>
                  <a:lnTo>
                    <a:pt x="2308" y="403"/>
                  </a:lnTo>
                  <a:lnTo>
                    <a:pt x="2136" y="499"/>
                  </a:lnTo>
                  <a:lnTo>
                    <a:pt x="1964" y="595"/>
                  </a:lnTo>
                  <a:lnTo>
                    <a:pt x="1801" y="700"/>
                  </a:lnTo>
                  <a:lnTo>
                    <a:pt x="1638" y="815"/>
                  </a:lnTo>
                  <a:lnTo>
                    <a:pt x="1485" y="940"/>
                  </a:lnTo>
                  <a:lnTo>
                    <a:pt x="1341" y="1064"/>
                  </a:lnTo>
                  <a:lnTo>
                    <a:pt x="1197" y="1198"/>
                  </a:lnTo>
                  <a:lnTo>
                    <a:pt x="1063" y="1342"/>
                  </a:lnTo>
                  <a:lnTo>
                    <a:pt x="929" y="1485"/>
                  </a:lnTo>
                  <a:lnTo>
                    <a:pt x="814" y="1639"/>
                  </a:lnTo>
                  <a:lnTo>
                    <a:pt x="699" y="1802"/>
                  </a:lnTo>
                  <a:lnTo>
                    <a:pt x="594" y="1964"/>
                  </a:lnTo>
                  <a:lnTo>
                    <a:pt x="498" y="2137"/>
                  </a:lnTo>
                  <a:lnTo>
                    <a:pt x="402" y="2309"/>
                  </a:lnTo>
                  <a:lnTo>
                    <a:pt x="326" y="2491"/>
                  </a:lnTo>
                  <a:lnTo>
                    <a:pt x="249" y="2673"/>
                  </a:lnTo>
                  <a:lnTo>
                    <a:pt x="182" y="2865"/>
                  </a:lnTo>
                  <a:lnTo>
                    <a:pt x="134" y="3056"/>
                  </a:lnTo>
                  <a:lnTo>
                    <a:pt x="86" y="3257"/>
                  </a:lnTo>
                  <a:lnTo>
                    <a:pt x="48" y="3459"/>
                  </a:lnTo>
                  <a:lnTo>
                    <a:pt x="29" y="3660"/>
                  </a:lnTo>
                  <a:lnTo>
                    <a:pt x="10" y="3861"/>
                  </a:lnTo>
                  <a:lnTo>
                    <a:pt x="0" y="4072"/>
                  </a:lnTo>
                  <a:lnTo>
                    <a:pt x="1293" y="4072"/>
                  </a:lnTo>
                  <a:lnTo>
                    <a:pt x="1303" y="3928"/>
                  </a:lnTo>
                  <a:lnTo>
                    <a:pt x="1312" y="3794"/>
                  </a:lnTo>
                  <a:lnTo>
                    <a:pt x="1331" y="3650"/>
                  </a:lnTo>
                  <a:lnTo>
                    <a:pt x="1351" y="3516"/>
                  </a:lnTo>
                  <a:lnTo>
                    <a:pt x="1389" y="3382"/>
                  </a:lnTo>
                  <a:lnTo>
                    <a:pt x="1427" y="3248"/>
                  </a:lnTo>
                  <a:lnTo>
                    <a:pt x="1466" y="3123"/>
                  </a:lnTo>
                  <a:lnTo>
                    <a:pt x="1513" y="2999"/>
                  </a:lnTo>
                  <a:lnTo>
                    <a:pt x="1571" y="2874"/>
                  </a:lnTo>
                  <a:lnTo>
                    <a:pt x="1628" y="2750"/>
                  </a:lnTo>
                  <a:lnTo>
                    <a:pt x="1695" y="2635"/>
                  </a:lnTo>
                  <a:lnTo>
                    <a:pt x="1772" y="2520"/>
                  </a:lnTo>
                  <a:lnTo>
                    <a:pt x="1849" y="2415"/>
                  </a:lnTo>
                  <a:lnTo>
                    <a:pt x="1935" y="2309"/>
                  </a:lnTo>
                  <a:lnTo>
                    <a:pt x="2021" y="2213"/>
                  </a:lnTo>
                  <a:lnTo>
                    <a:pt x="2107" y="2108"/>
                  </a:lnTo>
                  <a:lnTo>
                    <a:pt x="2203" y="2022"/>
                  </a:lnTo>
                  <a:lnTo>
                    <a:pt x="2308" y="1936"/>
                  </a:lnTo>
                  <a:lnTo>
                    <a:pt x="2414" y="1849"/>
                  </a:lnTo>
                  <a:lnTo>
                    <a:pt x="2519" y="1773"/>
                  </a:lnTo>
                  <a:lnTo>
                    <a:pt x="2634" y="1706"/>
                  </a:lnTo>
                  <a:lnTo>
                    <a:pt x="2749" y="1639"/>
                  </a:lnTo>
                  <a:lnTo>
                    <a:pt x="2873" y="1572"/>
                  </a:lnTo>
                  <a:lnTo>
                    <a:pt x="2998" y="1514"/>
                  </a:lnTo>
                  <a:lnTo>
                    <a:pt x="3123" y="1466"/>
                  </a:lnTo>
                  <a:lnTo>
                    <a:pt x="3247" y="1428"/>
                  </a:lnTo>
                  <a:lnTo>
                    <a:pt x="3381" y="1390"/>
                  </a:lnTo>
                  <a:lnTo>
                    <a:pt x="3515" y="1351"/>
                  </a:lnTo>
                  <a:lnTo>
                    <a:pt x="3649" y="1332"/>
                  </a:lnTo>
                  <a:lnTo>
                    <a:pt x="3793" y="1313"/>
                  </a:lnTo>
                  <a:lnTo>
                    <a:pt x="3927" y="1304"/>
                  </a:lnTo>
                  <a:lnTo>
                    <a:pt x="11149" y="1304"/>
                  </a:lnTo>
                  <a:lnTo>
                    <a:pt x="11293" y="1313"/>
                  </a:lnTo>
                  <a:lnTo>
                    <a:pt x="11427" y="1332"/>
                  </a:lnTo>
                  <a:lnTo>
                    <a:pt x="11570" y="1351"/>
                  </a:lnTo>
                  <a:lnTo>
                    <a:pt x="11704" y="1390"/>
                  </a:lnTo>
                  <a:lnTo>
                    <a:pt x="11829" y="1428"/>
                  </a:lnTo>
                  <a:lnTo>
                    <a:pt x="11963" y="1466"/>
                  </a:lnTo>
                  <a:lnTo>
                    <a:pt x="12088" y="1514"/>
                  </a:lnTo>
                  <a:lnTo>
                    <a:pt x="12212" y="1572"/>
                  </a:lnTo>
                  <a:lnTo>
                    <a:pt x="12327" y="1639"/>
                  </a:lnTo>
                  <a:lnTo>
                    <a:pt x="12442" y="1706"/>
                  </a:lnTo>
                  <a:lnTo>
                    <a:pt x="12557" y="1773"/>
                  </a:lnTo>
                  <a:lnTo>
                    <a:pt x="12662" y="1849"/>
                  </a:lnTo>
                  <a:lnTo>
                    <a:pt x="12768" y="1936"/>
                  </a:lnTo>
                  <a:lnTo>
                    <a:pt x="12873" y="2022"/>
                  </a:lnTo>
                  <a:lnTo>
                    <a:pt x="12969" y="2108"/>
                  </a:lnTo>
                  <a:lnTo>
                    <a:pt x="13065" y="2213"/>
                  </a:lnTo>
                  <a:lnTo>
                    <a:pt x="13151" y="2309"/>
                  </a:lnTo>
                  <a:lnTo>
                    <a:pt x="13227" y="2415"/>
                  </a:lnTo>
                  <a:lnTo>
                    <a:pt x="13304" y="2520"/>
                  </a:lnTo>
                  <a:lnTo>
                    <a:pt x="13381" y="2635"/>
                  </a:lnTo>
                  <a:lnTo>
                    <a:pt x="13448" y="2750"/>
                  </a:lnTo>
                  <a:lnTo>
                    <a:pt x="13505" y="2874"/>
                  </a:lnTo>
                  <a:lnTo>
                    <a:pt x="13563" y="2999"/>
                  </a:lnTo>
                  <a:lnTo>
                    <a:pt x="13611" y="3123"/>
                  </a:lnTo>
                  <a:lnTo>
                    <a:pt x="13658" y="3248"/>
                  </a:lnTo>
                  <a:lnTo>
                    <a:pt x="13697" y="3382"/>
                  </a:lnTo>
                  <a:lnTo>
                    <a:pt x="13725" y="3516"/>
                  </a:lnTo>
                  <a:lnTo>
                    <a:pt x="13754" y="3650"/>
                  </a:lnTo>
                  <a:lnTo>
                    <a:pt x="13764" y="3794"/>
                  </a:lnTo>
                  <a:lnTo>
                    <a:pt x="13783" y="3928"/>
                  </a:lnTo>
                  <a:lnTo>
                    <a:pt x="13783" y="4072"/>
                  </a:lnTo>
                  <a:lnTo>
                    <a:pt x="15076" y="4072"/>
                  </a:lnTo>
                  <a:lnTo>
                    <a:pt x="15076" y="3861"/>
                  </a:lnTo>
                  <a:lnTo>
                    <a:pt x="15057" y="3660"/>
                  </a:lnTo>
                  <a:lnTo>
                    <a:pt x="15028" y="3459"/>
                  </a:lnTo>
                  <a:lnTo>
                    <a:pt x="14990" y="3257"/>
                  </a:lnTo>
                  <a:lnTo>
                    <a:pt x="14951" y="3056"/>
                  </a:lnTo>
                  <a:lnTo>
                    <a:pt x="14894" y="2865"/>
                  </a:lnTo>
                  <a:lnTo>
                    <a:pt x="14827" y="2673"/>
                  </a:lnTo>
                  <a:lnTo>
                    <a:pt x="14760" y="2491"/>
                  </a:lnTo>
                  <a:lnTo>
                    <a:pt x="14674" y="2309"/>
                  </a:lnTo>
                  <a:lnTo>
                    <a:pt x="14588" y="2137"/>
                  </a:lnTo>
                  <a:lnTo>
                    <a:pt x="14492" y="1964"/>
                  </a:lnTo>
                  <a:lnTo>
                    <a:pt x="14377" y="1802"/>
                  </a:lnTo>
                  <a:lnTo>
                    <a:pt x="14271" y="1639"/>
                  </a:lnTo>
                  <a:lnTo>
                    <a:pt x="14147" y="1485"/>
                  </a:lnTo>
                  <a:lnTo>
                    <a:pt x="14022" y="1342"/>
                  </a:lnTo>
                  <a:lnTo>
                    <a:pt x="13888" y="1198"/>
                  </a:lnTo>
                  <a:lnTo>
                    <a:pt x="13745" y="1064"/>
                  </a:lnTo>
                  <a:lnTo>
                    <a:pt x="13591" y="940"/>
                  </a:lnTo>
                  <a:lnTo>
                    <a:pt x="13438" y="815"/>
                  </a:lnTo>
                  <a:lnTo>
                    <a:pt x="13285" y="700"/>
                  </a:lnTo>
                  <a:lnTo>
                    <a:pt x="13112" y="595"/>
                  </a:lnTo>
                  <a:lnTo>
                    <a:pt x="12950" y="499"/>
                  </a:lnTo>
                  <a:lnTo>
                    <a:pt x="12768" y="403"/>
                  </a:lnTo>
                  <a:lnTo>
                    <a:pt x="12586" y="327"/>
                  </a:lnTo>
                  <a:lnTo>
                    <a:pt x="12404" y="250"/>
                  </a:lnTo>
                  <a:lnTo>
                    <a:pt x="12212" y="192"/>
                  </a:lnTo>
                  <a:lnTo>
                    <a:pt x="12021" y="135"/>
                  </a:lnTo>
                  <a:lnTo>
                    <a:pt x="11829" y="87"/>
                  </a:lnTo>
                  <a:lnTo>
                    <a:pt x="11628" y="49"/>
                  </a:lnTo>
                  <a:lnTo>
                    <a:pt x="11427" y="30"/>
                  </a:lnTo>
                  <a:lnTo>
                    <a:pt x="11216" y="10"/>
                  </a:lnTo>
                  <a:lnTo>
                    <a:pt x="110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6"/>
            <p:cNvSpPr/>
            <p:nvPr/>
          </p:nvSpPr>
          <p:spPr>
            <a:xfrm>
              <a:off x="7708076" y="3426608"/>
              <a:ext cx="134517" cy="208738"/>
            </a:xfrm>
            <a:custGeom>
              <a:avLst/>
              <a:gdLst/>
              <a:ahLst/>
              <a:cxnLst/>
              <a:rect l="l" t="t" r="r" b="b"/>
              <a:pathLst>
                <a:path w="3420" h="5307" extrusionOk="0">
                  <a:moveTo>
                    <a:pt x="0" y="0"/>
                  </a:moveTo>
                  <a:lnTo>
                    <a:pt x="642" y="5307"/>
                  </a:lnTo>
                  <a:lnTo>
                    <a:pt x="2768" y="5307"/>
                  </a:lnTo>
                  <a:lnTo>
                    <a:pt x="3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6"/>
            <p:cNvSpPr/>
            <p:nvPr/>
          </p:nvSpPr>
          <p:spPr>
            <a:xfrm>
              <a:off x="7343002" y="3414179"/>
              <a:ext cx="864646" cy="71624"/>
            </a:xfrm>
            <a:custGeom>
              <a:avLst/>
              <a:gdLst/>
              <a:ahLst/>
              <a:cxnLst/>
              <a:rect l="l" t="t" r="r" b="b"/>
              <a:pathLst>
                <a:path w="21983" h="1821" extrusionOk="0">
                  <a:moveTo>
                    <a:pt x="1" y="0"/>
                  </a:moveTo>
                  <a:lnTo>
                    <a:pt x="1" y="1820"/>
                  </a:lnTo>
                  <a:lnTo>
                    <a:pt x="21983" y="1820"/>
                  </a:lnTo>
                  <a:lnTo>
                    <a:pt x="219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6"/>
            <p:cNvSpPr/>
            <p:nvPr/>
          </p:nvSpPr>
          <p:spPr>
            <a:xfrm>
              <a:off x="7311733" y="3305310"/>
              <a:ext cx="926831" cy="137152"/>
            </a:xfrm>
            <a:custGeom>
              <a:avLst/>
              <a:gdLst/>
              <a:ahLst/>
              <a:cxnLst/>
              <a:rect l="l" t="t" r="r" b="b"/>
              <a:pathLst>
                <a:path w="23564" h="3487" extrusionOk="0">
                  <a:moveTo>
                    <a:pt x="3181" y="0"/>
                  </a:moveTo>
                  <a:lnTo>
                    <a:pt x="3008" y="19"/>
                  </a:lnTo>
                  <a:lnTo>
                    <a:pt x="2846" y="39"/>
                  </a:lnTo>
                  <a:lnTo>
                    <a:pt x="2683" y="67"/>
                  </a:lnTo>
                  <a:lnTo>
                    <a:pt x="2520" y="106"/>
                  </a:lnTo>
                  <a:lnTo>
                    <a:pt x="2357" y="154"/>
                  </a:lnTo>
                  <a:lnTo>
                    <a:pt x="2204" y="201"/>
                  </a:lnTo>
                  <a:lnTo>
                    <a:pt x="2051" y="259"/>
                  </a:lnTo>
                  <a:lnTo>
                    <a:pt x="1897" y="326"/>
                  </a:lnTo>
                  <a:lnTo>
                    <a:pt x="1754" y="403"/>
                  </a:lnTo>
                  <a:lnTo>
                    <a:pt x="1620" y="489"/>
                  </a:lnTo>
                  <a:lnTo>
                    <a:pt x="1476" y="575"/>
                  </a:lnTo>
                  <a:lnTo>
                    <a:pt x="1351" y="661"/>
                  </a:lnTo>
                  <a:lnTo>
                    <a:pt x="1227" y="767"/>
                  </a:lnTo>
                  <a:lnTo>
                    <a:pt x="1102" y="872"/>
                  </a:lnTo>
                  <a:lnTo>
                    <a:pt x="988" y="977"/>
                  </a:lnTo>
                  <a:lnTo>
                    <a:pt x="873" y="1092"/>
                  </a:lnTo>
                  <a:lnTo>
                    <a:pt x="767" y="1217"/>
                  </a:lnTo>
                  <a:lnTo>
                    <a:pt x="671" y="1341"/>
                  </a:lnTo>
                  <a:lnTo>
                    <a:pt x="576" y="1475"/>
                  </a:lnTo>
                  <a:lnTo>
                    <a:pt x="489" y="1609"/>
                  </a:lnTo>
                  <a:lnTo>
                    <a:pt x="403" y="1753"/>
                  </a:lnTo>
                  <a:lnTo>
                    <a:pt x="336" y="1897"/>
                  </a:lnTo>
                  <a:lnTo>
                    <a:pt x="269" y="2050"/>
                  </a:lnTo>
                  <a:lnTo>
                    <a:pt x="202" y="2194"/>
                  </a:lnTo>
                  <a:lnTo>
                    <a:pt x="154" y="2357"/>
                  </a:lnTo>
                  <a:lnTo>
                    <a:pt x="106" y="2510"/>
                  </a:lnTo>
                  <a:lnTo>
                    <a:pt x="68" y="2673"/>
                  </a:lnTo>
                  <a:lnTo>
                    <a:pt x="39" y="2835"/>
                  </a:lnTo>
                  <a:lnTo>
                    <a:pt x="20" y="3008"/>
                  </a:lnTo>
                  <a:lnTo>
                    <a:pt x="11" y="3180"/>
                  </a:lnTo>
                  <a:lnTo>
                    <a:pt x="1" y="3353"/>
                  </a:lnTo>
                  <a:lnTo>
                    <a:pt x="1" y="3487"/>
                  </a:lnTo>
                  <a:lnTo>
                    <a:pt x="23563" y="3487"/>
                  </a:lnTo>
                  <a:lnTo>
                    <a:pt x="23563" y="3353"/>
                  </a:lnTo>
                  <a:lnTo>
                    <a:pt x="23563" y="3180"/>
                  </a:lnTo>
                  <a:lnTo>
                    <a:pt x="23544" y="3008"/>
                  </a:lnTo>
                  <a:lnTo>
                    <a:pt x="23525" y="2835"/>
                  </a:lnTo>
                  <a:lnTo>
                    <a:pt x="23496" y="2673"/>
                  </a:lnTo>
                  <a:lnTo>
                    <a:pt x="23458" y="2510"/>
                  </a:lnTo>
                  <a:lnTo>
                    <a:pt x="23419" y="2357"/>
                  </a:lnTo>
                  <a:lnTo>
                    <a:pt x="23362" y="2194"/>
                  </a:lnTo>
                  <a:lnTo>
                    <a:pt x="23304" y="2050"/>
                  </a:lnTo>
                  <a:lnTo>
                    <a:pt x="23237" y="1897"/>
                  </a:lnTo>
                  <a:lnTo>
                    <a:pt x="23161" y="1753"/>
                  </a:lnTo>
                  <a:lnTo>
                    <a:pt x="23084" y="1609"/>
                  </a:lnTo>
                  <a:lnTo>
                    <a:pt x="22998" y="1475"/>
                  </a:lnTo>
                  <a:lnTo>
                    <a:pt x="22902" y="1341"/>
                  </a:lnTo>
                  <a:lnTo>
                    <a:pt x="22797" y="1217"/>
                  </a:lnTo>
                  <a:lnTo>
                    <a:pt x="22691" y="1092"/>
                  </a:lnTo>
                  <a:lnTo>
                    <a:pt x="22586" y="977"/>
                  </a:lnTo>
                  <a:lnTo>
                    <a:pt x="22471" y="872"/>
                  </a:lnTo>
                  <a:lnTo>
                    <a:pt x="22347" y="767"/>
                  </a:lnTo>
                  <a:lnTo>
                    <a:pt x="22222" y="661"/>
                  </a:lnTo>
                  <a:lnTo>
                    <a:pt x="22088" y="575"/>
                  </a:lnTo>
                  <a:lnTo>
                    <a:pt x="21954" y="489"/>
                  </a:lnTo>
                  <a:lnTo>
                    <a:pt x="21810" y="403"/>
                  </a:lnTo>
                  <a:lnTo>
                    <a:pt x="21667" y="326"/>
                  </a:lnTo>
                  <a:lnTo>
                    <a:pt x="21523" y="259"/>
                  </a:lnTo>
                  <a:lnTo>
                    <a:pt x="21370" y="201"/>
                  </a:lnTo>
                  <a:lnTo>
                    <a:pt x="21207" y="154"/>
                  </a:lnTo>
                  <a:lnTo>
                    <a:pt x="21054" y="106"/>
                  </a:lnTo>
                  <a:lnTo>
                    <a:pt x="20891" y="67"/>
                  </a:lnTo>
                  <a:lnTo>
                    <a:pt x="20728" y="39"/>
                  </a:lnTo>
                  <a:lnTo>
                    <a:pt x="20556" y="19"/>
                  </a:lnTo>
                  <a:lnTo>
                    <a:pt x="20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6"/>
            <p:cNvSpPr/>
            <p:nvPr/>
          </p:nvSpPr>
          <p:spPr>
            <a:xfrm>
              <a:off x="7532147" y="1433376"/>
              <a:ext cx="1154684" cy="1453100"/>
            </a:xfrm>
            <a:custGeom>
              <a:avLst/>
              <a:gdLst/>
              <a:ahLst/>
              <a:cxnLst/>
              <a:rect l="l" t="t" r="r" b="b"/>
              <a:pathLst>
                <a:path w="29357" h="36944" extrusionOk="0">
                  <a:moveTo>
                    <a:pt x="4818" y="1"/>
                  </a:moveTo>
                  <a:lnTo>
                    <a:pt x="3276" y="6399"/>
                  </a:lnTo>
                  <a:lnTo>
                    <a:pt x="3391" y="6351"/>
                  </a:lnTo>
                  <a:lnTo>
                    <a:pt x="3707" y="6236"/>
                  </a:lnTo>
                  <a:lnTo>
                    <a:pt x="3927" y="6159"/>
                  </a:lnTo>
                  <a:lnTo>
                    <a:pt x="4176" y="6083"/>
                  </a:lnTo>
                  <a:lnTo>
                    <a:pt x="4454" y="6006"/>
                  </a:lnTo>
                  <a:lnTo>
                    <a:pt x="4751" y="5929"/>
                  </a:lnTo>
                  <a:lnTo>
                    <a:pt x="5048" y="5862"/>
                  </a:lnTo>
                  <a:lnTo>
                    <a:pt x="5364" y="5815"/>
                  </a:lnTo>
                  <a:lnTo>
                    <a:pt x="5670" y="5776"/>
                  </a:lnTo>
                  <a:lnTo>
                    <a:pt x="5824" y="5767"/>
                  </a:lnTo>
                  <a:lnTo>
                    <a:pt x="6111" y="5767"/>
                  </a:lnTo>
                  <a:lnTo>
                    <a:pt x="6255" y="5776"/>
                  </a:lnTo>
                  <a:lnTo>
                    <a:pt x="6389" y="5795"/>
                  </a:lnTo>
                  <a:lnTo>
                    <a:pt x="6523" y="5824"/>
                  </a:lnTo>
                  <a:lnTo>
                    <a:pt x="6647" y="5853"/>
                  </a:lnTo>
                  <a:lnTo>
                    <a:pt x="6762" y="5901"/>
                  </a:lnTo>
                  <a:lnTo>
                    <a:pt x="6868" y="5958"/>
                  </a:lnTo>
                  <a:lnTo>
                    <a:pt x="6963" y="6016"/>
                  </a:lnTo>
                  <a:lnTo>
                    <a:pt x="7059" y="6092"/>
                  </a:lnTo>
                  <a:lnTo>
                    <a:pt x="7145" y="6169"/>
                  </a:lnTo>
                  <a:lnTo>
                    <a:pt x="7318" y="6341"/>
                  </a:lnTo>
                  <a:lnTo>
                    <a:pt x="7471" y="6533"/>
                  </a:lnTo>
                  <a:lnTo>
                    <a:pt x="7615" y="6744"/>
                  </a:lnTo>
                  <a:lnTo>
                    <a:pt x="7739" y="6964"/>
                  </a:lnTo>
                  <a:lnTo>
                    <a:pt x="7854" y="7203"/>
                  </a:lnTo>
                  <a:lnTo>
                    <a:pt x="7940" y="7452"/>
                  </a:lnTo>
                  <a:lnTo>
                    <a:pt x="7979" y="7587"/>
                  </a:lnTo>
                  <a:lnTo>
                    <a:pt x="8017" y="7711"/>
                  </a:lnTo>
                  <a:lnTo>
                    <a:pt x="8036" y="7845"/>
                  </a:lnTo>
                  <a:lnTo>
                    <a:pt x="8065" y="7979"/>
                  </a:lnTo>
                  <a:lnTo>
                    <a:pt x="8074" y="8113"/>
                  </a:lnTo>
                  <a:lnTo>
                    <a:pt x="8084" y="8247"/>
                  </a:lnTo>
                  <a:lnTo>
                    <a:pt x="8084" y="8381"/>
                  </a:lnTo>
                  <a:lnTo>
                    <a:pt x="8084" y="8525"/>
                  </a:lnTo>
                  <a:lnTo>
                    <a:pt x="8065" y="8659"/>
                  </a:lnTo>
                  <a:lnTo>
                    <a:pt x="8046" y="8793"/>
                  </a:lnTo>
                  <a:lnTo>
                    <a:pt x="8027" y="8927"/>
                  </a:lnTo>
                  <a:lnTo>
                    <a:pt x="7988" y="9062"/>
                  </a:lnTo>
                  <a:lnTo>
                    <a:pt x="7950" y="9196"/>
                  </a:lnTo>
                  <a:lnTo>
                    <a:pt x="7893" y="9330"/>
                  </a:lnTo>
                  <a:lnTo>
                    <a:pt x="7835" y="9464"/>
                  </a:lnTo>
                  <a:lnTo>
                    <a:pt x="7768" y="9588"/>
                  </a:lnTo>
                  <a:lnTo>
                    <a:pt x="7691" y="9713"/>
                  </a:lnTo>
                  <a:lnTo>
                    <a:pt x="7605" y="9837"/>
                  </a:lnTo>
                  <a:lnTo>
                    <a:pt x="7270" y="10288"/>
                  </a:lnTo>
                  <a:lnTo>
                    <a:pt x="6839" y="10833"/>
                  </a:lnTo>
                  <a:lnTo>
                    <a:pt x="5757" y="12194"/>
                  </a:lnTo>
                  <a:lnTo>
                    <a:pt x="5134" y="12989"/>
                  </a:lnTo>
                  <a:lnTo>
                    <a:pt x="4492" y="13841"/>
                  </a:lnTo>
                  <a:lnTo>
                    <a:pt x="4167" y="14291"/>
                  </a:lnTo>
                  <a:lnTo>
                    <a:pt x="3831" y="14751"/>
                  </a:lnTo>
                  <a:lnTo>
                    <a:pt x="3506" y="15220"/>
                  </a:lnTo>
                  <a:lnTo>
                    <a:pt x="3180" y="15699"/>
                  </a:lnTo>
                  <a:lnTo>
                    <a:pt x="2864" y="16188"/>
                  </a:lnTo>
                  <a:lnTo>
                    <a:pt x="2548" y="16686"/>
                  </a:lnTo>
                  <a:lnTo>
                    <a:pt x="2241" y="17184"/>
                  </a:lnTo>
                  <a:lnTo>
                    <a:pt x="1945" y="17691"/>
                  </a:lnTo>
                  <a:lnTo>
                    <a:pt x="1667" y="18209"/>
                  </a:lnTo>
                  <a:lnTo>
                    <a:pt x="1399" y="18716"/>
                  </a:lnTo>
                  <a:lnTo>
                    <a:pt x="1150" y="19233"/>
                  </a:lnTo>
                  <a:lnTo>
                    <a:pt x="920" y="19751"/>
                  </a:lnTo>
                  <a:lnTo>
                    <a:pt x="709" y="20268"/>
                  </a:lnTo>
                  <a:lnTo>
                    <a:pt x="527" y="20776"/>
                  </a:lnTo>
                  <a:lnTo>
                    <a:pt x="441" y="21034"/>
                  </a:lnTo>
                  <a:lnTo>
                    <a:pt x="364" y="21283"/>
                  </a:lnTo>
                  <a:lnTo>
                    <a:pt x="297" y="21532"/>
                  </a:lnTo>
                  <a:lnTo>
                    <a:pt x="230" y="21791"/>
                  </a:lnTo>
                  <a:lnTo>
                    <a:pt x="173" y="22040"/>
                  </a:lnTo>
                  <a:lnTo>
                    <a:pt x="125" y="22289"/>
                  </a:lnTo>
                  <a:lnTo>
                    <a:pt x="86" y="22528"/>
                  </a:lnTo>
                  <a:lnTo>
                    <a:pt x="48" y="22777"/>
                  </a:lnTo>
                  <a:lnTo>
                    <a:pt x="29" y="23017"/>
                  </a:lnTo>
                  <a:lnTo>
                    <a:pt x="10" y="23256"/>
                  </a:lnTo>
                  <a:lnTo>
                    <a:pt x="0" y="23496"/>
                  </a:lnTo>
                  <a:lnTo>
                    <a:pt x="0" y="23735"/>
                  </a:lnTo>
                  <a:lnTo>
                    <a:pt x="10" y="23908"/>
                  </a:lnTo>
                  <a:lnTo>
                    <a:pt x="19" y="24080"/>
                  </a:lnTo>
                  <a:lnTo>
                    <a:pt x="48" y="24272"/>
                  </a:lnTo>
                  <a:lnTo>
                    <a:pt x="77" y="24473"/>
                  </a:lnTo>
                  <a:lnTo>
                    <a:pt x="153" y="24894"/>
                  </a:lnTo>
                  <a:lnTo>
                    <a:pt x="259" y="25344"/>
                  </a:lnTo>
                  <a:lnTo>
                    <a:pt x="402" y="25823"/>
                  </a:lnTo>
                  <a:lnTo>
                    <a:pt x="565" y="26321"/>
                  </a:lnTo>
                  <a:lnTo>
                    <a:pt x="766" y="26839"/>
                  </a:lnTo>
                  <a:lnTo>
                    <a:pt x="996" y="27384"/>
                  </a:lnTo>
                  <a:lnTo>
                    <a:pt x="1245" y="27930"/>
                  </a:lnTo>
                  <a:lnTo>
                    <a:pt x="1389" y="28218"/>
                  </a:lnTo>
                  <a:lnTo>
                    <a:pt x="1542" y="28496"/>
                  </a:lnTo>
                  <a:lnTo>
                    <a:pt x="1695" y="28783"/>
                  </a:lnTo>
                  <a:lnTo>
                    <a:pt x="1858" y="29070"/>
                  </a:lnTo>
                  <a:lnTo>
                    <a:pt x="2031" y="29348"/>
                  </a:lnTo>
                  <a:lnTo>
                    <a:pt x="2213" y="29635"/>
                  </a:lnTo>
                  <a:lnTo>
                    <a:pt x="2395" y="29923"/>
                  </a:lnTo>
                  <a:lnTo>
                    <a:pt x="2586" y="30210"/>
                  </a:lnTo>
                  <a:lnTo>
                    <a:pt x="2797" y="30497"/>
                  </a:lnTo>
                  <a:lnTo>
                    <a:pt x="3008" y="30785"/>
                  </a:lnTo>
                  <a:lnTo>
                    <a:pt x="3218" y="31072"/>
                  </a:lnTo>
                  <a:lnTo>
                    <a:pt x="3448" y="31350"/>
                  </a:lnTo>
                  <a:lnTo>
                    <a:pt x="3688" y="31628"/>
                  </a:lnTo>
                  <a:lnTo>
                    <a:pt x="3927" y="31905"/>
                  </a:lnTo>
                  <a:lnTo>
                    <a:pt x="4176" y="32183"/>
                  </a:lnTo>
                  <a:lnTo>
                    <a:pt x="4444" y="32451"/>
                  </a:lnTo>
                  <a:lnTo>
                    <a:pt x="4703" y="32719"/>
                  </a:lnTo>
                  <a:lnTo>
                    <a:pt x="4981" y="32978"/>
                  </a:lnTo>
                  <a:lnTo>
                    <a:pt x="5268" y="33237"/>
                  </a:lnTo>
                  <a:lnTo>
                    <a:pt x="5565" y="33495"/>
                  </a:lnTo>
                  <a:lnTo>
                    <a:pt x="5862" y="33735"/>
                  </a:lnTo>
                  <a:lnTo>
                    <a:pt x="6168" y="33984"/>
                  </a:lnTo>
                  <a:lnTo>
                    <a:pt x="6494" y="34214"/>
                  </a:lnTo>
                  <a:lnTo>
                    <a:pt x="6820" y="34444"/>
                  </a:lnTo>
                  <a:lnTo>
                    <a:pt x="7155" y="34664"/>
                  </a:lnTo>
                  <a:lnTo>
                    <a:pt x="7500" y="34875"/>
                  </a:lnTo>
                  <a:lnTo>
                    <a:pt x="7845" y="35076"/>
                  </a:lnTo>
                  <a:lnTo>
                    <a:pt x="8209" y="35277"/>
                  </a:lnTo>
                  <a:lnTo>
                    <a:pt x="8582" y="35468"/>
                  </a:lnTo>
                  <a:lnTo>
                    <a:pt x="8956" y="35641"/>
                  </a:lnTo>
                  <a:lnTo>
                    <a:pt x="9339" y="35813"/>
                  </a:lnTo>
                  <a:lnTo>
                    <a:pt x="9741" y="35966"/>
                  </a:lnTo>
                  <a:lnTo>
                    <a:pt x="10143" y="36120"/>
                  </a:lnTo>
                  <a:lnTo>
                    <a:pt x="10555" y="36254"/>
                  </a:lnTo>
                  <a:lnTo>
                    <a:pt x="10977" y="36388"/>
                  </a:lnTo>
                  <a:lnTo>
                    <a:pt x="11408" y="36503"/>
                  </a:lnTo>
                  <a:lnTo>
                    <a:pt x="11848" y="36599"/>
                  </a:lnTo>
                  <a:lnTo>
                    <a:pt x="12298" y="36694"/>
                  </a:lnTo>
                  <a:lnTo>
                    <a:pt x="12758" y="36771"/>
                  </a:lnTo>
                  <a:lnTo>
                    <a:pt x="13228" y="36828"/>
                  </a:lnTo>
                  <a:lnTo>
                    <a:pt x="13697" y="36886"/>
                  </a:lnTo>
                  <a:lnTo>
                    <a:pt x="14185" y="36915"/>
                  </a:lnTo>
                  <a:lnTo>
                    <a:pt x="14683" y="36943"/>
                  </a:lnTo>
                  <a:lnTo>
                    <a:pt x="15699" y="36943"/>
                  </a:lnTo>
                  <a:lnTo>
                    <a:pt x="16216" y="36915"/>
                  </a:lnTo>
                  <a:lnTo>
                    <a:pt x="16570" y="36886"/>
                  </a:lnTo>
                  <a:lnTo>
                    <a:pt x="16915" y="36857"/>
                  </a:lnTo>
                  <a:lnTo>
                    <a:pt x="17260" y="36819"/>
                  </a:lnTo>
                  <a:lnTo>
                    <a:pt x="17595" y="36771"/>
                  </a:lnTo>
                  <a:lnTo>
                    <a:pt x="17930" y="36723"/>
                  </a:lnTo>
                  <a:lnTo>
                    <a:pt x="18266" y="36666"/>
                  </a:lnTo>
                  <a:lnTo>
                    <a:pt x="18591" y="36599"/>
                  </a:lnTo>
                  <a:lnTo>
                    <a:pt x="18907" y="36532"/>
                  </a:lnTo>
                  <a:lnTo>
                    <a:pt x="19233" y="36455"/>
                  </a:lnTo>
                  <a:lnTo>
                    <a:pt x="19539" y="36369"/>
                  </a:lnTo>
                  <a:lnTo>
                    <a:pt x="19856" y="36283"/>
                  </a:lnTo>
                  <a:lnTo>
                    <a:pt x="20152" y="36187"/>
                  </a:lnTo>
                  <a:lnTo>
                    <a:pt x="20459" y="36081"/>
                  </a:lnTo>
                  <a:lnTo>
                    <a:pt x="20756" y="35976"/>
                  </a:lnTo>
                  <a:lnTo>
                    <a:pt x="21043" y="35861"/>
                  </a:lnTo>
                  <a:lnTo>
                    <a:pt x="21331" y="35746"/>
                  </a:lnTo>
                  <a:lnTo>
                    <a:pt x="21608" y="35622"/>
                  </a:lnTo>
                  <a:lnTo>
                    <a:pt x="21886" y="35497"/>
                  </a:lnTo>
                  <a:lnTo>
                    <a:pt x="22164" y="35363"/>
                  </a:lnTo>
                  <a:lnTo>
                    <a:pt x="22432" y="35229"/>
                  </a:lnTo>
                  <a:lnTo>
                    <a:pt x="22700" y="35085"/>
                  </a:lnTo>
                  <a:lnTo>
                    <a:pt x="22959" y="34932"/>
                  </a:lnTo>
                  <a:lnTo>
                    <a:pt x="23208" y="34788"/>
                  </a:lnTo>
                  <a:lnTo>
                    <a:pt x="23457" y="34626"/>
                  </a:lnTo>
                  <a:lnTo>
                    <a:pt x="23706" y="34463"/>
                  </a:lnTo>
                  <a:lnTo>
                    <a:pt x="23945" y="34300"/>
                  </a:lnTo>
                  <a:lnTo>
                    <a:pt x="24185" y="34127"/>
                  </a:lnTo>
                  <a:lnTo>
                    <a:pt x="24415" y="33955"/>
                  </a:lnTo>
                  <a:lnTo>
                    <a:pt x="24635" y="33773"/>
                  </a:lnTo>
                  <a:lnTo>
                    <a:pt x="24855" y="33591"/>
                  </a:lnTo>
                  <a:lnTo>
                    <a:pt x="25076" y="33409"/>
                  </a:lnTo>
                  <a:lnTo>
                    <a:pt x="25286" y="33218"/>
                  </a:lnTo>
                  <a:lnTo>
                    <a:pt x="25497" y="33026"/>
                  </a:lnTo>
                  <a:lnTo>
                    <a:pt x="25698" y="32825"/>
                  </a:lnTo>
                  <a:lnTo>
                    <a:pt x="25890" y="32624"/>
                  </a:lnTo>
                  <a:lnTo>
                    <a:pt x="26081" y="32423"/>
                  </a:lnTo>
                  <a:lnTo>
                    <a:pt x="26273" y="32212"/>
                  </a:lnTo>
                  <a:lnTo>
                    <a:pt x="26455" y="32001"/>
                  </a:lnTo>
                  <a:lnTo>
                    <a:pt x="26627" y="31790"/>
                  </a:lnTo>
                  <a:lnTo>
                    <a:pt x="26800" y="31570"/>
                  </a:lnTo>
                  <a:lnTo>
                    <a:pt x="26962" y="31350"/>
                  </a:lnTo>
                  <a:lnTo>
                    <a:pt x="27125" y="31130"/>
                  </a:lnTo>
                  <a:lnTo>
                    <a:pt x="27279" y="30909"/>
                  </a:lnTo>
                  <a:lnTo>
                    <a:pt x="27432" y="30679"/>
                  </a:lnTo>
                  <a:lnTo>
                    <a:pt x="27575" y="30449"/>
                  </a:lnTo>
                  <a:lnTo>
                    <a:pt x="27719" y="30220"/>
                  </a:lnTo>
                  <a:lnTo>
                    <a:pt x="27978" y="29741"/>
                  </a:lnTo>
                  <a:lnTo>
                    <a:pt x="28217" y="29262"/>
                  </a:lnTo>
                  <a:lnTo>
                    <a:pt x="28438" y="28773"/>
                  </a:lnTo>
                  <a:lnTo>
                    <a:pt x="28639" y="28285"/>
                  </a:lnTo>
                  <a:lnTo>
                    <a:pt x="28811" y="27787"/>
                  </a:lnTo>
                  <a:lnTo>
                    <a:pt x="28964" y="27279"/>
                  </a:lnTo>
                  <a:lnTo>
                    <a:pt x="29098" y="26771"/>
                  </a:lnTo>
                  <a:lnTo>
                    <a:pt x="29156" y="26513"/>
                  </a:lnTo>
                  <a:lnTo>
                    <a:pt x="29204" y="26264"/>
                  </a:lnTo>
                  <a:lnTo>
                    <a:pt x="29252" y="26005"/>
                  </a:lnTo>
                  <a:lnTo>
                    <a:pt x="29290" y="25747"/>
                  </a:lnTo>
                  <a:lnTo>
                    <a:pt x="29319" y="25536"/>
                  </a:lnTo>
                  <a:lnTo>
                    <a:pt x="29338" y="25325"/>
                  </a:lnTo>
                  <a:lnTo>
                    <a:pt x="29347" y="25105"/>
                  </a:lnTo>
                  <a:lnTo>
                    <a:pt x="29357" y="24885"/>
                  </a:lnTo>
                  <a:lnTo>
                    <a:pt x="29357" y="24664"/>
                  </a:lnTo>
                  <a:lnTo>
                    <a:pt x="29347" y="24444"/>
                  </a:lnTo>
                  <a:lnTo>
                    <a:pt x="29328" y="24214"/>
                  </a:lnTo>
                  <a:lnTo>
                    <a:pt x="29309" y="23994"/>
                  </a:lnTo>
                  <a:lnTo>
                    <a:pt x="29280" y="23764"/>
                  </a:lnTo>
                  <a:lnTo>
                    <a:pt x="29252" y="23524"/>
                  </a:lnTo>
                  <a:lnTo>
                    <a:pt x="29165" y="23055"/>
                  </a:lnTo>
                  <a:lnTo>
                    <a:pt x="29060" y="22586"/>
                  </a:lnTo>
                  <a:lnTo>
                    <a:pt x="28926" y="22097"/>
                  </a:lnTo>
                  <a:lnTo>
                    <a:pt x="28773" y="21609"/>
                  </a:lnTo>
                  <a:lnTo>
                    <a:pt x="28600" y="21111"/>
                  </a:lnTo>
                  <a:lnTo>
                    <a:pt x="28409" y="20613"/>
                  </a:lnTo>
                  <a:lnTo>
                    <a:pt x="28188" y="20105"/>
                  </a:lnTo>
                  <a:lnTo>
                    <a:pt x="27959" y="19597"/>
                  </a:lnTo>
                  <a:lnTo>
                    <a:pt x="27710" y="19080"/>
                  </a:lnTo>
                  <a:lnTo>
                    <a:pt x="27441" y="18563"/>
                  </a:lnTo>
                  <a:lnTo>
                    <a:pt x="27154" y="18046"/>
                  </a:lnTo>
                  <a:lnTo>
                    <a:pt x="26857" y="17519"/>
                  </a:lnTo>
                  <a:lnTo>
                    <a:pt x="26541" y="17002"/>
                  </a:lnTo>
                  <a:lnTo>
                    <a:pt x="26215" y="16475"/>
                  </a:lnTo>
                  <a:lnTo>
                    <a:pt x="25871" y="15948"/>
                  </a:lnTo>
                  <a:lnTo>
                    <a:pt x="25526" y="15431"/>
                  </a:lnTo>
                  <a:lnTo>
                    <a:pt x="25152" y="14904"/>
                  </a:lnTo>
                  <a:lnTo>
                    <a:pt x="24779" y="14387"/>
                  </a:lnTo>
                  <a:lnTo>
                    <a:pt x="24396" y="13860"/>
                  </a:lnTo>
                  <a:lnTo>
                    <a:pt x="24003" y="13353"/>
                  </a:lnTo>
                  <a:lnTo>
                    <a:pt x="23601" y="12835"/>
                  </a:lnTo>
                  <a:lnTo>
                    <a:pt x="23189" y="12328"/>
                  </a:lnTo>
                  <a:lnTo>
                    <a:pt x="22767" y="11820"/>
                  </a:lnTo>
                  <a:lnTo>
                    <a:pt x="22346" y="11312"/>
                  </a:lnTo>
                  <a:lnTo>
                    <a:pt x="21924" y="10824"/>
                  </a:lnTo>
                  <a:lnTo>
                    <a:pt x="21493" y="10326"/>
                  </a:lnTo>
                  <a:lnTo>
                    <a:pt x="21053" y="9847"/>
                  </a:lnTo>
                  <a:lnTo>
                    <a:pt x="20622" y="9368"/>
                  </a:lnTo>
                  <a:lnTo>
                    <a:pt x="20181" y="8899"/>
                  </a:lnTo>
                  <a:lnTo>
                    <a:pt x="19741" y="8439"/>
                  </a:lnTo>
                  <a:lnTo>
                    <a:pt x="19300" y="7989"/>
                  </a:lnTo>
                  <a:lnTo>
                    <a:pt x="18859" y="7539"/>
                  </a:lnTo>
                  <a:lnTo>
                    <a:pt x="18419" y="7108"/>
                  </a:lnTo>
                  <a:lnTo>
                    <a:pt x="17547" y="6265"/>
                  </a:lnTo>
                  <a:lnTo>
                    <a:pt x="16695" y="5479"/>
                  </a:lnTo>
                  <a:lnTo>
                    <a:pt x="15871" y="4732"/>
                  </a:lnTo>
                  <a:lnTo>
                    <a:pt x="15066" y="4052"/>
                  </a:lnTo>
                  <a:lnTo>
                    <a:pt x="14674" y="3727"/>
                  </a:lnTo>
                  <a:lnTo>
                    <a:pt x="14300" y="3420"/>
                  </a:lnTo>
                  <a:lnTo>
                    <a:pt x="13927" y="3133"/>
                  </a:lnTo>
                  <a:lnTo>
                    <a:pt x="13572" y="2855"/>
                  </a:lnTo>
                  <a:lnTo>
                    <a:pt x="13228" y="2596"/>
                  </a:lnTo>
                  <a:lnTo>
                    <a:pt x="12892" y="2357"/>
                  </a:lnTo>
                  <a:lnTo>
                    <a:pt x="12576" y="2137"/>
                  </a:lnTo>
                  <a:lnTo>
                    <a:pt x="12270" y="1926"/>
                  </a:lnTo>
                  <a:lnTo>
                    <a:pt x="11982" y="1744"/>
                  </a:lnTo>
                  <a:lnTo>
                    <a:pt x="11705" y="1581"/>
                  </a:lnTo>
                  <a:lnTo>
                    <a:pt x="11446" y="1437"/>
                  </a:lnTo>
                  <a:lnTo>
                    <a:pt x="11207" y="1313"/>
                  </a:lnTo>
                  <a:lnTo>
                    <a:pt x="10986" y="1207"/>
                  </a:lnTo>
                  <a:lnTo>
                    <a:pt x="10785" y="1131"/>
                  </a:lnTo>
                  <a:lnTo>
                    <a:pt x="10603" y="1073"/>
                  </a:lnTo>
                  <a:lnTo>
                    <a:pt x="10450" y="1035"/>
                  </a:lnTo>
                  <a:lnTo>
                    <a:pt x="10306" y="1025"/>
                  </a:lnTo>
                  <a:lnTo>
                    <a:pt x="10249" y="1025"/>
                  </a:lnTo>
                  <a:lnTo>
                    <a:pt x="10191" y="1035"/>
                  </a:lnTo>
                  <a:lnTo>
                    <a:pt x="9981" y="1083"/>
                  </a:lnTo>
                  <a:lnTo>
                    <a:pt x="9760" y="1112"/>
                  </a:lnTo>
                  <a:lnTo>
                    <a:pt x="9540" y="1131"/>
                  </a:lnTo>
                  <a:lnTo>
                    <a:pt x="9320" y="1140"/>
                  </a:lnTo>
                  <a:lnTo>
                    <a:pt x="9090" y="1140"/>
                  </a:lnTo>
                  <a:lnTo>
                    <a:pt x="8869" y="1131"/>
                  </a:lnTo>
                  <a:lnTo>
                    <a:pt x="8640" y="1121"/>
                  </a:lnTo>
                  <a:lnTo>
                    <a:pt x="8410" y="1093"/>
                  </a:lnTo>
                  <a:lnTo>
                    <a:pt x="8180" y="1064"/>
                  </a:lnTo>
                  <a:lnTo>
                    <a:pt x="7950" y="1025"/>
                  </a:lnTo>
                  <a:lnTo>
                    <a:pt x="7509" y="939"/>
                  </a:lnTo>
                  <a:lnTo>
                    <a:pt x="7078" y="834"/>
                  </a:lnTo>
                  <a:lnTo>
                    <a:pt x="6667" y="719"/>
                  </a:lnTo>
                  <a:lnTo>
                    <a:pt x="6283" y="594"/>
                  </a:lnTo>
                  <a:lnTo>
                    <a:pt x="5929" y="470"/>
                  </a:lnTo>
                  <a:lnTo>
                    <a:pt x="5613" y="345"/>
                  </a:lnTo>
                  <a:lnTo>
                    <a:pt x="5345" y="240"/>
                  </a:lnTo>
                  <a:lnTo>
                    <a:pt x="4962" y="68"/>
                  </a:lnTo>
                  <a:lnTo>
                    <a:pt x="48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6"/>
            <p:cNvSpPr/>
            <p:nvPr/>
          </p:nvSpPr>
          <p:spPr>
            <a:xfrm>
              <a:off x="7128685" y="1433376"/>
              <a:ext cx="722971" cy="837900"/>
            </a:xfrm>
            <a:custGeom>
              <a:avLst/>
              <a:gdLst/>
              <a:ahLst/>
              <a:cxnLst/>
              <a:rect l="l" t="t" r="r" b="b"/>
              <a:pathLst>
                <a:path w="18381" h="21303" extrusionOk="0">
                  <a:moveTo>
                    <a:pt x="11551" y="1"/>
                  </a:moveTo>
                  <a:lnTo>
                    <a:pt x="10919" y="403"/>
                  </a:lnTo>
                  <a:lnTo>
                    <a:pt x="10306" y="815"/>
                  </a:lnTo>
                  <a:lnTo>
                    <a:pt x="9703" y="1236"/>
                  </a:lnTo>
                  <a:lnTo>
                    <a:pt x="9118" y="1658"/>
                  </a:lnTo>
                  <a:lnTo>
                    <a:pt x="8553" y="2079"/>
                  </a:lnTo>
                  <a:lnTo>
                    <a:pt x="8007" y="2501"/>
                  </a:lnTo>
                  <a:lnTo>
                    <a:pt x="7471" y="2932"/>
                  </a:lnTo>
                  <a:lnTo>
                    <a:pt x="6954" y="3353"/>
                  </a:lnTo>
                  <a:lnTo>
                    <a:pt x="6456" y="3784"/>
                  </a:lnTo>
                  <a:lnTo>
                    <a:pt x="5977" y="4205"/>
                  </a:lnTo>
                  <a:lnTo>
                    <a:pt x="5507" y="4627"/>
                  </a:lnTo>
                  <a:lnTo>
                    <a:pt x="5067" y="5039"/>
                  </a:lnTo>
                  <a:lnTo>
                    <a:pt x="4636" y="5451"/>
                  </a:lnTo>
                  <a:lnTo>
                    <a:pt x="4224" y="5862"/>
                  </a:lnTo>
                  <a:lnTo>
                    <a:pt x="3831" y="6265"/>
                  </a:lnTo>
                  <a:lnTo>
                    <a:pt x="3458" y="6657"/>
                  </a:lnTo>
                  <a:lnTo>
                    <a:pt x="3103" y="7041"/>
                  </a:lnTo>
                  <a:lnTo>
                    <a:pt x="2768" y="7405"/>
                  </a:lnTo>
                  <a:lnTo>
                    <a:pt x="2442" y="7768"/>
                  </a:lnTo>
                  <a:lnTo>
                    <a:pt x="2146" y="8123"/>
                  </a:lnTo>
                  <a:lnTo>
                    <a:pt x="1868" y="8458"/>
                  </a:lnTo>
                  <a:lnTo>
                    <a:pt x="1600" y="8784"/>
                  </a:lnTo>
                  <a:lnTo>
                    <a:pt x="1360" y="9090"/>
                  </a:lnTo>
                  <a:lnTo>
                    <a:pt x="1130" y="9387"/>
                  </a:lnTo>
                  <a:lnTo>
                    <a:pt x="929" y="9665"/>
                  </a:lnTo>
                  <a:lnTo>
                    <a:pt x="747" y="9924"/>
                  </a:lnTo>
                  <a:lnTo>
                    <a:pt x="584" y="10173"/>
                  </a:lnTo>
                  <a:lnTo>
                    <a:pt x="441" y="10393"/>
                  </a:lnTo>
                  <a:lnTo>
                    <a:pt x="316" y="10594"/>
                  </a:lnTo>
                  <a:lnTo>
                    <a:pt x="211" y="10776"/>
                  </a:lnTo>
                  <a:lnTo>
                    <a:pt x="125" y="10929"/>
                  </a:lnTo>
                  <a:lnTo>
                    <a:pt x="57" y="11063"/>
                  </a:lnTo>
                  <a:lnTo>
                    <a:pt x="29" y="11159"/>
                  </a:lnTo>
                  <a:lnTo>
                    <a:pt x="10" y="11255"/>
                  </a:lnTo>
                  <a:lnTo>
                    <a:pt x="0" y="11351"/>
                  </a:lnTo>
                  <a:lnTo>
                    <a:pt x="0" y="11446"/>
                  </a:lnTo>
                  <a:lnTo>
                    <a:pt x="19" y="11542"/>
                  </a:lnTo>
                  <a:lnTo>
                    <a:pt x="48" y="11638"/>
                  </a:lnTo>
                  <a:lnTo>
                    <a:pt x="86" y="11734"/>
                  </a:lnTo>
                  <a:lnTo>
                    <a:pt x="144" y="11810"/>
                  </a:lnTo>
                  <a:lnTo>
                    <a:pt x="498" y="12299"/>
                  </a:lnTo>
                  <a:lnTo>
                    <a:pt x="862" y="12778"/>
                  </a:lnTo>
                  <a:lnTo>
                    <a:pt x="1226" y="13228"/>
                  </a:lnTo>
                  <a:lnTo>
                    <a:pt x="1580" y="13669"/>
                  </a:lnTo>
                  <a:lnTo>
                    <a:pt x="1944" y="14090"/>
                  </a:lnTo>
                  <a:lnTo>
                    <a:pt x="2308" y="14492"/>
                  </a:lnTo>
                  <a:lnTo>
                    <a:pt x="2672" y="14885"/>
                  </a:lnTo>
                  <a:lnTo>
                    <a:pt x="3027" y="15268"/>
                  </a:lnTo>
                  <a:lnTo>
                    <a:pt x="3391" y="15623"/>
                  </a:lnTo>
                  <a:lnTo>
                    <a:pt x="3745" y="15967"/>
                  </a:lnTo>
                  <a:lnTo>
                    <a:pt x="4109" y="16303"/>
                  </a:lnTo>
                  <a:lnTo>
                    <a:pt x="4463" y="16619"/>
                  </a:lnTo>
                  <a:lnTo>
                    <a:pt x="4818" y="16925"/>
                  </a:lnTo>
                  <a:lnTo>
                    <a:pt x="5172" y="17222"/>
                  </a:lnTo>
                  <a:lnTo>
                    <a:pt x="5517" y="17500"/>
                  </a:lnTo>
                  <a:lnTo>
                    <a:pt x="5871" y="17758"/>
                  </a:lnTo>
                  <a:lnTo>
                    <a:pt x="6216" y="18017"/>
                  </a:lnTo>
                  <a:lnTo>
                    <a:pt x="6561" y="18257"/>
                  </a:lnTo>
                  <a:lnTo>
                    <a:pt x="6896" y="18486"/>
                  </a:lnTo>
                  <a:lnTo>
                    <a:pt x="7241" y="18707"/>
                  </a:lnTo>
                  <a:lnTo>
                    <a:pt x="7576" y="18908"/>
                  </a:lnTo>
                  <a:lnTo>
                    <a:pt x="7902" y="19099"/>
                  </a:lnTo>
                  <a:lnTo>
                    <a:pt x="8228" y="19291"/>
                  </a:lnTo>
                  <a:lnTo>
                    <a:pt x="8553" y="19463"/>
                  </a:lnTo>
                  <a:lnTo>
                    <a:pt x="8879" y="19626"/>
                  </a:lnTo>
                  <a:lnTo>
                    <a:pt x="9195" y="19779"/>
                  </a:lnTo>
                  <a:lnTo>
                    <a:pt x="9501" y="19923"/>
                  </a:lnTo>
                  <a:lnTo>
                    <a:pt x="9808" y="20057"/>
                  </a:lnTo>
                  <a:lnTo>
                    <a:pt x="10114" y="20182"/>
                  </a:lnTo>
                  <a:lnTo>
                    <a:pt x="10411" y="20306"/>
                  </a:lnTo>
                  <a:lnTo>
                    <a:pt x="10699" y="20412"/>
                  </a:lnTo>
                  <a:lnTo>
                    <a:pt x="10986" y="20517"/>
                  </a:lnTo>
                  <a:lnTo>
                    <a:pt x="11542" y="20689"/>
                  </a:lnTo>
                  <a:lnTo>
                    <a:pt x="12068" y="20843"/>
                  </a:lnTo>
                  <a:lnTo>
                    <a:pt x="12576" y="20967"/>
                  </a:lnTo>
                  <a:lnTo>
                    <a:pt x="13055" y="21072"/>
                  </a:lnTo>
                  <a:lnTo>
                    <a:pt x="13505" y="21149"/>
                  </a:lnTo>
                  <a:lnTo>
                    <a:pt x="13917" y="21207"/>
                  </a:lnTo>
                  <a:lnTo>
                    <a:pt x="14310" y="21245"/>
                  </a:lnTo>
                  <a:lnTo>
                    <a:pt x="14664" y="21274"/>
                  </a:lnTo>
                  <a:lnTo>
                    <a:pt x="14980" y="21293"/>
                  </a:lnTo>
                  <a:lnTo>
                    <a:pt x="15258" y="21302"/>
                  </a:lnTo>
                  <a:lnTo>
                    <a:pt x="15497" y="21302"/>
                  </a:lnTo>
                  <a:lnTo>
                    <a:pt x="15699" y="21293"/>
                  </a:lnTo>
                  <a:lnTo>
                    <a:pt x="15976" y="21274"/>
                  </a:lnTo>
                  <a:lnTo>
                    <a:pt x="16072" y="21264"/>
                  </a:lnTo>
                  <a:lnTo>
                    <a:pt x="16369" y="21235"/>
                  </a:lnTo>
                  <a:lnTo>
                    <a:pt x="16647" y="21187"/>
                  </a:lnTo>
                  <a:lnTo>
                    <a:pt x="16905" y="21130"/>
                  </a:lnTo>
                  <a:lnTo>
                    <a:pt x="17135" y="21053"/>
                  </a:lnTo>
                  <a:lnTo>
                    <a:pt x="17356" y="20958"/>
                  </a:lnTo>
                  <a:lnTo>
                    <a:pt x="17547" y="20852"/>
                  </a:lnTo>
                  <a:lnTo>
                    <a:pt x="17719" y="20728"/>
                  </a:lnTo>
                  <a:lnTo>
                    <a:pt x="17873" y="20594"/>
                  </a:lnTo>
                  <a:lnTo>
                    <a:pt x="18007" y="20450"/>
                  </a:lnTo>
                  <a:lnTo>
                    <a:pt x="18122" y="20297"/>
                  </a:lnTo>
                  <a:lnTo>
                    <a:pt x="18218" y="20134"/>
                  </a:lnTo>
                  <a:lnTo>
                    <a:pt x="18285" y="19961"/>
                  </a:lnTo>
                  <a:lnTo>
                    <a:pt x="18342" y="19779"/>
                  </a:lnTo>
                  <a:lnTo>
                    <a:pt x="18371" y="19588"/>
                  </a:lnTo>
                  <a:lnTo>
                    <a:pt x="18380" y="19396"/>
                  </a:lnTo>
                  <a:lnTo>
                    <a:pt x="18371" y="19195"/>
                  </a:lnTo>
                  <a:lnTo>
                    <a:pt x="18342" y="18994"/>
                  </a:lnTo>
                  <a:lnTo>
                    <a:pt x="18294" y="18793"/>
                  </a:lnTo>
                  <a:lnTo>
                    <a:pt x="18227" y="18582"/>
                  </a:lnTo>
                  <a:lnTo>
                    <a:pt x="18141" y="18371"/>
                  </a:lnTo>
                  <a:lnTo>
                    <a:pt x="18026" y="18161"/>
                  </a:lnTo>
                  <a:lnTo>
                    <a:pt x="17901" y="17940"/>
                  </a:lnTo>
                  <a:lnTo>
                    <a:pt x="17748" y="17730"/>
                  </a:lnTo>
                  <a:lnTo>
                    <a:pt x="17585" y="17529"/>
                  </a:lnTo>
                  <a:lnTo>
                    <a:pt x="17394" y="17318"/>
                  </a:lnTo>
                  <a:lnTo>
                    <a:pt x="17183" y="17117"/>
                  </a:lnTo>
                  <a:lnTo>
                    <a:pt x="16963" y="16916"/>
                  </a:lnTo>
                  <a:lnTo>
                    <a:pt x="16714" y="16724"/>
                  </a:lnTo>
                  <a:lnTo>
                    <a:pt x="16446" y="16532"/>
                  </a:lnTo>
                  <a:lnTo>
                    <a:pt x="16158" y="16360"/>
                  </a:lnTo>
                  <a:lnTo>
                    <a:pt x="15852" y="16188"/>
                  </a:lnTo>
                  <a:lnTo>
                    <a:pt x="15526" y="16025"/>
                  </a:lnTo>
                  <a:lnTo>
                    <a:pt x="14817" y="15699"/>
                  </a:lnTo>
                  <a:lnTo>
                    <a:pt x="14022" y="15345"/>
                  </a:lnTo>
                  <a:lnTo>
                    <a:pt x="13179" y="14981"/>
                  </a:lnTo>
                  <a:lnTo>
                    <a:pt x="12289" y="14607"/>
                  </a:lnTo>
                  <a:lnTo>
                    <a:pt x="10459" y="13851"/>
                  </a:lnTo>
                  <a:lnTo>
                    <a:pt x="8659" y="13132"/>
                  </a:lnTo>
                  <a:lnTo>
                    <a:pt x="7021" y="12491"/>
                  </a:lnTo>
                  <a:lnTo>
                    <a:pt x="5689" y="11973"/>
                  </a:lnTo>
                  <a:lnTo>
                    <a:pt x="4463" y="11494"/>
                  </a:lnTo>
                  <a:lnTo>
                    <a:pt x="10804" y="2175"/>
                  </a:lnTo>
                  <a:lnTo>
                    <a:pt x="11015" y="1868"/>
                  </a:lnTo>
                  <a:lnTo>
                    <a:pt x="11216" y="1533"/>
                  </a:lnTo>
                  <a:lnTo>
                    <a:pt x="11408" y="1188"/>
                  </a:lnTo>
                  <a:lnTo>
                    <a:pt x="11494" y="1016"/>
                  </a:lnTo>
                  <a:lnTo>
                    <a:pt x="11561" y="853"/>
                  </a:lnTo>
                  <a:lnTo>
                    <a:pt x="11628" y="700"/>
                  </a:lnTo>
                  <a:lnTo>
                    <a:pt x="11666" y="556"/>
                  </a:lnTo>
                  <a:lnTo>
                    <a:pt x="11704" y="422"/>
                  </a:lnTo>
                  <a:lnTo>
                    <a:pt x="11714" y="298"/>
                  </a:lnTo>
                  <a:lnTo>
                    <a:pt x="11704" y="192"/>
                  </a:lnTo>
                  <a:lnTo>
                    <a:pt x="11695" y="144"/>
                  </a:lnTo>
                  <a:lnTo>
                    <a:pt x="11676" y="106"/>
                  </a:lnTo>
                  <a:lnTo>
                    <a:pt x="11657" y="68"/>
                  </a:lnTo>
                  <a:lnTo>
                    <a:pt x="11628" y="39"/>
                  </a:lnTo>
                  <a:lnTo>
                    <a:pt x="11590" y="20"/>
                  </a:lnTo>
                  <a:lnTo>
                    <a:pt x="11551"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6"/>
            <p:cNvSpPr/>
            <p:nvPr/>
          </p:nvSpPr>
          <p:spPr>
            <a:xfrm>
              <a:off x="7365617" y="1934024"/>
              <a:ext cx="505226" cy="418222"/>
            </a:xfrm>
            <a:custGeom>
              <a:avLst/>
              <a:gdLst/>
              <a:ahLst/>
              <a:cxnLst/>
              <a:rect l="l" t="t" r="r" b="b"/>
              <a:pathLst>
                <a:path w="12845" h="10633" extrusionOk="0">
                  <a:moveTo>
                    <a:pt x="1619" y="1"/>
                  </a:moveTo>
                  <a:lnTo>
                    <a:pt x="1" y="6667"/>
                  </a:lnTo>
                  <a:lnTo>
                    <a:pt x="547" y="6964"/>
                  </a:lnTo>
                  <a:lnTo>
                    <a:pt x="1093" y="7242"/>
                  </a:lnTo>
                  <a:lnTo>
                    <a:pt x="1629" y="7510"/>
                  </a:lnTo>
                  <a:lnTo>
                    <a:pt x="2156" y="7759"/>
                  </a:lnTo>
                  <a:lnTo>
                    <a:pt x="2673" y="7999"/>
                  </a:lnTo>
                  <a:lnTo>
                    <a:pt x="3181" y="8229"/>
                  </a:lnTo>
                  <a:lnTo>
                    <a:pt x="3679" y="8439"/>
                  </a:lnTo>
                  <a:lnTo>
                    <a:pt x="4177" y="8640"/>
                  </a:lnTo>
                  <a:lnTo>
                    <a:pt x="4656" y="8832"/>
                  </a:lnTo>
                  <a:lnTo>
                    <a:pt x="5125" y="9014"/>
                  </a:lnTo>
                  <a:lnTo>
                    <a:pt x="5575" y="9177"/>
                  </a:lnTo>
                  <a:lnTo>
                    <a:pt x="6016" y="9330"/>
                  </a:lnTo>
                  <a:lnTo>
                    <a:pt x="6859" y="9608"/>
                  </a:lnTo>
                  <a:lnTo>
                    <a:pt x="7634" y="9857"/>
                  </a:lnTo>
                  <a:lnTo>
                    <a:pt x="8343" y="10058"/>
                  </a:lnTo>
                  <a:lnTo>
                    <a:pt x="8975" y="10221"/>
                  </a:lnTo>
                  <a:lnTo>
                    <a:pt x="9531" y="10355"/>
                  </a:lnTo>
                  <a:lnTo>
                    <a:pt x="10000" y="10460"/>
                  </a:lnTo>
                  <a:lnTo>
                    <a:pt x="10374" y="10537"/>
                  </a:lnTo>
                  <a:lnTo>
                    <a:pt x="10642" y="10594"/>
                  </a:lnTo>
                  <a:lnTo>
                    <a:pt x="10872" y="10633"/>
                  </a:lnTo>
                  <a:lnTo>
                    <a:pt x="11025" y="10614"/>
                  </a:lnTo>
                  <a:lnTo>
                    <a:pt x="11169" y="10594"/>
                  </a:lnTo>
                  <a:lnTo>
                    <a:pt x="11303" y="10566"/>
                  </a:lnTo>
                  <a:lnTo>
                    <a:pt x="11437" y="10527"/>
                  </a:lnTo>
                  <a:lnTo>
                    <a:pt x="11561" y="10489"/>
                  </a:lnTo>
                  <a:lnTo>
                    <a:pt x="11686" y="10441"/>
                  </a:lnTo>
                  <a:lnTo>
                    <a:pt x="11801" y="10384"/>
                  </a:lnTo>
                  <a:lnTo>
                    <a:pt x="11906" y="10326"/>
                  </a:lnTo>
                  <a:lnTo>
                    <a:pt x="12012" y="10259"/>
                  </a:lnTo>
                  <a:lnTo>
                    <a:pt x="12098" y="10182"/>
                  </a:lnTo>
                  <a:lnTo>
                    <a:pt x="12194" y="10106"/>
                  </a:lnTo>
                  <a:lnTo>
                    <a:pt x="12270" y="10020"/>
                  </a:lnTo>
                  <a:lnTo>
                    <a:pt x="12356" y="9933"/>
                  </a:lnTo>
                  <a:lnTo>
                    <a:pt x="12423" y="9838"/>
                  </a:lnTo>
                  <a:lnTo>
                    <a:pt x="12490" y="9742"/>
                  </a:lnTo>
                  <a:lnTo>
                    <a:pt x="12548" y="9637"/>
                  </a:lnTo>
                  <a:lnTo>
                    <a:pt x="12605" y="9531"/>
                  </a:lnTo>
                  <a:lnTo>
                    <a:pt x="12653" y="9416"/>
                  </a:lnTo>
                  <a:lnTo>
                    <a:pt x="12692" y="9301"/>
                  </a:lnTo>
                  <a:lnTo>
                    <a:pt x="12730" y="9177"/>
                  </a:lnTo>
                  <a:lnTo>
                    <a:pt x="12768" y="9052"/>
                  </a:lnTo>
                  <a:lnTo>
                    <a:pt x="12787" y="8928"/>
                  </a:lnTo>
                  <a:lnTo>
                    <a:pt x="12816" y="8794"/>
                  </a:lnTo>
                  <a:lnTo>
                    <a:pt x="12826" y="8660"/>
                  </a:lnTo>
                  <a:lnTo>
                    <a:pt x="12845" y="8391"/>
                  </a:lnTo>
                  <a:lnTo>
                    <a:pt x="12835" y="8104"/>
                  </a:lnTo>
                  <a:lnTo>
                    <a:pt x="12807" y="7817"/>
                  </a:lnTo>
                  <a:lnTo>
                    <a:pt x="12759" y="7520"/>
                  </a:lnTo>
                  <a:lnTo>
                    <a:pt x="12692" y="7213"/>
                  </a:lnTo>
                  <a:lnTo>
                    <a:pt x="12605" y="6916"/>
                  </a:lnTo>
                  <a:lnTo>
                    <a:pt x="12500" y="6610"/>
                  </a:lnTo>
                  <a:lnTo>
                    <a:pt x="12376" y="6303"/>
                  </a:lnTo>
                  <a:lnTo>
                    <a:pt x="12232" y="5997"/>
                  </a:lnTo>
                  <a:lnTo>
                    <a:pt x="12069" y="5700"/>
                  </a:lnTo>
                  <a:lnTo>
                    <a:pt x="11887" y="5413"/>
                  </a:lnTo>
                  <a:lnTo>
                    <a:pt x="11686" y="5125"/>
                  </a:lnTo>
                  <a:lnTo>
                    <a:pt x="11475" y="4847"/>
                  </a:lnTo>
                  <a:lnTo>
                    <a:pt x="11236" y="4579"/>
                  </a:lnTo>
                  <a:lnTo>
                    <a:pt x="10987" y="4321"/>
                  </a:lnTo>
                  <a:lnTo>
                    <a:pt x="10719" y="4081"/>
                  </a:lnTo>
                  <a:lnTo>
                    <a:pt x="10441" y="3861"/>
                  </a:lnTo>
                  <a:lnTo>
                    <a:pt x="10297" y="3756"/>
                  </a:lnTo>
                  <a:lnTo>
                    <a:pt x="10144" y="3650"/>
                  </a:lnTo>
                  <a:lnTo>
                    <a:pt x="9991" y="3554"/>
                  </a:lnTo>
                  <a:lnTo>
                    <a:pt x="9828" y="3459"/>
                  </a:lnTo>
                  <a:lnTo>
                    <a:pt x="9665" y="3372"/>
                  </a:lnTo>
                  <a:lnTo>
                    <a:pt x="9502" y="3296"/>
                  </a:lnTo>
                  <a:lnTo>
                    <a:pt x="8525" y="2846"/>
                  </a:lnTo>
                  <a:lnTo>
                    <a:pt x="7529" y="2405"/>
                  </a:lnTo>
                  <a:lnTo>
                    <a:pt x="6514" y="1964"/>
                  </a:lnTo>
                  <a:lnTo>
                    <a:pt x="5498" y="1543"/>
                  </a:lnTo>
                  <a:lnTo>
                    <a:pt x="4493" y="1131"/>
                  </a:lnTo>
                  <a:lnTo>
                    <a:pt x="3497" y="738"/>
                  </a:lnTo>
                  <a:lnTo>
                    <a:pt x="16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6"/>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8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6"/>
            <p:cNvSpPr/>
            <p:nvPr/>
          </p:nvSpPr>
          <p:spPr>
            <a:xfrm>
              <a:off x="7069137" y="2926707"/>
              <a:ext cx="1213132" cy="381643"/>
            </a:xfrm>
            <a:custGeom>
              <a:avLst/>
              <a:gdLst/>
              <a:ahLst/>
              <a:cxnLst/>
              <a:rect l="l" t="t" r="r" b="b"/>
              <a:pathLst>
                <a:path w="30843" h="9703" extrusionOk="0">
                  <a:moveTo>
                    <a:pt x="5479" y="0"/>
                  </a:moveTo>
                  <a:lnTo>
                    <a:pt x="5163" y="19"/>
                  </a:lnTo>
                  <a:lnTo>
                    <a:pt x="4857" y="39"/>
                  </a:lnTo>
                  <a:lnTo>
                    <a:pt x="4560" y="67"/>
                  </a:lnTo>
                  <a:lnTo>
                    <a:pt x="4282" y="106"/>
                  </a:lnTo>
                  <a:lnTo>
                    <a:pt x="4004" y="144"/>
                  </a:lnTo>
                  <a:lnTo>
                    <a:pt x="3736" y="201"/>
                  </a:lnTo>
                  <a:lnTo>
                    <a:pt x="3478" y="249"/>
                  </a:lnTo>
                  <a:lnTo>
                    <a:pt x="3228" y="316"/>
                  </a:lnTo>
                  <a:lnTo>
                    <a:pt x="2989" y="383"/>
                  </a:lnTo>
                  <a:lnTo>
                    <a:pt x="2759" y="460"/>
                  </a:lnTo>
                  <a:lnTo>
                    <a:pt x="2539" y="537"/>
                  </a:lnTo>
                  <a:lnTo>
                    <a:pt x="2328" y="623"/>
                  </a:lnTo>
                  <a:lnTo>
                    <a:pt x="2127" y="719"/>
                  </a:lnTo>
                  <a:lnTo>
                    <a:pt x="1935" y="824"/>
                  </a:lnTo>
                  <a:lnTo>
                    <a:pt x="1744" y="929"/>
                  </a:lnTo>
                  <a:lnTo>
                    <a:pt x="1571" y="1044"/>
                  </a:lnTo>
                  <a:lnTo>
                    <a:pt x="1409" y="1159"/>
                  </a:lnTo>
                  <a:lnTo>
                    <a:pt x="1255" y="1284"/>
                  </a:lnTo>
                  <a:lnTo>
                    <a:pt x="1112" y="1418"/>
                  </a:lnTo>
                  <a:lnTo>
                    <a:pt x="968" y="1552"/>
                  </a:lnTo>
                  <a:lnTo>
                    <a:pt x="844" y="1696"/>
                  </a:lnTo>
                  <a:lnTo>
                    <a:pt x="729" y="1849"/>
                  </a:lnTo>
                  <a:lnTo>
                    <a:pt x="614" y="2002"/>
                  </a:lnTo>
                  <a:lnTo>
                    <a:pt x="518" y="2165"/>
                  </a:lnTo>
                  <a:lnTo>
                    <a:pt x="422" y="2328"/>
                  </a:lnTo>
                  <a:lnTo>
                    <a:pt x="336" y="2500"/>
                  </a:lnTo>
                  <a:lnTo>
                    <a:pt x="269" y="2682"/>
                  </a:lnTo>
                  <a:lnTo>
                    <a:pt x="202" y="2864"/>
                  </a:lnTo>
                  <a:lnTo>
                    <a:pt x="144" y="3046"/>
                  </a:lnTo>
                  <a:lnTo>
                    <a:pt x="96" y="3247"/>
                  </a:lnTo>
                  <a:lnTo>
                    <a:pt x="68" y="3448"/>
                  </a:lnTo>
                  <a:lnTo>
                    <a:pt x="39" y="3650"/>
                  </a:lnTo>
                  <a:lnTo>
                    <a:pt x="20" y="3860"/>
                  </a:lnTo>
                  <a:lnTo>
                    <a:pt x="1" y="4081"/>
                  </a:lnTo>
                  <a:lnTo>
                    <a:pt x="1" y="4301"/>
                  </a:lnTo>
                  <a:lnTo>
                    <a:pt x="10" y="4531"/>
                  </a:lnTo>
                  <a:lnTo>
                    <a:pt x="29" y="4761"/>
                  </a:lnTo>
                  <a:lnTo>
                    <a:pt x="49" y="5000"/>
                  </a:lnTo>
                  <a:lnTo>
                    <a:pt x="87" y="5240"/>
                  </a:lnTo>
                  <a:lnTo>
                    <a:pt x="125" y="5489"/>
                  </a:lnTo>
                  <a:lnTo>
                    <a:pt x="183" y="5738"/>
                  </a:lnTo>
                  <a:lnTo>
                    <a:pt x="211" y="5881"/>
                  </a:lnTo>
                  <a:lnTo>
                    <a:pt x="259" y="6025"/>
                  </a:lnTo>
                  <a:lnTo>
                    <a:pt x="317" y="6159"/>
                  </a:lnTo>
                  <a:lnTo>
                    <a:pt x="384" y="6293"/>
                  </a:lnTo>
                  <a:lnTo>
                    <a:pt x="460" y="6418"/>
                  </a:lnTo>
                  <a:lnTo>
                    <a:pt x="547" y="6542"/>
                  </a:lnTo>
                  <a:lnTo>
                    <a:pt x="642" y="6667"/>
                  </a:lnTo>
                  <a:lnTo>
                    <a:pt x="738" y="6791"/>
                  </a:lnTo>
                  <a:lnTo>
                    <a:pt x="844" y="6906"/>
                  </a:lnTo>
                  <a:lnTo>
                    <a:pt x="968" y="7011"/>
                  </a:lnTo>
                  <a:lnTo>
                    <a:pt x="1093" y="7126"/>
                  </a:lnTo>
                  <a:lnTo>
                    <a:pt x="1217" y="7232"/>
                  </a:lnTo>
                  <a:lnTo>
                    <a:pt x="1351" y="7328"/>
                  </a:lnTo>
                  <a:lnTo>
                    <a:pt x="1495" y="7433"/>
                  </a:lnTo>
                  <a:lnTo>
                    <a:pt x="1801" y="7615"/>
                  </a:lnTo>
                  <a:lnTo>
                    <a:pt x="2127" y="7797"/>
                  </a:lnTo>
                  <a:lnTo>
                    <a:pt x="2462" y="7960"/>
                  </a:lnTo>
                  <a:lnTo>
                    <a:pt x="2817" y="8113"/>
                  </a:lnTo>
                  <a:lnTo>
                    <a:pt x="3190" y="8257"/>
                  </a:lnTo>
                  <a:lnTo>
                    <a:pt x="3564" y="8391"/>
                  </a:lnTo>
                  <a:lnTo>
                    <a:pt x="3947" y="8515"/>
                  </a:lnTo>
                  <a:lnTo>
                    <a:pt x="4330" y="8630"/>
                  </a:lnTo>
                  <a:lnTo>
                    <a:pt x="4713" y="8736"/>
                  </a:lnTo>
                  <a:lnTo>
                    <a:pt x="5106" y="8831"/>
                  </a:lnTo>
                  <a:lnTo>
                    <a:pt x="5479" y="8918"/>
                  </a:lnTo>
                  <a:lnTo>
                    <a:pt x="5853" y="8994"/>
                  </a:lnTo>
                  <a:lnTo>
                    <a:pt x="6217" y="9061"/>
                  </a:lnTo>
                  <a:lnTo>
                    <a:pt x="6897" y="9176"/>
                  </a:lnTo>
                  <a:lnTo>
                    <a:pt x="7510" y="9272"/>
                  </a:lnTo>
                  <a:lnTo>
                    <a:pt x="8018" y="9329"/>
                  </a:lnTo>
                  <a:lnTo>
                    <a:pt x="8410" y="9377"/>
                  </a:lnTo>
                  <a:lnTo>
                    <a:pt x="8755" y="9406"/>
                  </a:lnTo>
                  <a:lnTo>
                    <a:pt x="29884" y="9703"/>
                  </a:lnTo>
                  <a:lnTo>
                    <a:pt x="30028" y="9588"/>
                  </a:lnTo>
                  <a:lnTo>
                    <a:pt x="30153" y="9463"/>
                  </a:lnTo>
                  <a:lnTo>
                    <a:pt x="30267" y="9329"/>
                  </a:lnTo>
                  <a:lnTo>
                    <a:pt x="30363" y="9195"/>
                  </a:lnTo>
                  <a:lnTo>
                    <a:pt x="30449" y="9052"/>
                  </a:lnTo>
                  <a:lnTo>
                    <a:pt x="30516" y="8908"/>
                  </a:lnTo>
                  <a:lnTo>
                    <a:pt x="30574" y="8755"/>
                  </a:lnTo>
                  <a:lnTo>
                    <a:pt x="30631" y="8611"/>
                  </a:lnTo>
                  <a:lnTo>
                    <a:pt x="30670" y="8458"/>
                  </a:lnTo>
                  <a:lnTo>
                    <a:pt x="30708" y="8314"/>
                  </a:lnTo>
                  <a:lnTo>
                    <a:pt x="30766" y="8027"/>
                  </a:lnTo>
                  <a:lnTo>
                    <a:pt x="30842" y="7529"/>
                  </a:lnTo>
                  <a:lnTo>
                    <a:pt x="30660" y="7414"/>
                  </a:lnTo>
                  <a:lnTo>
                    <a:pt x="30421" y="7280"/>
                  </a:lnTo>
                  <a:lnTo>
                    <a:pt x="30076" y="7088"/>
                  </a:lnTo>
                  <a:lnTo>
                    <a:pt x="29616" y="6849"/>
                  </a:lnTo>
                  <a:lnTo>
                    <a:pt x="29041" y="6561"/>
                  </a:lnTo>
                  <a:lnTo>
                    <a:pt x="28342" y="6236"/>
                  </a:lnTo>
                  <a:lnTo>
                    <a:pt x="27509" y="5862"/>
                  </a:lnTo>
                  <a:lnTo>
                    <a:pt x="26542" y="5450"/>
                  </a:lnTo>
                  <a:lnTo>
                    <a:pt x="25431" y="5000"/>
                  </a:lnTo>
                  <a:lnTo>
                    <a:pt x="24827" y="4761"/>
                  </a:lnTo>
                  <a:lnTo>
                    <a:pt x="24176" y="4521"/>
                  </a:lnTo>
                  <a:lnTo>
                    <a:pt x="23486" y="4263"/>
                  </a:lnTo>
                  <a:lnTo>
                    <a:pt x="22758" y="4004"/>
                  </a:lnTo>
                  <a:lnTo>
                    <a:pt x="21992" y="3736"/>
                  </a:lnTo>
                  <a:lnTo>
                    <a:pt x="21187" y="3458"/>
                  </a:lnTo>
                  <a:lnTo>
                    <a:pt x="20335" y="3171"/>
                  </a:lnTo>
                  <a:lnTo>
                    <a:pt x="19444" y="2883"/>
                  </a:lnTo>
                  <a:lnTo>
                    <a:pt x="18506" y="2577"/>
                  </a:lnTo>
                  <a:lnTo>
                    <a:pt x="17529" y="2280"/>
                  </a:lnTo>
                  <a:lnTo>
                    <a:pt x="16504" y="1964"/>
                  </a:lnTo>
                  <a:lnTo>
                    <a:pt x="15431" y="1657"/>
                  </a:lnTo>
                  <a:lnTo>
                    <a:pt x="14358" y="1351"/>
                  </a:lnTo>
                  <a:lnTo>
                    <a:pt x="13324" y="1083"/>
                  </a:lnTo>
                  <a:lnTo>
                    <a:pt x="12328" y="843"/>
                  </a:lnTo>
                  <a:lnTo>
                    <a:pt x="11379" y="632"/>
                  </a:lnTo>
                  <a:lnTo>
                    <a:pt x="10460" y="450"/>
                  </a:lnTo>
                  <a:lnTo>
                    <a:pt x="9588" y="307"/>
                  </a:lnTo>
                  <a:lnTo>
                    <a:pt x="9167" y="240"/>
                  </a:lnTo>
                  <a:lnTo>
                    <a:pt x="8755" y="182"/>
                  </a:lnTo>
                  <a:lnTo>
                    <a:pt x="8353" y="134"/>
                  </a:lnTo>
                  <a:lnTo>
                    <a:pt x="7960" y="96"/>
                  </a:lnTo>
                  <a:lnTo>
                    <a:pt x="7577" y="58"/>
                  </a:lnTo>
                  <a:lnTo>
                    <a:pt x="7203" y="39"/>
                  </a:lnTo>
                  <a:lnTo>
                    <a:pt x="6839" y="10"/>
                  </a:lnTo>
                  <a:lnTo>
                    <a:pt x="6485" y="0"/>
                  </a:lnTo>
                  <a:close/>
                </a:path>
              </a:pathLst>
            </a:custGeom>
            <a:solidFill>
              <a:srgbClr val="0A58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6"/>
            <p:cNvSpPr/>
            <p:nvPr/>
          </p:nvSpPr>
          <p:spPr>
            <a:xfrm>
              <a:off x="6683374" y="4178898"/>
              <a:ext cx="242642" cy="241148"/>
            </a:xfrm>
            <a:custGeom>
              <a:avLst/>
              <a:gdLst/>
              <a:ahLst/>
              <a:cxnLst/>
              <a:rect l="l" t="t" r="r" b="b"/>
              <a:pathLst>
                <a:path w="6169" h="6131" extrusionOk="0">
                  <a:moveTo>
                    <a:pt x="5173" y="1"/>
                  </a:moveTo>
                  <a:lnTo>
                    <a:pt x="4761" y="346"/>
                  </a:lnTo>
                  <a:lnTo>
                    <a:pt x="4330" y="719"/>
                  </a:lnTo>
                  <a:lnTo>
                    <a:pt x="3899" y="1122"/>
                  </a:lnTo>
                  <a:lnTo>
                    <a:pt x="3478" y="1543"/>
                  </a:lnTo>
                  <a:lnTo>
                    <a:pt x="3047" y="1974"/>
                  </a:lnTo>
                  <a:lnTo>
                    <a:pt x="2635" y="2415"/>
                  </a:lnTo>
                  <a:lnTo>
                    <a:pt x="2242" y="2855"/>
                  </a:lnTo>
                  <a:lnTo>
                    <a:pt x="1859" y="3286"/>
                  </a:lnTo>
                  <a:lnTo>
                    <a:pt x="1504" y="3717"/>
                  </a:lnTo>
                  <a:lnTo>
                    <a:pt x="1169" y="4120"/>
                  </a:lnTo>
                  <a:lnTo>
                    <a:pt x="872" y="4503"/>
                  </a:lnTo>
                  <a:lnTo>
                    <a:pt x="614" y="4857"/>
                  </a:lnTo>
                  <a:lnTo>
                    <a:pt x="393" y="5183"/>
                  </a:lnTo>
                  <a:lnTo>
                    <a:pt x="221" y="5451"/>
                  </a:lnTo>
                  <a:lnTo>
                    <a:pt x="96" y="5681"/>
                  </a:lnTo>
                  <a:lnTo>
                    <a:pt x="58" y="5777"/>
                  </a:lnTo>
                  <a:lnTo>
                    <a:pt x="29" y="5863"/>
                  </a:lnTo>
                  <a:lnTo>
                    <a:pt x="10" y="5930"/>
                  </a:lnTo>
                  <a:lnTo>
                    <a:pt x="1" y="5978"/>
                  </a:lnTo>
                  <a:lnTo>
                    <a:pt x="1" y="6026"/>
                  </a:lnTo>
                  <a:lnTo>
                    <a:pt x="10" y="6064"/>
                  </a:lnTo>
                  <a:lnTo>
                    <a:pt x="20" y="6093"/>
                  </a:lnTo>
                  <a:lnTo>
                    <a:pt x="39" y="6112"/>
                  </a:lnTo>
                  <a:lnTo>
                    <a:pt x="68" y="6131"/>
                  </a:lnTo>
                  <a:lnTo>
                    <a:pt x="135" y="6131"/>
                  </a:lnTo>
                  <a:lnTo>
                    <a:pt x="173" y="6121"/>
                  </a:lnTo>
                  <a:lnTo>
                    <a:pt x="269" y="6083"/>
                  </a:lnTo>
                  <a:lnTo>
                    <a:pt x="384" y="6035"/>
                  </a:lnTo>
                  <a:lnTo>
                    <a:pt x="508" y="5959"/>
                  </a:lnTo>
                  <a:lnTo>
                    <a:pt x="777" y="5786"/>
                  </a:lnTo>
                  <a:lnTo>
                    <a:pt x="1045" y="5595"/>
                  </a:lnTo>
                  <a:lnTo>
                    <a:pt x="1303" y="5422"/>
                  </a:lnTo>
                  <a:lnTo>
                    <a:pt x="1409" y="5346"/>
                  </a:lnTo>
                  <a:lnTo>
                    <a:pt x="1514" y="5288"/>
                  </a:lnTo>
                  <a:lnTo>
                    <a:pt x="1974" y="5020"/>
                  </a:lnTo>
                  <a:lnTo>
                    <a:pt x="2424" y="4742"/>
                  </a:lnTo>
                  <a:lnTo>
                    <a:pt x="2865" y="4464"/>
                  </a:lnTo>
                  <a:lnTo>
                    <a:pt x="3267" y="4187"/>
                  </a:lnTo>
                  <a:lnTo>
                    <a:pt x="3631" y="3928"/>
                  </a:lnTo>
                  <a:lnTo>
                    <a:pt x="3947" y="3689"/>
                  </a:lnTo>
                  <a:lnTo>
                    <a:pt x="4196" y="3487"/>
                  </a:lnTo>
                  <a:lnTo>
                    <a:pt x="4387" y="3334"/>
                  </a:lnTo>
                  <a:lnTo>
                    <a:pt x="4474" y="3248"/>
                  </a:lnTo>
                  <a:lnTo>
                    <a:pt x="4579" y="3123"/>
                  </a:lnTo>
                  <a:lnTo>
                    <a:pt x="4694" y="2951"/>
                  </a:lnTo>
                  <a:lnTo>
                    <a:pt x="4828" y="2759"/>
                  </a:lnTo>
                  <a:lnTo>
                    <a:pt x="5125" y="2309"/>
                  </a:lnTo>
                  <a:lnTo>
                    <a:pt x="5422" y="1830"/>
                  </a:lnTo>
                  <a:lnTo>
                    <a:pt x="5949" y="959"/>
                  </a:lnTo>
                  <a:lnTo>
                    <a:pt x="6169" y="576"/>
                  </a:lnTo>
                  <a:lnTo>
                    <a:pt x="5173" y="1"/>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6"/>
            <p:cNvSpPr/>
            <p:nvPr/>
          </p:nvSpPr>
          <p:spPr>
            <a:xfrm>
              <a:off x="6660798" y="4200373"/>
              <a:ext cx="265219" cy="235877"/>
            </a:xfrm>
            <a:custGeom>
              <a:avLst/>
              <a:gdLst/>
              <a:ahLst/>
              <a:cxnLst/>
              <a:rect l="l" t="t" r="r" b="b"/>
              <a:pathLst>
                <a:path w="6743" h="5997" extrusionOk="0">
                  <a:moveTo>
                    <a:pt x="6695" y="1"/>
                  </a:moveTo>
                  <a:lnTo>
                    <a:pt x="6523" y="183"/>
                  </a:lnTo>
                  <a:lnTo>
                    <a:pt x="6350" y="355"/>
                  </a:lnTo>
                  <a:lnTo>
                    <a:pt x="6168" y="518"/>
                  </a:lnTo>
                  <a:lnTo>
                    <a:pt x="5986" y="662"/>
                  </a:lnTo>
                  <a:lnTo>
                    <a:pt x="5804" y="796"/>
                  </a:lnTo>
                  <a:lnTo>
                    <a:pt x="5613" y="911"/>
                  </a:lnTo>
                  <a:lnTo>
                    <a:pt x="5421" y="1026"/>
                  </a:lnTo>
                  <a:lnTo>
                    <a:pt x="5230" y="1112"/>
                  </a:lnTo>
                  <a:lnTo>
                    <a:pt x="5029" y="1189"/>
                  </a:lnTo>
                  <a:lnTo>
                    <a:pt x="4827" y="1256"/>
                  </a:lnTo>
                  <a:lnTo>
                    <a:pt x="4617" y="1304"/>
                  </a:lnTo>
                  <a:lnTo>
                    <a:pt x="4406" y="1342"/>
                  </a:lnTo>
                  <a:lnTo>
                    <a:pt x="4195" y="1351"/>
                  </a:lnTo>
                  <a:lnTo>
                    <a:pt x="3985" y="1351"/>
                  </a:lnTo>
                  <a:lnTo>
                    <a:pt x="3764" y="1342"/>
                  </a:lnTo>
                  <a:lnTo>
                    <a:pt x="3544" y="1304"/>
                  </a:lnTo>
                  <a:lnTo>
                    <a:pt x="2663" y="2280"/>
                  </a:lnTo>
                  <a:lnTo>
                    <a:pt x="2280" y="2692"/>
                  </a:lnTo>
                  <a:lnTo>
                    <a:pt x="1906" y="3123"/>
                  </a:lnTo>
                  <a:lnTo>
                    <a:pt x="1628" y="3439"/>
                  </a:lnTo>
                  <a:lnTo>
                    <a:pt x="1341" y="3794"/>
                  </a:lnTo>
                  <a:lnTo>
                    <a:pt x="1034" y="4167"/>
                  </a:lnTo>
                  <a:lnTo>
                    <a:pt x="747" y="4531"/>
                  </a:lnTo>
                  <a:lnTo>
                    <a:pt x="479" y="4867"/>
                  </a:lnTo>
                  <a:lnTo>
                    <a:pt x="268" y="5164"/>
                  </a:lnTo>
                  <a:lnTo>
                    <a:pt x="115" y="5393"/>
                  </a:lnTo>
                  <a:lnTo>
                    <a:pt x="67" y="5470"/>
                  </a:lnTo>
                  <a:lnTo>
                    <a:pt x="38" y="5527"/>
                  </a:lnTo>
                  <a:lnTo>
                    <a:pt x="10" y="5662"/>
                  </a:lnTo>
                  <a:lnTo>
                    <a:pt x="0" y="5777"/>
                  </a:lnTo>
                  <a:lnTo>
                    <a:pt x="10" y="5824"/>
                  </a:lnTo>
                  <a:lnTo>
                    <a:pt x="19" y="5863"/>
                  </a:lnTo>
                  <a:lnTo>
                    <a:pt x="38" y="5901"/>
                  </a:lnTo>
                  <a:lnTo>
                    <a:pt x="57" y="5930"/>
                  </a:lnTo>
                  <a:lnTo>
                    <a:pt x="86" y="5958"/>
                  </a:lnTo>
                  <a:lnTo>
                    <a:pt x="115" y="5968"/>
                  </a:lnTo>
                  <a:lnTo>
                    <a:pt x="163" y="5987"/>
                  </a:lnTo>
                  <a:lnTo>
                    <a:pt x="201" y="5997"/>
                  </a:lnTo>
                  <a:lnTo>
                    <a:pt x="316" y="5987"/>
                  </a:lnTo>
                  <a:lnTo>
                    <a:pt x="441" y="5968"/>
                  </a:lnTo>
                  <a:lnTo>
                    <a:pt x="603" y="5920"/>
                  </a:lnTo>
                  <a:lnTo>
                    <a:pt x="785" y="5844"/>
                  </a:lnTo>
                  <a:lnTo>
                    <a:pt x="987" y="5757"/>
                  </a:lnTo>
                  <a:lnTo>
                    <a:pt x="1216" y="5642"/>
                  </a:lnTo>
                  <a:lnTo>
                    <a:pt x="1465" y="5499"/>
                  </a:lnTo>
                  <a:lnTo>
                    <a:pt x="1743" y="5336"/>
                  </a:lnTo>
                  <a:lnTo>
                    <a:pt x="2050" y="5154"/>
                  </a:lnTo>
                  <a:lnTo>
                    <a:pt x="2375" y="4953"/>
                  </a:lnTo>
                  <a:lnTo>
                    <a:pt x="2806" y="4665"/>
                  </a:lnTo>
                  <a:lnTo>
                    <a:pt x="3228" y="4359"/>
                  </a:lnTo>
                  <a:lnTo>
                    <a:pt x="3640" y="4062"/>
                  </a:lnTo>
                  <a:lnTo>
                    <a:pt x="4013" y="3765"/>
                  </a:lnTo>
                  <a:lnTo>
                    <a:pt x="4358" y="3497"/>
                  </a:lnTo>
                  <a:lnTo>
                    <a:pt x="4655" y="3248"/>
                  </a:lnTo>
                  <a:lnTo>
                    <a:pt x="5086" y="2884"/>
                  </a:lnTo>
                  <a:lnTo>
                    <a:pt x="5172" y="2798"/>
                  </a:lnTo>
                  <a:lnTo>
                    <a:pt x="5268" y="2664"/>
                  </a:lnTo>
                  <a:lnTo>
                    <a:pt x="5383" y="2501"/>
                  </a:lnTo>
                  <a:lnTo>
                    <a:pt x="5507" y="2300"/>
                  </a:lnTo>
                  <a:lnTo>
                    <a:pt x="5785" y="1830"/>
                  </a:lnTo>
                  <a:lnTo>
                    <a:pt x="6063" y="1332"/>
                  </a:lnTo>
                  <a:lnTo>
                    <a:pt x="6322" y="844"/>
                  </a:lnTo>
                  <a:lnTo>
                    <a:pt x="6542" y="422"/>
                  </a:lnTo>
                  <a:lnTo>
                    <a:pt x="6743" y="30"/>
                  </a:lnTo>
                  <a:lnTo>
                    <a:pt x="66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6"/>
            <p:cNvSpPr/>
            <p:nvPr/>
          </p:nvSpPr>
          <p:spPr>
            <a:xfrm>
              <a:off x="7608607" y="1993179"/>
              <a:ext cx="739176" cy="1192404"/>
            </a:xfrm>
            <a:custGeom>
              <a:avLst/>
              <a:gdLst/>
              <a:ahLst/>
              <a:cxnLst/>
              <a:rect l="l" t="t" r="r" b="b"/>
              <a:pathLst>
                <a:path w="18793" h="30316" extrusionOk="0">
                  <a:moveTo>
                    <a:pt x="9310" y="1"/>
                  </a:moveTo>
                  <a:lnTo>
                    <a:pt x="9081" y="10"/>
                  </a:lnTo>
                  <a:lnTo>
                    <a:pt x="8870" y="20"/>
                  </a:lnTo>
                  <a:lnTo>
                    <a:pt x="8669" y="49"/>
                  </a:lnTo>
                  <a:lnTo>
                    <a:pt x="8496" y="68"/>
                  </a:lnTo>
                  <a:lnTo>
                    <a:pt x="8190" y="125"/>
                  </a:lnTo>
                  <a:lnTo>
                    <a:pt x="7960" y="183"/>
                  </a:lnTo>
                  <a:lnTo>
                    <a:pt x="7816" y="231"/>
                  </a:lnTo>
                  <a:lnTo>
                    <a:pt x="7768" y="250"/>
                  </a:lnTo>
                  <a:lnTo>
                    <a:pt x="7653" y="355"/>
                  </a:lnTo>
                  <a:lnTo>
                    <a:pt x="7500" y="460"/>
                  </a:lnTo>
                  <a:lnTo>
                    <a:pt x="7318" y="566"/>
                  </a:lnTo>
                  <a:lnTo>
                    <a:pt x="7117" y="681"/>
                  </a:lnTo>
                  <a:lnTo>
                    <a:pt x="6887" y="796"/>
                  </a:lnTo>
                  <a:lnTo>
                    <a:pt x="6629" y="901"/>
                  </a:lnTo>
                  <a:lnTo>
                    <a:pt x="6351" y="1016"/>
                  </a:lnTo>
                  <a:lnTo>
                    <a:pt x="6044" y="1121"/>
                  </a:lnTo>
                  <a:lnTo>
                    <a:pt x="5719" y="1227"/>
                  </a:lnTo>
                  <a:lnTo>
                    <a:pt x="5383" y="1322"/>
                  </a:lnTo>
                  <a:lnTo>
                    <a:pt x="5019" y="1418"/>
                  </a:lnTo>
                  <a:lnTo>
                    <a:pt x="4646" y="1504"/>
                  </a:lnTo>
                  <a:lnTo>
                    <a:pt x="4253" y="1581"/>
                  </a:lnTo>
                  <a:lnTo>
                    <a:pt x="3851" y="1658"/>
                  </a:lnTo>
                  <a:lnTo>
                    <a:pt x="3439" y="1715"/>
                  </a:lnTo>
                  <a:lnTo>
                    <a:pt x="3008" y="1773"/>
                  </a:lnTo>
                  <a:lnTo>
                    <a:pt x="2807" y="1801"/>
                  </a:lnTo>
                  <a:lnTo>
                    <a:pt x="2615" y="1849"/>
                  </a:lnTo>
                  <a:lnTo>
                    <a:pt x="2520" y="1878"/>
                  </a:lnTo>
                  <a:lnTo>
                    <a:pt x="2433" y="1907"/>
                  </a:lnTo>
                  <a:lnTo>
                    <a:pt x="2357" y="1955"/>
                  </a:lnTo>
                  <a:lnTo>
                    <a:pt x="2280" y="1993"/>
                  </a:lnTo>
                  <a:lnTo>
                    <a:pt x="2203" y="2041"/>
                  </a:lnTo>
                  <a:lnTo>
                    <a:pt x="2136" y="2098"/>
                  </a:lnTo>
                  <a:lnTo>
                    <a:pt x="2069" y="2156"/>
                  </a:lnTo>
                  <a:lnTo>
                    <a:pt x="2002" y="2223"/>
                  </a:lnTo>
                  <a:lnTo>
                    <a:pt x="1945" y="2299"/>
                  </a:lnTo>
                  <a:lnTo>
                    <a:pt x="1887" y="2376"/>
                  </a:lnTo>
                  <a:lnTo>
                    <a:pt x="1840" y="2462"/>
                  </a:lnTo>
                  <a:lnTo>
                    <a:pt x="1782" y="2548"/>
                  </a:lnTo>
                  <a:lnTo>
                    <a:pt x="1696" y="2759"/>
                  </a:lnTo>
                  <a:lnTo>
                    <a:pt x="1619" y="2989"/>
                  </a:lnTo>
                  <a:lnTo>
                    <a:pt x="1552" y="3248"/>
                  </a:lnTo>
                  <a:lnTo>
                    <a:pt x="1495" y="3545"/>
                  </a:lnTo>
                  <a:lnTo>
                    <a:pt x="1447" y="3861"/>
                  </a:lnTo>
                  <a:lnTo>
                    <a:pt x="1418" y="4225"/>
                  </a:lnTo>
                  <a:lnTo>
                    <a:pt x="1389" y="4617"/>
                  </a:lnTo>
                  <a:lnTo>
                    <a:pt x="1370" y="5048"/>
                  </a:lnTo>
                  <a:lnTo>
                    <a:pt x="1361" y="5527"/>
                  </a:lnTo>
                  <a:lnTo>
                    <a:pt x="1361" y="6035"/>
                  </a:lnTo>
                  <a:lnTo>
                    <a:pt x="1370" y="6590"/>
                  </a:lnTo>
                  <a:lnTo>
                    <a:pt x="1380" y="7184"/>
                  </a:lnTo>
                  <a:lnTo>
                    <a:pt x="1418" y="8516"/>
                  </a:lnTo>
                  <a:lnTo>
                    <a:pt x="1476" y="10039"/>
                  </a:lnTo>
                  <a:lnTo>
                    <a:pt x="1638" y="13697"/>
                  </a:lnTo>
                  <a:lnTo>
                    <a:pt x="1725" y="15862"/>
                  </a:lnTo>
                  <a:lnTo>
                    <a:pt x="1820" y="18266"/>
                  </a:lnTo>
                  <a:lnTo>
                    <a:pt x="1820" y="18716"/>
                  </a:lnTo>
                  <a:lnTo>
                    <a:pt x="1811" y="19157"/>
                  </a:lnTo>
                  <a:lnTo>
                    <a:pt x="1782" y="19598"/>
                  </a:lnTo>
                  <a:lnTo>
                    <a:pt x="1744" y="20029"/>
                  </a:lnTo>
                  <a:lnTo>
                    <a:pt x="1686" y="20469"/>
                  </a:lnTo>
                  <a:lnTo>
                    <a:pt x="1619" y="20900"/>
                  </a:lnTo>
                  <a:lnTo>
                    <a:pt x="1543" y="21322"/>
                  </a:lnTo>
                  <a:lnTo>
                    <a:pt x="1456" y="21743"/>
                  </a:lnTo>
                  <a:lnTo>
                    <a:pt x="1361" y="22164"/>
                  </a:lnTo>
                  <a:lnTo>
                    <a:pt x="1265" y="22586"/>
                  </a:lnTo>
                  <a:lnTo>
                    <a:pt x="1054" y="23410"/>
                  </a:lnTo>
                  <a:lnTo>
                    <a:pt x="614" y="24990"/>
                  </a:lnTo>
                  <a:lnTo>
                    <a:pt x="412" y="25747"/>
                  </a:lnTo>
                  <a:lnTo>
                    <a:pt x="326" y="26120"/>
                  </a:lnTo>
                  <a:lnTo>
                    <a:pt x="240" y="26484"/>
                  </a:lnTo>
                  <a:lnTo>
                    <a:pt x="173" y="26848"/>
                  </a:lnTo>
                  <a:lnTo>
                    <a:pt x="106" y="27203"/>
                  </a:lnTo>
                  <a:lnTo>
                    <a:pt x="58" y="27547"/>
                  </a:lnTo>
                  <a:lnTo>
                    <a:pt x="29" y="27883"/>
                  </a:lnTo>
                  <a:lnTo>
                    <a:pt x="10" y="28218"/>
                  </a:lnTo>
                  <a:lnTo>
                    <a:pt x="1" y="28544"/>
                  </a:lnTo>
                  <a:lnTo>
                    <a:pt x="20" y="28860"/>
                  </a:lnTo>
                  <a:lnTo>
                    <a:pt x="58" y="29166"/>
                  </a:lnTo>
                  <a:lnTo>
                    <a:pt x="77" y="29319"/>
                  </a:lnTo>
                  <a:lnTo>
                    <a:pt x="115" y="29463"/>
                  </a:lnTo>
                  <a:lnTo>
                    <a:pt x="154" y="29616"/>
                  </a:lnTo>
                  <a:lnTo>
                    <a:pt x="192" y="29760"/>
                  </a:lnTo>
                  <a:lnTo>
                    <a:pt x="240" y="29904"/>
                  </a:lnTo>
                  <a:lnTo>
                    <a:pt x="297" y="30047"/>
                  </a:lnTo>
                  <a:lnTo>
                    <a:pt x="355" y="30181"/>
                  </a:lnTo>
                  <a:lnTo>
                    <a:pt x="422" y="30315"/>
                  </a:lnTo>
                  <a:lnTo>
                    <a:pt x="15881" y="27394"/>
                  </a:lnTo>
                  <a:lnTo>
                    <a:pt x="16015" y="27318"/>
                  </a:lnTo>
                  <a:lnTo>
                    <a:pt x="16149" y="27222"/>
                  </a:lnTo>
                  <a:lnTo>
                    <a:pt x="16283" y="27107"/>
                  </a:lnTo>
                  <a:lnTo>
                    <a:pt x="16417" y="26973"/>
                  </a:lnTo>
                  <a:lnTo>
                    <a:pt x="16551" y="26819"/>
                  </a:lnTo>
                  <a:lnTo>
                    <a:pt x="16676" y="26647"/>
                  </a:lnTo>
                  <a:lnTo>
                    <a:pt x="16800" y="26465"/>
                  </a:lnTo>
                  <a:lnTo>
                    <a:pt x="16925" y="26254"/>
                  </a:lnTo>
                  <a:lnTo>
                    <a:pt x="17040" y="26034"/>
                  </a:lnTo>
                  <a:lnTo>
                    <a:pt x="17155" y="25804"/>
                  </a:lnTo>
                  <a:lnTo>
                    <a:pt x="17270" y="25555"/>
                  </a:lnTo>
                  <a:lnTo>
                    <a:pt x="17385" y="25287"/>
                  </a:lnTo>
                  <a:lnTo>
                    <a:pt x="17490" y="25000"/>
                  </a:lnTo>
                  <a:lnTo>
                    <a:pt x="17595" y="24712"/>
                  </a:lnTo>
                  <a:lnTo>
                    <a:pt x="17701" y="24406"/>
                  </a:lnTo>
                  <a:lnTo>
                    <a:pt x="17797" y="24080"/>
                  </a:lnTo>
                  <a:lnTo>
                    <a:pt x="17892" y="23745"/>
                  </a:lnTo>
                  <a:lnTo>
                    <a:pt x="17979" y="23410"/>
                  </a:lnTo>
                  <a:lnTo>
                    <a:pt x="18065" y="23046"/>
                  </a:lnTo>
                  <a:lnTo>
                    <a:pt x="18151" y="22682"/>
                  </a:lnTo>
                  <a:lnTo>
                    <a:pt x="18228" y="22308"/>
                  </a:lnTo>
                  <a:lnTo>
                    <a:pt x="18295" y="21925"/>
                  </a:lnTo>
                  <a:lnTo>
                    <a:pt x="18371" y="21523"/>
                  </a:lnTo>
                  <a:lnTo>
                    <a:pt x="18429" y="21120"/>
                  </a:lnTo>
                  <a:lnTo>
                    <a:pt x="18496" y="20709"/>
                  </a:lnTo>
                  <a:lnTo>
                    <a:pt x="18544" y="20287"/>
                  </a:lnTo>
                  <a:lnTo>
                    <a:pt x="18592" y="19866"/>
                  </a:lnTo>
                  <a:lnTo>
                    <a:pt x="18639" y="19425"/>
                  </a:lnTo>
                  <a:lnTo>
                    <a:pt x="18678" y="18985"/>
                  </a:lnTo>
                  <a:lnTo>
                    <a:pt x="18716" y="18544"/>
                  </a:lnTo>
                  <a:lnTo>
                    <a:pt x="18745" y="18094"/>
                  </a:lnTo>
                  <a:lnTo>
                    <a:pt x="18764" y="17634"/>
                  </a:lnTo>
                  <a:lnTo>
                    <a:pt x="18783" y="17174"/>
                  </a:lnTo>
                  <a:lnTo>
                    <a:pt x="18793" y="16715"/>
                  </a:lnTo>
                  <a:lnTo>
                    <a:pt x="18793" y="16245"/>
                  </a:lnTo>
                  <a:lnTo>
                    <a:pt x="18793" y="15776"/>
                  </a:lnTo>
                  <a:lnTo>
                    <a:pt x="18783" y="15307"/>
                  </a:lnTo>
                  <a:lnTo>
                    <a:pt x="18774" y="14837"/>
                  </a:lnTo>
                  <a:lnTo>
                    <a:pt x="18754" y="14368"/>
                  </a:lnTo>
                  <a:lnTo>
                    <a:pt x="18726" y="13889"/>
                  </a:lnTo>
                  <a:lnTo>
                    <a:pt x="18687" y="13420"/>
                  </a:lnTo>
                  <a:lnTo>
                    <a:pt x="18649" y="12941"/>
                  </a:lnTo>
                  <a:lnTo>
                    <a:pt x="18592" y="12471"/>
                  </a:lnTo>
                  <a:lnTo>
                    <a:pt x="18534" y="12002"/>
                  </a:lnTo>
                  <a:lnTo>
                    <a:pt x="18477" y="11533"/>
                  </a:lnTo>
                  <a:lnTo>
                    <a:pt x="18400" y="11063"/>
                  </a:lnTo>
                  <a:lnTo>
                    <a:pt x="18323" y="10594"/>
                  </a:lnTo>
                  <a:lnTo>
                    <a:pt x="18237" y="10134"/>
                  </a:lnTo>
                  <a:lnTo>
                    <a:pt x="18141" y="9684"/>
                  </a:lnTo>
                  <a:lnTo>
                    <a:pt x="18036" y="9234"/>
                  </a:lnTo>
                  <a:lnTo>
                    <a:pt x="17921" y="8784"/>
                  </a:lnTo>
                  <a:lnTo>
                    <a:pt x="17806" y="8343"/>
                  </a:lnTo>
                  <a:lnTo>
                    <a:pt x="17672" y="7903"/>
                  </a:lnTo>
                  <a:lnTo>
                    <a:pt x="17538" y="7481"/>
                  </a:lnTo>
                  <a:lnTo>
                    <a:pt x="17394" y="7060"/>
                  </a:lnTo>
                  <a:lnTo>
                    <a:pt x="17231" y="6638"/>
                  </a:lnTo>
                  <a:lnTo>
                    <a:pt x="17069" y="6236"/>
                  </a:lnTo>
                  <a:lnTo>
                    <a:pt x="16896" y="5834"/>
                  </a:lnTo>
                  <a:lnTo>
                    <a:pt x="16714" y="5451"/>
                  </a:lnTo>
                  <a:lnTo>
                    <a:pt x="16523" y="5068"/>
                  </a:lnTo>
                  <a:lnTo>
                    <a:pt x="16322" y="4704"/>
                  </a:lnTo>
                  <a:lnTo>
                    <a:pt x="16101" y="4349"/>
                  </a:lnTo>
                  <a:lnTo>
                    <a:pt x="15881" y="3995"/>
                  </a:lnTo>
                  <a:lnTo>
                    <a:pt x="15651" y="3660"/>
                  </a:lnTo>
                  <a:lnTo>
                    <a:pt x="15479" y="3430"/>
                  </a:lnTo>
                  <a:lnTo>
                    <a:pt x="15306" y="3209"/>
                  </a:lnTo>
                  <a:lnTo>
                    <a:pt x="15134" y="2999"/>
                  </a:lnTo>
                  <a:lnTo>
                    <a:pt x="14961" y="2798"/>
                  </a:lnTo>
                  <a:lnTo>
                    <a:pt x="14789" y="2596"/>
                  </a:lnTo>
                  <a:lnTo>
                    <a:pt x="14617" y="2414"/>
                  </a:lnTo>
                  <a:lnTo>
                    <a:pt x="14444" y="2232"/>
                  </a:lnTo>
                  <a:lnTo>
                    <a:pt x="14272" y="2070"/>
                  </a:lnTo>
                  <a:lnTo>
                    <a:pt x="14099" y="1907"/>
                  </a:lnTo>
                  <a:lnTo>
                    <a:pt x="13927" y="1754"/>
                  </a:lnTo>
                  <a:lnTo>
                    <a:pt x="13745" y="1610"/>
                  </a:lnTo>
                  <a:lnTo>
                    <a:pt x="13573" y="1476"/>
                  </a:lnTo>
                  <a:lnTo>
                    <a:pt x="13228" y="1227"/>
                  </a:lnTo>
                  <a:lnTo>
                    <a:pt x="12893" y="1006"/>
                  </a:lnTo>
                  <a:lnTo>
                    <a:pt x="12548" y="805"/>
                  </a:lnTo>
                  <a:lnTo>
                    <a:pt x="12213" y="633"/>
                  </a:lnTo>
                  <a:lnTo>
                    <a:pt x="11887" y="489"/>
                  </a:lnTo>
                  <a:lnTo>
                    <a:pt x="11561" y="365"/>
                  </a:lnTo>
                  <a:lnTo>
                    <a:pt x="11245" y="259"/>
                  </a:lnTo>
                  <a:lnTo>
                    <a:pt x="10939" y="183"/>
                  </a:lnTo>
                  <a:lnTo>
                    <a:pt x="10642" y="116"/>
                  </a:lnTo>
                  <a:lnTo>
                    <a:pt x="10345" y="68"/>
                  </a:lnTo>
                  <a:lnTo>
                    <a:pt x="10067" y="29"/>
                  </a:lnTo>
                  <a:lnTo>
                    <a:pt x="9799" y="10"/>
                  </a:lnTo>
                  <a:lnTo>
                    <a:pt x="95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6"/>
            <p:cNvSpPr/>
            <p:nvPr/>
          </p:nvSpPr>
          <p:spPr>
            <a:xfrm>
              <a:off x="7525342" y="3053669"/>
              <a:ext cx="716599" cy="360561"/>
            </a:xfrm>
            <a:custGeom>
              <a:avLst/>
              <a:gdLst/>
              <a:ahLst/>
              <a:cxnLst/>
              <a:rect l="l" t="t" r="r" b="b"/>
              <a:pathLst>
                <a:path w="18219" h="9167" extrusionOk="0">
                  <a:moveTo>
                    <a:pt x="1265" y="0"/>
                  </a:moveTo>
                  <a:lnTo>
                    <a:pt x="1208" y="163"/>
                  </a:lnTo>
                  <a:lnTo>
                    <a:pt x="1141" y="355"/>
                  </a:lnTo>
                  <a:lnTo>
                    <a:pt x="1016" y="805"/>
                  </a:lnTo>
                  <a:lnTo>
                    <a:pt x="882" y="1341"/>
                  </a:lnTo>
                  <a:lnTo>
                    <a:pt x="748" y="1954"/>
                  </a:lnTo>
                  <a:lnTo>
                    <a:pt x="623" y="2615"/>
                  </a:lnTo>
                  <a:lnTo>
                    <a:pt x="489" y="3314"/>
                  </a:lnTo>
                  <a:lnTo>
                    <a:pt x="374" y="4033"/>
                  </a:lnTo>
                  <a:lnTo>
                    <a:pt x="269" y="4770"/>
                  </a:lnTo>
                  <a:lnTo>
                    <a:pt x="173" y="5498"/>
                  </a:lnTo>
                  <a:lnTo>
                    <a:pt x="97" y="6207"/>
                  </a:lnTo>
                  <a:lnTo>
                    <a:pt x="39" y="6877"/>
                  </a:lnTo>
                  <a:lnTo>
                    <a:pt x="10" y="7490"/>
                  </a:lnTo>
                  <a:lnTo>
                    <a:pt x="1" y="7778"/>
                  </a:lnTo>
                  <a:lnTo>
                    <a:pt x="1" y="8046"/>
                  </a:lnTo>
                  <a:lnTo>
                    <a:pt x="10" y="8295"/>
                  </a:lnTo>
                  <a:lnTo>
                    <a:pt x="29" y="8525"/>
                  </a:lnTo>
                  <a:lnTo>
                    <a:pt x="49" y="8726"/>
                  </a:lnTo>
                  <a:lnTo>
                    <a:pt x="77" y="8898"/>
                  </a:lnTo>
                  <a:lnTo>
                    <a:pt x="125" y="9051"/>
                  </a:lnTo>
                  <a:lnTo>
                    <a:pt x="173" y="9166"/>
                  </a:lnTo>
                  <a:lnTo>
                    <a:pt x="10795" y="7318"/>
                  </a:lnTo>
                  <a:lnTo>
                    <a:pt x="11130" y="7251"/>
                  </a:lnTo>
                  <a:lnTo>
                    <a:pt x="11466" y="7174"/>
                  </a:lnTo>
                  <a:lnTo>
                    <a:pt x="11801" y="7078"/>
                  </a:lnTo>
                  <a:lnTo>
                    <a:pt x="12127" y="6983"/>
                  </a:lnTo>
                  <a:lnTo>
                    <a:pt x="12452" y="6868"/>
                  </a:lnTo>
                  <a:lnTo>
                    <a:pt x="12768" y="6743"/>
                  </a:lnTo>
                  <a:lnTo>
                    <a:pt x="13084" y="6609"/>
                  </a:lnTo>
                  <a:lnTo>
                    <a:pt x="13391" y="6456"/>
                  </a:lnTo>
                  <a:lnTo>
                    <a:pt x="13688" y="6303"/>
                  </a:lnTo>
                  <a:lnTo>
                    <a:pt x="13985" y="6130"/>
                  </a:lnTo>
                  <a:lnTo>
                    <a:pt x="14263" y="5958"/>
                  </a:lnTo>
                  <a:lnTo>
                    <a:pt x="14550" y="5766"/>
                  </a:lnTo>
                  <a:lnTo>
                    <a:pt x="14818" y="5575"/>
                  </a:lnTo>
                  <a:lnTo>
                    <a:pt x="15086" y="5364"/>
                  </a:lnTo>
                  <a:lnTo>
                    <a:pt x="15335" y="5144"/>
                  </a:lnTo>
                  <a:lnTo>
                    <a:pt x="15584" y="4923"/>
                  </a:lnTo>
                  <a:lnTo>
                    <a:pt x="15824" y="4693"/>
                  </a:lnTo>
                  <a:lnTo>
                    <a:pt x="16054" y="4444"/>
                  </a:lnTo>
                  <a:lnTo>
                    <a:pt x="16274" y="4195"/>
                  </a:lnTo>
                  <a:lnTo>
                    <a:pt x="16494" y="3937"/>
                  </a:lnTo>
                  <a:lnTo>
                    <a:pt x="16695" y="3669"/>
                  </a:lnTo>
                  <a:lnTo>
                    <a:pt x="16887" y="3400"/>
                  </a:lnTo>
                  <a:lnTo>
                    <a:pt x="17069" y="3113"/>
                  </a:lnTo>
                  <a:lnTo>
                    <a:pt x="17241" y="2826"/>
                  </a:lnTo>
                  <a:lnTo>
                    <a:pt x="17404" y="2529"/>
                  </a:lnTo>
                  <a:lnTo>
                    <a:pt x="17548" y="2222"/>
                  </a:lnTo>
                  <a:lnTo>
                    <a:pt x="17691" y="1916"/>
                  </a:lnTo>
                  <a:lnTo>
                    <a:pt x="17816" y="1600"/>
                  </a:lnTo>
                  <a:lnTo>
                    <a:pt x="17931" y="1284"/>
                  </a:lnTo>
                  <a:lnTo>
                    <a:pt x="18036" y="948"/>
                  </a:lnTo>
                  <a:lnTo>
                    <a:pt x="18123" y="623"/>
                  </a:lnTo>
                  <a:lnTo>
                    <a:pt x="18199" y="278"/>
                  </a:lnTo>
                  <a:lnTo>
                    <a:pt x="18218" y="211"/>
                  </a:lnTo>
                  <a:lnTo>
                    <a:pt x="17749" y="182"/>
                  </a:lnTo>
                  <a:lnTo>
                    <a:pt x="17136" y="163"/>
                  </a:lnTo>
                  <a:lnTo>
                    <a:pt x="15575" y="125"/>
                  </a:lnTo>
                  <a:lnTo>
                    <a:pt x="13611" y="86"/>
                  </a:lnTo>
                  <a:lnTo>
                    <a:pt x="11351" y="58"/>
                  </a:lnTo>
                  <a:lnTo>
                    <a:pt x="8889" y="29"/>
                  </a:lnTo>
                  <a:lnTo>
                    <a:pt x="6322" y="10"/>
                  </a:lnTo>
                  <a:lnTo>
                    <a:pt x="3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6"/>
            <p:cNvSpPr/>
            <p:nvPr/>
          </p:nvSpPr>
          <p:spPr>
            <a:xfrm>
              <a:off x="7773602" y="1679393"/>
              <a:ext cx="218925" cy="431399"/>
            </a:xfrm>
            <a:custGeom>
              <a:avLst/>
              <a:gdLst/>
              <a:ahLst/>
              <a:cxnLst/>
              <a:rect l="l" t="t" r="r" b="b"/>
              <a:pathLst>
                <a:path w="5566" h="10968" extrusionOk="0">
                  <a:moveTo>
                    <a:pt x="2204" y="0"/>
                  </a:moveTo>
                  <a:lnTo>
                    <a:pt x="1" y="3314"/>
                  </a:lnTo>
                  <a:lnTo>
                    <a:pt x="96" y="3669"/>
                  </a:lnTo>
                  <a:lnTo>
                    <a:pt x="173" y="4004"/>
                  </a:lnTo>
                  <a:lnTo>
                    <a:pt x="250" y="4339"/>
                  </a:lnTo>
                  <a:lnTo>
                    <a:pt x="317" y="4665"/>
                  </a:lnTo>
                  <a:lnTo>
                    <a:pt x="374" y="4981"/>
                  </a:lnTo>
                  <a:lnTo>
                    <a:pt x="422" y="5297"/>
                  </a:lnTo>
                  <a:lnTo>
                    <a:pt x="499" y="5881"/>
                  </a:lnTo>
                  <a:lnTo>
                    <a:pt x="556" y="6437"/>
                  </a:lnTo>
                  <a:lnTo>
                    <a:pt x="585" y="6954"/>
                  </a:lnTo>
                  <a:lnTo>
                    <a:pt x="595" y="7433"/>
                  </a:lnTo>
                  <a:lnTo>
                    <a:pt x="595" y="7864"/>
                  </a:lnTo>
                  <a:lnTo>
                    <a:pt x="575" y="8247"/>
                  </a:lnTo>
                  <a:lnTo>
                    <a:pt x="556" y="8592"/>
                  </a:lnTo>
                  <a:lnTo>
                    <a:pt x="528" y="8889"/>
                  </a:lnTo>
                  <a:lnTo>
                    <a:pt x="499" y="9128"/>
                  </a:lnTo>
                  <a:lnTo>
                    <a:pt x="441" y="9463"/>
                  </a:lnTo>
                  <a:lnTo>
                    <a:pt x="413" y="9578"/>
                  </a:lnTo>
                  <a:lnTo>
                    <a:pt x="413" y="9770"/>
                  </a:lnTo>
                  <a:lnTo>
                    <a:pt x="422" y="9952"/>
                  </a:lnTo>
                  <a:lnTo>
                    <a:pt x="451" y="10115"/>
                  </a:lnTo>
                  <a:lnTo>
                    <a:pt x="489" y="10258"/>
                  </a:lnTo>
                  <a:lnTo>
                    <a:pt x="528" y="10392"/>
                  </a:lnTo>
                  <a:lnTo>
                    <a:pt x="585" y="10507"/>
                  </a:lnTo>
                  <a:lnTo>
                    <a:pt x="652" y="10603"/>
                  </a:lnTo>
                  <a:lnTo>
                    <a:pt x="729" y="10699"/>
                  </a:lnTo>
                  <a:lnTo>
                    <a:pt x="815" y="10766"/>
                  </a:lnTo>
                  <a:lnTo>
                    <a:pt x="911" y="10833"/>
                  </a:lnTo>
                  <a:lnTo>
                    <a:pt x="1006" y="10881"/>
                  </a:lnTo>
                  <a:lnTo>
                    <a:pt x="1112" y="10919"/>
                  </a:lnTo>
                  <a:lnTo>
                    <a:pt x="1227" y="10948"/>
                  </a:lnTo>
                  <a:lnTo>
                    <a:pt x="1351" y="10958"/>
                  </a:lnTo>
                  <a:lnTo>
                    <a:pt x="1476" y="10967"/>
                  </a:lnTo>
                  <a:lnTo>
                    <a:pt x="1610" y="10958"/>
                  </a:lnTo>
                  <a:lnTo>
                    <a:pt x="1744" y="10948"/>
                  </a:lnTo>
                  <a:lnTo>
                    <a:pt x="1888" y="10919"/>
                  </a:lnTo>
                  <a:lnTo>
                    <a:pt x="2031" y="10890"/>
                  </a:lnTo>
                  <a:lnTo>
                    <a:pt x="2175" y="10852"/>
                  </a:lnTo>
                  <a:lnTo>
                    <a:pt x="2328" y="10804"/>
                  </a:lnTo>
                  <a:lnTo>
                    <a:pt x="2481" y="10747"/>
                  </a:lnTo>
                  <a:lnTo>
                    <a:pt x="2788" y="10622"/>
                  </a:lnTo>
                  <a:lnTo>
                    <a:pt x="3094" y="10469"/>
                  </a:lnTo>
                  <a:lnTo>
                    <a:pt x="3401" y="10297"/>
                  </a:lnTo>
                  <a:lnTo>
                    <a:pt x="3707" y="10105"/>
                  </a:lnTo>
                  <a:lnTo>
                    <a:pt x="3995" y="9904"/>
                  </a:lnTo>
                  <a:lnTo>
                    <a:pt x="4177" y="9770"/>
                  </a:lnTo>
                  <a:lnTo>
                    <a:pt x="4349" y="9636"/>
                  </a:lnTo>
                  <a:lnTo>
                    <a:pt x="4512" y="9492"/>
                  </a:lnTo>
                  <a:lnTo>
                    <a:pt x="4656" y="9348"/>
                  </a:lnTo>
                  <a:lnTo>
                    <a:pt x="4799" y="9205"/>
                  </a:lnTo>
                  <a:lnTo>
                    <a:pt x="4924" y="9071"/>
                  </a:lnTo>
                  <a:lnTo>
                    <a:pt x="5154" y="8802"/>
                  </a:lnTo>
                  <a:lnTo>
                    <a:pt x="5336" y="8573"/>
                  </a:lnTo>
                  <a:lnTo>
                    <a:pt x="5460" y="8391"/>
                  </a:lnTo>
                  <a:lnTo>
                    <a:pt x="5566" y="8237"/>
                  </a:lnTo>
                  <a:lnTo>
                    <a:pt x="5336" y="7998"/>
                  </a:lnTo>
                  <a:lnTo>
                    <a:pt x="5115" y="7739"/>
                  </a:lnTo>
                  <a:lnTo>
                    <a:pt x="4895" y="7471"/>
                  </a:lnTo>
                  <a:lnTo>
                    <a:pt x="4694" y="7184"/>
                  </a:lnTo>
                  <a:lnTo>
                    <a:pt x="4502" y="6887"/>
                  </a:lnTo>
                  <a:lnTo>
                    <a:pt x="4311" y="6571"/>
                  </a:lnTo>
                  <a:lnTo>
                    <a:pt x="4138" y="6255"/>
                  </a:lnTo>
                  <a:lnTo>
                    <a:pt x="3966" y="5919"/>
                  </a:lnTo>
                  <a:lnTo>
                    <a:pt x="3813" y="5584"/>
                  </a:lnTo>
                  <a:lnTo>
                    <a:pt x="3660" y="5249"/>
                  </a:lnTo>
                  <a:lnTo>
                    <a:pt x="3516" y="4904"/>
                  </a:lnTo>
                  <a:lnTo>
                    <a:pt x="3382" y="4559"/>
                  </a:lnTo>
                  <a:lnTo>
                    <a:pt x="3257" y="4215"/>
                  </a:lnTo>
                  <a:lnTo>
                    <a:pt x="3142" y="3879"/>
                  </a:lnTo>
                  <a:lnTo>
                    <a:pt x="3037" y="3544"/>
                  </a:lnTo>
                  <a:lnTo>
                    <a:pt x="2932" y="3209"/>
                  </a:lnTo>
                  <a:lnTo>
                    <a:pt x="2750" y="2567"/>
                  </a:lnTo>
                  <a:lnTo>
                    <a:pt x="2596" y="1964"/>
                  </a:lnTo>
                  <a:lnTo>
                    <a:pt x="2472" y="1427"/>
                  </a:lnTo>
                  <a:lnTo>
                    <a:pt x="2376" y="948"/>
                  </a:lnTo>
                  <a:lnTo>
                    <a:pt x="2299" y="556"/>
                  </a:lnTo>
                  <a:lnTo>
                    <a:pt x="2242" y="259"/>
                  </a:lnTo>
                  <a:lnTo>
                    <a:pt x="2204"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6"/>
            <p:cNvSpPr/>
            <p:nvPr/>
          </p:nvSpPr>
          <p:spPr>
            <a:xfrm>
              <a:off x="7603337" y="1639826"/>
              <a:ext cx="309350" cy="325516"/>
            </a:xfrm>
            <a:custGeom>
              <a:avLst/>
              <a:gdLst/>
              <a:ahLst/>
              <a:cxnLst/>
              <a:rect l="l" t="t" r="r" b="b"/>
              <a:pathLst>
                <a:path w="7865" h="8276" extrusionOk="0">
                  <a:moveTo>
                    <a:pt x="6169" y="0"/>
                  </a:moveTo>
                  <a:lnTo>
                    <a:pt x="6015" y="29"/>
                  </a:lnTo>
                  <a:lnTo>
                    <a:pt x="5853" y="58"/>
                  </a:lnTo>
                  <a:lnTo>
                    <a:pt x="5517" y="154"/>
                  </a:lnTo>
                  <a:lnTo>
                    <a:pt x="5335" y="192"/>
                  </a:lnTo>
                  <a:lnTo>
                    <a:pt x="5153" y="230"/>
                  </a:lnTo>
                  <a:lnTo>
                    <a:pt x="4962" y="259"/>
                  </a:lnTo>
                  <a:lnTo>
                    <a:pt x="4761" y="278"/>
                  </a:lnTo>
                  <a:lnTo>
                    <a:pt x="4358" y="297"/>
                  </a:lnTo>
                  <a:lnTo>
                    <a:pt x="3947" y="326"/>
                  </a:lnTo>
                  <a:lnTo>
                    <a:pt x="3535" y="364"/>
                  </a:lnTo>
                  <a:lnTo>
                    <a:pt x="3123" y="412"/>
                  </a:lnTo>
                  <a:lnTo>
                    <a:pt x="2721" y="470"/>
                  </a:lnTo>
                  <a:lnTo>
                    <a:pt x="2328" y="527"/>
                  </a:lnTo>
                  <a:lnTo>
                    <a:pt x="1590" y="652"/>
                  </a:lnTo>
                  <a:lnTo>
                    <a:pt x="949" y="767"/>
                  </a:lnTo>
                  <a:lnTo>
                    <a:pt x="451" y="872"/>
                  </a:lnTo>
                  <a:lnTo>
                    <a:pt x="0" y="968"/>
                  </a:lnTo>
                  <a:lnTo>
                    <a:pt x="144" y="1408"/>
                  </a:lnTo>
                  <a:lnTo>
                    <a:pt x="508" y="2510"/>
                  </a:lnTo>
                  <a:lnTo>
                    <a:pt x="738" y="3190"/>
                  </a:lnTo>
                  <a:lnTo>
                    <a:pt x="997" y="3908"/>
                  </a:lnTo>
                  <a:lnTo>
                    <a:pt x="1265" y="4617"/>
                  </a:lnTo>
                  <a:lnTo>
                    <a:pt x="1533" y="5268"/>
                  </a:lnTo>
                  <a:lnTo>
                    <a:pt x="1638" y="5508"/>
                  </a:lnTo>
                  <a:lnTo>
                    <a:pt x="1763" y="5757"/>
                  </a:lnTo>
                  <a:lnTo>
                    <a:pt x="1916" y="5996"/>
                  </a:lnTo>
                  <a:lnTo>
                    <a:pt x="2079" y="6255"/>
                  </a:lnTo>
                  <a:lnTo>
                    <a:pt x="2261" y="6494"/>
                  </a:lnTo>
                  <a:lnTo>
                    <a:pt x="2452" y="6743"/>
                  </a:lnTo>
                  <a:lnTo>
                    <a:pt x="2654" y="6983"/>
                  </a:lnTo>
                  <a:lnTo>
                    <a:pt x="2874" y="7203"/>
                  </a:lnTo>
                  <a:lnTo>
                    <a:pt x="3094" y="7414"/>
                  </a:lnTo>
                  <a:lnTo>
                    <a:pt x="3324" y="7615"/>
                  </a:lnTo>
                  <a:lnTo>
                    <a:pt x="3563" y="7787"/>
                  </a:lnTo>
                  <a:lnTo>
                    <a:pt x="3803" y="7941"/>
                  </a:lnTo>
                  <a:lnTo>
                    <a:pt x="3927" y="8008"/>
                  </a:lnTo>
                  <a:lnTo>
                    <a:pt x="4052" y="8075"/>
                  </a:lnTo>
                  <a:lnTo>
                    <a:pt x="4176" y="8123"/>
                  </a:lnTo>
                  <a:lnTo>
                    <a:pt x="4291" y="8171"/>
                  </a:lnTo>
                  <a:lnTo>
                    <a:pt x="4416" y="8209"/>
                  </a:lnTo>
                  <a:lnTo>
                    <a:pt x="4540" y="8238"/>
                  </a:lnTo>
                  <a:lnTo>
                    <a:pt x="4665" y="8257"/>
                  </a:lnTo>
                  <a:lnTo>
                    <a:pt x="4780" y="8276"/>
                  </a:lnTo>
                  <a:lnTo>
                    <a:pt x="4943" y="8276"/>
                  </a:lnTo>
                  <a:lnTo>
                    <a:pt x="5106" y="8257"/>
                  </a:lnTo>
                  <a:lnTo>
                    <a:pt x="5259" y="8218"/>
                  </a:lnTo>
                  <a:lnTo>
                    <a:pt x="5412" y="8171"/>
                  </a:lnTo>
                  <a:lnTo>
                    <a:pt x="5556" y="8113"/>
                  </a:lnTo>
                  <a:lnTo>
                    <a:pt x="5709" y="8036"/>
                  </a:lnTo>
                  <a:lnTo>
                    <a:pt x="5843" y="7950"/>
                  </a:lnTo>
                  <a:lnTo>
                    <a:pt x="5987" y="7855"/>
                  </a:lnTo>
                  <a:lnTo>
                    <a:pt x="6111" y="7749"/>
                  </a:lnTo>
                  <a:lnTo>
                    <a:pt x="6236" y="7634"/>
                  </a:lnTo>
                  <a:lnTo>
                    <a:pt x="6360" y="7519"/>
                  </a:lnTo>
                  <a:lnTo>
                    <a:pt x="6475" y="7395"/>
                  </a:lnTo>
                  <a:lnTo>
                    <a:pt x="6581" y="7280"/>
                  </a:lnTo>
                  <a:lnTo>
                    <a:pt x="6676" y="7155"/>
                  </a:lnTo>
                  <a:lnTo>
                    <a:pt x="6849" y="6906"/>
                  </a:lnTo>
                  <a:lnTo>
                    <a:pt x="7021" y="6629"/>
                  </a:lnTo>
                  <a:lnTo>
                    <a:pt x="7174" y="6360"/>
                  </a:lnTo>
                  <a:lnTo>
                    <a:pt x="7308" y="6083"/>
                  </a:lnTo>
                  <a:lnTo>
                    <a:pt x="7423" y="5814"/>
                  </a:lnTo>
                  <a:lnTo>
                    <a:pt x="7529" y="5556"/>
                  </a:lnTo>
                  <a:lnTo>
                    <a:pt x="7615" y="5288"/>
                  </a:lnTo>
                  <a:lnTo>
                    <a:pt x="7682" y="5029"/>
                  </a:lnTo>
                  <a:lnTo>
                    <a:pt x="7749" y="4780"/>
                  </a:lnTo>
                  <a:lnTo>
                    <a:pt x="7787" y="4531"/>
                  </a:lnTo>
                  <a:lnTo>
                    <a:pt x="7826" y="4282"/>
                  </a:lnTo>
                  <a:lnTo>
                    <a:pt x="7845" y="4042"/>
                  </a:lnTo>
                  <a:lnTo>
                    <a:pt x="7854" y="3813"/>
                  </a:lnTo>
                  <a:lnTo>
                    <a:pt x="7864" y="3583"/>
                  </a:lnTo>
                  <a:lnTo>
                    <a:pt x="7854" y="3372"/>
                  </a:lnTo>
                  <a:lnTo>
                    <a:pt x="7845" y="3161"/>
                  </a:lnTo>
                  <a:lnTo>
                    <a:pt x="7826" y="2960"/>
                  </a:lnTo>
                  <a:lnTo>
                    <a:pt x="7797" y="2759"/>
                  </a:lnTo>
                  <a:lnTo>
                    <a:pt x="7768" y="2577"/>
                  </a:lnTo>
                  <a:lnTo>
                    <a:pt x="7701" y="2242"/>
                  </a:lnTo>
                  <a:lnTo>
                    <a:pt x="7625" y="1945"/>
                  </a:lnTo>
                  <a:lnTo>
                    <a:pt x="7548" y="1686"/>
                  </a:lnTo>
                  <a:lnTo>
                    <a:pt x="7471" y="1485"/>
                  </a:lnTo>
                  <a:lnTo>
                    <a:pt x="7404" y="1341"/>
                  </a:lnTo>
                  <a:lnTo>
                    <a:pt x="7347" y="1217"/>
                  </a:lnTo>
                  <a:lnTo>
                    <a:pt x="7270" y="987"/>
                  </a:lnTo>
                  <a:lnTo>
                    <a:pt x="7194" y="776"/>
                  </a:lnTo>
                  <a:lnTo>
                    <a:pt x="7136" y="661"/>
                  </a:lnTo>
                  <a:lnTo>
                    <a:pt x="7079" y="546"/>
                  </a:lnTo>
                  <a:lnTo>
                    <a:pt x="7031" y="451"/>
                  </a:lnTo>
                  <a:lnTo>
                    <a:pt x="6964" y="364"/>
                  </a:lnTo>
                  <a:lnTo>
                    <a:pt x="6906" y="288"/>
                  </a:lnTo>
                  <a:lnTo>
                    <a:pt x="6849" y="221"/>
                  </a:lnTo>
                  <a:lnTo>
                    <a:pt x="6782" y="173"/>
                  </a:lnTo>
                  <a:lnTo>
                    <a:pt x="6724" y="125"/>
                  </a:lnTo>
                  <a:lnTo>
                    <a:pt x="6657" y="87"/>
                  </a:lnTo>
                  <a:lnTo>
                    <a:pt x="6590" y="48"/>
                  </a:lnTo>
                  <a:lnTo>
                    <a:pt x="6523" y="29"/>
                  </a:lnTo>
                  <a:lnTo>
                    <a:pt x="6456" y="10"/>
                  </a:lnTo>
                  <a:lnTo>
                    <a:pt x="6389"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6"/>
            <p:cNvSpPr/>
            <p:nvPr/>
          </p:nvSpPr>
          <p:spPr>
            <a:xfrm>
              <a:off x="7868902" y="1648479"/>
              <a:ext cx="64112" cy="110052"/>
            </a:xfrm>
            <a:custGeom>
              <a:avLst/>
              <a:gdLst/>
              <a:ahLst/>
              <a:cxnLst/>
              <a:rect l="l" t="t" r="r" b="b"/>
              <a:pathLst>
                <a:path w="1630" h="2798" extrusionOk="0">
                  <a:moveTo>
                    <a:pt x="624" y="1"/>
                  </a:moveTo>
                  <a:lnTo>
                    <a:pt x="547" y="10"/>
                  </a:lnTo>
                  <a:lnTo>
                    <a:pt x="470" y="29"/>
                  </a:lnTo>
                  <a:lnTo>
                    <a:pt x="394" y="68"/>
                  </a:lnTo>
                  <a:lnTo>
                    <a:pt x="327" y="116"/>
                  </a:lnTo>
                  <a:lnTo>
                    <a:pt x="269" y="173"/>
                  </a:lnTo>
                  <a:lnTo>
                    <a:pt x="212" y="240"/>
                  </a:lnTo>
                  <a:lnTo>
                    <a:pt x="164" y="326"/>
                  </a:lnTo>
                  <a:lnTo>
                    <a:pt x="116" y="422"/>
                  </a:lnTo>
                  <a:lnTo>
                    <a:pt x="78" y="518"/>
                  </a:lnTo>
                  <a:lnTo>
                    <a:pt x="49" y="623"/>
                  </a:lnTo>
                  <a:lnTo>
                    <a:pt x="20" y="738"/>
                  </a:lnTo>
                  <a:lnTo>
                    <a:pt x="11" y="863"/>
                  </a:lnTo>
                  <a:lnTo>
                    <a:pt x="1" y="997"/>
                  </a:lnTo>
                  <a:lnTo>
                    <a:pt x="1" y="1121"/>
                  </a:lnTo>
                  <a:lnTo>
                    <a:pt x="1" y="1265"/>
                  </a:lnTo>
                  <a:lnTo>
                    <a:pt x="20" y="1399"/>
                  </a:lnTo>
                  <a:lnTo>
                    <a:pt x="39" y="1543"/>
                  </a:lnTo>
                  <a:lnTo>
                    <a:pt x="68" y="1686"/>
                  </a:lnTo>
                  <a:lnTo>
                    <a:pt x="106" y="1821"/>
                  </a:lnTo>
                  <a:lnTo>
                    <a:pt x="154" y="1955"/>
                  </a:lnTo>
                  <a:lnTo>
                    <a:pt x="202" y="2079"/>
                  </a:lnTo>
                  <a:lnTo>
                    <a:pt x="260" y="2194"/>
                  </a:lnTo>
                  <a:lnTo>
                    <a:pt x="327" y="2299"/>
                  </a:lnTo>
                  <a:lnTo>
                    <a:pt x="384" y="2395"/>
                  </a:lnTo>
                  <a:lnTo>
                    <a:pt x="461" y="2491"/>
                  </a:lnTo>
                  <a:lnTo>
                    <a:pt x="528" y="2568"/>
                  </a:lnTo>
                  <a:lnTo>
                    <a:pt x="604" y="2635"/>
                  </a:lnTo>
                  <a:lnTo>
                    <a:pt x="681" y="2692"/>
                  </a:lnTo>
                  <a:lnTo>
                    <a:pt x="758" y="2740"/>
                  </a:lnTo>
                  <a:lnTo>
                    <a:pt x="844" y="2769"/>
                  </a:lnTo>
                  <a:lnTo>
                    <a:pt x="920" y="2798"/>
                  </a:lnTo>
                  <a:lnTo>
                    <a:pt x="997" y="2798"/>
                  </a:lnTo>
                  <a:lnTo>
                    <a:pt x="1083" y="2788"/>
                  </a:lnTo>
                  <a:lnTo>
                    <a:pt x="1160" y="2769"/>
                  </a:lnTo>
                  <a:lnTo>
                    <a:pt x="1237" y="2731"/>
                  </a:lnTo>
                  <a:lnTo>
                    <a:pt x="1304" y="2683"/>
                  </a:lnTo>
                  <a:lnTo>
                    <a:pt x="1361" y="2625"/>
                  </a:lnTo>
                  <a:lnTo>
                    <a:pt x="1419" y="2549"/>
                  </a:lnTo>
                  <a:lnTo>
                    <a:pt x="1466" y="2472"/>
                  </a:lnTo>
                  <a:lnTo>
                    <a:pt x="1514" y="2376"/>
                  </a:lnTo>
                  <a:lnTo>
                    <a:pt x="1553" y="2280"/>
                  </a:lnTo>
                  <a:lnTo>
                    <a:pt x="1581" y="2175"/>
                  </a:lnTo>
                  <a:lnTo>
                    <a:pt x="1601" y="2050"/>
                  </a:lnTo>
                  <a:lnTo>
                    <a:pt x="1620" y="1936"/>
                  </a:lnTo>
                  <a:lnTo>
                    <a:pt x="1629" y="1801"/>
                  </a:lnTo>
                  <a:lnTo>
                    <a:pt x="1629" y="1667"/>
                  </a:lnTo>
                  <a:lnTo>
                    <a:pt x="1629" y="1533"/>
                  </a:lnTo>
                  <a:lnTo>
                    <a:pt x="1610" y="1390"/>
                  </a:lnTo>
                  <a:lnTo>
                    <a:pt x="1591" y="1246"/>
                  </a:lnTo>
                  <a:lnTo>
                    <a:pt x="1553" y="1112"/>
                  </a:lnTo>
                  <a:lnTo>
                    <a:pt x="1514" y="968"/>
                  </a:lnTo>
                  <a:lnTo>
                    <a:pt x="1476" y="844"/>
                  </a:lnTo>
                  <a:lnTo>
                    <a:pt x="1419" y="719"/>
                  </a:lnTo>
                  <a:lnTo>
                    <a:pt x="1371" y="604"/>
                  </a:lnTo>
                  <a:lnTo>
                    <a:pt x="1304" y="499"/>
                  </a:lnTo>
                  <a:lnTo>
                    <a:pt x="1237" y="393"/>
                  </a:lnTo>
                  <a:lnTo>
                    <a:pt x="1169" y="307"/>
                  </a:lnTo>
                  <a:lnTo>
                    <a:pt x="1102" y="231"/>
                  </a:lnTo>
                  <a:lnTo>
                    <a:pt x="1026" y="164"/>
                  </a:lnTo>
                  <a:lnTo>
                    <a:pt x="949" y="106"/>
                  </a:lnTo>
                  <a:lnTo>
                    <a:pt x="873" y="58"/>
                  </a:lnTo>
                  <a:lnTo>
                    <a:pt x="786" y="20"/>
                  </a:lnTo>
                  <a:lnTo>
                    <a:pt x="710"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6"/>
            <p:cNvSpPr/>
            <p:nvPr/>
          </p:nvSpPr>
          <p:spPr>
            <a:xfrm>
              <a:off x="7730652" y="1771311"/>
              <a:ext cx="42243" cy="79884"/>
            </a:xfrm>
            <a:custGeom>
              <a:avLst/>
              <a:gdLst/>
              <a:ahLst/>
              <a:cxnLst/>
              <a:rect l="l" t="t" r="r" b="b"/>
              <a:pathLst>
                <a:path w="1074" h="2031" extrusionOk="0">
                  <a:moveTo>
                    <a:pt x="1" y="0"/>
                  </a:moveTo>
                  <a:lnTo>
                    <a:pt x="77" y="211"/>
                  </a:lnTo>
                  <a:lnTo>
                    <a:pt x="144" y="422"/>
                  </a:lnTo>
                  <a:lnTo>
                    <a:pt x="192" y="632"/>
                  </a:lnTo>
                  <a:lnTo>
                    <a:pt x="231" y="843"/>
                  </a:lnTo>
                  <a:lnTo>
                    <a:pt x="259" y="1063"/>
                  </a:lnTo>
                  <a:lnTo>
                    <a:pt x="269" y="1274"/>
                  </a:lnTo>
                  <a:lnTo>
                    <a:pt x="279" y="1494"/>
                  </a:lnTo>
                  <a:lnTo>
                    <a:pt x="269" y="1705"/>
                  </a:lnTo>
                  <a:lnTo>
                    <a:pt x="298" y="1791"/>
                  </a:lnTo>
                  <a:lnTo>
                    <a:pt x="336" y="1868"/>
                  </a:lnTo>
                  <a:lnTo>
                    <a:pt x="394" y="1935"/>
                  </a:lnTo>
                  <a:lnTo>
                    <a:pt x="461" y="1983"/>
                  </a:lnTo>
                  <a:lnTo>
                    <a:pt x="537" y="2021"/>
                  </a:lnTo>
                  <a:lnTo>
                    <a:pt x="623" y="2031"/>
                  </a:lnTo>
                  <a:lnTo>
                    <a:pt x="710" y="2031"/>
                  </a:lnTo>
                  <a:lnTo>
                    <a:pt x="796" y="2012"/>
                  </a:lnTo>
                  <a:lnTo>
                    <a:pt x="882" y="1973"/>
                  </a:lnTo>
                  <a:lnTo>
                    <a:pt x="959" y="1916"/>
                  </a:lnTo>
                  <a:lnTo>
                    <a:pt x="1016" y="1849"/>
                  </a:lnTo>
                  <a:lnTo>
                    <a:pt x="1054" y="1772"/>
                  </a:lnTo>
                  <a:lnTo>
                    <a:pt x="1074" y="1686"/>
                  </a:lnTo>
                  <a:lnTo>
                    <a:pt x="1074" y="1590"/>
                  </a:lnTo>
                  <a:lnTo>
                    <a:pt x="1054" y="1504"/>
                  </a:lnTo>
                  <a:lnTo>
                    <a:pt x="1016" y="1418"/>
                  </a:lnTo>
                  <a:lnTo>
                    <a:pt x="1" y="0"/>
                  </a:lnTo>
                  <a:close/>
                </a:path>
              </a:pathLst>
            </a:custGeom>
            <a:solidFill>
              <a:srgbClr val="FF6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6"/>
            <p:cNvSpPr/>
            <p:nvPr/>
          </p:nvSpPr>
          <p:spPr>
            <a:xfrm>
              <a:off x="7484280" y="1425864"/>
              <a:ext cx="326656" cy="355644"/>
            </a:xfrm>
            <a:custGeom>
              <a:avLst/>
              <a:gdLst/>
              <a:ahLst/>
              <a:cxnLst/>
              <a:rect l="l" t="t" r="r" b="b"/>
              <a:pathLst>
                <a:path w="8305" h="9042" extrusionOk="0">
                  <a:moveTo>
                    <a:pt x="4502" y="0"/>
                  </a:moveTo>
                  <a:lnTo>
                    <a:pt x="4225" y="29"/>
                  </a:lnTo>
                  <a:lnTo>
                    <a:pt x="3937" y="58"/>
                  </a:lnTo>
                  <a:lnTo>
                    <a:pt x="3640" y="115"/>
                  </a:lnTo>
                  <a:lnTo>
                    <a:pt x="3487" y="153"/>
                  </a:lnTo>
                  <a:lnTo>
                    <a:pt x="3343" y="192"/>
                  </a:lnTo>
                  <a:lnTo>
                    <a:pt x="3200" y="249"/>
                  </a:lnTo>
                  <a:lnTo>
                    <a:pt x="3056" y="307"/>
                  </a:lnTo>
                  <a:lnTo>
                    <a:pt x="2912" y="374"/>
                  </a:lnTo>
                  <a:lnTo>
                    <a:pt x="2769" y="450"/>
                  </a:lnTo>
                  <a:lnTo>
                    <a:pt x="2635" y="527"/>
                  </a:lnTo>
                  <a:lnTo>
                    <a:pt x="2501" y="623"/>
                  </a:lnTo>
                  <a:lnTo>
                    <a:pt x="2367" y="718"/>
                  </a:lnTo>
                  <a:lnTo>
                    <a:pt x="2232" y="824"/>
                  </a:lnTo>
                  <a:lnTo>
                    <a:pt x="2108" y="929"/>
                  </a:lnTo>
                  <a:lnTo>
                    <a:pt x="1983" y="1044"/>
                  </a:lnTo>
                  <a:lnTo>
                    <a:pt x="1859" y="1159"/>
                  </a:lnTo>
                  <a:lnTo>
                    <a:pt x="1734" y="1284"/>
                  </a:lnTo>
                  <a:lnTo>
                    <a:pt x="1504" y="1552"/>
                  </a:lnTo>
                  <a:lnTo>
                    <a:pt x="1284" y="1839"/>
                  </a:lnTo>
                  <a:lnTo>
                    <a:pt x="1083" y="2136"/>
                  </a:lnTo>
                  <a:lnTo>
                    <a:pt x="892" y="2452"/>
                  </a:lnTo>
                  <a:lnTo>
                    <a:pt x="719" y="2787"/>
                  </a:lnTo>
                  <a:lnTo>
                    <a:pt x="566" y="3123"/>
                  </a:lnTo>
                  <a:lnTo>
                    <a:pt x="422" y="3467"/>
                  </a:lnTo>
                  <a:lnTo>
                    <a:pt x="298" y="3822"/>
                  </a:lnTo>
                  <a:lnTo>
                    <a:pt x="202" y="4176"/>
                  </a:lnTo>
                  <a:lnTo>
                    <a:pt x="116" y="4531"/>
                  </a:lnTo>
                  <a:lnTo>
                    <a:pt x="58" y="4894"/>
                  </a:lnTo>
                  <a:lnTo>
                    <a:pt x="10" y="5249"/>
                  </a:lnTo>
                  <a:lnTo>
                    <a:pt x="1" y="5603"/>
                  </a:lnTo>
                  <a:lnTo>
                    <a:pt x="1" y="5776"/>
                  </a:lnTo>
                  <a:lnTo>
                    <a:pt x="1" y="5948"/>
                  </a:lnTo>
                  <a:lnTo>
                    <a:pt x="10" y="6120"/>
                  </a:lnTo>
                  <a:lnTo>
                    <a:pt x="29" y="6283"/>
                  </a:lnTo>
                  <a:lnTo>
                    <a:pt x="58" y="6446"/>
                  </a:lnTo>
                  <a:lnTo>
                    <a:pt x="87" y="6609"/>
                  </a:lnTo>
                  <a:lnTo>
                    <a:pt x="125" y="6772"/>
                  </a:lnTo>
                  <a:lnTo>
                    <a:pt x="173" y="6925"/>
                  </a:lnTo>
                  <a:lnTo>
                    <a:pt x="221" y="7078"/>
                  </a:lnTo>
                  <a:lnTo>
                    <a:pt x="279" y="7222"/>
                  </a:lnTo>
                  <a:lnTo>
                    <a:pt x="346" y="7366"/>
                  </a:lnTo>
                  <a:lnTo>
                    <a:pt x="413" y="7509"/>
                  </a:lnTo>
                  <a:lnTo>
                    <a:pt x="499" y="7643"/>
                  </a:lnTo>
                  <a:lnTo>
                    <a:pt x="585" y="7778"/>
                  </a:lnTo>
                  <a:lnTo>
                    <a:pt x="671" y="7902"/>
                  </a:lnTo>
                  <a:lnTo>
                    <a:pt x="777" y="8017"/>
                  </a:lnTo>
                  <a:lnTo>
                    <a:pt x="882" y="8132"/>
                  </a:lnTo>
                  <a:lnTo>
                    <a:pt x="1006" y="8237"/>
                  </a:lnTo>
                  <a:lnTo>
                    <a:pt x="1131" y="8343"/>
                  </a:lnTo>
                  <a:lnTo>
                    <a:pt x="1255" y="8438"/>
                  </a:lnTo>
                  <a:lnTo>
                    <a:pt x="1399" y="8525"/>
                  </a:lnTo>
                  <a:lnTo>
                    <a:pt x="1552" y="8601"/>
                  </a:lnTo>
                  <a:lnTo>
                    <a:pt x="1706" y="8678"/>
                  </a:lnTo>
                  <a:lnTo>
                    <a:pt x="1868" y="8745"/>
                  </a:lnTo>
                  <a:lnTo>
                    <a:pt x="2041" y="8802"/>
                  </a:lnTo>
                  <a:lnTo>
                    <a:pt x="2204" y="8860"/>
                  </a:lnTo>
                  <a:lnTo>
                    <a:pt x="2367" y="8908"/>
                  </a:lnTo>
                  <a:lnTo>
                    <a:pt x="2529" y="8946"/>
                  </a:lnTo>
                  <a:lnTo>
                    <a:pt x="2692" y="8975"/>
                  </a:lnTo>
                  <a:lnTo>
                    <a:pt x="2855" y="9004"/>
                  </a:lnTo>
                  <a:lnTo>
                    <a:pt x="3008" y="9023"/>
                  </a:lnTo>
                  <a:lnTo>
                    <a:pt x="3162" y="9032"/>
                  </a:lnTo>
                  <a:lnTo>
                    <a:pt x="3315" y="9042"/>
                  </a:lnTo>
                  <a:lnTo>
                    <a:pt x="3621" y="9042"/>
                  </a:lnTo>
                  <a:lnTo>
                    <a:pt x="3765" y="9032"/>
                  </a:lnTo>
                  <a:lnTo>
                    <a:pt x="4052" y="8994"/>
                  </a:lnTo>
                  <a:lnTo>
                    <a:pt x="4330" y="8936"/>
                  </a:lnTo>
                  <a:lnTo>
                    <a:pt x="4598" y="8860"/>
                  </a:lnTo>
                  <a:lnTo>
                    <a:pt x="4857" y="8754"/>
                  </a:lnTo>
                  <a:lnTo>
                    <a:pt x="5115" y="8640"/>
                  </a:lnTo>
                  <a:lnTo>
                    <a:pt x="5355" y="8505"/>
                  </a:lnTo>
                  <a:lnTo>
                    <a:pt x="5594" y="8362"/>
                  </a:lnTo>
                  <a:lnTo>
                    <a:pt x="5824" y="8189"/>
                  </a:lnTo>
                  <a:lnTo>
                    <a:pt x="6035" y="8007"/>
                  </a:lnTo>
                  <a:lnTo>
                    <a:pt x="6246" y="7816"/>
                  </a:lnTo>
                  <a:lnTo>
                    <a:pt x="6447" y="7605"/>
                  </a:lnTo>
                  <a:lnTo>
                    <a:pt x="6638" y="7394"/>
                  </a:lnTo>
                  <a:lnTo>
                    <a:pt x="6811" y="7165"/>
                  </a:lnTo>
                  <a:lnTo>
                    <a:pt x="6983" y="6925"/>
                  </a:lnTo>
                  <a:lnTo>
                    <a:pt x="7146" y="6676"/>
                  </a:lnTo>
                  <a:lnTo>
                    <a:pt x="7299" y="6417"/>
                  </a:lnTo>
                  <a:lnTo>
                    <a:pt x="7443" y="6149"/>
                  </a:lnTo>
                  <a:lnTo>
                    <a:pt x="7577" y="5881"/>
                  </a:lnTo>
                  <a:lnTo>
                    <a:pt x="7702" y="5613"/>
                  </a:lnTo>
                  <a:lnTo>
                    <a:pt x="7807" y="5335"/>
                  </a:lnTo>
                  <a:lnTo>
                    <a:pt x="7912" y="5048"/>
                  </a:lnTo>
                  <a:lnTo>
                    <a:pt x="8008" y="4770"/>
                  </a:lnTo>
                  <a:lnTo>
                    <a:pt x="8085" y="4483"/>
                  </a:lnTo>
                  <a:lnTo>
                    <a:pt x="8161" y="4195"/>
                  </a:lnTo>
                  <a:lnTo>
                    <a:pt x="8219" y="3908"/>
                  </a:lnTo>
                  <a:lnTo>
                    <a:pt x="8276" y="3630"/>
                  </a:lnTo>
                  <a:lnTo>
                    <a:pt x="8295" y="3458"/>
                  </a:lnTo>
                  <a:lnTo>
                    <a:pt x="8305" y="3285"/>
                  </a:lnTo>
                  <a:lnTo>
                    <a:pt x="8305" y="3103"/>
                  </a:lnTo>
                  <a:lnTo>
                    <a:pt x="8286" y="2921"/>
                  </a:lnTo>
                  <a:lnTo>
                    <a:pt x="8267" y="2749"/>
                  </a:lnTo>
                  <a:lnTo>
                    <a:pt x="8228" y="2567"/>
                  </a:lnTo>
                  <a:lnTo>
                    <a:pt x="8180" y="2395"/>
                  </a:lnTo>
                  <a:lnTo>
                    <a:pt x="8123" y="2213"/>
                  </a:lnTo>
                  <a:lnTo>
                    <a:pt x="8056" y="2040"/>
                  </a:lnTo>
                  <a:lnTo>
                    <a:pt x="7970" y="1868"/>
                  </a:lnTo>
                  <a:lnTo>
                    <a:pt x="7884" y="1705"/>
                  </a:lnTo>
                  <a:lnTo>
                    <a:pt x="7778" y="1542"/>
                  </a:lnTo>
                  <a:lnTo>
                    <a:pt x="7673" y="1379"/>
                  </a:lnTo>
                  <a:lnTo>
                    <a:pt x="7548" y="1226"/>
                  </a:lnTo>
                  <a:lnTo>
                    <a:pt x="7414" y="1073"/>
                  </a:lnTo>
                  <a:lnTo>
                    <a:pt x="7271" y="939"/>
                  </a:lnTo>
                  <a:lnTo>
                    <a:pt x="7117" y="805"/>
                  </a:lnTo>
                  <a:lnTo>
                    <a:pt x="6954" y="680"/>
                  </a:lnTo>
                  <a:lnTo>
                    <a:pt x="6772" y="556"/>
                  </a:lnTo>
                  <a:lnTo>
                    <a:pt x="6590" y="450"/>
                  </a:lnTo>
                  <a:lnTo>
                    <a:pt x="6399" y="354"/>
                  </a:lnTo>
                  <a:lnTo>
                    <a:pt x="6198" y="268"/>
                  </a:lnTo>
                  <a:lnTo>
                    <a:pt x="5977" y="192"/>
                  </a:lnTo>
                  <a:lnTo>
                    <a:pt x="5757" y="125"/>
                  </a:lnTo>
                  <a:lnTo>
                    <a:pt x="5527" y="77"/>
                  </a:lnTo>
                  <a:lnTo>
                    <a:pt x="5278" y="38"/>
                  </a:lnTo>
                  <a:lnTo>
                    <a:pt x="5029" y="10"/>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6"/>
            <p:cNvSpPr/>
            <p:nvPr/>
          </p:nvSpPr>
          <p:spPr>
            <a:xfrm>
              <a:off x="7748352" y="1861340"/>
              <a:ext cx="54672" cy="30168"/>
            </a:xfrm>
            <a:custGeom>
              <a:avLst/>
              <a:gdLst/>
              <a:ahLst/>
              <a:cxnLst/>
              <a:rect l="l" t="t" r="r" b="b"/>
              <a:pathLst>
                <a:path w="1390" h="767" extrusionOk="0">
                  <a:moveTo>
                    <a:pt x="796" y="0"/>
                  </a:moveTo>
                  <a:lnTo>
                    <a:pt x="700" y="10"/>
                  </a:lnTo>
                  <a:lnTo>
                    <a:pt x="595" y="29"/>
                  </a:lnTo>
                  <a:lnTo>
                    <a:pt x="489" y="58"/>
                  </a:lnTo>
                  <a:lnTo>
                    <a:pt x="394" y="115"/>
                  </a:lnTo>
                  <a:lnTo>
                    <a:pt x="298" y="173"/>
                  </a:lnTo>
                  <a:lnTo>
                    <a:pt x="221" y="249"/>
                  </a:lnTo>
                  <a:lnTo>
                    <a:pt x="145" y="326"/>
                  </a:lnTo>
                  <a:lnTo>
                    <a:pt x="87" y="422"/>
                  </a:lnTo>
                  <a:lnTo>
                    <a:pt x="39" y="518"/>
                  </a:lnTo>
                  <a:lnTo>
                    <a:pt x="1" y="633"/>
                  </a:lnTo>
                  <a:lnTo>
                    <a:pt x="1" y="671"/>
                  </a:lnTo>
                  <a:lnTo>
                    <a:pt x="20" y="709"/>
                  </a:lnTo>
                  <a:lnTo>
                    <a:pt x="49" y="747"/>
                  </a:lnTo>
                  <a:lnTo>
                    <a:pt x="87" y="767"/>
                  </a:lnTo>
                  <a:lnTo>
                    <a:pt x="116" y="767"/>
                  </a:lnTo>
                  <a:lnTo>
                    <a:pt x="145" y="757"/>
                  </a:lnTo>
                  <a:lnTo>
                    <a:pt x="183" y="747"/>
                  </a:lnTo>
                  <a:lnTo>
                    <a:pt x="202" y="719"/>
                  </a:lnTo>
                  <a:lnTo>
                    <a:pt x="221" y="680"/>
                  </a:lnTo>
                  <a:lnTo>
                    <a:pt x="250" y="604"/>
                  </a:lnTo>
                  <a:lnTo>
                    <a:pt x="279" y="527"/>
                  </a:lnTo>
                  <a:lnTo>
                    <a:pt x="327" y="460"/>
                  </a:lnTo>
                  <a:lnTo>
                    <a:pt x="375" y="403"/>
                  </a:lnTo>
                  <a:lnTo>
                    <a:pt x="442" y="345"/>
                  </a:lnTo>
                  <a:lnTo>
                    <a:pt x="499" y="307"/>
                  </a:lnTo>
                  <a:lnTo>
                    <a:pt x="576" y="269"/>
                  </a:lnTo>
                  <a:lnTo>
                    <a:pt x="652" y="240"/>
                  </a:lnTo>
                  <a:lnTo>
                    <a:pt x="729" y="230"/>
                  </a:lnTo>
                  <a:lnTo>
                    <a:pt x="806" y="221"/>
                  </a:lnTo>
                  <a:lnTo>
                    <a:pt x="873" y="230"/>
                  </a:lnTo>
                  <a:lnTo>
                    <a:pt x="949" y="240"/>
                  </a:lnTo>
                  <a:lnTo>
                    <a:pt x="1016" y="259"/>
                  </a:lnTo>
                  <a:lnTo>
                    <a:pt x="1083" y="288"/>
                  </a:lnTo>
                  <a:lnTo>
                    <a:pt x="1150" y="326"/>
                  </a:lnTo>
                  <a:lnTo>
                    <a:pt x="1208" y="374"/>
                  </a:lnTo>
                  <a:lnTo>
                    <a:pt x="1246" y="393"/>
                  </a:lnTo>
                  <a:lnTo>
                    <a:pt x="1284" y="403"/>
                  </a:lnTo>
                  <a:lnTo>
                    <a:pt x="1323" y="393"/>
                  </a:lnTo>
                  <a:lnTo>
                    <a:pt x="1361" y="364"/>
                  </a:lnTo>
                  <a:lnTo>
                    <a:pt x="1380" y="326"/>
                  </a:lnTo>
                  <a:lnTo>
                    <a:pt x="1390" y="288"/>
                  </a:lnTo>
                  <a:lnTo>
                    <a:pt x="1380" y="240"/>
                  </a:lnTo>
                  <a:lnTo>
                    <a:pt x="1351" y="211"/>
                  </a:lnTo>
                  <a:lnTo>
                    <a:pt x="1275" y="144"/>
                  </a:lnTo>
                  <a:lnTo>
                    <a:pt x="1189" y="96"/>
                  </a:lnTo>
                  <a:lnTo>
                    <a:pt x="1093" y="48"/>
                  </a:lnTo>
                  <a:lnTo>
                    <a:pt x="997" y="20"/>
                  </a:lnTo>
                  <a:lnTo>
                    <a:pt x="901" y="10"/>
                  </a:lnTo>
                  <a:lnTo>
                    <a:pt x="796"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6"/>
            <p:cNvSpPr/>
            <p:nvPr/>
          </p:nvSpPr>
          <p:spPr>
            <a:xfrm>
              <a:off x="7754763" y="1746060"/>
              <a:ext cx="51290" cy="29027"/>
            </a:xfrm>
            <a:custGeom>
              <a:avLst/>
              <a:gdLst/>
              <a:ahLst/>
              <a:cxnLst/>
              <a:rect l="l" t="t" r="r" b="b"/>
              <a:pathLst>
                <a:path w="1304" h="738" extrusionOk="0">
                  <a:moveTo>
                    <a:pt x="1198" y="0"/>
                  </a:moveTo>
                  <a:lnTo>
                    <a:pt x="1160" y="10"/>
                  </a:lnTo>
                  <a:lnTo>
                    <a:pt x="1121" y="29"/>
                  </a:lnTo>
                  <a:lnTo>
                    <a:pt x="1093" y="58"/>
                  </a:lnTo>
                  <a:lnTo>
                    <a:pt x="1007" y="192"/>
                  </a:lnTo>
                  <a:lnTo>
                    <a:pt x="911" y="297"/>
                  </a:lnTo>
                  <a:lnTo>
                    <a:pt x="815" y="384"/>
                  </a:lnTo>
                  <a:lnTo>
                    <a:pt x="757" y="412"/>
                  </a:lnTo>
                  <a:lnTo>
                    <a:pt x="700" y="441"/>
                  </a:lnTo>
                  <a:lnTo>
                    <a:pt x="643" y="470"/>
                  </a:lnTo>
                  <a:lnTo>
                    <a:pt x="575" y="489"/>
                  </a:lnTo>
                  <a:lnTo>
                    <a:pt x="441" y="508"/>
                  </a:lnTo>
                  <a:lnTo>
                    <a:pt x="298" y="508"/>
                  </a:lnTo>
                  <a:lnTo>
                    <a:pt x="135" y="489"/>
                  </a:lnTo>
                  <a:lnTo>
                    <a:pt x="87" y="489"/>
                  </a:lnTo>
                  <a:lnTo>
                    <a:pt x="49" y="508"/>
                  </a:lnTo>
                  <a:lnTo>
                    <a:pt x="20" y="537"/>
                  </a:lnTo>
                  <a:lnTo>
                    <a:pt x="1" y="585"/>
                  </a:lnTo>
                  <a:lnTo>
                    <a:pt x="1" y="623"/>
                  </a:lnTo>
                  <a:lnTo>
                    <a:pt x="20" y="661"/>
                  </a:lnTo>
                  <a:lnTo>
                    <a:pt x="58" y="700"/>
                  </a:lnTo>
                  <a:lnTo>
                    <a:pt x="97" y="709"/>
                  </a:lnTo>
                  <a:lnTo>
                    <a:pt x="231" y="728"/>
                  </a:lnTo>
                  <a:lnTo>
                    <a:pt x="355" y="738"/>
                  </a:lnTo>
                  <a:lnTo>
                    <a:pt x="499" y="728"/>
                  </a:lnTo>
                  <a:lnTo>
                    <a:pt x="643" y="700"/>
                  </a:lnTo>
                  <a:lnTo>
                    <a:pt x="767" y="652"/>
                  </a:lnTo>
                  <a:lnTo>
                    <a:pt x="892" y="594"/>
                  </a:lnTo>
                  <a:lnTo>
                    <a:pt x="1007" y="518"/>
                  </a:lnTo>
                  <a:lnTo>
                    <a:pt x="1102" y="412"/>
                  </a:lnTo>
                  <a:lnTo>
                    <a:pt x="1198" y="29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6"/>
            <p:cNvSpPr/>
            <p:nvPr/>
          </p:nvSpPr>
          <p:spPr>
            <a:xfrm>
              <a:off x="7744222" y="1708027"/>
              <a:ext cx="46373" cy="40316"/>
            </a:xfrm>
            <a:custGeom>
              <a:avLst/>
              <a:gdLst/>
              <a:ahLst/>
              <a:cxnLst/>
              <a:rect l="l" t="t" r="r" b="b"/>
              <a:pathLst>
                <a:path w="1179" h="1025" extrusionOk="0">
                  <a:moveTo>
                    <a:pt x="1035" y="0"/>
                  </a:moveTo>
                  <a:lnTo>
                    <a:pt x="997" y="19"/>
                  </a:lnTo>
                  <a:lnTo>
                    <a:pt x="39" y="833"/>
                  </a:lnTo>
                  <a:lnTo>
                    <a:pt x="10" y="862"/>
                  </a:lnTo>
                  <a:lnTo>
                    <a:pt x="1" y="910"/>
                  </a:lnTo>
                  <a:lnTo>
                    <a:pt x="1" y="948"/>
                  </a:lnTo>
                  <a:lnTo>
                    <a:pt x="29" y="987"/>
                  </a:lnTo>
                  <a:lnTo>
                    <a:pt x="68" y="1015"/>
                  </a:lnTo>
                  <a:lnTo>
                    <a:pt x="106" y="1025"/>
                  </a:lnTo>
                  <a:lnTo>
                    <a:pt x="144" y="1025"/>
                  </a:lnTo>
                  <a:lnTo>
                    <a:pt x="183" y="1006"/>
                  </a:lnTo>
                  <a:lnTo>
                    <a:pt x="1140" y="192"/>
                  </a:lnTo>
                  <a:lnTo>
                    <a:pt x="1169" y="163"/>
                  </a:lnTo>
                  <a:lnTo>
                    <a:pt x="1179" y="115"/>
                  </a:lnTo>
                  <a:lnTo>
                    <a:pt x="1179" y="77"/>
                  </a:lnTo>
                  <a:lnTo>
                    <a:pt x="1160" y="38"/>
                  </a:lnTo>
                  <a:lnTo>
                    <a:pt x="1121" y="10"/>
                  </a:lnTo>
                  <a:lnTo>
                    <a:pt x="1083"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6"/>
            <p:cNvSpPr/>
            <p:nvPr/>
          </p:nvSpPr>
          <p:spPr>
            <a:xfrm>
              <a:off x="7671891" y="1787122"/>
              <a:ext cx="51290" cy="29067"/>
            </a:xfrm>
            <a:custGeom>
              <a:avLst/>
              <a:gdLst/>
              <a:ahLst/>
              <a:cxnLst/>
              <a:rect l="l" t="t" r="r" b="b"/>
              <a:pathLst>
                <a:path w="1304" h="739" extrusionOk="0">
                  <a:moveTo>
                    <a:pt x="1198" y="0"/>
                  </a:moveTo>
                  <a:lnTo>
                    <a:pt x="1160" y="10"/>
                  </a:lnTo>
                  <a:lnTo>
                    <a:pt x="1121" y="29"/>
                  </a:lnTo>
                  <a:lnTo>
                    <a:pt x="1093" y="58"/>
                  </a:lnTo>
                  <a:lnTo>
                    <a:pt x="1006" y="192"/>
                  </a:lnTo>
                  <a:lnTo>
                    <a:pt x="911" y="297"/>
                  </a:lnTo>
                  <a:lnTo>
                    <a:pt x="815" y="384"/>
                  </a:lnTo>
                  <a:lnTo>
                    <a:pt x="757" y="412"/>
                  </a:lnTo>
                  <a:lnTo>
                    <a:pt x="700" y="441"/>
                  </a:lnTo>
                  <a:lnTo>
                    <a:pt x="642" y="470"/>
                  </a:lnTo>
                  <a:lnTo>
                    <a:pt x="575" y="489"/>
                  </a:lnTo>
                  <a:lnTo>
                    <a:pt x="441" y="508"/>
                  </a:lnTo>
                  <a:lnTo>
                    <a:pt x="298" y="508"/>
                  </a:lnTo>
                  <a:lnTo>
                    <a:pt x="135" y="489"/>
                  </a:lnTo>
                  <a:lnTo>
                    <a:pt x="87" y="499"/>
                  </a:lnTo>
                  <a:lnTo>
                    <a:pt x="49" y="508"/>
                  </a:lnTo>
                  <a:lnTo>
                    <a:pt x="20" y="546"/>
                  </a:lnTo>
                  <a:lnTo>
                    <a:pt x="1" y="585"/>
                  </a:lnTo>
                  <a:lnTo>
                    <a:pt x="1" y="623"/>
                  </a:lnTo>
                  <a:lnTo>
                    <a:pt x="20" y="671"/>
                  </a:lnTo>
                  <a:lnTo>
                    <a:pt x="58" y="700"/>
                  </a:lnTo>
                  <a:lnTo>
                    <a:pt x="96" y="709"/>
                  </a:lnTo>
                  <a:lnTo>
                    <a:pt x="231" y="728"/>
                  </a:lnTo>
                  <a:lnTo>
                    <a:pt x="355" y="738"/>
                  </a:lnTo>
                  <a:lnTo>
                    <a:pt x="499" y="728"/>
                  </a:lnTo>
                  <a:lnTo>
                    <a:pt x="642" y="700"/>
                  </a:lnTo>
                  <a:lnTo>
                    <a:pt x="767" y="661"/>
                  </a:lnTo>
                  <a:lnTo>
                    <a:pt x="891" y="594"/>
                  </a:lnTo>
                  <a:lnTo>
                    <a:pt x="1006" y="518"/>
                  </a:lnTo>
                  <a:lnTo>
                    <a:pt x="1102" y="422"/>
                  </a:lnTo>
                  <a:lnTo>
                    <a:pt x="1198" y="30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6"/>
            <p:cNvSpPr/>
            <p:nvPr/>
          </p:nvSpPr>
          <p:spPr>
            <a:xfrm>
              <a:off x="7651557" y="1763012"/>
              <a:ext cx="61831" cy="18132"/>
            </a:xfrm>
            <a:custGeom>
              <a:avLst/>
              <a:gdLst/>
              <a:ahLst/>
              <a:cxnLst/>
              <a:rect l="l" t="t" r="r" b="b"/>
              <a:pathLst>
                <a:path w="1572" h="461" extrusionOk="0">
                  <a:moveTo>
                    <a:pt x="1447" y="0"/>
                  </a:moveTo>
                  <a:lnTo>
                    <a:pt x="96" y="240"/>
                  </a:lnTo>
                  <a:lnTo>
                    <a:pt x="48" y="259"/>
                  </a:lnTo>
                  <a:lnTo>
                    <a:pt x="20" y="288"/>
                  </a:lnTo>
                  <a:lnTo>
                    <a:pt x="0" y="326"/>
                  </a:lnTo>
                  <a:lnTo>
                    <a:pt x="0" y="374"/>
                  </a:lnTo>
                  <a:lnTo>
                    <a:pt x="20" y="412"/>
                  </a:lnTo>
                  <a:lnTo>
                    <a:pt x="39" y="441"/>
                  </a:lnTo>
                  <a:lnTo>
                    <a:pt x="77" y="460"/>
                  </a:lnTo>
                  <a:lnTo>
                    <a:pt x="135" y="460"/>
                  </a:lnTo>
                  <a:lnTo>
                    <a:pt x="1485" y="221"/>
                  </a:lnTo>
                  <a:lnTo>
                    <a:pt x="1523" y="211"/>
                  </a:lnTo>
                  <a:lnTo>
                    <a:pt x="1552" y="182"/>
                  </a:lnTo>
                  <a:lnTo>
                    <a:pt x="1571" y="135"/>
                  </a:lnTo>
                  <a:lnTo>
                    <a:pt x="1571" y="96"/>
                  </a:lnTo>
                  <a:lnTo>
                    <a:pt x="1562" y="58"/>
                  </a:lnTo>
                  <a:lnTo>
                    <a:pt x="1533" y="20"/>
                  </a:lnTo>
                  <a:lnTo>
                    <a:pt x="1495" y="10"/>
                  </a:lnTo>
                  <a:lnTo>
                    <a:pt x="1447"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6"/>
            <p:cNvSpPr/>
            <p:nvPr/>
          </p:nvSpPr>
          <p:spPr>
            <a:xfrm>
              <a:off x="6851005" y="3053669"/>
              <a:ext cx="875974" cy="1164871"/>
            </a:xfrm>
            <a:custGeom>
              <a:avLst/>
              <a:gdLst/>
              <a:ahLst/>
              <a:cxnLst/>
              <a:rect l="l" t="t" r="r" b="b"/>
              <a:pathLst>
                <a:path w="22271" h="29616" extrusionOk="0">
                  <a:moveTo>
                    <a:pt x="17807" y="0"/>
                  </a:moveTo>
                  <a:lnTo>
                    <a:pt x="17615" y="19"/>
                  </a:lnTo>
                  <a:lnTo>
                    <a:pt x="17424" y="48"/>
                  </a:lnTo>
                  <a:lnTo>
                    <a:pt x="17242" y="96"/>
                  </a:lnTo>
                  <a:lnTo>
                    <a:pt x="17050" y="144"/>
                  </a:lnTo>
                  <a:lnTo>
                    <a:pt x="16858" y="201"/>
                  </a:lnTo>
                  <a:lnTo>
                    <a:pt x="16676" y="278"/>
                  </a:lnTo>
                  <a:lnTo>
                    <a:pt x="16485" y="364"/>
                  </a:lnTo>
                  <a:lnTo>
                    <a:pt x="16303" y="450"/>
                  </a:lnTo>
                  <a:lnTo>
                    <a:pt x="16111" y="556"/>
                  </a:lnTo>
                  <a:lnTo>
                    <a:pt x="15929" y="671"/>
                  </a:lnTo>
                  <a:lnTo>
                    <a:pt x="15738" y="805"/>
                  </a:lnTo>
                  <a:lnTo>
                    <a:pt x="15546" y="939"/>
                  </a:lnTo>
                  <a:lnTo>
                    <a:pt x="15364" y="1082"/>
                  </a:lnTo>
                  <a:lnTo>
                    <a:pt x="15173" y="1245"/>
                  </a:lnTo>
                  <a:lnTo>
                    <a:pt x="14981" y="1408"/>
                  </a:lnTo>
                  <a:lnTo>
                    <a:pt x="14799" y="1590"/>
                  </a:lnTo>
                  <a:lnTo>
                    <a:pt x="14608" y="1782"/>
                  </a:lnTo>
                  <a:lnTo>
                    <a:pt x="14416" y="1983"/>
                  </a:lnTo>
                  <a:lnTo>
                    <a:pt x="14224" y="2184"/>
                  </a:lnTo>
                  <a:lnTo>
                    <a:pt x="14033" y="2404"/>
                  </a:lnTo>
                  <a:lnTo>
                    <a:pt x="13841" y="2644"/>
                  </a:lnTo>
                  <a:lnTo>
                    <a:pt x="13449" y="3132"/>
                  </a:lnTo>
                  <a:lnTo>
                    <a:pt x="13046" y="3659"/>
                  </a:lnTo>
                  <a:lnTo>
                    <a:pt x="12654" y="4234"/>
                  </a:lnTo>
                  <a:lnTo>
                    <a:pt x="12242" y="4847"/>
                  </a:lnTo>
                  <a:lnTo>
                    <a:pt x="11830" y="5498"/>
                  </a:lnTo>
                  <a:lnTo>
                    <a:pt x="11399" y="6188"/>
                  </a:lnTo>
                  <a:lnTo>
                    <a:pt x="10968" y="6925"/>
                  </a:lnTo>
                  <a:lnTo>
                    <a:pt x="10537" y="7691"/>
                  </a:lnTo>
                  <a:lnTo>
                    <a:pt x="10087" y="8496"/>
                  </a:lnTo>
                  <a:lnTo>
                    <a:pt x="9617" y="9348"/>
                  </a:lnTo>
                  <a:lnTo>
                    <a:pt x="9148" y="10230"/>
                  </a:lnTo>
                  <a:lnTo>
                    <a:pt x="8669" y="11149"/>
                  </a:lnTo>
                  <a:lnTo>
                    <a:pt x="7663" y="13113"/>
                  </a:lnTo>
                  <a:lnTo>
                    <a:pt x="6208" y="15976"/>
                  </a:lnTo>
                  <a:lnTo>
                    <a:pt x="4819" y="18764"/>
                  </a:lnTo>
                  <a:lnTo>
                    <a:pt x="3526" y="21369"/>
                  </a:lnTo>
                  <a:lnTo>
                    <a:pt x="2367" y="23716"/>
                  </a:lnTo>
                  <a:lnTo>
                    <a:pt x="652" y="27231"/>
                  </a:lnTo>
                  <a:lnTo>
                    <a:pt x="1" y="28572"/>
                  </a:lnTo>
                  <a:lnTo>
                    <a:pt x="365" y="28907"/>
                  </a:lnTo>
                  <a:lnTo>
                    <a:pt x="585" y="29079"/>
                  </a:lnTo>
                  <a:lnTo>
                    <a:pt x="700" y="29165"/>
                  </a:lnTo>
                  <a:lnTo>
                    <a:pt x="815" y="29252"/>
                  </a:lnTo>
                  <a:lnTo>
                    <a:pt x="949" y="29328"/>
                  </a:lnTo>
                  <a:lnTo>
                    <a:pt x="1083" y="29405"/>
                  </a:lnTo>
                  <a:lnTo>
                    <a:pt x="1217" y="29472"/>
                  </a:lnTo>
                  <a:lnTo>
                    <a:pt x="1371" y="29520"/>
                  </a:lnTo>
                  <a:lnTo>
                    <a:pt x="1524" y="29568"/>
                  </a:lnTo>
                  <a:lnTo>
                    <a:pt x="1696" y="29596"/>
                  </a:lnTo>
                  <a:lnTo>
                    <a:pt x="1869" y="29616"/>
                  </a:lnTo>
                  <a:lnTo>
                    <a:pt x="2051" y="29616"/>
                  </a:lnTo>
                  <a:lnTo>
                    <a:pt x="18333" y="11034"/>
                  </a:lnTo>
                  <a:lnTo>
                    <a:pt x="18410" y="10957"/>
                  </a:lnTo>
                  <a:lnTo>
                    <a:pt x="18621" y="10747"/>
                  </a:lnTo>
                  <a:lnTo>
                    <a:pt x="18937" y="10402"/>
                  </a:lnTo>
                  <a:lnTo>
                    <a:pt x="19339" y="9942"/>
                  </a:lnTo>
                  <a:lnTo>
                    <a:pt x="19559" y="9674"/>
                  </a:lnTo>
                  <a:lnTo>
                    <a:pt x="19789" y="9387"/>
                  </a:lnTo>
                  <a:lnTo>
                    <a:pt x="20029" y="9080"/>
                  </a:lnTo>
                  <a:lnTo>
                    <a:pt x="20268" y="8745"/>
                  </a:lnTo>
                  <a:lnTo>
                    <a:pt x="20517" y="8400"/>
                  </a:lnTo>
                  <a:lnTo>
                    <a:pt x="20757" y="8046"/>
                  </a:lnTo>
                  <a:lnTo>
                    <a:pt x="20987" y="7672"/>
                  </a:lnTo>
                  <a:lnTo>
                    <a:pt x="21216" y="7279"/>
                  </a:lnTo>
                  <a:lnTo>
                    <a:pt x="21427" y="6887"/>
                  </a:lnTo>
                  <a:lnTo>
                    <a:pt x="21619" y="6484"/>
                  </a:lnTo>
                  <a:lnTo>
                    <a:pt x="21801" y="6073"/>
                  </a:lnTo>
                  <a:lnTo>
                    <a:pt x="21877" y="5871"/>
                  </a:lnTo>
                  <a:lnTo>
                    <a:pt x="21954" y="5661"/>
                  </a:lnTo>
                  <a:lnTo>
                    <a:pt x="22021" y="5460"/>
                  </a:lnTo>
                  <a:lnTo>
                    <a:pt x="22078" y="5249"/>
                  </a:lnTo>
                  <a:lnTo>
                    <a:pt x="22126" y="5038"/>
                  </a:lnTo>
                  <a:lnTo>
                    <a:pt x="22174" y="4837"/>
                  </a:lnTo>
                  <a:lnTo>
                    <a:pt x="22213" y="4626"/>
                  </a:lnTo>
                  <a:lnTo>
                    <a:pt x="22241" y="4416"/>
                  </a:lnTo>
                  <a:lnTo>
                    <a:pt x="22260" y="4214"/>
                  </a:lnTo>
                  <a:lnTo>
                    <a:pt x="22270" y="4004"/>
                  </a:lnTo>
                  <a:lnTo>
                    <a:pt x="22270" y="3803"/>
                  </a:lnTo>
                  <a:lnTo>
                    <a:pt x="22251" y="3601"/>
                  </a:lnTo>
                  <a:lnTo>
                    <a:pt x="22232" y="3400"/>
                  </a:lnTo>
                  <a:lnTo>
                    <a:pt x="22203" y="3209"/>
                  </a:lnTo>
                  <a:lnTo>
                    <a:pt x="22155" y="3008"/>
                  </a:lnTo>
                  <a:lnTo>
                    <a:pt x="22098" y="2816"/>
                  </a:lnTo>
                  <a:lnTo>
                    <a:pt x="22031" y="2625"/>
                  </a:lnTo>
                  <a:lnTo>
                    <a:pt x="21944" y="2433"/>
                  </a:lnTo>
                  <a:lnTo>
                    <a:pt x="21849" y="2251"/>
                  </a:lnTo>
                  <a:lnTo>
                    <a:pt x="21743" y="2069"/>
                  </a:lnTo>
                  <a:lnTo>
                    <a:pt x="21619" y="1887"/>
                  </a:lnTo>
                  <a:lnTo>
                    <a:pt x="21485" y="1715"/>
                  </a:lnTo>
                  <a:lnTo>
                    <a:pt x="21331" y="1552"/>
                  </a:lnTo>
                  <a:lnTo>
                    <a:pt x="21159" y="1379"/>
                  </a:lnTo>
                  <a:lnTo>
                    <a:pt x="20977" y="1217"/>
                  </a:lnTo>
                  <a:lnTo>
                    <a:pt x="20785" y="1063"/>
                  </a:lnTo>
                  <a:lnTo>
                    <a:pt x="20575" y="910"/>
                  </a:lnTo>
                  <a:lnTo>
                    <a:pt x="20364" y="776"/>
                  </a:lnTo>
                  <a:lnTo>
                    <a:pt x="20163" y="651"/>
                  </a:lnTo>
                  <a:lnTo>
                    <a:pt x="19952" y="536"/>
                  </a:lnTo>
                  <a:lnTo>
                    <a:pt x="19751" y="431"/>
                  </a:lnTo>
                  <a:lnTo>
                    <a:pt x="19550" y="335"/>
                  </a:lnTo>
                  <a:lnTo>
                    <a:pt x="19358" y="259"/>
                  </a:lnTo>
                  <a:lnTo>
                    <a:pt x="19157" y="182"/>
                  </a:lnTo>
                  <a:lnTo>
                    <a:pt x="18966" y="125"/>
                  </a:lnTo>
                  <a:lnTo>
                    <a:pt x="18764" y="77"/>
                  </a:lnTo>
                  <a:lnTo>
                    <a:pt x="18573" y="38"/>
                  </a:lnTo>
                  <a:lnTo>
                    <a:pt x="18381" y="10"/>
                  </a:lnTo>
                  <a:lnTo>
                    <a:pt x="18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6"/>
            <p:cNvSpPr/>
            <p:nvPr/>
          </p:nvSpPr>
          <p:spPr>
            <a:xfrm>
              <a:off x="7694507" y="1602894"/>
              <a:ext cx="201579" cy="123976"/>
            </a:xfrm>
            <a:custGeom>
              <a:avLst/>
              <a:gdLst/>
              <a:ahLst/>
              <a:cxnLst/>
              <a:rect l="l" t="t" r="r" b="b"/>
              <a:pathLst>
                <a:path w="5125" h="3152" extrusionOk="0">
                  <a:moveTo>
                    <a:pt x="3190" y="1"/>
                  </a:moveTo>
                  <a:lnTo>
                    <a:pt x="2998" y="10"/>
                  </a:lnTo>
                  <a:lnTo>
                    <a:pt x="2797" y="20"/>
                  </a:lnTo>
                  <a:lnTo>
                    <a:pt x="2596" y="39"/>
                  </a:lnTo>
                  <a:lnTo>
                    <a:pt x="2395" y="58"/>
                  </a:lnTo>
                  <a:lnTo>
                    <a:pt x="2203" y="87"/>
                  </a:lnTo>
                  <a:lnTo>
                    <a:pt x="2002" y="116"/>
                  </a:lnTo>
                  <a:lnTo>
                    <a:pt x="1820" y="154"/>
                  </a:lnTo>
                  <a:lnTo>
                    <a:pt x="1629" y="202"/>
                  </a:lnTo>
                  <a:lnTo>
                    <a:pt x="1456" y="250"/>
                  </a:lnTo>
                  <a:lnTo>
                    <a:pt x="1284" y="298"/>
                  </a:lnTo>
                  <a:lnTo>
                    <a:pt x="1121" y="355"/>
                  </a:lnTo>
                  <a:lnTo>
                    <a:pt x="977" y="413"/>
                  </a:lnTo>
                  <a:lnTo>
                    <a:pt x="834" y="480"/>
                  </a:lnTo>
                  <a:lnTo>
                    <a:pt x="709" y="547"/>
                  </a:lnTo>
                  <a:lnTo>
                    <a:pt x="604" y="614"/>
                  </a:lnTo>
                  <a:lnTo>
                    <a:pt x="422" y="757"/>
                  </a:lnTo>
                  <a:lnTo>
                    <a:pt x="269" y="872"/>
                  </a:lnTo>
                  <a:lnTo>
                    <a:pt x="163" y="978"/>
                  </a:lnTo>
                  <a:lnTo>
                    <a:pt x="87" y="1074"/>
                  </a:lnTo>
                  <a:lnTo>
                    <a:pt x="39" y="1150"/>
                  </a:lnTo>
                  <a:lnTo>
                    <a:pt x="10" y="1208"/>
                  </a:lnTo>
                  <a:lnTo>
                    <a:pt x="0" y="1265"/>
                  </a:lnTo>
                  <a:lnTo>
                    <a:pt x="19" y="1313"/>
                  </a:lnTo>
                  <a:lnTo>
                    <a:pt x="39" y="1342"/>
                  </a:lnTo>
                  <a:lnTo>
                    <a:pt x="77" y="1370"/>
                  </a:lnTo>
                  <a:lnTo>
                    <a:pt x="115" y="1390"/>
                  </a:lnTo>
                  <a:lnTo>
                    <a:pt x="154" y="1409"/>
                  </a:lnTo>
                  <a:lnTo>
                    <a:pt x="221" y="1428"/>
                  </a:lnTo>
                  <a:lnTo>
                    <a:pt x="259" y="1428"/>
                  </a:lnTo>
                  <a:lnTo>
                    <a:pt x="527" y="1409"/>
                  </a:lnTo>
                  <a:lnTo>
                    <a:pt x="1044" y="1409"/>
                  </a:lnTo>
                  <a:lnTo>
                    <a:pt x="1284" y="1428"/>
                  </a:lnTo>
                  <a:lnTo>
                    <a:pt x="1514" y="1457"/>
                  </a:lnTo>
                  <a:lnTo>
                    <a:pt x="1724" y="1495"/>
                  </a:lnTo>
                  <a:lnTo>
                    <a:pt x="1935" y="1533"/>
                  </a:lnTo>
                  <a:lnTo>
                    <a:pt x="2127" y="1591"/>
                  </a:lnTo>
                  <a:lnTo>
                    <a:pt x="2309" y="1648"/>
                  </a:lnTo>
                  <a:lnTo>
                    <a:pt x="2481" y="1715"/>
                  </a:lnTo>
                  <a:lnTo>
                    <a:pt x="2644" y="1782"/>
                  </a:lnTo>
                  <a:lnTo>
                    <a:pt x="2797" y="1859"/>
                  </a:lnTo>
                  <a:lnTo>
                    <a:pt x="2941" y="1936"/>
                  </a:lnTo>
                  <a:lnTo>
                    <a:pt x="3075" y="2022"/>
                  </a:lnTo>
                  <a:lnTo>
                    <a:pt x="3199" y="2108"/>
                  </a:lnTo>
                  <a:lnTo>
                    <a:pt x="3324" y="2194"/>
                  </a:lnTo>
                  <a:lnTo>
                    <a:pt x="3525" y="2367"/>
                  </a:lnTo>
                  <a:lnTo>
                    <a:pt x="3697" y="2539"/>
                  </a:lnTo>
                  <a:lnTo>
                    <a:pt x="3841" y="2702"/>
                  </a:lnTo>
                  <a:lnTo>
                    <a:pt x="3956" y="2845"/>
                  </a:lnTo>
                  <a:lnTo>
                    <a:pt x="4033" y="2970"/>
                  </a:lnTo>
                  <a:lnTo>
                    <a:pt x="4090" y="3066"/>
                  </a:lnTo>
                  <a:lnTo>
                    <a:pt x="4138" y="3152"/>
                  </a:lnTo>
                  <a:lnTo>
                    <a:pt x="4464" y="3123"/>
                  </a:lnTo>
                  <a:lnTo>
                    <a:pt x="4502" y="2750"/>
                  </a:lnTo>
                  <a:lnTo>
                    <a:pt x="4550" y="2434"/>
                  </a:lnTo>
                  <a:lnTo>
                    <a:pt x="4607" y="2156"/>
                  </a:lnTo>
                  <a:lnTo>
                    <a:pt x="4655" y="1926"/>
                  </a:lnTo>
                  <a:lnTo>
                    <a:pt x="4713" y="1734"/>
                  </a:lnTo>
                  <a:lnTo>
                    <a:pt x="4770" y="1572"/>
                  </a:lnTo>
                  <a:lnTo>
                    <a:pt x="4818" y="1447"/>
                  </a:lnTo>
                  <a:lnTo>
                    <a:pt x="4866" y="1342"/>
                  </a:lnTo>
                  <a:lnTo>
                    <a:pt x="4914" y="1265"/>
                  </a:lnTo>
                  <a:lnTo>
                    <a:pt x="4962" y="1217"/>
                  </a:lnTo>
                  <a:lnTo>
                    <a:pt x="5000" y="1179"/>
                  </a:lnTo>
                  <a:lnTo>
                    <a:pt x="5038" y="1150"/>
                  </a:lnTo>
                  <a:lnTo>
                    <a:pt x="5067" y="1141"/>
                  </a:lnTo>
                  <a:lnTo>
                    <a:pt x="5105" y="1141"/>
                  </a:lnTo>
                  <a:lnTo>
                    <a:pt x="5125" y="997"/>
                  </a:lnTo>
                  <a:lnTo>
                    <a:pt x="5125" y="872"/>
                  </a:lnTo>
                  <a:lnTo>
                    <a:pt x="5096" y="748"/>
                  </a:lnTo>
                  <a:lnTo>
                    <a:pt x="5048" y="643"/>
                  </a:lnTo>
                  <a:lnTo>
                    <a:pt x="4990" y="537"/>
                  </a:lnTo>
                  <a:lnTo>
                    <a:pt x="4904" y="451"/>
                  </a:lnTo>
                  <a:lnTo>
                    <a:pt x="4809" y="365"/>
                  </a:lnTo>
                  <a:lnTo>
                    <a:pt x="4694" y="298"/>
                  </a:lnTo>
                  <a:lnTo>
                    <a:pt x="4569" y="231"/>
                  </a:lnTo>
                  <a:lnTo>
                    <a:pt x="4425" y="173"/>
                  </a:lnTo>
                  <a:lnTo>
                    <a:pt x="4272" y="125"/>
                  </a:lnTo>
                  <a:lnTo>
                    <a:pt x="4109" y="87"/>
                  </a:lnTo>
                  <a:lnTo>
                    <a:pt x="3946" y="58"/>
                  </a:lnTo>
                  <a:lnTo>
                    <a:pt x="3765" y="30"/>
                  </a:lnTo>
                  <a:lnTo>
                    <a:pt x="3583" y="20"/>
                  </a:lnTo>
                  <a:lnTo>
                    <a:pt x="3391" y="10"/>
                  </a:lnTo>
                  <a:lnTo>
                    <a:pt x="3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6"/>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6"/>
            <p:cNvSpPr/>
            <p:nvPr/>
          </p:nvSpPr>
          <p:spPr>
            <a:xfrm>
              <a:off x="7951420" y="1776188"/>
              <a:ext cx="441586" cy="528983"/>
            </a:xfrm>
            <a:custGeom>
              <a:avLst/>
              <a:gdLst/>
              <a:ahLst/>
              <a:cxnLst/>
              <a:rect l="l" t="t" r="r" b="b"/>
              <a:pathLst>
                <a:path w="11227" h="13449" extrusionOk="0">
                  <a:moveTo>
                    <a:pt x="5067" y="1"/>
                  </a:moveTo>
                  <a:lnTo>
                    <a:pt x="4818" y="355"/>
                  </a:lnTo>
                  <a:lnTo>
                    <a:pt x="4445" y="891"/>
                  </a:lnTo>
                  <a:lnTo>
                    <a:pt x="3468" y="2367"/>
                  </a:lnTo>
                  <a:lnTo>
                    <a:pt x="2884" y="3219"/>
                  </a:lnTo>
                  <a:lnTo>
                    <a:pt x="2280" y="4100"/>
                  </a:lnTo>
                  <a:lnTo>
                    <a:pt x="1658" y="4962"/>
                  </a:lnTo>
                  <a:lnTo>
                    <a:pt x="1351" y="5374"/>
                  </a:lnTo>
                  <a:lnTo>
                    <a:pt x="1045" y="5776"/>
                  </a:lnTo>
                  <a:lnTo>
                    <a:pt x="901" y="5968"/>
                  </a:lnTo>
                  <a:lnTo>
                    <a:pt x="767" y="6169"/>
                  </a:lnTo>
                  <a:lnTo>
                    <a:pt x="652" y="6361"/>
                  </a:lnTo>
                  <a:lnTo>
                    <a:pt x="537" y="6562"/>
                  </a:lnTo>
                  <a:lnTo>
                    <a:pt x="441" y="6763"/>
                  </a:lnTo>
                  <a:lnTo>
                    <a:pt x="355" y="6964"/>
                  </a:lnTo>
                  <a:lnTo>
                    <a:pt x="269" y="7175"/>
                  </a:lnTo>
                  <a:lnTo>
                    <a:pt x="202" y="7376"/>
                  </a:lnTo>
                  <a:lnTo>
                    <a:pt x="144" y="7577"/>
                  </a:lnTo>
                  <a:lnTo>
                    <a:pt x="96" y="7778"/>
                  </a:lnTo>
                  <a:lnTo>
                    <a:pt x="58" y="7989"/>
                  </a:lnTo>
                  <a:lnTo>
                    <a:pt x="29" y="8190"/>
                  </a:lnTo>
                  <a:lnTo>
                    <a:pt x="10" y="8391"/>
                  </a:lnTo>
                  <a:lnTo>
                    <a:pt x="1" y="8592"/>
                  </a:lnTo>
                  <a:lnTo>
                    <a:pt x="1" y="8793"/>
                  </a:lnTo>
                  <a:lnTo>
                    <a:pt x="10" y="8995"/>
                  </a:lnTo>
                  <a:lnTo>
                    <a:pt x="20" y="9196"/>
                  </a:lnTo>
                  <a:lnTo>
                    <a:pt x="39" y="9387"/>
                  </a:lnTo>
                  <a:lnTo>
                    <a:pt x="77" y="9588"/>
                  </a:lnTo>
                  <a:lnTo>
                    <a:pt x="116" y="9780"/>
                  </a:lnTo>
                  <a:lnTo>
                    <a:pt x="154" y="9972"/>
                  </a:lnTo>
                  <a:lnTo>
                    <a:pt x="211" y="10154"/>
                  </a:lnTo>
                  <a:lnTo>
                    <a:pt x="269" y="10345"/>
                  </a:lnTo>
                  <a:lnTo>
                    <a:pt x="336" y="10527"/>
                  </a:lnTo>
                  <a:lnTo>
                    <a:pt x="412" y="10699"/>
                  </a:lnTo>
                  <a:lnTo>
                    <a:pt x="489" y="10881"/>
                  </a:lnTo>
                  <a:lnTo>
                    <a:pt x="575" y="11044"/>
                  </a:lnTo>
                  <a:lnTo>
                    <a:pt x="661" y="11217"/>
                  </a:lnTo>
                  <a:lnTo>
                    <a:pt x="757" y="11380"/>
                  </a:lnTo>
                  <a:lnTo>
                    <a:pt x="863" y="11533"/>
                  </a:lnTo>
                  <a:lnTo>
                    <a:pt x="968" y="11696"/>
                  </a:lnTo>
                  <a:lnTo>
                    <a:pt x="1083" y="11839"/>
                  </a:lnTo>
                  <a:lnTo>
                    <a:pt x="1198" y="11983"/>
                  </a:lnTo>
                  <a:lnTo>
                    <a:pt x="1313" y="12127"/>
                  </a:lnTo>
                  <a:lnTo>
                    <a:pt x="1437" y="12261"/>
                  </a:lnTo>
                  <a:lnTo>
                    <a:pt x="1571" y="12385"/>
                  </a:lnTo>
                  <a:lnTo>
                    <a:pt x="1705" y="12500"/>
                  </a:lnTo>
                  <a:lnTo>
                    <a:pt x="1840" y="12615"/>
                  </a:lnTo>
                  <a:lnTo>
                    <a:pt x="1983" y="12730"/>
                  </a:lnTo>
                  <a:lnTo>
                    <a:pt x="2127" y="12826"/>
                  </a:lnTo>
                  <a:lnTo>
                    <a:pt x="2271" y="12922"/>
                  </a:lnTo>
                  <a:lnTo>
                    <a:pt x="2414" y="13017"/>
                  </a:lnTo>
                  <a:lnTo>
                    <a:pt x="2568" y="13094"/>
                  </a:lnTo>
                  <a:lnTo>
                    <a:pt x="2721" y="13171"/>
                  </a:lnTo>
                  <a:lnTo>
                    <a:pt x="2874" y="13228"/>
                  </a:lnTo>
                  <a:lnTo>
                    <a:pt x="3037" y="13286"/>
                  </a:lnTo>
                  <a:lnTo>
                    <a:pt x="3190" y="13343"/>
                  </a:lnTo>
                  <a:lnTo>
                    <a:pt x="3353" y="13381"/>
                  </a:lnTo>
                  <a:lnTo>
                    <a:pt x="3516" y="13410"/>
                  </a:lnTo>
                  <a:lnTo>
                    <a:pt x="3679" y="13429"/>
                  </a:lnTo>
                  <a:lnTo>
                    <a:pt x="3841" y="13448"/>
                  </a:lnTo>
                  <a:lnTo>
                    <a:pt x="4167" y="13448"/>
                  </a:lnTo>
                  <a:lnTo>
                    <a:pt x="4330" y="13429"/>
                  </a:lnTo>
                  <a:lnTo>
                    <a:pt x="4493" y="13401"/>
                  </a:lnTo>
                  <a:lnTo>
                    <a:pt x="4656" y="13372"/>
                  </a:lnTo>
                  <a:lnTo>
                    <a:pt x="4818" y="13324"/>
                  </a:lnTo>
                  <a:lnTo>
                    <a:pt x="4981" y="13266"/>
                  </a:lnTo>
                  <a:lnTo>
                    <a:pt x="5144" y="13199"/>
                  </a:lnTo>
                  <a:lnTo>
                    <a:pt x="5297" y="13123"/>
                  </a:lnTo>
                  <a:lnTo>
                    <a:pt x="5460" y="13027"/>
                  </a:lnTo>
                  <a:lnTo>
                    <a:pt x="5613" y="12931"/>
                  </a:lnTo>
                  <a:lnTo>
                    <a:pt x="5767" y="12816"/>
                  </a:lnTo>
                  <a:lnTo>
                    <a:pt x="5920" y="12692"/>
                  </a:lnTo>
                  <a:lnTo>
                    <a:pt x="6111" y="12500"/>
                  </a:lnTo>
                  <a:lnTo>
                    <a:pt x="6332" y="12261"/>
                  </a:lnTo>
                  <a:lnTo>
                    <a:pt x="6619" y="11945"/>
                  </a:lnTo>
                  <a:lnTo>
                    <a:pt x="6964" y="11542"/>
                  </a:lnTo>
                  <a:lnTo>
                    <a:pt x="7357" y="11054"/>
                  </a:lnTo>
                  <a:lnTo>
                    <a:pt x="7567" y="10786"/>
                  </a:lnTo>
                  <a:lnTo>
                    <a:pt x="7778" y="10498"/>
                  </a:lnTo>
                  <a:lnTo>
                    <a:pt x="7998" y="10192"/>
                  </a:lnTo>
                  <a:lnTo>
                    <a:pt x="8228" y="9866"/>
                  </a:lnTo>
                  <a:lnTo>
                    <a:pt x="8458" y="9521"/>
                  </a:lnTo>
                  <a:lnTo>
                    <a:pt x="8688" y="9167"/>
                  </a:lnTo>
                  <a:lnTo>
                    <a:pt x="8918" y="8793"/>
                  </a:lnTo>
                  <a:lnTo>
                    <a:pt x="9148" y="8401"/>
                  </a:lnTo>
                  <a:lnTo>
                    <a:pt x="9368" y="7998"/>
                  </a:lnTo>
                  <a:lnTo>
                    <a:pt x="9588" y="7577"/>
                  </a:lnTo>
                  <a:lnTo>
                    <a:pt x="9809" y="7146"/>
                  </a:lnTo>
                  <a:lnTo>
                    <a:pt x="10010" y="6696"/>
                  </a:lnTo>
                  <a:lnTo>
                    <a:pt x="10211" y="6236"/>
                  </a:lnTo>
                  <a:lnTo>
                    <a:pt x="10402" y="5767"/>
                  </a:lnTo>
                  <a:lnTo>
                    <a:pt x="10575" y="5278"/>
                  </a:lnTo>
                  <a:lnTo>
                    <a:pt x="10738" y="4780"/>
                  </a:lnTo>
                  <a:lnTo>
                    <a:pt x="10891" y="4273"/>
                  </a:lnTo>
                  <a:lnTo>
                    <a:pt x="11015" y="3746"/>
                  </a:lnTo>
                  <a:lnTo>
                    <a:pt x="11130" y="3219"/>
                  </a:lnTo>
                  <a:lnTo>
                    <a:pt x="11226" y="2673"/>
                  </a:lnTo>
                  <a:lnTo>
                    <a:pt x="50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6"/>
            <p:cNvSpPr/>
            <p:nvPr/>
          </p:nvSpPr>
          <p:spPr>
            <a:xfrm>
              <a:off x="7534389" y="1389325"/>
              <a:ext cx="265652" cy="115677"/>
            </a:xfrm>
            <a:custGeom>
              <a:avLst/>
              <a:gdLst/>
              <a:ahLst/>
              <a:cxnLst/>
              <a:rect l="l" t="t" r="r" b="b"/>
              <a:pathLst>
                <a:path w="6754" h="2941" extrusionOk="0">
                  <a:moveTo>
                    <a:pt x="3123" y="0"/>
                  </a:moveTo>
                  <a:lnTo>
                    <a:pt x="2970" y="10"/>
                  </a:lnTo>
                  <a:lnTo>
                    <a:pt x="2817" y="38"/>
                  </a:lnTo>
                  <a:lnTo>
                    <a:pt x="2673" y="67"/>
                  </a:lnTo>
                  <a:lnTo>
                    <a:pt x="2520" y="115"/>
                  </a:lnTo>
                  <a:lnTo>
                    <a:pt x="2376" y="172"/>
                  </a:lnTo>
                  <a:lnTo>
                    <a:pt x="2242" y="239"/>
                  </a:lnTo>
                  <a:lnTo>
                    <a:pt x="2098" y="316"/>
                  </a:lnTo>
                  <a:lnTo>
                    <a:pt x="1974" y="402"/>
                  </a:lnTo>
                  <a:lnTo>
                    <a:pt x="1840" y="498"/>
                  </a:lnTo>
                  <a:lnTo>
                    <a:pt x="1533" y="651"/>
                  </a:lnTo>
                  <a:lnTo>
                    <a:pt x="1217" y="824"/>
                  </a:lnTo>
                  <a:lnTo>
                    <a:pt x="1035" y="929"/>
                  </a:lnTo>
                  <a:lnTo>
                    <a:pt x="853" y="1034"/>
                  </a:lnTo>
                  <a:lnTo>
                    <a:pt x="681" y="1159"/>
                  </a:lnTo>
                  <a:lnTo>
                    <a:pt x="508" y="1274"/>
                  </a:lnTo>
                  <a:lnTo>
                    <a:pt x="355" y="1398"/>
                  </a:lnTo>
                  <a:lnTo>
                    <a:pt x="221" y="1523"/>
                  </a:lnTo>
                  <a:lnTo>
                    <a:pt x="116" y="1647"/>
                  </a:lnTo>
                  <a:lnTo>
                    <a:pt x="68" y="1714"/>
                  </a:lnTo>
                  <a:lnTo>
                    <a:pt x="39" y="1772"/>
                  </a:lnTo>
                  <a:lnTo>
                    <a:pt x="20" y="1829"/>
                  </a:lnTo>
                  <a:lnTo>
                    <a:pt x="1" y="1887"/>
                  </a:lnTo>
                  <a:lnTo>
                    <a:pt x="1" y="1944"/>
                  </a:lnTo>
                  <a:lnTo>
                    <a:pt x="20" y="1992"/>
                  </a:lnTo>
                  <a:lnTo>
                    <a:pt x="3315" y="1992"/>
                  </a:lnTo>
                  <a:lnTo>
                    <a:pt x="6207" y="2940"/>
                  </a:lnTo>
                  <a:lnTo>
                    <a:pt x="6753" y="1465"/>
                  </a:lnTo>
                  <a:lnTo>
                    <a:pt x="4177" y="220"/>
                  </a:lnTo>
                  <a:lnTo>
                    <a:pt x="4033" y="153"/>
                  </a:lnTo>
                  <a:lnTo>
                    <a:pt x="3889" y="105"/>
                  </a:lnTo>
                  <a:lnTo>
                    <a:pt x="3736" y="57"/>
                  </a:lnTo>
                  <a:lnTo>
                    <a:pt x="3583" y="29"/>
                  </a:lnTo>
                  <a:lnTo>
                    <a:pt x="3430" y="10"/>
                  </a:lnTo>
                  <a:lnTo>
                    <a:pt x="327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6"/>
            <p:cNvSpPr/>
            <p:nvPr/>
          </p:nvSpPr>
          <p:spPr>
            <a:xfrm>
              <a:off x="6751575" y="2828733"/>
              <a:ext cx="442333" cy="90858"/>
            </a:xfrm>
            <a:custGeom>
              <a:avLst/>
              <a:gdLst/>
              <a:ahLst/>
              <a:cxnLst/>
              <a:rect l="l" t="t" r="r" b="b"/>
              <a:pathLst>
                <a:path w="11246" h="2310" extrusionOk="0">
                  <a:moveTo>
                    <a:pt x="2117" y="1"/>
                  </a:moveTo>
                  <a:lnTo>
                    <a:pt x="1897" y="20"/>
                  </a:lnTo>
                  <a:lnTo>
                    <a:pt x="1686" y="49"/>
                  </a:lnTo>
                  <a:lnTo>
                    <a:pt x="1485" y="97"/>
                  </a:lnTo>
                  <a:lnTo>
                    <a:pt x="1293" y="173"/>
                  </a:lnTo>
                  <a:lnTo>
                    <a:pt x="1111" y="260"/>
                  </a:lnTo>
                  <a:lnTo>
                    <a:pt x="939" y="365"/>
                  </a:lnTo>
                  <a:lnTo>
                    <a:pt x="776" y="489"/>
                  </a:lnTo>
                  <a:lnTo>
                    <a:pt x="623" y="624"/>
                  </a:lnTo>
                  <a:lnTo>
                    <a:pt x="489" y="777"/>
                  </a:lnTo>
                  <a:lnTo>
                    <a:pt x="364" y="940"/>
                  </a:lnTo>
                  <a:lnTo>
                    <a:pt x="259" y="1112"/>
                  </a:lnTo>
                  <a:lnTo>
                    <a:pt x="173" y="1294"/>
                  </a:lnTo>
                  <a:lnTo>
                    <a:pt x="96" y="1486"/>
                  </a:lnTo>
                  <a:lnTo>
                    <a:pt x="48" y="1687"/>
                  </a:lnTo>
                  <a:lnTo>
                    <a:pt x="20" y="1897"/>
                  </a:lnTo>
                  <a:lnTo>
                    <a:pt x="0" y="2118"/>
                  </a:lnTo>
                  <a:lnTo>
                    <a:pt x="0" y="2309"/>
                  </a:lnTo>
                  <a:lnTo>
                    <a:pt x="11245" y="2309"/>
                  </a:lnTo>
                  <a:lnTo>
                    <a:pt x="11245" y="2118"/>
                  </a:lnTo>
                  <a:lnTo>
                    <a:pt x="11235" y="1897"/>
                  </a:lnTo>
                  <a:lnTo>
                    <a:pt x="11207" y="1687"/>
                  </a:lnTo>
                  <a:lnTo>
                    <a:pt x="11149" y="1486"/>
                  </a:lnTo>
                  <a:lnTo>
                    <a:pt x="11082" y="1294"/>
                  </a:lnTo>
                  <a:lnTo>
                    <a:pt x="10986" y="1112"/>
                  </a:lnTo>
                  <a:lnTo>
                    <a:pt x="10881" y="940"/>
                  </a:lnTo>
                  <a:lnTo>
                    <a:pt x="10766" y="777"/>
                  </a:lnTo>
                  <a:lnTo>
                    <a:pt x="10622" y="624"/>
                  </a:lnTo>
                  <a:lnTo>
                    <a:pt x="10479" y="489"/>
                  </a:lnTo>
                  <a:lnTo>
                    <a:pt x="10316" y="365"/>
                  </a:lnTo>
                  <a:lnTo>
                    <a:pt x="10144" y="260"/>
                  </a:lnTo>
                  <a:lnTo>
                    <a:pt x="9952" y="173"/>
                  </a:lnTo>
                  <a:lnTo>
                    <a:pt x="9760" y="97"/>
                  </a:lnTo>
                  <a:lnTo>
                    <a:pt x="9559" y="49"/>
                  </a:lnTo>
                  <a:lnTo>
                    <a:pt x="9349" y="20"/>
                  </a:lnTo>
                  <a:lnTo>
                    <a:pt x="9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6"/>
            <p:cNvSpPr/>
            <p:nvPr/>
          </p:nvSpPr>
          <p:spPr>
            <a:xfrm>
              <a:off x="6644947" y="2603837"/>
              <a:ext cx="334208" cy="315761"/>
            </a:xfrm>
            <a:custGeom>
              <a:avLst/>
              <a:gdLst/>
              <a:ahLst/>
              <a:cxnLst/>
              <a:rect l="l" t="t" r="r" b="b"/>
              <a:pathLst>
                <a:path w="8497" h="8028" extrusionOk="0">
                  <a:moveTo>
                    <a:pt x="2041" y="1"/>
                  </a:moveTo>
                  <a:lnTo>
                    <a:pt x="1" y="8027"/>
                  </a:lnTo>
                  <a:lnTo>
                    <a:pt x="6456" y="8027"/>
                  </a:lnTo>
                  <a:lnTo>
                    <a:pt x="8497"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6"/>
            <p:cNvSpPr/>
            <p:nvPr/>
          </p:nvSpPr>
          <p:spPr>
            <a:xfrm>
              <a:off x="6143904" y="1766394"/>
              <a:ext cx="1389814" cy="897410"/>
            </a:xfrm>
            <a:custGeom>
              <a:avLst/>
              <a:gdLst/>
              <a:ahLst/>
              <a:cxnLst/>
              <a:rect l="l" t="t" r="r" b="b"/>
              <a:pathLst>
                <a:path w="35335" h="22816" extrusionOk="0">
                  <a:moveTo>
                    <a:pt x="1687" y="1"/>
                  </a:moveTo>
                  <a:lnTo>
                    <a:pt x="1514" y="10"/>
                  </a:lnTo>
                  <a:lnTo>
                    <a:pt x="1342" y="39"/>
                  </a:lnTo>
                  <a:lnTo>
                    <a:pt x="1179" y="77"/>
                  </a:lnTo>
                  <a:lnTo>
                    <a:pt x="1026" y="135"/>
                  </a:lnTo>
                  <a:lnTo>
                    <a:pt x="882" y="202"/>
                  </a:lnTo>
                  <a:lnTo>
                    <a:pt x="738" y="288"/>
                  </a:lnTo>
                  <a:lnTo>
                    <a:pt x="614" y="384"/>
                  </a:lnTo>
                  <a:lnTo>
                    <a:pt x="489" y="499"/>
                  </a:lnTo>
                  <a:lnTo>
                    <a:pt x="384" y="614"/>
                  </a:lnTo>
                  <a:lnTo>
                    <a:pt x="288" y="748"/>
                  </a:lnTo>
                  <a:lnTo>
                    <a:pt x="202" y="882"/>
                  </a:lnTo>
                  <a:lnTo>
                    <a:pt x="135" y="1026"/>
                  </a:lnTo>
                  <a:lnTo>
                    <a:pt x="78" y="1188"/>
                  </a:lnTo>
                  <a:lnTo>
                    <a:pt x="30" y="1342"/>
                  </a:lnTo>
                  <a:lnTo>
                    <a:pt x="10" y="1514"/>
                  </a:lnTo>
                  <a:lnTo>
                    <a:pt x="1" y="1686"/>
                  </a:lnTo>
                  <a:lnTo>
                    <a:pt x="2405" y="21130"/>
                  </a:lnTo>
                  <a:lnTo>
                    <a:pt x="2415" y="21302"/>
                  </a:lnTo>
                  <a:lnTo>
                    <a:pt x="2434" y="21475"/>
                  </a:lnTo>
                  <a:lnTo>
                    <a:pt x="2482" y="21638"/>
                  </a:lnTo>
                  <a:lnTo>
                    <a:pt x="2539" y="21791"/>
                  </a:lnTo>
                  <a:lnTo>
                    <a:pt x="2606" y="21935"/>
                  </a:lnTo>
                  <a:lnTo>
                    <a:pt x="2692" y="22078"/>
                  </a:lnTo>
                  <a:lnTo>
                    <a:pt x="2788" y="22203"/>
                  </a:lnTo>
                  <a:lnTo>
                    <a:pt x="2893" y="22327"/>
                  </a:lnTo>
                  <a:lnTo>
                    <a:pt x="3018" y="22433"/>
                  </a:lnTo>
                  <a:lnTo>
                    <a:pt x="3143" y="22528"/>
                  </a:lnTo>
                  <a:lnTo>
                    <a:pt x="3286" y="22615"/>
                  </a:lnTo>
                  <a:lnTo>
                    <a:pt x="3430" y="22682"/>
                  </a:lnTo>
                  <a:lnTo>
                    <a:pt x="3583" y="22739"/>
                  </a:lnTo>
                  <a:lnTo>
                    <a:pt x="3746" y="22787"/>
                  </a:lnTo>
                  <a:lnTo>
                    <a:pt x="3918" y="22806"/>
                  </a:lnTo>
                  <a:lnTo>
                    <a:pt x="4091" y="22816"/>
                  </a:lnTo>
                  <a:lnTo>
                    <a:pt x="33649" y="22816"/>
                  </a:lnTo>
                  <a:lnTo>
                    <a:pt x="33821" y="22806"/>
                  </a:lnTo>
                  <a:lnTo>
                    <a:pt x="33984" y="22787"/>
                  </a:lnTo>
                  <a:lnTo>
                    <a:pt x="34147" y="22739"/>
                  </a:lnTo>
                  <a:lnTo>
                    <a:pt x="34300" y="22682"/>
                  </a:lnTo>
                  <a:lnTo>
                    <a:pt x="34453" y="22615"/>
                  </a:lnTo>
                  <a:lnTo>
                    <a:pt x="34587" y="22528"/>
                  </a:lnTo>
                  <a:lnTo>
                    <a:pt x="34721" y="22433"/>
                  </a:lnTo>
                  <a:lnTo>
                    <a:pt x="34836" y="22327"/>
                  </a:lnTo>
                  <a:lnTo>
                    <a:pt x="34951" y="22203"/>
                  </a:lnTo>
                  <a:lnTo>
                    <a:pt x="35047" y="22078"/>
                  </a:lnTo>
                  <a:lnTo>
                    <a:pt x="35133" y="21935"/>
                  </a:lnTo>
                  <a:lnTo>
                    <a:pt x="35200" y="21791"/>
                  </a:lnTo>
                  <a:lnTo>
                    <a:pt x="35258" y="21638"/>
                  </a:lnTo>
                  <a:lnTo>
                    <a:pt x="35296" y="21475"/>
                  </a:lnTo>
                  <a:lnTo>
                    <a:pt x="35325" y="21302"/>
                  </a:lnTo>
                  <a:lnTo>
                    <a:pt x="35334" y="21130"/>
                  </a:lnTo>
                  <a:lnTo>
                    <a:pt x="32930" y="1686"/>
                  </a:lnTo>
                  <a:lnTo>
                    <a:pt x="32921" y="1514"/>
                  </a:lnTo>
                  <a:lnTo>
                    <a:pt x="32892" y="1342"/>
                  </a:lnTo>
                  <a:lnTo>
                    <a:pt x="32854" y="1188"/>
                  </a:lnTo>
                  <a:lnTo>
                    <a:pt x="32796" y="1026"/>
                  </a:lnTo>
                  <a:lnTo>
                    <a:pt x="32729" y="882"/>
                  </a:lnTo>
                  <a:lnTo>
                    <a:pt x="32643" y="748"/>
                  </a:lnTo>
                  <a:lnTo>
                    <a:pt x="32547" y="614"/>
                  </a:lnTo>
                  <a:lnTo>
                    <a:pt x="32432" y="499"/>
                  </a:lnTo>
                  <a:lnTo>
                    <a:pt x="32317" y="384"/>
                  </a:lnTo>
                  <a:lnTo>
                    <a:pt x="32183" y="288"/>
                  </a:lnTo>
                  <a:lnTo>
                    <a:pt x="32049" y="202"/>
                  </a:lnTo>
                  <a:lnTo>
                    <a:pt x="31896" y="135"/>
                  </a:lnTo>
                  <a:lnTo>
                    <a:pt x="31743" y="77"/>
                  </a:lnTo>
                  <a:lnTo>
                    <a:pt x="31580" y="39"/>
                  </a:lnTo>
                  <a:lnTo>
                    <a:pt x="31417" y="10"/>
                  </a:lnTo>
                  <a:lnTo>
                    <a:pt x="3124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6"/>
            <p:cNvSpPr/>
            <p:nvPr/>
          </p:nvSpPr>
          <p:spPr>
            <a:xfrm>
              <a:off x="5860993" y="3031447"/>
              <a:ext cx="2330490" cy="50503"/>
            </a:xfrm>
            <a:custGeom>
              <a:avLst/>
              <a:gdLst/>
              <a:ahLst/>
              <a:cxnLst/>
              <a:rect l="l" t="t" r="r" b="b"/>
              <a:pathLst>
                <a:path w="59251" h="1284" extrusionOk="0">
                  <a:moveTo>
                    <a:pt x="1" y="0"/>
                  </a:moveTo>
                  <a:lnTo>
                    <a:pt x="1" y="1283"/>
                  </a:lnTo>
                  <a:lnTo>
                    <a:pt x="59251" y="1283"/>
                  </a:lnTo>
                  <a:lnTo>
                    <a:pt x="592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6"/>
            <p:cNvSpPr/>
            <p:nvPr/>
          </p:nvSpPr>
          <p:spPr>
            <a:xfrm>
              <a:off x="5559242" y="2992233"/>
              <a:ext cx="603557" cy="1663686"/>
            </a:xfrm>
            <a:custGeom>
              <a:avLst/>
              <a:gdLst/>
              <a:ahLst/>
              <a:cxnLst/>
              <a:rect l="l" t="t" r="r" b="b"/>
              <a:pathLst>
                <a:path w="15345" h="42298" extrusionOk="0">
                  <a:moveTo>
                    <a:pt x="11341" y="1"/>
                  </a:moveTo>
                  <a:lnTo>
                    <a:pt x="1" y="42298"/>
                  </a:lnTo>
                  <a:lnTo>
                    <a:pt x="1437" y="42298"/>
                  </a:lnTo>
                  <a:lnTo>
                    <a:pt x="15345" y="394"/>
                  </a:lnTo>
                  <a:lnTo>
                    <a:pt x="11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6"/>
            <p:cNvSpPr/>
            <p:nvPr/>
          </p:nvSpPr>
          <p:spPr>
            <a:xfrm>
              <a:off x="7855726" y="2992233"/>
              <a:ext cx="603557" cy="1663686"/>
            </a:xfrm>
            <a:custGeom>
              <a:avLst/>
              <a:gdLst/>
              <a:ahLst/>
              <a:cxnLst/>
              <a:rect l="l" t="t" r="r" b="b"/>
              <a:pathLst>
                <a:path w="15345" h="42298" extrusionOk="0">
                  <a:moveTo>
                    <a:pt x="4004" y="1"/>
                  </a:moveTo>
                  <a:lnTo>
                    <a:pt x="1" y="394"/>
                  </a:lnTo>
                  <a:lnTo>
                    <a:pt x="13908" y="42298"/>
                  </a:lnTo>
                  <a:lnTo>
                    <a:pt x="15345" y="42298"/>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6"/>
            <p:cNvSpPr/>
            <p:nvPr/>
          </p:nvSpPr>
          <p:spPr>
            <a:xfrm>
              <a:off x="5745712" y="2913531"/>
              <a:ext cx="2567862" cy="129247"/>
            </a:xfrm>
            <a:custGeom>
              <a:avLst/>
              <a:gdLst/>
              <a:ahLst/>
              <a:cxnLst/>
              <a:rect l="l" t="t" r="r" b="b"/>
              <a:pathLst>
                <a:path w="65286" h="3286" extrusionOk="0">
                  <a:moveTo>
                    <a:pt x="1" y="0"/>
                  </a:moveTo>
                  <a:lnTo>
                    <a:pt x="1" y="3285"/>
                  </a:lnTo>
                  <a:lnTo>
                    <a:pt x="65285" y="3285"/>
                  </a:lnTo>
                  <a:lnTo>
                    <a:pt x="6528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 name="Google Shape;978;p26"/>
          <p:cNvGrpSpPr/>
          <p:nvPr/>
        </p:nvGrpSpPr>
        <p:grpSpPr>
          <a:xfrm>
            <a:off x="148590" y="1205826"/>
            <a:ext cx="4058183" cy="604500"/>
            <a:chOff x="-204433" y="1191038"/>
            <a:chExt cx="4058183" cy="604500"/>
          </a:xfrm>
        </p:grpSpPr>
        <p:sp>
          <p:nvSpPr>
            <p:cNvPr id="979" name="Google Shape;979;p26"/>
            <p:cNvSpPr/>
            <p:nvPr/>
          </p:nvSpPr>
          <p:spPr>
            <a:xfrm>
              <a:off x="3249250" y="1191038"/>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sp>
          <p:nvSpPr>
            <p:cNvPr id="980" name="Google Shape;980;p26"/>
            <p:cNvSpPr txBox="1"/>
            <p:nvPr/>
          </p:nvSpPr>
          <p:spPr>
            <a:xfrm>
              <a:off x="-204433" y="1255066"/>
              <a:ext cx="2791949"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MA" b="1" dirty="0">
                  <a:solidFill>
                    <a:schemeClr val="tx1"/>
                  </a:solidFill>
                  <a:effectLst/>
                  <a:latin typeface="Fira Sans Extra Condensed" panose="020B0503050000020004" pitchFamily="34" charset="0"/>
                  <a:ea typeface="Calibri" panose="020F0502020204030204" pitchFamily="34" charset="0"/>
                  <a:cs typeface="Times New Roman" panose="02020603050405020304" pitchFamily="18" charset="0"/>
                </a:rPr>
                <a:t>Le calcul peut être très lent</a:t>
              </a:r>
              <a:endParaRPr b="1" dirty="0">
                <a:solidFill>
                  <a:schemeClr val="tx1"/>
                </a:solidFill>
                <a:latin typeface="Fira Sans Extra Condensed" panose="020B0503050000020004" pitchFamily="34" charset="0"/>
                <a:ea typeface="Fira Sans Extra Condensed"/>
                <a:cs typeface="Fira Sans Extra Condensed"/>
                <a:sym typeface="Fira Sans Extra Condensed"/>
              </a:endParaRPr>
            </a:p>
          </p:txBody>
        </p:sp>
      </p:grpSp>
      <p:grpSp>
        <p:nvGrpSpPr>
          <p:cNvPr id="982" name="Google Shape;982;p26"/>
          <p:cNvGrpSpPr/>
          <p:nvPr/>
        </p:nvGrpSpPr>
        <p:grpSpPr>
          <a:xfrm>
            <a:off x="148590" y="2009716"/>
            <a:ext cx="4089907" cy="604500"/>
            <a:chOff x="-236157" y="2156825"/>
            <a:chExt cx="4089907" cy="604500"/>
          </a:xfrm>
        </p:grpSpPr>
        <p:sp>
          <p:nvSpPr>
            <p:cNvPr id="983" name="Google Shape;983;p26"/>
            <p:cNvSpPr/>
            <p:nvPr/>
          </p:nvSpPr>
          <p:spPr>
            <a:xfrm>
              <a:off x="3249250" y="2156825"/>
              <a:ext cx="604500" cy="60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02</a:t>
              </a:r>
              <a:endParaRPr sz="1800" b="1" dirty="0">
                <a:solidFill>
                  <a:schemeClr val="lt1"/>
                </a:solidFill>
                <a:latin typeface="Fira Sans Extra Condensed"/>
                <a:ea typeface="Fira Sans Extra Condensed"/>
                <a:cs typeface="Fira Sans Extra Condensed"/>
                <a:sym typeface="Fira Sans Extra Condensed"/>
              </a:endParaRPr>
            </a:p>
          </p:txBody>
        </p:sp>
        <p:sp>
          <p:nvSpPr>
            <p:cNvPr id="984" name="Google Shape;984;p26"/>
            <p:cNvSpPr txBox="1"/>
            <p:nvPr/>
          </p:nvSpPr>
          <p:spPr>
            <a:xfrm>
              <a:off x="-236157" y="2274446"/>
              <a:ext cx="3374565"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latin typeface="Fira Sans Extra Condensed"/>
                  <a:ea typeface="Fira Sans Extra Condensed"/>
                  <a:cs typeface="Fira Sans Extra Condensed"/>
                  <a:sym typeface="Fira Sans Extra Condensed"/>
                </a:rPr>
                <a:t>Le réseau ne tient pas compte des entrés futurs pour prendre des décisions </a:t>
              </a:r>
              <a:endParaRPr lang="fr-MA" b="1" dirty="0">
                <a:solidFill>
                  <a:srgbClr val="000000"/>
                </a:solidFill>
                <a:latin typeface="Fira Sans Extra Condensed"/>
                <a:ea typeface="Fira Sans Extra Condensed"/>
                <a:cs typeface="Fira Sans Extra Condensed"/>
                <a:sym typeface="Fira Sans Extra Condensed"/>
              </a:endParaRPr>
            </a:p>
          </p:txBody>
        </p:sp>
      </p:grpSp>
      <p:grpSp>
        <p:nvGrpSpPr>
          <p:cNvPr id="990" name="Google Shape;990;p26"/>
          <p:cNvGrpSpPr/>
          <p:nvPr/>
        </p:nvGrpSpPr>
        <p:grpSpPr>
          <a:xfrm>
            <a:off x="148590" y="3650676"/>
            <a:ext cx="4097099" cy="1156983"/>
            <a:chOff x="-243349" y="4088400"/>
            <a:chExt cx="4097099" cy="1156983"/>
          </a:xfrm>
        </p:grpSpPr>
        <p:sp>
          <p:nvSpPr>
            <p:cNvPr id="991" name="Google Shape;991;p26"/>
            <p:cNvSpPr/>
            <p:nvPr/>
          </p:nvSpPr>
          <p:spPr>
            <a:xfrm>
              <a:off x="3249250" y="4088400"/>
              <a:ext cx="604500" cy="604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b="1" dirty="0">
                <a:solidFill>
                  <a:schemeClr val="lt1"/>
                </a:solidFill>
                <a:latin typeface="Fira Sans Extra Condensed"/>
                <a:ea typeface="Fira Sans Extra Condensed"/>
                <a:cs typeface="Fira Sans Extra Condensed"/>
                <a:sym typeface="Fira Sans Extra Condensed"/>
              </a:endParaRPr>
            </a:p>
          </p:txBody>
        </p:sp>
        <p:sp>
          <p:nvSpPr>
            <p:cNvPr id="992" name="Google Shape;992;p26"/>
            <p:cNvSpPr txBox="1"/>
            <p:nvPr/>
          </p:nvSpPr>
          <p:spPr>
            <a:xfrm>
              <a:off x="-243349" y="4238940"/>
              <a:ext cx="3347661"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latin typeface="Fira Sans Extra Condensed"/>
                  <a:ea typeface="Fira Sans Extra Condensed"/>
                  <a:cs typeface="Fira Sans Extra Condensed"/>
                  <a:sym typeface="Fira Sans Extra Condensed"/>
                </a:rPr>
                <a:t>Disparition du problème de gradient(</a:t>
              </a:r>
              <a:r>
                <a:rPr lang="fr-MA" b="1" dirty="0" err="1">
                  <a:solidFill>
                    <a:schemeClr val="tx1"/>
                  </a:solidFill>
                  <a:effectLst/>
                  <a:latin typeface="Fira Sans Extra Condensed" panose="020B0503050000020004" pitchFamily="34" charset="0"/>
                  <a:ea typeface="Calibri" panose="020F0502020204030204" pitchFamily="34" charset="0"/>
                  <a:cs typeface="Times New Roman" panose="02020603050405020304" pitchFamily="18" charset="0"/>
                </a:rPr>
                <a:t>Vanishing</a:t>
              </a:r>
              <a:r>
                <a:rPr lang="fr-MA" b="1" dirty="0">
                  <a:solidFill>
                    <a:schemeClr val="tx1"/>
                  </a:solidFill>
                  <a:effectLst/>
                  <a:latin typeface="Fira Sans Extra Condensed" panose="020B0503050000020004" pitchFamily="34" charset="0"/>
                  <a:ea typeface="Calibri" panose="020F0502020204030204" pitchFamily="34" charset="0"/>
                  <a:cs typeface="Times New Roman" panose="02020603050405020304" pitchFamily="18" charset="0"/>
                </a:rPr>
                <a:t> gradient </a:t>
              </a:r>
              <a:r>
                <a:rPr lang="fr-MA" b="1" dirty="0" err="1">
                  <a:solidFill>
                    <a:schemeClr val="tx1"/>
                  </a:solidFill>
                  <a:effectLst/>
                  <a:latin typeface="Fira Sans Extra Condensed" panose="020B0503050000020004" pitchFamily="34" charset="0"/>
                  <a:ea typeface="Calibri" panose="020F0502020204030204" pitchFamily="34" charset="0"/>
                  <a:cs typeface="Times New Roman" panose="02020603050405020304" pitchFamily="18" charset="0"/>
                </a:rPr>
                <a:t>problem</a:t>
              </a:r>
              <a:r>
                <a:rPr lang="fr-MA" b="1" dirty="0">
                  <a:solidFill>
                    <a:schemeClr val="tx1"/>
                  </a:solidFill>
                  <a:effectLst/>
                  <a:latin typeface="Fira Sans Extra Condensed" panose="020B0503050000020004" pitchFamily="34" charset="0"/>
                  <a:ea typeface="Calibri" panose="020F0502020204030204" pitchFamily="34" charset="0"/>
                  <a:cs typeface="Times New Roman" panose="02020603050405020304" pitchFamily="18" charset="0"/>
                </a:rPr>
                <a:t>)</a:t>
              </a:r>
              <a:endParaRPr lang="fr-MA" b="1" dirty="0">
                <a:solidFill>
                  <a:schemeClr val="tx1"/>
                </a:solidFill>
                <a:latin typeface="Fira Sans Extra Condensed" panose="020B0503050000020004" pitchFamily="34" charset="0"/>
                <a:ea typeface="Fira Sans Extra Condensed"/>
                <a:cs typeface="Fira Sans Extra Condensed"/>
                <a:sym typeface="Fira Sans Extra Condensed"/>
              </a:endParaRPr>
            </a:p>
          </p:txBody>
        </p:sp>
        <p:sp>
          <p:nvSpPr>
            <p:cNvPr id="993" name="Google Shape;993;p26"/>
            <p:cNvSpPr txBox="1"/>
            <p:nvPr/>
          </p:nvSpPr>
          <p:spPr>
            <a:xfrm>
              <a:off x="-243349" y="4913583"/>
              <a:ext cx="3877275"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MA" dirty="0">
                  <a:solidFill>
                    <a:schemeClr val="tx1"/>
                  </a:solidFill>
                  <a:effectLst/>
                  <a:latin typeface="Fira Sans Extra Condensed" panose="020B0503050000020004" pitchFamily="34" charset="0"/>
                  <a:ea typeface="Calibri" panose="020F0502020204030204" pitchFamily="34" charset="0"/>
                  <a:cs typeface="Times New Roman" panose="02020603050405020304" pitchFamily="18" charset="0"/>
                </a:rPr>
                <a:t>les gradients utilisés pour calculer la mise à jour de poids peuvent être très proches de zéro empêchant le réseau d’apprendre de nouveaux poids. </a:t>
              </a:r>
              <a:endParaRPr dirty="0">
                <a:solidFill>
                  <a:schemeClr val="tx1"/>
                </a:solidFill>
                <a:latin typeface="Fira Sans Extra Condensed" panose="020B0503050000020004" pitchFamily="34" charset="0"/>
                <a:ea typeface="Roboto"/>
                <a:cs typeface="Roboto"/>
                <a:sym typeface="Roboto"/>
              </a:endParaRPr>
            </a:p>
          </p:txBody>
        </p:sp>
      </p:grpSp>
      <p:sp>
        <p:nvSpPr>
          <p:cNvPr id="994" name="Google Shape;994;p26"/>
          <p:cNvSpPr txBox="1"/>
          <p:nvPr/>
        </p:nvSpPr>
        <p:spPr>
          <a:xfrm>
            <a:off x="4572000" y="1055950"/>
            <a:ext cx="41148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rgbClr val="0070C0"/>
                </a:solidFill>
                <a:latin typeface="Fira Sans Extra Condensed"/>
                <a:ea typeface="Fira Sans Extra Condensed"/>
                <a:cs typeface="Fira Sans Extra Condensed"/>
                <a:sym typeface="Fira Sans Extra Condensed"/>
              </a:rPr>
              <a:t>Les inconvénients de RNN</a:t>
            </a:r>
            <a:endParaRPr sz="2100" b="1" dirty="0">
              <a:solidFill>
                <a:srgbClr val="0070C0"/>
              </a:solidFill>
              <a:latin typeface="Fira Sans Extra Condensed"/>
              <a:ea typeface="Fira Sans Extra Condensed"/>
              <a:cs typeface="Fira Sans Extra Condensed"/>
              <a:sym typeface="Fira Sans Extra Condensed"/>
            </a:endParaRPr>
          </a:p>
        </p:txBody>
      </p:sp>
      <p:sp>
        <p:nvSpPr>
          <p:cNvPr id="995" name="Google Shape;995;p26"/>
          <p:cNvSpPr/>
          <p:nvPr/>
        </p:nvSpPr>
        <p:spPr>
          <a:xfrm>
            <a:off x="6906650" y="2375375"/>
            <a:ext cx="167400" cy="1674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6" name="Google Shape;996;p26"/>
          <p:cNvCxnSpPr>
            <a:stCxn id="995" idx="2"/>
            <a:endCxn id="979" idx="6"/>
          </p:cNvCxnSpPr>
          <p:nvPr/>
        </p:nvCxnSpPr>
        <p:spPr>
          <a:xfrm flipH="1" flipV="1">
            <a:off x="4206773" y="1508076"/>
            <a:ext cx="2699877" cy="950999"/>
          </a:xfrm>
          <a:prstGeom prst="straightConnector1">
            <a:avLst/>
          </a:prstGeom>
          <a:noFill/>
          <a:ln w="9525" cap="flat" cmpd="sng">
            <a:solidFill>
              <a:schemeClr val="lt2"/>
            </a:solidFill>
            <a:prstDash val="solid"/>
            <a:round/>
            <a:headEnd type="none" w="med" len="med"/>
            <a:tailEnd type="none" w="med" len="med"/>
          </a:ln>
        </p:spPr>
      </p:cxnSp>
      <p:cxnSp>
        <p:nvCxnSpPr>
          <p:cNvPr id="997" name="Google Shape;997;p26"/>
          <p:cNvCxnSpPr>
            <a:cxnSpLocks/>
            <a:endCxn id="983" idx="6"/>
          </p:cNvCxnSpPr>
          <p:nvPr/>
        </p:nvCxnSpPr>
        <p:spPr>
          <a:xfrm flipH="1" flipV="1">
            <a:off x="4238497" y="2311966"/>
            <a:ext cx="2668153" cy="145253"/>
          </a:xfrm>
          <a:prstGeom prst="straightConnector1">
            <a:avLst/>
          </a:prstGeom>
          <a:noFill/>
          <a:ln w="9525" cap="flat" cmpd="sng">
            <a:solidFill>
              <a:schemeClr val="lt2"/>
            </a:solidFill>
            <a:prstDash val="solid"/>
            <a:round/>
            <a:headEnd type="none" w="med" len="med"/>
            <a:tailEnd type="none" w="med" len="med"/>
          </a:ln>
        </p:spPr>
      </p:cxnSp>
      <p:cxnSp>
        <p:nvCxnSpPr>
          <p:cNvPr id="999" name="Google Shape;999;p26"/>
          <p:cNvCxnSpPr>
            <a:stCxn id="995" idx="2"/>
            <a:endCxn id="991" idx="6"/>
          </p:cNvCxnSpPr>
          <p:nvPr/>
        </p:nvCxnSpPr>
        <p:spPr>
          <a:xfrm flipH="1">
            <a:off x="4245689" y="2459075"/>
            <a:ext cx="2660961" cy="1493851"/>
          </a:xfrm>
          <a:prstGeom prst="straightConnector1">
            <a:avLst/>
          </a:prstGeom>
          <a:noFill/>
          <a:ln w="9525" cap="flat" cmpd="sng">
            <a:solidFill>
              <a:schemeClr val="lt2"/>
            </a:solidFill>
            <a:prstDash val="solid"/>
            <a:round/>
            <a:headEnd type="none" w="med" len="med"/>
            <a:tailEnd type="none" w="med" len="med"/>
          </a:ln>
        </p:spPr>
      </p:cxnSp>
      <p:sp>
        <p:nvSpPr>
          <p:cNvPr id="68" name="Google Shape;1829;p36">
            <a:extLst>
              <a:ext uri="{FF2B5EF4-FFF2-40B4-BE49-F238E27FC236}">
                <a16:creationId xmlns:a16="http://schemas.microsoft.com/office/drawing/2014/main" id="{71334CAF-529D-4671-83A1-817439693B4F}"/>
              </a:ext>
            </a:extLst>
          </p:cNvPr>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Réseaux de neurones récurrents</a:t>
            </a:r>
            <a:endParaRPr dirty="0"/>
          </a:p>
        </p:txBody>
      </p:sp>
      <p:grpSp>
        <p:nvGrpSpPr>
          <p:cNvPr id="69" name="Google Shape;990;p26">
            <a:extLst>
              <a:ext uri="{FF2B5EF4-FFF2-40B4-BE49-F238E27FC236}">
                <a16:creationId xmlns:a16="http://schemas.microsoft.com/office/drawing/2014/main" id="{5480E728-2A29-42CB-BA25-A77DA31CB93F}"/>
              </a:ext>
            </a:extLst>
          </p:cNvPr>
          <p:cNvGrpSpPr/>
          <p:nvPr/>
        </p:nvGrpSpPr>
        <p:grpSpPr>
          <a:xfrm>
            <a:off x="148590" y="2834557"/>
            <a:ext cx="4097099" cy="604500"/>
            <a:chOff x="-243349" y="4088400"/>
            <a:chExt cx="4097099" cy="604500"/>
          </a:xfrm>
        </p:grpSpPr>
        <p:sp>
          <p:nvSpPr>
            <p:cNvPr id="70" name="Google Shape;991;p26">
              <a:extLst>
                <a:ext uri="{FF2B5EF4-FFF2-40B4-BE49-F238E27FC236}">
                  <a16:creationId xmlns:a16="http://schemas.microsoft.com/office/drawing/2014/main" id="{C8E8A667-38BD-492B-95F6-E64A3AD729E3}"/>
                </a:ext>
              </a:extLst>
            </p:cNvPr>
            <p:cNvSpPr/>
            <p:nvPr/>
          </p:nvSpPr>
          <p:spPr>
            <a:xfrm>
              <a:off x="3249250" y="4088400"/>
              <a:ext cx="604500" cy="604500"/>
            </a:xfrm>
            <a:prstGeom prst="ellipse">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03</a:t>
              </a:r>
              <a:endParaRPr sz="1800" b="1" dirty="0">
                <a:solidFill>
                  <a:schemeClr val="lt1"/>
                </a:solidFill>
                <a:latin typeface="Fira Sans Extra Condensed"/>
                <a:ea typeface="Fira Sans Extra Condensed"/>
                <a:cs typeface="Fira Sans Extra Condensed"/>
                <a:sym typeface="Fira Sans Extra Condensed"/>
              </a:endParaRPr>
            </a:p>
          </p:txBody>
        </p:sp>
        <p:sp>
          <p:nvSpPr>
            <p:cNvPr id="71" name="Google Shape;992;p26">
              <a:extLst>
                <a:ext uri="{FF2B5EF4-FFF2-40B4-BE49-F238E27FC236}">
                  <a16:creationId xmlns:a16="http://schemas.microsoft.com/office/drawing/2014/main" id="{99559227-F22C-4362-8B0C-35877E204753}"/>
                </a:ext>
              </a:extLst>
            </p:cNvPr>
            <p:cNvSpPr txBox="1"/>
            <p:nvPr/>
          </p:nvSpPr>
          <p:spPr>
            <a:xfrm>
              <a:off x="-243349" y="4188263"/>
              <a:ext cx="3401451"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latin typeface="Fira Sans Extra Condensed"/>
                  <a:ea typeface="Fira Sans Extra Condensed"/>
                  <a:cs typeface="Fira Sans Extra Condensed"/>
                  <a:sym typeface="Fira Sans Extra Condensed"/>
                </a:rPr>
                <a:t>Si nous utilisons relu ou </a:t>
              </a:r>
              <a:r>
                <a:rPr lang="fr-FR" b="1" dirty="0" err="1">
                  <a:latin typeface="Fira Sans Extra Condensed"/>
                  <a:ea typeface="Fira Sans Extra Condensed"/>
                  <a:cs typeface="Fira Sans Extra Condensed"/>
                  <a:sym typeface="Fira Sans Extra Condensed"/>
                </a:rPr>
                <a:t>tanh</a:t>
              </a:r>
              <a:r>
                <a:rPr lang="fr-FR" b="1" dirty="0">
                  <a:latin typeface="Fira Sans Extra Condensed"/>
                  <a:ea typeface="Fira Sans Extra Condensed"/>
                  <a:cs typeface="Fira Sans Extra Condensed"/>
                  <a:sym typeface="Fira Sans Extra Condensed"/>
                </a:rPr>
                <a:t> comme fonctions d’activation, il devient très difficile de traiter des séquences qui sont très longues.</a:t>
              </a:r>
            </a:p>
          </p:txBody>
        </p:sp>
      </p:grpSp>
      <p:cxnSp>
        <p:nvCxnSpPr>
          <p:cNvPr id="72" name="Google Shape;999;p26">
            <a:extLst>
              <a:ext uri="{FF2B5EF4-FFF2-40B4-BE49-F238E27FC236}">
                <a16:creationId xmlns:a16="http://schemas.microsoft.com/office/drawing/2014/main" id="{7F96F52D-BD42-4845-912F-DDA42F62BE2C}"/>
              </a:ext>
            </a:extLst>
          </p:cNvPr>
          <p:cNvCxnSpPr>
            <a:cxnSpLocks/>
            <a:endCxn id="70" idx="6"/>
          </p:cNvCxnSpPr>
          <p:nvPr/>
        </p:nvCxnSpPr>
        <p:spPr>
          <a:xfrm flipH="1">
            <a:off x="4245689" y="2467239"/>
            <a:ext cx="2580332" cy="669568"/>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23"/>
          <p:cNvSpPr/>
          <p:nvPr/>
        </p:nvSpPr>
        <p:spPr>
          <a:xfrm>
            <a:off x="4894950" y="1308776"/>
            <a:ext cx="807900" cy="807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3"/>
          <p:cNvSpPr/>
          <p:nvPr/>
        </p:nvSpPr>
        <p:spPr>
          <a:xfrm>
            <a:off x="4894950" y="2501163"/>
            <a:ext cx="807900" cy="807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3"/>
          <p:cNvSpPr/>
          <p:nvPr/>
        </p:nvSpPr>
        <p:spPr>
          <a:xfrm>
            <a:off x="4894950" y="3638488"/>
            <a:ext cx="807900" cy="807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3"/>
          <p:cNvSpPr txBox="1">
            <a:spLocks noGrp="1"/>
          </p:cNvSpPr>
          <p:nvPr>
            <p:ph type="title"/>
          </p:nvPr>
        </p:nvSpPr>
        <p:spPr>
          <a:xfrm>
            <a:off x="457200" y="383938"/>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744" name="Google Shape;744;p23"/>
          <p:cNvSpPr/>
          <p:nvPr/>
        </p:nvSpPr>
        <p:spPr>
          <a:xfrm>
            <a:off x="457188" y="1076313"/>
            <a:ext cx="3657600" cy="3657600"/>
          </a:xfrm>
          <a:prstGeom prst="ellipse">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3"/>
          <p:cNvSpPr/>
          <p:nvPr/>
        </p:nvSpPr>
        <p:spPr>
          <a:xfrm>
            <a:off x="919113" y="2000325"/>
            <a:ext cx="2733900" cy="2733900"/>
          </a:xfrm>
          <a:prstGeom prst="ellipse">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3"/>
          <p:cNvSpPr txBox="1"/>
          <p:nvPr/>
        </p:nvSpPr>
        <p:spPr>
          <a:xfrm>
            <a:off x="1609863" y="1342125"/>
            <a:ext cx="13524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Artificial intelligence</a:t>
            </a:r>
            <a:endParaRPr sz="1800" b="1" dirty="0">
              <a:solidFill>
                <a:schemeClr val="dk1"/>
              </a:solidFill>
              <a:latin typeface="Fira Sans Extra Condensed"/>
              <a:ea typeface="Fira Sans Extra Condensed"/>
              <a:cs typeface="Fira Sans Extra Condensed"/>
              <a:sym typeface="Fira Sans Extra Condensed"/>
            </a:endParaRPr>
          </a:p>
        </p:txBody>
      </p:sp>
      <p:sp>
        <p:nvSpPr>
          <p:cNvPr id="747" name="Google Shape;747;p23"/>
          <p:cNvSpPr txBox="1"/>
          <p:nvPr/>
        </p:nvSpPr>
        <p:spPr>
          <a:xfrm>
            <a:off x="1609863" y="2476313"/>
            <a:ext cx="13524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Machine learning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748" name="Google Shape;748;p23"/>
          <p:cNvSpPr/>
          <p:nvPr/>
        </p:nvSpPr>
        <p:spPr>
          <a:xfrm>
            <a:off x="1504938" y="3171813"/>
            <a:ext cx="1562100" cy="1562100"/>
          </a:xfrm>
          <a:prstGeom prst="ellipse">
            <a:avLst/>
          </a:prstGeom>
          <a:solidFill>
            <a:srgbClr val="EA48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3"/>
          <p:cNvSpPr txBox="1"/>
          <p:nvPr/>
        </p:nvSpPr>
        <p:spPr>
          <a:xfrm>
            <a:off x="1609863" y="3616763"/>
            <a:ext cx="13524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Deep learning</a:t>
            </a:r>
            <a:endParaRPr sz="1800" b="1">
              <a:solidFill>
                <a:schemeClr val="dk1"/>
              </a:solidFill>
              <a:latin typeface="Fira Sans Extra Condensed"/>
              <a:ea typeface="Fira Sans Extra Condensed"/>
              <a:cs typeface="Fira Sans Extra Condensed"/>
              <a:sym typeface="Fira Sans Extra Condensed"/>
            </a:endParaRPr>
          </a:p>
        </p:txBody>
      </p:sp>
      <p:grpSp>
        <p:nvGrpSpPr>
          <p:cNvPr id="750" name="Google Shape;750;p23"/>
          <p:cNvGrpSpPr/>
          <p:nvPr/>
        </p:nvGrpSpPr>
        <p:grpSpPr>
          <a:xfrm>
            <a:off x="5062920" y="1531801"/>
            <a:ext cx="472011" cy="472011"/>
            <a:chOff x="1190625" y="238125"/>
            <a:chExt cx="5238750" cy="5238750"/>
          </a:xfrm>
        </p:grpSpPr>
        <p:sp>
          <p:nvSpPr>
            <p:cNvPr id="751" name="Google Shape;751;p23"/>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3"/>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3"/>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3"/>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3"/>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3"/>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3"/>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23"/>
          <p:cNvGrpSpPr/>
          <p:nvPr/>
        </p:nvGrpSpPr>
        <p:grpSpPr>
          <a:xfrm>
            <a:off x="5062859" y="2669057"/>
            <a:ext cx="472142" cy="472112"/>
            <a:chOff x="-44512325" y="3176075"/>
            <a:chExt cx="300900" cy="300900"/>
          </a:xfrm>
        </p:grpSpPr>
        <p:sp>
          <p:nvSpPr>
            <p:cNvPr id="759" name="Google Shape;759;p2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23"/>
          <p:cNvGrpSpPr/>
          <p:nvPr/>
        </p:nvGrpSpPr>
        <p:grpSpPr>
          <a:xfrm>
            <a:off x="5062791" y="3806432"/>
            <a:ext cx="472143" cy="459719"/>
            <a:chOff x="3204349" y="4054012"/>
            <a:chExt cx="370978" cy="361187"/>
          </a:xfrm>
        </p:grpSpPr>
        <p:sp>
          <p:nvSpPr>
            <p:cNvPr id="763" name="Google Shape;763;p23"/>
            <p:cNvSpPr/>
            <p:nvPr/>
          </p:nvSpPr>
          <p:spPr>
            <a:xfrm>
              <a:off x="3204349" y="4054012"/>
              <a:ext cx="118239" cy="279645"/>
            </a:xfrm>
            <a:custGeom>
              <a:avLst/>
              <a:gdLst/>
              <a:ahLst/>
              <a:cxnLst/>
              <a:rect l="l" t="t" r="r" b="b"/>
              <a:pathLst>
                <a:path w="3454" h="8169" extrusionOk="0">
                  <a:moveTo>
                    <a:pt x="2359" y="1948"/>
                  </a:moveTo>
                  <a:cubicBezTo>
                    <a:pt x="2523" y="1948"/>
                    <a:pt x="2689" y="1996"/>
                    <a:pt x="2835" y="2096"/>
                  </a:cubicBezTo>
                  <a:cubicBezTo>
                    <a:pt x="2978" y="2191"/>
                    <a:pt x="3001" y="2382"/>
                    <a:pt x="2906" y="2525"/>
                  </a:cubicBezTo>
                  <a:cubicBezTo>
                    <a:pt x="2845" y="2617"/>
                    <a:pt x="2743" y="2670"/>
                    <a:pt x="2641" y="2670"/>
                  </a:cubicBezTo>
                  <a:cubicBezTo>
                    <a:pt x="2585" y="2670"/>
                    <a:pt x="2528" y="2654"/>
                    <a:pt x="2477" y="2620"/>
                  </a:cubicBezTo>
                  <a:cubicBezTo>
                    <a:pt x="2430" y="2572"/>
                    <a:pt x="2358" y="2572"/>
                    <a:pt x="2311" y="2572"/>
                  </a:cubicBezTo>
                  <a:cubicBezTo>
                    <a:pt x="2263" y="2572"/>
                    <a:pt x="2192" y="2620"/>
                    <a:pt x="2168" y="2668"/>
                  </a:cubicBezTo>
                  <a:cubicBezTo>
                    <a:pt x="2120" y="2739"/>
                    <a:pt x="2025" y="2787"/>
                    <a:pt x="1906" y="2787"/>
                  </a:cubicBezTo>
                  <a:cubicBezTo>
                    <a:pt x="1858" y="2787"/>
                    <a:pt x="1787" y="2787"/>
                    <a:pt x="1739" y="2739"/>
                  </a:cubicBezTo>
                  <a:cubicBezTo>
                    <a:pt x="1596" y="2644"/>
                    <a:pt x="1549" y="2453"/>
                    <a:pt x="1668" y="2311"/>
                  </a:cubicBezTo>
                  <a:cubicBezTo>
                    <a:pt x="1830" y="2075"/>
                    <a:pt x="2092" y="1948"/>
                    <a:pt x="2359" y="1948"/>
                  </a:cubicBezTo>
                  <a:close/>
                  <a:moveTo>
                    <a:pt x="1781" y="3570"/>
                  </a:moveTo>
                  <a:cubicBezTo>
                    <a:pt x="1929" y="3570"/>
                    <a:pt x="2051" y="3682"/>
                    <a:pt x="2073" y="3835"/>
                  </a:cubicBezTo>
                  <a:cubicBezTo>
                    <a:pt x="2073" y="3978"/>
                    <a:pt x="2144" y="4073"/>
                    <a:pt x="2239" y="4168"/>
                  </a:cubicBezTo>
                  <a:cubicBezTo>
                    <a:pt x="2318" y="4227"/>
                    <a:pt x="2412" y="4269"/>
                    <a:pt x="2510" y="4269"/>
                  </a:cubicBezTo>
                  <a:cubicBezTo>
                    <a:pt x="2530" y="4269"/>
                    <a:pt x="2552" y="4268"/>
                    <a:pt x="2573" y="4263"/>
                  </a:cubicBezTo>
                  <a:cubicBezTo>
                    <a:pt x="2588" y="4262"/>
                    <a:pt x="2602" y="4261"/>
                    <a:pt x="2616" y="4261"/>
                  </a:cubicBezTo>
                  <a:cubicBezTo>
                    <a:pt x="2982" y="4261"/>
                    <a:pt x="3034" y="4837"/>
                    <a:pt x="2644" y="4882"/>
                  </a:cubicBezTo>
                  <a:lnTo>
                    <a:pt x="2525" y="4882"/>
                  </a:lnTo>
                  <a:cubicBezTo>
                    <a:pt x="1977" y="4882"/>
                    <a:pt x="1501" y="4454"/>
                    <a:pt x="1453" y="3906"/>
                  </a:cubicBezTo>
                  <a:cubicBezTo>
                    <a:pt x="1430" y="3739"/>
                    <a:pt x="1549" y="3573"/>
                    <a:pt x="1739" y="3573"/>
                  </a:cubicBezTo>
                  <a:cubicBezTo>
                    <a:pt x="1753" y="3571"/>
                    <a:pt x="1768" y="3570"/>
                    <a:pt x="1781" y="3570"/>
                  </a:cubicBezTo>
                  <a:close/>
                  <a:moveTo>
                    <a:pt x="1739" y="5317"/>
                  </a:moveTo>
                  <a:cubicBezTo>
                    <a:pt x="1894" y="5317"/>
                    <a:pt x="2049" y="5418"/>
                    <a:pt x="2049" y="5621"/>
                  </a:cubicBezTo>
                  <a:cubicBezTo>
                    <a:pt x="2049" y="5740"/>
                    <a:pt x="2144" y="5835"/>
                    <a:pt x="2263" y="5859"/>
                  </a:cubicBezTo>
                  <a:cubicBezTo>
                    <a:pt x="2668" y="5859"/>
                    <a:pt x="2668" y="6478"/>
                    <a:pt x="2263" y="6478"/>
                  </a:cubicBezTo>
                  <a:cubicBezTo>
                    <a:pt x="1787" y="6454"/>
                    <a:pt x="1430" y="6097"/>
                    <a:pt x="1430" y="5621"/>
                  </a:cubicBezTo>
                  <a:cubicBezTo>
                    <a:pt x="1430" y="5418"/>
                    <a:pt x="1584" y="5317"/>
                    <a:pt x="1739" y="5317"/>
                  </a:cubicBezTo>
                  <a:close/>
                  <a:moveTo>
                    <a:pt x="2811" y="1"/>
                  </a:moveTo>
                  <a:cubicBezTo>
                    <a:pt x="2335" y="24"/>
                    <a:pt x="1930" y="310"/>
                    <a:pt x="1739" y="715"/>
                  </a:cubicBezTo>
                  <a:cubicBezTo>
                    <a:pt x="1572" y="786"/>
                    <a:pt x="1406" y="858"/>
                    <a:pt x="1287" y="1001"/>
                  </a:cubicBezTo>
                  <a:cubicBezTo>
                    <a:pt x="1096" y="1191"/>
                    <a:pt x="977" y="1477"/>
                    <a:pt x="1001" y="1787"/>
                  </a:cubicBezTo>
                  <a:cubicBezTo>
                    <a:pt x="620" y="2025"/>
                    <a:pt x="406" y="2430"/>
                    <a:pt x="406" y="2882"/>
                  </a:cubicBezTo>
                  <a:cubicBezTo>
                    <a:pt x="406" y="3001"/>
                    <a:pt x="429" y="3120"/>
                    <a:pt x="453" y="3239"/>
                  </a:cubicBezTo>
                  <a:cubicBezTo>
                    <a:pt x="239" y="3477"/>
                    <a:pt x="96" y="3787"/>
                    <a:pt x="96" y="4097"/>
                  </a:cubicBezTo>
                  <a:cubicBezTo>
                    <a:pt x="120" y="4335"/>
                    <a:pt x="167" y="4549"/>
                    <a:pt x="286" y="4763"/>
                  </a:cubicBezTo>
                  <a:cubicBezTo>
                    <a:pt x="1" y="5216"/>
                    <a:pt x="72" y="5787"/>
                    <a:pt x="429" y="6192"/>
                  </a:cubicBezTo>
                  <a:lnTo>
                    <a:pt x="429" y="6288"/>
                  </a:lnTo>
                  <a:cubicBezTo>
                    <a:pt x="429" y="6621"/>
                    <a:pt x="572" y="6954"/>
                    <a:pt x="787" y="7192"/>
                  </a:cubicBezTo>
                  <a:cubicBezTo>
                    <a:pt x="1001" y="7407"/>
                    <a:pt x="1287" y="7550"/>
                    <a:pt x="1596" y="7573"/>
                  </a:cubicBezTo>
                  <a:cubicBezTo>
                    <a:pt x="1858" y="7955"/>
                    <a:pt x="2287" y="8169"/>
                    <a:pt x="2739" y="8169"/>
                  </a:cubicBezTo>
                  <a:cubicBezTo>
                    <a:pt x="3001" y="8169"/>
                    <a:pt x="3239" y="8074"/>
                    <a:pt x="3454" y="7931"/>
                  </a:cubicBezTo>
                  <a:lnTo>
                    <a:pt x="3454" y="191"/>
                  </a:lnTo>
                  <a:cubicBezTo>
                    <a:pt x="3287" y="72"/>
                    <a:pt x="3049" y="1"/>
                    <a:pt x="2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3"/>
            <p:cNvSpPr/>
            <p:nvPr/>
          </p:nvSpPr>
          <p:spPr>
            <a:xfrm>
              <a:off x="3451371" y="4303464"/>
              <a:ext cx="41627" cy="35568"/>
            </a:xfrm>
            <a:custGeom>
              <a:avLst/>
              <a:gdLst/>
              <a:ahLst/>
              <a:cxnLst/>
              <a:rect l="l" t="t" r="r" b="b"/>
              <a:pathLst>
                <a:path w="1216" h="1039" extrusionOk="0">
                  <a:moveTo>
                    <a:pt x="691" y="1"/>
                  </a:moveTo>
                  <a:cubicBezTo>
                    <a:pt x="239" y="1"/>
                    <a:pt x="0" y="572"/>
                    <a:pt x="334" y="882"/>
                  </a:cubicBezTo>
                  <a:cubicBezTo>
                    <a:pt x="434" y="990"/>
                    <a:pt x="562" y="1038"/>
                    <a:pt x="690" y="1038"/>
                  </a:cubicBezTo>
                  <a:cubicBezTo>
                    <a:pt x="954" y="1038"/>
                    <a:pt x="1215" y="830"/>
                    <a:pt x="1215" y="525"/>
                  </a:cubicBezTo>
                  <a:cubicBezTo>
                    <a:pt x="1215" y="239"/>
                    <a:pt x="977"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3"/>
            <p:cNvSpPr/>
            <p:nvPr/>
          </p:nvSpPr>
          <p:spPr>
            <a:xfrm>
              <a:off x="3381263" y="4227639"/>
              <a:ext cx="194064" cy="187560"/>
            </a:xfrm>
            <a:custGeom>
              <a:avLst/>
              <a:gdLst/>
              <a:ahLst/>
              <a:cxnLst/>
              <a:rect l="l" t="t" r="r" b="b"/>
              <a:pathLst>
                <a:path w="5669" h="5479" extrusionOk="0">
                  <a:moveTo>
                    <a:pt x="2725" y="1561"/>
                  </a:moveTo>
                  <a:cubicBezTo>
                    <a:pt x="3327" y="1561"/>
                    <a:pt x="3906" y="2030"/>
                    <a:pt x="3906" y="2740"/>
                  </a:cubicBezTo>
                  <a:cubicBezTo>
                    <a:pt x="3906" y="3383"/>
                    <a:pt x="3382" y="3907"/>
                    <a:pt x="2739" y="3907"/>
                  </a:cubicBezTo>
                  <a:cubicBezTo>
                    <a:pt x="1691" y="3907"/>
                    <a:pt x="1167" y="2644"/>
                    <a:pt x="1906" y="1906"/>
                  </a:cubicBezTo>
                  <a:cubicBezTo>
                    <a:pt x="2144" y="1668"/>
                    <a:pt x="2437" y="1561"/>
                    <a:pt x="2725" y="1561"/>
                  </a:cubicBezTo>
                  <a:close/>
                  <a:moveTo>
                    <a:pt x="2739" y="1"/>
                  </a:moveTo>
                  <a:cubicBezTo>
                    <a:pt x="2596" y="1"/>
                    <a:pt x="2477" y="49"/>
                    <a:pt x="2406" y="144"/>
                  </a:cubicBezTo>
                  <a:cubicBezTo>
                    <a:pt x="2310" y="215"/>
                    <a:pt x="2263" y="358"/>
                    <a:pt x="2263" y="477"/>
                  </a:cubicBezTo>
                  <a:lnTo>
                    <a:pt x="2263" y="739"/>
                  </a:lnTo>
                  <a:cubicBezTo>
                    <a:pt x="2048" y="787"/>
                    <a:pt x="1834" y="858"/>
                    <a:pt x="1667" y="977"/>
                  </a:cubicBezTo>
                  <a:lnTo>
                    <a:pt x="1477" y="811"/>
                  </a:lnTo>
                  <a:cubicBezTo>
                    <a:pt x="1382" y="715"/>
                    <a:pt x="1257" y="668"/>
                    <a:pt x="1132" y="668"/>
                  </a:cubicBezTo>
                  <a:cubicBezTo>
                    <a:pt x="1007" y="668"/>
                    <a:pt x="882" y="715"/>
                    <a:pt x="786" y="811"/>
                  </a:cubicBezTo>
                  <a:cubicBezTo>
                    <a:pt x="596" y="1001"/>
                    <a:pt x="596" y="1287"/>
                    <a:pt x="786" y="1477"/>
                  </a:cubicBezTo>
                  <a:lnTo>
                    <a:pt x="977" y="1668"/>
                  </a:lnTo>
                  <a:cubicBezTo>
                    <a:pt x="858" y="1859"/>
                    <a:pt x="786" y="2049"/>
                    <a:pt x="739" y="2263"/>
                  </a:cubicBezTo>
                  <a:lnTo>
                    <a:pt x="477" y="2263"/>
                  </a:lnTo>
                  <a:cubicBezTo>
                    <a:pt x="215" y="2263"/>
                    <a:pt x="0" y="2478"/>
                    <a:pt x="0" y="2740"/>
                  </a:cubicBezTo>
                  <a:cubicBezTo>
                    <a:pt x="0" y="2883"/>
                    <a:pt x="48" y="3002"/>
                    <a:pt x="143" y="3097"/>
                  </a:cubicBezTo>
                  <a:cubicBezTo>
                    <a:pt x="215" y="3168"/>
                    <a:pt x="358" y="3240"/>
                    <a:pt x="477" y="3240"/>
                  </a:cubicBezTo>
                  <a:lnTo>
                    <a:pt x="739" y="3240"/>
                  </a:lnTo>
                  <a:cubicBezTo>
                    <a:pt x="786" y="3430"/>
                    <a:pt x="858" y="3645"/>
                    <a:pt x="977" y="3835"/>
                  </a:cubicBezTo>
                  <a:lnTo>
                    <a:pt x="810" y="4002"/>
                  </a:lnTo>
                  <a:cubicBezTo>
                    <a:pt x="620" y="4192"/>
                    <a:pt x="620" y="4478"/>
                    <a:pt x="810" y="4669"/>
                  </a:cubicBezTo>
                  <a:cubicBezTo>
                    <a:pt x="905" y="4764"/>
                    <a:pt x="1024" y="4811"/>
                    <a:pt x="1167" y="4811"/>
                  </a:cubicBezTo>
                  <a:cubicBezTo>
                    <a:pt x="1286" y="4811"/>
                    <a:pt x="1405" y="4764"/>
                    <a:pt x="1501" y="4669"/>
                  </a:cubicBezTo>
                  <a:lnTo>
                    <a:pt x="1667" y="4502"/>
                  </a:lnTo>
                  <a:cubicBezTo>
                    <a:pt x="1858" y="4621"/>
                    <a:pt x="2048" y="4692"/>
                    <a:pt x="2263" y="4740"/>
                  </a:cubicBezTo>
                  <a:lnTo>
                    <a:pt x="2263" y="5002"/>
                  </a:lnTo>
                  <a:cubicBezTo>
                    <a:pt x="2263" y="5264"/>
                    <a:pt x="2477" y="5478"/>
                    <a:pt x="2763" y="5478"/>
                  </a:cubicBezTo>
                  <a:cubicBezTo>
                    <a:pt x="3025" y="5478"/>
                    <a:pt x="3239" y="5264"/>
                    <a:pt x="3239" y="5002"/>
                  </a:cubicBezTo>
                  <a:lnTo>
                    <a:pt x="3239" y="4740"/>
                  </a:lnTo>
                  <a:cubicBezTo>
                    <a:pt x="3454" y="4692"/>
                    <a:pt x="3644" y="4597"/>
                    <a:pt x="3835" y="4502"/>
                  </a:cubicBezTo>
                  <a:lnTo>
                    <a:pt x="4001" y="4669"/>
                  </a:lnTo>
                  <a:cubicBezTo>
                    <a:pt x="4097" y="4764"/>
                    <a:pt x="4222" y="4811"/>
                    <a:pt x="4347" y="4811"/>
                  </a:cubicBezTo>
                  <a:cubicBezTo>
                    <a:pt x="4472" y="4811"/>
                    <a:pt x="4597" y="4764"/>
                    <a:pt x="4692" y="4669"/>
                  </a:cubicBezTo>
                  <a:cubicBezTo>
                    <a:pt x="4882" y="4478"/>
                    <a:pt x="4882" y="4168"/>
                    <a:pt x="4692" y="3978"/>
                  </a:cubicBezTo>
                  <a:lnTo>
                    <a:pt x="4525" y="3811"/>
                  </a:lnTo>
                  <a:cubicBezTo>
                    <a:pt x="4620" y="3621"/>
                    <a:pt x="4716" y="3430"/>
                    <a:pt x="4763" y="3216"/>
                  </a:cubicBezTo>
                  <a:lnTo>
                    <a:pt x="5001" y="3216"/>
                  </a:lnTo>
                  <a:cubicBezTo>
                    <a:pt x="5668" y="3216"/>
                    <a:pt x="5668" y="2240"/>
                    <a:pt x="5001" y="2240"/>
                  </a:cubicBezTo>
                  <a:lnTo>
                    <a:pt x="5001" y="2263"/>
                  </a:lnTo>
                  <a:lnTo>
                    <a:pt x="4763" y="2263"/>
                  </a:lnTo>
                  <a:cubicBezTo>
                    <a:pt x="4692" y="2049"/>
                    <a:pt x="4620" y="1835"/>
                    <a:pt x="4501" y="1668"/>
                  </a:cubicBezTo>
                  <a:lnTo>
                    <a:pt x="4692" y="1477"/>
                  </a:lnTo>
                  <a:cubicBezTo>
                    <a:pt x="5090" y="1133"/>
                    <a:pt x="4745" y="610"/>
                    <a:pt x="4357" y="610"/>
                  </a:cubicBezTo>
                  <a:cubicBezTo>
                    <a:pt x="4235" y="610"/>
                    <a:pt x="4110" y="662"/>
                    <a:pt x="4001" y="787"/>
                  </a:cubicBezTo>
                  <a:lnTo>
                    <a:pt x="3811" y="977"/>
                  </a:lnTo>
                  <a:cubicBezTo>
                    <a:pt x="3644" y="858"/>
                    <a:pt x="3430" y="787"/>
                    <a:pt x="3215" y="739"/>
                  </a:cubicBezTo>
                  <a:lnTo>
                    <a:pt x="3215" y="477"/>
                  </a:lnTo>
                  <a:cubicBezTo>
                    <a:pt x="3215" y="215"/>
                    <a:pt x="3001" y="1"/>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3"/>
            <p:cNvSpPr/>
            <p:nvPr/>
          </p:nvSpPr>
          <p:spPr>
            <a:xfrm>
              <a:off x="3343744" y="4054012"/>
              <a:ext cx="114987" cy="278036"/>
            </a:xfrm>
            <a:custGeom>
              <a:avLst/>
              <a:gdLst/>
              <a:ahLst/>
              <a:cxnLst/>
              <a:rect l="l" t="t" r="r" b="b"/>
              <a:pathLst>
                <a:path w="3359" h="8122" extrusionOk="0">
                  <a:moveTo>
                    <a:pt x="1096" y="1948"/>
                  </a:moveTo>
                  <a:cubicBezTo>
                    <a:pt x="1363" y="1948"/>
                    <a:pt x="1625" y="2075"/>
                    <a:pt x="1787" y="2311"/>
                  </a:cubicBezTo>
                  <a:cubicBezTo>
                    <a:pt x="1948" y="2494"/>
                    <a:pt x="1799" y="2788"/>
                    <a:pt x="1553" y="2788"/>
                  </a:cubicBezTo>
                  <a:cubicBezTo>
                    <a:pt x="1544" y="2788"/>
                    <a:pt x="1535" y="2788"/>
                    <a:pt x="1525" y="2787"/>
                  </a:cubicBezTo>
                  <a:cubicBezTo>
                    <a:pt x="1430" y="2787"/>
                    <a:pt x="1335" y="2739"/>
                    <a:pt x="1287" y="2668"/>
                  </a:cubicBezTo>
                  <a:cubicBezTo>
                    <a:pt x="1239" y="2620"/>
                    <a:pt x="1192" y="2572"/>
                    <a:pt x="1144" y="2572"/>
                  </a:cubicBezTo>
                  <a:cubicBezTo>
                    <a:pt x="1123" y="2566"/>
                    <a:pt x="1104" y="2563"/>
                    <a:pt x="1087" y="2563"/>
                  </a:cubicBezTo>
                  <a:cubicBezTo>
                    <a:pt x="1045" y="2563"/>
                    <a:pt x="1011" y="2579"/>
                    <a:pt x="977" y="2596"/>
                  </a:cubicBezTo>
                  <a:cubicBezTo>
                    <a:pt x="916" y="2640"/>
                    <a:pt x="854" y="2659"/>
                    <a:pt x="795" y="2659"/>
                  </a:cubicBezTo>
                  <a:cubicBezTo>
                    <a:pt x="536" y="2659"/>
                    <a:pt x="348" y="2290"/>
                    <a:pt x="620" y="2096"/>
                  </a:cubicBezTo>
                  <a:cubicBezTo>
                    <a:pt x="765" y="1996"/>
                    <a:pt x="931" y="1948"/>
                    <a:pt x="1096" y="1948"/>
                  </a:cubicBezTo>
                  <a:close/>
                  <a:moveTo>
                    <a:pt x="1721" y="3570"/>
                  </a:moveTo>
                  <a:cubicBezTo>
                    <a:pt x="1735" y="3570"/>
                    <a:pt x="1749" y="3571"/>
                    <a:pt x="1763" y="3573"/>
                  </a:cubicBezTo>
                  <a:cubicBezTo>
                    <a:pt x="1930" y="3573"/>
                    <a:pt x="2073" y="3739"/>
                    <a:pt x="2049" y="3906"/>
                  </a:cubicBezTo>
                  <a:cubicBezTo>
                    <a:pt x="1978" y="4454"/>
                    <a:pt x="1525" y="4882"/>
                    <a:pt x="954" y="4882"/>
                  </a:cubicBezTo>
                  <a:lnTo>
                    <a:pt x="858" y="4882"/>
                  </a:lnTo>
                  <a:cubicBezTo>
                    <a:pt x="692" y="4882"/>
                    <a:pt x="549" y="4716"/>
                    <a:pt x="573" y="4549"/>
                  </a:cubicBezTo>
                  <a:cubicBezTo>
                    <a:pt x="573" y="4395"/>
                    <a:pt x="716" y="4261"/>
                    <a:pt x="869" y="4261"/>
                  </a:cubicBezTo>
                  <a:cubicBezTo>
                    <a:pt x="881" y="4261"/>
                    <a:pt x="894" y="4262"/>
                    <a:pt x="906" y="4263"/>
                  </a:cubicBezTo>
                  <a:cubicBezTo>
                    <a:pt x="921" y="4265"/>
                    <a:pt x="936" y="4265"/>
                    <a:pt x="950" y="4265"/>
                  </a:cubicBezTo>
                  <a:cubicBezTo>
                    <a:pt x="1194" y="4265"/>
                    <a:pt x="1407" y="4083"/>
                    <a:pt x="1430" y="3858"/>
                  </a:cubicBezTo>
                  <a:cubicBezTo>
                    <a:pt x="1430" y="3684"/>
                    <a:pt x="1569" y="3570"/>
                    <a:pt x="1721" y="3570"/>
                  </a:cubicBezTo>
                  <a:close/>
                  <a:moveTo>
                    <a:pt x="1192" y="6621"/>
                  </a:moveTo>
                  <a:lnTo>
                    <a:pt x="1192" y="6621"/>
                  </a:lnTo>
                  <a:cubicBezTo>
                    <a:pt x="1182" y="6625"/>
                    <a:pt x="1172" y="6628"/>
                    <a:pt x="1163" y="6632"/>
                  </a:cubicBezTo>
                  <a:lnTo>
                    <a:pt x="1163" y="6632"/>
                  </a:lnTo>
                  <a:cubicBezTo>
                    <a:pt x="1164" y="6636"/>
                    <a:pt x="1166" y="6641"/>
                    <a:pt x="1168" y="6645"/>
                  </a:cubicBezTo>
                  <a:lnTo>
                    <a:pt x="1192" y="6621"/>
                  </a:lnTo>
                  <a:close/>
                  <a:moveTo>
                    <a:pt x="596" y="1"/>
                  </a:moveTo>
                  <a:cubicBezTo>
                    <a:pt x="382" y="1"/>
                    <a:pt x="191" y="48"/>
                    <a:pt x="1" y="143"/>
                  </a:cubicBezTo>
                  <a:lnTo>
                    <a:pt x="1" y="7883"/>
                  </a:lnTo>
                  <a:cubicBezTo>
                    <a:pt x="168" y="8002"/>
                    <a:pt x="358" y="8074"/>
                    <a:pt x="549" y="8121"/>
                  </a:cubicBezTo>
                  <a:cubicBezTo>
                    <a:pt x="477" y="7978"/>
                    <a:pt x="453" y="7812"/>
                    <a:pt x="453" y="7645"/>
                  </a:cubicBezTo>
                  <a:cubicBezTo>
                    <a:pt x="453" y="7202"/>
                    <a:pt x="727" y="6805"/>
                    <a:pt x="1163" y="6632"/>
                  </a:cubicBezTo>
                  <a:lnTo>
                    <a:pt x="1163" y="6632"/>
                  </a:lnTo>
                  <a:cubicBezTo>
                    <a:pt x="1094" y="6470"/>
                    <a:pt x="1049" y="6307"/>
                    <a:pt x="1049" y="6145"/>
                  </a:cubicBezTo>
                  <a:cubicBezTo>
                    <a:pt x="1049" y="5859"/>
                    <a:pt x="1168" y="5573"/>
                    <a:pt x="1358" y="5383"/>
                  </a:cubicBezTo>
                  <a:cubicBezTo>
                    <a:pt x="1565" y="5176"/>
                    <a:pt x="1844" y="5070"/>
                    <a:pt x="2123" y="5070"/>
                  </a:cubicBezTo>
                  <a:cubicBezTo>
                    <a:pt x="2295" y="5070"/>
                    <a:pt x="2466" y="5110"/>
                    <a:pt x="2621" y="5192"/>
                  </a:cubicBezTo>
                  <a:cubicBezTo>
                    <a:pt x="2716" y="4859"/>
                    <a:pt x="2978" y="4597"/>
                    <a:pt x="3287" y="4501"/>
                  </a:cubicBezTo>
                  <a:cubicBezTo>
                    <a:pt x="3335" y="4359"/>
                    <a:pt x="3359" y="4192"/>
                    <a:pt x="3359" y="4049"/>
                  </a:cubicBezTo>
                  <a:cubicBezTo>
                    <a:pt x="3359" y="3716"/>
                    <a:pt x="3240" y="3406"/>
                    <a:pt x="3002" y="3192"/>
                  </a:cubicBezTo>
                  <a:cubicBezTo>
                    <a:pt x="3025" y="3073"/>
                    <a:pt x="3049" y="2954"/>
                    <a:pt x="3049" y="2834"/>
                  </a:cubicBezTo>
                  <a:cubicBezTo>
                    <a:pt x="3049" y="2382"/>
                    <a:pt x="2811" y="1977"/>
                    <a:pt x="2430" y="1739"/>
                  </a:cubicBezTo>
                  <a:cubicBezTo>
                    <a:pt x="2430" y="1429"/>
                    <a:pt x="2311" y="1167"/>
                    <a:pt x="2120" y="953"/>
                  </a:cubicBezTo>
                  <a:cubicBezTo>
                    <a:pt x="1978" y="834"/>
                    <a:pt x="1835" y="739"/>
                    <a:pt x="1668" y="691"/>
                  </a:cubicBezTo>
                  <a:cubicBezTo>
                    <a:pt x="1477" y="286"/>
                    <a:pt x="1049"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8" name="Google Shape;768;p23"/>
          <p:cNvCxnSpPr>
            <a:cxnSpLocks/>
            <a:stCxn id="740" idx="6"/>
            <a:endCxn id="769" idx="1"/>
          </p:cNvCxnSpPr>
          <p:nvPr/>
        </p:nvCxnSpPr>
        <p:spPr>
          <a:xfrm flipV="1">
            <a:off x="5702850" y="1275252"/>
            <a:ext cx="780150" cy="437474"/>
          </a:xfrm>
          <a:prstGeom prst="straightConnector1">
            <a:avLst/>
          </a:prstGeom>
          <a:noFill/>
          <a:ln w="9525" cap="flat" cmpd="sng">
            <a:solidFill>
              <a:schemeClr val="accent1"/>
            </a:solidFill>
            <a:prstDash val="solid"/>
            <a:round/>
            <a:headEnd type="none" w="med" len="med"/>
            <a:tailEnd type="none" w="med" len="med"/>
          </a:ln>
        </p:spPr>
      </p:cxnSp>
      <p:grpSp>
        <p:nvGrpSpPr>
          <p:cNvPr id="770" name="Google Shape;770;p23"/>
          <p:cNvGrpSpPr/>
          <p:nvPr/>
        </p:nvGrpSpPr>
        <p:grpSpPr>
          <a:xfrm>
            <a:off x="6483000" y="500452"/>
            <a:ext cx="2661000" cy="1669786"/>
            <a:chOff x="6483000" y="1334603"/>
            <a:chExt cx="2203788" cy="528590"/>
          </a:xfrm>
        </p:grpSpPr>
        <p:sp>
          <p:nvSpPr>
            <p:cNvPr id="771" name="Google Shape;771;p23"/>
            <p:cNvSpPr txBox="1"/>
            <p:nvPr/>
          </p:nvSpPr>
          <p:spPr>
            <a:xfrm>
              <a:off x="6625788" y="1334603"/>
              <a:ext cx="2061000" cy="528590"/>
            </a:xfrm>
            <a:prstGeom prst="rect">
              <a:avLst/>
            </a:prstGeom>
            <a:noFill/>
            <a:ln>
              <a:noFill/>
            </a:ln>
          </p:spPr>
          <p:txBody>
            <a:bodyPr spcFirstLastPara="1" wrap="square" lIns="91425" tIns="91425" rIns="91425" bIns="91425" anchor="ctr" anchorCtr="0">
              <a:noAutofit/>
            </a:bodyPr>
            <a:lstStyle/>
            <a:p>
              <a:pPr lvl="0"/>
              <a:r>
                <a:rPr lang="fr-FR" sz="1200" dirty="0"/>
                <a:t>un champ de recherche qui regroupe l’ensemble des techniques et méthodes qui tendent à comprendre et reproduire le fonctionnement d’un cerveau humain</a:t>
              </a:r>
              <a:endParaRPr sz="1200" dirty="0">
                <a:solidFill>
                  <a:srgbClr val="000000"/>
                </a:solidFill>
                <a:latin typeface="Roboto"/>
                <a:ea typeface="Roboto"/>
                <a:cs typeface="Roboto"/>
                <a:sym typeface="Roboto"/>
              </a:endParaRPr>
            </a:p>
          </p:txBody>
        </p:sp>
        <p:sp>
          <p:nvSpPr>
            <p:cNvPr id="769" name="Google Shape;769;p23"/>
            <p:cNvSpPr/>
            <p:nvPr/>
          </p:nvSpPr>
          <p:spPr>
            <a:xfrm>
              <a:off x="6483000" y="1379175"/>
              <a:ext cx="66600" cy="401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23"/>
          <p:cNvGrpSpPr/>
          <p:nvPr/>
        </p:nvGrpSpPr>
        <p:grpSpPr>
          <a:xfrm>
            <a:off x="6483000" y="2211710"/>
            <a:ext cx="2661000" cy="1440160"/>
            <a:chOff x="6483000" y="2472563"/>
            <a:chExt cx="2203788" cy="508421"/>
          </a:xfrm>
        </p:grpSpPr>
        <p:sp>
          <p:nvSpPr>
            <p:cNvPr id="773" name="Google Shape;773;p23"/>
            <p:cNvSpPr txBox="1"/>
            <p:nvPr/>
          </p:nvSpPr>
          <p:spPr>
            <a:xfrm>
              <a:off x="6625788" y="2472563"/>
              <a:ext cx="2061000" cy="508421"/>
            </a:xfrm>
            <a:prstGeom prst="rect">
              <a:avLst/>
            </a:prstGeom>
            <a:noFill/>
            <a:ln>
              <a:noFill/>
            </a:ln>
          </p:spPr>
          <p:txBody>
            <a:bodyPr spcFirstLastPara="1" wrap="square" lIns="91425" tIns="91425" rIns="91425" bIns="91425" anchor="ctr" anchorCtr="0">
              <a:noAutofit/>
            </a:bodyPr>
            <a:lstStyle/>
            <a:p>
              <a:pPr lvl="0"/>
              <a:r>
                <a:rPr lang="fr-FR" sz="1200" dirty="0"/>
                <a:t>un ensemble de techniques donnant la capacité aux machines d’apprendre automatiquement un ensemble de règles à partir de données. Contrairement à la programmation qui consiste en l’exécution de règles prédéterminées</a:t>
              </a:r>
              <a:endParaRPr sz="1200" dirty="0">
                <a:solidFill>
                  <a:srgbClr val="000000"/>
                </a:solidFill>
                <a:latin typeface="Roboto"/>
                <a:ea typeface="Roboto"/>
                <a:cs typeface="Roboto"/>
                <a:sym typeface="Roboto"/>
              </a:endParaRPr>
            </a:p>
          </p:txBody>
        </p:sp>
        <p:sp>
          <p:nvSpPr>
            <p:cNvPr id="774" name="Google Shape;774;p23"/>
            <p:cNvSpPr/>
            <p:nvPr/>
          </p:nvSpPr>
          <p:spPr>
            <a:xfrm>
              <a:off x="6483000" y="2513363"/>
              <a:ext cx="66600" cy="401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23"/>
          <p:cNvGrpSpPr/>
          <p:nvPr/>
        </p:nvGrpSpPr>
        <p:grpSpPr>
          <a:xfrm>
            <a:off x="6483000" y="3795886"/>
            <a:ext cx="2661000" cy="1147076"/>
            <a:chOff x="6483000" y="3613013"/>
            <a:chExt cx="2203788" cy="483000"/>
          </a:xfrm>
        </p:grpSpPr>
        <p:sp>
          <p:nvSpPr>
            <p:cNvPr id="776" name="Google Shape;776;p23"/>
            <p:cNvSpPr txBox="1"/>
            <p:nvPr/>
          </p:nvSpPr>
          <p:spPr>
            <a:xfrm>
              <a:off x="6625788" y="3613013"/>
              <a:ext cx="2061000" cy="483000"/>
            </a:xfrm>
            <a:prstGeom prst="rect">
              <a:avLst/>
            </a:prstGeom>
            <a:noFill/>
            <a:ln>
              <a:noFill/>
            </a:ln>
          </p:spPr>
          <p:txBody>
            <a:bodyPr spcFirstLastPara="1" wrap="square" lIns="91425" tIns="91425" rIns="91425" bIns="91425" anchor="ctr" anchorCtr="0">
              <a:noAutofit/>
            </a:bodyPr>
            <a:lstStyle/>
            <a:p>
              <a:pPr lvl="0"/>
              <a:r>
                <a:rPr lang="fr-FR" sz="1200" dirty="0"/>
                <a:t>une branche de l’apprentissage automatique qui est formé sur de grandes quantités de données et traite de nombreuses unités de calcul pour effectuer des prédictions</a:t>
              </a:r>
              <a:endParaRPr sz="1200" dirty="0">
                <a:solidFill>
                  <a:srgbClr val="000000"/>
                </a:solidFill>
                <a:latin typeface="Roboto"/>
                <a:ea typeface="Roboto"/>
                <a:cs typeface="Roboto"/>
                <a:sym typeface="Roboto"/>
              </a:endParaRPr>
            </a:p>
          </p:txBody>
        </p:sp>
        <p:sp>
          <p:nvSpPr>
            <p:cNvPr id="777" name="Google Shape;777;p23"/>
            <p:cNvSpPr/>
            <p:nvPr/>
          </p:nvSpPr>
          <p:spPr>
            <a:xfrm>
              <a:off x="6483000" y="3653813"/>
              <a:ext cx="66600" cy="401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78" name="Google Shape;778;p23"/>
          <p:cNvCxnSpPr>
            <a:stCxn id="747" idx="3"/>
            <a:endCxn id="741" idx="2"/>
          </p:cNvCxnSpPr>
          <p:nvPr/>
        </p:nvCxnSpPr>
        <p:spPr>
          <a:xfrm>
            <a:off x="2962263" y="2714063"/>
            <a:ext cx="1932600" cy="191100"/>
          </a:xfrm>
          <a:prstGeom prst="straightConnector1">
            <a:avLst/>
          </a:prstGeom>
          <a:noFill/>
          <a:ln w="9525" cap="flat" cmpd="sng">
            <a:solidFill>
              <a:schemeClr val="accent4"/>
            </a:solidFill>
            <a:prstDash val="solid"/>
            <a:round/>
            <a:headEnd type="none" w="med" len="med"/>
            <a:tailEnd type="none" w="med" len="med"/>
          </a:ln>
        </p:spPr>
      </p:cxnSp>
      <p:cxnSp>
        <p:nvCxnSpPr>
          <p:cNvPr id="779" name="Google Shape;779;p23"/>
          <p:cNvCxnSpPr>
            <a:stCxn id="741" idx="6"/>
            <a:endCxn id="774" idx="1"/>
          </p:cNvCxnSpPr>
          <p:nvPr/>
        </p:nvCxnSpPr>
        <p:spPr>
          <a:xfrm flipV="1">
            <a:off x="5702850" y="2895787"/>
            <a:ext cx="780150" cy="9326"/>
          </a:xfrm>
          <a:prstGeom prst="straightConnector1">
            <a:avLst/>
          </a:prstGeom>
          <a:noFill/>
          <a:ln w="9525" cap="flat" cmpd="sng">
            <a:solidFill>
              <a:schemeClr val="accent4"/>
            </a:solidFill>
            <a:prstDash val="solid"/>
            <a:round/>
            <a:headEnd type="none" w="med" len="med"/>
            <a:tailEnd type="none" w="med" len="med"/>
          </a:ln>
        </p:spPr>
      </p:cxnSp>
      <p:cxnSp>
        <p:nvCxnSpPr>
          <p:cNvPr id="780" name="Google Shape;780;p23"/>
          <p:cNvCxnSpPr>
            <a:stCxn id="749" idx="3"/>
            <a:endCxn id="742" idx="2"/>
          </p:cNvCxnSpPr>
          <p:nvPr/>
        </p:nvCxnSpPr>
        <p:spPr>
          <a:xfrm>
            <a:off x="2962263" y="3854513"/>
            <a:ext cx="1932600" cy="187800"/>
          </a:xfrm>
          <a:prstGeom prst="straightConnector1">
            <a:avLst/>
          </a:prstGeom>
          <a:noFill/>
          <a:ln w="9525" cap="flat" cmpd="sng">
            <a:solidFill>
              <a:schemeClr val="accent5"/>
            </a:solidFill>
            <a:prstDash val="solid"/>
            <a:round/>
            <a:headEnd type="none" w="med" len="med"/>
            <a:tailEnd type="none" w="med" len="med"/>
          </a:ln>
        </p:spPr>
      </p:cxnSp>
      <p:cxnSp>
        <p:nvCxnSpPr>
          <p:cNvPr id="781" name="Google Shape;781;p23"/>
          <p:cNvCxnSpPr>
            <a:cxnSpLocks/>
          </p:cNvCxnSpPr>
          <p:nvPr/>
        </p:nvCxnSpPr>
        <p:spPr>
          <a:xfrm>
            <a:off x="5656853" y="4205931"/>
            <a:ext cx="780150" cy="326986"/>
          </a:xfrm>
          <a:prstGeom prst="straightConnector1">
            <a:avLst/>
          </a:prstGeom>
          <a:noFill/>
          <a:ln w="9525" cap="flat" cmpd="sng">
            <a:solidFill>
              <a:schemeClr val="accent5"/>
            </a:solidFill>
            <a:prstDash val="solid"/>
            <a:round/>
            <a:headEnd type="none" w="med" len="med"/>
            <a:tailEnd type="none" w="med" len="med"/>
          </a:ln>
        </p:spPr>
      </p:cxnSp>
      <p:sp>
        <p:nvSpPr>
          <p:cNvPr id="193" name="Google Shape;769;p23">
            <a:extLst>
              <a:ext uri="{FF2B5EF4-FFF2-40B4-BE49-F238E27FC236}">
                <a16:creationId xmlns:a16="http://schemas.microsoft.com/office/drawing/2014/main" id="{23AB9DD1-2FFE-4368-A66C-C0FD47578245}"/>
              </a:ext>
            </a:extLst>
          </p:cNvPr>
          <p:cNvSpPr/>
          <p:nvPr/>
        </p:nvSpPr>
        <p:spPr>
          <a:xfrm>
            <a:off x="6482999" y="627806"/>
            <a:ext cx="80417" cy="1268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4" name="Google Shape;767;p23">
            <a:extLst>
              <a:ext uri="{FF2B5EF4-FFF2-40B4-BE49-F238E27FC236}">
                <a16:creationId xmlns:a16="http://schemas.microsoft.com/office/drawing/2014/main" id="{7A36EBC4-B817-47E2-A586-42201A86E026}"/>
              </a:ext>
            </a:extLst>
          </p:cNvPr>
          <p:cNvCxnSpPr>
            <a:cxnSpLocks/>
          </p:cNvCxnSpPr>
          <p:nvPr/>
        </p:nvCxnSpPr>
        <p:spPr>
          <a:xfrm>
            <a:off x="3000763" y="1496317"/>
            <a:ext cx="1932600" cy="18780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49"/>
                                        </p:tgtEl>
                                        <p:attrNameLst>
                                          <p:attrName>style.visibility</p:attrName>
                                        </p:attrNameLst>
                                      </p:cBhvr>
                                      <p:to>
                                        <p:strVal val="visible"/>
                                      </p:to>
                                    </p:set>
                                    <p:animEffect transition="in" filter="randombar(horizontal)">
                                      <p:cBhvr>
                                        <p:cTn id="7" dur="500"/>
                                        <p:tgtEl>
                                          <p:spTgt spid="74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48"/>
                                        </p:tgtEl>
                                        <p:attrNameLst>
                                          <p:attrName>style.visibility</p:attrName>
                                        </p:attrNameLst>
                                      </p:cBhvr>
                                      <p:to>
                                        <p:strVal val="visible"/>
                                      </p:to>
                                    </p:set>
                                    <p:animEffect transition="in" filter="randombar(horizontal)">
                                      <p:cBhvr>
                                        <p:cTn id="10" dur="500"/>
                                        <p:tgtEl>
                                          <p:spTgt spid="74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747"/>
                                        </p:tgtEl>
                                        <p:attrNameLst>
                                          <p:attrName>style.visibility</p:attrName>
                                        </p:attrNameLst>
                                      </p:cBhvr>
                                      <p:to>
                                        <p:strVal val="visible"/>
                                      </p:to>
                                    </p:set>
                                    <p:animEffect transition="in" filter="randombar(horizontal)">
                                      <p:cBhvr>
                                        <p:cTn id="15" dur="500"/>
                                        <p:tgtEl>
                                          <p:spTgt spid="74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745"/>
                                        </p:tgtEl>
                                        <p:attrNameLst>
                                          <p:attrName>style.visibility</p:attrName>
                                        </p:attrNameLst>
                                      </p:cBhvr>
                                      <p:to>
                                        <p:strVal val="visible"/>
                                      </p:to>
                                    </p:set>
                                    <p:animEffect transition="in" filter="randombar(horizontal)">
                                      <p:cBhvr>
                                        <p:cTn id="18" dur="500"/>
                                        <p:tgtEl>
                                          <p:spTgt spid="745"/>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746"/>
                                        </p:tgtEl>
                                        <p:attrNameLst>
                                          <p:attrName>style.visibility</p:attrName>
                                        </p:attrNameLst>
                                      </p:cBhvr>
                                      <p:to>
                                        <p:strVal val="visible"/>
                                      </p:to>
                                    </p:set>
                                    <p:animEffect transition="in" filter="randombar(horizontal)">
                                      <p:cBhvr>
                                        <p:cTn id="23" dur="500"/>
                                        <p:tgtEl>
                                          <p:spTgt spid="746"/>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744"/>
                                        </p:tgtEl>
                                        <p:attrNameLst>
                                          <p:attrName>style.visibility</p:attrName>
                                        </p:attrNameLst>
                                      </p:cBhvr>
                                      <p:to>
                                        <p:strVal val="visible"/>
                                      </p:to>
                                    </p:set>
                                    <p:animEffect transition="in" filter="randombar(horizontal)">
                                      <p:cBhvr>
                                        <p:cTn id="26" dur="500"/>
                                        <p:tgtEl>
                                          <p:spTgt spid="74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7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7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8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8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 grpId="0" animBg="1"/>
      <p:bldP spid="741" grpId="0" animBg="1"/>
      <p:bldP spid="742" grpId="0" animBg="1"/>
      <p:bldP spid="744" grpId="0" animBg="1"/>
      <p:bldP spid="745" grpId="0" animBg="1"/>
      <p:bldP spid="746" grpId="0"/>
      <p:bldP spid="747" grpId="0"/>
      <p:bldP spid="748" grpId="0" animBg="1"/>
      <p:bldP spid="749" grpId="0"/>
      <p:bldP spid="19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829" name="Google Shape;1829;p36"/>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MA" dirty="0"/>
              <a:t>Machine De Boltzmann Restreinte</a:t>
            </a:r>
            <a:endParaRPr dirty="0"/>
          </a:p>
        </p:txBody>
      </p:sp>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4572000" cy="307777"/>
          </a:xfrm>
          <a:prstGeom prst="rect">
            <a:avLst/>
          </a:prstGeom>
          <a:noFill/>
        </p:spPr>
        <p:txBody>
          <a:bodyPr wrap="square">
            <a:spAutoFit/>
          </a:bodyPr>
          <a:lstStyle/>
          <a:p>
            <a:pPr marL="0" lvl="0" indent="0" algn="l" rtl="0">
              <a:spcBef>
                <a:spcPts val="0"/>
              </a:spcBef>
              <a:spcAft>
                <a:spcPts val="0"/>
              </a:spcAft>
              <a:buNone/>
            </a:pPr>
            <a:r>
              <a:rPr lang="fr-MA" b="1" dirty="0">
                <a:solidFill>
                  <a:srgbClr val="0070C0"/>
                </a:solidFill>
                <a:latin typeface="Roboto" panose="02000000000000000000" pitchFamily="2" charset="0"/>
                <a:ea typeface="Roboto" panose="02000000000000000000" pitchFamily="2" charset="0"/>
              </a:rPr>
              <a:t>Définition :</a:t>
            </a:r>
          </a:p>
        </p:txBody>
      </p:sp>
      <p:sp>
        <p:nvSpPr>
          <p:cNvPr id="7" name="TextBox 6">
            <a:extLst>
              <a:ext uri="{FF2B5EF4-FFF2-40B4-BE49-F238E27FC236}">
                <a16:creationId xmlns:a16="http://schemas.microsoft.com/office/drawing/2014/main" id="{5E0FB593-A60F-4394-AABE-0186508CB203}"/>
              </a:ext>
            </a:extLst>
          </p:cNvPr>
          <p:cNvSpPr txBox="1"/>
          <p:nvPr/>
        </p:nvSpPr>
        <p:spPr>
          <a:xfrm>
            <a:off x="804524" y="1463755"/>
            <a:ext cx="7882276" cy="954107"/>
          </a:xfrm>
          <a:prstGeom prst="rect">
            <a:avLst/>
          </a:prstGeom>
          <a:noFill/>
        </p:spPr>
        <p:txBody>
          <a:bodyPr wrap="square">
            <a:spAutoFit/>
          </a:bodyPr>
          <a:lstStyle/>
          <a:p>
            <a:pPr marL="285750" lvl="0" indent="-285750" algn="l" rtl="0">
              <a:spcBef>
                <a:spcPts val="0"/>
              </a:spcBef>
              <a:spcAft>
                <a:spcPts val="0"/>
              </a:spcAft>
              <a:buFont typeface="Arial" panose="020B0604020202020204" pitchFamily="34" charset="0"/>
              <a:buChar char="•"/>
            </a:pPr>
            <a:r>
              <a:rPr lang="fr-FR" dirty="0">
                <a:solidFill>
                  <a:schemeClr val="tx1"/>
                </a:solidFill>
                <a:latin typeface="Roboto" panose="02000000000000000000" pitchFamily="2" charset="0"/>
                <a:ea typeface="Roboto" panose="02000000000000000000" pitchFamily="2" charset="0"/>
              </a:rPr>
              <a:t>Un type de réseau de neurones artificiels pour l'apprentissage </a:t>
            </a:r>
            <a:r>
              <a:rPr lang="fr-FR" b="1" dirty="0">
                <a:solidFill>
                  <a:schemeClr val="tx1"/>
                </a:solidFill>
                <a:latin typeface="Roboto" panose="02000000000000000000" pitchFamily="2" charset="0"/>
                <a:ea typeface="Roboto" panose="02000000000000000000" pitchFamily="2" charset="0"/>
              </a:rPr>
              <a:t>non supervisé</a:t>
            </a:r>
            <a:r>
              <a:rPr lang="fr-FR" dirty="0">
                <a:solidFill>
                  <a:schemeClr val="tx1"/>
                </a:solidFill>
                <a:latin typeface="Roboto" panose="02000000000000000000" pitchFamily="2" charset="0"/>
                <a:ea typeface="Roboto" panose="02000000000000000000" pitchFamily="2" charset="0"/>
              </a:rPr>
              <a:t>. Elle est couramment utilisée pour avoir une estimation de la distribution probabiliste d'un jeu de données. Elle a initialement été inventée sous le nom de </a:t>
            </a:r>
            <a:r>
              <a:rPr lang="fr-FR" b="1" dirty="0">
                <a:solidFill>
                  <a:schemeClr val="tx1"/>
                </a:solidFill>
                <a:latin typeface="Roboto" panose="02000000000000000000" pitchFamily="2" charset="0"/>
                <a:ea typeface="Roboto" panose="02000000000000000000" pitchFamily="2" charset="0"/>
              </a:rPr>
              <a:t>Harmonium</a:t>
            </a:r>
            <a:r>
              <a:rPr lang="fr-FR" dirty="0">
                <a:solidFill>
                  <a:schemeClr val="tx1"/>
                </a:solidFill>
                <a:latin typeface="Roboto" panose="02000000000000000000" pitchFamily="2" charset="0"/>
                <a:ea typeface="Roboto" panose="02000000000000000000" pitchFamily="2" charset="0"/>
              </a:rPr>
              <a:t> en 1985 </a:t>
            </a:r>
            <a:r>
              <a:rPr lang="fr-FR" b="1" dirty="0">
                <a:solidFill>
                  <a:schemeClr val="tx1"/>
                </a:solidFill>
                <a:latin typeface="Roboto" panose="02000000000000000000" pitchFamily="2" charset="0"/>
                <a:ea typeface="Roboto" panose="02000000000000000000" pitchFamily="2" charset="0"/>
              </a:rPr>
              <a:t>par Geoffrey Hinton.</a:t>
            </a:r>
            <a:endParaRPr lang="fr-FR" dirty="0">
              <a:solidFill>
                <a:schemeClr val="tx1"/>
              </a:solidFill>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6365FF58-8C68-4D1E-AF5B-95C60FBF8943}"/>
              </a:ext>
            </a:extLst>
          </p:cNvPr>
          <p:cNvSpPr txBox="1"/>
          <p:nvPr/>
        </p:nvSpPr>
        <p:spPr>
          <a:xfrm>
            <a:off x="804520" y="2399395"/>
            <a:ext cx="7764710" cy="523220"/>
          </a:xfrm>
          <a:prstGeom prst="rect">
            <a:avLst/>
          </a:prstGeom>
          <a:noFill/>
        </p:spPr>
        <p:txBody>
          <a:bodyPr wrap="square">
            <a:spAutoFit/>
          </a:bodyPr>
          <a:lstStyle/>
          <a:p>
            <a:pPr marL="285750" indent="-285750">
              <a:buFont typeface="Arial" panose="020B0604020202020204" pitchFamily="34" charset="0"/>
              <a:buChar char="•"/>
            </a:pPr>
            <a:r>
              <a:rPr lang="fr-MA" dirty="0">
                <a:solidFill>
                  <a:schemeClr val="tx1"/>
                </a:solidFill>
                <a:latin typeface="Roboto" panose="02000000000000000000" pitchFamily="2" charset="0"/>
                <a:ea typeface="Roboto" panose="02000000000000000000" pitchFamily="2" charset="0"/>
              </a:rPr>
              <a:t>C’est un modèle significatif parce qu’il peut extraire des caractéristiques significatives d’une entrée donnée sans avoir à les identifie.</a:t>
            </a:r>
          </a:p>
        </p:txBody>
      </p:sp>
      <p:sp>
        <p:nvSpPr>
          <p:cNvPr id="11" name="TextBox 10">
            <a:extLst>
              <a:ext uri="{FF2B5EF4-FFF2-40B4-BE49-F238E27FC236}">
                <a16:creationId xmlns:a16="http://schemas.microsoft.com/office/drawing/2014/main" id="{C28D5B6B-44C6-45A3-BE46-990A5EFAFFE8}"/>
              </a:ext>
            </a:extLst>
          </p:cNvPr>
          <p:cNvSpPr txBox="1"/>
          <p:nvPr/>
        </p:nvSpPr>
        <p:spPr>
          <a:xfrm>
            <a:off x="804521" y="2972220"/>
            <a:ext cx="7764709" cy="523220"/>
          </a:xfrm>
          <a:prstGeom prst="rect">
            <a:avLst/>
          </a:prstGeom>
          <a:noFill/>
        </p:spPr>
        <p:txBody>
          <a:bodyPr wrap="square">
            <a:spAutoFit/>
          </a:bodyPr>
          <a:lstStyle/>
          <a:p>
            <a:pPr marL="285750" indent="-285750">
              <a:buFont typeface="Arial" panose="020B0604020202020204" pitchFamily="34" charset="0"/>
              <a:buChar char="•"/>
            </a:pPr>
            <a:r>
              <a:rPr lang="fr-MA" dirty="0">
                <a:solidFill>
                  <a:schemeClr val="tx1"/>
                </a:solidFill>
                <a:latin typeface="Roboto" panose="02000000000000000000" pitchFamily="2" charset="0"/>
                <a:ea typeface="Roboto" panose="02000000000000000000" pitchFamily="2" charset="0"/>
              </a:rPr>
              <a:t>Utilisé pour la réduction de la dimensionnalité, la classification, la régression, le filtrage collaboratif, l'apprentissage de fonctionnalités et l'apprentissage de mots clés.</a:t>
            </a:r>
          </a:p>
        </p:txBody>
      </p:sp>
      <p:sp>
        <p:nvSpPr>
          <p:cNvPr id="13" name="TextBox 12">
            <a:extLst>
              <a:ext uri="{FF2B5EF4-FFF2-40B4-BE49-F238E27FC236}">
                <a16:creationId xmlns:a16="http://schemas.microsoft.com/office/drawing/2014/main" id="{AB0D219C-1064-4007-8005-6C3069A06A75}"/>
              </a:ext>
            </a:extLst>
          </p:cNvPr>
          <p:cNvSpPr txBox="1"/>
          <p:nvPr/>
        </p:nvSpPr>
        <p:spPr>
          <a:xfrm>
            <a:off x="804520" y="3495440"/>
            <a:ext cx="7717831" cy="523220"/>
          </a:xfrm>
          <a:prstGeom prst="rect">
            <a:avLst/>
          </a:prstGeom>
          <a:noFill/>
        </p:spPr>
        <p:txBody>
          <a:bodyPr wrap="square">
            <a:spAutoFit/>
          </a:bodyPr>
          <a:lstStyle/>
          <a:p>
            <a:pPr marL="285750" indent="-285750">
              <a:buFont typeface="Arial" panose="020B0604020202020204" pitchFamily="34" charset="0"/>
              <a:buChar char="•"/>
            </a:pPr>
            <a:r>
              <a:rPr lang="fr-MA" dirty="0">
                <a:solidFill>
                  <a:schemeClr val="tx1"/>
                </a:solidFill>
                <a:latin typeface="Roboto" panose="02000000000000000000" pitchFamily="2" charset="0"/>
                <a:ea typeface="Roboto" panose="02000000000000000000" pitchFamily="2" charset="0"/>
              </a:rPr>
              <a:t>Un réseau d’unités symétriquement connectées comme des neurones qui prennent des décisions stochastiques.</a:t>
            </a:r>
          </a:p>
        </p:txBody>
      </p:sp>
    </p:spTree>
    <p:extLst>
      <p:ext uri="{BB962C8B-B14F-4D97-AF65-F5344CB8AC3E}">
        <p14:creationId xmlns:p14="http://schemas.microsoft.com/office/powerpoint/2010/main" val="97084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829" name="Google Shape;1829;p36"/>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MA" dirty="0"/>
              <a:t>Machine De Boltzmann Restreinte</a:t>
            </a:r>
            <a:endParaRPr dirty="0"/>
          </a:p>
        </p:txBody>
      </p:sp>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4572000" cy="307777"/>
          </a:xfrm>
          <a:prstGeom prst="rect">
            <a:avLst/>
          </a:prstGeom>
          <a:noFill/>
        </p:spPr>
        <p:txBody>
          <a:bodyPr wrap="square">
            <a:spAutoFit/>
          </a:bodyPr>
          <a:lstStyle/>
          <a:p>
            <a:pPr marL="0" lvl="0" indent="0" algn="l" rtl="0">
              <a:spcBef>
                <a:spcPts val="0"/>
              </a:spcBef>
              <a:spcAft>
                <a:spcPts val="0"/>
              </a:spcAft>
              <a:buNone/>
            </a:pPr>
            <a:r>
              <a:rPr lang="fr-MA" b="1" dirty="0">
                <a:solidFill>
                  <a:srgbClr val="0070C0"/>
                </a:solidFill>
                <a:latin typeface="Roboto" panose="02000000000000000000" pitchFamily="2" charset="0"/>
                <a:ea typeface="Roboto" panose="02000000000000000000" pitchFamily="2" charset="0"/>
              </a:rPr>
              <a:t>Architecture :</a:t>
            </a:r>
          </a:p>
        </p:txBody>
      </p:sp>
      <p:sp>
        <p:nvSpPr>
          <p:cNvPr id="10" name="Oval 9">
            <a:extLst>
              <a:ext uri="{FF2B5EF4-FFF2-40B4-BE49-F238E27FC236}">
                <a16:creationId xmlns:a16="http://schemas.microsoft.com/office/drawing/2014/main" id="{35E84D9F-7605-4F6B-AB73-AB46EA8F9AB6}"/>
              </a:ext>
            </a:extLst>
          </p:cNvPr>
          <p:cNvSpPr/>
          <p:nvPr/>
        </p:nvSpPr>
        <p:spPr>
          <a:xfrm>
            <a:off x="6230696" y="4085136"/>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2" name="Oval 11">
            <a:extLst>
              <a:ext uri="{FF2B5EF4-FFF2-40B4-BE49-F238E27FC236}">
                <a16:creationId xmlns:a16="http://schemas.microsoft.com/office/drawing/2014/main" id="{74BB947C-6564-4169-AB77-5F5B8309222E}"/>
              </a:ext>
            </a:extLst>
          </p:cNvPr>
          <p:cNvSpPr/>
          <p:nvPr/>
        </p:nvSpPr>
        <p:spPr>
          <a:xfrm>
            <a:off x="6230696" y="2937484"/>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4" name="Oval 13">
            <a:extLst>
              <a:ext uri="{FF2B5EF4-FFF2-40B4-BE49-F238E27FC236}">
                <a16:creationId xmlns:a16="http://schemas.microsoft.com/office/drawing/2014/main" id="{F24F0981-8881-4618-8C5D-1E4580522DFD}"/>
              </a:ext>
            </a:extLst>
          </p:cNvPr>
          <p:cNvSpPr/>
          <p:nvPr/>
        </p:nvSpPr>
        <p:spPr>
          <a:xfrm>
            <a:off x="6230696" y="2347386"/>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8" name="Oval 17">
            <a:extLst>
              <a:ext uri="{FF2B5EF4-FFF2-40B4-BE49-F238E27FC236}">
                <a16:creationId xmlns:a16="http://schemas.microsoft.com/office/drawing/2014/main" id="{6F0AB78B-2F2B-4850-B3E7-DEAB3DBCC19C}"/>
              </a:ext>
            </a:extLst>
          </p:cNvPr>
          <p:cNvSpPr/>
          <p:nvPr/>
        </p:nvSpPr>
        <p:spPr>
          <a:xfrm>
            <a:off x="6230696" y="3494537"/>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0" name="Oval 19">
            <a:extLst>
              <a:ext uri="{FF2B5EF4-FFF2-40B4-BE49-F238E27FC236}">
                <a16:creationId xmlns:a16="http://schemas.microsoft.com/office/drawing/2014/main" id="{D676E1D7-CB6F-4BE7-82A6-573077D9F8C1}"/>
              </a:ext>
            </a:extLst>
          </p:cNvPr>
          <p:cNvSpPr/>
          <p:nvPr/>
        </p:nvSpPr>
        <p:spPr>
          <a:xfrm>
            <a:off x="7730633" y="3307366"/>
            <a:ext cx="504497" cy="441434"/>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1" name="Oval 20">
            <a:extLst>
              <a:ext uri="{FF2B5EF4-FFF2-40B4-BE49-F238E27FC236}">
                <a16:creationId xmlns:a16="http://schemas.microsoft.com/office/drawing/2014/main" id="{D39BC19E-BC1C-4793-B9D6-9764A32D8AD0}"/>
              </a:ext>
            </a:extLst>
          </p:cNvPr>
          <p:cNvSpPr/>
          <p:nvPr/>
        </p:nvSpPr>
        <p:spPr>
          <a:xfrm>
            <a:off x="7730634" y="2716767"/>
            <a:ext cx="504497" cy="441434"/>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2" name="Oval 21">
            <a:extLst>
              <a:ext uri="{FF2B5EF4-FFF2-40B4-BE49-F238E27FC236}">
                <a16:creationId xmlns:a16="http://schemas.microsoft.com/office/drawing/2014/main" id="{0BBBE4F2-1C8B-4A70-A22D-960A411DD185}"/>
              </a:ext>
            </a:extLst>
          </p:cNvPr>
          <p:cNvSpPr/>
          <p:nvPr/>
        </p:nvSpPr>
        <p:spPr>
          <a:xfrm>
            <a:off x="7730633" y="3864419"/>
            <a:ext cx="504497" cy="441434"/>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cxnSp>
        <p:nvCxnSpPr>
          <p:cNvPr id="3" name="Straight Connector 2">
            <a:extLst>
              <a:ext uri="{FF2B5EF4-FFF2-40B4-BE49-F238E27FC236}">
                <a16:creationId xmlns:a16="http://schemas.microsoft.com/office/drawing/2014/main" id="{E9736FAE-2688-4E22-B2FC-8A7E7BFF11F1}"/>
              </a:ext>
            </a:extLst>
          </p:cNvPr>
          <p:cNvCxnSpPr>
            <a:stCxn id="14" idx="6"/>
            <a:endCxn id="21" idx="2"/>
          </p:cNvCxnSpPr>
          <p:nvPr/>
        </p:nvCxnSpPr>
        <p:spPr>
          <a:xfrm>
            <a:off x="6735193" y="2568103"/>
            <a:ext cx="995441" cy="369381"/>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2BF7C15D-070C-4968-B018-B2C3147BD69E}"/>
              </a:ext>
            </a:extLst>
          </p:cNvPr>
          <p:cNvCxnSpPr>
            <a:stCxn id="14" idx="6"/>
            <a:endCxn id="20" idx="1"/>
          </p:cNvCxnSpPr>
          <p:nvPr/>
        </p:nvCxnSpPr>
        <p:spPr>
          <a:xfrm>
            <a:off x="6735193" y="2568103"/>
            <a:ext cx="1069322" cy="80391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10B5A0C4-DF5B-463D-AC95-52C7BBDFA910}"/>
              </a:ext>
            </a:extLst>
          </p:cNvPr>
          <p:cNvCxnSpPr>
            <a:stCxn id="12" idx="6"/>
            <a:endCxn id="12" idx="6"/>
          </p:cNvCxnSpPr>
          <p:nvPr/>
        </p:nvCxnSpPr>
        <p:spPr>
          <a:xfrm>
            <a:off x="6735193" y="315820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67487A3-68FA-45B9-AADE-FDFB02D1BE34}"/>
              </a:ext>
            </a:extLst>
          </p:cNvPr>
          <p:cNvCxnSpPr>
            <a:cxnSpLocks/>
            <a:stCxn id="14" idx="6"/>
          </p:cNvCxnSpPr>
          <p:nvPr/>
        </p:nvCxnSpPr>
        <p:spPr>
          <a:xfrm>
            <a:off x="6735193" y="2568103"/>
            <a:ext cx="1043823" cy="148514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BDC775B4-25AC-46E1-8AA9-0B4239B1C5BD}"/>
              </a:ext>
            </a:extLst>
          </p:cNvPr>
          <p:cNvCxnSpPr>
            <a:cxnSpLocks/>
            <a:stCxn id="12" idx="6"/>
            <a:endCxn id="21" idx="2"/>
          </p:cNvCxnSpPr>
          <p:nvPr/>
        </p:nvCxnSpPr>
        <p:spPr>
          <a:xfrm flipV="1">
            <a:off x="6735193" y="2937484"/>
            <a:ext cx="995441" cy="220717"/>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EBFAF82F-D08A-40E0-B6FF-1452E732EB68}"/>
              </a:ext>
            </a:extLst>
          </p:cNvPr>
          <p:cNvCxnSpPr>
            <a:stCxn id="12" idx="6"/>
            <a:endCxn id="20" idx="1"/>
          </p:cNvCxnSpPr>
          <p:nvPr/>
        </p:nvCxnSpPr>
        <p:spPr>
          <a:xfrm>
            <a:off x="6735193" y="3158201"/>
            <a:ext cx="1069322" cy="213812"/>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65FD7165-6703-4705-8B98-110417906FFF}"/>
              </a:ext>
            </a:extLst>
          </p:cNvPr>
          <p:cNvCxnSpPr>
            <a:cxnSpLocks/>
          </p:cNvCxnSpPr>
          <p:nvPr/>
        </p:nvCxnSpPr>
        <p:spPr>
          <a:xfrm>
            <a:off x="6759385" y="3154504"/>
            <a:ext cx="995440" cy="926935"/>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6F8AE725-84F1-410C-913B-26D1E5F06B24}"/>
              </a:ext>
            </a:extLst>
          </p:cNvPr>
          <p:cNvCxnSpPr>
            <a:stCxn id="18" idx="6"/>
            <a:endCxn id="18" idx="6"/>
          </p:cNvCxnSpPr>
          <p:nvPr/>
        </p:nvCxnSpPr>
        <p:spPr>
          <a:xfrm>
            <a:off x="6735193" y="371525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25928EA-6570-49B3-B8CE-6C19012D4A22}"/>
              </a:ext>
            </a:extLst>
          </p:cNvPr>
          <p:cNvCxnSpPr>
            <a:stCxn id="18" idx="6"/>
            <a:endCxn id="21" idx="2"/>
          </p:cNvCxnSpPr>
          <p:nvPr/>
        </p:nvCxnSpPr>
        <p:spPr>
          <a:xfrm flipV="1">
            <a:off x="6735193" y="2937484"/>
            <a:ext cx="995441" cy="777770"/>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FDD7E74-7725-4F3D-8579-2D434EA3D05F}"/>
              </a:ext>
            </a:extLst>
          </p:cNvPr>
          <p:cNvCxnSpPr>
            <a:stCxn id="18" idx="6"/>
            <a:endCxn id="20" idx="1"/>
          </p:cNvCxnSpPr>
          <p:nvPr/>
        </p:nvCxnSpPr>
        <p:spPr>
          <a:xfrm flipV="1">
            <a:off x="6735193" y="3372013"/>
            <a:ext cx="1069322" cy="343241"/>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D770873F-337C-4634-8E34-7F0D4E0D26ED}"/>
              </a:ext>
            </a:extLst>
          </p:cNvPr>
          <p:cNvCxnSpPr>
            <a:cxnSpLocks/>
          </p:cNvCxnSpPr>
          <p:nvPr/>
        </p:nvCxnSpPr>
        <p:spPr>
          <a:xfrm>
            <a:off x="6759385" y="3715254"/>
            <a:ext cx="995440" cy="369882"/>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45085F71-AD17-4F63-87AE-ED1631D187CD}"/>
              </a:ext>
            </a:extLst>
          </p:cNvPr>
          <p:cNvCxnSpPr>
            <a:stCxn id="10" idx="7"/>
            <a:endCxn id="21" idx="2"/>
          </p:cNvCxnSpPr>
          <p:nvPr/>
        </p:nvCxnSpPr>
        <p:spPr>
          <a:xfrm flipV="1">
            <a:off x="6661311" y="2937484"/>
            <a:ext cx="1069323" cy="1212299"/>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74C4468C-F128-4706-A7BB-A72DFACC1DD9}"/>
              </a:ext>
            </a:extLst>
          </p:cNvPr>
          <p:cNvCxnSpPr>
            <a:stCxn id="10" idx="6"/>
            <a:endCxn id="10" idx="6"/>
          </p:cNvCxnSpPr>
          <p:nvPr/>
        </p:nvCxnSpPr>
        <p:spPr>
          <a:xfrm>
            <a:off x="6735193" y="430585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B185C11-BAA7-4835-9F29-57F0F627D5BD}"/>
              </a:ext>
            </a:extLst>
          </p:cNvPr>
          <p:cNvCxnSpPr>
            <a:stCxn id="10" idx="7"/>
            <a:endCxn id="20" idx="1"/>
          </p:cNvCxnSpPr>
          <p:nvPr/>
        </p:nvCxnSpPr>
        <p:spPr>
          <a:xfrm flipV="1">
            <a:off x="6661311" y="3372013"/>
            <a:ext cx="1143204" cy="777770"/>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31597155-5073-4D90-81A3-BEEA558FF4CD}"/>
              </a:ext>
            </a:extLst>
          </p:cNvPr>
          <p:cNvCxnSpPr>
            <a:stCxn id="10" idx="7"/>
            <a:endCxn id="22" idx="2"/>
          </p:cNvCxnSpPr>
          <p:nvPr/>
        </p:nvCxnSpPr>
        <p:spPr>
          <a:xfrm flipV="1">
            <a:off x="6661311" y="4085136"/>
            <a:ext cx="1069322" cy="64647"/>
          </a:xfrm>
          <a:prstGeom prst="line">
            <a:avLst/>
          </a:prstGeom>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221FCEA1-5757-49C8-82D0-193822B48FA1}"/>
              </a:ext>
            </a:extLst>
          </p:cNvPr>
          <p:cNvSpPr txBox="1"/>
          <p:nvPr/>
        </p:nvSpPr>
        <p:spPr>
          <a:xfrm>
            <a:off x="5753875" y="2034263"/>
            <a:ext cx="152801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400" dirty="0">
                <a:latin typeface="Roboto" panose="02000000000000000000" pitchFamily="2" charset="0"/>
                <a:ea typeface="Roboto" panose="02000000000000000000" pitchFamily="2" charset="0"/>
              </a:rPr>
              <a:t>Couche Visible</a:t>
            </a:r>
          </a:p>
        </p:txBody>
      </p:sp>
      <p:sp>
        <p:nvSpPr>
          <p:cNvPr id="60" name="TextBox 59">
            <a:extLst>
              <a:ext uri="{FF2B5EF4-FFF2-40B4-BE49-F238E27FC236}">
                <a16:creationId xmlns:a16="http://schemas.microsoft.com/office/drawing/2014/main" id="{74B56CF1-E8FA-4F55-BF42-E1FE0CADD527}"/>
              </a:ext>
            </a:extLst>
          </p:cNvPr>
          <p:cNvSpPr txBox="1"/>
          <p:nvPr/>
        </p:nvSpPr>
        <p:spPr>
          <a:xfrm>
            <a:off x="7269854" y="2039609"/>
            <a:ext cx="152801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400" dirty="0">
                <a:latin typeface="Roboto" panose="02000000000000000000" pitchFamily="2" charset="0"/>
                <a:ea typeface="Roboto" panose="02000000000000000000" pitchFamily="2" charset="0"/>
              </a:rPr>
              <a:t>Couche </a:t>
            </a:r>
            <a:r>
              <a:rPr lang="fr-FR" dirty="0">
                <a:latin typeface="Roboto" panose="02000000000000000000" pitchFamily="2" charset="0"/>
                <a:ea typeface="Roboto" panose="02000000000000000000" pitchFamily="2" charset="0"/>
              </a:rPr>
              <a:t>Cachée</a:t>
            </a:r>
            <a:endParaRPr lang="fr-FR" sz="1400" dirty="0">
              <a:latin typeface="Roboto" panose="02000000000000000000" pitchFamily="2" charset="0"/>
              <a:ea typeface="Roboto" panose="02000000000000000000" pitchFamily="2" charset="0"/>
            </a:endParaRPr>
          </a:p>
        </p:txBody>
      </p:sp>
      <p:sp>
        <p:nvSpPr>
          <p:cNvPr id="64" name="TextBox 63">
            <a:extLst>
              <a:ext uri="{FF2B5EF4-FFF2-40B4-BE49-F238E27FC236}">
                <a16:creationId xmlns:a16="http://schemas.microsoft.com/office/drawing/2014/main" id="{76B73ED5-47A2-43A2-AF25-BDDE4845C77C}"/>
              </a:ext>
            </a:extLst>
          </p:cNvPr>
          <p:cNvSpPr txBox="1"/>
          <p:nvPr/>
        </p:nvSpPr>
        <p:spPr>
          <a:xfrm>
            <a:off x="346136" y="1611329"/>
            <a:ext cx="5030388" cy="1169551"/>
          </a:xfrm>
          <a:prstGeom prst="rect">
            <a:avLst/>
          </a:prstGeom>
          <a:noFill/>
        </p:spPr>
        <p:txBody>
          <a:bodyPr wrap="square">
            <a:spAutoFit/>
          </a:bodyPr>
          <a:lstStyle/>
          <a:p>
            <a:pPr marL="285750" indent="-285750">
              <a:buFont typeface="Courier New" panose="02070309020205020404" pitchFamily="49" charset="0"/>
              <a:buChar char="o"/>
            </a:pPr>
            <a:r>
              <a:rPr lang="fr-MA" dirty="0">
                <a:latin typeface="Roboto" panose="02000000000000000000" pitchFamily="2" charset="0"/>
                <a:ea typeface="Roboto" panose="02000000000000000000" pitchFamily="2" charset="0"/>
              </a:rPr>
              <a:t>La couche visible a des nœuds d’entrée qui reçoivent les données d’entrée, et la couche cachée est formée par des nœuds qui extraient les informations de caractéristique des données et la sortie à la couche cachée est une somme pondérée des couches d’entrée</a:t>
            </a:r>
          </a:p>
        </p:txBody>
      </p:sp>
      <p:sp>
        <p:nvSpPr>
          <p:cNvPr id="66" name="TextBox 65">
            <a:extLst>
              <a:ext uri="{FF2B5EF4-FFF2-40B4-BE49-F238E27FC236}">
                <a16:creationId xmlns:a16="http://schemas.microsoft.com/office/drawing/2014/main" id="{E566B6FA-C8B7-4595-9F01-80212123C01C}"/>
              </a:ext>
            </a:extLst>
          </p:cNvPr>
          <p:cNvSpPr txBox="1"/>
          <p:nvPr/>
        </p:nvSpPr>
        <p:spPr>
          <a:xfrm>
            <a:off x="346136" y="3398979"/>
            <a:ext cx="5407739" cy="523220"/>
          </a:xfrm>
          <a:prstGeom prst="rect">
            <a:avLst/>
          </a:prstGeom>
          <a:noFill/>
        </p:spPr>
        <p:txBody>
          <a:bodyPr wrap="square">
            <a:spAutoFit/>
          </a:bodyPr>
          <a:lstStyle/>
          <a:p>
            <a:pPr marL="285750" indent="-285750">
              <a:buFont typeface="Courier New" panose="02070309020205020404" pitchFamily="49" charset="0"/>
              <a:buChar char="o"/>
            </a:pPr>
            <a:r>
              <a:rPr lang="fr-MA" dirty="0">
                <a:latin typeface="Roboto" panose="02000000000000000000" pitchFamily="2" charset="0"/>
                <a:ea typeface="Roboto" panose="02000000000000000000" pitchFamily="2" charset="0"/>
              </a:rPr>
              <a:t>Chaque cercle représente une unité semblable à un neurone appelée un nœud.</a:t>
            </a:r>
          </a:p>
        </p:txBody>
      </p:sp>
      <p:sp>
        <p:nvSpPr>
          <p:cNvPr id="74" name="TextBox 73">
            <a:extLst>
              <a:ext uri="{FF2B5EF4-FFF2-40B4-BE49-F238E27FC236}">
                <a16:creationId xmlns:a16="http://schemas.microsoft.com/office/drawing/2014/main" id="{B48C48C9-D073-41FA-BA6E-5F0B13556790}"/>
              </a:ext>
            </a:extLst>
          </p:cNvPr>
          <p:cNvSpPr txBox="1"/>
          <p:nvPr/>
        </p:nvSpPr>
        <p:spPr>
          <a:xfrm>
            <a:off x="346136" y="4081439"/>
            <a:ext cx="5296674" cy="738664"/>
          </a:xfrm>
          <a:prstGeom prst="rect">
            <a:avLst/>
          </a:prstGeom>
          <a:noFill/>
        </p:spPr>
        <p:txBody>
          <a:bodyPr wrap="square">
            <a:spAutoFit/>
          </a:bodyPr>
          <a:lstStyle/>
          <a:p>
            <a:pPr marL="285750" indent="-285750">
              <a:buFont typeface="Courier New" panose="02070309020205020404" pitchFamily="49" charset="0"/>
              <a:buChar char="o"/>
            </a:pPr>
            <a:r>
              <a:rPr lang="fr-FR" dirty="0">
                <a:latin typeface="Roboto" panose="02000000000000000000" pitchFamily="2" charset="0"/>
                <a:ea typeface="Roboto" panose="02000000000000000000" pitchFamily="2" charset="0"/>
              </a:rPr>
              <a:t>La restriction c’est le fait que les nœuds sont connectés les uns aux autres entre les couches, mais aucun nœud de la même couche n'est lié.</a:t>
            </a:r>
            <a:endParaRPr lang="fr-MA" dirty="0">
              <a:latin typeface="Roboto" panose="02000000000000000000" pitchFamily="2" charset="0"/>
              <a:ea typeface="Roboto" panose="02000000000000000000" pitchFamily="2" charset="0"/>
            </a:endParaRPr>
          </a:p>
        </p:txBody>
      </p:sp>
      <p:sp>
        <p:nvSpPr>
          <p:cNvPr id="76" name="TextBox 75">
            <a:extLst>
              <a:ext uri="{FF2B5EF4-FFF2-40B4-BE49-F238E27FC236}">
                <a16:creationId xmlns:a16="http://schemas.microsoft.com/office/drawing/2014/main" id="{93710B4E-F897-43DD-82BC-05D5D80FF110}"/>
              </a:ext>
            </a:extLst>
          </p:cNvPr>
          <p:cNvSpPr txBox="1"/>
          <p:nvPr/>
        </p:nvSpPr>
        <p:spPr>
          <a:xfrm>
            <a:off x="346136" y="2893953"/>
            <a:ext cx="4572000" cy="307777"/>
          </a:xfrm>
          <a:prstGeom prst="rect">
            <a:avLst/>
          </a:prstGeom>
          <a:noFill/>
        </p:spPr>
        <p:txBody>
          <a:bodyPr wrap="square">
            <a:spAutoFit/>
          </a:bodyPr>
          <a:lstStyle/>
          <a:p>
            <a:pPr marL="285750" indent="-285750">
              <a:buFont typeface="Courier New" panose="02070309020205020404" pitchFamily="49" charset="0"/>
              <a:buChar char="o"/>
            </a:pPr>
            <a:r>
              <a:rPr lang="fr-MA" dirty="0">
                <a:solidFill>
                  <a:schemeClr val="tx1"/>
                </a:solidFill>
                <a:latin typeface="Roboto" panose="02000000000000000000" pitchFamily="2" charset="0"/>
                <a:ea typeface="Roboto" panose="02000000000000000000" pitchFamily="2" charset="0"/>
              </a:rPr>
              <a:t> Il n’y a pas de couche de sortie.</a:t>
            </a:r>
          </a:p>
        </p:txBody>
      </p:sp>
    </p:spTree>
    <p:extLst>
      <p:ext uri="{BB962C8B-B14F-4D97-AF65-F5344CB8AC3E}">
        <p14:creationId xmlns:p14="http://schemas.microsoft.com/office/powerpoint/2010/main" val="28611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6"/>
                                        </p:tgtEl>
                                        <p:attrNameLst>
                                          <p:attrName>style.visibility</p:attrName>
                                        </p:attrNameLst>
                                      </p:cBhvr>
                                      <p:to>
                                        <p:strVal val="visible"/>
                                      </p:to>
                                    </p:set>
                                    <p:anim calcmode="lin" valueType="num">
                                      <p:cBhvr additive="base">
                                        <p:cTn id="41" dur="500" fill="hold"/>
                                        <p:tgtEl>
                                          <p:spTgt spid="76"/>
                                        </p:tgtEl>
                                        <p:attrNameLst>
                                          <p:attrName>ppt_x</p:attrName>
                                        </p:attrNameLst>
                                      </p:cBhvr>
                                      <p:tavLst>
                                        <p:tav tm="0">
                                          <p:val>
                                            <p:strVal val="#ppt_x"/>
                                          </p:val>
                                        </p:tav>
                                        <p:tav tm="100000">
                                          <p:val>
                                            <p:strVal val="#ppt_x"/>
                                          </p:val>
                                        </p:tav>
                                      </p:tavLst>
                                    </p:anim>
                                    <p:anim calcmode="lin" valueType="num">
                                      <p:cBhvr additive="base">
                                        <p:cTn id="42"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cBhvr additive="base">
                                        <p:cTn id="47" dur="500" fill="hold"/>
                                        <p:tgtEl>
                                          <p:spTgt spid="66"/>
                                        </p:tgtEl>
                                        <p:attrNameLst>
                                          <p:attrName>ppt_x</p:attrName>
                                        </p:attrNameLst>
                                      </p:cBhvr>
                                      <p:tavLst>
                                        <p:tav tm="0">
                                          <p:val>
                                            <p:strVal val="#ppt_x"/>
                                          </p:val>
                                        </p:tav>
                                        <p:tav tm="100000">
                                          <p:val>
                                            <p:strVal val="#ppt_x"/>
                                          </p:val>
                                        </p:tav>
                                      </p:tavLst>
                                    </p:anim>
                                    <p:anim calcmode="lin" valueType="num">
                                      <p:cBhvr additive="base">
                                        <p:cTn id="4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74"/>
                                        </p:tgtEl>
                                        <p:attrNameLst>
                                          <p:attrName>style.visibility</p:attrName>
                                        </p:attrNameLst>
                                      </p:cBhvr>
                                      <p:to>
                                        <p:strVal val="visible"/>
                                      </p:to>
                                    </p:set>
                                    <p:anim calcmode="lin" valueType="num">
                                      <p:cBhvr additive="base">
                                        <p:cTn id="53" dur="500" fill="hold"/>
                                        <p:tgtEl>
                                          <p:spTgt spid="74"/>
                                        </p:tgtEl>
                                        <p:attrNameLst>
                                          <p:attrName>ppt_x</p:attrName>
                                        </p:attrNameLst>
                                      </p:cBhvr>
                                      <p:tavLst>
                                        <p:tav tm="0">
                                          <p:val>
                                            <p:strVal val="#ppt_x"/>
                                          </p:val>
                                        </p:tav>
                                        <p:tav tm="100000">
                                          <p:val>
                                            <p:strVal val="#ppt_x"/>
                                          </p:val>
                                        </p:tav>
                                      </p:tavLst>
                                    </p:anim>
                                    <p:anim calcmode="lin" valueType="num">
                                      <p:cBhvr additive="base">
                                        <p:cTn id="54"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8" grpId="0" animBg="1"/>
      <p:bldP spid="20" grpId="0" animBg="1"/>
      <p:bldP spid="21" grpId="0" animBg="1"/>
      <p:bldP spid="22" grpId="0" animBg="1"/>
      <p:bldP spid="59" grpId="0"/>
      <p:bldP spid="60" grpId="0"/>
      <p:bldP spid="64" grpId="0"/>
      <p:bldP spid="66" grpId="0"/>
      <p:bldP spid="74" grpId="0"/>
      <p:bldP spid="7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829" name="Google Shape;1829;p36"/>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MA" dirty="0"/>
              <a:t>Machine De Boltzmann Restreinte</a:t>
            </a:r>
            <a:endParaRPr dirty="0"/>
          </a:p>
        </p:txBody>
      </p:sp>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4572000" cy="307777"/>
          </a:xfrm>
          <a:prstGeom prst="rect">
            <a:avLst/>
          </a:prstGeom>
          <a:noFill/>
        </p:spPr>
        <p:txBody>
          <a:bodyPr wrap="square">
            <a:spAutoFit/>
          </a:bodyPr>
          <a:lstStyle/>
          <a:p>
            <a:pPr marL="0" lvl="0" indent="0" algn="l" rtl="0">
              <a:spcBef>
                <a:spcPts val="0"/>
              </a:spcBef>
              <a:spcAft>
                <a:spcPts val="0"/>
              </a:spcAft>
              <a:buNone/>
            </a:pPr>
            <a:r>
              <a:rPr lang="fr-MA" b="1" dirty="0">
                <a:solidFill>
                  <a:srgbClr val="0070C0"/>
                </a:solidFill>
                <a:latin typeface="Roboto" panose="02000000000000000000" pitchFamily="2" charset="0"/>
                <a:ea typeface="Roboto" panose="02000000000000000000" pitchFamily="2" charset="0"/>
              </a:rPr>
              <a:t>Architecture :</a:t>
            </a:r>
          </a:p>
        </p:txBody>
      </p:sp>
      <p:sp>
        <p:nvSpPr>
          <p:cNvPr id="10" name="Oval 9">
            <a:extLst>
              <a:ext uri="{FF2B5EF4-FFF2-40B4-BE49-F238E27FC236}">
                <a16:creationId xmlns:a16="http://schemas.microsoft.com/office/drawing/2014/main" id="{35E84D9F-7605-4F6B-AB73-AB46EA8F9AB6}"/>
              </a:ext>
            </a:extLst>
          </p:cNvPr>
          <p:cNvSpPr/>
          <p:nvPr/>
        </p:nvSpPr>
        <p:spPr>
          <a:xfrm>
            <a:off x="6230696" y="4085136"/>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2" name="Oval 11">
            <a:extLst>
              <a:ext uri="{FF2B5EF4-FFF2-40B4-BE49-F238E27FC236}">
                <a16:creationId xmlns:a16="http://schemas.microsoft.com/office/drawing/2014/main" id="{74BB947C-6564-4169-AB77-5F5B8309222E}"/>
              </a:ext>
            </a:extLst>
          </p:cNvPr>
          <p:cNvSpPr/>
          <p:nvPr/>
        </p:nvSpPr>
        <p:spPr>
          <a:xfrm>
            <a:off x="6230696" y="2937484"/>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4" name="Oval 13">
            <a:extLst>
              <a:ext uri="{FF2B5EF4-FFF2-40B4-BE49-F238E27FC236}">
                <a16:creationId xmlns:a16="http://schemas.microsoft.com/office/drawing/2014/main" id="{F24F0981-8881-4618-8C5D-1E4580522DFD}"/>
              </a:ext>
            </a:extLst>
          </p:cNvPr>
          <p:cNvSpPr/>
          <p:nvPr/>
        </p:nvSpPr>
        <p:spPr>
          <a:xfrm>
            <a:off x="6230697" y="2346885"/>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8" name="Oval 17">
            <a:extLst>
              <a:ext uri="{FF2B5EF4-FFF2-40B4-BE49-F238E27FC236}">
                <a16:creationId xmlns:a16="http://schemas.microsoft.com/office/drawing/2014/main" id="{6F0AB78B-2F2B-4850-B3E7-DEAB3DBCC19C}"/>
              </a:ext>
            </a:extLst>
          </p:cNvPr>
          <p:cNvSpPr/>
          <p:nvPr/>
        </p:nvSpPr>
        <p:spPr>
          <a:xfrm>
            <a:off x="6230696" y="3494537"/>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0" name="Oval 19">
            <a:extLst>
              <a:ext uri="{FF2B5EF4-FFF2-40B4-BE49-F238E27FC236}">
                <a16:creationId xmlns:a16="http://schemas.microsoft.com/office/drawing/2014/main" id="{D676E1D7-CB6F-4BE7-82A6-573077D9F8C1}"/>
              </a:ext>
            </a:extLst>
          </p:cNvPr>
          <p:cNvSpPr/>
          <p:nvPr/>
        </p:nvSpPr>
        <p:spPr>
          <a:xfrm>
            <a:off x="7730633" y="3307366"/>
            <a:ext cx="504497" cy="441434"/>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1" name="Oval 20">
            <a:extLst>
              <a:ext uri="{FF2B5EF4-FFF2-40B4-BE49-F238E27FC236}">
                <a16:creationId xmlns:a16="http://schemas.microsoft.com/office/drawing/2014/main" id="{D39BC19E-BC1C-4793-B9D6-9764A32D8AD0}"/>
              </a:ext>
            </a:extLst>
          </p:cNvPr>
          <p:cNvSpPr/>
          <p:nvPr/>
        </p:nvSpPr>
        <p:spPr>
          <a:xfrm>
            <a:off x="7730634" y="2716767"/>
            <a:ext cx="504497" cy="441434"/>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2" name="Oval 21">
            <a:extLst>
              <a:ext uri="{FF2B5EF4-FFF2-40B4-BE49-F238E27FC236}">
                <a16:creationId xmlns:a16="http://schemas.microsoft.com/office/drawing/2014/main" id="{0BBBE4F2-1C8B-4A70-A22D-960A411DD185}"/>
              </a:ext>
            </a:extLst>
          </p:cNvPr>
          <p:cNvSpPr/>
          <p:nvPr/>
        </p:nvSpPr>
        <p:spPr>
          <a:xfrm>
            <a:off x="7730633" y="3864419"/>
            <a:ext cx="504497" cy="441434"/>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cxnSp>
        <p:nvCxnSpPr>
          <p:cNvPr id="3" name="Straight Connector 2">
            <a:extLst>
              <a:ext uri="{FF2B5EF4-FFF2-40B4-BE49-F238E27FC236}">
                <a16:creationId xmlns:a16="http://schemas.microsoft.com/office/drawing/2014/main" id="{E9736FAE-2688-4E22-B2FC-8A7E7BFF11F1}"/>
              </a:ext>
            </a:extLst>
          </p:cNvPr>
          <p:cNvCxnSpPr>
            <a:stCxn id="14" idx="6"/>
            <a:endCxn id="21" idx="2"/>
          </p:cNvCxnSpPr>
          <p:nvPr/>
        </p:nvCxnSpPr>
        <p:spPr>
          <a:xfrm>
            <a:off x="6735194" y="2567602"/>
            <a:ext cx="995440" cy="36988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2BF7C15D-070C-4968-B018-B2C3147BD69E}"/>
              </a:ext>
            </a:extLst>
          </p:cNvPr>
          <p:cNvCxnSpPr>
            <a:stCxn id="14" idx="6"/>
            <a:endCxn id="20" idx="1"/>
          </p:cNvCxnSpPr>
          <p:nvPr/>
        </p:nvCxnSpPr>
        <p:spPr>
          <a:xfrm>
            <a:off x="6735194" y="2567602"/>
            <a:ext cx="1069321" cy="804411"/>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10B5A0C4-DF5B-463D-AC95-52C7BBDFA910}"/>
              </a:ext>
            </a:extLst>
          </p:cNvPr>
          <p:cNvCxnSpPr>
            <a:stCxn id="12" idx="6"/>
            <a:endCxn id="12" idx="6"/>
          </p:cNvCxnSpPr>
          <p:nvPr/>
        </p:nvCxnSpPr>
        <p:spPr>
          <a:xfrm>
            <a:off x="6735193" y="315820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67487A3-68FA-45B9-AADE-FDFB02D1BE34}"/>
              </a:ext>
            </a:extLst>
          </p:cNvPr>
          <p:cNvCxnSpPr>
            <a:cxnSpLocks/>
            <a:stCxn id="14" idx="6"/>
          </p:cNvCxnSpPr>
          <p:nvPr/>
        </p:nvCxnSpPr>
        <p:spPr>
          <a:xfrm>
            <a:off x="6735194" y="2567602"/>
            <a:ext cx="1043823" cy="148514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BDC775B4-25AC-46E1-8AA9-0B4239B1C5BD}"/>
              </a:ext>
            </a:extLst>
          </p:cNvPr>
          <p:cNvCxnSpPr>
            <a:cxnSpLocks/>
            <a:stCxn id="12" idx="6"/>
            <a:endCxn id="21" idx="2"/>
          </p:cNvCxnSpPr>
          <p:nvPr/>
        </p:nvCxnSpPr>
        <p:spPr>
          <a:xfrm flipV="1">
            <a:off x="6735193" y="2937484"/>
            <a:ext cx="995441" cy="220717"/>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EBFAF82F-D08A-40E0-B6FF-1452E732EB68}"/>
              </a:ext>
            </a:extLst>
          </p:cNvPr>
          <p:cNvCxnSpPr>
            <a:stCxn id="12" idx="6"/>
            <a:endCxn id="20" idx="1"/>
          </p:cNvCxnSpPr>
          <p:nvPr/>
        </p:nvCxnSpPr>
        <p:spPr>
          <a:xfrm>
            <a:off x="6735193" y="3158201"/>
            <a:ext cx="1069322" cy="213812"/>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65FD7165-6703-4705-8B98-110417906FFF}"/>
              </a:ext>
            </a:extLst>
          </p:cNvPr>
          <p:cNvCxnSpPr>
            <a:cxnSpLocks/>
          </p:cNvCxnSpPr>
          <p:nvPr/>
        </p:nvCxnSpPr>
        <p:spPr>
          <a:xfrm>
            <a:off x="6759383" y="3154504"/>
            <a:ext cx="995440" cy="926935"/>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6F8AE725-84F1-410C-913B-26D1E5F06B24}"/>
              </a:ext>
            </a:extLst>
          </p:cNvPr>
          <p:cNvCxnSpPr>
            <a:stCxn id="18" idx="6"/>
            <a:endCxn id="18" idx="6"/>
          </p:cNvCxnSpPr>
          <p:nvPr/>
        </p:nvCxnSpPr>
        <p:spPr>
          <a:xfrm>
            <a:off x="6735193" y="371525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25928EA-6570-49B3-B8CE-6C19012D4A22}"/>
              </a:ext>
            </a:extLst>
          </p:cNvPr>
          <p:cNvCxnSpPr>
            <a:stCxn id="18" idx="6"/>
            <a:endCxn id="21" idx="2"/>
          </p:cNvCxnSpPr>
          <p:nvPr/>
        </p:nvCxnSpPr>
        <p:spPr>
          <a:xfrm flipV="1">
            <a:off x="6735193" y="2937484"/>
            <a:ext cx="995441" cy="777770"/>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FDD7E74-7725-4F3D-8579-2D434EA3D05F}"/>
              </a:ext>
            </a:extLst>
          </p:cNvPr>
          <p:cNvCxnSpPr>
            <a:stCxn id="18" idx="6"/>
            <a:endCxn id="20" idx="1"/>
          </p:cNvCxnSpPr>
          <p:nvPr/>
        </p:nvCxnSpPr>
        <p:spPr>
          <a:xfrm flipV="1">
            <a:off x="6735193" y="3372013"/>
            <a:ext cx="1069322" cy="343241"/>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D770873F-337C-4634-8E34-7F0D4E0D26ED}"/>
              </a:ext>
            </a:extLst>
          </p:cNvPr>
          <p:cNvCxnSpPr>
            <a:cxnSpLocks/>
          </p:cNvCxnSpPr>
          <p:nvPr/>
        </p:nvCxnSpPr>
        <p:spPr>
          <a:xfrm>
            <a:off x="6759385" y="3715254"/>
            <a:ext cx="995440" cy="369882"/>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45085F71-AD17-4F63-87AE-ED1631D187CD}"/>
              </a:ext>
            </a:extLst>
          </p:cNvPr>
          <p:cNvCxnSpPr>
            <a:stCxn id="10" idx="7"/>
            <a:endCxn id="21" idx="2"/>
          </p:cNvCxnSpPr>
          <p:nvPr/>
        </p:nvCxnSpPr>
        <p:spPr>
          <a:xfrm flipV="1">
            <a:off x="6661311" y="2937484"/>
            <a:ext cx="1069323" cy="1212299"/>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74C4468C-F128-4706-A7BB-A72DFACC1DD9}"/>
              </a:ext>
            </a:extLst>
          </p:cNvPr>
          <p:cNvCxnSpPr>
            <a:stCxn id="10" idx="6"/>
            <a:endCxn id="10" idx="6"/>
          </p:cNvCxnSpPr>
          <p:nvPr/>
        </p:nvCxnSpPr>
        <p:spPr>
          <a:xfrm>
            <a:off x="6735193" y="430585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B185C11-BAA7-4835-9F29-57F0F627D5BD}"/>
              </a:ext>
            </a:extLst>
          </p:cNvPr>
          <p:cNvCxnSpPr>
            <a:stCxn id="10" idx="7"/>
            <a:endCxn id="20" idx="1"/>
          </p:cNvCxnSpPr>
          <p:nvPr/>
        </p:nvCxnSpPr>
        <p:spPr>
          <a:xfrm flipV="1">
            <a:off x="6661311" y="3372013"/>
            <a:ext cx="1143204" cy="777770"/>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31597155-5073-4D90-81A3-BEEA558FF4CD}"/>
              </a:ext>
            </a:extLst>
          </p:cNvPr>
          <p:cNvCxnSpPr>
            <a:stCxn id="10" idx="7"/>
            <a:endCxn id="22" idx="2"/>
          </p:cNvCxnSpPr>
          <p:nvPr/>
        </p:nvCxnSpPr>
        <p:spPr>
          <a:xfrm flipV="1">
            <a:off x="6661311" y="4085136"/>
            <a:ext cx="1069322" cy="64647"/>
          </a:xfrm>
          <a:prstGeom prst="line">
            <a:avLst/>
          </a:prstGeom>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221FCEA1-5757-49C8-82D0-193822B48FA1}"/>
              </a:ext>
            </a:extLst>
          </p:cNvPr>
          <p:cNvSpPr txBox="1"/>
          <p:nvPr/>
        </p:nvSpPr>
        <p:spPr>
          <a:xfrm>
            <a:off x="5753875" y="2034263"/>
            <a:ext cx="152801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400" dirty="0">
                <a:latin typeface="Roboto" panose="02000000000000000000" pitchFamily="2" charset="0"/>
                <a:ea typeface="Roboto" panose="02000000000000000000" pitchFamily="2" charset="0"/>
              </a:rPr>
              <a:t>Couche Visible</a:t>
            </a:r>
          </a:p>
        </p:txBody>
      </p:sp>
      <p:sp>
        <p:nvSpPr>
          <p:cNvPr id="60" name="TextBox 59">
            <a:extLst>
              <a:ext uri="{FF2B5EF4-FFF2-40B4-BE49-F238E27FC236}">
                <a16:creationId xmlns:a16="http://schemas.microsoft.com/office/drawing/2014/main" id="{74B56CF1-E8FA-4F55-BF42-E1FE0CADD527}"/>
              </a:ext>
            </a:extLst>
          </p:cNvPr>
          <p:cNvSpPr txBox="1"/>
          <p:nvPr/>
        </p:nvSpPr>
        <p:spPr>
          <a:xfrm>
            <a:off x="7269854" y="2039609"/>
            <a:ext cx="152801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400" dirty="0">
                <a:latin typeface="Roboto" panose="02000000000000000000" pitchFamily="2" charset="0"/>
                <a:ea typeface="Roboto" panose="02000000000000000000" pitchFamily="2" charset="0"/>
              </a:rPr>
              <a:t>Couche </a:t>
            </a:r>
            <a:r>
              <a:rPr lang="fr-FR" dirty="0">
                <a:latin typeface="Roboto" panose="02000000000000000000" pitchFamily="2" charset="0"/>
                <a:ea typeface="Roboto" panose="02000000000000000000" pitchFamily="2" charset="0"/>
              </a:rPr>
              <a:t>Cachée</a:t>
            </a:r>
            <a:endParaRPr lang="fr-FR" sz="1400" dirty="0">
              <a:latin typeface="Roboto" panose="02000000000000000000" pitchFamily="2" charset="0"/>
              <a:ea typeface="Roboto" panose="02000000000000000000" pitchFamily="2" charset="0"/>
            </a:endParaRPr>
          </a:p>
        </p:txBody>
      </p:sp>
      <p:sp>
        <p:nvSpPr>
          <p:cNvPr id="64" name="TextBox 63">
            <a:extLst>
              <a:ext uri="{FF2B5EF4-FFF2-40B4-BE49-F238E27FC236}">
                <a16:creationId xmlns:a16="http://schemas.microsoft.com/office/drawing/2014/main" id="{76B73ED5-47A2-43A2-AF25-BDDE4845C77C}"/>
              </a:ext>
            </a:extLst>
          </p:cNvPr>
          <p:cNvSpPr txBox="1"/>
          <p:nvPr/>
        </p:nvSpPr>
        <p:spPr>
          <a:xfrm>
            <a:off x="346136" y="1611329"/>
            <a:ext cx="5349900" cy="1169551"/>
          </a:xfrm>
          <a:prstGeom prst="rect">
            <a:avLst/>
          </a:prstGeom>
          <a:noFill/>
        </p:spPr>
        <p:txBody>
          <a:bodyPr wrap="square">
            <a:spAutoFit/>
          </a:bodyPr>
          <a:lstStyle/>
          <a:p>
            <a:pPr marL="285750" indent="-285750">
              <a:buFont typeface="Courier New" panose="02070309020205020404" pitchFamily="49" charset="0"/>
              <a:buChar char="o"/>
            </a:pPr>
            <a:r>
              <a:rPr lang="fr-FR" dirty="0">
                <a:latin typeface="Roboto" panose="02000000000000000000" pitchFamily="2" charset="0"/>
                <a:ea typeface="Roboto" panose="02000000000000000000" pitchFamily="2" charset="0"/>
              </a:rPr>
              <a:t>Chaque nœud est un lieu de calcul qui traite l'entrée et commence par prendre des décisions stochastiques sur l'opportunité de transmettre cette entrée ou non (les coefficients qui modifient les entrées sont initialisés aléatoirement.).</a:t>
            </a:r>
            <a:endParaRPr lang="fr-MA" dirty="0">
              <a:latin typeface="Roboto" panose="02000000000000000000" pitchFamily="2" charset="0"/>
              <a:ea typeface="Roboto" panose="02000000000000000000" pitchFamily="2" charset="0"/>
            </a:endParaRPr>
          </a:p>
        </p:txBody>
      </p:sp>
      <p:sp>
        <p:nvSpPr>
          <p:cNvPr id="74" name="TextBox 73">
            <a:extLst>
              <a:ext uri="{FF2B5EF4-FFF2-40B4-BE49-F238E27FC236}">
                <a16:creationId xmlns:a16="http://schemas.microsoft.com/office/drawing/2014/main" id="{B48C48C9-D073-41FA-BA6E-5F0B13556790}"/>
              </a:ext>
            </a:extLst>
          </p:cNvPr>
          <p:cNvSpPr txBox="1"/>
          <p:nvPr/>
        </p:nvSpPr>
        <p:spPr>
          <a:xfrm>
            <a:off x="346136" y="3154504"/>
            <a:ext cx="5296674" cy="738664"/>
          </a:xfrm>
          <a:prstGeom prst="rect">
            <a:avLst/>
          </a:prstGeom>
          <a:noFill/>
        </p:spPr>
        <p:txBody>
          <a:bodyPr wrap="square">
            <a:spAutoFit/>
          </a:bodyPr>
          <a:lstStyle/>
          <a:p>
            <a:pPr marL="285750" indent="-285750">
              <a:buFont typeface="Courier New" panose="02070309020205020404" pitchFamily="49" charset="0"/>
              <a:buChar char="o"/>
            </a:pPr>
            <a:r>
              <a:rPr lang="fr-FR" dirty="0">
                <a:latin typeface="Roboto" panose="02000000000000000000" pitchFamily="2" charset="0"/>
                <a:ea typeface="Roboto" panose="02000000000000000000" pitchFamily="2" charset="0"/>
              </a:rPr>
              <a:t>Comme les entrées de tous les nœuds visibles sont passées à tous les nœuds cachés, un RBM peut être défini comme un graphique </a:t>
            </a:r>
            <a:r>
              <a:rPr lang="fr-FR" b="1" dirty="0">
                <a:latin typeface="Roboto" panose="02000000000000000000" pitchFamily="2" charset="0"/>
                <a:ea typeface="Roboto" panose="02000000000000000000" pitchFamily="2" charset="0"/>
              </a:rPr>
              <a:t>bipartite</a:t>
            </a:r>
            <a:r>
              <a:rPr lang="fr-FR" dirty="0">
                <a:latin typeface="Roboto" panose="02000000000000000000" pitchFamily="2" charset="0"/>
                <a:ea typeface="Roboto" panose="02000000000000000000" pitchFamily="2" charset="0"/>
              </a:rPr>
              <a:t> </a:t>
            </a:r>
            <a:r>
              <a:rPr lang="fr-FR" b="1" dirty="0">
                <a:latin typeface="Roboto" panose="02000000000000000000" pitchFamily="2" charset="0"/>
                <a:ea typeface="Roboto" panose="02000000000000000000" pitchFamily="2" charset="0"/>
              </a:rPr>
              <a:t>symétrique</a:t>
            </a:r>
            <a:r>
              <a:rPr lang="fr-FR" dirty="0">
                <a:latin typeface="Roboto" panose="02000000000000000000" pitchFamily="2" charset="0"/>
                <a:ea typeface="Roboto" panose="02000000000000000000" pitchFamily="2" charset="0"/>
              </a:rPr>
              <a:t>. </a:t>
            </a:r>
            <a:endParaRPr lang="fr-MA"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3235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ppt_x"/>
                                          </p:val>
                                        </p:tav>
                                        <p:tav tm="100000">
                                          <p:val>
                                            <p:strVal val="#ppt_x"/>
                                          </p:val>
                                        </p:tav>
                                      </p:tavLst>
                                    </p:anim>
                                    <p:anim calcmode="lin" valueType="num">
                                      <p:cBhvr additive="base">
                                        <p:cTn id="14"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7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829" name="Google Shape;1829;p36"/>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MA" dirty="0"/>
              <a:t>Machine De Boltzmann Restreinte</a:t>
            </a:r>
            <a:endParaRPr dirty="0"/>
          </a:p>
        </p:txBody>
      </p:sp>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4931258" cy="307777"/>
          </a:xfrm>
          <a:prstGeom prst="rect">
            <a:avLst/>
          </a:prstGeom>
          <a:noFill/>
        </p:spPr>
        <p:txBody>
          <a:bodyPr wrap="square">
            <a:spAutoFit/>
          </a:bodyPr>
          <a:lstStyle/>
          <a:p>
            <a:pPr lvl="0"/>
            <a:r>
              <a:rPr lang="fr-MA" b="1" dirty="0">
                <a:solidFill>
                  <a:srgbClr val="0070C0"/>
                </a:solidFill>
                <a:latin typeface="Roboto" panose="02000000000000000000" pitchFamily="2" charset="0"/>
                <a:ea typeface="Roboto" panose="02000000000000000000" pitchFamily="2" charset="0"/>
              </a:rPr>
              <a:t>Fonctionnement : </a:t>
            </a:r>
            <a:r>
              <a:rPr lang="fr-MA" b="1" dirty="0" err="1">
                <a:solidFill>
                  <a:schemeClr val="tx1"/>
                </a:solidFill>
                <a:latin typeface="Roboto" panose="02000000000000000000" pitchFamily="2" charset="0"/>
                <a:ea typeface="Roboto" panose="02000000000000000000" pitchFamily="2" charset="0"/>
              </a:rPr>
              <a:t>forward</a:t>
            </a:r>
            <a:r>
              <a:rPr lang="fr-MA" b="1" dirty="0">
                <a:solidFill>
                  <a:schemeClr val="tx1"/>
                </a:solidFill>
                <a:latin typeface="Roboto" panose="02000000000000000000" pitchFamily="2" charset="0"/>
                <a:ea typeface="Roboto" panose="02000000000000000000" pitchFamily="2" charset="0"/>
              </a:rPr>
              <a:t> passe ou </a:t>
            </a:r>
            <a:r>
              <a:rPr lang="fr-FR" b="1" dirty="0"/>
              <a:t>passe avant</a:t>
            </a:r>
            <a:endParaRPr lang="fr-MA" b="1" dirty="0">
              <a:solidFill>
                <a:srgbClr val="0070C0"/>
              </a:solidFill>
              <a:latin typeface="Roboto" panose="02000000000000000000" pitchFamily="2" charset="0"/>
              <a:ea typeface="Roboto" panose="02000000000000000000" pitchFamily="2" charset="0"/>
            </a:endParaRPr>
          </a:p>
        </p:txBody>
      </p:sp>
      <p:sp>
        <p:nvSpPr>
          <p:cNvPr id="25" name="Oval 9">
            <a:extLst>
              <a:ext uri="{FF2B5EF4-FFF2-40B4-BE49-F238E27FC236}">
                <a16:creationId xmlns:a16="http://schemas.microsoft.com/office/drawing/2014/main" id="{35E84D9F-7605-4F6B-AB73-AB46EA8F9AB6}"/>
              </a:ext>
            </a:extLst>
          </p:cNvPr>
          <p:cNvSpPr/>
          <p:nvPr/>
        </p:nvSpPr>
        <p:spPr>
          <a:xfrm>
            <a:off x="4960037" y="3823879"/>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6" name="Oval 11">
            <a:extLst>
              <a:ext uri="{FF2B5EF4-FFF2-40B4-BE49-F238E27FC236}">
                <a16:creationId xmlns:a16="http://schemas.microsoft.com/office/drawing/2014/main" id="{74BB947C-6564-4169-AB77-5F5B8309222E}"/>
              </a:ext>
            </a:extLst>
          </p:cNvPr>
          <p:cNvSpPr/>
          <p:nvPr/>
        </p:nvSpPr>
        <p:spPr>
          <a:xfrm>
            <a:off x="4960037" y="2676227"/>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7" name="Oval 13">
            <a:extLst>
              <a:ext uri="{FF2B5EF4-FFF2-40B4-BE49-F238E27FC236}">
                <a16:creationId xmlns:a16="http://schemas.microsoft.com/office/drawing/2014/main" id="{F24F0981-8881-4618-8C5D-1E4580522DFD}"/>
              </a:ext>
            </a:extLst>
          </p:cNvPr>
          <p:cNvSpPr/>
          <p:nvPr/>
        </p:nvSpPr>
        <p:spPr>
          <a:xfrm>
            <a:off x="4960038" y="2085628"/>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8" name="Oval 17">
            <a:extLst>
              <a:ext uri="{FF2B5EF4-FFF2-40B4-BE49-F238E27FC236}">
                <a16:creationId xmlns:a16="http://schemas.microsoft.com/office/drawing/2014/main" id="{6F0AB78B-2F2B-4850-B3E7-DEAB3DBCC19C}"/>
              </a:ext>
            </a:extLst>
          </p:cNvPr>
          <p:cNvSpPr/>
          <p:nvPr/>
        </p:nvSpPr>
        <p:spPr>
          <a:xfrm>
            <a:off x="4960037" y="3233280"/>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9" name="Oval 19">
            <a:extLst>
              <a:ext uri="{FF2B5EF4-FFF2-40B4-BE49-F238E27FC236}">
                <a16:creationId xmlns:a16="http://schemas.microsoft.com/office/drawing/2014/main" id="{D676E1D7-CB6F-4BE7-82A6-573077D9F8C1}"/>
              </a:ext>
            </a:extLst>
          </p:cNvPr>
          <p:cNvSpPr/>
          <p:nvPr/>
        </p:nvSpPr>
        <p:spPr>
          <a:xfrm>
            <a:off x="6459974" y="3046109"/>
            <a:ext cx="504497" cy="441434"/>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0" name="Oval 20">
            <a:extLst>
              <a:ext uri="{FF2B5EF4-FFF2-40B4-BE49-F238E27FC236}">
                <a16:creationId xmlns:a16="http://schemas.microsoft.com/office/drawing/2014/main" id="{D39BC19E-BC1C-4793-B9D6-9764A32D8AD0}"/>
              </a:ext>
            </a:extLst>
          </p:cNvPr>
          <p:cNvSpPr/>
          <p:nvPr/>
        </p:nvSpPr>
        <p:spPr>
          <a:xfrm>
            <a:off x="6459975" y="2455510"/>
            <a:ext cx="504497" cy="441434"/>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1" name="Oval 21">
            <a:extLst>
              <a:ext uri="{FF2B5EF4-FFF2-40B4-BE49-F238E27FC236}">
                <a16:creationId xmlns:a16="http://schemas.microsoft.com/office/drawing/2014/main" id="{0BBBE4F2-1C8B-4A70-A22D-960A411DD185}"/>
              </a:ext>
            </a:extLst>
          </p:cNvPr>
          <p:cNvSpPr/>
          <p:nvPr/>
        </p:nvSpPr>
        <p:spPr>
          <a:xfrm>
            <a:off x="6459974" y="3603162"/>
            <a:ext cx="504497" cy="441434"/>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cxnSp>
        <p:nvCxnSpPr>
          <p:cNvPr id="34" name="Straight Connector 7">
            <a:extLst>
              <a:ext uri="{FF2B5EF4-FFF2-40B4-BE49-F238E27FC236}">
                <a16:creationId xmlns:a16="http://schemas.microsoft.com/office/drawing/2014/main" id="{10B5A0C4-DF5B-463D-AC95-52C7BBDFA910}"/>
              </a:ext>
            </a:extLst>
          </p:cNvPr>
          <p:cNvCxnSpPr>
            <a:stCxn id="26" idx="6"/>
            <a:endCxn id="26" idx="6"/>
          </p:cNvCxnSpPr>
          <p:nvPr/>
        </p:nvCxnSpPr>
        <p:spPr>
          <a:xfrm>
            <a:off x="5464534" y="289694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5">
            <a:extLst>
              <a:ext uri="{FF2B5EF4-FFF2-40B4-BE49-F238E27FC236}">
                <a16:creationId xmlns:a16="http://schemas.microsoft.com/office/drawing/2014/main" id="{6F8AE725-84F1-410C-913B-26D1E5F06B24}"/>
              </a:ext>
            </a:extLst>
          </p:cNvPr>
          <p:cNvCxnSpPr>
            <a:stCxn id="28" idx="6"/>
            <a:endCxn id="28" idx="6"/>
          </p:cNvCxnSpPr>
          <p:nvPr/>
        </p:nvCxnSpPr>
        <p:spPr>
          <a:xfrm>
            <a:off x="5464534" y="345399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6">
            <a:extLst>
              <a:ext uri="{FF2B5EF4-FFF2-40B4-BE49-F238E27FC236}">
                <a16:creationId xmlns:a16="http://schemas.microsoft.com/office/drawing/2014/main" id="{74C4468C-F128-4706-A7BB-A72DFACC1DD9}"/>
              </a:ext>
            </a:extLst>
          </p:cNvPr>
          <p:cNvCxnSpPr>
            <a:stCxn id="25" idx="6"/>
            <a:endCxn id="25" idx="6"/>
          </p:cNvCxnSpPr>
          <p:nvPr/>
        </p:nvCxnSpPr>
        <p:spPr>
          <a:xfrm>
            <a:off x="5464534" y="4044596"/>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58">
            <a:extLst>
              <a:ext uri="{FF2B5EF4-FFF2-40B4-BE49-F238E27FC236}">
                <a16:creationId xmlns:a16="http://schemas.microsoft.com/office/drawing/2014/main" id="{221FCEA1-5757-49C8-82D0-193822B48FA1}"/>
              </a:ext>
            </a:extLst>
          </p:cNvPr>
          <p:cNvSpPr txBox="1"/>
          <p:nvPr/>
        </p:nvSpPr>
        <p:spPr>
          <a:xfrm>
            <a:off x="4447590" y="1642378"/>
            <a:ext cx="152801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400" dirty="0">
                <a:latin typeface="Roboto" panose="02000000000000000000" pitchFamily="2" charset="0"/>
                <a:ea typeface="Roboto" panose="02000000000000000000" pitchFamily="2" charset="0"/>
              </a:rPr>
              <a:t>Couche Visible</a:t>
            </a:r>
          </a:p>
        </p:txBody>
      </p:sp>
      <p:sp>
        <p:nvSpPr>
          <p:cNvPr id="48" name="TextBox 59">
            <a:extLst>
              <a:ext uri="{FF2B5EF4-FFF2-40B4-BE49-F238E27FC236}">
                <a16:creationId xmlns:a16="http://schemas.microsoft.com/office/drawing/2014/main" id="{74B56CF1-E8FA-4F55-BF42-E1FE0CADD527}"/>
              </a:ext>
            </a:extLst>
          </p:cNvPr>
          <p:cNvSpPr txBox="1"/>
          <p:nvPr/>
        </p:nvSpPr>
        <p:spPr>
          <a:xfrm>
            <a:off x="5892316" y="1623973"/>
            <a:ext cx="152801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400" dirty="0">
                <a:latin typeface="Roboto" panose="02000000000000000000" pitchFamily="2" charset="0"/>
                <a:ea typeface="Roboto" panose="02000000000000000000" pitchFamily="2" charset="0"/>
              </a:rPr>
              <a:t>Couche </a:t>
            </a:r>
            <a:r>
              <a:rPr lang="fr-FR" dirty="0">
                <a:latin typeface="Roboto" panose="02000000000000000000" pitchFamily="2" charset="0"/>
                <a:ea typeface="Roboto" panose="02000000000000000000" pitchFamily="2" charset="0"/>
              </a:rPr>
              <a:t>Cachée</a:t>
            </a:r>
            <a:endParaRPr lang="fr-FR" sz="1400" dirty="0">
              <a:latin typeface="Roboto" panose="02000000000000000000" pitchFamily="2" charset="0"/>
              <a:ea typeface="Roboto" panose="02000000000000000000" pitchFamily="2" charset="0"/>
            </a:endParaRPr>
          </a:p>
        </p:txBody>
      </p:sp>
      <p:sp>
        <p:nvSpPr>
          <p:cNvPr id="49" name="Rectangle 48"/>
          <p:cNvSpPr/>
          <p:nvPr/>
        </p:nvSpPr>
        <p:spPr>
          <a:xfrm>
            <a:off x="172193" y="2007350"/>
            <a:ext cx="3972296" cy="2677656"/>
          </a:xfrm>
          <a:prstGeom prst="rect">
            <a:avLst/>
          </a:prstGeom>
        </p:spPr>
        <p:txBody>
          <a:bodyPr wrap="square">
            <a:spAutoFit/>
          </a:bodyPr>
          <a:lstStyle/>
          <a:p>
            <a:pPr>
              <a:buFont typeface="Wingdings" pitchFamily="2" charset="2"/>
              <a:buChar char="Ø"/>
            </a:pPr>
            <a:r>
              <a:rPr lang="fr-FR" dirty="0">
                <a:latin typeface="Roboto" pitchFamily="2" charset="0"/>
                <a:ea typeface="Roboto" pitchFamily="2" charset="0"/>
              </a:rPr>
              <a:t>Chaque nœud visible prend une entité d'un élément du jeu de données à apprendre.</a:t>
            </a:r>
          </a:p>
          <a:p>
            <a:endParaRPr lang="fr-FR" dirty="0">
              <a:latin typeface="Roboto" pitchFamily="2" charset="0"/>
              <a:ea typeface="Roboto" pitchFamily="2" charset="0"/>
            </a:endParaRPr>
          </a:p>
          <a:p>
            <a:pPr>
              <a:buFont typeface="Wingdings" pitchFamily="2" charset="2"/>
              <a:buChar char="Ø"/>
            </a:pPr>
            <a:r>
              <a:rPr lang="fr-FR" dirty="0">
                <a:latin typeface="Roboto" pitchFamily="2" charset="0"/>
                <a:ea typeface="Roboto" pitchFamily="2" charset="0"/>
              </a:rPr>
              <a:t> Au nœud 1 de la couche cachée, </a:t>
            </a:r>
            <a:r>
              <a:rPr lang="fr-FR" b="1" dirty="0">
                <a:latin typeface="Roboto" pitchFamily="2" charset="0"/>
                <a:ea typeface="Roboto" pitchFamily="2" charset="0"/>
              </a:rPr>
              <a:t>x est multiplié</a:t>
            </a:r>
            <a:r>
              <a:rPr lang="fr-FR" dirty="0">
                <a:latin typeface="Roboto" pitchFamily="2" charset="0"/>
                <a:ea typeface="Roboto" pitchFamily="2" charset="0"/>
              </a:rPr>
              <a:t> par un </a:t>
            </a:r>
            <a:r>
              <a:rPr lang="fr-FR" b="1" i="1" dirty="0">
                <a:latin typeface="Roboto" pitchFamily="2" charset="0"/>
                <a:ea typeface="Roboto" pitchFamily="2" charset="0"/>
              </a:rPr>
              <a:t>poids</a:t>
            </a:r>
            <a:r>
              <a:rPr lang="fr-FR" b="1" dirty="0">
                <a:latin typeface="Roboto" pitchFamily="2" charset="0"/>
                <a:ea typeface="Roboto" pitchFamily="2" charset="0"/>
              </a:rPr>
              <a:t> </a:t>
            </a:r>
            <a:r>
              <a:rPr lang="fr-FR" dirty="0">
                <a:latin typeface="Roboto" pitchFamily="2" charset="0"/>
                <a:ea typeface="Roboto" pitchFamily="2" charset="0"/>
              </a:rPr>
              <a:t>et ajouté à un </a:t>
            </a:r>
            <a:r>
              <a:rPr lang="fr-FR" b="1" i="1" dirty="0">
                <a:latin typeface="Roboto" pitchFamily="2" charset="0"/>
                <a:ea typeface="Roboto" pitchFamily="2" charset="0"/>
              </a:rPr>
              <a:t>biais</a:t>
            </a:r>
            <a:r>
              <a:rPr lang="fr-FR" dirty="0">
                <a:latin typeface="Roboto" pitchFamily="2" charset="0"/>
                <a:ea typeface="Roboto" pitchFamily="2" charset="0"/>
              </a:rPr>
              <a:t> .</a:t>
            </a:r>
          </a:p>
          <a:p>
            <a:endParaRPr lang="fr-FR" dirty="0">
              <a:latin typeface="Roboto" pitchFamily="2" charset="0"/>
              <a:ea typeface="Roboto" pitchFamily="2" charset="0"/>
            </a:endParaRPr>
          </a:p>
          <a:p>
            <a:pPr>
              <a:buFont typeface="Wingdings" pitchFamily="2" charset="2"/>
              <a:buChar char="Ø"/>
            </a:pPr>
            <a:r>
              <a:rPr lang="fr-FR" dirty="0">
                <a:latin typeface="Roboto" pitchFamily="2" charset="0"/>
                <a:ea typeface="Roboto" pitchFamily="2" charset="0"/>
              </a:rPr>
              <a:t> Le résultat de ces deux opérations est introduit dans une </a:t>
            </a:r>
            <a:r>
              <a:rPr lang="fr-FR" b="1" i="1" dirty="0">
                <a:latin typeface="Roboto" pitchFamily="2" charset="0"/>
                <a:ea typeface="Roboto" pitchFamily="2" charset="0"/>
              </a:rPr>
              <a:t>fonction d'activation</a:t>
            </a:r>
            <a:r>
              <a:rPr lang="fr-FR" dirty="0">
                <a:latin typeface="Roboto" pitchFamily="2" charset="0"/>
                <a:ea typeface="Roboto" pitchFamily="2" charset="0"/>
              </a:rPr>
              <a:t> , qui produit la sortie du nœud, ou la force du signal qui le traverse, étant donné l'entrée x.</a:t>
            </a:r>
          </a:p>
          <a:p>
            <a:br>
              <a:rPr lang="fr-FR" dirty="0">
                <a:latin typeface="Roboto" pitchFamily="2" charset="0"/>
                <a:ea typeface="Roboto" pitchFamily="2" charset="0"/>
              </a:rPr>
            </a:br>
            <a:endParaRPr lang="fr-FR" dirty="0">
              <a:latin typeface="Roboto" pitchFamily="2" charset="0"/>
              <a:ea typeface="Roboto" pitchFamily="2" charset="0"/>
            </a:endParaRPr>
          </a:p>
        </p:txBody>
      </p:sp>
      <p:sp>
        <p:nvSpPr>
          <p:cNvPr id="50" name="Rectangle 49"/>
          <p:cNvSpPr/>
          <p:nvPr/>
        </p:nvSpPr>
        <p:spPr>
          <a:xfrm>
            <a:off x="4085113" y="2116413"/>
            <a:ext cx="760021" cy="307777"/>
          </a:xfrm>
          <a:prstGeom prst="rect">
            <a:avLst/>
          </a:prstGeom>
        </p:spPr>
        <p:txBody>
          <a:bodyPr wrap="square">
            <a:spAutoFit/>
          </a:bodyPr>
          <a:lstStyle/>
          <a:p>
            <a:pPr lvl="0">
              <a:buSzPts val="1100"/>
              <a:defRPr/>
            </a:pPr>
            <a:r>
              <a:rPr lang="fr-FR" b="1" dirty="0"/>
              <a:t>Input</a:t>
            </a:r>
          </a:p>
        </p:txBody>
      </p:sp>
      <p:cxnSp>
        <p:nvCxnSpPr>
          <p:cNvPr id="57" name="Connecteur droit avec flèche 56"/>
          <p:cNvCxnSpPr/>
          <p:nvPr/>
        </p:nvCxnSpPr>
        <p:spPr>
          <a:xfrm>
            <a:off x="4690754" y="2263620"/>
            <a:ext cx="269284" cy="253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1" name="Rectangle 60"/>
          <p:cNvSpPr/>
          <p:nvPr/>
        </p:nvSpPr>
        <p:spPr>
          <a:xfrm>
            <a:off x="5076052" y="2104536"/>
            <a:ext cx="298480" cy="338554"/>
          </a:xfrm>
          <a:prstGeom prst="rect">
            <a:avLst/>
          </a:prstGeom>
        </p:spPr>
        <p:txBody>
          <a:bodyPr wrap="none">
            <a:spAutoFit/>
          </a:bodyPr>
          <a:lstStyle/>
          <a:p>
            <a:pPr lvl="0">
              <a:buSzPts val="1100"/>
              <a:defRPr/>
            </a:pPr>
            <a:r>
              <a:rPr lang="fr-FR" sz="1600" b="1" dirty="0"/>
              <a:t>x</a:t>
            </a:r>
          </a:p>
        </p:txBody>
      </p:sp>
      <p:cxnSp>
        <p:nvCxnSpPr>
          <p:cNvPr id="65" name="Connecteur droit avec flèche 64"/>
          <p:cNvCxnSpPr>
            <a:stCxn id="27" idx="6"/>
          </p:cNvCxnSpPr>
          <p:nvPr/>
        </p:nvCxnSpPr>
        <p:spPr>
          <a:xfrm>
            <a:off x="5464535" y="2306345"/>
            <a:ext cx="1057447" cy="32068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7" name="Rectangle 66"/>
          <p:cNvSpPr/>
          <p:nvPr/>
        </p:nvSpPr>
        <p:spPr>
          <a:xfrm>
            <a:off x="5845690" y="2215982"/>
            <a:ext cx="284052" cy="400110"/>
          </a:xfrm>
          <a:prstGeom prst="rect">
            <a:avLst/>
          </a:prstGeom>
        </p:spPr>
        <p:txBody>
          <a:bodyPr wrap="none">
            <a:spAutoFit/>
          </a:bodyPr>
          <a:lstStyle/>
          <a:p>
            <a:pPr lvl="0">
              <a:buSzPts val="1100"/>
              <a:defRPr/>
            </a:pPr>
            <a:r>
              <a:rPr lang="fr-FR" sz="2000" b="1" dirty="0"/>
              <a:t>*</a:t>
            </a:r>
            <a:endParaRPr lang="fr-FR" b="1" dirty="0"/>
          </a:p>
        </p:txBody>
      </p:sp>
      <p:sp>
        <p:nvSpPr>
          <p:cNvPr id="68" name="Rectangle 67"/>
          <p:cNvSpPr/>
          <p:nvPr/>
        </p:nvSpPr>
        <p:spPr>
          <a:xfrm>
            <a:off x="6522863" y="2510884"/>
            <a:ext cx="344966" cy="338554"/>
          </a:xfrm>
          <a:prstGeom prst="rect">
            <a:avLst/>
          </a:prstGeom>
        </p:spPr>
        <p:txBody>
          <a:bodyPr wrap="none">
            <a:spAutoFit/>
          </a:bodyPr>
          <a:lstStyle/>
          <a:p>
            <a:pPr lvl="0">
              <a:buSzPts val="1100"/>
              <a:defRPr/>
            </a:pPr>
            <a:r>
              <a:rPr lang="fr-FR" sz="1600" b="1" dirty="0"/>
              <a:t>w</a:t>
            </a:r>
          </a:p>
        </p:txBody>
      </p:sp>
      <p:sp>
        <p:nvSpPr>
          <p:cNvPr id="69" name="Rectangle 68"/>
          <p:cNvSpPr/>
          <p:nvPr/>
        </p:nvSpPr>
        <p:spPr>
          <a:xfrm>
            <a:off x="6890998" y="2487134"/>
            <a:ext cx="487634" cy="338554"/>
          </a:xfrm>
          <a:prstGeom prst="rect">
            <a:avLst/>
          </a:prstGeom>
        </p:spPr>
        <p:txBody>
          <a:bodyPr wrap="none">
            <a:spAutoFit/>
          </a:bodyPr>
          <a:lstStyle/>
          <a:p>
            <a:pPr lvl="0">
              <a:buSzPts val="1100"/>
              <a:defRPr/>
            </a:pPr>
            <a:r>
              <a:rPr lang="fr-FR" sz="1600" b="1" dirty="0"/>
              <a:t>+ b</a:t>
            </a:r>
          </a:p>
        </p:txBody>
      </p:sp>
      <p:sp>
        <p:nvSpPr>
          <p:cNvPr id="70" name="TextBox 59">
            <a:extLst>
              <a:ext uri="{FF2B5EF4-FFF2-40B4-BE49-F238E27FC236}">
                <a16:creationId xmlns:a16="http://schemas.microsoft.com/office/drawing/2014/main" id="{74B56CF1-E8FA-4F55-BF42-E1FE0CADD527}"/>
              </a:ext>
            </a:extLst>
          </p:cNvPr>
          <p:cNvSpPr txBox="1"/>
          <p:nvPr/>
        </p:nvSpPr>
        <p:spPr>
          <a:xfrm>
            <a:off x="7374577" y="1633869"/>
            <a:ext cx="198317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400" dirty="0">
                <a:latin typeface="Roboto" panose="02000000000000000000" pitchFamily="2" charset="0"/>
                <a:ea typeface="Roboto" panose="02000000000000000000" pitchFamily="2" charset="0"/>
              </a:rPr>
              <a:t>Fonction d’activation</a:t>
            </a:r>
          </a:p>
        </p:txBody>
      </p:sp>
      <p:cxnSp>
        <p:nvCxnSpPr>
          <p:cNvPr id="71" name="Connecteur droit avec flèche 70"/>
          <p:cNvCxnSpPr/>
          <p:nvPr/>
        </p:nvCxnSpPr>
        <p:spPr>
          <a:xfrm>
            <a:off x="7325096" y="2646218"/>
            <a:ext cx="269284" cy="25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2" name="Rectangle 71"/>
          <p:cNvSpPr/>
          <p:nvPr/>
        </p:nvSpPr>
        <p:spPr>
          <a:xfrm>
            <a:off x="7635835" y="2485155"/>
            <a:ext cx="1698170" cy="338554"/>
          </a:xfrm>
          <a:prstGeom prst="rect">
            <a:avLst/>
          </a:prstGeom>
        </p:spPr>
        <p:txBody>
          <a:bodyPr wrap="square">
            <a:spAutoFit/>
          </a:bodyPr>
          <a:lstStyle/>
          <a:p>
            <a:pPr lvl="0">
              <a:buSzPts val="1100"/>
              <a:defRPr/>
            </a:pPr>
            <a:r>
              <a:rPr lang="fr-FR" sz="1600" b="1" dirty="0"/>
              <a:t>       = a output</a:t>
            </a:r>
          </a:p>
        </p:txBody>
      </p:sp>
      <p:sp>
        <p:nvSpPr>
          <p:cNvPr id="32" name="Rectangle 31"/>
          <p:cNvSpPr/>
          <p:nvPr/>
        </p:nvSpPr>
        <p:spPr>
          <a:xfrm>
            <a:off x="4346368" y="4620280"/>
            <a:ext cx="4572000" cy="523220"/>
          </a:xfrm>
          <a:prstGeom prst="rect">
            <a:avLst/>
          </a:prstGeom>
        </p:spPr>
        <p:txBody>
          <a:bodyPr>
            <a:spAutoFit/>
          </a:bodyPr>
          <a:lstStyle/>
          <a:p>
            <a:pPr lvl="0">
              <a:buSzPts val="1100"/>
              <a:defRPr/>
            </a:pPr>
            <a:r>
              <a:rPr lang="en-US" b="1" dirty="0">
                <a:solidFill>
                  <a:srgbClr val="333333"/>
                </a:solidFill>
                <a:latin typeface="Menlo"/>
                <a:cs typeface="Arial" pitchFamily="34" charset="0"/>
              </a:rPr>
              <a:t>activation f((weight w * input x) + bias b ) = output a</a:t>
            </a:r>
            <a:r>
              <a:rPr lang="en-US" sz="1100" b="1" dirty="0">
                <a:solidFill>
                  <a:schemeClr val="tx1"/>
                </a:solidFill>
                <a:latin typeface="Arial" pitchFamily="34" charset="0"/>
                <a:cs typeface="Arial" pitchFamily="34" charset="0"/>
              </a:rPr>
              <a:t> </a:t>
            </a:r>
            <a:endParaRPr lang="en-US" sz="3200" b="1" dirty="0">
              <a:solidFill>
                <a:schemeClr val="tx1"/>
              </a:solidFill>
              <a:latin typeface="Arial" pitchFamily="34" charset="0"/>
              <a:cs typeface="Arial" pitchFamily="34" charset="0"/>
            </a:endParaRPr>
          </a:p>
          <a:p>
            <a:pPr lvl="0">
              <a:buSzPts val="1100"/>
              <a:defRPr/>
            </a:pPr>
            <a:endParaRPr lang="en-US" dirty="0"/>
          </a:p>
        </p:txBody>
      </p:sp>
      <p:pic>
        <p:nvPicPr>
          <p:cNvPr id="2050" name="Picture 2"/>
          <p:cNvPicPr>
            <a:picLocks noChangeAspect="1" noChangeArrowheads="1"/>
          </p:cNvPicPr>
          <p:nvPr/>
        </p:nvPicPr>
        <p:blipFill>
          <a:blip r:embed="rId3"/>
          <a:srcRect/>
          <a:stretch>
            <a:fillRect/>
          </a:stretch>
        </p:blipFill>
        <p:spPr bwMode="auto">
          <a:xfrm>
            <a:off x="7613877" y="2407227"/>
            <a:ext cx="447675" cy="495300"/>
          </a:xfrm>
          <a:prstGeom prst="rect">
            <a:avLst/>
          </a:prstGeom>
          <a:noFill/>
          <a:ln w="9525">
            <a:noFill/>
            <a:miter lim="800000"/>
            <a:headEnd/>
            <a:tailEnd/>
          </a:ln>
        </p:spPr>
      </p:pic>
    </p:spTree>
    <p:extLst>
      <p:ext uri="{BB962C8B-B14F-4D97-AF65-F5344CB8AC3E}">
        <p14:creationId xmlns:p14="http://schemas.microsoft.com/office/powerpoint/2010/main" val="66769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decel="50000" fill="hold">
                                          <p:stCondLst>
                                            <p:cond delay="0"/>
                                          </p:stCondLst>
                                        </p:cTn>
                                        <p:tgtEl>
                                          <p:spTgt spid="49"/>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9"/>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9"/>
                                        </p:tgtEl>
                                        <p:attrNameLst>
                                          <p:attrName>ppt_w</p:attrName>
                                        </p:attrNameLst>
                                      </p:cBhvr>
                                      <p:tavLst>
                                        <p:tav tm="0">
                                          <p:val>
                                            <p:strVal val="#ppt_w*.05"/>
                                          </p:val>
                                        </p:tav>
                                        <p:tav tm="100000">
                                          <p:val>
                                            <p:strVal val="#ppt_w"/>
                                          </p:val>
                                        </p:tav>
                                      </p:tavLst>
                                    </p:anim>
                                    <p:anim calcmode="lin" valueType="num">
                                      <p:cBhvr>
                                        <p:cTn id="10" dur="1000" fill="hold"/>
                                        <p:tgtEl>
                                          <p:spTgt spid="49"/>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9"/>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9"/>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9"/>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checkerboard(across)">
                                      <p:cBhvr>
                                        <p:cTn id="19" dur="500"/>
                                        <p:tgtEl>
                                          <p:spTgt spid="50"/>
                                        </p:tgtEl>
                                      </p:cBhvr>
                                    </p:animEffect>
                                  </p:childTnLst>
                                </p:cTn>
                              </p:par>
                              <p:par>
                                <p:cTn id="20" presetID="5" presetClass="entr" presetSubtype="1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checkerboard(across)">
                                      <p:cBhvr>
                                        <p:cTn id="22" dur="500"/>
                                        <p:tgtEl>
                                          <p:spTgt spid="57"/>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checkerboard(across)">
                                      <p:cBhvr>
                                        <p:cTn id="25" dur="500"/>
                                        <p:tgtEl>
                                          <p:spTgt spid="61"/>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checkerboard(across)">
                                      <p:cBhvr>
                                        <p:cTn id="30" dur="500"/>
                                        <p:tgtEl>
                                          <p:spTgt spid="67"/>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checkerboard(across)">
                                      <p:cBhvr>
                                        <p:cTn id="33" dur="500"/>
                                        <p:tgtEl>
                                          <p:spTgt spid="68"/>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69"/>
                                        </p:tgtEl>
                                        <p:attrNameLst>
                                          <p:attrName>style.visibility</p:attrName>
                                        </p:attrNameLst>
                                      </p:cBhvr>
                                      <p:to>
                                        <p:strVal val="visible"/>
                                      </p:to>
                                    </p:set>
                                    <p:animEffect transition="in" filter="checkerboard(across)">
                                      <p:cBhvr>
                                        <p:cTn id="36" dur="500"/>
                                        <p:tgtEl>
                                          <p:spTgt spid="69"/>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nodeType="click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checkerboard(across)">
                                      <p:cBhvr>
                                        <p:cTn id="41" dur="500"/>
                                        <p:tgtEl>
                                          <p:spTgt spid="71"/>
                                        </p:tgtEl>
                                      </p:cBhvr>
                                    </p:animEffect>
                                  </p:childTnLst>
                                </p:cTn>
                              </p:par>
                              <p:par>
                                <p:cTn id="42" presetID="5" presetClass="entr" presetSubtype="10" fill="hold" nodeType="withEffect">
                                  <p:stCondLst>
                                    <p:cond delay="0"/>
                                  </p:stCondLst>
                                  <p:childTnLst>
                                    <p:set>
                                      <p:cBhvr>
                                        <p:cTn id="43" dur="1" fill="hold">
                                          <p:stCondLst>
                                            <p:cond delay="0"/>
                                          </p:stCondLst>
                                        </p:cTn>
                                        <p:tgtEl>
                                          <p:spTgt spid="2050"/>
                                        </p:tgtEl>
                                        <p:attrNameLst>
                                          <p:attrName>style.visibility</p:attrName>
                                        </p:attrNameLst>
                                      </p:cBhvr>
                                      <p:to>
                                        <p:strVal val="visible"/>
                                      </p:to>
                                    </p:set>
                                    <p:animEffect transition="in" filter="checkerboard(across)">
                                      <p:cBhvr>
                                        <p:cTn id="44" dur="500"/>
                                        <p:tgtEl>
                                          <p:spTgt spid="2050"/>
                                        </p:tgtEl>
                                      </p:cBhvr>
                                    </p:animEffect>
                                  </p:childTnLst>
                                </p:cTn>
                              </p:par>
                              <p:par>
                                <p:cTn id="45" presetID="5" presetClass="entr" presetSubtype="10" fill="hold" grpId="0" nodeType="with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checkerboard(across)">
                                      <p:cBhvr>
                                        <p:cTn id="47" dur="500"/>
                                        <p:tgtEl>
                                          <p:spTgt spid="72"/>
                                        </p:tgtEl>
                                      </p:cBhvr>
                                    </p:animEffect>
                                  </p:childTnLst>
                                </p:cTn>
                              </p:par>
                              <p:par>
                                <p:cTn id="48" presetID="5" presetClass="entr" presetSubtype="1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checkerboard(across)">
                                      <p:cBhvr>
                                        <p:cTn id="50" dur="500"/>
                                        <p:tgtEl>
                                          <p:spTgt spid="32"/>
                                        </p:tgtEl>
                                      </p:cBhvr>
                                    </p:animEffect>
                                  </p:childTnLst>
                                </p:cTn>
                              </p:par>
                              <p:par>
                                <p:cTn id="51" presetID="5" presetClass="entr" presetSubtype="10"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checkerboard(across)">
                                      <p:cBhvr>
                                        <p:cTn id="5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61" grpId="0"/>
      <p:bldP spid="67" grpId="0"/>
      <p:bldP spid="68" grpId="0"/>
      <p:bldP spid="69" grpId="0"/>
      <p:bldP spid="70" grpId="0"/>
      <p:bldP spid="72" grpId="0"/>
      <p:bldP spid="3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829" name="Google Shape;1829;p36"/>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MA" dirty="0"/>
              <a:t>Machine De Boltzmann Restreinte</a:t>
            </a:r>
            <a:endParaRPr dirty="0"/>
          </a:p>
        </p:txBody>
      </p:sp>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2924328" cy="307777"/>
          </a:xfrm>
          <a:prstGeom prst="rect">
            <a:avLst/>
          </a:prstGeom>
          <a:noFill/>
        </p:spPr>
        <p:txBody>
          <a:bodyPr wrap="square">
            <a:spAutoFit/>
          </a:bodyPr>
          <a:lstStyle/>
          <a:p>
            <a:pPr marL="0" lvl="0" indent="0" algn="l" rtl="0">
              <a:spcBef>
                <a:spcPts val="0"/>
              </a:spcBef>
              <a:spcAft>
                <a:spcPts val="0"/>
              </a:spcAft>
              <a:buNone/>
            </a:pPr>
            <a:r>
              <a:rPr lang="fr-MA" b="1" dirty="0">
                <a:solidFill>
                  <a:srgbClr val="0070C0"/>
                </a:solidFill>
                <a:latin typeface="Roboto" panose="02000000000000000000" pitchFamily="2" charset="0"/>
                <a:ea typeface="Roboto" panose="02000000000000000000" pitchFamily="2" charset="0"/>
              </a:rPr>
              <a:t>Fonctionnement :</a:t>
            </a:r>
          </a:p>
        </p:txBody>
      </p:sp>
      <p:sp>
        <p:nvSpPr>
          <p:cNvPr id="25" name="Oval 9">
            <a:extLst>
              <a:ext uri="{FF2B5EF4-FFF2-40B4-BE49-F238E27FC236}">
                <a16:creationId xmlns:a16="http://schemas.microsoft.com/office/drawing/2014/main" id="{35E84D9F-7605-4F6B-AB73-AB46EA8F9AB6}"/>
              </a:ext>
            </a:extLst>
          </p:cNvPr>
          <p:cNvSpPr/>
          <p:nvPr/>
        </p:nvSpPr>
        <p:spPr>
          <a:xfrm>
            <a:off x="4960037" y="3823879"/>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6" name="Oval 11">
            <a:extLst>
              <a:ext uri="{FF2B5EF4-FFF2-40B4-BE49-F238E27FC236}">
                <a16:creationId xmlns:a16="http://schemas.microsoft.com/office/drawing/2014/main" id="{74BB947C-6564-4169-AB77-5F5B8309222E}"/>
              </a:ext>
            </a:extLst>
          </p:cNvPr>
          <p:cNvSpPr/>
          <p:nvPr/>
        </p:nvSpPr>
        <p:spPr>
          <a:xfrm>
            <a:off x="4960037" y="2676227"/>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7" name="Oval 13">
            <a:extLst>
              <a:ext uri="{FF2B5EF4-FFF2-40B4-BE49-F238E27FC236}">
                <a16:creationId xmlns:a16="http://schemas.microsoft.com/office/drawing/2014/main" id="{F24F0981-8881-4618-8C5D-1E4580522DFD}"/>
              </a:ext>
            </a:extLst>
          </p:cNvPr>
          <p:cNvSpPr/>
          <p:nvPr/>
        </p:nvSpPr>
        <p:spPr>
          <a:xfrm>
            <a:off x="4960038" y="2085628"/>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8" name="Oval 17">
            <a:extLst>
              <a:ext uri="{FF2B5EF4-FFF2-40B4-BE49-F238E27FC236}">
                <a16:creationId xmlns:a16="http://schemas.microsoft.com/office/drawing/2014/main" id="{6F0AB78B-2F2B-4850-B3E7-DEAB3DBCC19C}"/>
              </a:ext>
            </a:extLst>
          </p:cNvPr>
          <p:cNvSpPr/>
          <p:nvPr/>
        </p:nvSpPr>
        <p:spPr>
          <a:xfrm>
            <a:off x="4960037" y="3233280"/>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9" name="Oval 19">
            <a:extLst>
              <a:ext uri="{FF2B5EF4-FFF2-40B4-BE49-F238E27FC236}">
                <a16:creationId xmlns:a16="http://schemas.microsoft.com/office/drawing/2014/main" id="{D676E1D7-CB6F-4BE7-82A6-573077D9F8C1}"/>
              </a:ext>
            </a:extLst>
          </p:cNvPr>
          <p:cNvSpPr/>
          <p:nvPr/>
        </p:nvSpPr>
        <p:spPr>
          <a:xfrm>
            <a:off x="6459974" y="3046109"/>
            <a:ext cx="504497" cy="441434"/>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0" name="Oval 20">
            <a:extLst>
              <a:ext uri="{FF2B5EF4-FFF2-40B4-BE49-F238E27FC236}">
                <a16:creationId xmlns:a16="http://schemas.microsoft.com/office/drawing/2014/main" id="{D39BC19E-BC1C-4793-B9D6-9764A32D8AD0}"/>
              </a:ext>
            </a:extLst>
          </p:cNvPr>
          <p:cNvSpPr/>
          <p:nvPr/>
        </p:nvSpPr>
        <p:spPr>
          <a:xfrm>
            <a:off x="6459975" y="2455510"/>
            <a:ext cx="504497" cy="441434"/>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1" name="Oval 21">
            <a:extLst>
              <a:ext uri="{FF2B5EF4-FFF2-40B4-BE49-F238E27FC236}">
                <a16:creationId xmlns:a16="http://schemas.microsoft.com/office/drawing/2014/main" id="{0BBBE4F2-1C8B-4A70-A22D-960A411DD185}"/>
              </a:ext>
            </a:extLst>
          </p:cNvPr>
          <p:cNvSpPr/>
          <p:nvPr/>
        </p:nvSpPr>
        <p:spPr>
          <a:xfrm>
            <a:off x="6459974" y="3603162"/>
            <a:ext cx="504497" cy="441434"/>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cxnSp>
        <p:nvCxnSpPr>
          <p:cNvPr id="34" name="Straight Connector 7">
            <a:extLst>
              <a:ext uri="{FF2B5EF4-FFF2-40B4-BE49-F238E27FC236}">
                <a16:creationId xmlns:a16="http://schemas.microsoft.com/office/drawing/2014/main" id="{10B5A0C4-DF5B-463D-AC95-52C7BBDFA910}"/>
              </a:ext>
            </a:extLst>
          </p:cNvPr>
          <p:cNvCxnSpPr>
            <a:stCxn id="26" idx="6"/>
            <a:endCxn id="26" idx="6"/>
          </p:cNvCxnSpPr>
          <p:nvPr/>
        </p:nvCxnSpPr>
        <p:spPr>
          <a:xfrm>
            <a:off x="5464534" y="289694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5">
            <a:extLst>
              <a:ext uri="{FF2B5EF4-FFF2-40B4-BE49-F238E27FC236}">
                <a16:creationId xmlns:a16="http://schemas.microsoft.com/office/drawing/2014/main" id="{6F8AE725-84F1-410C-913B-26D1E5F06B24}"/>
              </a:ext>
            </a:extLst>
          </p:cNvPr>
          <p:cNvCxnSpPr>
            <a:stCxn id="28" idx="6"/>
            <a:endCxn id="28" idx="6"/>
          </p:cNvCxnSpPr>
          <p:nvPr/>
        </p:nvCxnSpPr>
        <p:spPr>
          <a:xfrm>
            <a:off x="5464534" y="345399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6">
            <a:extLst>
              <a:ext uri="{FF2B5EF4-FFF2-40B4-BE49-F238E27FC236}">
                <a16:creationId xmlns:a16="http://schemas.microsoft.com/office/drawing/2014/main" id="{74C4468C-F128-4706-A7BB-A72DFACC1DD9}"/>
              </a:ext>
            </a:extLst>
          </p:cNvPr>
          <p:cNvCxnSpPr>
            <a:stCxn id="25" idx="6"/>
            <a:endCxn id="25" idx="6"/>
          </p:cNvCxnSpPr>
          <p:nvPr/>
        </p:nvCxnSpPr>
        <p:spPr>
          <a:xfrm>
            <a:off x="5464534" y="4044596"/>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58">
            <a:extLst>
              <a:ext uri="{FF2B5EF4-FFF2-40B4-BE49-F238E27FC236}">
                <a16:creationId xmlns:a16="http://schemas.microsoft.com/office/drawing/2014/main" id="{221FCEA1-5757-49C8-82D0-193822B48FA1}"/>
              </a:ext>
            </a:extLst>
          </p:cNvPr>
          <p:cNvSpPr txBox="1"/>
          <p:nvPr/>
        </p:nvSpPr>
        <p:spPr>
          <a:xfrm>
            <a:off x="4447590" y="1642378"/>
            <a:ext cx="152801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400" dirty="0">
                <a:latin typeface="Roboto" panose="02000000000000000000" pitchFamily="2" charset="0"/>
                <a:ea typeface="Roboto" panose="02000000000000000000" pitchFamily="2" charset="0"/>
              </a:rPr>
              <a:t>Couche Visible</a:t>
            </a:r>
          </a:p>
        </p:txBody>
      </p:sp>
      <p:sp>
        <p:nvSpPr>
          <p:cNvPr id="48" name="TextBox 59">
            <a:extLst>
              <a:ext uri="{FF2B5EF4-FFF2-40B4-BE49-F238E27FC236}">
                <a16:creationId xmlns:a16="http://schemas.microsoft.com/office/drawing/2014/main" id="{74B56CF1-E8FA-4F55-BF42-E1FE0CADD527}"/>
              </a:ext>
            </a:extLst>
          </p:cNvPr>
          <p:cNvSpPr txBox="1"/>
          <p:nvPr/>
        </p:nvSpPr>
        <p:spPr>
          <a:xfrm>
            <a:off x="5892316" y="1623973"/>
            <a:ext cx="152801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400" dirty="0">
                <a:latin typeface="Roboto" panose="02000000000000000000" pitchFamily="2" charset="0"/>
                <a:ea typeface="Roboto" panose="02000000000000000000" pitchFamily="2" charset="0"/>
              </a:rPr>
              <a:t>Couche </a:t>
            </a:r>
            <a:r>
              <a:rPr lang="fr-FR" dirty="0">
                <a:latin typeface="Roboto" panose="02000000000000000000" pitchFamily="2" charset="0"/>
                <a:ea typeface="Roboto" panose="02000000000000000000" pitchFamily="2" charset="0"/>
              </a:rPr>
              <a:t>Cachée</a:t>
            </a:r>
            <a:endParaRPr lang="fr-FR" sz="1400" dirty="0">
              <a:latin typeface="Roboto" panose="02000000000000000000" pitchFamily="2" charset="0"/>
              <a:ea typeface="Roboto" panose="02000000000000000000" pitchFamily="2" charset="0"/>
            </a:endParaRPr>
          </a:p>
        </p:txBody>
      </p:sp>
      <p:sp>
        <p:nvSpPr>
          <p:cNvPr id="49" name="Rectangle 48"/>
          <p:cNvSpPr/>
          <p:nvPr/>
        </p:nvSpPr>
        <p:spPr>
          <a:xfrm>
            <a:off x="172193" y="2007350"/>
            <a:ext cx="3972296" cy="2246769"/>
          </a:xfrm>
          <a:prstGeom prst="rect">
            <a:avLst/>
          </a:prstGeom>
        </p:spPr>
        <p:txBody>
          <a:bodyPr wrap="square">
            <a:spAutoFit/>
          </a:bodyPr>
          <a:lstStyle/>
          <a:p>
            <a:endParaRPr lang="fr-FR" dirty="0">
              <a:latin typeface="Roboto" panose="02000000000000000000" pitchFamily="2" charset="0"/>
              <a:ea typeface="Roboto" panose="02000000000000000000" pitchFamily="2" charset="0"/>
            </a:endParaRPr>
          </a:p>
          <a:p>
            <a:pPr>
              <a:buFont typeface="Wingdings" pitchFamily="2" charset="2"/>
              <a:buChar char="Ø"/>
            </a:pPr>
            <a:r>
              <a:rPr lang="fr-FR" dirty="0">
                <a:latin typeface="Roboto" panose="02000000000000000000" pitchFamily="2" charset="0"/>
                <a:ea typeface="Roboto" panose="02000000000000000000" pitchFamily="2" charset="0"/>
              </a:rPr>
              <a:t>Chaque </a:t>
            </a:r>
            <a:r>
              <a:rPr lang="fr-FR" b="1" dirty="0">
                <a:latin typeface="Roboto" panose="02000000000000000000" pitchFamily="2" charset="0"/>
                <a:ea typeface="Roboto" panose="02000000000000000000" pitchFamily="2" charset="0"/>
              </a:rPr>
              <a:t>x est multiplié</a:t>
            </a:r>
            <a:r>
              <a:rPr lang="fr-FR" dirty="0">
                <a:latin typeface="Roboto" pitchFamily="2" charset="0"/>
                <a:ea typeface="Roboto" pitchFamily="2" charset="0"/>
              </a:rPr>
              <a:t> par un poids séparé,</a:t>
            </a:r>
          </a:p>
          <a:p>
            <a:pPr>
              <a:buFont typeface="Wingdings" pitchFamily="2" charset="2"/>
              <a:buChar char="Ø"/>
            </a:pPr>
            <a:endParaRPr lang="fr-FR" dirty="0">
              <a:latin typeface="Roboto" pitchFamily="2" charset="0"/>
              <a:ea typeface="Roboto" pitchFamily="2" charset="0"/>
            </a:endParaRPr>
          </a:p>
          <a:p>
            <a:pPr>
              <a:buFont typeface="Wingdings" pitchFamily="2" charset="2"/>
              <a:buChar char="Ø"/>
            </a:pPr>
            <a:r>
              <a:rPr lang="fr-FR" dirty="0">
                <a:latin typeface="Roboto" pitchFamily="2" charset="0"/>
                <a:ea typeface="Roboto" pitchFamily="2" charset="0"/>
              </a:rPr>
              <a:t> les produits sont additionnés, ajoutés à un biais, et à nouveau le résultat est passé à travers une fonction d'activation pour produire la sortie du nœud.</a:t>
            </a:r>
          </a:p>
          <a:p>
            <a:br>
              <a:rPr lang="fr-FR" dirty="0">
                <a:latin typeface="Roboto" pitchFamily="2" charset="0"/>
                <a:ea typeface="Roboto" pitchFamily="2" charset="0"/>
              </a:rPr>
            </a:br>
            <a:r>
              <a:rPr lang="fr-FR" dirty="0">
                <a:latin typeface="Roboto" pitchFamily="2" charset="0"/>
                <a:ea typeface="Roboto" pitchFamily="2" charset="0"/>
              </a:rPr>
              <a:t> </a:t>
            </a:r>
            <a:br>
              <a:rPr lang="fr-FR" dirty="0">
                <a:latin typeface="Roboto" pitchFamily="2" charset="0"/>
                <a:ea typeface="Roboto" pitchFamily="2" charset="0"/>
              </a:rPr>
            </a:br>
            <a:endParaRPr lang="fr-FR" dirty="0">
              <a:latin typeface="Roboto" pitchFamily="2" charset="0"/>
              <a:ea typeface="Roboto" pitchFamily="2" charset="0"/>
            </a:endParaRPr>
          </a:p>
        </p:txBody>
      </p:sp>
      <p:sp>
        <p:nvSpPr>
          <p:cNvPr id="50" name="Rectangle 49"/>
          <p:cNvSpPr/>
          <p:nvPr/>
        </p:nvSpPr>
        <p:spPr>
          <a:xfrm>
            <a:off x="4085113" y="2156606"/>
            <a:ext cx="760021" cy="307777"/>
          </a:xfrm>
          <a:prstGeom prst="rect">
            <a:avLst/>
          </a:prstGeom>
        </p:spPr>
        <p:txBody>
          <a:bodyPr wrap="square">
            <a:spAutoFit/>
          </a:bodyPr>
          <a:lstStyle/>
          <a:p>
            <a:pPr lvl="0">
              <a:buSzPts val="1100"/>
              <a:defRPr/>
            </a:pPr>
            <a:r>
              <a:rPr lang="fr-FR" b="1" dirty="0"/>
              <a:t>Input</a:t>
            </a:r>
          </a:p>
        </p:txBody>
      </p:sp>
      <p:cxnSp>
        <p:nvCxnSpPr>
          <p:cNvPr id="57" name="Connecteur droit avec flèche 56"/>
          <p:cNvCxnSpPr>
            <a:endCxn id="27" idx="2"/>
          </p:cNvCxnSpPr>
          <p:nvPr/>
        </p:nvCxnSpPr>
        <p:spPr>
          <a:xfrm>
            <a:off x="4690754" y="2303813"/>
            <a:ext cx="269284" cy="253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1" name="Rectangle 60"/>
          <p:cNvSpPr/>
          <p:nvPr/>
        </p:nvSpPr>
        <p:spPr>
          <a:xfrm>
            <a:off x="5040426" y="2132853"/>
            <a:ext cx="367408" cy="338554"/>
          </a:xfrm>
          <a:prstGeom prst="rect">
            <a:avLst/>
          </a:prstGeom>
        </p:spPr>
        <p:txBody>
          <a:bodyPr wrap="none">
            <a:spAutoFit/>
          </a:bodyPr>
          <a:lstStyle/>
          <a:p>
            <a:pPr lvl="0">
              <a:buSzPts val="1100"/>
              <a:defRPr/>
            </a:pPr>
            <a:r>
              <a:rPr lang="fr-MA" sz="1600" b="1" dirty="0">
                <a:solidFill>
                  <a:schemeClr val="tx1"/>
                </a:solidFill>
                <a:latin typeface="Roboto" panose="02000000000000000000" pitchFamily="2" charset="0"/>
                <a:ea typeface="Roboto" panose="02000000000000000000" pitchFamily="2" charset="0"/>
                <a:cs typeface="Times New Roman" panose="02020603050405020304" pitchFamily="18" charset="0"/>
              </a:rPr>
              <a:t>x</a:t>
            </a:r>
            <a:r>
              <a:rPr lang="fr-MA" sz="1600" b="1" baseline="-25000" dirty="0">
                <a:solidFill>
                  <a:schemeClr val="tx1"/>
                </a:solidFill>
                <a:latin typeface="Roboto" panose="02000000000000000000" pitchFamily="2" charset="0"/>
                <a:ea typeface="Roboto" panose="02000000000000000000" pitchFamily="2" charset="0"/>
                <a:cs typeface="Times New Roman" panose="02020603050405020304" pitchFamily="18" charset="0"/>
              </a:rPr>
              <a:t>1</a:t>
            </a:r>
            <a:endParaRPr lang="fr-FR" sz="1600" b="1" dirty="0"/>
          </a:p>
        </p:txBody>
      </p:sp>
      <p:cxnSp>
        <p:nvCxnSpPr>
          <p:cNvPr id="65" name="Connecteur droit avec flèche 64"/>
          <p:cNvCxnSpPr>
            <a:stCxn id="27" idx="6"/>
            <a:endCxn id="30" idx="2"/>
          </p:cNvCxnSpPr>
          <p:nvPr/>
        </p:nvCxnSpPr>
        <p:spPr>
          <a:xfrm>
            <a:off x="5464535" y="2306345"/>
            <a:ext cx="995440" cy="36988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7" name="Rectangle 66"/>
          <p:cNvSpPr/>
          <p:nvPr/>
        </p:nvSpPr>
        <p:spPr>
          <a:xfrm>
            <a:off x="5430052" y="2061603"/>
            <a:ext cx="385042" cy="492443"/>
          </a:xfrm>
          <a:prstGeom prst="rect">
            <a:avLst/>
          </a:prstGeom>
        </p:spPr>
        <p:txBody>
          <a:bodyPr wrap="none">
            <a:spAutoFit/>
          </a:bodyPr>
          <a:lstStyle/>
          <a:p>
            <a:pPr>
              <a:buSzPts val="1100"/>
              <a:defRPr/>
            </a:pPr>
            <a:r>
              <a:rPr lang="fr-MA" b="1" dirty="0">
                <a:solidFill>
                  <a:schemeClr val="tx1"/>
                </a:solidFill>
                <a:latin typeface="Roboto" panose="02000000000000000000" pitchFamily="2" charset="0"/>
                <a:ea typeface="Roboto" panose="02000000000000000000" pitchFamily="2" charset="0"/>
                <a:cs typeface="Times New Roman" panose="02020603050405020304" pitchFamily="18" charset="0"/>
              </a:rPr>
              <a:t>w</a:t>
            </a:r>
            <a:r>
              <a:rPr lang="fr-MA" b="1" baseline="-25000" dirty="0">
                <a:solidFill>
                  <a:schemeClr val="tx1"/>
                </a:solidFill>
                <a:latin typeface="Roboto" panose="02000000000000000000" pitchFamily="2" charset="0"/>
                <a:ea typeface="Roboto" panose="02000000000000000000" pitchFamily="2" charset="0"/>
                <a:cs typeface="Times New Roman" panose="02020603050405020304" pitchFamily="18" charset="0"/>
              </a:rPr>
              <a:t>1</a:t>
            </a:r>
            <a:endParaRPr lang="fr-FR" b="1" dirty="0"/>
          </a:p>
          <a:p>
            <a:pPr lvl="0">
              <a:buSzPts val="1100"/>
              <a:defRPr/>
            </a:pPr>
            <a:endParaRPr lang="fr-FR" sz="1200" b="1" dirty="0"/>
          </a:p>
        </p:txBody>
      </p:sp>
      <p:sp>
        <p:nvSpPr>
          <p:cNvPr id="69" name="Rectangle 68"/>
          <p:cNvSpPr/>
          <p:nvPr/>
        </p:nvSpPr>
        <p:spPr>
          <a:xfrm>
            <a:off x="6890998" y="2487134"/>
            <a:ext cx="487634" cy="338554"/>
          </a:xfrm>
          <a:prstGeom prst="rect">
            <a:avLst/>
          </a:prstGeom>
        </p:spPr>
        <p:txBody>
          <a:bodyPr wrap="none">
            <a:spAutoFit/>
          </a:bodyPr>
          <a:lstStyle/>
          <a:p>
            <a:pPr lvl="0">
              <a:buSzPts val="1100"/>
              <a:defRPr/>
            </a:pPr>
            <a:r>
              <a:rPr lang="fr-FR" sz="1600" b="1" dirty="0"/>
              <a:t>+ b</a:t>
            </a:r>
          </a:p>
        </p:txBody>
      </p:sp>
      <p:sp>
        <p:nvSpPr>
          <p:cNvPr id="70" name="TextBox 59">
            <a:extLst>
              <a:ext uri="{FF2B5EF4-FFF2-40B4-BE49-F238E27FC236}">
                <a16:creationId xmlns:a16="http://schemas.microsoft.com/office/drawing/2014/main" id="{74B56CF1-E8FA-4F55-BF42-E1FE0CADD527}"/>
              </a:ext>
            </a:extLst>
          </p:cNvPr>
          <p:cNvSpPr txBox="1"/>
          <p:nvPr/>
        </p:nvSpPr>
        <p:spPr>
          <a:xfrm>
            <a:off x="7374577" y="1633869"/>
            <a:ext cx="198317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400" dirty="0">
                <a:latin typeface="Roboto" panose="02000000000000000000" pitchFamily="2" charset="0"/>
                <a:ea typeface="Roboto" panose="02000000000000000000" pitchFamily="2" charset="0"/>
              </a:rPr>
              <a:t>Fonction d’activation</a:t>
            </a:r>
          </a:p>
        </p:txBody>
      </p:sp>
      <p:cxnSp>
        <p:nvCxnSpPr>
          <p:cNvPr id="76" name="Connecteur droit avec flèche 75"/>
          <p:cNvCxnSpPr>
            <a:stCxn id="26" idx="6"/>
            <a:endCxn id="30" idx="2"/>
          </p:cNvCxnSpPr>
          <p:nvPr/>
        </p:nvCxnSpPr>
        <p:spPr>
          <a:xfrm flipV="1">
            <a:off x="5464534" y="2676227"/>
            <a:ext cx="995441" cy="22071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8" name="Connecteur droit avec flèche 77"/>
          <p:cNvCxnSpPr>
            <a:stCxn id="28" idx="6"/>
            <a:endCxn id="30" idx="2"/>
          </p:cNvCxnSpPr>
          <p:nvPr/>
        </p:nvCxnSpPr>
        <p:spPr>
          <a:xfrm flipV="1">
            <a:off x="5464534" y="2676227"/>
            <a:ext cx="995441" cy="77777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0" name="Connecteur droit avec flèche 79"/>
          <p:cNvCxnSpPr>
            <a:stCxn id="25" idx="6"/>
            <a:endCxn id="30" idx="2"/>
          </p:cNvCxnSpPr>
          <p:nvPr/>
        </p:nvCxnSpPr>
        <p:spPr>
          <a:xfrm flipV="1">
            <a:off x="5464534" y="2676227"/>
            <a:ext cx="995441" cy="136836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4" name="Rectangle 83"/>
          <p:cNvSpPr/>
          <p:nvPr/>
        </p:nvSpPr>
        <p:spPr>
          <a:xfrm>
            <a:off x="5428074" y="2582138"/>
            <a:ext cx="385042" cy="492443"/>
          </a:xfrm>
          <a:prstGeom prst="rect">
            <a:avLst/>
          </a:prstGeom>
        </p:spPr>
        <p:txBody>
          <a:bodyPr wrap="none">
            <a:spAutoFit/>
          </a:bodyPr>
          <a:lstStyle/>
          <a:p>
            <a:pPr>
              <a:buSzPts val="1100"/>
              <a:defRPr/>
            </a:pPr>
            <a:r>
              <a:rPr lang="fr-MA" b="1" dirty="0">
                <a:solidFill>
                  <a:schemeClr val="tx1"/>
                </a:solidFill>
                <a:latin typeface="Roboto" panose="02000000000000000000" pitchFamily="2" charset="0"/>
                <a:ea typeface="Roboto" panose="02000000000000000000" pitchFamily="2" charset="0"/>
                <a:cs typeface="Times New Roman" panose="02020603050405020304" pitchFamily="18" charset="0"/>
              </a:rPr>
              <a:t>w</a:t>
            </a:r>
            <a:r>
              <a:rPr lang="fr-MA" b="1" baseline="-25000" dirty="0">
                <a:solidFill>
                  <a:schemeClr val="tx1"/>
                </a:solidFill>
                <a:latin typeface="Roboto" panose="02000000000000000000" pitchFamily="2" charset="0"/>
                <a:ea typeface="Roboto" panose="02000000000000000000" pitchFamily="2" charset="0"/>
                <a:cs typeface="Times New Roman" panose="02020603050405020304" pitchFamily="18" charset="0"/>
              </a:rPr>
              <a:t>2</a:t>
            </a:r>
            <a:endParaRPr lang="fr-FR" b="1" dirty="0"/>
          </a:p>
          <a:p>
            <a:pPr lvl="0">
              <a:buSzPts val="1100"/>
              <a:defRPr/>
            </a:pPr>
            <a:endParaRPr lang="fr-FR" sz="1200" b="1" dirty="0"/>
          </a:p>
        </p:txBody>
      </p:sp>
      <p:sp>
        <p:nvSpPr>
          <p:cNvPr id="85" name="Rectangle 84"/>
          <p:cNvSpPr/>
          <p:nvPr/>
        </p:nvSpPr>
        <p:spPr>
          <a:xfrm>
            <a:off x="5392448" y="3033400"/>
            <a:ext cx="385042" cy="492443"/>
          </a:xfrm>
          <a:prstGeom prst="rect">
            <a:avLst/>
          </a:prstGeom>
        </p:spPr>
        <p:txBody>
          <a:bodyPr wrap="none">
            <a:spAutoFit/>
          </a:bodyPr>
          <a:lstStyle/>
          <a:p>
            <a:pPr>
              <a:buSzPts val="1100"/>
              <a:defRPr/>
            </a:pPr>
            <a:r>
              <a:rPr lang="fr-MA" b="1" dirty="0">
                <a:solidFill>
                  <a:schemeClr val="tx1"/>
                </a:solidFill>
                <a:latin typeface="Roboto" panose="02000000000000000000" pitchFamily="2" charset="0"/>
                <a:ea typeface="Roboto" panose="02000000000000000000" pitchFamily="2" charset="0"/>
                <a:cs typeface="Times New Roman" panose="02020603050405020304" pitchFamily="18" charset="0"/>
              </a:rPr>
              <a:t>w</a:t>
            </a:r>
            <a:r>
              <a:rPr lang="fr-MA" b="1" baseline="-25000" dirty="0">
                <a:solidFill>
                  <a:schemeClr val="tx1"/>
                </a:solidFill>
                <a:latin typeface="Roboto" panose="02000000000000000000" pitchFamily="2" charset="0"/>
                <a:ea typeface="Roboto" panose="02000000000000000000" pitchFamily="2" charset="0"/>
                <a:cs typeface="Times New Roman" panose="02020603050405020304" pitchFamily="18" charset="0"/>
              </a:rPr>
              <a:t>3</a:t>
            </a:r>
            <a:endParaRPr lang="fr-FR" b="1" dirty="0"/>
          </a:p>
          <a:p>
            <a:pPr lvl="0">
              <a:buSzPts val="1100"/>
              <a:defRPr/>
            </a:pPr>
            <a:endParaRPr lang="fr-FR" sz="1200" b="1" dirty="0"/>
          </a:p>
        </p:txBody>
      </p:sp>
      <p:sp>
        <p:nvSpPr>
          <p:cNvPr id="86" name="Rectangle 85"/>
          <p:cNvSpPr/>
          <p:nvPr/>
        </p:nvSpPr>
        <p:spPr>
          <a:xfrm>
            <a:off x="5380574" y="3532162"/>
            <a:ext cx="385042" cy="492443"/>
          </a:xfrm>
          <a:prstGeom prst="rect">
            <a:avLst/>
          </a:prstGeom>
        </p:spPr>
        <p:txBody>
          <a:bodyPr wrap="none">
            <a:spAutoFit/>
          </a:bodyPr>
          <a:lstStyle/>
          <a:p>
            <a:pPr>
              <a:buSzPts val="1100"/>
              <a:defRPr/>
            </a:pPr>
            <a:r>
              <a:rPr lang="fr-MA" b="1" dirty="0">
                <a:solidFill>
                  <a:schemeClr val="tx1"/>
                </a:solidFill>
                <a:latin typeface="Roboto" panose="02000000000000000000" pitchFamily="2" charset="0"/>
                <a:ea typeface="Roboto" panose="02000000000000000000" pitchFamily="2" charset="0"/>
                <a:cs typeface="Times New Roman" panose="02020603050405020304" pitchFamily="18" charset="0"/>
              </a:rPr>
              <a:t>w</a:t>
            </a:r>
            <a:r>
              <a:rPr lang="fr-MA" b="1" baseline="-25000" dirty="0">
                <a:solidFill>
                  <a:schemeClr val="tx1"/>
                </a:solidFill>
                <a:latin typeface="Roboto" panose="02000000000000000000" pitchFamily="2" charset="0"/>
                <a:ea typeface="Roboto" panose="02000000000000000000" pitchFamily="2" charset="0"/>
                <a:cs typeface="Times New Roman" panose="02020603050405020304" pitchFamily="18" charset="0"/>
              </a:rPr>
              <a:t>4</a:t>
            </a:r>
            <a:endParaRPr lang="fr-FR" b="1" dirty="0"/>
          </a:p>
          <a:p>
            <a:pPr lvl="0">
              <a:buSzPts val="1100"/>
              <a:defRPr/>
            </a:pPr>
            <a:endParaRPr lang="fr-FR" sz="1200" b="1" dirty="0"/>
          </a:p>
        </p:txBody>
      </p:sp>
      <p:sp>
        <p:nvSpPr>
          <p:cNvPr id="87" name="Rectangle 86"/>
          <p:cNvSpPr/>
          <p:nvPr/>
        </p:nvSpPr>
        <p:spPr>
          <a:xfrm>
            <a:off x="5026571" y="2724640"/>
            <a:ext cx="367408" cy="338554"/>
          </a:xfrm>
          <a:prstGeom prst="rect">
            <a:avLst/>
          </a:prstGeom>
        </p:spPr>
        <p:txBody>
          <a:bodyPr wrap="none">
            <a:spAutoFit/>
          </a:bodyPr>
          <a:lstStyle/>
          <a:p>
            <a:pPr lvl="0">
              <a:buSzPts val="1100"/>
              <a:defRPr/>
            </a:pPr>
            <a:r>
              <a:rPr lang="fr-MA" sz="1600" b="1" dirty="0">
                <a:solidFill>
                  <a:schemeClr val="tx1"/>
                </a:solidFill>
                <a:latin typeface="Roboto" panose="02000000000000000000" pitchFamily="2" charset="0"/>
                <a:ea typeface="Roboto" panose="02000000000000000000" pitchFamily="2" charset="0"/>
                <a:cs typeface="Times New Roman" panose="02020603050405020304" pitchFamily="18" charset="0"/>
              </a:rPr>
              <a:t>x</a:t>
            </a:r>
            <a:r>
              <a:rPr lang="fr-MA" sz="1600" b="1" baseline="-25000" dirty="0">
                <a:solidFill>
                  <a:schemeClr val="tx1"/>
                </a:solidFill>
                <a:latin typeface="Roboto" panose="02000000000000000000" pitchFamily="2" charset="0"/>
                <a:ea typeface="Roboto" panose="02000000000000000000" pitchFamily="2" charset="0"/>
                <a:cs typeface="Times New Roman" panose="02020603050405020304" pitchFamily="18" charset="0"/>
              </a:rPr>
              <a:t>2</a:t>
            </a:r>
            <a:endParaRPr lang="fr-FR" sz="1600" b="1" dirty="0"/>
          </a:p>
        </p:txBody>
      </p:sp>
      <p:sp>
        <p:nvSpPr>
          <p:cNvPr id="88" name="Rectangle 87"/>
          <p:cNvSpPr/>
          <p:nvPr/>
        </p:nvSpPr>
        <p:spPr>
          <a:xfrm>
            <a:off x="5026572" y="3270905"/>
            <a:ext cx="367408" cy="338554"/>
          </a:xfrm>
          <a:prstGeom prst="rect">
            <a:avLst/>
          </a:prstGeom>
        </p:spPr>
        <p:txBody>
          <a:bodyPr wrap="none">
            <a:spAutoFit/>
          </a:bodyPr>
          <a:lstStyle/>
          <a:p>
            <a:pPr lvl="0">
              <a:buSzPts val="1100"/>
              <a:defRPr/>
            </a:pPr>
            <a:r>
              <a:rPr lang="fr-MA" sz="1600" b="1" dirty="0">
                <a:solidFill>
                  <a:schemeClr val="tx1"/>
                </a:solidFill>
                <a:latin typeface="Roboto" panose="02000000000000000000" pitchFamily="2" charset="0"/>
                <a:ea typeface="Roboto" panose="02000000000000000000" pitchFamily="2" charset="0"/>
                <a:cs typeface="Times New Roman" panose="02020603050405020304" pitchFamily="18" charset="0"/>
              </a:rPr>
              <a:t>x</a:t>
            </a:r>
            <a:r>
              <a:rPr lang="fr-MA" sz="1600" b="1" baseline="-25000" dirty="0">
                <a:solidFill>
                  <a:schemeClr val="tx1"/>
                </a:solidFill>
                <a:latin typeface="Roboto" panose="02000000000000000000" pitchFamily="2" charset="0"/>
                <a:ea typeface="Roboto" panose="02000000000000000000" pitchFamily="2" charset="0"/>
                <a:cs typeface="Times New Roman" panose="02020603050405020304" pitchFamily="18" charset="0"/>
              </a:rPr>
              <a:t>3</a:t>
            </a:r>
            <a:endParaRPr lang="fr-FR" sz="1600" b="1" dirty="0"/>
          </a:p>
        </p:txBody>
      </p:sp>
      <p:sp>
        <p:nvSpPr>
          <p:cNvPr id="89" name="Rectangle 88"/>
          <p:cNvSpPr/>
          <p:nvPr/>
        </p:nvSpPr>
        <p:spPr>
          <a:xfrm>
            <a:off x="5026572" y="3864671"/>
            <a:ext cx="367408" cy="338554"/>
          </a:xfrm>
          <a:prstGeom prst="rect">
            <a:avLst/>
          </a:prstGeom>
        </p:spPr>
        <p:txBody>
          <a:bodyPr wrap="none">
            <a:spAutoFit/>
          </a:bodyPr>
          <a:lstStyle/>
          <a:p>
            <a:pPr lvl="0">
              <a:buSzPts val="1100"/>
              <a:defRPr/>
            </a:pPr>
            <a:r>
              <a:rPr lang="fr-MA" sz="1600" b="1" dirty="0">
                <a:solidFill>
                  <a:schemeClr val="tx1"/>
                </a:solidFill>
                <a:latin typeface="Roboto" panose="02000000000000000000" pitchFamily="2" charset="0"/>
                <a:ea typeface="Roboto" panose="02000000000000000000" pitchFamily="2" charset="0"/>
                <a:cs typeface="Times New Roman" panose="02020603050405020304" pitchFamily="18" charset="0"/>
              </a:rPr>
              <a:t>x</a:t>
            </a:r>
            <a:r>
              <a:rPr lang="fr-MA" sz="1600" b="1" baseline="-25000" dirty="0">
                <a:solidFill>
                  <a:schemeClr val="tx1"/>
                </a:solidFill>
                <a:latin typeface="Roboto" panose="02000000000000000000" pitchFamily="2" charset="0"/>
                <a:ea typeface="Roboto" panose="02000000000000000000" pitchFamily="2" charset="0"/>
                <a:cs typeface="Times New Roman" panose="02020603050405020304" pitchFamily="18" charset="0"/>
              </a:rPr>
              <a:t>4</a:t>
            </a:r>
            <a:endParaRPr lang="fr-FR" sz="1600" b="1" dirty="0"/>
          </a:p>
        </p:txBody>
      </p:sp>
      <p:cxnSp>
        <p:nvCxnSpPr>
          <p:cNvPr id="93" name="Connecteur droit avec flèche 92"/>
          <p:cNvCxnSpPr/>
          <p:nvPr/>
        </p:nvCxnSpPr>
        <p:spPr>
          <a:xfrm>
            <a:off x="7336972" y="2646218"/>
            <a:ext cx="269284" cy="25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4" name="Rectangle 93"/>
          <p:cNvSpPr/>
          <p:nvPr/>
        </p:nvSpPr>
        <p:spPr>
          <a:xfrm>
            <a:off x="7647711" y="2485155"/>
            <a:ext cx="1698170" cy="338554"/>
          </a:xfrm>
          <a:prstGeom prst="rect">
            <a:avLst/>
          </a:prstGeom>
        </p:spPr>
        <p:txBody>
          <a:bodyPr wrap="square">
            <a:spAutoFit/>
          </a:bodyPr>
          <a:lstStyle/>
          <a:p>
            <a:pPr lvl="0">
              <a:buSzPts val="1100"/>
              <a:defRPr/>
            </a:pPr>
            <a:r>
              <a:rPr lang="fr-FR" sz="1600" b="1" dirty="0"/>
              <a:t>       = a output</a:t>
            </a:r>
          </a:p>
        </p:txBody>
      </p:sp>
      <p:pic>
        <p:nvPicPr>
          <p:cNvPr id="95" name="Picture 2"/>
          <p:cNvPicPr>
            <a:picLocks noChangeAspect="1" noChangeArrowheads="1"/>
          </p:cNvPicPr>
          <p:nvPr/>
        </p:nvPicPr>
        <p:blipFill>
          <a:blip r:embed="rId3"/>
          <a:srcRect/>
          <a:stretch>
            <a:fillRect/>
          </a:stretch>
        </p:blipFill>
        <p:spPr bwMode="auto">
          <a:xfrm>
            <a:off x="7625753" y="2407227"/>
            <a:ext cx="447675" cy="495300"/>
          </a:xfrm>
          <a:prstGeom prst="rect">
            <a:avLst/>
          </a:prstGeom>
          <a:noFill/>
          <a:ln w="9525">
            <a:noFill/>
            <a:miter lim="800000"/>
            <a:headEnd/>
            <a:tailEnd/>
          </a:ln>
        </p:spPr>
      </p:pic>
    </p:spTree>
    <p:extLst>
      <p:ext uri="{BB962C8B-B14F-4D97-AF65-F5344CB8AC3E}">
        <p14:creationId xmlns:p14="http://schemas.microsoft.com/office/powerpoint/2010/main" val="420381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box(in)">
                                      <p:cBhvr>
                                        <p:cTn id="13" dur="500"/>
                                        <p:tgtEl>
                                          <p:spTgt spid="57"/>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box(in)">
                                      <p:cBhvr>
                                        <p:cTn id="16" dur="500"/>
                                        <p:tgtEl>
                                          <p:spTgt spid="50"/>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box(in)">
                                      <p:cBhvr>
                                        <p:cTn id="19" dur="500"/>
                                        <p:tgtEl>
                                          <p:spTgt spid="61"/>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box(in)">
                                      <p:cBhvr>
                                        <p:cTn id="22" dur="500"/>
                                        <p:tgtEl>
                                          <p:spTgt spid="87"/>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box(in)">
                                      <p:cBhvr>
                                        <p:cTn id="25" dur="500"/>
                                        <p:tgtEl>
                                          <p:spTgt spid="88"/>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box(in)">
                                      <p:cBhvr>
                                        <p:cTn id="28" dur="500"/>
                                        <p:tgtEl>
                                          <p:spTgt spid="89"/>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box(in)">
                                      <p:cBhvr>
                                        <p:cTn id="31" dur="500"/>
                                        <p:tgtEl>
                                          <p:spTgt spid="67"/>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box(in)">
                                      <p:cBhvr>
                                        <p:cTn id="34" dur="500"/>
                                        <p:tgtEl>
                                          <p:spTgt spid="84"/>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box(in)">
                                      <p:cBhvr>
                                        <p:cTn id="37" dur="500"/>
                                        <p:tgtEl>
                                          <p:spTgt spid="85"/>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box(in)">
                                      <p:cBhvr>
                                        <p:cTn id="40" dur="500"/>
                                        <p:tgtEl>
                                          <p:spTgt spid="86"/>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grpId="0" nodeType="click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box(in)">
                                      <p:cBhvr>
                                        <p:cTn id="45" dur="500"/>
                                        <p:tgtEl>
                                          <p:spTgt spid="69"/>
                                        </p:tgtEl>
                                      </p:cBhvr>
                                    </p:animEffect>
                                  </p:childTnLst>
                                </p:cTn>
                              </p:par>
                              <p:par>
                                <p:cTn id="46" presetID="4" presetClass="entr" presetSubtype="16" fill="hold" nodeType="with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box(in)">
                                      <p:cBhvr>
                                        <p:cTn id="48" dur="500"/>
                                        <p:tgtEl>
                                          <p:spTgt spid="93"/>
                                        </p:tgtEl>
                                      </p:cBhvr>
                                    </p:animEffect>
                                  </p:childTnLst>
                                </p:cTn>
                              </p:par>
                              <p:par>
                                <p:cTn id="49" presetID="4" presetClass="entr" presetSubtype="16" fill="hold" nodeType="withEffect">
                                  <p:stCondLst>
                                    <p:cond delay="0"/>
                                  </p:stCondLst>
                                  <p:childTnLst>
                                    <p:set>
                                      <p:cBhvr>
                                        <p:cTn id="50" dur="1" fill="hold">
                                          <p:stCondLst>
                                            <p:cond delay="0"/>
                                          </p:stCondLst>
                                        </p:cTn>
                                        <p:tgtEl>
                                          <p:spTgt spid="95"/>
                                        </p:tgtEl>
                                        <p:attrNameLst>
                                          <p:attrName>style.visibility</p:attrName>
                                        </p:attrNameLst>
                                      </p:cBhvr>
                                      <p:to>
                                        <p:strVal val="visible"/>
                                      </p:to>
                                    </p:set>
                                    <p:animEffect transition="in" filter="box(in)">
                                      <p:cBhvr>
                                        <p:cTn id="51" dur="500"/>
                                        <p:tgtEl>
                                          <p:spTgt spid="95"/>
                                        </p:tgtEl>
                                      </p:cBhvr>
                                    </p:animEffect>
                                  </p:childTnLst>
                                </p:cTn>
                              </p:par>
                              <p:par>
                                <p:cTn id="52" presetID="4" presetClass="entr" presetSubtype="16" fill="hold" grpId="0" nodeType="withEffect">
                                  <p:stCondLst>
                                    <p:cond delay="0"/>
                                  </p:stCondLst>
                                  <p:childTnLst>
                                    <p:set>
                                      <p:cBhvr>
                                        <p:cTn id="53" dur="1" fill="hold">
                                          <p:stCondLst>
                                            <p:cond delay="0"/>
                                          </p:stCondLst>
                                        </p:cTn>
                                        <p:tgtEl>
                                          <p:spTgt spid="94"/>
                                        </p:tgtEl>
                                        <p:attrNameLst>
                                          <p:attrName>style.visibility</p:attrName>
                                        </p:attrNameLst>
                                      </p:cBhvr>
                                      <p:to>
                                        <p:strVal val="visible"/>
                                      </p:to>
                                    </p:set>
                                    <p:animEffect transition="in" filter="box(in)">
                                      <p:cBhvr>
                                        <p:cTn id="54" dur="500"/>
                                        <p:tgtEl>
                                          <p:spTgt spid="94"/>
                                        </p:tgtEl>
                                      </p:cBhvr>
                                    </p:animEffect>
                                  </p:childTnLst>
                                </p:cTn>
                              </p:par>
                              <p:par>
                                <p:cTn id="55" presetID="4" presetClass="entr" presetSubtype="16"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box(in)">
                                      <p:cBhvr>
                                        <p:cTn id="5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61" grpId="0"/>
      <p:bldP spid="67" grpId="0"/>
      <p:bldP spid="69" grpId="0"/>
      <p:bldP spid="70" grpId="0"/>
      <p:bldP spid="84" grpId="0"/>
      <p:bldP spid="85" grpId="0"/>
      <p:bldP spid="86" grpId="0"/>
      <p:bldP spid="87" grpId="0"/>
      <p:bldP spid="88" grpId="0"/>
      <p:bldP spid="89" grpId="0"/>
      <p:bldP spid="9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829" name="Google Shape;1829;p36"/>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MA" dirty="0"/>
              <a:t>Machine De Boltzmann Restreinte</a:t>
            </a:r>
            <a:endParaRPr dirty="0"/>
          </a:p>
        </p:txBody>
      </p:sp>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2924328" cy="307777"/>
          </a:xfrm>
          <a:prstGeom prst="rect">
            <a:avLst/>
          </a:prstGeom>
          <a:noFill/>
        </p:spPr>
        <p:txBody>
          <a:bodyPr wrap="square">
            <a:spAutoFit/>
          </a:bodyPr>
          <a:lstStyle/>
          <a:p>
            <a:pPr marL="0" lvl="0" indent="0" algn="l" rtl="0">
              <a:spcBef>
                <a:spcPts val="0"/>
              </a:spcBef>
              <a:spcAft>
                <a:spcPts val="0"/>
              </a:spcAft>
              <a:buNone/>
            </a:pPr>
            <a:r>
              <a:rPr lang="fr-MA" b="1" dirty="0">
                <a:solidFill>
                  <a:srgbClr val="0070C0"/>
                </a:solidFill>
                <a:latin typeface="Roboto" panose="02000000000000000000" pitchFamily="2" charset="0"/>
                <a:ea typeface="Roboto" panose="02000000000000000000" pitchFamily="2" charset="0"/>
              </a:rPr>
              <a:t>Fonctionnement :</a:t>
            </a:r>
          </a:p>
        </p:txBody>
      </p:sp>
      <p:sp>
        <p:nvSpPr>
          <p:cNvPr id="25" name="Oval 9">
            <a:extLst>
              <a:ext uri="{FF2B5EF4-FFF2-40B4-BE49-F238E27FC236}">
                <a16:creationId xmlns:a16="http://schemas.microsoft.com/office/drawing/2014/main" id="{35E84D9F-7605-4F6B-AB73-AB46EA8F9AB6}"/>
              </a:ext>
            </a:extLst>
          </p:cNvPr>
          <p:cNvSpPr/>
          <p:nvPr/>
        </p:nvSpPr>
        <p:spPr>
          <a:xfrm>
            <a:off x="4960037" y="3823879"/>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6" name="Oval 11">
            <a:extLst>
              <a:ext uri="{FF2B5EF4-FFF2-40B4-BE49-F238E27FC236}">
                <a16:creationId xmlns:a16="http://schemas.microsoft.com/office/drawing/2014/main" id="{74BB947C-6564-4169-AB77-5F5B8309222E}"/>
              </a:ext>
            </a:extLst>
          </p:cNvPr>
          <p:cNvSpPr/>
          <p:nvPr/>
        </p:nvSpPr>
        <p:spPr>
          <a:xfrm>
            <a:off x="4960037" y="2676227"/>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7" name="Oval 13">
            <a:extLst>
              <a:ext uri="{FF2B5EF4-FFF2-40B4-BE49-F238E27FC236}">
                <a16:creationId xmlns:a16="http://schemas.microsoft.com/office/drawing/2014/main" id="{F24F0981-8881-4618-8C5D-1E4580522DFD}"/>
              </a:ext>
            </a:extLst>
          </p:cNvPr>
          <p:cNvSpPr/>
          <p:nvPr/>
        </p:nvSpPr>
        <p:spPr>
          <a:xfrm>
            <a:off x="4960038" y="2085628"/>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8" name="Oval 17">
            <a:extLst>
              <a:ext uri="{FF2B5EF4-FFF2-40B4-BE49-F238E27FC236}">
                <a16:creationId xmlns:a16="http://schemas.microsoft.com/office/drawing/2014/main" id="{6F0AB78B-2F2B-4850-B3E7-DEAB3DBCC19C}"/>
              </a:ext>
            </a:extLst>
          </p:cNvPr>
          <p:cNvSpPr/>
          <p:nvPr/>
        </p:nvSpPr>
        <p:spPr>
          <a:xfrm>
            <a:off x="4960037" y="3233280"/>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9" name="Oval 19">
            <a:extLst>
              <a:ext uri="{FF2B5EF4-FFF2-40B4-BE49-F238E27FC236}">
                <a16:creationId xmlns:a16="http://schemas.microsoft.com/office/drawing/2014/main" id="{D676E1D7-CB6F-4BE7-82A6-573077D9F8C1}"/>
              </a:ext>
            </a:extLst>
          </p:cNvPr>
          <p:cNvSpPr/>
          <p:nvPr/>
        </p:nvSpPr>
        <p:spPr>
          <a:xfrm>
            <a:off x="6459974" y="3046109"/>
            <a:ext cx="504497" cy="441434"/>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0" name="Oval 20">
            <a:extLst>
              <a:ext uri="{FF2B5EF4-FFF2-40B4-BE49-F238E27FC236}">
                <a16:creationId xmlns:a16="http://schemas.microsoft.com/office/drawing/2014/main" id="{D39BC19E-BC1C-4793-B9D6-9764A32D8AD0}"/>
              </a:ext>
            </a:extLst>
          </p:cNvPr>
          <p:cNvSpPr/>
          <p:nvPr/>
        </p:nvSpPr>
        <p:spPr>
          <a:xfrm>
            <a:off x="6459975" y="2455510"/>
            <a:ext cx="504497" cy="441434"/>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1" name="Oval 21">
            <a:extLst>
              <a:ext uri="{FF2B5EF4-FFF2-40B4-BE49-F238E27FC236}">
                <a16:creationId xmlns:a16="http://schemas.microsoft.com/office/drawing/2014/main" id="{0BBBE4F2-1C8B-4A70-A22D-960A411DD185}"/>
              </a:ext>
            </a:extLst>
          </p:cNvPr>
          <p:cNvSpPr/>
          <p:nvPr/>
        </p:nvSpPr>
        <p:spPr>
          <a:xfrm>
            <a:off x="6459974" y="3603162"/>
            <a:ext cx="504497" cy="441434"/>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cxnSp>
        <p:nvCxnSpPr>
          <p:cNvPr id="34" name="Straight Connector 7">
            <a:extLst>
              <a:ext uri="{FF2B5EF4-FFF2-40B4-BE49-F238E27FC236}">
                <a16:creationId xmlns:a16="http://schemas.microsoft.com/office/drawing/2014/main" id="{10B5A0C4-DF5B-463D-AC95-52C7BBDFA910}"/>
              </a:ext>
            </a:extLst>
          </p:cNvPr>
          <p:cNvCxnSpPr>
            <a:stCxn id="26" idx="6"/>
            <a:endCxn id="26" idx="6"/>
          </p:cNvCxnSpPr>
          <p:nvPr/>
        </p:nvCxnSpPr>
        <p:spPr>
          <a:xfrm>
            <a:off x="5464534" y="289694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5">
            <a:extLst>
              <a:ext uri="{FF2B5EF4-FFF2-40B4-BE49-F238E27FC236}">
                <a16:creationId xmlns:a16="http://schemas.microsoft.com/office/drawing/2014/main" id="{6F8AE725-84F1-410C-913B-26D1E5F06B24}"/>
              </a:ext>
            </a:extLst>
          </p:cNvPr>
          <p:cNvCxnSpPr>
            <a:stCxn id="28" idx="6"/>
            <a:endCxn id="28" idx="6"/>
          </p:cNvCxnSpPr>
          <p:nvPr/>
        </p:nvCxnSpPr>
        <p:spPr>
          <a:xfrm>
            <a:off x="5464534" y="345399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6">
            <a:extLst>
              <a:ext uri="{FF2B5EF4-FFF2-40B4-BE49-F238E27FC236}">
                <a16:creationId xmlns:a16="http://schemas.microsoft.com/office/drawing/2014/main" id="{74C4468C-F128-4706-A7BB-A72DFACC1DD9}"/>
              </a:ext>
            </a:extLst>
          </p:cNvPr>
          <p:cNvCxnSpPr>
            <a:stCxn id="25" idx="6"/>
            <a:endCxn id="25" idx="6"/>
          </p:cNvCxnSpPr>
          <p:nvPr/>
        </p:nvCxnSpPr>
        <p:spPr>
          <a:xfrm>
            <a:off x="5464534" y="4044596"/>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58">
            <a:extLst>
              <a:ext uri="{FF2B5EF4-FFF2-40B4-BE49-F238E27FC236}">
                <a16:creationId xmlns:a16="http://schemas.microsoft.com/office/drawing/2014/main" id="{221FCEA1-5757-49C8-82D0-193822B48FA1}"/>
              </a:ext>
            </a:extLst>
          </p:cNvPr>
          <p:cNvSpPr txBox="1"/>
          <p:nvPr/>
        </p:nvSpPr>
        <p:spPr>
          <a:xfrm>
            <a:off x="4447590" y="1642378"/>
            <a:ext cx="152801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400" dirty="0">
                <a:latin typeface="Roboto" panose="02000000000000000000" pitchFamily="2" charset="0"/>
                <a:ea typeface="Roboto" panose="02000000000000000000" pitchFamily="2" charset="0"/>
              </a:rPr>
              <a:t>Couche Visible</a:t>
            </a:r>
          </a:p>
        </p:txBody>
      </p:sp>
      <p:sp>
        <p:nvSpPr>
          <p:cNvPr id="48" name="TextBox 59">
            <a:extLst>
              <a:ext uri="{FF2B5EF4-FFF2-40B4-BE49-F238E27FC236}">
                <a16:creationId xmlns:a16="http://schemas.microsoft.com/office/drawing/2014/main" id="{74B56CF1-E8FA-4F55-BF42-E1FE0CADD527}"/>
              </a:ext>
            </a:extLst>
          </p:cNvPr>
          <p:cNvSpPr txBox="1"/>
          <p:nvPr/>
        </p:nvSpPr>
        <p:spPr>
          <a:xfrm>
            <a:off x="5892316" y="1623973"/>
            <a:ext cx="152801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400" dirty="0">
                <a:latin typeface="Roboto" panose="02000000000000000000" pitchFamily="2" charset="0"/>
                <a:ea typeface="Roboto" panose="02000000000000000000" pitchFamily="2" charset="0"/>
              </a:rPr>
              <a:t>Couche </a:t>
            </a:r>
            <a:r>
              <a:rPr lang="fr-FR" dirty="0">
                <a:latin typeface="Roboto" panose="02000000000000000000" pitchFamily="2" charset="0"/>
                <a:ea typeface="Roboto" panose="02000000000000000000" pitchFamily="2" charset="0"/>
              </a:rPr>
              <a:t>Cachée</a:t>
            </a:r>
            <a:endParaRPr lang="fr-FR" sz="1400" dirty="0">
              <a:latin typeface="Roboto" panose="02000000000000000000" pitchFamily="2" charset="0"/>
              <a:ea typeface="Roboto" panose="02000000000000000000" pitchFamily="2" charset="0"/>
            </a:endParaRPr>
          </a:p>
        </p:txBody>
      </p:sp>
      <p:sp>
        <p:nvSpPr>
          <p:cNvPr id="49" name="Rectangle 48"/>
          <p:cNvSpPr/>
          <p:nvPr/>
        </p:nvSpPr>
        <p:spPr>
          <a:xfrm>
            <a:off x="160317" y="1532337"/>
            <a:ext cx="3972296" cy="3323987"/>
          </a:xfrm>
          <a:prstGeom prst="rect">
            <a:avLst/>
          </a:prstGeom>
        </p:spPr>
        <p:txBody>
          <a:bodyPr wrap="square">
            <a:spAutoFit/>
          </a:bodyPr>
          <a:lstStyle/>
          <a:p>
            <a:pPr>
              <a:buFont typeface="Wingdings" pitchFamily="2" charset="2"/>
              <a:buChar char="Ø"/>
            </a:pPr>
            <a:r>
              <a:rPr lang="fr-FR" dirty="0">
                <a:latin typeface="Roboto" panose="02000000000000000000" pitchFamily="2" charset="0"/>
                <a:ea typeface="Roboto" panose="02000000000000000000" pitchFamily="2" charset="0"/>
              </a:rPr>
              <a:t>A chaque nœud caché, chaque entrée </a:t>
            </a:r>
            <a:r>
              <a:rPr lang="fr-FR" b="1" dirty="0">
                <a:latin typeface="Roboto" panose="02000000000000000000" pitchFamily="2" charset="0"/>
                <a:ea typeface="Roboto" panose="02000000000000000000" pitchFamily="2" charset="0"/>
              </a:rPr>
              <a:t>x est multipliée</a:t>
            </a:r>
            <a:r>
              <a:rPr lang="fr-FR" dirty="0">
                <a:latin typeface="Roboto" panose="02000000000000000000" pitchFamily="2" charset="0"/>
                <a:ea typeface="Roboto" panose="02000000000000000000" pitchFamily="2" charset="0"/>
              </a:rPr>
              <a:t> par son poids w respectif. </a:t>
            </a:r>
          </a:p>
          <a:p>
            <a:pPr>
              <a:buFont typeface="Wingdings" pitchFamily="2" charset="2"/>
              <a:buChar char="Ø"/>
            </a:pPr>
            <a:endParaRPr lang="fr-FR" dirty="0">
              <a:latin typeface="Roboto" panose="02000000000000000000" pitchFamily="2" charset="0"/>
              <a:ea typeface="Roboto" panose="02000000000000000000" pitchFamily="2" charset="0"/>
            </a:endParaRPr>
          </a:p>
          <a:p>
            <a:pPr>
              <a:buFont typeface="Wingdings" pitchFamily="2" charset="2"/>
              <a:buChar char="Ø"/>
            </a:pPr>
            <a:r>
              <a:rPr lang="fr-FR" dirty="0">
                <a:latin typeface="Roboto" panose="02000000000000000000" pitchFamily="2" charset="0"/>
                <a:ea typeface="Roboto" panose="02000000000000000000" pitchFamily="2" charset="0"/>
              </a:rPr>
              <a:t> Les poids entre les deux couches formeront toujours une matrice où les lignes sont égales aux nœuds d'entrée et les colonnes sont égales aux nœuds de sortie.</a:t>
            </a:r>
          </a:p>
          <a:p>
            <a:pPr>
              <a:buFont typeface="Wingdings" pitchFamily="2" charset="2"/>
              <a:buChar char="Ø"/>
            </a:pPr>
            <a:endParaRPr lang="fr-FR" dirty="0">
              <a:latin typeface="Roboto" panose="02000000000000000000" pitchFamily="2" charset="0"/>
              <a:ea typeface="Roboto" panose="02000000000000000000" pitchFamily="2" charset="0"/>
            </a:endParaRPr>
          </a:p>
          <a:p>
            <a:pPr>
              <a:buFont typeface="Wingdings" pitchFamily="2" charset="2"/>
              <a:buChar char="Ø"/>
            </a:pPr>
            <a:r>
              <a:rPr lang="fr-FR" dirty="0">
                <a:latin typeface="Roboto" panose="02000000000000000000" pitchFamily="2" charset="0"/>
                <a:ea typeface="Roboto" panose="02000000000000000000" pitchFamily="2" charset="0"/>
              </a:rPr>
              <a:t>Chaque nœud caché reçoit les quatre entrées multipliées par leurs poids respectifs. </a:t>
            </a:r>
            <a:r>
              <a:rPr lang="fr-FR" b="1" dirty="0">
                <a:latin typeface="Roboto" panose="02000000000000000000" pitchFamily="2" charset="0"/>
                <a:ea typeface="Roboto" panose="02000000000000000000" pitchFamily="2" charset="0"/>
              </a:rPr>
              <a:t>La somme</a:t>
            </a:r>
            <a:r>
              <a:rPr lang="fr-FR" dirty="0">
                <a:latin typeface="Roboto" panose="02000000000000000000" pitchFamily="2" charset="0"/>
                <a:ea typeface="Roboto" panose="02000000000000000000" pitchFamily="2" charset="0"/>
              </a:rPr>
              <a:t> de ces produits est à nouveau </a:t>
            </a:r>
            <a:r>
              <a:rPr lang="fr-FR" b="1" dirty="0">
                <a:latin typeface="Roboto" panose="02000000000000000000" pitchFamily="2" charset="0"/>
                <a:ea typeface="Roboto" panose="02000000000000000000" pitchFamily="2" charset="0"/>
              </a:rPr>
              <a:t>ajoutée à un biais</a:t>
            </a:r>
            <a:r>
              <a:rPr lang="fr-FR" dirty="0">
                <a:latin typeface="Roboto" panose="02000000000000000000" pitchFamily="2" charset="0"/>
                <a:ea typeface="Roboto" panose="02000000000000000000" pitchFamily="2" charset="0"/>
              </a:rPr>
              <a:t> (qui oblige au moins certaines activations à se produire), et le résultat est passé à travers l'algorithme d'activation produisant une sortie pour chaque nœud caché. </a:t>
            </a:r>
          </a:p>
        </p:txBody>
      </p:sp>
      <p:sp>
        <p:nvSpPr>
          <p:cNvPr id="50" name="Rectangle 49"/>
          <p:cNvSpPr/>
          <p:nvPr/>
        </p:nvSpPr>
        <p:spPr>
          <a:xfrm>
            <a:off x="4085113" y="2156606"/>
            <a:ext cx="760021" cy="307777"/>
          </a:xfrm>
          <a:prstGeom prst="rect">
            <a:avLst/>
          </a:prstGeom>
        </p:spPr>
        <p:txBody>
          <a:bodyPr wrap="square">
            <a:spAutoFit/>
          </a:bodyPr>
          <a:lstStyle/>
          <a:p>
            <a:pPr lvl="0">
              <a:buSzPts val="1100"/>
              <a:defRPr/>
            </a:pPr>
            <a:r>
              <a:rPr lang="fr-FR" b="1" dirty="0"/>
              <a:t>Input</a:t>
            </a:r>
          </a:p>
        </p:txBody>
      </p:sp>
      <p:cxnSp>
        <p:nvCxnSpPr>
          <p:cNvPr id="57" name="Connecteur droit avec flèche 56"/>
          <p:cNvCxnSpPr>
            <a:endCxn id="27" idx="2"/>
          </p:cNvCxnSpPr>
          <p:nvPr/>
        </p:nvCxnSpPr>
        <p:spPr>
          <a:xfrm>
            <a:off x="4690754" y="2303813"/>
            <a:ext cx="269284" cy="253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1" name="Rectangle 60"/>
          <p:cNvSpPr/>
          <p:nvPr/>
        </p:nvSpPr>
        <p:spPr>
          <a:xfrm>
            <a:off x="5040426" y="2132853"/>
            <a:ext cx="367408" cy="338554"/>
          </a:xfrm>
          <a:prstGeom prst="rect">
            <a:avLst/>
          </a:prstGeom>
        </p:spPr>
        <p:txBody>
          <a:bodyPr wrap="none">
            <a:spAutoFit/>
          </a:bodyPr>
          <a:lstStyle/>
          <a:p>
            <a:pPr lvl="0">
              <a:buSzPts val="1100"/>
              <a:defRPr/>
            </a:pPr>
            <a:r>
              <a:rPr lang="fr-MA" sz="1600" b="1" dirty="0">
                <a:solidFill>
                  <a:schemeClr val="tx1"/>
                </a:solidFill>
                <a:latin typeface="Roboto" panose="02000000000000000000" pitchFamily="2" charset="0"/>
                <a:ea typeface="Roboto" panose="02000000000000000000" pitchFamily="2" charset="0"/>
                <a:cs typeface="Times New Roman" panose="02020603050405020304" pitchFamily="18" charset="0"/>
              </a:rPr>
              <a:t>x</a:t>
            </a:r>
            <a:r>
              <a:rPr lang="fr-MA" sz="1600" b="1" baseline="-25000" dirty="0">
                <a:solidFill>
                  <a:schemeClr val="tx1"/>
                </a:solidFill>
                <a:latin typeface="Roboto" panose="02000000000000000000" pitchFamily="2" charset="0"/>
                <a:ea typeface="Roboto" panose="02000000000000000000" pitchFamily="2" charset="0"/>
                <a:cs typeface="Times New Roman" panose="02020603050405020304" pitchFamily="18" charset="0"/>
              </a:rPr>
              <a:t>1</a:t>
            </a:r>
            <a:endParaRPr lang="fr-FR" sz="1600" b="1" dirty="0"/>
          </a:p>
        </p:txBody>
      </p:sp>
      <p:cxnSp>
        <p:nvCxnSpPr>
          <p:cNvPr id="65" name="Connecteur droit avec flèche 64"/>
          <p:cNvCxnSpPr/>
          <p:nvPr/>
        </p:nvCxnSpPr>
        <p:spPr>
          <a:xfrm>
            <a:off x="5395958" y="2361507"/>
            <a:ext cx="1052141" cy="37409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9" name="Rectangle 68"/>
          <p:cNvSpPr/>
          <p:nvPr/>
        </p:nvSpPr>
        <p:spPr>
          <a:xfrm>
            <a:off x="6986001" y="2510885"/>
            <a:ext cx="487634" cy="338554"/>
          </a:xfrm>
          <a:prstGeom prst="rect">
            <a:avLst/>
          </a:prstGeom>
        </p:spPr>
        <p:txBody>
          <a:bodyPr wrap="none">
            <a:spAutoFit/>
          </a:bodyPr>
          <a:lstStyle/>
          <a:p>
            <a:pPr lvl="0">
              <a:buSzPts val="1100"/>
              <a:defRPr/>
            </a:pPr>
            <a:r>
              <a:rPr lang="fr-FR" sz="1600" b="1" dirty="0"/>
              <a:t>+ b</a:t>
            </a:r>
          </a:p>
        </p:txBody>
      </p:sp>
      <p:sp>
        <p:nvSpPr>
          <p:cNvPr id="70" name="TextBox 59">
            <a:extLst>
              <a:ext uri="{FF2B5EF4-FFF2-40B4-BE49-F238E27FC236}">
                <a16:creationId xmlns:a16="http://schemas.microsoft.com/office/drawing/2014/main" id="{74B56CF1-E8FA-4F55-BF42-E1FE0CADD527}"/>
              </a:ext>
            </a:extLst>
          </p:cNvPr>
          <p:cNvSpPr txBox="1"/>
          <p:nvPr/>
        </p:nvSpPr>
        <p:spPr>
          <a:xfrm>
            <a:off x="7374577" y="1633869"/>
            <a:ext cx="198317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400" dirty="0">
                <a:latin typeface="Roboto" panose="02000000000000000000" pitchFamily="2" charset="0"/>
                <a:ea typeface="Roboto" panose="02000000000000000000" pitchFamily="2" charset="0"/>
              </a:rPr>
              <a:t>Fonction d’activation</a:t>
            </a:r>
          </a:p>
        </p:txBody>
      </p:sp>
      <p:cxnSp>
        <p:nvCxnSpPr>
          <p:cNvPr id="71" name="Connecteur droit avec flèche 70"/>
          <p:cNvCxnSpPr/>
          <p:nvPr/>
        </p:nvCxnSpPr>
        <p:spPr>
          <a:xfrm>
            <a:off x="7420099" y="2658094"/>
            <a:ext cx="269284" cy="25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Connecteur droit avec flèche 75"/>
          <p:cNvCxnSpPr>
            <a:stCxn id="26" idx="6"/>
            <a:endCxn id="30" idx="2"/>
          </p:cNvCxnSpPr>
          <p:nvPr/>
        </p:nvCxnSpPr>
        <p:spPr>
          <a:xfrm flipV="1">
            <a:off x="5464534" y="2676227"/>
            <a:ext cx="995441" cy="22071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8" name="Connecteur droit avec flèche 77"/>
          <p:cNvCxnSpPr>
            <a:stCxn id="28" idx="6"/>
            <a:endCxn id="30" idx="2"/>
          </p:cNvCxnSpPr>
          <p:nvPr/>
        </p:nvCxnSpPr>
        <p:spPr>
          <a:xfrm flipV="1">
            <a:off x="5464534" y="2676227"/>
            <a:ext cx="995441" cy="77777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0" name="Connecteur droit avec flèche 79"/>
          <p:cNvCxnSpPr>
            <a:stCxn id="25" idx="6"/>
            <a:endCxn id="30" idx="2"/>
          </p:cNvCxnSpPr>
          <p:nvPr/>
        </p:nvCxnSpPr>
        <p:spPr>
          <a:xfrm flipV="1">
            <a:off x="5464534" y="2676227"/>
            <a:ext cx="995441" cy="136836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6" name="Rectangle 85"/>
          <p:cNvSpPr/>
          <p:nvPr/>
        </p:nvSpPr>
        <p:spPr>
          <a:xfrm>
            <a:off x="5570579" y="4156362"/>
            <a:ext cx="853971" cy="492443"/>
          </a:xfrm>
          <a:prstGeom prst="rect">
            <a:avLst/>
          </a:prstGeom>
        </p:spPr>
        <p:txBody>
          <a:bodyPr wrap="square">
            <a:spAutoFit/>
          </a:bodyPr>
          <a:lstStyle/>
          <a:p>
            <a:pPr>
              <a:buSzPts val="1100"/>
              <a:defRPr/>
            </a:pPr>
            <a:r>
              <a:rPr lang="fr-MA" b="1" dirty="0" err="1">
                <a:solidFill>
                  <a:schemeClr val="tx1"/>
                </a:solidFill>
                <a:latin typeface="Roboto" panose="02000000000000000000" pitchFamily="2" charset="0"/>
                <a:ea typeface="Roboto" panose="02000000000000000000" pitchFamily="2" charset="0"/>
                <a:cs typeface="Times New Roman" panose="02020603050405020304" pitchFamily="18" charset="0"/>
              </a:rPr>
              <a:t>w</a:t>
            </a:r>
            <a:r>
              <a:rPr lang="fr-MA" b="1" baseline="-25000" dirty="0" err="1">
                <a:solidFill>
                  <a:schemeClr val="tx1"/>
                </a:solidFill>
                <a:latin typeface="Roboto" panose="02000000000000000000" pitchFamily="2" charset="0"/>
                <a:ea typeface="Roboto" panose="02000000000000000000" pitchFamily="2" charset="0"/>
                <a:cs typeface="Times New Roman" panose="02020603050405020304" pitchFamily="18" charset="0"/>
              </a:rPr>
              <a:t>i</a:t>
            </a:r>
            <a:r>
              <a:rPr lang="fr-MA" b="1" baseline="-25000" dirty="0">
                <a:solidFill>
                  <a:schemeClr val="tx1"/>
                </a:solidFill>
                <a:latin typeface="Roboto" panose="02000000000000000000" pitchFamily="2" charset="0"/>
                <a:ea typeface="Roboto" panose="02000000000000000000" pitchFamily="2" charset="0"/>
                <a:cs typeface="Times New Roman" panose="02020603050405020304" pitchFamily="18" charset="0"/>
              </a:rPr>
              <a:t> </a:t>
            </a:r>
            <a:r>
              <a:rPr lang="fr-MA" b="1" dirty="0">
                <a:solidFill>
                  <a:schemeClr val="tx1"/>
                </a:solidFill>
                <a:latin typeface="Roboto" panose="02000000000000000000" pitchFamily="2" charset="0"/>
                <a:ea typeface="Roboto" panose="02000000000000000000" pitchFamily="2" charset="0"/>
                <a:cs typeface="Times New Roman" panose="02020603050405020304" pitchFamily="18" charset="0"/>
              </a:rPr>
              <a:t> … </a:t>
            </a:r>
            <a:r>
              <a:rPr lang="fr-MA" b="1" dirty="0" err="1">
                <a:solidFill>
                  <a:schemeClr val="tx1"/>
                </a:solidFill>
                <a:latin typeface="Roboto" panose="02000000000000000000" pitchFamily="2" charset="0"/>
                <a:ea typeface="Roboto" panose="02000000000000000000" pitchFamily="2" charset="0"/>
                <a:cs typeface="Times New Roman" panose="02020603050405020304" pitchFamily="18" charset="0"/>
              </a:rPr>
              <a:t>w</a:t>
            </a:r>
            <a:r>
              <a:rPr lang="fr-MA" b="1" baseline="-25000" dirty="0" err="1">
                <a:solidFill>
                  <a:schemeClr val="tx1"/>
                </a:solidFill>
                <a:latin typeface="Roboto" panose="02000000000000000000" pitchFamily="2" charset="0"/>
                <a:ea typeface="Roboto" panose="02000000000000000000" pitchFamily="2" charset="0"/>
                <a:cs typeface="Times New Roman" panose="02020603050405020304" pitchFamily="18" charset="0"/>
              </a:rPr>
              <a:t>n</a:t>
            </a:r>
            <a:r>
              <a:rPr lang="fr-MA" b="1" dirty="0">
                <a:solidFill>
                  <a:schemeClr val="tx1"/>
                </a:solidFill>
                <a:latin typeface="Roboto" panose="02000000000000000000" pitchFamily="2" charset="0"/>
                <a:ea typeface="Roboto" panose="02000000000000000000" pitchFamily="2" charset="0"/>
                <a:cs typeface="Times New Roman" panose="02020603050405020304" pitchFamily="18" charset="0"/>
              </a:rPr>
              <a:t> </a:t>
            </a:r>
            <a:endParaRPr lang="fr-FR" b="1" dirty="0"/>
          </a:p>
          <a:p>
            <a:pPr lvl="0">
              <a:buSzPts val="1100"/>
              <a:defRPr/>
            </a:pPr>
            <a:endParaRPr lang="fr-FR" sz="1200" b="1" dirty="0"/>
          </a:p>
        </p:txBody>
      </p:sp>
      <p:sp>
        <p:nvSpPr>
          <p:cNvPr id="87" name="Rectangle 86"/>
          <p:cNvSpPr/>
          <p:nvPr/>
        </p:nvSpPr>
        <p:spPr>
          <a:xfrm>
            <a:off x="5026571" y="2724640"/>
            <a:ext cx="367408" cy="338554"/>
          </a:xfrm>
          <a:prstGeom prst="rect">
            <a:avLst/>
          </a:prstGeom>
        </p:spPr>
        <p:txBody>
          <a:bodyPr wrap="none">
            <a:spAutoFit/>
          </a:bodyPr>
          <a:lstStyle/>
          <a:p>
            <a:pPr lvl="0">
              <a:buSzPts val="1100"/>
              <a:defRPr/>
            </a:pPr>
            <a:r>
              <a:rPr lang="fr-MA" sz="1600" b="1" dirty="0">
                <a:solidFill>
                  <a:schemeClr val="tx1"/>
                </a:solidFill>
                <a:latin typeface="Roboto" panose="02000000000000000000" pitchFamily="2" charset="0"/>
                <a:ea typeface="Roboto" panose="02000000000000000000" pitchFamily="2" charset="0"/>
                <a:cs typeface="Times New Roman" panose="02020603050405020304" pitchFamily="18" charset="0"/>
              </a:rPr>
              <a:t>x</a:t>
            </a:r>
            <a:r>
              <a:rPr lang="fr-MA" sz="1600" b="1" baseline="-25000" dirty="0">
                <a:solidFill>
                  <a:schemeClr val="tx1"/>
                </a:solidFill>
                <a:latin typeface="Roboto" panose="02000000000000000000" pitchFamily="2" charset="0"/>
                <a:ea typeface="Roboto" panose="02000000000000000000" pitchFamily="2" charset="0"/>
                <a:cs typeface="Times New Roman" panose="02020603050405020304" pitchFamily="18" charset="0"/>
              </a:rPr>
              <a:t>2</a:t>
            </a:r>
            <a:endParaRPr lang="fr-FR" sz="1600" b="1" dirty="0"/>
          </a:p>
        </p:txBody>
      </p:sp>
      <p:sp>
        <p:nvSpPr>
          <p:cNvPr id="88" name="Rectangle 87"/>
          <p:cNvSpPr/>
          <p:nvPr/>
        </p:nvSpPr>
        <p:spPr>
          <a:xfrm>
            <a:off x="5026572" y="3270905"/>
            <a:ext cx="367408" cy="338554"/>
          </a:xfrm>
          <a:prstGeom prst="rect">
            <a:avLst/>
          </a:prstGeom>
        </p:spPr>
        <p:txBody>
          <a:bodyPr wrap="none">
            <a:spAutoFit/>
          </a:bodyPr>
          <a:lstStyle/>
          <a:p>
            <a:pPr lvl="0">
              <a:buSzPts val="1100"/>
              <a:defRPr/>
            </a:pPr>
            <a:r>
              <a:rPr lang="fr-MA" sz="1600" b="1" dirty="0">
                <a:solidFill>
                  <a:schemeClr val="tx1"/>
                </a:solidFill>
                <a:latin typeface="Roboto" panose="02000000000000000000" pitchFamily="2" charset="0"/>
                <a:ea typeface="Roboto" panose="02000000000000000000" pitchFamily="2" charset="0"/>
                <a:cs typeface="Times New Roman" panose="02020603050405020304" pitchFamily="18" charset="0"/>
              </a:rPr>
              <a:t>x</a:t>
            </a:r>
            <a:r>
              <a:rPr lang="fr-MA" sz="1600" b="1" baseline="-25000" dirty="0">
                <a:solidFill>
                  <a:schemeClr val="tx1"/>
                </a:solidFill>
                <a:latin typeface="Roboto" panose="02000000000000000000" pitchFamily="2" charset="0"/>
                <a:ea typeface="Roboto" panose="02000000000000000000" pitchFamily="2" charset="0"/>
                <a:cs typeface="Times New Roman" panose="02020603050405020304" pitchFamily="18" charset="0"/>
              </a:rPr>
              <a:t>3</a:t>
            </a:r>
            <a:endParaRPr lang="fr-FR" sz="1600" b="1" dirty="0"/>
          </a:p>
        </p:txBody>
      </p:sp>
      <p:sp>
        <p:nvSpPr>
          <p:cNvPr id="89" name="Rectangle 88"/>
          <p:cNvSpPr/>
          <p:nvPr/>
        </p:nvSpPr>
        <p:spPr>
          <a:xfrm>
            <a:off x="5026572" y="3864671"/>
            <a:ext cx="367408" cy="338554"/>
          </a:xfrm>
          <a:prstGeom prst="rect">
            <a:avLst/>
          </a:prstGeom>
        </p:spPr>
        <p:txBody>
          <a:bodyPr wrap="none">
            <a:spAutoFit/>
          </a:bodyPr>
          <a:lstStyle/>
          <a:p>
            <a:pPr lvl="0">
              <a:buSzPts val="1100"/>
              <a:defRPr/>
            </a:pPr>
            <a:r>
              <a:rPr lang="fr-MA" sz="1600" b="1" dirty="0">
                <a:solidFill>
                  <a:schemeClr val="tx1"/>
                </a:solidFill>
                <a:latin typeface="Roboto" panose="02000000000000000000" pitchFamily="2" charset="0"/>
                <a:ea typeface="Roboto" panose="02000000000000000000" pitchFamily="2" charset="0"/>
                <a:cs typeface="Times New Roman" panose="02020603050405020304" pitchFamily="18" charset="0"/>
              </a:rPr>
              <a:t>x</a:t>
            </a:r>
            <a:r>
              <a:rPr lang="fr-MA" sz="1600" b="1" baseline="-25000" dirty="0">
                <a:solidFill>
                  <a:schemeClr val="tx1"/>
                </a:solidFill>
                <a:latin typeface="Roboto" panose="02000000000000000000" pitchFamily="2" charset="0"/>
                <a:ea typeface="Roboto" panose="02000000000000000000" pitchFamily="2" charset="0"/>
                <a:cs typeface="Times New Roman" panose="02020603050405020304" pitchFamily="18" charset="0"/>
              </a:rPr>
              <a:t>4</a:t>
            </a:r>
            <a:endParaRPr lang="fr-FR" sz="1600" b="1" dirty="0"/>
          </a:p>
        </p:txBody>
      </p:sp>
      <p:cxnSp>
        <p:nvCxnSpPr>
          <p:cNvPr id="36" name="Connecteur droit avec flèche 35"/>
          <p:cNvCxnSpPr/>
          <p:nvPr/>
        </p:nvCxnSpPr>
        <p:spPr>
          <a:xfrm>
            <a:off x="5428909" y="2389473"/>
            <a:ext cx="1069321" cy="8044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8" name="Connecteur droit avec flèche 37"/>
          <p:cNvCxnSpPr>
            <a:stCxn id="26" idx="6"/>
          </p:cNvCxnSpPr>
          <p:nvPr/>
        </p:nvCxnSpPr>
        <p:spPr>
          <a:xfrm>
            <a:off x="5464534" y="2896944"/>
            <a:ext cx="995440" cy="31050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1" name="Connecteur droit avec flèche 40"/>
          <p:cNvCxnSpPr>
            <a:stCxn id="28" idx="6"/>
          </p:cNvCxnSpPr>
          <p:nvPr/>
        </p:nvCxnSpPr>
        <p:spPr>
          <a:xfrm flipV="1">
            <a:off x="5464534" y="3207451"/>
            <a:ext cx="995440" cy="24654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3" name="Connecteur droit avec flèche 42"/>
          <p:cNvCxnSpPr>
            <a:stCxn id="25" idx="6"/>
            <a:endCxn id="29" idx="2"/>
          </p:cNvCxnSpPr>
          <p:nvPr/>
        </p:nvCxnSpPr>
        <p:spPr>
          <a:xfrm flipV="1">
            <a:off x="5464534" y="3266826"/>
            <a:ext cx="995440" cy="77777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5" name="Connecteur droit avec flèche 54"/>
          <p:cNvCxnSpPr/>
          <p:nvPr/>
        </p:nvCxnSpPr>
        <p:spPr>
          <a:xfrm>
            <a:off x="5452659" y="2377597"/>
            <a:ext cx="995439" cy="151753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8" name="Connecteur droit avec flèche 57"/>
          <p:cNvCxnSpPr>
            <a:stCxn id="26" idx="6"/>
            <a:endCxn id="31" idx="2"/>
          </p:cNvCxnSpPr>
          <p:nvPr/>
        </p:nvCxnSpPr>
        <p:spPr>
          <a:xfrm>
            <a:off x="5464534" y="2896944"/>
            <a:ext cx="995440" cy="92693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3" name="Connecteur droit avec flèche 62"/>
          <p:cNvCxnSpPr>
            <a:stCxn id="28" idx="6"/>
            <a:endCxn id="31" idx="2"/>
          </p:cNvCxnSpPr>
          <p:nvPr/>
        </p:nvCxnSpPr>
        <p:spPr>
          <a:xfrm>
            <a:off x="5464534" y="3453997"/>
            <a:ext cx="995440" cy="36988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Connecteur droit avec flèche 65"/>
          <p:cNvCxnSpPr>
            <a:stCxn id="25" idx="6"/>
            <a:endCxn id="31" idx="2"/>
          </p:cNvCxnSpPr>
          <p:nvPr/>
        </p:nvCxnSpPr>
        <p:spPr>
          <a:xfrm flipV="1">
            <a:off x="5464534" y="3823879"/>
            <a:ext cx="995440" cy="22071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91" name="Rectangle 90"/>
          <p:cNvSpPr/>
          <p:nvPr/>
        </p:nvSpPr>
        <p:spPr>
          <a:xfrm>
            <a:off x="4095010" y="2736517"/>
            <a:ext cx="760021" cy="307777"/>
          </a:xfrm>
          <a:prstGeom prst="rect">
            <a:avLst/>
          </a:prstGeom>
        </p:spPr>
        <p:txBody>
          <a:bodyPr wrap="square">
            <a:spAutoFit/>
          </a:bodyPr>
          <a:lstStyle/>
          <a:p>
            <a:pPr lvl="0">
              <a:buSzPts val="1100"/>
              <a:defRPr/>
            </a:pPr>
            <a:r>
              <a:rPr lang="fr-FR" b="1" dirty="0"/>
              <a:t>Input</a:t>
            </a:r>
          </a:p>
        </p:txBody>
      </p:sp>
      <p:cxnSp>
        <p:nvCxnSpPr>
          <p:cNvPr id="92" name="Connecteur droit avec flèche 91"/>
          <p:cNvCxnSpPr/>
          <p:nvPr/>
        </p:nvCxnSpPr>
        <p:spPr>
          <a:xfrm>
            <a:off x="4700651" y="2883724"/>
            <a:ext cx="269284" cy="253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97" name="Rectangle 96"/>
          <p:cNvSpPr/>
          <p:nvPr/>
        </p:nvSpPr>
        <p:spPr>
          <a:xfrm>
            <a:off x="4095009" y="3306533"/>
            <a:ext cx="760021" cy="307777"/>
          </a:xfrm>
          <a:prstGeom prst="rect">
            <a:avLst/>
          </a:prstGeom>
        </p:spPr>
        <p:txBody>
          <a:bodyPr wrap="square">
            <a:spAutoFit/>
          </a:bodyPr>
          <a:lstStyle/>
          <a:p>
            <a:pPr lvl="0">
              <a:buSzPts val="1100"/>
              <a:defRPr/>
            </a:pPr>
            <a:r>
              <a:rPr lang="fr-FR" b="1" dirty="0"/>
              <a:t>Input</a:t>
            </a:r>
          </a:p>
        </p:txBody>
      </p:sp>
      <p:cxnSp>
        <p:nvCxnSpPr>
          <p:cNvPr id="98" name="Connecteur droit avec flèche 97"/>
          <p:cNvCxnSpPr/>
          <p:nvPr/>
        </p:nvCxnSpPr>
        <p:spPr>
          <a:xfrm>
            <a:off x="4700650" y="3453740"/>
            <a:ext cx="269284" cy="253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99" name="Rectangle 98"/>
          <p:cNvSpPr/>
          <p:nvPr/>
        </p:nvSpPr>
        <p:spPr>
          <a:xfrm>
            <a:off x="4106885" y="3876549"/>
            <a:ext cx="760021" cy="307777"/>
          </a:xfrm>
          <a:prstGeom prst="rect">
            <a:avLst/>
          </a:prstGeom>
        </p:spPr>
        <p:txBody>
          <a:bodyPr wrap="square">
            <a:spAutoFit/>
          </a:bodyPr>
          <a:lstStyle/>
          <a:p>
            <a:pPr lvl="0">
              <a:buSzPts val="1100"/>
              <a:defRPr/>
            </a:pPr>
            <a:r>
              <a:rPr lang="fr-FR" b="1" dirty="0"/>
              <a:t>Input</a:t>
            </a:r>
          </a:p>
        </p:txBody>
      </p:sp>
      <p:cxnSp>
        <p:nvCxnSpPr>
          <p:cNvPr id="100" name="Connecteur droit avec flèche 99"/>
          <p:cNvCxnSpPr/>
          <p:nvPr/>
        </p:nvCxnSpPr>
        <p:spPr>
          <a:xfrm>
            <a:off x="4712526" y="4023756"/>
            <a:ext cx="269284" cy="253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01" name="Rectangle 100"/>
          <p:cNvSpPr/>
          <p:nvPr/>
        </p:nvSpPr>
        <p:spPr>
          <a:xfrm>
            <a:off x="6986001" y="3090797"/>
            <a:ext cx="487634" cy="338554"/>
          </a:xfrm>
          <a:prstGeom prst="rect">
            <a:avLst/>
          </a:prstGeom>
        </p:spPr>
        <p:txBody>
          <a:bodyPr wrap="none">
            <a:spAutoFit/>
          </a:bodyPr>
          <a:lstStyle/>
          <a:p>
            <a:pPr lvl="0">
              <a:buSzPts val="1100"/>
              <a:defRPr/>
            </a:pPr>
            <a:r>
              <a:rPr lang="fr-FR" sz="1600" b="1" dirty="0"/>
              <a:t>+ b</a:t>
            </a:r>
          </a:p>
        </p:txBody>
      </p:sp>
      <p:cxnSp>
        <p:nvCxnSpPr>
          <p:cNvPr id="102" name="Connecteur droit avec flèche 101"/>
          <p:cNvCxnSpPr/>
          <p:nvPr/>
        </p:nvCxnSpPr>
        <p:spPr>
          <a:xfrm>
            <a:off x="7420099" y="3249881"/>
            <a:ext cx="269284" cy="25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4" name="Rectangle 103"/>
          <p:cNvSpPr/>
          <p:nvPr/>
        </p:nvSpPr>
        <p:spPr>
          <a:xfrm>
            <a:off x="6986001" y="3660812"/>
            <a:ext cx="487634" cy="338554"/>
          </a:xfrm>
          <a:prstGeom prst="rect">
            <a:avLst/>
          </a:prstGeom>
        </p:spPr>
        <p:txBody>
          <a:bodyPr wrap="none">
            <a:spAutoFit/>
          </a:bodyPr>
          <a:lstStyle/>
          <a:p>
            <a:pPr lvl="0">
              <a:buSzPts val="1100"/>
              <a:defRPr/>
            </a:pPr>
            <a:r>
              <a:rPr lang="fr-FR" sz="1600" b="1" dirty="0"/>
              <a:t>+ b</a:t>
            </a:r>
          </a:p>
        </p:txBody>
      </p:sp>
      <p:cxnSp>
        <p:nvCxnSpPr>
          <p:cNvPr id="105" name="Connecteur droit avec flèche 104"/>
          <p:cNvCxnSpPr/>
          <p:nvPr/>
        </p:nvCxnSpPr>
        <p:spPr>
          <a:xfrm>
            <a:off x="7420099" y="3819896"/>
            <a:ext cx="269284" cy="25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7" name="Rectangle 106"/>
          <p:cNvSpPr/>
          <p:nvPr/>
        </p:nvSpPr>
        <p:spPr>
          <a:xfrm>
            <a:off x="7647711" y="2485155"/>
            <a:ext cx="1698170" cy="338554"/>
          </a:xfrm>
          <a:prstGeom prst="rect">
            <a:avLst/>
          </a:prstGeom>
        </p:spPr>
        <p:txBody>
          <a:bodyPr wrap="square">
            <a:spAutoFit/>
          </a:bodyPr>
          <a:lstStyle/>
          <a:p>
            <a:pPr lvl="0">
              <a:buSzPts val="1100"/>
              <a:defRPr/>
            </a:pPr>
            <a:r>
              <a:rPr lang="fr-FR" sz="1600" b="1" dirty="0"/>
              <a:t>       = a output</a:t>
            </a:r>
          </a:p>
        </p:txBody>
      </p:sp>
      <p:pic>
        <p:nvPicPr>
          <p:cNvPr id="108" name="Picture 2"/>
          <p:cNvPicPr>
            <a:picLocks noChangeAspect="1" noChangeArrowheads="1"/>
          </p:cNvPicPr>
          <p:nvPr/>
        </p:nvPicPr>
        <p:blipFill>
          <a:blip r:embed="rId3"/>
          <a:srcRect/>
          <a:stretch>
            <a:fillRect/>
          </a:stretch>
        </p:blipFill>
        <p:spPr bwMode="auto">
          <a:xfrm>
            <a:off x="7625753" y="2407227"/>
            <a:ext cx="447675" cy="495300"/>
          </a:xfrm>
          <a:prstGeom prst="rect">
            <a:avLst/>
          </a:prstGeom>
          <a:noFill/>
          <a:ln w="9525">
            <a:noFill/>
            <a:miter lim="800000"/>
            <a:headEnd/>
            <a:tailEnd/>
          </a:ln>
        </p:spPr>
      </p:pic>
      <p:sp>
        <p:nvSpPr>
          <p:cNvPr id="109" name="Rectangle 108"/>
          <p:cNvSpPr/>
          <p:nvPr/>
        </p:nvSpPr>
        <p:spPr>
          <a:xfrm>
            <a:off x="7657607" y="3100693"/>
            <a:ext cx="1698170" cy="338554"/>
          </a:xfrm>
          <a:prstGeom prst="rect">
            <a:avLst/>
          </a:prstGeom>
        </p:spPr>
        <p:txBody>
          <a:bodyPr wrap="square">
            <a:spAutoFit/>
          </a:bodyPr>
          <a:lstStyle/>
          <a:p>
            <a:pPr lvl="0">
              <a:buSzPts val="1100"/>
              <a:defRPr/>
            </a:pPr>
            <a:r>
              <a:rPr lang="fr-FR" sz="1600" b="1" dirty="0"/>
              <a:t>       = a output</a:t>
            </a:r>
          </a:p>
        </p:txBody>
      </p:sp>
      <p:pic>
        <p:nvPicPr>
          <p:cNvPr id="110" name="Picture 2"/>
          <p:cNvPicPr>
            <a:picLocks noChangeAspect="1" noChangeArrowheads="1"/>
          </p:cNvPicPr>
          <p:nvPr/>
        </p:nvPicPr>
        <p:blipFill>
          <a:blip r:embed="rId3"/>
          <a:srcRect/>
          <a:stretch>
            <a:fillRect/>
          </a:stretch>
        </p:blipFill>
        <p:spPr bwMode="auto">
          <a:xfrm>
            <a:off x="7635649" y="3022765"/>
            <a:ext cx="447675" cy="495300"/>
          </a:xfrm>
          <a:prstGeom prst="rect">
            <a:avLst/>
          </a:prstGeom>
          <a:noFill/>
          <a:ln w="9525">
            <a:noFill/>
            <a:miter lim="800000"/>
            <a:headEnd/>
            <a:tailEnd/>
          </a:ln>
        </p:spPr>
      </p:pic>
      <p:sp>
        <p:nvSpPr>
          <p:cNvPr id="113" name="Rectangle 112"/>
          <p:cNvSpPr/>
          <p:nvPr/>
        </p:nvSpPr>
        <p:spPr>
          <a:xfrm>
            <a:off x="7657607" y="3670708"/>
            <a:ext cx="1698170" cy="338554"/>
          </a:xfrm>
          <a:prstGeom prst="rect">
            <a:avLst/>
          </a:prstGeom>
        </p:spPr>
        <p:txBody>
          <a:bodyPr wrap="square">
            <a:spAutoFit/>
          </a:bodyPr>
          <a:lstStyle/>
          <a:p>
            <a:pPr lvl="0">
              <a:buSzPts val="1100"/>
              <a:defRPr/>
            </a:pPr>
            <a:r>
              <a:rPr lang="fr-FR" sz="1600" b="1" dirty="0"/>
              <a:t>       = a output</a:t>
            </a:r>
          </a:p>
        </p:txBody>
      </p:sp>
      <p:pic>
        <p:nvPicPr>
          <p:cNvPr id="114" name="Picture 2"/>
          <p:cNvPicPr>
            <a:picLocks noChangeAspect="1" noChangeArrowheads="1"/>
          </p:cNvPicPr>
          <p:nvPr/>
        </p:nvPicPr>
        <p:blipFill>
          <a:blip r:embed="rId3"/>
          <a:srcRect/>
          <a:stretch>
            <a:fillRect/>
          </a:stretch>
        </p:blipFill>
        <p:spPr bwMode="auto">
          <a:xfrm>
            <a:off x="7635649" y="3592780"/>
            <a:ext cx="447675" cy="495300"/>
          </a:xfrm>
          <a:prstGeom prst="rect">
            <a:avLst/>
          </a:prstGeom>
          <a:noFill/>
          <a:ln w="9525">
            <a:noFill/>
            <a:miter lim="800000"/>
            <a:headEnd/>
            <a:tailEnd/>
          </a:ln>
        </p:spPr>
      </p:pic>
    </p:spTree>
    <p:extLst>
      <p:ext uri="{BB962C8B-B14F-4D97-AF65-F5344CB8AC3E}">
        <p14:creationId xmlns:p14="http://schemas.microsoft.com/office/powerpoint/2010/main" val="385501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checkerboard(across)">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diamond(in)">
                                      <p:cBhvr>
                                        <p:cTn id="12" dur="2000"/>
                                        <p:tgtEl>
                                          <p:spTgt spid="50"/>
                                        </p:tgtEl>
                                      </p:cBhvr>
                                    </p:animEffect>
                                  </p:childTnLst>
                                </p:cTn>
                              </p:par>
                              <p:par>
                                <p:cTn id="13" presetID="8" presetClass="entr" presetSubtype="16"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diamond(in)">
                                      <p:cBhvr>
                                        <p:cTn id="15" dur="2000"/>
                                        <p:tgtEl>
                                          <p:spTgt spid="57"/>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diamond(in)">
                                      <p:cBhvr>
                                        <p:cTn id="18" dur="2000"/>
                                        <p:tgtEl>
                                          <p:spTgt spid="61"/>
                                        </p:tgtEl>
                                      </p:cBhvr>
                                    </p:animEffect>
                                  </p:childTnLst>
                                </p:cTn>
                              </p:par>
                              <p:par>
                                <p:cTn id="19" presetID="8" presetClass="entr" presetSubtype="16" fill="hold" grpId="0"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diamond(in)">
                                      <p:cBhvr>
                                        <p:cTn id="21" dur="2000"/>
                                        <p:tgtEl>
                                          <p:spTgt spid="91"/>
                                        </p:tgtEl>
                                      </p:cBhvr>
                                    </p:animEffect>
                                  </p:childTnLst>
                                </p:cTn>
                              </p:par>
                              <p:par>
                                <p:cTn id="22" presetID="8" presetClass="entr" presetSubtype="16" fill="hold" nodeType="withEffect">
                                  <p:stCondLst>
                                    <p:cond delay="0"/>
                                  </p:stCondLst>
                                  <p:childTnLst>
                                    <p:set>
                                      <p:cBhvr>
                                        <p:cTn id="23" dur="1" fill="hold">
                                          <p:stCondLst>
                                            <p:cond delay="0"/>
                                          </p:stCondLst>
                                        </p:cTn>
                                        <p:tgtEl>
                                          <p:spTgt spid="92"/>
                                        </p:tgtEl>
                                        <p:attrNameLst>
                                          <p:attrName>style.visibility</p:attrName>
                                        </p:attrNameLst>
                                      </p:cBhvr>
                                      <p:to>
                                        <p:strVal val="visible"/>
                                      </p:to>
                                    </p:set>
                                    <p:animEffect transition="in" filter="diamond(in)">
                                      <p:cBhvr>
                                        <p:cTn id="24" dur="2000"/>
                                        <p:tgtEl>
                                          <p:spTgt spid="92"/>
                                        </p:tgtEl>
                                      </p:cBhvr>
                                    </p:animEffect>
                                  </p:childTnLst>
                                </p:cTn>
                              </p:par>
                              <p:par>
                                <p:cTn id="25" presetID="8" presetClass="entr" presetSubtype="16"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diamond(in)">
                                      <p:cBhvr>
                                        <p:cTn id="27" dur="2000"/>
                                        <p:tgtEl>
                                          <p:spTgt spid="87"/>
                                        </p:tgtEl>
                                      </p:cBhvr>
                                    </p:animEffect>
                                  </p:childTnLst>
                                </p:cTn>
                              </p:par>
                              <p:par>
                                <p:cTn id="28" presetID="8" presetClass="entr" presetSubtype="16" fill="hold" grpId="0" nodeType="withEffect">
                                  <p:stCondLst>
                                    <p:cond delay="0"/>
                                  </p:stCondLst>
                                  <p:childTnLst>
                                    <p:set>
                                      <p:cBhvr>
                                        <p:cTn id="29" dur="1" fill="hold">
                                          <p:stCondLst>
                                            <p:cond delay="0"/>
                                          </p:stCondLst>
                                        </p:cTn>
                                        <p:tgtEl>
                                          <p:spTgt spid="97"/>
                                        </p:tgtEl>
                                        <p:attrNameLst>
                                          <p:attrName>style.visibility</p:attrName>
                                        </p:attrNameLst>
                                      </p:cBhvr>
                                      <p:to>
                                        <p:strVal val="visible"/>
                                      </p:to>
                                    </p:set>
                                    <p:animEffect transition="in" filter="diamond(in)">
                                      <p:cBhvr>
                                        <p:cTn id="30" dur="2000"/>
                                        <p:tgtEl>
                                          <p:spTgt spid="97"/>
                                        </p:tgtEl>
                                      </p:cBhvr>
                                    </p:animEffect>
                                  </p:childTnLst>
                                </p:cTn>
                              </p:par>
                              <p:par>
                                <p:cTn id="31" presetID="8" presetClass="entr" presetSubtype="16" fill="hold" nodeType="with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diamond(in)">
                                      <p:cBhvr>
                                        <p:cTn id="33" dur="2000"/>
                                        <p:tgtEl>
                                          <p:spTgt spid="98"/>
                                        </p:tgtEl>
                                      </p:cBhvr>
                                    </p:animEffect>
                                  </p:childTnLst>
                                </p:cTn>
                              </p:par>
                              <p:par>
                                <p:cTn id="34" presetID="8" presetClass="entr" presetSubtype="16" fill="hold" grpId="0" nodeType="with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diamond(in)">
                                      <p:cBhvr>
                                        <p:cTn id="36" dur="2000"/>
                                        <p:tgtEl>
                                          <p:spTgt spid="88"/>
                                        </p:tgtEl>
                                      </p:cBhvr>
                                    </p:animEffect>
                                  </p:childTnLst>
                                </p:cTn>
                              </p:par>
                              <p:par>
                                <p:cTn id="37" presetID="8" presetClass="entr" presetSubtype="16" fill="hold" grpId="0" nodeType="with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diamond(in)">
                                      <p:cBhvr>
                                        <p:cTn id="39" dur="2000"/>
                                        <p:tgtEl>
                                          <p:spTgt spid="99"/>
                                        </p:tgtEl>
                                      </p:cBhvr>
                                    </p:animEffect>
                                  </p:childTnLst>
                                </p:cTn>
                              </p:par>
                              <p:par>
                                <p:cTn id="40" presetID="8" presetClass="entr" presetSubtype="16" fill="hold" nodeType="withEffect">
                                  <p:stCondLst>
                                    <p:cond delay="0"/>
                                  </p:stCondLst>
                                  <p:childTnLst>
                                    <p:set>
                                      <p:cBhvr>
                                        <p:cTn id="41" dur="1" fill="hold">
                                          <p:stCondLst>
                                            <p:cond delay="0"/>
                                          </p:stCondLst>
                                        </p:cTn>
                                        <p:tgtEl>
                                          <p:spTgt spid="100"/>
                                        </p:tgtEl>
                                        <p:attrNameLst>
                                          <p:attrName>style.visibility</p:attrName>
                                        </p:attrNameLst>
                                      </p:cBhvr>
                                      <p:to>
                                        <p:strVal val="visible"/>
                                      </p:to>
                                    </p:set>
                                    <p:animEffect transition="in" filter="diamond(in)">
                                      <p:cBhvr>
                                        <p:cTn id="42" dur="2000"/>
                                        <p:tgtEl>
                                          <p:spTgt spid="100"/>
                                        </p:tgtEl>
                                      </p:cBhvr>
                                    </p:animEffect>
                                  </p:childTnLst>
                                </p:cTn>
                              </p:par>
                              <p:par>
                                <p:cTn id="43" presetID="8" presetClass="entr" presetSubtype="16" fill="hold" grpId="0" nodeType="withEffect">
                                  <p:stCondLst>
                                    <p:cond delay="0"/>
                                  </p:stCondLst>
                                  <p:childTnLst>
                                    <p:set>
                                      <p:cBhvr>
                                        <p:cTn id="44" dur="1" fill="hold">
                                          <p:stCondLst>
                                            <p:cond delay="0"/>
                                          </p:stCondLst>
                                        </p:cTn>
                                        <p:tgtEl>
                                          <p:spTgt spid="89"/>
                                        </p:tgtEl>
                                        <p:attrNameLst>
                                          <p:attrName>style.visibility</p:attrName>
                                        </p:attrNameLst>
                                      </p:cBhvr>
                                      <p:to>
                                        <p:strVal val="visible"/>
                                      </p:to>
                                    </p:set>
                                    <p:animEffect transition="in" filter="diamond(in)">
                                      <p:cBhvr>
                                        <p:cTn id="45" dur="2000"/>
                                        <p:tgtEl>
                                          <p:spTgt spid="89"/>
                                        </p:tgtEl>
                                      </p:cBhvr>
                                    </p:animEffect>
                                  </p:childTnLst>
                                </p:cTn>
                              </p:par>
                              <p:par>
                                <p:cTn id="46" presetID="8" presetClass="entr" presetSubtype="16" fill="hold" grpId="0"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diamond(in)">
                                      <p:cBhvr>
                                        <p:cTn id="48" dur="2000"/>
                                        <p:tgtEl>
                                          <p:spTgt spid="8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5" presetClass="entr" presetSubtype="10" fill="hold" grpId="0" nodeType="clickEffect">
                                  <p:stCondLst>
                                    <p:cond delay="0"/>
                                  </p:stCondLst>
                                  <p:childTnLst>
                                    <p:set>
                                      <p:cBhvr>
                                        <p:cTn id="64" dur="1" fill="hold">
                                          <p:stCondLst>
                                            <p:cond delay="0"/>
                                          </p:stCondLst>
                                        </p:cTn>
                                        <p:tgtEl>
                                          <p:spTgt spid="101"/>
                                        </p:tgtEl>
                                        <p:attrNameLst>
                                          <p:attrName>style.visibility</p:attrName>
                                        </p:attrNameLst>
                                      </p:cBhvr>
                                      <p:to>
                                        <p:strVal val="visible"/>
                                      </p:to>
                                    </p:set>
                                    <p:animEffect transition="in" filter="checkerboard(across)">
                                      <p:cBhvr>
                                        <p:cTn id="65" dur="500"/>
                                        <p:tgtEl>
                                          <p:spTgt spid="101"/>
                                        </p:tgtEl>
                                      </p:cBhvr>
                                    </p:animEffect>
                                  </p:childTnLst>
                                </p:cTn>
                              </p:par>
                              <p:par>
                                <p:cTn id="66" presetID="5" presetClass="entr" presetSubtype="10" fill="hold" nodeType="withEffect">
                                  <p:stCondLst>
                                    <p:cond delay="0"/>
                                  </p:stCondLst>
                                  <p:childTnLst>
                                    <p:set>
                                      <p:cBhvr>
                                        <p:cTn id="67" dur="1" fill="hold">
                                          <p:stCondLst>
                                            <p:cond delay="0"/>
                                          </p:stCondLst>
                                        </p:cTn>
                                        <p:tgtEl>
                                          <p:spTgt spid="102"/>
                                        </p:tgtEl>
                                        <p:attrNameLst>
                                          <p:attrName>style.visibility</p:attrName>
                                        </p:attrNameLst>
                                      </p:cBhvr>
                                      <p:to>
                                        <p:strVal val="visible"/>
                                      </p:to>
                                    </p:set>
                                    <p:animEffect transition="in" filter="checkerboard(across)">
                                      <p:cBhvr>
                                        <p:cTn id="68" dur="500"/>
                                        <p:tgtEl>
                                          <p:spTgt spid="102"/>
                                        </p:tgtEl>
                                      </p:cBhvr>
                                    </p:animEffect>
                                  </p:childTnLst>
                                </p:cTn>
                              </p:par>
                              <p:par>
                                <p:cTn id="69" presetID="5" presetClass="entr" presetSubtype="10" fill="hold" nodeType="withEffect">
                                  <p:stCondLst>
                                    <p:cond delay="0"/>
                                  </p:stCondLst>
                                  <p:childTnLst>
                                    <p:set>
                                      <p:cBhvr>
                                        <p:cTn id="70" dur="1" fill="hold">
                                          <p:stCondLst>
                                            <p:cond delay="0"/>
                                          </p:stCondLst>
                                        </p:cTn>
                                        <p:tgtEl>
                                          <p:spTgt spid="110"/>
                                        </p:tgtEl>
                                        <p:attrNameLst>
                                          <p:attrName>style.visibility</p:attrName>
                                        </p:attrNameLst>
                                      </p:cBhvr>
                                      <p:to>
                                        <p:strVal val="visible"/>
                                      </p:to>
                                    </p:set>
                                    <p:animEffect transition="in" filter="checkerboard(across)">
                                      <p:cBhvr>
                                        <p:cTn id="71" dur="500"/>
                                        <p:tgtEl>
                                          <p:spTgt spid="110"/>
                                        </p:tgtEl>
                                      </p:cBhvr>
                                    </p:animEffect>
                                  </p:childTnLst>
                                </p:cTn>
                              </p:par>
                              <p:par>
                                <p:cTn id="72" presetID="5" presetClass="entr" presetSubtype="10" fill="hold" grpId="0" nodeType="withEffect">
                                  <p:stCondLst>
                                    <p:cond delay="0"/>
                                  </p:stCondLst>
                                  <p:childTnLst>
                                    <p:set>
                                      <p:cBhvr>
                                        <p:cTn id="73" dur="1" fill="hold">
                                          <p:stCondLst>
                                            <p:cond delay="0"/>
                                          </p:stCondLst>
                                        </p:cTn>
                                        <p:tgtEl>
                                          <p:spTgt spid="109"/>
                                        </p:tgtEl>
                                        <p:attrNameLst>
                                          <p:attrName>style.visibility</p:attrName>
                                        </p:attrNameLst>
                                      </p:cBhvr>
                                      <p:to>
                                        <p:strVal val="visible"/>
                                      </p:to>
                                    </p:set>
                                    <p:animEffect transition="in" filter="checkerboard(across)">
                                      <p:cBhvr>
                                        <p:cTn id="74" dur="500"/>
                                        <p:tgtEl>
                                          <p:spTgt spid="109"/>
                                        </p:tgtEl>
                                      </p:cBhvr>
                                    </p:animEffect>
                                  </p:childTnLst>
                                </p:cTn>
                              </p:par>
                            </p:childTnLst>
                          </p:cTn>
                        </p:par>
                      </p:childTnLst>
                    </p:cTn>
                  </p:par>
                  <p:par>
                    <p:cTn id="75" fill="hold">
                      <p:stCondLst>
                        <p:cond delay="indefinite"/>
                      </p:stCondLst>
                      <p:childTnLst>
                        <p:par>
                          <p:cTn id="76" fill="hold">
                            <p:stCondLst>
                              <p:cond delay="0"/>
                            </p:stCondLst>
                            <p:childTnLst>
                              <p:par>
                                <p:cTn id="77" presetID="5" presetClass="entr" presetSubtype="10" fill="hold" grpId="0" nodeType="clickEffect">
                                  <p:stCondLst>
                                    <p:cond delay="0"/>
                                  </p:stCondLst>
                                  <p:childTnLst>
                                    <p:set>
                                      <p:cBhvr>
                                        <p:cTn id="78" dur="1" fill="hold">
                                          <p:stCondLst>
                                            <p:cond delay="0"/>
                                          </p:stCondLst>
                                        </p:cTn>
                                        <p:tgtEl>
                                          <p:spTgt spid="104"/>
                                        </p:tgtEl>
                                        <p:attrNameLst>
                                          <p:attrName>style.visibility</p:attrName>
                                        </p:attrNameLst>
                                      </p:cBhvr>
                                      <p:to>
                                        <p:strVal val="visible"/>
                                      </p:to>
                                    </p:set>
                                    <p:animEffect transition="in" filter="checkerboard(across)">
                                      <p:cBhvr>
                                        <p:cTn id="79" dur="500"/>
                                        <p:tgtEl>
                                          <p:spTgt spid="104"/>
                                        </p:tgtEl>
                                      </p:cBhvr>
                                    </p:animEffect>
                                  </p:childTnLst>
                                </p:cTn>
                              </p:par>
                              <p:par>
                                <p:cTn id="80" presetID="5" presetClass="entr" presetSubtype="10" fill="hold" nodeType="withEffect">
                                  <p:stCondLst>
                                    <p:cond delay="0"/>
                                  </p:stCondLst>
                                  <p:childTnLst>
                                    <p:set>
                                      <p:cBhvr>
                                        <p:cTn id="81" dur="1" fill="hold">
                                          <p:stCondLst>
                                            <p:cond delay="0"/>
                                          </p:stCondLst>
                                        </p:cTn>
                                        <p:tgtEl>
                                          <p:spTgt spid="105"/>
                                        </p:tgtEl>
                                        <p:attrNameLst>
                                          <p:attrName>style.visibility</p:attrName>
                                        </p:attrNameLst>
                                      </p:cBhvr>
                                      <p:to>
                                        <p:strVal val="visible"/>
                                      </p:to>
                                    </p:set>
                                    <p:animEffect transition="in" filter="checkerboard(across)">
                                      <p:cBhvr>
                                        <p:cTn id="82" dur="500"/>
                                        <p:tgtEl>
                                          <p:spTgt spid="105"/>
                                        </p:tgtEl>
                                      </p:cBhvr>
                                    </p:animEffect>
                                  </p:childTnLst>
                                </p:cTn>
                              </p:par>
                              <p:par>
                                <p:cTn id="83" presetID="5" presetClass="entr" presetSubtype="10" fill="hold" nodeType="withEffect">
                                  <p:stCondLst>
                                    <p:cond delay="0"/>
                                  </p:stCondLst>
                                  <p:childTnLst>
                                    <p:set>
                                      <p:cBhvr>
                                        <p:cTn id="84" dur="1" fill="hold">
                                          <p:stCondLst>
                                            <p:cond delay="0"/>
                                          </p:stCondLst>
                                        </p:cTn>
                                        <p:tgtEl>
                                          <p:spTgt spid="114"/>
                                        </p:tgtEl>
                                        <p:attrNameLst>
                                          <p:attrName>style.visibility</p:attrName>
                                        </p:attrNameLst>
                                      </p:cBhvr>
                                      <p:to>
                                        <p:strVal val="visible"/>
                                      </p:to>
                                    </p:set>
                                    <p:animEffect transition="in" filter="checkerboard(across)">
                                      <p:cBhvr>
                                        <p:cTn id="85" dur="500"/>
                                        <p:tgtEl>
                                          <p:spTgt spid="114"/>
                                        </p:tgtEl>
                                      </p:cBhvr>
                                    </p:animEffect>
                                  </p:childTnLst>
                                </p:cTn>
                              </p:par>
                              <p:par>
                                <p:cTn id="86" presetID="5" presetClass="entr" presetSubtype="10" fill="hold" grpId="0" nodeType="withEffect">
                                  <p:stCondLst>
                                    <p:cond delay="0"/>
                                  </p:stCondLst>
                                  <p:childTnLst>
                                    <p:set>
                                      <p:cBhvr>
                                        <p:cTn id="87" dur="1" fill="hold">
                                          <p:stCondLst>
                                            <p:cond delay="0"/>
                                          </p:stCondLst>
                                        </p:cTn>
                                        <p:tgtEl>
                                          <p:spTgt spid="113"/>
                                        </p:tgtEl>
                                        <p:attrNameLst>
                                          <p:attrName>style.visibility</p:attrName>
                                        </p:attrNameLst>
                                      </p:cBhvr>
                                      <p:to>
                                        <p:strVal val="visible"/>
                                      </p:to>
                                    </p:set>
                                    <p:animEffect transition="in" filter="checkerboard(across)">
                                      <p:cBhvr>
                                        <p:cTn id="88"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61" grpId="0"/>
      <p:bldP spid="69" grpId="0"/>
      <p:bldP spid="70" grpId="0"/>
      <p:bldP spid="86" grpId="0"/>
      <p:bldP spid="87" grpId="0"/>
      <p:bldP spid="88" grpId="0"/>
      <p:bldP spid="89" grpId="0"/>
      <p:bldP spid="91" grpId="0"/>
      <p:bldP spid="97" grpId="0"/>
      <p:bldP spid="99" grpId="0"/>
      <p:bldP spid="101" grpId="0"/>
      <p:bldP spid="104" grpId="0"/>
      <p:bldP spid="107" grpId="0"/>
      <p:bldP spid="109" grpId="0"/>
      <p:bldP spid="1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829" name="Google Shape;1829;p36"/>
          <p:cNvSpPr txBox="1">
            <a:spLocks noGrp="1"/>
          </p:cNvSpPr>
          <p:nvPr>
            <p:ph type="title"/>
          </p:nvPr>
        </p:nvSpPr>
        <p:spPr>
          <a:xfrm>
            <a:off x="457200" y="39499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MA" dirty="0"/>
              <a:t>Machine De Boltzmann Restreinte</a:t>
            </a:r>
            <a:endParaRPr dirty="0"/>
          </a:p>
        </p:txBody>
      </p:sp>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4824380" cy="307777"/>
          </a:xfrm>
          <a:prstGeom prst="rect">
            <a:avLst/>
          </a:prstGeom>
          <a:noFill/>
        </p:spPr>
        <p:txBody>
          <a:bodyPr wrap="square">
            <a:spAutoFit/>
          </a:bodyPr>
          <a:lstStyle/>
          <a:p>
            <a:pPr lvl="0"/>
            <a:r>
              <a:rPr lang="fr-MA" b="1" dirty="0">
                <a:solidFill>
                  <a:srgbClr val="0070C0"/>
                </a:solidFill>
                <a:latin typeface="Roboto" panose="02000000000000000000" pitchFamily="2" charset="0"/>
                <a:ea typeface="Roboto" panose="02000000000000000000" pitchFamily="2" charset="0"/>
              </a:rPr>
              <a:t>Fonctionnement : </a:t>
            </a:r>
            <a:r>
              <a:rPr lang="fr-MA" b="1" dirty="0" err="1">
                <a:solidFill>
                  <a:schemeClr val="tx1"/>
                </a:solidFill>
                <a:latin typeface="Roboto" panose="02000000000000000000" pitchFamily="2" charset="0"/>
                <a:ea typeface="Roboto" panose="02000000000000000000" pitchFamily="2" charset="0"/>
              </a:rPr>
              <a:t>backward</a:t>
            </a:r>
            <a:r>
              <a:rPr lang="fr-MA" b="1" dirty="0">
                <a:solidFill>
                  <a:schemeClr val="tx1"/>
                </a:solidFill>
                <a:latin typeface="Roboto" panose="02000000000000000000" pitchFamily="2" charset="0"/>
                <a:ea typeface="Roboto" panose="02000000000000000000" pitchFamily="2" charset="0"/>
              </a:rPr>
              <a:t> passe ou </a:t>
            </a:r>
            <a:r>
              <a:rPr lang="fr-FR" b="1" dirty="0"/>
              <a:t>passe arrière</a:t>
            </a:r>
            <a:r>
              <a:rPr lang="fr-FR" dirty="0"/>
              <a:t> </a:t>
            </a:r>
            <a:r>
              <a:rPr lang="fr-MA" b="1" dirty="0">
                <a:solidFill>
                  <a:srgbClr val="0070C0"/>
                </a:solidFill>
                <a:latin typeface="Roboto" panose="02000000000000000000" pitchFamily="2" charset="0"/>
                <a:ea typeface="Roboto" panose="02000000000000000000" pitchFamily="2" charset="0"/>
              </a:rPr>
              <a:t>   </a:t>
            </a:r>
          </a:p>
        </p:txBody>
      </p:sp>
      <p:sp>
        <p:nvSpPr>
          <p:cNvPr id="25" name="Oval 9">
            <a:extLst>
              <a:ext uri="{FF2B5EF4-FFF2-40B4-BE49-F238E27FC236}">
                <a16:creationId xmlns:a16="http://schemas.microsoft.com/office/drawing/2014/main" id="{35E84D9F-7605-4F6B-AB73-AB46EA8F9AB6}"/>
              </a:ext>
            </a:extLst>
          </p:cNvPr>
          <p:cNvSpPr/>
          <p:nvPr/>
        </p:nvSpPr>
        <p:spPr>
          <a:xfrm>
            <a:off x="5589430" y="4156388"/>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6" name="Oval 11">
            <a:extLst>
              <a:ext uri="{FF2B5EF4-FFF2-40B4-BE49-F238E27FC236}">
                <a16:creationId xmlns:a16="http://schemas.microsoft.com/office/drawing/2014/main" id="{74BB947C-6564-4169-AB77-5F5B8309222E}"/>
              </a:ext>
            </a:extLst>
          </p:cNvPr>
          <p:cNvSpPr/>
          <p:nvPr/>
        </p:nvSpPr>
        <p:spPr>
          <a:xfrm>
            <a:off x="5589430" y="3008736"/>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7" name="Oval 13">
            <a:extLst>
              <a:ext uri="{FF2B5EF4-FFF2-40B4-BE49-F238E27FC236}">
                <a16:creationId xmlns:a16="http://schemas.microsoft.com/office/drawing/2014/main" id="{F24F0981-8881-4618-8C5D-1E4580522DFD}"/>
              </a:ext>
            </a:extLst>
          </p:cNvPr>
          <p:cNvSpPr/>
          <p:nvPr/>
        </p:nvSpPr>
        <p:spPr>
          <a:xfrm>
            <a:off x="5589431" y="2418137"/>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8" name="Oval 17">
            <a:extLst>
              <a:ext uri="{FF2B5EF4-FFF2-40B4-BE49-F238E27FC236}">
                <a16:creationId xmlns:a16="http://schemas.microsoft.com/office/drawing/2014/main" id="{6F0AB78B-2F2B-4850-B3E7-DEAB3DBCC19C}"/>
              </a:ext>
            </a:extLst>
          </p:cNvPr>
          <p:cNvSpPr/>
          <p:nvPr/>
        </p:nvSpPr>
        <p:spPr>
          <a:xfrm>
            <a:off x="5589430" y="3565789"/>
            <a:ext cx="504497" cy="441434"/>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9" name="Oval 19">
            <a:extLst>
              <a:ext uri="{FF2B5EF4-FFF2-40B4-BE49-F238E27FC236}">
                <a16:creationId xmlns:a16="http://schemas.microsoft.com/office/drawing/2014/main" id="{D676E1D7-CB6F-4BE7-82A6-573077D9F8C1}"/>
              </a:ext>
            </a:extLst>
          </p:cNvPr>
          <p:cNvSpPr/>
          <p:nvPr/>
        </p:nvSpPr>
        <p:spPr>
          <a:xfrm>
            <a:off x="7089367" y="3378618"/>
            <a:ext cx="504497" cy="441434"/>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0" name="Oval 20">
            <a:extLst>
              <a:ext uri="{FF2B5EF4-FFF2-40B4-BE49-F238E27FC236}">
                <a16:creationId xmlns:a16="http://schemas.microsoft.com/office/drawing/2014/main" id="{D39BC19E-BC1C-4793-B9D6-9764A32D8AD0}"/>
              </a:ext>
            </a:extLst>
          </p:cNvPr>
          <p:cNvSpPr/>
          <p:nvPr/>
        </p:nvSpPr>
        <p:spPr>
          <a:xfrm>
            <a:off x="7089368" y="2788019"/>
            <a:ext cx="504497" cy="441434"/>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1" name="Oval 21">
            <a:extLst>
              <a:ext uri="{FF2B5EF4-FFF2-40B4-BE49-F238E27FC236}">
                <a16:creationId xmlns:a16="http://schemas.microsoft.com/office/drawing/2014/main" id="{0BBBE4F2-1C8B-4A70-A22D-960A411DD185}"/>
              </a:ext>
            </a:extLst>
          </p:cNvPr>
          <p:cNvSpPr/>
          <p:nvPr/>
        </p:nvSpPr>
        <p:spPr>
          <a:xfrm>
            <a:off x="7089367" y="3935671"/>
            <a:ext cx="504497" cy="441434"/>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cxnSp>
        <p:nvCxnSpPr>
          <p:cNvPr id="34" name="Straight Connector 7">
            <a:extLst>
              <a:ext uri="{FF2B5EF4-FFF2-40B4-BE49-F238E27FC236}">
                <a16:creationId xmlns:a16="http://schemas.microsoft.com/office/drawing/2014/main" id="{10B5A0C4-DF5B-463D-AC95-52C7BBDFA910}"/>
              </a:ext>
            </a:extLst>
          </p:cNvPr>
          <p:cNvCxnSpPr>
            <a:stCxn id="26" idx="6"/>
            <a:endCxn id="26" idx="6"/>
          </p:cNvCxnSpPr>
          <p:nvPr/>
        </p:nvCxnSpPr>
        <p:spPr>
          <a:xfrm>
            <a:off x="6093927" y="322945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5">
            <a:extLst>
              <a:ext uri="{FF2B5EF4-FFF2-40B4-BE49-F238E27FC236}">
                <a16:creationId xmlns:a16="http://schemas.microsoft.com/office/drawing/2014/main" id="{6F8AE725-84F1-410C-913B-26D1E5F06B24}"/>
              </a:ext>
            </a:extLst>
          </p:cNvPr>
          <p:cNvCxnSpPr>
            <a:stCxn id="28" idx="6"/>
            <a:endCxn id="28" idx="6"/>
          </p:cNvCxnSpPr>
          <p:nvPr/>
        </p:nvCxnSpPr>
        <p:spPr>
          <a:xfrm>
            <a:off x="6093927" y="378650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6">
            <a:extLst>
              <a:ext uri="{FF2B5EF4-FFF2-40B4-BE49-F238E27FC236}">
                <a16:creationId xmlns:a16="http://schemas.microsoft.com/office/drawing/2014/main" id="{74C4468C-F128-4706-A7BB-A72DFACC1DD9}"/>
              </a:ext>
            </a:extLst>
          </p:cNvPr>
          <p:cNvCxnSpPr>
            <a:stCxn id="25" idx="6"/>
            <a:endCxn id="25" idx="6"/>
          </p:cNvCxnSpPr>
          <p:nvPr/>
        </p:nvCxnSpPr>
        <p:spPr>
          <a:xfrm>
            <a:off x="6093927" y="437710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58">
            <a:extLst>
              <a:ext uri="{FF2B5EF4-FFF2-40B4-BE49-F238E27FC236}">
                <a16:creationId xmlns:a16="http://schemas.microsoft.com/office/drawing/2014/main" id="{221FCEA1-5757-49C8-82D0-193822B48FA1}"/>
              </a:ext>
            </a:extLst>
          </p:cNvPr>
          <p:cNvSpPr txBox="1"/>
          <p:nvPr/>
        </p:nvSpPr>
        <p:spPr>
          <a:xfrm>
            <a:off x="5076983" y="1974887"/>
            <a:ext cx="152801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400" dirty="0">
                <a:latin typeface="Roboto" panose="02000000000000000000" pitchFamily="2" charset="0"/>
                <a:ea typeface="Roboto" panose="02000000000000000000" pitchFamily="2" charset="0"/>
              </a:rPr>
              <a:t>Couche Visible</a:t>
            </a:r>
          </a:p>
        </p:txBody>
      </p:sp>
      <p:sp>
        <p:nvSpPr>
          <p:cNvPr id="48" name="TextBox 59">
            <a:extLst>
              <a:ext uri="{FF2B5EF4-FFF2-40B4-BE49-F238E27FC236}">
                <a16:creationId xmlns:a16="http://schemas.microsoft.com/office/drawing/2014/main" id="{74B56CF1-E8FA-4F55-BF42-E1FE0CADD527}"/>
              </a:ext>
            </a:extLst>
          </p:cNvPr>
          <p:cNvSpPr txBox="1"/>
          <p:nvPr/>
        </p:nvSpPr>
        <p:spPr>
          <a:xfrm>
            <a:off x="6581085" y="1956482"/>
            <a:ext cx="152801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400" dirty="0">
                <a:latin typeface="Roboto" panose="02000000000000000000" pitchFamily="2" charset="0"/>
                <a:ea typeface="Roboto" panose="02000000000000000000" pitchFamily="2" charset="0"/>
              </a:rPr>
              <a:t>Couche </a:t>
            </a:r>
            <a:r>
              <a:rPr lang="fr-FR" dirty="0">
                <a:latin typeface="Roboto" panose="02000000000000000000" pitchFamily="2" charset="0"/>
                <a:ea typeface="Roboto" panose="02000000000000000000" pitchFamily="2" charset="0"/>
              </a:rPr>
              <a:t>Cachée</a:t>
            </a:r>
            <a:endParaRPr lang="fr-FR" sz="1400" dirty="0">
              <a:latin typeface="Roboto" panose="02000000000000000000" pitchFamily="2" charset="0"/>
              <a:ea typeface="Roboto" panose="02000000000000000000" pitchFamily="2" charset="0"/>
            </a:endParaRPr>
          </a:p>
        </p:txBody>
      </p:sp>
      <p:sp>
        <p:nvSpPr>
          <p:cNvPr id="49" name="Rectangle 48"/>
          <p:cNvSpPr/>
          <p:nvPr/>
        </p:nvSpPr>
        <p:spPr>
          <a:xfrm>
            <a:off x="0" y="1449209"/>
            <a:ext cx="3752603" cy="3754874"/>
          </a:xfrm>
          <a:prstGeom prst="rect">
            <a:avLst/>
          </a:prstGeom>
        </p:spPr>
        <p:txBody>
          <a:bodyPr wrap="square">
            <a:spAutoFit/>
          </a:bodyPr>
          <a:lstStyle/>
          <a:p>
            <a:pPr>
              <a:buFont typeface="Wingdings" pitchFamily="2" charset="2"/>
              <a:buChar char="Ø"/>
            </a:pPr>
            <a:r>
              <a:rPr lang="fr-FR" dirty="0">
                <a:latin typeface="Roboto" panose="02000000000000000000" pitchFamily="2" charset="0"/>
                <a:ea typeface="Roboto" panose="02000000000000000000" pitchFamily="2" charset="0"/>
              </a:rPr>
              <a:t>Au lieu de calculer la couche de sortie, nous reconstruisons la couche d’entrée à travers l’état caché activé. Ce processus est appelé </a:t>
            </a:r>
            <a:r>
              <a:rPr lang="fr-FR" b="1" dirty="0" err="1">
                <a:latin typeface="Roboto" panose="02000000000000000000" pitchFamily="2" charset="0"/>
                <a:ea typeface="Roboto" panose="02000000000000000000" pitchFamily="2" charset="0"/>
              </a:rPr>
              <a:t>Backward</a:t>
            </a:r>
            <a:r>
              <a:rPr lang="fr-FR" b="1" dirty="0">
                <a:latin typeface="Roboto" panose="02000000000000000000" pitchFamily="2" charset="0"/>
                <a:ea typeface="Roboto" panose="02000000000000000000" pitchFamily="2" charset="0"/>
              </a:rPr>
              <a:t> </a:t>
            </a:r>
            <a:r>
              <a:rPr lang="fr-FR" b="1" dirty="0" err="1">
                <a:latin typeface="Roboto" panose="02000000000000000000" pitchFamily="2" charset="0"/>
                <a:ea typeface="Roboto" panose="02000000000000000000" pitchFamily="2" charset="0"/>
              </a:rPr>
              <a:t>Pass</a:t>
            </a:r>
            <a:r>
              <a:rPr lang="fr-FR" dirty="0">
                <a:latin typeface="Roboto" panose="02000000000000000000" pitchFamily="2" charset="0"/>
                <a:ea typeface="Roboto" panose="02000000000000000000" pitchFamily="2" charset="0"/>
              </a:rPr>
              <a:t>. Nous ne faisons que revenir en arrière sur la couche d’entrée à travers les neurones cachés activés.</a:t>
            </a:r>
          </a:p>
          <a:p>
            <a:endParaRPr lang="fr-FR" dirty="0">
              <a:latin typeface="Roboto" panose="02000000000000000000" pitchFamily="2" charset="0"/>
              <a:ea typeface="Roboto" panose="02000000000000000000" pitchFamily="2" charset="0"/>
            </a:endParaRPr>
          </a:p>
          <a:p>
            <a:pPr>
              <a:buFont typeface="Wingdings" pitchFamily="2" charset="2"/>
              <a:buChar char="Ø"/>
            </a:pPr>
            <a:r>
              <a:rPr lang="fr-FR" dirty="0">
                <a:latin typeface="Roboto" panose="02000000000000000000" pitchFamily="2" charset="0"/>
                <a:ea typeface="Roboto" panose="02000000000000000000" pitchFamily="2" charset="0"/>
              </a:rPr>
              <a:t>Les activations de la couche cachée deviennent l’entrée dans une passe arrière. Ils sont multipliés par les </a:t>
            </a:r>
            <a:r>
              <a:rPr lang="fr-FR" b="1" dirty="0">
                <a:latin typeface="Roboto" panose="02000000000000000000" pitchFamily="2" charset="0"/>
                <a:ea typeface="Roboto" panose="02000000000000000000" pitchFamily="2" charset="0"/>
              </a:rPr>
              <a:t>mêmes poids</a:t>
            </a:r>
            <a:r>
              <a:rPr lang="fr-FR" dirty="0">
                <a:latin typeface="Roboto" pitchFamily="2" charset="0"/>
                <a:ea typeface="Roboto" pitchFamily="2" charset="0"/>
              </a:rPr>
              <a:t>. La somme de ces produits est ajoutée à un biais de couche visible à chaque nœud visible.</a:t>
            </a:r>
          </a:p>
          <a:p>
            <a:endParaRPr lang="fr-FR" dirty="0">
              <a:latin typeface="Roboto" pitchFamily="2" charset="0"/>
              <a:ea typeface="Roboto" pitchFamily="2" charset="0"/>
            </a:endParaRPr>
          </a:p>
          <a:p>
            <a:pPr>
              <a:buFont typeface="Wingdings" pitchFamily="2" charset="2"/>
              <a:buChar char="Ø"/>
            </a:pPr>
            <a:r>
              <a:rPr lang="fr-FR" dirty="0">
                <a:latin typeface="Roboto" pitchFamily="2" charset="0"/>
                <a:ea typeface="Roboto" pitchFamily="2" charset="0"/>
              </a:rPr>
              <a:t>La sortie de ces opérations est une reconstruction, c.-à-d. une approximation de l’entrée d’origine. </a:t>
            </a:r>
          </a:p>
        </p:txBody>
      </p:sp>
      <p:sp>
        <p:nvSpPr>
          <p:cNvPr id="50" name="Rectangle 49"/>
          <p:cNvSpPr/>
          <p:nvPr/>
        </p:nvSpPr>
        <p:spPr>
          <a:xfrm>
            <a:off x="4857010" y="2489115"/>
            <a:ext cx="760021" cy="307777"/>
          </a:xfrm>
          <a:prstGeom prst="rect">
            <a:avLst/>
          </a:prstGeom>
        </p:spPr>
        <p:txBody>
          <a:bodyPr wrap="square">
            <a:spAutoFit/>
          </a:bodyPr>
          <a:lstStyle/>
          <a:p>
            <a:pPr lvl="0">
              <a:buSzPts val="1100"/>
              <a:defRPr/>
            </a:pPr>
            <a:r>
              <a:rPr lang="fr-MA" b="1" dirty="0">
                <a:solidFill>
                  <a:schemeClr val="tx1"/>
                </a:solidFill>
                <a:latin typeface="Roboto" panose="02000000000000000000" pitchFamily="2" charset="0"/>
                <a:ea typeface="Roboto" panose="02000000000000000000" pitchFamily="2" charset="0"/>
                <a:cs typeface="Times New Roman" panose="02020603050405020304" pitchFamily="18" charset="0"/>
              </a:rPr>
              <a:t>r</a:t>
            </a:r>
            <a:r>
              <a:rPr lang="fr-MA" b="1" baseline="-25000" dirty="0">
                <a:solidFill>
                  <a:schemeClr val="tx1"/>
                </a:solidFill>
                <a:latin typeface="Roboto" panose="02000000000000000000" pitchFamily="2" charset="0"/>
                <a:ea typeface="Roboto" panose="02000000000000000000" pitchFamily="2" charset="0"/>
                <a:cs typeface="Times New Roman" panose="02020603050405020304" pitchFamily="18" charset="0"/>
              </a:rPr>
              <a:t>1 </a:t>
            </a:r>
            <a:r>
              <a:rPr lang="fr-FR" b="1" dirty="0"/>
              <a:t>= b+</a:t>
            </a:r>
          </a:p>
        </p:txBody>
      </p:sp>
      <p:sp>
        <p:nvSpPr>
          <p:cNvPr id="69" name="Rectangle 68"/>
          <p:cNvSpPr/>
          <p:nvPr/>
        </p:nvSpPr>
        <p:spPr>
          <a:xfrm>
            <a:off x="7757898" y="2831519"/>
            <a:ext cx="298480" cy="338554"/>
          </a:xfrm>
          <a:prstGeom prst="rect">
            <a:avLst/>
          </a:prstGeom>
        </p:spPr>
        <p:txBody>
          <a:bodyPr wrap="none">
            <a:spAutoFit/>
          </a:bodyPr>
          <a:lstStyle/>
          <a:p>
            <a:pPr lvl="0">
              <a:buSzPts val="1100"/>
              <a:defRPr/>
            </a:pPr>
            <a:r>
              <a:rPr lang="fr-FR" sz="1600" b="1" dirty="0"/>
              <a:t>a</a:t>
            </a:r>
          </a:p>
        </p:txBody>
      </p:sp>
      <p:sp>
        <p:nvSpPr>
          <p:cNvPr id="70" name="TextBox 59">
            <a:extLst>
              <a:ext uri="{FF2B5EF4-FFF2-40B4-BE49-F238E27FC236}">
                <a16:creationId xmlns:a16="http://schemas.microsoft.com/office/drawing/2014/main" id="{74B56CF1-E8FA-4F55-BF42-E1FE0CADD527}"/>
              </a:ext>
            </a:extLst>
          </p:cNvPr>
          <p:cNvSpPr txBox="1"/>
          <p:nvPr/>
        </p:nvSpPr>
        <p:spPr>
          <a:xfrm>
            <a:off x="5818909" y="1621994"/>
            <a:ext cx="198317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400" b="1" dirty="0">
                <a:solidFill>
                  <a:schemeClr val="accent2">
                    <a:lumMod val="50000"/>
                  </a:schemeClr>
                </a:solidFill>
                <a:latin typeface="Roboto" panose="02000000000000000000" pitchFamily="2" charset="0"/>
                <a:ea typeface="Roboto" panose="02000000000000000000" pitchFamily="2" charset="0"/>
              </a:rPr>
              <a:t> Reconstruction</a:t>
            </a:r>
          </a:p>
        </p:txBody>
      </p:sp>
      <p:cxnSp>
        <p:nvCxnSpPr>
          <p:cNvPr id="71" name="Connecteur droit avec flèche 70"/>
          <p:cNvCxnSpPr>
            <a:stCxn id="69" idx="1"/>
          </p:cNvCxnSpPr>
          <p:nvPr/>
        </p:nvCxnSpPr>
        <p:spPr>
          <a:xfrm flipH="1" flipV="1">
            <a:off x="7557614" y="3000795"/>
            <a:ext cx="200284"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6" name="Rectangle 85"/>
          <p:cNvSpPr/>
          <p:nvPr/>
        </p:nvSpPr>
        <p:spPr>
          <a:xfrm>
            <a:off x="5628905" y="4524497"/>
            <a:ext cx="2173184" cy="892552"/>
          </a:xfrm>
          <a:prstGeom prst="rect">
            <a:avLst/>
          </a:prstGeom>
        </p:spPr>
        <p:txBody>
          <a:bodyPr wrap="square">
            <a:spAutoFit/>
          </a:bodyPr>
          <a:lstStyle/>
          <a:p>
            <a:pPr algn="ctr">
              <a:buSzPts val="1100"/>
              <a:defRPr/>
            </a:pPr>
            <a:r>
              <a:rPr lang="fr-MA" b="1" dirty="0" err="1">
                <a:solidFill>
                  <a:schemeClr val="tx1"/>
                </a:solidFill>
                <a:latin typeface="Roboto" panose="02000000000000000000" pitchFamily="2" charset="0"/>
                <a:ea typeface="Roboto" panose="02000000000000000000" pitchFamily="2" charset="0"/>
                <a:cs typeface="Times New Roman" panose="02020603050405020304" pitchFamily="18" charset="0"/>
              </a:rPr>
              <a:t>w</a:t>
            </a:r>
            <a:r>
              <a:rPr lang="fr-MA" b="1" baseline="-25000" dirty="0" err="1">
                <a:solidFill>
                  <a:schemeClr val="tx1"/>
                </a:solidFill>
                <a:latin typeface="Roboto" panose="02000000000000000000" pitchFamily="2" charset="0"/>
                <a:ea typeface="Roboto" panose="02000000000000000000" pitchFamily="2" charset="0"/>
                <a:cs typeface="Times New Roman" panose="02020603050405020304" pitchFamily="18" charset="0"/>
              </a:rPr>
              <a:t>i</a:t>
            </a:r>
            <a:r>
              <a:rPr lang="fr-MA" b="1" baseline="-25000" dirty="0">
                <a:solidFill>
                  <a:schemeClr val="tx1"/>
                </a:solidFill>
                <a:latin typeface="Roboto" panose="02000000000000000000" pitchFamily="2" charset="0"/>
                <a:ea typeface="Roboto" panose="02000000000000000000" pitchFamily="2" charset="0"/>
                <a:cs typeface="Times New Roman" panose="02020603050405020304" pitchFamily="18" charset="0"/>
              </a:rPr>
              <a:t> </a:t>
            </a:r>
            <a:r>
              <a:rPr lang="fr-MA" b="1" dirty="0">
                <a:solidFill>
                  <a:schemeClr val="tx1"/>
                </a:solidFill>
                <a:latin typeface="Roboto" panose="02000000000000000000" pitchFamily="2" charset="0"/>
                <a:ea typeface="Roboto" panose="02000000000000000000" pitchFamily="2" charset="0"/>
                <a:cs typeface="Times New Roman" panose="02020603050405020304" pitchFamily="18" charset="0"/>
              </a:rPr>
              <a:t> … </a:t>
            </a:r>
            <a:r>
              <a:rPr lang="fr-MA" b="1" dirty="0" err="1">
                <a:solidFill>
                  <a:schemeClr val="tx1"/>
                </a:solidFill>
                <a:latin typeface="Roboto" panose="02000000000000000000" pitchFamily="2" charset="0"/>
                <a:ea typeface="Roboto" panose="02000000000000000000" pitchFamily="2" charset="0"/>
                <a:cs typeface="Times New Roman" panose="02020603050405020304" pitchFamily="18" charset="0"/>
              </a:rPr>
              <a:t>w</a:t>
            </a:r>
            <a:r>
              <a:rPr lang="fr-MA" b="1" baseline="-25000" dirty="0" err="1">
                <a:solidFill>
                  <a:schemeClr val="tx1"/>
                </a:solidFill>
                <a:latin typeface="Roboto" panose="02000000000000000000" pitchFamily="2" charset="0"/>
                <a:ea typeface="Roboto" panose="02000000000000000000" pitchFamily="2" charset="0"/>
                <a:cs typeface="Times New Roman" panose="02020603050405020304" pitchFamily="18" charset="0"/>
              </a:rPr>
              <a:t>n</a:t>
            </a:r>
            <a:endParaRPr lang="fr-MA" b="1" baseline="-25000" dirty="0">
              <a:solidFill>
                <a:schemeClr val="tx1"/>
              </a:solidFill>
              <a:latin typeface="Roboto" panose="02000000000000000000" pitchFamily="2" charset="0"/>
              <a:ea typeface="Roboto" panose="02000000000000000000" pitchFamily="2" charset="0"/>
              <a:cs typeface="Times New Roman" panose="02020603050405020304" pitchFamily="18" charset="0"/>
            </a:endParaRPr>
          </a:p>
          <a:p>
            <a:pPr algn="ctr">
              <a:buSzPts val="1100"/>
              <a:defRPr/>
            </a:pPr>
            <a:r>
              <a:rPr lang="fr-FR" sz="1200" b="1" dirty="0">
                <a:latin typeface="Roboto" pitchFamily="2" charset="0"/>
                <a:ea typeface="Roboto" pitchFamily="2" charset="0"/>
              </a:rPr>
              <a:t>les poids sont les mêmes</a:t>
            </a:r>
          </a:p>
          <a:p>
            <a:pPr>
              <a:buSzPts val="1100"/>
              <a:defRPr/>
            </a:pPr>
            <a:r>
              <a:rPr lang="fr-MA" b="1" dirty="0">
                <a:solidFill>
                  <a:schemeClr val="tx1"/>
                </a:solidFill>
                <a:latin typeface="Roboto" panose="02000000000000000000" pitchFamily="2" charset="0"/>
                <a:ea typeface="Roboto" panose="02000000000000000000" pitchFamily="2" charset="0"/>
                <a:cs typeface="Times New Roman" panose="02020603050405020304" pitchFamily="18" charset="0"/>
              </a:rPr>
              <a:t> </a:t>
            </a:r>
            <a:endParaRPr lang="fr-FR" b="1" dirty="0"/>
          </a:p>
          <a:p>
            <a:pPr lvl="0">
              <a:buSzPts val="1100"/>
              <a:defRPr/>
            </a:pPr>
            <a:endParaRPr lang="fr-FR" sz="1200" b="1" dirty="0"/>
          </a:p>
        </p:txBody>
      </p:sp>
      <p:sp>
        <p:nvSpPr>
          <p:cNvPr id="56" name="Rectangle 55"/>
          <p:cNvSpPr/>
          <p:nvPr/>
        </p:nvSpPr>
        <p:spPr>
          <a:xfrm>
            <a:off x="7779669" y="3423306"/>
            <a:ext cx="298480" cy="338554"/>
          </a:xfrm>
          <a:prstGeom prst="rect">
            <a:avLst/>
          </a:prstGeom>
        </p:spPr>
        <p:txBody>
          <a:bodyPr wrap="none">
            <a:spAutoFit/>
          </a:bodyPr>
          <a:lstStyle/>
          <a:p>
            <a:pPr lvl="0">
              <a:buSzPts val="1100"/>
              <a:defRPr/>
            </a:pPr>
            <a:r>
              <a:rPr lang="fr-FR" sz="1600" b="1" dirty="0"/>
              <a:t>a</a:t>
            </a:r>
          </a:p>
        </p:txBody>
      </p:sp>
      <p:cxnSp>
        <p:nvCxnSpPr>
          <p:cNvPr id="59" name="Connecteur droit avec flèche 58"/>
          <p:cNvCxnSpPr>
            <a:stCxn id="56" idx="1"/>
          </p:cNvCxnSpPr>
          <p:nvPr/>
        </p:nvCxnSpPr>
        <p:spPr>
          <a:xfrm flipH="1" flipV="1">
            <a:off x="7579385" y="3592582"/>
            <a:ext cx="200284"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4" name="Rectangle 63"/>
          <p:cNvSpPr/>
          <p:nvPr/>
        </p:nvSpPr>
        <p:spPr>
          <a:xfrm>
            <a:off x="7767794" y="3969571"/>
            <a:ext cx="298480" cy="338554"/>
          </a:xfrm>
          <a:prstGeom prst="rect">
            <a:avLst/>
          </a:prstGeom>
        </p:spPr>
        <p:txBody>
          <a:bodyPr wrap="none">
            <a:spAutoFit/>
          </a:bodyPr>
          <a:lstStyle/>
          <a:p>
            <a:pPr lvl="0">
              <a:buSzPts val="1100"/>
              <a:defRPr/>
            </a:pPr>
            <a:r>
              <a:rPr lang="fr-FR" sz="1600" b="1" dirty="0"/>
              <a:t>a</a:t>
            </a:r>
          </a:p>
        </p:txBody>
      </p:sp>
      <p:cxnSp>
        <p:nvCxnSpPr>
          <p:cNvPr id="67" name="Connecteur droit avec flèche 66"/>
          <p:cNvCxnSpPr>
            <a:stCxn id="64" idx="1"/>
          </p:cNvCxnSpPr>
          <p:nvPr/>
        </p:nvCxnSpPr>
        <p:spPr>
          <a:xfrm flipH="1" flipV="1">
            <a:off x="7567510" y="4138847"/>
            <a:ext cx="200284"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8" name="Rectangle 67"/>
          <p:cNvSpPr/>
          <p:nvPr/>
        </p:nvSpPr>
        <p:spPr>
          <a:xfrm>
            <a:off x="7968342" y="3084863"/>
            <a:ext cx="1175657" cy="1515800"/>
          </a:xfrm>
          <a:prstGeom prst="rect">
            <a:avLst/>
          </a:prstGeom>
        </p:spPr>
        <p:txBody>
          <a:bodyPr wrap="square">
            <a:spAutoFit/>
          </a:bodyPr>
          <a:lstStyle/>
          <a:p>
            <a:pPr lvl="0" algn="ctr" fontAlgn="base">
              <a:spcBef>
                <a:spcPct val="0"/>
              </a:spcBef>
              <a:spcAft>
                <a:spcPct val="0"/>
              </a:spcAft>
              <a:buClrTx/>
            </a:pPr>
            <a:r>
              <a:rPr lang="fr-FR" sz="1200" b="1" dirty="0">
                <a:solidFill>
                  <a:srgbClr val="3D3D3D"/>
                </a:solidFill>
                <a:latin typeface="Roboto" pitchFamily="2" charset="0"/>
                <a:cs typeface="Arial" pitchFamily="34" charset="0"/>
              </a:rPr>
              <a:t>les activations sont les nouvelles entrées</a:t>
            </a:r>
            <a:endParaRPr lang="fr-FR" sz="1200" b="1" dirty="0">
              <a:latin typeface="Roboto" pitchFamily="2" charset="0"/>
              <a:cs typeface="Arial" pitchFamily="34" charset="0"/>
            </a:endParaRPr>
          </a:p>
          <a:p>
            <a:pPr lvl="0" eaLnBrk="0" fontAlgn="base" hangingPunct="0">
              <a:spcBef>
                <a:spcPct val="0"/>
              </a:spcBef>
              <a:spcAft>
                <a:spcPct val="0"/>
              </a:spcAft>
              <a:buClrTx/>
            </a:pPr>
            <a:br>
              <a:rPr lang="fr-FR" sz="1050" dirty="0">
                <a:latin typeface="Roboto" pitchFamily="2" charset="0"/>
                <a:cs typeface="Arial" pitchFamily="34" charset="0"/>
              </a:rPr>
            </a:br>
            <a:endParaRPr lang="fr-FR" sz="2000" dirty="0">
              <a:solidFill>
                <a:schemeClr val="tx1"/>
              </a:solidFill>
              <a:latin typeface="Arial" pitchFamily="34" charset="0"/>
              <a:cs typeface="Arial" pitchFamily="34" charset="0"/>
            </a:endParaRPr>
          </a:p>
          <a:p>
            <a:pPr lvl="0">
              <a:buSzPts val="1100"/>
              <a:defRPr/>
            </a:pPr>
            <a:endParaRPr lang="fr-FR" dirty="0"/>
          </a:p>
        </p:txBody>
      </p:sp>
      <p:cxnSp>
        <p:nvCxnSpPr>
          <p:cNvPr id="74" name="Connecteur droit avec flèche 73"/>
          <p:cNvCxnSpPr>
            <a:stCxn id="30" idx="2"/>
            <a:endCxn id="27" idx="6"/>
          </p:cNvCxnSpPr>
          <p:nvPr/>
        </p:nvCxnSpPr>
        <p:spPr>
          <a:xfrm flipH="1" flipV="1">
            <a:off x="6093928" y="2638854"/>
            <a:ext cx="995440" cy="36988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7" name="Connecteur droit avec flèche 76"/>
          <p:cNvCxnSpPr>
            <a:stCxn id="30" idx="2"/>
            <a:endCxn id="26" idx="6"/>
          </p:cNvCxnSpPr>
          <p:nvPr/>
        </p:nvCxnSpPr>
        <p:spPr>
          <a:xfrm flipH="1">
            <a:off x="6093927" y="3008736"/>
            <a:ext cx="995441" cy="22071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1" name="Connecteur droit avec flèche 80"/>
          <p:cNvCxnSpPr>
            <a:stCxn id="30" idx="2"/>
            <a:endCxn id="28" idx="6"/>
          </p:cNvCxnSpPr>
          <p:nvPr/>
        </p:nvCxnSpPr>
        <p:spPr>
          <a:xfrm flipH="1">
            <a:off x="6093927" y="3008736"/>
            <a:ext cx="995441" cy="77777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3" name="Connecteur droit avec flèche 82"/>
          <p:cNvCxnSpPr>
            <a:stCxn id="30" idx="2"/>
            <a:endCxn id="25" idx="6"/>
          </p:cNvCxnSpPr>
          <p:nvPr/>
        </p:nvCxnSpPr>
        <p:spPr>
          <a:xfrm flipH="1">
            <a:off x="6093927" y="3008736"/>
            <a:ext cx="995441" cy="136836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5" name="Connecteur droit avec flèche 84"/>
          <p:cNvCxnSpPr>
            <a:stCxn id="29" idx="2"/>
            <a:endCxn id="26" idx="6"/>
          </p:cNvCxnSpPr>
          <p:nvPr/>
        </p:nvCxnSpPr>
        <p:spPr>
          <a:xfrm flipH="1" flipV="1">
            <a:off x="6093927" y="3229453"/>
            <a:ext cx="995440" cy="36988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3" name="Connecteur droit avec flèche 92"/>
          <p:cNvCxnSpPr>
            <a:stCxn id="29" idx="2"/>
            <a:endCxn id="27" idx="6"/>
          </p:cNvCxnSpPr>
          <p:nvPr/>
        </p:nvCxnSpPr>
        <p:spPr>
          <a:xfrm flipH="1" flipV="1">
            <a:off x="6093928" y="2638854"/>
            <a:ext cx="995439" cy="96048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5" name="Connecteur droit avec flèche 94"/>
          <p:cNvCxnSpPr>
            <a:stCxn id="29" idx="2"/>
            <a:endCxn id="28" idx="6"/>
          </p:cNvCxnSpPr>
          <p:nvPr/>
        </p:nvCxnSpPr>
        <p:spPr>
          <a:xfrm flipH="1">
            <a:off x="6093927" y="3599335"/>
            <a:ext cx="995440" cy="18717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07" name="Connecteur droit avec flèche 106"/>
          <p:cNvCxnSpPr>
            <a:stCxn id="29" idx="2"/>
            <a:endCxn id="25" idx="6"/>
          </p:cNvCxnSpPr>
          <p:nvPr/>
        </p:nvCxnSpPr>
        <p:spPr>
          <a:xfrm flipH="1">
            <a:off x="6093927" y="3599335"/>
            <a:ext cx="995440" cy="77777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09" name="Connecteur droit avec flèche 108"/>
          <p:cNvCxnSpPr>
            <a:stCxn id="31" idx="2"/>
            <a:endCxn id="27" idx="6"/>
          </p:cNvCxnSpPr>
          <p:nvPr/>
        </p:nvCxnSpPr>
        <p:spPr>
          <a:xfrm flipH="1" flipV="1">
            <a:off x="6093928" y="2638854"/>
            <a:ext cx="995439" cy="151753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1" name="Connecteur droit avec flèche 110"/>
          <p:cNvCxnSpPr>
            <a:stCxn id="31" idx="2"/>
            <a:endCxn id="26" idx="6"/>
          </p:cNvCxnSpPr>
          <p:nvPr/>
        </p:nvCxnSpPr>
        <p:spPr>
          <a:xfrm flipH="1" flipV="1">
            <a:off x="6093927" y="3229453"/>
            <a:ext cx="995440" cy="92693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3" name="Connecteur droit avec flèche 112"/>
          <p:cNvCxnSpPr>
            <a:stCxn id="31" idx="2"/>
            <a:endCxn id="28" idx="6"/>
          </p:cNvCxnSpPr>
          <p:nvPr/>
        </p:nvCxnSpPr>
        <p:spPr>
          <a:xfrm flipH="1" flipV="1">
            <a:off x="6093927" y="3786506"/>
            <a:ext cx="995440" cy="36988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5" name="Connecteur droit avec flèche 114"/>
          <p:cNvCxnSpPr>
            <a:stCxn id="31" idx="2"/>
          </p:cNvCxnSpPr>
          <p:nvPr/>
        </p:nvCxnSpPr>
        <p:spPr>
          <a:xfrm flipH="1">
            <a:off x="6151418" y="4156388"/>
            <a:ext cx="937949" cy="17810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16" name="Rectangle 115"/>
          <p:cNvSpPr/>
          <p:nvPr/>
        </p:nvSpPr>
        <p:spPr>
          <a:xfrm>
            <a:off x="4855031" y="3080902"/>
            <a:ext cx="760021" cy="307777"/>
          </a:xfrm>
          <a:prstGeom prst="rect">
            <a:avLst/>
          </a:prstGeom>
        </p:spPr>
        <p:txBody>
          <a:bodyPr wrap="square">
            <a:spAutoFit/>
          </a:bodyPr>
          <a:lstStyle/>
          <a:p>
            <a:pPr lvl="0">
              <a:buSzPts val="1100"/>
              <a:defRPr/>
            </a:pPr>
            <a:r>
              <a:rPr lang="fr-MA" b="1" dirty="0">
                <a:solidFill>
                  <a:schemeClr val="tx1"/>
                </a:solidFill>
                <a:latin typeface="Roboto" panose="02000000000000000000" pitchFamily="2" charset="0"/>
                <a:ea typeface="Roboto" panose="02000000000000000000" pitchFamily="2" charset="0"/>
                <a:cs typeface="Times New Roman" panose="02020603050405020304" pitchFamily="18" charset="0"/>
              </a:rPr>
              <a:t>r</a:t>
            </a:r>
            <a:r>
              <a:rPr lang="fr-MA" b="1" baseline="-25000" dirty="0">
                <a:solidFill>
                  <a:schemeClr val="tx1"/>
                </a:solidFill>
                <a:latin typeface="Roboto" panose="02000000000000000000" pitchFamily="2" charset="0"/>
                <a:ea typeface="Roboto" panose="02000000000000000000" pitchFamily="2" charset="0"/>
                <a:cs typeface="Times New Roman" panose="02020603050405020304" pitchFamily="18" charset="0"/>
              </a:rPr>
              <a:t>2</a:t>
            </a:r>
            <a:r>
              <a:rPr lang="fr-MA" b="1" dirty="0">
                <a:solidFill>
                  <a:schemeClr val="tx1"/>
                </a:solidFill>
                <a:latin typeface="Roboto" panose="02000000000000000000" pitchFamily="2" charset="0"/>
                <a:ea typeface="Roboto" panose="02000000000000000000" pitchFamily="2" charset="0"/>
                <a:cs typeface="Times New Roman" panose="02020603050405020304" pitchFamily="18" charset="0"/>
              </a:rPr>
              <a:t> </a:t>
            </a:r>
            <a:r>
              <a:rPr lang="fr-FR" b="1" dirty="0"/>
              <a:t>= b+</a:t>
            </a:r>
          </a:p>
        </p:txBody>
      </p:sp>
      <p:sp>
        <p:nvSpPr>
          <p:cNvPr id="117" name="Rectangle 116"/>
          <p:cNvSpPr/>
          <p:nvPr/>
        </p:nvSpPr>
        <p:spPr>
          <a:xfrm>
            <a:off x="4855031" y="3650918"/>
            <a:ext cx="760021" cy="307777"/>
          </a:xfrm>
          <a:prstGeom prst="rect">
            <a:avLst/>
          </a:prstGeom>
        </p:spPr>
        <p:txBody>
          <a:bodyPr wrap="square">
            <a:spAutoFit/>
          </a:bodyPr>
          <a:lstStyle/>
          <a:p>
            <a:pPr lvl="0">
              <a:buSzPts val="1100"/>
              <a:defRPr/>
            </a:pPr>
            <a:r>
              <a:rPr lang="fr-MA" b="1" dirty="0">
                <a:solidFill>
                  <a:schemeClr val="tx1"/>
                </a:solidFill>
                <a:latin typeface="Roboto" panose="02000000000000000000" pitchFamily="2" charset="0"/>
                <a:ea typeface="Roboto" panose="02000000000000000000" pitchFamily="2" charset="0"/>
                <a:cs typeface="Times New Roman" panose="02020603050405020304" pitchFamily="18" charset="0"/>
              </a:rPr>
              <a:t>r</a:t>
            </a:r>
            <a:r>
              <a:rPr lang="fr-MA" b="1" baseline="-25000" dirty="0">
                <a:solidFill>
                  <a:schemeClr val="tx1"/>
                </a:solidFill>
                <a:latin typeface="Roboto" panose="02000000000000000000" pitchFamily="2" charset="0"/>
                <a:ea typeface="Roboto" panose="02000000000000000000" pitchFamily="2" charset="0"/>
                <a:cs typeface="Times New Roman" panose="02020603050405020304" pitchFamily="18" charset="0"/>
              </a:rPr>
              <a:t>3 </a:t>
            </a:r>
            <a:r>
              <a:rPr lang="fr-FR" b="1" dirty="0"/>
              <a:t>= b+</a:t>
            </a:r>
          </a:p>
        </p:txBody>
      </p:sp>
      <p:sp>
        <p:nvSpPr>
          <p:cNvPr id="118" name="Rectangle 117"/>
          <p:cNvSpPr/>
          <p:nvPr/>
        </p:nvSpPr>
        <p:spPr>
          <a:xfrm>
            <a:off x="4843155" y="4232809"/>
            <a:ext cx="760021" cy="307777"/>
          </a:xfrm>
          <a:prstGeom prst="rect">
            <a:avLst/>
          </a:prstGeom>
        </p:spPr>
        <p:txBody>
          <a:bodyPr wrap="square">
            <a:spAutoFit/>
          </a:bodyPr>
          <a:lstStyle/>
          <a:p>
            <a:pPr lvl="0">
              <a:buSzPts val="1100"/>
              <a:defRPr/>
            </a:pPr>
            <a:r>
              <a:rPr lang="fr-MA" b="1" dirty="0">
                <a:solidFill>
                  <a:schemeClr val="tx1"/>
                </a:solidFill>
                <a:latin typeface="Roboto" panose="02000000000000000000" pitchFamily="2" charset="0"/>
                <a:ea typeface="Roboto" panose="02000000000000000000" pitchFamily="2" charset="0"/>
                <a:cs typeface="Times New Roman" panose="02020603050405020304" pitchFamily="18" charset="0"/>
              </a:rPr>
              <a:t>r</a:t>
            </a:r>
            <a:r>
              <a:rPr lang="fr-MA" b="1" baseline="-25000" dirty="0">
                <a:solidFill>
                  <a:schemeClr val="tx1"/>
                </a:solidFill>
                <a:latin typeface="Roboto" panose="02000000000000000000" pitchFamily="2" charset="0"/>
                <a:ea typeface="Roboto" panose="02000000000000000000" pitchFamily="2" charset="0"/>
                <a:cs typeface="Times New Roman" panose="02020603050405020304" pitchFamily="18" charset="0"/>
              </a:rPr>
              <a:t>4 </a:t>
            </a:r>
            <a:r>
              <a:rPr lang="fr-FR" b="1" dirty="0"/>
              <a:t>= b+</a:t>
            </a:r>
          </a:p>
        </p:txBody>
      </p:sp>
      <p:sp>
        <p:nvSpPr>
          <p:cNvPr id="119" name="Rectangle 118"/>
          <p:cNvSpPr/>
          <p:nvPr/>
        </p:nvSpPr>
        <p:spPr>
          <a:xfrm>
            <a:off x="3619994" y="3011630"/>
            <a:ext cx="1272640" cy="1538883"/>
          </a:xfrm>
          <a:prstGeom prst="rect">
            <a:avLst/>
          </a:prstGeom>
        </p:spPr>
        <p:txBody>
          <a:bodyPr wrap="square">
            <a:spAutoFit/>
          </a:bodyPr>
          <a:lstStyle/>
          <a:p>
            <a:pPr lvl="0" algn="ctr" fontAlgn="base">
              <a:spcBef>
                <a:spcPct val="0"/>
              </a:spcBef>
              <a:spcAft>
                <a:spcPct val="0"/>
              </a:spcAft>
              <a:buClrTx/>
            </a:pPr>
            <a:r>
              <a:rPr lang="fr-FR" sz="1200" b="1" dirty="0">
                <a:solidFill>
                  <a:srgbClr val="3D3D3D"/>
                </a:solidFill>
                <a:latin typeface="Roboto" pitchFamily="2" charset="0"/>
                <a:cs typeface="Arial" pitchFamily="34" charset="0"/>
              </a:rPr>
              <a:t>les reconstructions sont les nouvelles sorties</a:t>
            </a:r>
            <a:br>
              <a:rPr lang="fr-FR" sz="1050" dirty="0">
                <a:latin typeface="Roboto" pitchFamily="2" charset="0"/>
                <a:cs typeface="Arial" pitchFamily="34" charset="0"/>
              </a:rPr>
            </a:br>
            <a:endParaRPr lang="fr-FR" sz="2000" dirty="0">
              <a:solidFill>
                <a:schemeClr val="tx1"/>
              </a:solidFill>
              <a:latin typeface="Arial" pitchFamily="34" charset="0"/>
              <a:cs typeface="Arial" pitchFamily="34" charset="0"/>
            </a:endParaRPr>
          </a:p>
          <a:p>
            <a:pPr lvl="0">
              <a:buSzPts val="1100"/>
              <a:defRPr/>
            </a:pPr>
            <a:endParaRPr lang="fr-FR" dirty="0"/>
          </a:p>
        </p:txBody>
      </p:sp>
      <p:sp>
        <p:nvSpPr>
          <p:cNvPr id="120" name="Rectangle 119"/>
          <p:cNvSpPr/>
          <p:nvPr/>
        </p:nvSpPr>
        <p:spPr>
          <a:xfrm>
            <a:off x="3665516" y="2166503"/>
            <a:ext cx="1272640" cy="461665"/>
          </a:xfrm>
          <a:prstGeom prst="rect">
            <a:avLst/>
          </a:prstGeom>
        </p:spPr>
        <p:txBody>
          <a:bodyPr wrap="square">
            <a:spAutoFit/>
          </a:bodyPr>
          <a:lstStyle/>
          <a:p>
            <a:pPr lvl="0" algn="ctr" fontAlgn="base">
              <a:spcBef>
                <a:spcPct val="0"/>
              </a:spcBef>
              <a:spcAft>
                <a:spcPct val="0"/>
              </a:spcAft>
              <a:buClrTx/>
            </a:pPr>
            <a:r>
              <a:rPr lang="fr-FR" sz="1200" b="1" dirty="0">
                <a:solidFill>
                  <a:srgbClr val="3D3D3D"/>
                </a:solidFill>
                <a:latin typeface="Roboto" pitchFamily="2" charset="0"/>
                <a:cs typeface="Arial" pitchFamily="34" charset="0"/>
              </a:rPr>
              <a:t>ces biais sont nouveaux</a:t>
            </a:r>
            <a:endParaRPr lang="fr-FR" dirty="0"/>
          </a:p>
        </p:txBody>
      </p:sp>
      <p:cxnSp>
        <p:nvCxnSpPr>
          <p:cNvPr id="122" name="Connecteur droit avec flèche 121"/>
          <p:cNvCxnSpPr>
            <a:endCxn id="50" idx="0"/>
          </p:cNvCxnSpPr>
          <p:nvPr/>
        </p:nvCxnSpPr>
        <p:spPr>
          <a:xfrm>
            <a:off x="4809506" y="2339439"/>
            <a:ext cx="427515" cy="14967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25" name="Google Shape;1857;p37"/>
          <p:cNvSpPr/>
          <p:nvPr/>
        </p:nvSpPr>
        <p:spPr>
          <a:xfrm>
            <a:off x="3665516" y="1478114"/>
            <a:ext cx="5450774" cy="3659083"/>
          </a:xfrm>
          <a:prstGeom prst="rect">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02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ox(in)">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checkerboard(across)">
                                      <p:cBhvr>
                                        <p:cTn id="12" dur="500"/>
                                        <p:tgtEl>
                                          <p:spTgt spid="68"/>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checkerboard(across)">
                                      <p:cBhvr>
                                        <p:cTn id="15" dur="500"/>
                                        <p:tgtEl>
                                          <p:spTgt spid="69"/>
                                        </p:tgtEl>
                                      </p:cBhvr>
                                    </p:animEffect>
                                  </p:childTnLst>
                                </p:cTn>
                              </p:par>
                              <p:par>
                                <p:cTn id="16" presetID="5" presetClass="entr" presetSubtype="10" fill="hold" nodeType="with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checkerboard(across)">
                                      <p:cBhvr>
                                        <p:cTn id="18" dur="500"/>
                                        <p:tgtEl>
                                          <p:spTgt spid="71"/>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checkerboard(across)">
                                      <p:cBhvr>
                                        <p:cTn id="21" dur="500"/>
                                        <p:tgtEl>
                                          <p:spTgt spid="56"/>
                                        </p:tgtEl>
                                      </p:cBhvr>
                                    </p:animEffect>
                                  </p:childTnLst>
                                </p:cTn>
                              </p:par>
                              <p:par>
                                <p:cTn id="22" presetID="5" presetClass="entr" presetSubtype="10" fill="hold"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checkerboard(across)">
                                      <p:cBhvr>
                                        <p:cTn id="24" dur="500"/>
                                        <p:tgtEl>
                                          <p:spTgt spid="59"/>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checkerboard(across)">
                                      <p:cBhvr>
                                        <p:cTn id="27" dur="500"/>
                                        <p:tgtEl>
                                          <p:spTgt spid="64"/>
                                        </p:tgtEl>
                                      </p:cBhvr>
                                    </p:animEffect>
                                  </p:childTnLst>
                                </p:cTn>
                              </p:par>
                              <p:par>
                                <p:cTn id="28" presetID="5" presetClass="entr" presetSubtype="10" fill="hold" nodeType="with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checkerboard(across)">
                                      <p:cBhvr>
                                        <p:cTn id="30" dur="500"/>
                                        <p:tgtEl>
                                          <p:spTgt spid="67"/>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checkerboard(across)">
                                      <p:cBhvr>
                                        <p:cTn id="33" dur="500"/>
                                        <p:tgtEl>
                                          <p:spTgt spid="86"/>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checkerboard(across)">
                                      <p:cBhvr>
                                        <p:cTn id="38" dur="500"/>
                                        <p:tgtEl>
                                          <p:spTgt spid="50"/>
                                        </p:tgtEl>
                                      </p:cBhvr>
                                    </p:animEffect>
                                  </p:childTnLst>
                                </p:cTn>
                              </p:par>
                              <p:par>
                                <p:cTn id="39" presetID="5" presetClass="entr" presetSubtype="10" fill="hold" grpId="0" nodeType="withEffect">
                                  <p:stCondLst>
                                    <p:cond delay="0"/>
                                  </p:stCondLst>
                                  <p:childTnLst>
                                    <p:set>
                                      <p:cBhvr>
                                        <p:cTn id="40" dur="1" fill="hold">
                                          <p:stCondLst>
                                            <p:cond delay="0"/>
                                          </p:stCondLst>
                                        </p:cTn>
                                        <p:tgtEl>
                                          <p:spTgt spid="116"/>
                                        </p:tgtEl>
                                        <p:attrNameLst>
                                          <p:attrName>style.visibility</p:attrName>
                                        </p:attrNameLst>
                                      </p:cBhvr>
                                      <p:to>
                                        <p:strVal val="visible"/>
                                      </p:to>
                                    </p:set>
                                    <p:animEffect transition="in" filter="checkerboard(across)">
                                      <p:cBhvr>
                                        <p:cTn id="41" dur="500"/>
                                        <p:tgtEl>
                                          <p:spTgt spid="116"/>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117"/>
                                        </p:tgtEl>
                                        <p:attrNameLst>
                                          <p:attrName>style.visibility</p:attrName>
                                        </p:attrNameLst>
                                      </p:cBhvr>
                                      <p:to>
                                        <p:strVal val="visible"/>
                                      </p:to>
                                    </p:set>
                                    <p:animEffect transition="in" filter="checkerboard(across)">
                                      <p:cBhvr>
                                        <p:cTn id="44" dur="500"/>
                                        <p:tgtEl>
                                          <p:spTgt spid="117"/>
                                        </p:tgtEl>
                                      </p:cBhvr>
                                    </p:animEffect>
                                  </p:childTnLst>
                                </p:cTn>
                              </p:par>
                              <p:par>
                                <p:cTn id="45" presetID="5" presetClass="entr" presetSubtype="10" fill="hold" grpId="0" nodeType="withEffect">
                                  <p:stCondLst>
                                    <p:cond delay="0"/>
                                  </p:stCondLst>
                                  <p:childTnLst>
                                    <p:set>
                                      <p:cBhvr>
                                        <p:cTn id="46" dur="1" fill="hold">
                                          <p:stCondLst>
                                            <p:cond delay="0"/>
                                          </p:stCondLst>
                                        </p:cTn>
                                        <p:tgtEl>
                                          <p:spTgt spid="118"/>
                                        </p:tgtEl>
                                        <p:attrNameLst>
                                          <p:attrName>style.visibility</p:attrName>
                                        </p:attrNameLst>
                                      </p:cBhvr>
                                      <p:to>
                                        <p:strVal val="visible"/>
                                      </p:to>
                                    </p:set>
                                    <p:animEffect transition="in" filter="checkerboard(across)">
                                      <p:cBhvr>
                                        <p:cTn id="47" dur="500"/>
                                        <p:tgtEl>
                                          <p:spTgt spid="118"/>
                                        </p:tgtEl>
                                      </p:cBhvr>
                                    </p:animEffect>
                                  </p:childTnLst>
                                </p:cTn>
                              </p:par>
                              <p:par>
                                <p:cTn id="48" presetID="5" presetClass="entr" presetSubtype="10" fill="hold" grpId="0" nodeType="withEffect">
                                  <p:stCondLst>
                                    <p:cond delay="0"/>
                                  </p:stCondLst>
                                  <p:childTnLst>
                                    <p:set>
                                      <p:cBhvr>
                                        <p:cTn id="49" dur="1" fill="hold">
                                          <p:stCondLst>
                                            <p:cond delay="0"/>
                                          </p:stCondLst>
                                        </p:cTn>
                                        <p:tgtEl>
                                          <p:spTgt spid="119"/>
                                        </p:tgtEl>
                                        <p:attrNameLst>
                                          <p:attrName>style.visibility</p:attrName>
                                        </p:attrNameLst>
                                      </p:cBhvr>
                                      <p:to>
                                        <p:strVal val="visible"/>
                                      </p:to>
                                    </p:set>
                                    <p:animEffect transition="in" filter="checkerboard(across)">
                                      <p:cBhvr>
                                        <p:cTn id="50" dur="500"/>
                                        <p:tgtEl>
                                          <p:spTgt spid="119"/>
                                        </p:tgtEl>
                                      </p:cBhvr>
                                    </p:animEffect>
                                  </p:childTnLst>
                                </p:cTn>
                              </p:par>
                              <p:par>
                                <p:cTn id="51" presetID="5" presetClass="entr" presetSubtype="10" fill="hold" nodeType="withEffect">
                                  <p:stCondLst>
                                    <p:cond delay="0"/>
                                  </p:stCondLst>
                                  <p:childTnLst>
                                    <p:set>
                                      <p:cBhvr>
                                        <p:cTn id="52" dur="1" fill="hold">
                                          <p:stCondLst>
                                            <p:cond delay="0"/>
                                          </p:stCondLst>
                                        </p:cTn>
                                        <p:tgtEl>
                                          <p:spTgt spid="122"/>
                                        </p:tgtEl>
                                        <p:attrNameLst>
                                          <p:attrName>style.visibility</p:attrName>
                                        </p:attrNameLst>
                                      </p:cBhvr>
                                      <p:to>
                                        <p:strVal val="visible"/>
                                      </p:to>
                                    </p:set>
                                    <p:animEffect transition="in" filter="checkerboard(across)">
                                      <p:cBhvr>
                                        <p:cTn id="53" dur="500"/>
                                        <p:tgtEl>
                                          <p:spTgt spid="122"/>
                                        </p:tgtEl>
                                      </p:cBhvr>
                                    </p:animEffect>
                                  </p:childTnLst>
                                </p:cTn>
                              </p:par>
                              <p:par>
                                <p:cTn id="54" presetID="5" presetClass="entr" presetSubtype="10" fill="hold" grpId="0" nodeType="withEffect">
                                  <p:stCondLst>
                                    <p:cond delay="0"/>
                                  </p:stCondLst>
                                  <p:childTnLst>
                                    <p:set>
                                      <p:cBhvr>
                                        <p:cTn id="55" dur="1" fill="hold">
                                          <p:stCondLst>
                                            <p:cond delay="0"/>
                                          </p:stCondLst>
                                        </p:cTn>
                                        <p:tgtEl>
                                          <p:spTgt spid="120"/>
                                        </p:tgtEl>
                                        <p:attrNameLst>
                                          <p:attrName>style.visibility</p:attrName>
                                        </p:attrNameLst>
                                      </p:cBhvr>
                                      <p:to>
                                        <p:strVal val="visible"/>
                                      </p:to>
                                    </p:set>
                                    <p:animEffect transition="in" filter="checkerboard(across)">
                                      <p:cBhvr>
                                        <p:cTn id="56"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69" grpId="0"/>
      <p:bldP spid="86" grpId="0"/>
      <p:bldP spid="56" grpId="0"/>
      <p:bldP spid="64" grpId="0"/>
      <p:bldP spid="68" grpId="0"/>
      <p:bldP spid="116" grpId="0"/>
      <p:bldP spid="117" grpId="0"/>
      <p:bldP spid="118" grpId="0"/>
      <p:bldP spid="119" grpId="0"/>
      <p:bldP spid="1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829" name="Google Shape;1829;p36"/>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MA" dirty="0"/>
              <a:t>Machine De Boltzmann Restreinte</a:t>
            </a:r>
            <a:endParaRPr dirty="0"/>
          </a:p>
        </p:txBody>
      </p:sp>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4824380" cy="307777"/>
          </a:xfrm>
          <a:prstGeom prst="rect">
            <a:avLst/>
          </a:prstGeom>
          <a:noFill/>
        </p:spPr>
        <p:txBody>
          <a:bodyPr wrap="square">
            <a:spAutoFit/>
          </a:bodyPr>
          <a:lstStyle/>
          <a:p>
            <a:pPr lvl="0"/>
            <a:r>
              <a:rPr lang="fr-MA" b="1" dirty="0">
                <a:solidFill>
                  <a:srgbClr val="0070C0"/>
                </a:solidFill>
                <a:latin typeface="Roboto" panose="02000000000000000000" pitchFamily="2" charset="0"/>
                <a:ea typeface="Roboto" panose="02000000000000000000" pitchFamily="2" charset="0"/>
              </a:rPr>
              <a:t>Apprentissage : </a:t>
            </a:r>
            <a:r>
              <a:rPr lang="fr-FR" dirty="0"/>
              <a:t> </a:t>
            </a:r>
            <a:r>
              <a:rPr lang="fr-MA" b="1" dirty="0">
                <a:solidFill>
                  <a:srgbClr val="0070C0"/>
                </a:solidFill>
                <a:latin typeface="Roboto" panose="02000000000000000000" pitchFamily="2" charset="0"/>
                <a:ea typeface="Roboto" panose="02000000000000000000" pitchFamily="2" charset="0"/>
              </a:rPr>
              <a:t>   </a:t>
            </a:r>
          </a:p>
        </p:txBody>
      </p:sp>
      <p:sp>
        <p:nvSpPr>
          <p:cNvPr id="49" name="Rectangle 48"/>
          <p:cNvSpPr/>
          <p:nvPr/>
        </p:nvSpPr>
        <p:spPr>
          <a:xfrm>
            <a:off x="225632" y="1793593"/>
            <a:ext cx="5248894" cy="2246769"/>
          </a:xfrm>
          <a:prstGeom prst="rect">
            <a:avLst/>
          </a:prstGeom>
        </p:spPr>
        <p:txBody>
          <a:bodyPr wrap="square">
            <a:spAutoFit/>
          </a:bodyPr>
          <a:lstStyle/>
          <a:p>
            <a:r>
              <a:rPr lang="fr-FR" dirty="0">
                <a:latin typeface="Roboto" panose="02000000000000000000" pitchFamily="2" charset="0"/>
                <a:ea typeface="Roboto" panose="02000000000000000000" pitchFamily="2" charset="0"/>
              </a:rPr>
              <a:t>     Comme les poids du RBM sont initialisés aléatoirement, la différence entre les reconstructions et l’entrée d’origine est souvent importante. Vous pouvez penser à l’erreur de reconstruction comme la différence entre les valeurs de r et les valeurs d’entrée, et cette erreur est ensuite </a:t>
            </a:r>
            <a:r>
              <a:rPr lang="fr-FR" dirty="0" err="1">
                <a:latin typeface="Roboto" panose="02000000000000000000" pitchFamily="2" charset="0"/>
                <a:ea typeface="Roboto" panose="02000000000000000000" pitchFamily="2" charset="0"/>
              </a:rPr>
              <a:t>rétropropagée</a:t>
            </a:r>
            <a:r>
              <a:rPr lang="fr-FR" dirty="0">
                <a:latin typeface="Roboto" pitchFamily="2" charset="0"/>
                <a:ea typeface="Roboto" pitchFamily="2" charset="0"/>
              </a:rPr>
              <a:t> par rapport aux poids du RBM, encore et encore, dans un processus d’apprentissage itératif jusqu’à ce qu’un minimum d’erreur soit atteint.</a:t>
            </a:r>
            <a:br>
              <a:rPr lang="fr-FR" dirty="0">
                <a:latin typeface="Roboto" pitchFamily="2" charset="0"/>
                <a:ea typeface="Roboto" pitchFamily="2" charset="0"/>
              </a:rPr>
            </a:br>
            <a:endParaRPr lang="fr-FR" dirty="0">
              <a:latin typeface="Roboto" pitchFamily="2" charset="0"/>
              <a:ea typeface="Roboto" pitchFamily="2" charset="0"/>
            </a:endParaRPr>
          </a:p>
          <a:p>
            <a:endParaRPr lang="fr-FR" dirty="0">
              <a:latin typeface="Roboto" pitchFamily="2" charset="0"/>
              <a:ea typeface="Roboto" pitchFamily="2" charset="0"/>
            </a:endParaRPr>
          </a:p>
        </p:txBody>
      </p:sp>
      <p:grpSp>
        <p:nvGrpSpPr>
          <p:cNvPr id="51" name="Google Shape;1186;p29"/>
          <p:cNvGrpSpPr/>
          <p:nvPr/>
        </p:nvGrpSpPr>
        <p:grpSpPr>
          <a:xfrm>
            <a:off x="5231096" y="973245"/>
            <a:ext cx="4114785" cy="3734967"/>
            <a:chOff x="457200" y="997005"/>
            <a:chExt cx="4114785" cy="3734967"/>
          </a:xfrm>
        </p:grpSpPr>
        <p:sp>
          <p:nvSpPr>
            <p:cNvPr id="52" name="Google Shape;1187;p29"/>
            <p:cNvSpPr/>
            <p:nvPr/>
          </p:nvSpPr>
          <p:spPr>
            <a:xfrm>
              <a:off x="457200" y="4475703"/>
              <a:ext cx="3036451" cy="256268"/>
            </a:xfrm>
            <a:custGeom>
              <a:avLst/>
              <a:gdLst/>
              <a:ahLst/>
              <a:cxnLst/>
              <a:rect l="l" t="t" r="r" b="b"/>
              <a:pathLst>
                <a:path w="85915" h="7251" extrusionOk="0">
                  <a:moveTo>
                    <a:pt x="40754" y="1"/>
                  </a:moveTo>
                  <a:lnTo>
                    <a:pt x="38564" y="14"/>
                  </a:lnTo>
                  <a:lnTo>
                    <a:pt x="36414" y="42"/>
                  </a:lnTo>
                  <a:lnTo>
                    <a:pt x="34306" y="69"/>
                  </a:lnTo>
                  <a:lnTo>
                    <a:pt x="32225" y="110"/>
                  </a:lnTo>
                  <a:lnTo>
                    <a:pt x="30184" y="164"/>
                  </a:lnTo>
                  <a:lnTo>
                    <a:pt x="28185" y="219"/>
                  </a:lnTo>
                  <a:lnTo>
                    <a:pt x="26240" y="287"/>
                  </a:lnTo>
                  <a:lnTo>
                    <a:pt x="24335" y="355"/>
                  </a:lnTo>
                  <a:lnTo>
                    <a:pt x="22485" y="436"/>
                  </a:lnTo>
                  <a:lnTo>
                    <a:pt x="20690" y="518"/>
                  </a:lnTo>
                  <a:lnTo>
                    <a:pt x="18935" y="613"/>
                  </a:lnTo>
                  <a:lnTo>
                    <a:pt x="17262" y="722"/>
                  </a:lnTo>
                  <a:lnTo>
                    <a:pt x="15630" y="831"/>
                  </a:lnTo>
                  <a:lnTo>
                    <a:pt x="14079" y="939"/>
                  </a:lnTo>
                  <a:lnTo>
                    <a:pt x="12583" y="1062"/>
                  </a:lnTo>
                  <a:lnTo>
                    <a:pt x="11168" y="1184"/>
                  </a:lnTo>
                  <a:lnTo>
                    <a:pt x="9808" y="1320"/>
                  </a:lnTo>
                  <a:lnTo>
                    <a:pt x="8543" y="1456"/>
                  </a:lnTo>
                  <a:lnTo>
                    <a:pt x="7332" y="1592"/>
                  </a:lnTo>
                  <a:lnTo>
                    <a:pt x="6217" y="1742"/>
                  </a:lnTo>
                  <a:lnTo>
                    <a:pt x="5183" y="1892"/>
                  </a:lnTo>
                  <a:lnTo>
                    <a:pt x="4244" y="2055"/>
                  </a:lnTo>
                  <a:lnTo>
                    <a:pt x="3374" y="2218"/>
                  </a:lnTo>
                  <a:lnTo>
                    <a:pt x="2612" y="2381"/>
                  </a:lnTo>
                  <a:lnTo>
                    <a:pt x="1932" y="2545"/>
                  </a:lnTo>
                  <a:lnTo>
                    <a:pt x="1361" y="2721"/>
                  </a:lnTo>
                  <a:lnTo>
                    <a:pt x="1102" y="2803"/>
                  </a:lnTo>
                  <a:lnTo>
                    <a:pt x="871" y="2898"/>
                  </a:lnTo>
                  <a:lnTo>
                    <a:pt x="667" y="2980"/>
                  </a:lnTo>
                  <a:lnTo>
                    <a:pt x="504" y="3075"/>
                  </a:lnTo>
                  <a:lnTo>
                    <a:pt x="354" y="3157"/>
                  </a:lnTo>
                  <a:lnTo>
                    <a:pt x="218" y="3252"/>
                  </a:lnTo>
                  <a:lnTo>
                    <a:pt x="123" y="3347"/>
                  </a:lnTo>
                  <a:lnTo>
                    <a:pt x="55" y="3442"/>
                  </a:lnTo>
                  <a:lnTo>
                    <a:pt x="14" y="3538"/>
                  </a:lnTo>
                  <a:lnTo>
                    <a:pt x="0" y="3619"/>
                  </a:lnTo>
                  <a:lnTo>
                    <a:pt x="14" y="3714"/>
                  </a:lnTo>
                  <a:lnTo>
                    <a:pt x="55" y="3810"/>
                  </a:lnTo>
                  <a:lnTo>
                    <a:pt x="123" y="3905"/>
                  </a:lnTo>
                  <a:lnTo>
                    <a:pt x="218" y="4000"/>
                  </a:lnTo>
                  <a:lnTo>
                    <a:pt x="354" y="4082"/>
                  </a:lnTo>
                  <a:lnTo>
                    <a:pt x="504" y="4177"/>
                  </a:lnTo>
                  <a:lnTo>
                    <a:pt x="667" y="4272"/>
                  </a:lnTo>
                  <a:lnTo>
                    <a:pt x="871" y="4354"/>
                  </a:lnTo>
                  <a:lnTo>
                    <a:pt x="1102" y="4449"/>
                  </a:lnTo>
                  <a:lnTo>
                    <a:pt x="1361" y="4531"/>
                  </a:lnTo>
                  <a:lnTo>
                    <a:pt x="1932" y="4707"/>
                  </a:lnTo>
                  <a:lnTo>
                    <a:pt x="2612" y="4871"/>
                  </a:lnTo>
                  <a:lnTo>
                    <a:pt x="3374" y="5034"/>
                  </a:lnTo>
                  <a:lnTo>
                    <a:pt x="4244" y="5197"/>
                  </a:lnTo>
                  <a:lnTo>
                    <a:pt x="5183" y="5360"/>
                  </a:lnTo>
                  <a:lnTo>
                    <a:pt x="6217" y="5510"/>
                  </a:lnTo>
                  <a:lnTo>
                    <a:pt x="7332" y="5646"/>
                  </a:lnTo>
                  <a:lnTo>
                    <a:pt x="8543" y="5796"/>
                  </a:lnTo>
                  <a:lnTo>
                    <a:pt x="9808" y="5932"/>
                  </a:lnTo>
                  <a:lnTo>
                    <a:pt x="11168" y="6068"/>
                  </a:lnTo>
                  <a:lnTo>
                    <a:pt x="12583" y="6190"/>
                  </a:lnTo>
                  <a:lnTo>
                    <a:pt x="14079" y="6312"/>
                  </a:lnTo>
                  <a:lnTo>
                    <a:pt x="15630" y="6421"/>
                  </a:lnTo>
                  <a:lnTo>
                    <a:pt x="17262" y="6530"/>
                  </a:lnTo>
                  <a:lnTo>
                    <a:pt x="18935" y="6639"/>
                  </a:lnTo>
                  <a:lnTo>
                    <a:pt x="20690" y="6721"/>
                  </a:lnTo>
                  <a:lnTo>
                    <a:pt x="22485" y="6816"/>
                  </a:lnTo>
                  <a:lnTo>
                    <a:pt x="24335" y="6897"/>
                  </a:lnTo>
                  <a:lnTo>
                    <a:pt x="26240" y="6965"/>
                  </a:lnTo>
                  <a:lnTo>
                    <a:pt x="28185" y="7033"/>
                  </a:lnTo>
                  <a:lnTo>
                    <a:pt x="30184" y="7088"/>
                  </a:lnTo>
                  <a:lnTo>
                    <a:pt x="32225" y="7142"/>
                  </a:lnTo>
                  <a:lnTo>
                    <a:pt x="34306" y="7183"/>
                  </a:lnTo>
                  <a:lnTo>
                    <a:pt x="36414" y="7210"/>
                  </a:lnTo>
                  <a:lnTo>
                    <a:pt x="38564" y="7237"/>
                  </a:lnTo>
                  <a:lnTo>
                    <a:pt x="40754" y="7251"/>
                  </a:lnTo>
                  <a:lnTo>
                    <a:pt x="45175" y="7251"/>
                  </a:lnTo>
                  <a:lnTo>
                    <a:pt x="47351" y="7237"/>
                  </a:lnTo>
                  <a:lnTo>
                    <a:pt x="49500" y="7210"/>
                  </a:lnTo>
                  <a:lnTo>
                    <a:pt x="51622" y="7183"/>
                  </a:lnTo>
                  <a:lnTo>
                    <a:pt x="53690" y="7142"/>
                  </a:lnTo>
                  <a:lnTo>
                    <a:pt x="55730" y="7088"/>
                  </a:lnTo>
                  <a:lnTo>
                    <a:pt x="57730" y="7033"/>
                  </a:lnTo>
                  <a:lnTo>
                    <a:pt x="59675" y="6965"/>
                  </a:lnTo>
                  <a:lnTo>
                    <a:pt x="61579" y="6897"/>
                  </a:lnTo>
                  <a:lnTo>
                    <a:pt x="63429" y="6816"/>
                  </a:lnTo>
                  <a:lnTo>
                    <a:pt x="65238" y="6721"/>
                  </a:lnTo>
                  <a:lnTo>
                    <a:pt x="66980" y="6639"/>
                  </a:lnTo>
                  <a:lnTo>
                    <a:pt x="68666" y="6530"/>
                  </a:lnTo>
                  <a:lnTo>
                    <a:pt x="70285" y="6421"/>
                  </a:lnTo>
                  <a:lnTo>
                    <a:pt x="71836" y="6312"/>
                  </a:lnTo>
                  <a:lnTo>
                    <a:pt x="73332" y="6190"/>
                  </a:lnTo>
                  <a:lnTo>
                    <a:pt x="74760" y="6068"/>
                  </a:lnTo>
                  <a:lnTo>
                    <a:pt x="76107" y="5932"/>
                  </a:lnTo>
                  <a:lnTo>
                    <a:pt x="77386" y="5796"/>
                  </a:lnTo>
                  <a:lnTo>
                    <a:pt x="78583" y="5646"/>
                  </a:lnTo>
                  <a:lnTo>
                    <a:pt x="79698" y="5510"/>
                  </a:lnTo>
                  <a:lnTo>
                    <a:pt x="80732" y="5360"/>
                  </a:lnTo>
                  <a:lnTo>
                    <a:pt x="81684" y="5197"/>
                  </a:lnTo>
                  <a:lnTo>
                    <a:pt x="82541" y="5034"/>
                  </a:lnTo>
                  <a:lnTo>
                    <a:pt x="83303" y="4871"/>
                  </a:lnTo>
                  <a:lnTo>
                    <a:pt x="83983" y="4707"/>
                  </a:lnTo>
                  <a:lnTo>
                    <a:pt x="84568" y="4531"/>
                  </a:lnTo>
                  <a:lnTo>
                    <a:pt x="84813" y="4449"/>
                  </a:lnTo>
                  <a:lnTo>
                    <a:pt x="85044" y="4354"/>
                  </a:lnTo>
                  <a:lnTo>
                    <a:pt x="85248" y="4272"/>
                  </a:lnTo>
                  <a:lnTo>
                    <a:pt x="85425" y="4177"/>
                  </a:lnTo>
                  <a:lnTo>
                    <a:pt x="85574" y="4082"/>
                  </a:lnTo>
                  <a:lnTo>
                    <a:pt x="85697" y="4000"/>
                  </a:lnTo>
                  <a:lnTo>
                    <a:pt x="85792" y="3905"/>
                  </a:lnTo>
                  <a:lnTo>
                    <a:pt x="85860" y="3810"/>
                  </a:lnTo>
                  <a:lnTo>
                    <a:pt x="85901" y="3714"/>
                  </a:lnTo>
                  <a:lnTo>
                    <a:pt x="85914" y="3619"/>
                  </a:lnTo>
                  <a:lnTo>
                    <a:pt x="85901" y="3538"/>
                  </a:lnTo>
                  <a:lnTo>
                    <a:pt x="85860" y="3442"/>
                  </a:lnTo>
                  <a:lnTo>
                    <a:pt x="85792" y="3347"/>
                  </a:lnTo>
                  <a:lnTo>
                    <a:pt x="85697" y="3252"/>
                  </a:lnTo>
                  <a:lnTo>
                    <a:pt x="85574" y="3157"/>
                  </a:lnTo>
                  <a:lnTo>
                    <a:pt x="85425" y="3075"/>
                  </a:lnTo>
                  <a:lnTo>
                    <a:pt x="85248" y="2980"/>
                  </a:lnTo>
                  <a:lnTo>
                    <a:pt x="85044" y="2898"/>
                  </a:lnTo>
                  <a:lnTo>
                    <a:pt x="84813" y="2803"/>
                  </a:lnTo>
                  <a:lnTo>
                    <a:pt x="84568" y="2721"/>
                  </a:lnTo>
                  <a:lnTo>
                    <a:pt x="83983" y="2545"/>
                  </a:lnTo>
                  <a:lnTo>
                    <a:pt x="83303" y="2381"/>
                  </a:lnTo>
                  <a:lnTo>
                    <a:pt x="82541" y="2218"/>
                  </a:lnTo>
                  <a:lnTo>
                    <a:pt x="81684" y="2055"/>
                  </a:lnTo>
                  <a:lnTo>
                    <a:pt x="80732" y="1892"/>
                  </a:lnTo>
                  <a:lnTo>
                    <a:pt x="79698" y="1742"/>
                  </a:lnTo>
                  <a:lnTo>
                    <a:pt x="78583" y="1592"/>
                  </a:lnTo>
                  <a:lnTo>
                    <a:pt x="77386" y="1456"/>
                  </a:lnTo>
                  <a:lnTo>
                    <a:pt x="76107" y="1320"/>
                  </a:lnTo>
                  <a:lnTo>
                    <a:pt x="74760" y="1184"/>
                  </a:lnTo>
                  <a:lnTo>
                    <a:pt x="73332" y="1062"/>
                  </a:lnTo>
                  <a:lnTo>
                    <a:pt x="71836" y="939"/>
                  </a:lnTo>
                  <a:lnTo>
                    <a:pt x="70285" y="831"/>
                  </a:lnTo>
                  <a:lnTo>
                    <a:pt x="68666" y="722"/>
                  </a:lnTo>
                  <a:lnTo>
                    <a:pt x="66980" y="613"/>
                  </a:lnTo>
                  <a:lnTo>
                    <a:pt x="65238" y="518"/>
                  </a:lnTo>
                  <a:lnTo>
                    <a:pt x="63429" y="436"/>
                  </a:lnTo>
                  <a:lnTo>
                    <a:pt x="61579" y="355"/>
                  </a:lnTo>
                  <a:lnTo>
                    <a:pt x="59675" y="287"/>
                  </a:lnTo>
                  <a:lnTo>
                    <a:pt x="57730" y="219"/>
                  </a:lnTo>
                  <a:lnTo>
                    <a:pt x="55730" y="164"/>
                  </a:lnTo>
                  <a:lnTo>
                    <a:pt x="53690" y="110"/>
                  </a:lnTo>
                  <a:lnTo>
                    <a:pt x="51622" y="69"/>
                  </a:lnTo>
                  <a:lnTo>
                    <a:pt x="49500" y="42"/>
                  </a:lnTo>
                  <a:lnTo>
                    <a:pt x="47351" y="14"/>
                  </a:lnTo>
                  <a:lnTo>
                    <a:pt x="45175"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88;p29"/>
            <p:cNvSpPr/>
            <p:nvPr/>
          </p:nvSpPr>
          <p:spPr>
            <a:xfrm>
              <a:off x="1125429" y="3092593"/>
              <a:ext cx="204386" cy="1191325"/>
            </a:xfrm>
            <a:custGeom>
              <a:avLst/>
              <a:gdLst/>
              <a:ahLst/>
              <a:cxnLst/>
              <a:rect l="l" t="t" r="r" b="b"/>
              <a:pathLst>
                <a:path w="5783" h="33708" extrusionOk="0">
                  <a:moveTo>
                    <a:pt x="531" y="0"/>
                  </a:moveTo>
                  <a:lnTo>
                    <a:pt x="423" y="14"/>
                  </a:lnTo>
                  <a:lnTo>
                    <a:pt x="327" y="41"/>
                  </a:lnTo>
                  <a:lnTo>
                    <a:pt x="232" y="96"/>
                  </a:lnTo>
                  <a:lnTo>
                    <a:pt x="151" y="164"/>
                  </a:lnTo>
                  <a:lnTo>
                    <a:pt x="96" y="245"/>
                  </a:lnTo>
                  <a:lnTo>
                    <a:pt x="42" y="327"/>
                  </a:lnTo>
                  <a:lnTo>
                    <a:pt x="15" y="422"/>
                  </a:lnTo>
                  <a:lnTo>
                    <a:pt x="1" y="531"/>
                  </a:lnTo>
                  <a:lnTo>
                    <a:pt x="1" y="10420"/>
                  </a:lnTo>
                  <a:lnTo>
                    <a:pt x="15" y="10529"/>
                  </a:lnTo>
                  <a:lnTo>
                    <a:pt x="42" y="10624"/>
                  </a:lnTo>
                  <a:lnTo>
                    <a:pt x="83" y="10719"/>
                  </a:lnTo>
                  <a:lnTo>
                    <a:pt x="151" y="10801"/>
                  </a:lnTo>
                  <a:lnTo>
                    <a:pt x="4721" y="15371"/>
                  </a:lnTo>
                  <a:lnTo>
                    <a:pt x="4721" y="19983"/>
                  </a:lnTo>
                  <a:lnTo>
                    <a:pt x="341" y="24376"/>
                  </a:lnTo>
                  <a:lnTo>
                    <a:pt x="273" y="24444"/>
                  </a:lnTo>
                  <a:lnTo>
                    <a:pt x="219" y="24539"/>
                  </a:lnTo>
                  <a:lnTo>
                    <a:pt x="191" y="24635"/>
                  </a:lnTo>
                  <a:lnTo>
                    <a:pt x="178" y="24743"/>
                  </a:lnTo>
                  <a:lnTo>
                    <a:pt x="178" y="33177"/>
                  </a:lnTo>
                  <a:lnTo>
                    <a:pt x="191" y="33286"/>
                  </a:lnTo>
                  <a:lnTo>
                    <a:pt x="219" y="33395"/>
                  </a:lnTo>
                  <a:lnTo>
                    <a:pt x="273" y="33476"/>
                  </a:lnTo>
                  <a:lnTo>
                    <a:pt x="341" y="33558"/>
                  </a:lnTo>
                  <a:lnTo>
                    <a:pt x="409" y="33626"/>
                  </a:lnTo>
                  <a:lnTo>
                    <a:pt x="504" y="33667"/>
                  </a:lnTo>
                  <a:lnTo>
                    <a:pt x="599" y="33707"/>
                  </a:lnTo>
                  <a:lnTo>
                    <a:pt x="817" y="33707"/>
                  </a:lnTo>
                  <a:lnTo>
                    <a:pt x="912" y="33667"/>
                  </a:lnTo>
                  <a:lnTo>
                    <a:pt x="1007" y="33626"/>
                  </a:lnTo>
                  <a:lnTo>
                    <a:pt x="1089" y="33558"/>
                  </a:lnTo>
                  <a:lnTo>
                    <a:pt x="1144" y="33476"/>
                  </a:lnTo>
                  <a:lnTo>
                    <a:pt x="1198" y="33395"/>
                  </a:lnTo>
                  <a:lnTo>
                    <a:pt x="1225" y="33286"/>
                  </a:lnTo>
                  <a:lnTo>
                    <a:pt x="1239" y="33177"/>
                  </a:lnTo>
                  <a:lnTo>
                    <a:pt x="1239" y="24961"/>
                  </a:lnTo>
                  <a:lnTo>
                    <a:pt x="5632" y="20581"/>
                  </a:lnTo>
                  <a:lnTo>
                    <a:pt x="5700" y="20499"/>
                  </a:lnTo>
                  <a:lnTo>
                    <a:pt x="5741" y="20404"/>
                  </a:lnTo>
                  <a:lnTo>
                    <a:pt x="5768" y="20309"/>
                  </a:lnTo>
                  <a:lnTo>
                    <a:pt x="5782" y="20200"/>
                  </a:lnTo>
                  <a:lnTo>
                    <a:pt x="5782" y="15154"/>
                  </a:lnTo>
                  <a:lnTo>
                    <a:pt x="5768" y="15045"/>
                  </a:lnTo>
                  <a:lnTo>
                    <a:pt x="5741" y="14950"/>
                  </a:lnTo>
                  <a:lnTo>
                    <a:pt x="5700" y="14854"/>
                  </a:lnTo>
                  <a:lnTo>
                    <a:pt x="5632" y="14773"/>
                  </a:lnTo>
                  <a:lnTo>
                    <a:pt x="1062" y="10202"/>
                  </a:lnTo>
                  <a:lnTo>
                    <a:pt x="1062" y="531"/>
                  </a:lnTo>
                  <a:lnTo>
                    <a:pt x="1048" y="422"/>
                  </a:lnTo>
                  <a:lnTo>
                    <a:pt x="1021" y="327"/>
                  </a:lnTo>
                  <a:lnTo>
                    <a:pt x="967" y="245"/>
                  </a:lnTo>
                  <a:lnTo>
                    <a:pt x="899" y="164"/>
                  </a:lnTo>
                  <a:lnTo>
                    <a:pt x="831" y="96"/>
                  </a:lnTo>
                  <a:lnTo>
                    <a:pt x="735" y="41"/>
                  </a:lnTo>
                  <a:lnTo>
                    <a:pt x="640" y="14"/>
                  </a:lnTo>
                  <a:lnTo>
                    <a:pt x="5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89;p29"/>
            <p:cNvSpPr/>
            <p:nvPr/>
          </p:nvSpPr>
          <p:spPr>
            <a:xfrm>
              <a:off x="1484583" y="3638253"/>
              <a:ext cx="111541" cy="667302"/>
            </a:xfrm>
            <a:custGeom>
              <a:avLst/>
              <a:gdLst/>
              <a:ahLst/>
              <a:cxnLst/>
              <a:rect l="l" t="t" r="r" b="b"/>
              <a:pathLst>
                <a:path w="3156" h="18881" extrusionOk="0">
                  <a:moveTo>
                    <a:pt x="2517" y="0"/>
                  </a:moveTo>
                  <a:lnTo>
                    <a:pt x="2421" y="41"/>
                  </a:lnTo>
                  <a:lnTo>
                    <a:pt x="2326" y="82"/>
                  </a:lnTo>
                  <a:lnTo>
                    <a:pt x="2244" y="150"/>
                  </a:lnTo>
                  <a:lnTo>
                    <a:pt x="2176" y="232"/>
                  </a:lnTo>
                  <a:lnTo>
                    <a:pt x="2136" y="313"/>
                  </a:lnTo>
                  <a:lnTo>
                    <a:pt x="2108" y="422"/>
                  </a:lnTo>
                  <a:lnTo>
                    <a:pt x="2095" y="531"/>
                  </a:lnTo>
                  <a:lnTo>
                    <a:pt x="2095" y="6489"/>
                  </a:lnTo>
                  <a:lnTo>
                    <a:pt x="163" y="8420"/>
                  </a:lnTo>
                  <a:lnTo>
                    <a:pt x="95" y="8502"/>
                  </a:lnTo>
                  <a:lnTo>
                    <a:pt x="41" y="8583"/>
                  </a:lnTo>
                  <a:lnTo>
                    <a:pt x="14" y="8692"/>
                  </a:lnTo>
                  <a:lnTo>
                    <a:pt x="0" y="8787"/>
                  </a:lnTo>
                  <a:lnTo>
                    <a:pt x="0" y="18350"/>
                  </a:lnTo>
                  <a:lnTo>
                    <a:pt x="14" y="18459"/>
                  </a:lnTo>
                  <a:lnTo>
                    <a:pt x="41" y="18568"/>
                  </a:lnTo>
                  <a:lnTo>
                    <a:pt x="95" y="18649"/>
                  </a:lnTo>
                  <a:lnTo>
                    <a:pt x="163" y="18731"/>
                  </a:lnTo>
                  <a:lnTo>
                    <a:pt x="245" y="18799"/>
                  </a:lnTo>
                  <a:lnTo>
                    <a:pt x="327" y="18840"/>
                  </a:lnTo>
                  <a:lnTo>
                    <a:pt x="422" y="18881"/>
                  </a:lnTo>
                  <a:lnTo>
                    <a:pt x="639" y="18881"/>
                  </a:lnTo>
                  <a:lnTo>
                    <a:pt x="735" y="18840"/>
                  </a:lnTo>
                  <a:lnTo>
                    <a:pt x="830" y="18799"/>
                  </a:lnTo>
                  <a:lnTo>
                    <a:pt x="911" y="18731"/>
                  </a:lnTo>
                  <a:lnTo>
                    <a:pt x="979" y="18649"/>
                  </a:lnTo>
                  <a:lnTo>
                    <a:pt x="1020" y="18568"/>
                  </a:lnTo>
                  <a:lnTo>
                    <a:pt x="1047" y="18459"/>
                  </a:lnTo>
                  <a:lnTo>
                    <a:pt x="1061" y="18350"/>
                  </a:lnTo>
                  <a:lnTo>
                    <a:pt x="1061" y="9005"/>
                  </a:lnTo>
                  <a:lnTo>
                    <a:pt x="2993" y="7074"/>
                  </a:lnTo>
                  <a:lnTo>
                    <a:pt x="3061" y="6992"/>
                  </a:lnTo>
                  <a:lnTo>
                    <a:pt x="3115" y="6910"/>
                  </a:lnTo>
                  <a:lnTo>
                    <a:pt x="3142" y="6802"/>
                  </a:lnTo>
                  <a:lnTo>
                    <a:pt x="3156" y="6706"/>
                  </a:lnTo>
                  <a:lnTo>
                    <a:pt x="3156" y="531"/>
                  </a:lnTo>
                  <a:lnTo>
                    <a:pt x="3142" y="422"/>
                  </a:lnTo>
                  <a:lnTo>
                    <a:pt x="3115" y="313"/>
                  </a:lnTo>
                  <a:lnTo>
                    <a:pt x="3061" y="232"/>
                  </a:lnTo>
                  <a:lnTo>
                    <a:pt x="2993" y="150"/>
                  </a:lnTo>
                  <a:lnTo>
                    <a:pt x="2925" y="82"/>
                  </a:lnTo>
                  <a:lnTo>
                    <a:pt x="2829" y="41"/>
                  </a:lnTo>
                  <a:lnTo>
                    <a:pt x="2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90;p29"/>
            <p:cNvSpPr/>
            <p:nvPr/>
          </p:nvSpPr>
          <p:spPr>
            <a:xfrm>
              <a:off x="1689360" y="3070009"/>
              <a:ext cx="205799" cy="1235538"/>
            </a:xfrm>
            <a:custGeom>
              <a:avLst/>
              <a:gdLst/>
              <a:ahLst/>
              <a:cxnLst/>
              <a:rect l="l" t="t" r="r" b="b"/>
              <a:pathLst>
                <a:path w="5823" h="34959" extrusionOk="0">
                  <a:moveTo>
                    <a:pt x="531" y="0"/>
                  </a:moveTo>
                  <a:lnTo>
                    <a:pt x="422" y="14"/>
                  </a:lnTo>
                  <a:lnTo>
                    <a:pt x="327" y="41"/>
                  </a:lnTo>
                  <a:lnTo>
                    <a:pt x="232" y="95"/>
                  </a:lnTo>
                  <a:lnTo>
                    <a:pt x="164" y="150"/>
                  </a:lnTo>
                  <a:lnTo>
                    <a:pt x="96" y="231"/>
                  </a:lnTo>
                  <a:lnTo>
                    <a:pt x="42" y="327"/>
                  </a:lnTo>
                  <a:lnTo>
                    <a:pt x="14" y="422"/>
                  </a:lnTo>
                  <a:lnTo>
                    <a:pt x="1" y="531"/>
                  </a:lnTo>
                  <a:lnTo>
                    <a:pt x="1" y="7726"/>
                  </a:lnTo>
                  <a:lnTo>
                    <a:pt x="14" y="7835"/>
                  </a:lnTo>
                  <a:lnTo>
                    <a:pt x="42" y="7930"/>
                  </a:lnTo>
                  <a:lnTo>
                    <a:pt x="96" y="8026"/>
                  </a:lnTo>
                  <a:lnTo>
                    <a:pt x="164" y="8107"/>
                  </a:lnTo>
                  <a:lnTo>
                    <a:pt x="4762" y="12705"/>
                  </a:lnTo>
                  <a:lnTo>
                    <a:pt x="4762" y="34428"/>
                  </a:lnTo>
                  <a:lnTo>
                    <a:pt x="4775" y="34537"/>
                  </a:lnTo>
                  <a:lnTo>
                    <a:pt x="4802" y="34646"/>
                  </a:lnTo>
                  <a:lnTo>
                    <a:pt x="4857" y="34727"/>
                  </a:lnTo>
                  <a:lnTo>
                    <a:pt x="4911" y="34809"/>
                  </a:lnTo>
                  <a:lnTo>
                    <a:pt x="4993" y="34877"/>
                  </a:lnTo>
                  <a:lnTo>
                    <a:pt x="5088" y="34918"/>
                  </a:lnTo>
                  <a:lnTo>
                    <a:pt x="5183" y="34959"/>
                  </a:lnTo>
                  <a:lnTo>
                    <a:pt x="5401" y="34959"/>
                  </a:lnTo>
                  <a:lnTo>
                    <a:pt x="5496" y="34918"/>
                  </a:lnTo>
                  <a:lnTo>
                    <a:pt x="5591" y="34877"/>
                  </a:lnTo>
                  <a:lnTo>
                    <a:pt x="5673" y="34809"/>
                  </a:lnTo>
                  <a:lnTo>
                    <a:pt x="5727" y="34727"/>
                  </a:lnTo>
                  <a:lnTo>
                    <a:pt x="5782" y="34646"/>
                  </a:lnTo>
                  <a:lnTo>
                    <a:pt x="5809" y="34537"/>
                  </a:lnTo>
                  <a:lnTo>
                    <a:pt x="5823" y="34428"/>
                  </a:lnTo>
                  <a:lnTo>
                    <a:pt x="5823" y="12487"/>
                  </a:lnTo>
                  <a:lnTo>
                    <a:pt x="5809" y="12392"/>
                  </a:lnTo>
                  <a:lnTo>
                    <a:pt x="5782" y="12283"/>
                  </a:lnTo>
                  <a:lnTo>
                    <a:pt x="5727" y="12202"/>
                  </a:lnTo>
                  <a:lnTo>
                    <a:pt x="5673" y="12120"/>
                  </a:lnTo>
                  <a:lnTo>
                    <a:pt x="1062" y="7509"/>
                  </a:lnTo>
                  <a:lnTo>
                    <a:pt x="1062" y="531"/>
                  </a:lnTo>
                  <a:lnTo>
                    <a:pt x="1048" y="422"/>
                  </a:lnTo>
                  <a:lnTo>
                    <a:pt x="1021" y="327"/>
                  </a:lnTo>
                  <a:lnTo>
                    <a:pt x="967" y="231"/>
                  </a:lnTo>
                  <a:lnTo>
                    <a:pt x="912" y="150"/>
                  </a:lnTo>
                  <a:lnTo>
                    <a:pt x="831" y="95"/>
                  </a:lnTo>
                  <a:lnTo>
                    <a:pt x="735" y="41"/>
                  </a:lnTo>
                  <a:lnTo>
                    <a:pt x="640" y="14"/>
                  </a:lnTo>
                  <a:lnTo>
                    <a:pt x="5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91;p29"/>
            <p:cNvSpPr/>
            <p:nvPr/>
          </p:nvSpPr>
          <p:spPr>
            <a:xfrm>
              <a:off x="2097995" y="3230077"/>
              <a:ext cx="167842" cy="1103852"/>
            </a:xfrm>
            <a:custGeom>
              <a:avLst/>
              <a:gdLst/>
              <a:ahLst/>
              <a:cxnLst/>
              <a:rect l="l" t="t" r="r" b="b"/>
              <a:pathLst>
                <a:path w="4749" h="31233" extrusionOk="0">
                  <a:moveTo>
                    <a:pt x="4041" y="1"/>
                  </a:moveTo>
                  <a:lnTo>
                    <a:pt x="3932" y="14"/>
                  </a:lnTo>
                  <a:lnTo>
                    <a:pt x="3823" y="42"/>
                  </a:lnTo>
                  <a:lnTo>
                    <a:pt x="3742" y="96"/>
                  </a:lnTo>
                  <a:lnTo>
                    <a:pt x="3660" y="150"/>
                  </a:lnTo>
                  <a:lnTo>
                    <a:pt x="3592" y="232"/>
                  </a:lnTo>
                  <a:lnTo>
                    <a:pt x="3551" y="327"/>
                  </a:lnTo>
                  <a:lnTo>
                    <a:pt x="3510" y="422"/>
                  </a:lnTo>
                  <a:lnTo>
                    <a:pt x="3510" y="531"/>
                  </a:lnTo>
                  <a:lnTo>
                    <a:pt x="3510" y="6856"/>
                  </a:lnTo>
                  <a:lnTo>
                    <a:pt x="151" y="10203"/>
                  </a:lnTo>
                  <a:lnTo>
                    <a:pt x="96" y="10284"/>
                  </a:lnTo>
                  <a:lnTo>
                    <a:pt x="42" y="10379"/>
                  </a:lnTo>
                  <a:lnTo>
                    <a:pt x="15" y="10475"/>
                  </a:lnTo>
                  <a:lnTo>
                    <a:pt x="1" y="10570"/>
                  </a:lnTo>
                  <a:lnTo>
                    <a:pt x="1" y="20731"/>
                  </a:lnTo>
                  <a:lnTo>
                    <a:pt x="15" y="20826"/>
                  </a:lnTo>
                  <a:lnTo>
                    <a:pt x="42" y="20921"/>
                  </a:lnTo>
                  <a:lnTo>
                    <a:pt x="96" y="21017"/>
                  </a:lnTo>
                  <a:lnTo>
                    <a:pt x="151" y="21098"/>
                  </a:lnTo>
                  <a:lnTo>
                    <a:pt x="3701" y="24635"/>
                  </a:lnTo>
                  <a:lnTo>
                    <a:pt x="3701" y="30702"/>
                  </a:lnTo>
                  <a:lnTo>
                    <a:pt x="3701" y="30810"/>
                  </a:lnTo>
                  <a:lnTo>
                    <a:pt x="3742" y="30919"/>
                  </a:lnTo>
                  <a:lnTo>
                    <a:pt x="3783" y="31001"/>
                  </a:lnTo>
                  <a:lnTo>
                    <a:pt x="3851" y="31082"/>
                  </a:lnTo>
                  <a:lnTo>
                    <a:pt x="3932" y="31151"/>
                  </a:lnTo>
                  <a:lnTo>
                    <a:pt x="4014" y="31191"/>
                  </a:lnTo>
                  <a:lnTo>
                    <a:pt x="4123" y="31232"/>
                  </a:lnTo>
                  <a:lnTo>
                    <a:pt x="4327" y="31232"/>
                  </a:lnTo>
                  <a:lnTo>
                    <a:pt x="4435" y="31191"/>
                  </a:lnTo>
                  <a:lnTo>
                    <a:pt x="4517" y="31151"/>
                  </a:lnTo>
                  <a:lnTo>
                    <a:pt x="4599" y="31082"/>
                  </a:lnTo>
                  <a:lnTo>
                    <a:pt x="4667" y="31001"/>
                  </a:lnTo>
                  <a:lnTo>
                    <a:pt x="4707" y="30919"/>
                  </a:lnTo>
                  <a:lnTo>
                    <a:pt x="4748" y="30810"/>
                  </a:lnTo>
                  <a:lnTo>
                    <a:pt x="4748" y="30702"/>
                  </a:lnTo>
                  <a:lnTo>
                    <a:pt x="4748" y="24417"/>
                  </a:lnTo>
                  <a:lnTo>
                    <a:pt x="4748" y="24308"/>
                  </a:lnTo>
                  <a:lnTo>
                    <a:pt x="4721" y="24213"/>
                  </a:lnTo>
                  <a:lnTo>
                    <a:pt x="4667" y="24118"/>
                  </a:lnTo>
                  <a:lnTo>
                    <a:pt x="4599" y="24050"/>
                  </a:lnTo>
                  <a:lnTo>
                    <a:pt x="1062" y="20500"/>
                  </a:lnTo>
                  <a:lnTo>
                    <a:pt x="1062" y="10801"/>
                  </a:lnTo>
                  <a:lnTo>
                    <a:pt x="4408" y="7441"/>
                  </a:lnTo>
                  <a:lnTo>
                    <a:pt x="4476" y="7360"/>
                  </a:lnTo>
                  <a:lnTo>
                    <a:pt x="4531" y="7278"/>
                  </a:lnTo>
                  <a:lnTo>
                    <a:pt x="4558" y="7183"/>
                  </a:lnTo>
                  <a:lnTo>
                    <a:pt x="4558" y="7074"/>
                  </a:lnTo>
                  <a:lnTo>
                    <a:pt x="4558" y="531"/>
                  </a:lnTo>
                  <a:lnTo>
                    <a:pt x="4558" y="422"/>
                  </a:lnTo>
                  <a:lnTo>
                    <a:pt x="4517" y="327"/>
                  </a:lnTo>
                  <a:lnTo>
                    <a:pt x="4476" y="232"/>
                  </a:lnTo>
                  <a:lnTo>
                    <a:pt x="4408" y="150"/>
                  </a:lnTo>
                  <a:lnTo>
                    <a:pt x="4327" y="96"/>
                  </a:lnTo>
                  <a:lnTo>
                    <a:pt x="4245" y="42"/>
                  </a:lnTo>
                  <a:lnTo>
                    <a:pt x="4136" y="14"/>
                  </a:lnTo>
                  <a:lnTo>
                    <a:pt x="40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92;p29"/>
            <p:cNvSpPr/>
            <p:nvPr/>
          </p:nvSpPr>
          <p:spPr>
            <a:xfrm>
              <a:off x="2493659" y="3432946"/>
              <a:ext cx="163989" cy="913003"/>
            </a:xfrm>
            <a:custGeom>
              <a:avLst/>
              <a:gdLst/>
              <a:ahLst/>
              <a:cxnLst/>
              <a:rect l="l" t="t" r="r" b="b"/>
              <a:pathLst>
                <a:path w="4640" h="25833" extrusionOk="0">
                  <a:moveTo>
                    <a:pt x="599" y="1"/>
                  </a:moveTo>
                  <a:lnTo>
                    <a:pt x="504" y="42"/>
                  </a:lnTo>
                  <a:lnTo>
                    <a:pt x="423" y="83"/>
                  </a:lnTo>
                  <a:lnTo>
                    <a:pt x="341" y="151"/>
                  </a:lnTo>
                  <a:lnTo>
                    <a:pt x="273" y="232"/>
                  </a:lnTo>
                  <a:lnTo>
                    <a:pt x="219" y="314"/>
                  </a:lnTo>
                  <a:lnTo>
                    <a:pt x="191" y="423"/>
                  </a:lnTo>
                  <a:lnTo>
                    <a:pt x="178" y="531"/>
                  </a:lnTo>
                  <a:lnTo>
                    <a:pt x="178" y="9577"/>
                  </a:lnTo>
                  <a:lnTo>
                    <a:pt x="191" y="9672"/>
                  </a:lnTo>
                  <a:lnTo>
                    <a:pt x="219" y="9768"/>
                  </a:lnTo>
                  <a:lnTo>
                    <a:pt x="273" y="9863"/>
                  </a:lnTo>
                  <a:lnTo>
                    <a:pt x="341" y="9944"/>
                  </a:lnTo>
                  <a:lnTo>
                    <a:pt x="3578" y="13182"/>
                  </a:lnTo>
                  <a:lnTo>
                    <a:pt x="3578" y="18473"/>
                  </a:lnTo>
                  <a:lnTo>
                    <a:pt x="151" y="21901"/>
                  </a:lnTo>
                  <a:lnTo>
                    <a:pt x="83" y="21983"/>
                  </a:lnTo>
                  <a:lnTo>
                    <a:pt x="42" y="22064"/>
                  </a:lnTo>
                  <a:lnTo>
                    <a:pt x="1" y="22173"/>
                  </a:lnTo>
                  <a:lnTo>
                    <a:pt x="1" y="22268"/>
                  </a:lnTo>
                  <a:lnTo>
                    <a:pt x="1" y="25302"/>
                  </a:lnTo>
                  <a:lnTo>
                    <a:pt x="1" y="25411"/>
                  </a:lnTo>
                  <a:lnTo>
                    <a:pt x="42" y="25506"/>
                  </a:lnTo>
                  <a:lnTo>
                    <a:pt x="83" y="25601"/>
                  </a:lnTo>
                  <a:lnTo>
                    <a:pt x="151" y="25669"/>
                  </a:lnTo>
                  <a:lnTo>
                    <a:pt x="232" y="25737"/>
                  </a:lnTo>
                  <a:lnTo>
                    <a:pt x="314" y="25791"/>
                  </a:lnTo>
                  <a:lnTo>
                    <a:pt x="423" y="25819"/>
                  </a:lnTo>
                  <a:lnTo>
                    <a:pt x="531" y="25832"/>
                  </a:lnTo>
                  <a:lnTo>
                    <a:pt x="627" y="25819"/>
                  </a:lnTo>
                  <a:lnTo>
                    <a:pt x="735" y="25791"/>
                  </a:lnTo>
                  <a:lnTo>
                    <a:pt x="817" y="25737"/>
                  </a:lnTo>
                  <a:lnTo>
                    <a:pt x="899" y="25669"/>
                  </a:lnTo>
                  <a:lnTo>
                    <a:pt x="967" y="25601"/>
                  </a:lnTo>
                  <a:lnTo>
                    <a:pt x="1021" y="25506"/>
                  </a:lnTo>
                  <a:lnTo>
                    <a:pt x="1048" y="25411"/>
                  </a:lnTo>
                  <a:lnTo>
                    <a:pt x="1062" y="25302"/>
                  </a:lnTo>
                  <a:lnTo>
                    <a:pt x="1062" y="22486"/>
                  </a:lnTo>
                  <a:lnTo>
                    <a:pt x="4476" y="19072"/>
                  </a:lnTo>
                  <a:lnTo>
                    <a:pt x="4544" y="18990"/>
                  </a:lnTo>
                  <a:lnTo>
                    <a:pt x="4599" y="18895"/>
                  </a:lnTo>
                  <a:lnTo>
                    <a:pt x="4626" y="18800"/>
                  </a:lnTo>
                  <a:lnTo>
                    <a:pt x="4639" y="18691"/>
                  </a:lnTo>
                  <a:lnTo>
                    <a:pt x="4639" y="12964"/>
                  </a:lnTo>
                  <a:lnTo>
                    <a:pt x="4626" y="12855"/>
                  </a:lnTo>
                  <a:lnTo>
                    <a:pt x="4599" y="12760"/>
                  </a:lnTo>
                  <a:lnTo>
                    <a:pt x="4544" y="12665"/>
                  </a:lnTo>
                  <a:lnTo>
                    <a:pt x="4476" y="12597"/>
                  </a:lnTo>
                  <a:lnTo>
                    <a:pt x="1239" y="9346"/>
                  </a:lnTo>
                  <a:lnTo>
                    <a:pt x="1239" y="531"/>
                  </a:lnTo>
                  <a:lnTo>
                    <a:pt x="1225" y="423"/>
                  </a:lnTo>
                  <a:lnTo>
                    <a:pt x="1198" y="314"/>
                  </a:lnTo>
                  <a:lnTo>
                    <a:pt x="1157" y="232"/>
                  </a:lnTo>
                  <a:lnTo>
                    <a:pt x="1089" y="151"/>
                  </a:lnTo>
                  <a:lnTo>
                    <a:pt x="1008" y="83"/>
                  </a:lnTo>
                  <a:lnTo>
                    <a:pt x="912" y="42"/>
                  </a:lnTo>
                  <a:lnTo>
                    <a:pt x="8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93;p29"/>
            <p:cNvSpPr/>
            <p:nvPr/>
          </p:nvSpPr>
          <p:spPr>
            <a:xfrm>
              <a:off x="2641251" y="3274786"/>
              <a:ext cx="118786" cy="1009134"/>
            </a:xfrm>
            <a:custGeom>
              <a:avLst/>
              <a:gdLst/>
              <a:ahLst/>
              <a:cxnLst/>
              <a:rect l="l" t="t" r="r" b="b"/>
              <a:pathLst>
                <a:path w="3361" h="28553" extrusionOk="0">
                  <a:moveTo>
                    <a:pt x="2545" y="1"/>
                  </a:moveTo>
                  <a:lnTo>
                    <a:pt x="2449" y="14"/>
                  </a:lnTo>
                  <a:lnTo>
                    <a:pt x="2341" y="42"/>
                  </a:lnTo>
                  <a:lnTo>
                    <a:pt x="2259" y="96"/>
                  </a:lnTo>
                  <a:lnTo>
                    <a:pt x="2177" y="150"/>
                  </a:lnTo>
                  <a:lnTo>
                    <a:pt x="2109" y="232"/>
                  </a:lnTo>
                  <a:lnTo>
                    <a:pt x="2069" y="327"/>
                  </a:lnTo>
                  <a:lnTo>
                    <a:pt x="2028" y="422"/>
                  </a:lnTo>
                  <a:lnTo>
                    <a:pt x="2028" y="531"/>
                  </a:lnTo>
                  <a:lnTo>
                    <a:pt x="2028" y="7441"/>
                  </a:lnTo>
                  <a:lnTo>
                    <a:pt x="151" y="9318"/>
                  </a:lnTo>
                  <a:lnTo>
                    <a:pt x="83" y="9400"/>
                  </a:lnTo>
                  <a:lnTo>
                    <a:pt x="42" y="9482"/>
                  </a:lnTo>
                  <a:lnTo>
                    <a:pt x="15" y="9591"/>
                  </a:lnTo>
                  <a:lnTo>
                    <a:pt x="1" y="9686"/>
                  </a:lnTo>
                  <a:lnTo>
                    <a:pt x="1" y="12284"/>
                  </a:lnTo>
                  <a:lnTo>
                    <a:pt x="15" y="12379"/>
                  </a:lnTo>
                  <a:lnTo>
                    <a:pt x="42" y="12488"/>
                  </a:lnTo>
                  <a:lnTo>
                    <a:pt x="83" y="12569"/>
                  </a:lnTo>
                  <a:lnTo>
                    <a:pt x="151" y="12651"/>
                  </a:lnTo>
                  <a:lnTo>
                    <a:pt x="2300" y="14800"/>
                  </a:lnTo>
                  <a:lnTo>
                    <a:pt x="2300" y="28022"/>
                  </a:lnTo>
                  <a:lnTo>
                    <a:pt x="2313" y="28131"/>
                  </a:lnTo>
                  <a:lnTo>
                    <a:pt x="2341" y="28240"/>
                  </a:lnTo>
                  <a:lnTo>
                    <a:pt x="2395" y="28321"/>
                  </a:lnTo>
                  <a:lnTo>
                    <a:pt x="2463" y="28403"/>
                  </a:lnTo>
                  <a:lnTo>
                    <a:pt x="2545" y="28471"/>
                  </a:lnTo>
                  <a:lnTo>
                    <a:pt x="2626" y="28512"/>
                  </a:lnTo>
                  <a:lnTo>
                    <a:pt x="2721" y="28552"/>
                  </a:lnTo>
                  <a:lnTo>
                    <a:pt x="2939" y="28552"/>
                  </a:lnTo>
                  <a:lnTo>
                    <a:pt x="3034" y="28512"/>
                  </a:lnTo>
                  <a:lnTo>
                    <a:pt x="3130" y="28471"/>
                  </a:lnTo>
                  <a:lnTo>
                    <a:pt x="3211" y="28403"/>
                  </a:lnTo>
                  <a:lnTo>
                    <a:pt x="3279" y="28321"/>
                  </a:lnTo>
                  <a:lnTo>
                    <a:pt x="3320" y="28240"/>
                  </a:lnTo>
                  <a:lnTo>
                    <a:pt x="3347" y="28131"/>
                  </a:lnTo>
                  <a:lnTo>
                    <a:pt x="3361" y="28022"/>
                  </a:lnTo>
                  <a:lnTo>
                    <a:pt x="3361" y="14583"/>
                  </a:lnTo>
                  <a:lnTo>
                    <a:pt x="3361" y="14487"/>
                  </a:lnTo>
                  <a:lnTo>
                    <a:pt x="3320" y="14379"/>
                  </a:lnTo>
                  <a:lnTo>
                    <a:pt x="3279" y="14297"/>
                  </a:lnTo>
                  <a:lnTo>
                    <a:pt x="3211" y="14215"/>
                  </a:lnTo>
                  <a:lnTo>
                    <a:pt x="1062" y="12066"/>
                  </a:lnTo>
                  <a:lnTo>
                    <a:pt x="1062" y="9903"/>
                  </a:lnTo>
                  <a:lnTo>
                    <a:pt x="2925" y="8040"/>
                  </a:lnTo>
                  <a:lnTo>
                    <a:pt x="2994" y="7958"/>
                  </a:lnTo>
                  <a:lnTo>
                    <a:pt x="3034" y="7877"/>
                  </a:lnTo>
                  <a:lnTo>
                    <a:pt x="3075" y="7768"/>
                  </a:lnTo>
                  <a:lnTo>
                    <a:pt x="3075" y="7673"/>
                  </a:lnTo>
                  <a:lnTo>
                    <a:pt x="3075" y="531"/>
                  </a:lnTo>
                  <a:lnTo>
                    <a:pt x="3075" y="422"/>
                  </a:lnTo>
                  <a:lnTo>
                    <a:pt x="3034" y="327"/>
                  </a:lnTo>
                  <a:lnTo>
                    <a:pt x="2994" y="232"/>
                  </a:lnTo>
                  <a:lnTo>
                    <a:pt x="2925" y="150"/>
                  </a:lnTo>
                  <a:lnTo>
                    <a:pt x="2844" y="96"/>
                  </a:lnTo>
                  <a:lnTo>
                    <a:pt x="2762" y="42"/>
                  </a:lnTo>
                  <a:lnTo>
                    <a:pt x="2653" y="14"/>
                  </a:lnTo>
                  <a:lnTo>
                    <a:pt x="25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94;p29"/>
            <p:cNvSpPr/>
            <p:nvPr/>
          </p:nvSpPr>
          <p:spPr>
            <a:xfrm>
              <a:off x="1060539" y="3002222"/>
              <a:ext cx="166852" cy="166852"/>
            </a:xfrm>
            <a:custGeom>
              <a:avLst/>
              <a:gdLst/>
              <a:ahLst/>
              <a:cxnLst/>
              <a:rect l="l" t="t" r="r" b="b"/>
              <a:pathLst>
                <a:path w="4721" h="4721" extrusionOk="0">
                  <a:moveTo>
                    <a:pt x="2367" y="0"/>
                  </a:moveTo>
                  <a:lnTo>
                    <a:pt x="2123" y="14"/>
                  </a:lnTo>
                  <a:lnTo>
                    <a:pt x="1891" y="41"/>
                  </a:lnTo>
                  <a:lnTo>
                    <a:pt x="1660" y="109"/>
                  </a:lnTo>
                  <a:lnTo>
                    <a:pt x="1442" y="177"/>
                  </a:lnTo>
                  <a:lnTo>
                    <a:pt x="1238" y="286"/>
                  </a:lnTo>
                  <a:lnTo>
                    <a:pt x="1048" y="395"/>
                  </a:lnTo>
                  <a:lnTo>
                    <a:pt x="858" y="531"/>
                  </a:lnTo>
                  <a:lnTo>
                    <a:pt x="694" y="694"/>
                  </a:lnTo>
                  <a:lnTo>
                    <a:pt x="545" y="857"/>
                  </a:lnTo>
                  <a:lnTo>
                    <a:pt x="409" y="1034"/>
                  </a:lnTo>
                  <a:lnTo>
                    <a:pt x="286" y="1238"/>
                  </a:lnTo>
                  <a:lnTo>
                    <a:pt x="191" y="1442"/>
                  </a:lnTo>
                  <a:lnTo>
                    <a:pt x="109" y="1660"/>
                  </a:lnTo>
                  <a:lnTo>
                    <a:pt x="55" y="1877"/>
                  </a:lnTo>
                  <a:lnTo>
                    <a:pt x="14" y="2122"/>
                  </a:lnTo>
                  <a:lnTo>
                    <a:pt x="1" y="2353"/>
                  </a:lnTo>
                  <a:lnTo>
                    <a:pt x="14" y="2598"/>
                  </a:lnTo>
                  <a:lnTo>
                    <a:pt x="55" y="2829"/>
                  </a:lnTo>
                  <a:lnTo>
                    <a:pt x="109" y="3061"/>
                  </a:lnTo>
                  <a:lnTo>
                    <a:pt x="191" y="3278"/>
                  </a:lnTo>
                  <a:lnTo>
                    <a:pt x="286" y="3482"/>
                  </a:lnTo>
                  <a:lnTo>
                    <a:pt x="409" y="3673"/>
                  </a:lnTo>
                  <a:lnTo>
                    <a:pt x="545" y="3863"/>
                  </a:lnTo>
                  <a:lnTo>
                    <a:pt x="694" y="4026"/>
                  </a:lnTo>
                  <a:lnTo>
                    <a:pt x="858" y="4176"/>
                  </a:lnTo>
                  <a:lnTo>
                    <a:pt x="1048" y="4312"/>
                  </a:lnTo>
                  <a:lnTo>
                    <a:pt x="1238" y="4435"/>
                  </a:lnTo>
                  <a:lnTo>
                    <a:pt x="1442" y="4530"/>
                  </a:lnTo>
                  <a:lnTo>
                    <a:pt x="1660" y="4611"/>
                  </a:lnTo>
                  <a:lnTo>
                    <a:pt x="1891" y="4666"/>
                  </a:lnTo>
                  <a:lnTo>
                    <a:pt x="2123" y="4707"/>
                  </a:lnTo>
                  <a:lnTo>
                    <a:pt x="2367" y="4720"/>
                  </a:lnTo>
                  <a:lnTo>
                    <a:pt x="2612" y="4707"/>
                  </a:lnTo>
                  <a:lnTo>
                    <a:pt x="2843" y="4666"/>
                  </a:lnTo>
                  <a:lnTo>
                    <a:pt x="3061" y="4611"/>
                  </a:lnTo>
                  <a:lnTo>
                    <a:pt x="3279" y="4530"/>
                  </a:lnTo>
                  <a:lnTo>
                    <a:pt x="3483" y="4435"/>
                  </a:lnTo>
                  <a:lnTo>
                    <a:pt x="3687" y="4312"/>
                  </a:lnTo>
                  <a:lnTo>
                    <a:pt x="3864" y="4176"/>
                  </a:lnTo>
                  <a:lnTo>
                    <a:pt x="4027" y="4026"/>
                  </a:lnTo>
                  <a:lnTo>
                    <a:pt x="4190" y="3863"/>
                  </a:lnTo>
                  <a:lnTo>
                    <a:pt x="4326" y="3673"/>
                  </a:lnTo>
                  <a:lnTo>
                    <a:pt x="4435" y="3482"/>
                  </a:lnTo>
                  <a:lnTo>
                    <a:pt x="4544" y="3278"/>
                  </a:lnTo>
                  <a:lnTo>
                    <a:pt x="4612" y="3061"/>
                  </a:lnTo>
                  <a:lnTo>
                    <a:pt x="4680" y="2829"/>
                  </a:lnTo>
                  <a:lnTo>
                    <a:pt x="4707" y="2598"/>
                  </a:lnTo>
                  <a:lnTo>
                    <a:pt x="4721" y="2353"/>
                  </a:lnTo>
                  <a:lnTo>
                    <a:pt x="4707" y="2122"/>
                  </a:lnTo>
                  <a:lnTo>
                    <a:pt x="4680" y="1877"/>
                  </a:lnTo>
                  <a:lnTo>
                    <a:pt x="4612" y="1660"/>
                  </a:lnTo>
                  <a:lnTo>
                    <a:pt x="4544" y="1442"/>
                  </a:lnTo>
                  <a:lnTo>
                    <a:pt x="4435" y="1238"/>
                  </a:lnTo>
                  <a:lnTo>
                    <a:pt x="4326" y="1034"/>
                  </a:lnTo>
                  <a:lnTo>
                    <a:pt x="4190" y="857"/>
                  </a:lnTo>
                  <a:lnTo>
                    <a:pt x="4027" y="694"/>
                  </a:lnTo>
                  <a:lnTo>
                    <a:pt x="3864" y="531"/>
                  </a:lnTo>
                  <a:lnTo>
                    <a:pt x="3687" y="395"/>
                  </a:lnTo>
                  <a:lnTo>
                    <a:pt x="3483" y="286"/>
                  </a:lnTo>
                  <a:lnTo>
                    <a:pt x="3279" y="177"/>
                  </a:lnTo>
                  <a:lnTo>
                    <a:pt x="3061" y="109"/>
                  </a:lnTo>
                  <a:lnTo>
                    <a:pt x="2843" y="41"/>
                  </a:lnTo>
                  <a:lnTo>
                    <a:pt x="2612" y="14"/>
                  </a:lnTo>
                  <a:lnTo>
                    <a:pt x="2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95;p29"/>
            <p:cNvSpPr/>
            <p:nvPr/>
          </p:nvSpPr>
          <p:spPr>
            <a:xfrm>
              <a:off x="1493702" y="3526711"/>
              <a:ext cx="166852" cy="166852"/>
            </a:xfrm>
            <a:custGeom>
              <a:avLst/>
              <a:gdLst/>
              <a:ahLst/>
              <a:cxnLst/>
              <a:rect l="l" t="t" r="r" b="b"/>
              <a:pathLst>
                <a:path w="4721" h="4721" extrusionOk="0">
                  <a:moveTo>
                    <a:pt x="2367" y="0"/>
                  </a:moveTo>
                  <a:lnTo>
                    <a:pt x="2123" y="14"/>
                  </a:lnTo>
                  <a:lnTo>
                    <a:pt x="1891" y="55"/>
                  </a:lnTo>
                  <a:lnTo>
                    <a:pt x="1660" y="109"/>
                  </a:lnTo>
                  <a:lnTo>
                    <a:pt x="1442" y="191"/>
                  </a:lnTo>
                  <a:lnTo>
                    <a:pt x="1238" y="286"/>
                  </a:lnTo>
                  <a:lnTo>
                    <a:pt x="1048" y="409"/>
                  </a:lnTo>
                  <a:lnTo>
                    <a:pt x="857" y="545"/>
                  </a:lnTo>
                  <a:lnTo>
                    <a:pt x="694" y="694"/>
                  </a:lnTo>
                  <a:lnTo>
                    <a:pt x="545" y="857"/>
                  </a:lnTo>
                  <a:lnTo>
                    <a:pt x="409" y="1048"/>
                  </a:lnTo>
                  <a:lnTo>
                    <a:pt x="286" y="1238"/>
                  </a:lnTo>
                  <a:lnTo>
                    <a:pt x="191" y="1442"/>
                  </a:lnTo>
                  <a:lnTo>
                    <a:pt x="109" y="1660"/>
                  </a:lnTo>
                  <a:lnTo>
                    <a:pt x="55" y="1891"/>
                  </a:lnTo>
                  <a:lnTo>
                    <a:pt x="14" y="2122"/>
                  </a:lnTo>
                  <a:lnTo>
                    <a:pt x="1" y="2354"/>
                  </a:lnTo>
                  <a:lnTo>
                    <a:pt x="14" y="2599"/>
                  </a:lnTo>
                  <a:lnTo>
                    <a:pt x="55" y="2830"/>
                  </a:lnTo>
                  <a:lnTo>
                    <a:pt x="109" y="3061"/>
                  </a:lnTo>
                  <a:lnTo>
                    <a:pt x="191" y="3279"/>
                  </a:lnTo>
                  <a:lnTo>
                    <a:pt x="286" y="3483"/>
                  </a:lnTo>
                  <a:lnTo>
                    <a:pt x="409" y="3673"/>
                  </a:lnTo>
                  <a:lnTo>
                    <a:pt x="545" y="3864"/>
                  </a:lnTo>
                  <a:lnTo>
                    <a:pt x="694" y="4027"/>
                  </a:lnTo>
                  <a:lnTo>
                    <a:pt x="857" y="4176"/>
                  </a:lnTo>
                  <a:lnTo>
                    <a:pt x="1048" y="4312"/>
                  </a:lnTo>
                  <a:lnTo>
                    <a:pt x="1238" y="4435"/>
                  </a:lnTo>
                  <a:lnTo>
                    <a:pt x="1442" y="4530"/>
                  </a:lnTo>
                  <a:lnTo>
                    <a:pt x="1660" y="4612"/>
                  </a:lnTo>
                  <a:lnTo>
                    <a:pt x="1891" y="4666"/>
                  </a:lnTo>
                  <a:lnTo>
                    <a:pt x="2123" y="4707"/>
                  </a:lnTo>
                  <a:lnTo>
                    <a:pt x="2367" y="4721"/>
                  </a:lnTo>
                  <a:lnTo>
                    <a:pt x="2599" y="4707"/>
                  </a:lnTo>
                  <a:lnTo>
                    <a:pt x="2843" y="4666"/>
                  </a:lnTo>
                  <a:lnTo>
                    <a:pt x="3061" y="4612"/>
                  </a:lnTo>
                  <a:lnTo>
                    <a:pt x="3279" y="4530"/>
                  </a:lnTo>
                  <a:lnTo>
                    <a:pt x="3483" y="4435"/>
                  </a:lnTo>
                  <a:lnTo>
                    <a:pt x="3687" y="4312"/>
                  </a:lnTo>
                  <a:lnTo>
                    <a:pt x="3864" y="4176"/>
                  </a:lnTo>
                  <a:lnTo>
                    <a:pt x="4027" y="4027"/>
                  </a:lnTo>
                  <a:lnTo>
                    <a:pt x="4190" y="3864"/>
                  </a:lnTo>
                  <a:lnTo>
                    <a:pt x="4326" y="3673"/>
                  </a:lnTo>
                  <a:lnTo>
                    <a:pt x="4435" y="3483"/>
                  </a:lnTo>
                  <a:lnTo>
                    <a:pt x="4544" y="3279"/>
                  </a:lnTo>
                  <a:lnTo>
                    <a:pt x="4612" y="3061"/>
                  </a:lnTo>
                  <a:lnTo>
                    <a:pt x="4680" y="2830"/>
                  </a:lnTo>
                  <a:lnTo>
                    <a:pt x="4707" y="2599"/>
                  </a:lnTo>
                  <a:lnTo>
                    <a:pt x="4721" y="2354"/>
                  </a:lnTo>
                  <a:lnTo>
                    <a:pt x="4707" y="2122"/>
                  </a:lnTo>
                  <a:lnTo>
                    <a:pt x="4680" y="1891"/>
                  </a:lnTo>
                  <a:lnTo>
                    <a:pt x="4612" y="1660"/>
                  </a:lnTo>
                  <a:lnTo>
                    <a:pt x="4544" y="1442"/>
                  </a:lnTo>
                  <a:lnTo>
                    <a:pt x="4435" y="1238"/>
                  </a:lnTo>
                  <a:lnTo>
                    <a:pt x="4326" y="1048"/>
                  </a:lnTo>
                  <a:lnTo>
                    <a:pt x="4190" y="857"/>
                  </a:lnTo>
                  <a:lnTo>
                    <a:pt x="4027" y="694"/>
                  </a:lnTo>
                  <a:lnTo>
                    <a:pt x="3864" y="545"/>
                  </a:lnTo>
                  <a:lnTo>
                    <a:pt x="3687" y="409"/>
                  </a:lnTo>
                  <a:lnTo>
                    <a:pt x="3483" y="286"/>
                  </a:lnTo>
                  <a:lnTo>
                    <a:pt x="3279" y="191"/>
                  </a:lnTo>
                  <a:lnTo>
                    <a:pt x="3061" y="109"/>
                  </a:lnTo>
                  <a:lnTo>
                    <a:pt x="2843" y="55"/>
                  </a:lnTo>
                  <a:lnTo>
                    <a:pt x="2599" y="14"/>
                  </a:lnTo>
                  <a:lnTo>
                    <a:pt x="2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96;p29"/>
            <p:cNvSpPr/>
            <p:nvPr/>
          </p:nvSpPr>
          <p:spPr>
            <a:xfrm>
              <a:off x="1624966" y="2976245"/>
              <a:ext cx="166852" cy="166852"/>
            </a:xfrm>
            <a:custGeom>
              <a:avLst/>
              <a:gdLst/>
              <a:ahLst/>
              <a:cxnLst/>
              <a:rect l="l" t="t" r="r" b="b"/>
              <a:pathLst>
                <a:path w="4721" h="4721" extrusionOk="0">
                  <a:moveTo>
                    <a:pt x="2353" y="1"/>
                  </a:moveTo>
                  <a:lnTo>
                    <a:pt x="2108" y="14"/>
                  </a:lnTo>
                  <a:lnTo>
                    <a:pt x="1877" y="55"/>
                  </a:lnTo>
                  <a:lnTo>
                    <a:pt x="1660" y="109"/>
                  </a:lnTo>
                  <a:lnTo>
                    <a:pt x="1442" y="191"/>
                  </a:lnTo>
                  <a:lnTo>
                    <a:pt x="1224" y="286"/>
                  </a:lnTo>
                  <a:lnTo>
                    <a:pt x="1034" y="409"/>
                  </a:lnTo>
                  <a:lnTo>
                    <a:pt x="857" y="545"/>
                  </a:lnTo>
                  <a:lnTo>
                    <a:pt x="680" y="694"/>
                  </a:lnTo>
                  <a:lnTo>
                    <a:pt x="531" y="858"/>
                  </a:lnTo>
                  <a:lnTo>
                    <a:pt x="394" y="1048"/>
                  </a:lnTo>
                  <a:lnTo>
                    <a:pt x="286" y="1238"/>
                  </a:lnTo>
                  <a:lnTo>
                    <a:pt x="177" y="1442"/>
                  </a:lnTo>
                  <a:lnTo>
                    <a:pt x="95" y="1660"/>
                  </a:lnTo>
                  <a:lnTo>
                    <a:pt x="41" y="1891"/>
                  </a:lnTo>
                  <a:lnTo>
                    <a:pt x="14" y="2123"/>
                  </a:lnTo>
                  <a:lnTo>
                    <a:pt x="0" y="2367"/>
                  </a:lnTo>
                  <a:lnTo>
                    <a:pt x="14" y="2612"/>
                  </a:lnTo>
                  <a:lnTo>
                    <a:pt x="41" y="2844"/>
                  </a:lnTo>
                  <a:lnTo>
                    <a:pt x="95" y="3061"/>
                  </a:lnTo>
                  <a:lnTo>
                    <a:pt x="177" y="3279"/>
                  </a:lnTo>
                  <a:lnTo>
                    <a:pt x="286" y="3483"/>
                  </a:lnTo>
                  <a:lnTo>
                    <a:pt x="394" y="3687"/>
                  </a:lnTo>
                  <a:lnTo>
                    <a:pt x="531" y="3864"/>
                  </a:lnTo>
                  <a:lnTo>
                    <a:pt x="680" y="4027"/>
                  </a:lnTo>
                  <a:lnTo>
                    <a:pt x="857" y="4190"/>
                  </a:lnTo>
                  <a:lnTo>
                    <a:pt x="1034" y="4326"/>
                  </a:lnTo>
                  <a:lnTo>
                    <a:pt x="1224" y="4435"/>
                  </a:lnTo>
                  <a:lnTo>
                    <a:pt x="1442" y="4544"/>
                  </a:lnTo>
                  <a:lnTo>
                    <a:pt x="1660" y="4612"/>
                  </a:lnTo>
                  <a:lnTo>
                    <a:pt x="1877" y="4680"/>
                  </a:lnTo>
                  <a:lnTo>
                    <a:pt x="2108" y="4707"/>
                  </a:lnTo>
                  <a:lnTo>
                    <a:pt x="2353" y="4721"/>
                  </a:lnTo>
                  <a:lnTo>
                    <a:pt x="2598" y="4707"/>
                  </a:lnTo>
                  <a:lnTo>
                    <a:pt x="2829" y="4680"/>
                  </a:lnTo>
                  <a:lnTo>
                    <a:pt x="3061" y="4612"/>
                  </a:lnTo>
                  <a:lnTo>
                    <a:pt x="3278" y="4544"/>
                  </a:lnTo>
                  <a:lnTo>
                    <a:pt x="3482" y="4435"/>
                  </a:lnTo>
                  <a:lnTo>
                    <a:pt x="3673" y="4326"/>
                  </a:lnTo>
                  <a:lnTo>
                    <a:pt x="3850" y="4190"/>
                  </a:lnTo>
                  <a:lnTo>
                    <a:pt x="4026" y="4027"/>
                  </a:lnTo>
                  <a:lnTo>
                    <a:pt x="4176" y="3864"/>
                  </a:lnTo>
                  <a:lnTo>
                    <a:pt x="4312" y="3687"/>
                  </a:lnTo>
                  <a:lnTo>
                    <a:pt x="4434" y="3483"/>
                  </a:lnTo>
                  <a:lnTo>
                    <a:pt x="4530" y="3279"/>
                  </a:lnTo>
                  <a:lnTo>
                    <a:pt x="4611" y="3061"/>
                  </a:lnTo>
                  <a:lnTo>
                    <a:pt x="4666" y="2844"/>
                  </a:lnTo>
                  <a:lnTo>
                    <a:pt x="4707" y="2612"/>
                  </a:lnTo>
                  <a:lnTo>
                    <a:pt x="4720" y="2367"/>
                  </a:lnTo>
                  <a:lnTo>
                    <a:pt x="4707" y="2123"/>
                  </a:lnTo>
                  <a:lnTo>
                    <a:pt x="4666" y="1891"/>
                  </a:lnTo>
                  <a:lnTo>
                    <a:pt x="4611" y="1660"/>
                  </a:lnTo>
                  <a:lnTo>
                    <a:pt x="4530" y="1442"/>
                  </a:lnTo>
                  <a:lnTo>
                    <a:pt x="4434" y="1238"/>
                  </a:lnTo>
                  <a:lnTo>
                    <a:pt x="4312" y="1048"/>
                  </a:lnTo>
                  <a:lnTo>
                    <a:pt x="4176" y="858"/>
                  </a:lnTo>
                  <a:lnTo>
                    <a:pt x="4026" y="694"/>
                  </a:lnTo>
                  <a:lnTo>
                    <a:pt x="3850" y="545"/>
                  </a:lnTo>
                  <a:lnTo>
                    <a:pt x="3673" y="409"/>
                  </a:lnTo>
                  <a:lnTo>
                    <a:pt x="3482" y="286"/>
                  </a:lnTo>
                  <a:lnTo>
                    <a:pt x="3278" y="191"/>
                  </a:lnTo>
                  <a:lnTo>
                    <a:pt x="3061" y="109"/>
                  </a:lnTo>
                  <a:lnTo>
                    <a:pt x="2829" y="55"/>
                  </a:lnTo>
                  <a:lnTo>
                    <a:pt x="2598" y="14"/>
                  </a:lnTo>
                  <a:lnTo>
                    <a:pt x="235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97;p29"/>
            <p:cNvSpPr/>
            <p:nvPr/>
          </p:nvSpPr>
          <p:spPr>
            <a:xfrm>
              <a:off x="2157159" y="3143063"/>
              <a:ext cx="166852" cy="166852"/>
            </a:xfrm>
            <a:custGeom>
              <a:avLst/>
              <a:gdLst/>
              <a:ahLst/>
              <a:cxnLst/>
              <a:rect l="l" t="t" r="r" b="b"/>
              <a:pathLst>
                <a:path w="4721" h="4721" extrusionOk="0">
                  <a:moveTo>
                    <a:pt x="2367" y="1"/>
                  </a:moveTo>
                  <a:lnTo>
                    <a:pt x="2122" y="14"/>
                  </a:lnTo>
                  <a:lnTo>
                    <a:pt x="1891" y="55"/>
                  </a:lnTo>
                  <a:lnTo>
                    <a:pt x="1660" y="109"/>
                  </a:lnTo>
                  <a:lnTo>
                    <a:pt x="1442" y="191"/>
                  </a:lnTo>
                  <a:lnTo>
                    <a:pt x="1238" y="286"/>
                  </a:lnTo>
                  <a:lnTo>
                    <a:pt x="1048" y="409"/>
                  </a:lnTo>
                  <a:lnTo>
                    <a:pt x="857" y="545"/>
                  </a:lnTo>
                  <a:lnTo>
                    <a:pt x="694" y="694"/>
                  </a:lnTo>
                  <a:lnTo>
                    <a:pt x="544" y="858"/>
                  </a:lnTo>
                  <a:lnTo>
                    <a:pt x="408" y="1048"/>
                  </a:lnTo>
                  <a:lnTo>
                    <a:pt x="286" y="1238"/>
                  </a:lnTo>
                  <a:lnTo>
                    <a:pt x="191" y="1443"/>
                  </a:lnTo>
                  <a:lnTo>
                    <a:pt x="109" y="1660"/>
                  </a:lnTo>
                  <a:lnTo>
                    <a:pt x="55" y="1891"/>
                  </a:lnTo>
                  <a:lnTo>
                    <a:pt x="14" y="2123"/>
                  </a:lnTo>
                  <a:lnTo>
                    <a:pt x="0" y="2368"/>
                  </a:lnTo>
                  <a:lnTo>
                    <a:pt x="14" y="2599"/>
                  </a:lnTo>
                  <a:lnTo>
                    <a:pt x="55" y="2844"/>
                  </a:lnTo>
                  <a:lnTo>
                    <a:pt x="109" y="3061"/>
                  </a:lnTo>
                  <a:lnTo>
                    <a:pt x="191" y="3279"/>
                  </a:lnTo>
                  <a:lnTo>
                    <a:pt x="286" y="3483"/>
                  </a:lnTo>
                  <a:lnTo>
                    <a:pt x="408" y="3687"/>
                  </a:lnTo>
                  <a:lnTo>
                    <a:pt x="544" y="3864"/>
                  </a:lnTo>
                  <a:lnTo>
                    <a:pt x="694" y="4027"/>
                  </a:lnTo>
                  <a:lnTo>
                    <a:pt x="857" y="4190"/>
                  </a:lnTo>
                  <a:lnTo>
                    <a:pt x="1048" y="4326"/>
                  </a:lnTo>
                  <a:lnTo>
                    <a:pt x="1238" y="4435"/>
                  </a:lnTo>
                  <a:lnTo>
                    <a:pt x="1442" y="4530"/>
                  </a:lnTo>
                  <a:lnTo>
                    <a:pt x="1660" y="4612"/>
                  </a:lnTo>
                  <a:lnTo>
                    <a:pt x="1891" y="4680"/>
                  </a:lnTo>
                  <a:lnTo>
                    <a:pt x="2122" y="4707"/>
                  </a:lnTo>
                  <a:lnTo>
                    <a:pt x="2367" y="4721"/>
                  </a:lnTo>
                  <a:lnTo>
                    <a:pt x="2598" y="4707"/>
                  </a:lnTo>
                  <a:lnTo>
                    <a:pt x="2843" y="4680"/>
                  </a:lnTo>
                  <a:lnTo>
                    <a:pt x="3061" y="4612"/>
                  </a:lnTo>
                  <a:lnTo>
                    <a:pt x="3278" y="4530"/>
                  </a:lnTo>
                  <a:lnTo>
                    <a:pt x="3482" y="4435"/>
                  </a:lnTo>
                  <a:lnTo>
                    <a:pt x="3686" y="4326"/>
                  </a:lnTo>
                  <a:lnTo>
                    <a:pt x="3863" y="4190"/>
                  </a:lnTo>
                  <a:lnTo>
                    <a:pt x="4026" y="4027"/>
                  </a:lnTo>
                  <a:lnTo>
                    <a:pt x="4176" y="3864"/>
                  </a:lnTo>
                  <a:lnTo>
                    <a:pt x="4312" y="3687"/>
                  </a:lnTo>
                  <a:lnTo>
                    <a:pt x="4435" y="3483"/>
                  </a:lnTo>
                  <a:lnTo>
                    <a:pt x="4530" y="3279"/>
                  </a:lnTo>
                  <a:lnTo>
                    <a:pt x="4611" y="3061"/>
                  </a:lnTo>
                  <a:lnTo>
                    <a:pt x="4666" y="2844"/>
                  </a:lnTo>
                  <a:lnTo>
                    <a:pt x="4707" y="2599"/>
                  </a:lnTo>
                  <a:lnTo>
                    <a:pt x="4720" y="2368"/>
                  </a:lnTo>
                  <a:lnTo>
                    <a:pt x="4707" y="2123"/>
                  </a:lnTo>
                  <a:lnTo>
                    <a:pt x="4666" y="1891"/>
                  </a:lnTo>
                  <a:lnTo>
                    <a:pt x="4611" y="1660"/>
                  </a:lnTo>
                  <a:lnTo>
                    <a:pt x="4530" y="1443"/>
                  </a:lnTo>
                  <a:lnTo>
                    <a:pt x="4435" y="1238"/>
                  </a:lnTo>
                  <a:lnTo>
                    <a:pt x="4312" y="1048"/>
                  </a:lnTo>
                  <a:lnTo>
                    <a:pt x="4176" y="858"/>
                  </a:lnTo>
                  <a:lnTo>
                    <a:pt x="4026" y="694"/>
                  </a:lnTo>
                  <a:lnTo>
                    <a:pt x="3863" y="545"/>
                  </a:lnTo>
                  <a:lnTo>
                    <a:pt x="3686" y="409"/>
                  </a:lnTo>
                  <a:lnTo>
                    <a:pt x="3482" y="286"/>
                  </a:lnTo>
                  <a:lnTo>
                    <a:pt x="3278" y="191"/>
                  </a:lnTo>
                  <a:lnTo>
                    <a:pt x="3061" y="109"/>
                  </a:lnTo>
                  <a:lnTo>
                    <a:pt x="2843" y="55"/>
                  </a:lnTo>
                  <a:lnTo>
                    <a:pt x="2598" y="14"/>
                  </a:lnTo>
                  <a:lnTo>
                    <a:pt x="23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98;p29"/>
            <p:cNvSpPr/>
            <p:nvPr/>
          </p:nvSpPr>
          <p:spPr>
            <a:xfrm>
              <a:off x="2435520" y="3343069"/>
              <a:ext cx="166852" cy="166852"/>
            </a:xfrm>
            <a:custGeom>
              <a:avLst/>
              <a:gdLst/>
              <a:ahLst/>
              <a:cxnLst/>
              <a:rect l="l" t="t" r="r" b="b"/>
              <a:pathLst>
                <a:path w="4721" h="4721" extrusionOk="0">
                  <a:moveTo>
                    <a:pt x="2353" y="0"/>
                  </a:moveTo>
                  <a:lnTo>
                    <a:pt x="2122" y="14"/>
                  </a:lnTo>
                  <a:lnTo>
                    <a:pt x="1877" y="55"/>
                  </a:lnTo>
                  <a:lnTo>
                    <a:pt x="1660" y="109"/>
                  </a:lnTo>
                  <a:lnTo>
                    <a:pt x="1442" y="191"/>
                  </a:lnTo>
                  <a:lnTo>
                    <a:pt x="1238" y="286"/>
                  </a:lnTo>
                  <a:lnTo>
                    <a:pt x="1034" y="408"/>
                  </a:lnTo>
                  <a:lnTo>
                    <a:pt x="857" y="544"/>
                  </a:lnTo>
                  <a:lnTo>
                    <a:pt x="694" y="694"/>
                  </a:lnTo>
                  <a:lnTo>
                    <a:pt x="531" y="871"/>
                  </a:lnTo>
                  <a:lnTo>
                    <a:pt x="394" y="1048"/>
                  </a:lnTo>
                  <a:lnTo>
                    <a:pt x="286" y="1238"/>
                  </a:lnTo>
                  <a:lnTo>
                    <a:pt x="177" y="1442"/>
                  </a:lnTo>
                  <a:lnTo>
                    <a:pt x="109" y="1660"/>
                  </a:lnTo>
                  <a:lnTo>
                    <a:pt x="41" y="1891"/>
                  </a:lnTo>
                  <a:lnTo>
                    <a:pt x="14" y="2122"/>
                  </a:lnTo>
                  <a:lnTo>
                    <a:pt x="0" y="2367"/>
                  </a:lnTo>
                  <a:lnTo>
                    <a:pt x="14" y="2612"/>
                  </a:lnTo>
                  <a:lnTo>
                    <a:pt x="41" y="2843"/>
                  </a:lnTo>
                  <a:lnTo>
                    <a:pt x="109" y="3074"/>
                  </a:lnTo>
                  <a:lnTo>
                    <a:pt x="177" y="3279"/>
                  </a:lnTo>
                  <a:lnTo>
                    <a:pt x="286" y="3496"/>
                  </a:lnTo>
                  <a:lnTo>
                    <a:pt x="394" y="3687"/>
                  </a:lnTo>
                  <a:lnTo>
                    <a:pt x="531" y="3863"/>
                  </a:lnTo>
                  <a:lnTo>
                    <a:pt x="694" y="4040"/>
                  </a:lnTo>
                  <a:lnTo>
                    <a:pt x="857" y="4190"/>
                  </a:lnTo>
                  <a:lnTo>
                    <a:pt x="1034" y="4326"/>
                  </a:lnTo>
                  <a:lnTo>
                    <a:pt x="1238" y="4435"/>
                  </a:lnTo>
                  <a:lnTo>
                    <a:pt x="1442" y="4544"/>
                  </a:lnTo>
                  <a:lnTo>
                    <a:pt x="1660" y="4625"/>
                  </a:lnTo>
                  <a:lnTo>
                    <a:pt x="1877" y="4680"/>
                  </a:lnTo>
                  <a:lnTo>
                    <a:pt x="2122" y="4707"/>
                  </a:lnTo>
                  <a:lnTo>
                    <a:pt x="2353" y="4720"/>
                  </a:lnTo>
                  <a:lnTo>
                    <a:pt x="2598" y="4707"/>
                  </a:lnTo>
                  <a:lnTo>
                    <a:pt x="2829" y="4680"/>
                  </a:lnTo>
                  <a:lnTo>
                    <a:pt x="3061" y="4625"/>
                  </a:lnTo>
                  <a:lnTo>
                    <a:pt x="3278" y="4544"/>
                  </a:lnTo>
                  <a:lnTo>
                    <a:pt x="3482" y="4435"/>
                  </a:lnTo>
                  <a:lnTo>
                    <a:pt x="3673" y="4326"/>
                  </a:lnTo>
                  <a:lnTo>
                    <a:pt x="3863" y="4190"/>
                  </a:lnTo>
                  <a:lnTo>
                    <a:pt x="4026" y="4040"/>
                  </a:lnTo>
                  <a:lnTo>
                    <a:pt x="4176" y="3863"/>
                  </a:lnTo>
                  <a:lnTo>
                    <a:pt x="4312" y="3687"/>
                  </a:lnTo>
                  <a:lnTo>
                    <a:pt x="4434" y="3496"/>
                  </a:lnTo>
                  <a:lnTo>
                    <a:pt x="4530" y="3279"/>
                  </a:lnTo>
                  <a:lnTo>
                    <a:pt x="4611" y="3074"/>
                  </a:lnTo>
                  <a:lnTo>
                    <a:pt x="4666" y="2843"/>
                  </a:lnTo>
                  <a:lnTo>
                    <a:pt x="4707" y="2612"/>
                  </a:lnTo>
                  <a:lnTo>
                    <a:pt x="4720" y="2367"/>
                  </a:lnTo>
                  <a:lnTo>
                    <a:pt x="4707" y="2122"/>
                  </a:lnTo>
                  <a:lnTo>
                    <a:pt x="4666" y="1891"/>
                  </a:lnTo>
                  <a:lnTo>
                    <a:pt x="4611" y="1660"/>
                  </a:lnTo>
                  <a:lnTo>
                    <a:pt x="4530" y="1442"/>
                  </a:lnTo>
                  <a:lnTo>
                    <a:pt x="4434" y="1238"/>
                  </a:lnTo>
                  <a:lnTo>
                    <a:pt x="4312" y="1048"/>
                  </a:lnTo>
                  <a:lnTo>
                    <a:pt x="4176" y="871"/>
                  </a:lnTo>
                  <a:lnTo>
                    <a:pt x="4026" y="694"/>
                  </a:lnTo>
                  <a:lnTo>
                    <a:pt x="3863" y="544"/>
                  </a:lnTo>
                  <a:lnTo>
                    <a:pt x="3673" y="408"/>
                  </a:lnTo>
                  <a:lnTo>
                    <a:pt x="3482" y="286"/>
                  </a:lnTo>
                  <a:lnTo>
                    <a:pt x="3278" y="191"/>
                  </a:lnTo>
                  <a:lnTo>
                    <a:pt x="3061" y="109"/>
                  </a:lnTo>
                  <a:lnTo>
                    <a:pt x="2829" y="55"/>
                  </a:lnTo>
                  <a:lnTo>
                    <a:pt x="2598" y="14"/>
                  </a:lnTo>
                  <a:lnTo>
                    <a:pt x="235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99;p29"/>
            <p:cNvSpPr/>
            <p:nvPr/>
          </p:nvSpPr>
          <p:spPr>
            <a:xfrm>
              <a:off x="2648002" y="3165188"/>
              <a:ext cx="166852" cy="166852"/>
            </a:xfrm>
            <a:custGeom>
              <a:avLst/>
              <a:gdLst/>
              <a:ahLst/>
              <a:cxnLst/>
              <a:rect l="l" t="t" r="r" b="b"/>
              <a:pathLst>
                <a:path w="4721" h="4721" extrusionOk="0">
                  <a:moveTo>
                    <a:pt x="2354" y="0"/>
                  </a:moveTo>
                  <a:lnTo>
                    <a:pt x="2122" y="14"/>
                  </a:lnTo>
                  <a:lnTo>
                    <a:pt x="1891" y="55"/>
                  </a:lnTo>
                  <a:lnTo>
                    <a:pt x="1660" y="109"/>
                  </a:lnTo>
                  <a:lnTo>
                    <a:pt x="1442" y="191"/>
                  </a:lnTo>
                  <a:lnTo>
                    <a:pt x="1238" y="286"/>
                  </a:lnTo>
                  <a:lnTo>
                    <a:pt x="1034" y="408"/>
                  </a:lnTo>
                  <a:lnTo>
                    <a:pt x="857" y="544"/>
                  </a:lnTo>
                  <a:lnTo>
                    <a:pt x="694" y="694"/>
                  </a:lnTo>
                  <a:lnTo>
                    <a:pt x="544" y="871"/>
                  </a:lnTo>
                  <a:lnTo>
                    <a:pt x="408" y="1048"/>
                  </a:lnTo>
                  <a:lnTo>
                    <a:pt x="286" y="1238"/>
                  </a:lnTo>
                  <a:lnTo>
                    <a:pt x="191" y="1442"/>
                  </a:lnTo>
                  <a:lnTo>
                    <a:pt x="109" y="1660"/>
                  </a:lnTo>
                  <a:lnTo>
                    <a:pt x="55" y="1891"/>
                  </a:lnTo>
                  <a:lnTo>
                    <a:pt x="14" y="2122"/>
                  </a:lnTo>
                  <a:lnTo>
                    <a:pt x="0" y="2367"/>
                  </a:lnTo>
                  <a:lnTo>
                    <a:pt x="14" y="2612"/>
                  </a:lnTo>
                  <a:lnTo>
                    <a:pt x="55" y="2843"/>
                  </a:lnTo>
                  <a:lnTo>
                    <a:pt x="109" y="3075"/>
                  </a:lnTo>
                  <a:lnTo>
                    <a:pt x="191" y="3279"/>
                  </a:lnTo>
                  <a:lnTo>
                    <a:pt x="286" y="3496"/>
                  </a:lnTo>
                  <a:lnTo>
                    <a:pt x="408" y="3687"/>
                  </a:lnTo>
                  <a:lnTo>
                    <a:pt x="544" y="3864"/>
                  </a:lnTo>
                  <a:lnTo>
                    <a:pt x="694" y="4040"/>
                  </a:lnTo>
                  <a:lnTo>
                    <a:pt x="857" y="4190"/>
                  </a:lnTo>
                  <a:lnTo>
                    <a:pt x="1034" y="4326"/>
                  </a:lnTo>
                  <a:lnTo>
                    <a:pt x="1238" y="4435"/>
                  </a:lnTo>
                  <a:lnTo>
                    <a:pt x="1442" y="4544"/>
                  </a:lnTo>
                  <a:lnTo>
                    <a:pt x="1660" y="4625"/>
                  </a:lnTo>
                  <a:lnTo>
                    <a:pt x="1891" y="4680"/>
                  </a:lnTo>
                  <a:lnTo>
                    <a:pt x="2122" y="4707"/>
                  </a:lnTo>
                  <a:lnTo>
                    <a:pt x="2354" y="4720"/>
                  </a:lnTo>
                  <a:lnTo>
                    <a:pt x="2598" y="4707"/>
                  </a:lnTo>
                  <a:lnTo>
                    <a:pt x="2830" y="4680"/>
                  </a:lnTo>
                  <a:lnTo>
                    <a:pt x="3061" y="4625"/>
                  </a:lnTo>
                  <a:lnTo>
                    <a:pt x="3279" y="4544"/>
                  </a:lnTo>
                  <a:lnTo>
                    <a:pt x="3483" y="4435"/>
                  </a:lnTo>
                  <a:lnTo>
                    <a:pt x="3673" y="4326"/>
                  </a:lnTo>
                  <a:lnTo>
                    <a:pt x="3864" y="4190"/>
                  </a:lnTo>
                  <a:lnTo>
                    <a:pt x="4027" y="4040"/>
                  </a:lnTo>
                  <a:lnTo>
                    <a:pt x="4176" y="3864"/>
                  </a:lnTo>
                  <a:lnTo>
                    <a:pt x="4312" y="3687"/>
                  </a:lnTo>
                  <a:lnTo>
                    <a:pt x="4435" y="3496"/>
                  </a:lnTo>
                  <a:lnTo>
                    <a:pt x="4530" y="3279"/>
                  </a:lnTo>
                  <a:lnTo>
                    <a:pt x="4612" y="3075"/>
                  </a:lnTo>
                  <a:lnTo>
                    <a:pt x="4666" y="2843"/>
                  </a:lnTo>
                  <a:lnTo>
                    <a:pt x="4707" y="2612"/>
                  </a:lnTo>
                  <a:lnTo>
                    <a:pt x="4720" y="2367"/>
                  </a:lnTo>
                  <a:lnTo>
                    <a:pt x="4707" y="2122"/>
                  </a:lnTo>
                  <a:lnTo>
                    <a:pt x="4666" y="1891"/>
                  </a:lnTo>
                  <a:lnTo>
                    <a:pt x="4612" y="1660"/>
                  </a:lnTo>
                  <a:lnTo>
                    <a:pt x="4530" y="1442"/>
                  </a:lnTo>
                  <a:lnTo>
                    <a:pt x="4435" y="1238"/>
                  </a:lnTo>
                  <a:lnTo>
                    <a:pt x="4312" y="1048"/>
                  </a:lnTo>
                  <a:lnTo>
                    <a:pt x="4176" y="871"/>
                  </a:lnTo>
                  <a:lnTo>
                    <a:pt x="4027" y="694"/>
                  </a:lnTo>
                  <a:lnTo>
                    <a:pt x="3864" y="544"/>
                  </a:lnTo>
                  <a:lnTo>
                    <a:pt x="3673" y="408"/>
                  </a:lnTo>
                  <a:lnTo>
                    <a:pt x="3483" y="286"/>
                  </a:lnTo>
                  <a:lnTo>
                    <a:pt x="3279" y="191"/>
                  </a:lnTo>
                  <a:lnTo>
                    <a:pt x="3061" y="109"/>
                  </a:lnTo>
                  <a:lnTo>
                    <a:pt x="2830" y="55"/>
                  </a:lnTo>
                  <a:lnTo>
                    <a:pt x="2598" y="14"/>
                  </a:lnTo>
                  <a:lnTo>
                    <a:pt x="235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00;p29"/>
            <p:cNvSpPr/>
            <p:nvPr/>
          </p:nvSpPr>
          <p:spPr>
            <a:xfrm>
              <a:off x="658160" y="4315141"/>
              <a:ext cx="2634536" cy="317340"/>
            </a:xfrm>
            <a:custGeom>
              <a:avLst/>
              <a:gdLst/>
              <a:ahLst/>
              <a:cxnLst/>
              <a:rect l="l" t="t" r="r" b="b"/>
              <a:pathLst>
                <a:path w="74543" h="8979" extrusionOk="0">
                  <a:moveTo>
                    <a:pt x="2830" y="1"/>
                  </a:moveTo>
                  <a:lnTo>
                    <a:pt x="2544" y="28"/>
                  </a:lnTo>
                  <a:lnTo>
                    <a:pt x="2258" y="69"/>
                  </a:lnTo>
                  <a:lnTo>
                    <a:pt x="1986" y="137"/>
                  </a:lnTo>
                  <a:lnTo>
                    <a:pt x="1728" y="232"/>
                  </a:lnTo>
                  <a:lnTo>
                    <a:pt x="1483" y="354"/>
                  </a:lnTo>
                  <a:lnTo>
                    <a:pt x="1252" y="490"/>
                  </a:lnTo>
                  <a:lnTo>
                    <a:pt x="1034" y="654"/>
                  </a:lnTo>
                  <a:lnTo>
                    <a:pt x="830" y="844"/>
                  </a:lnTo>
                  <a:lnTo>
                    <a:pt x="639" y="1034"/>
                  </a:lnTo>
                  <a:lnTo>
                    <a:pt x="476" y="1252"/>
                  </a:lnTo>
                  <a:lnTo>
                    <a:pt x="340" y="1497"/>
                  </a:lnTo>
                  <a:lnTo>
                    <a:pt x="218" y="1742"/>
                  </a:lnTo>
                  <a:lnTo>
                    <a:pt x="123" y="2000"/>
                  </a:lnTo>
                  <a:lnTo>
                    <a:pt x="55" y="2272"/>
                  </a:lnTo>
                  <a:lnTo>
                    <a:pt x="14" y="2544"/>
                  </a:lnTo>
                  <a:lnTo>
                    <a:pt x="0" y="2844"/>
                  </a:lnTo>
                  <a:lnTo>
                    <a:pt x="0" y="6135"/>
                  </a:lnTo>
                  <a:lnTo>
                    <a:pt x="14" y="6435"/>
                  </a:lnTo>
                  <a:lnTo>
                    <a:pt x="55" y="6707"/>
                  </a:lnTo>
                  <a:lnTo>
                    <a:pt x="123" y="6979"/>
                  </a:lnTo>
                  <a:lnTo>
                    <a:pt x="218" y="7237"/>
                  </a:lnTo>
                  <a:lnTo>
                    <a:pt x="340" y="7482"/>
                  </a:lnTo>
                  <a:lnTo>
                    <a:pt x="476" y="7727"/>
                  </a:lnTo>
                  <a:lnTo>
                    <a:pt x="639" y="7944"/>
                  </a:lnTo>
                  <a:lnTo>
                    <a:pt x="830" y="8135"/>
                  </a:lnTo>
                  <a:lnTo>
                    <a:pt x="1034" y="8325"/>
                  </a:lnTo>
                  <a:lnTo>
                    <a:pt x="1252" y="8489"/>
                  </a:lnTo>
                  <a:lnTo>
                    <a:pt x="1483" y="8625"/>
                  </a:lnTo>
                  <a:lnTo>
                    <a:pt x="1728" y="8747"/>
                  </a:lnTo>
                  <a:lnTo>
                    <a:pt x="1986" y="8842"/>
                  </a:lnTo>
                  <a:lnTo>
                    <a:pt x="2258" y="8910"/>
                  </a:lnTo>
                  <a:lnTo>
                    <a:pt x="2544" y="8951"/>
                  </a:lnTo>
                  <a:lnTo>
                    <a:pt x="2830" y="8978"/>
                  </a:lnTo>
                  <a:lnTo>
                    <a:pt x="71713" y="8978"/>
                  </a:lnTo>
                  <a:lnTo>
                    <a:pt x="72012" y="8951"/>
                  </a:lnTo>
                  <a:lnTo>
                    <a:pt x="72284" y="8910"/>
                  </a:lnTo>
                  <a:lnTo>
                    <a:pt x="72556" y="8842"/>
                  </a:lnTo>
                  <a:lnTo>
                    <a:pt x="72815" y="8747"/>
                  </a:lnTo>
                  <a:lnTo>
                    <a:pt x="73060" y="8625"/>
                  </a:lnTo>
                  <a:lnTo>
                    <a:pt x="73291" y="8489"/>
                  </a:lnTo>
                  <a:lnTo>
                    <a:pt x="73509" y="8325"/>
                  </a:lnTo>
                  <a:lnTo>
                    <a:pt x="73713" y="8135"/>
                  </a:lnTo>
                  <a:lnTo>
                    <a:pt x="73903" y="7944"/>
                  </a:lnTo>
                  <a:lnTo>
                    <a:pt x="74066" y="7727"/>
                  </a:lnTo>
                  <a:lnTo>
                    <a:pt x="74202" y="7482"/>
                  </a:lnTo>
                  <a:lnTo>
                    <a:pt x="74325" y="7237"/>
                  </a:lnTo>
                  <a:lnTo>
                    <a:pt x="74420" y="6979"/>
                  </a:lnTo>
                  <a:lnTo>
                    <a:pt x="74488" y="6707"/>
                  </a:lnTo>
                  <a:lnTo>
                    <a:pt x="74529" y="6435"/>
                  </a:lnTo>
                  <a:lnTo>
                    <a:pt x="74542" y="6135"/>
                  </a:lnTo>
                  <a:lnTo>
                    <a:pt x="74542" y="2844"/>
                  </a:lnTo>
                  <a:lnTo>
                    <a:pt x="74529" y="2544"/>
                  </a:lnTo>
                  <a:lnTo>
                    <a:pt x="74488" y="2272"/>
                  </a:lnTo>
                  <a:lnTo>
                    <a:pt x="74420" y="2000"/>
                  </a:lnTo>
                  <a:lnTo>
                    <a:pt x="74325" y="1742"/>
                  </a:lnTo>
                  <a:lnTo>
                    <a:pt x="74202" y="1497"/>
                  </a:lnTo>
                  <a:lnTo>
                    <a:pt x="74066" y="1252"/>
                  </a:lnTo>
                  <a:lnTo>
                    <a:pt x="73903" y="1034"/>
                  </a:lnTo>
                  <a:lnTo>
                    <a:pt x="73713" y="844"/>
                  </a:lnTo>
                  <a:lnTo>
                    <a:pt x="73509" y="654"/>
                  </a:lnTo>
                  <a:lnTo>
                    <a:pt x="73291" y="490"/>
                  </a:lnTo>
                  <a:lnTo>
                    <a:pt x="73060" y="354"/>
                  </a:lnTo>
                  <a:lnTo>
                    <a:pt x="72815" y="232"/>
                  </a:lnTo>
                  <a:lnTo>
                    <a:pt x="72556" y="137"/>
                  </a:lnTo>
                  <a:lnTo>
                    <a:pt x="72284" y="69"/>
                  </a:lnTo>
                  <a:lnTo>
                    <a:pt x="72012" y="28"/>
                  </a:lnTo>
                  <a:lnTo>
                    <a:pt x="717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01;p29"/>
            <p:cNvSpPr/>
            <p:nvPr/>
          </p:nvSpPr>
          <p:spPr>
            <a:xfrm>
              <a:off x="658160" y="4469483"/>
              <a:ext cx="2634536" cy="163000"/>
            </a:xfrm>
            <a:custGeom>
              <a:avLst/>
              <a:gdLst/>
              <a:ahLst/>
              <a:cxnLst/>
              <a:rect l="l" t="t" r="r" b="b"/>
              <a:pathLst>
                <a:path w="74543" h="4612" extrusionOk="0">
                  <a:moveTo>
                    <a:pt x="0" y="0"/>
                  </a:moveTo>
                  <a:lnTo>
                    <a:pt x="0" y="1768"/>
                  </a:lnTo>
                  <a:lnTo>
                    <a:pt x="14" y="2068"/>
                  </a:lnTo>
                  <a:lnTo>
                    <a:pt x="55" y="2340"/>
                  </a:lnTo>
                  <a:lnTo>
                    <a:pt x="123" y="2612"/>
                  </a:lnTo>
                  <a:lnTo>
                    <a:pt x="218" y="2870"/>
                  </a:lnTo>
                  <a:lnTo>
                    <a:pt x="340" y="3115"/>
                  </a:lnTo>
                  <a:lnTo>
                    <a:pt x="476" y="3360"/>
                  </a:lnTo>
                  <a:lnTo>
                    <a:pt x="639" y="3577"/>
                  </a:lnTo>
                  <a:lnTo>
                    <a:pt x="830" y="3768"/>
                  </a:lnTo>
                  <a:lnTo>
                    <a:pt x="1034" y="3958"/>
                  </a:lnTo>
                  <a:lnTo>
                    <a:pt x="1252" y="4122"/>
                  </a:lnTo>
                  <a:lnTo>
                    <a:pt x="1483" y="4258"/>
                  </a:lnTo>
                  <a:lnTo>
                    <a:pt x="1728" y="4380"/>
                  </a:lnTo>
                  <a:lnTo>
                    <a:pt x="1986" y="4475"/>
                  </a:lnTo>
                  <a:lnTo>
                    <a:pt x="2258" y="4543"/>
                  </a:lnTo>
                  <a:lnTo>
                    <a:pt x="2544" y="4584"/>
                  </a:lnTo>
                  <a:lnTo>
                    <a:pt x="2830" y="4611"/>
                  </a:lnTo>
                  <a:lnTo>
                    <a:pt x="71713" y="4611"/>
                  </a:lnTo>
                  <a:lnTo>
                    <a:pt x="72012" y="4584"/>
                  </a:lnTo>
                  <a:lnTo>
                    <a:pt x="72284" y="4543"/>
                  </a:lnTo>
                  <a:lnTo>
                    <a:pt x="72556" y="4475"/>
                  </a:lnTo>
                  <a:lnTo>
                    <a:pt x="72815" y="4380"/>
                  </a:lnTo>
                  <a:lnTo>
                    <a:pt x="73060" y="4258"/>
                  </a:lnTo>
                  <a:lnTo>
                    <a:pt x="73291" y="4122"/>
                  </a:lnTo>
                  <a:lnTo>
                    <a:pt x="73509" y="3958"/>
                  </a:lnTo>
                  <a:lnTo>
                    <a:pt x="73713" y="3768"/>
                  </a:lnTo>
                  <a:lnTo>
                    <a:pt x="73903" y="3577"/>
                  </a:lnTo>
                  <a:lnTo>
                    <a:pt x="74066" y="3360"/>
                  </a:lnTo>
                  <a:lnTo>
                    <a:pt x="74202" y="3115"/>
                  </a:lnTo>
                  <a:lnTo>
                    <a:pt x="74325" y="2870"/>
                  </a:lnTo>
                  <a:lnTo>
                    <a:pt x="74420" y="2612"/>
                  </a:lnTo>
                  <a:lnTo>
                    <a:pt x="74488" y="2340"/>
                  </a:lnTo>
                  <a:lnTo>
                    <a:pt x="74529" y="2068"/>
                  </a:lnTo>
                  <a:lnTo>
                    <a:pt x="74542" y="1768"/>
                  </a:lnTo>
                  <a:lnTo>
                    <a:pt x="7454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02;p29"/>
            <p:cNvSpPr/>
            <p:nvPr/>
          </p:nvSpPr>
          <p:spPr>
            <a:xfrm>
              <a:off x="883153" y="997005"/>
              <a:ext cx="2198975" cy="3376799"/>
            </a:xfrm>
            <a:custGeom>
              <a:avLst/>
              <a:gdLst/>
              <a:ahLst/>
              <a:cxnLst/>
              <a:rect l="l" t="t" r="r" b="b"/>
              <a:pathLst>
                <a:path w="62219" h="95545" extrusionOk="0">
                  <a:moveTo>
                    <a:pt x="31273" y="3061"/>
                  </a:moveTo>
                  <a:lnTo>
                    <a:pt x="31994" y="3074"/>
                  </a:lnTo>
                  <a:lnTo>
                    <a:pt x="32714" y="3101"/>
                  </a:lnTo>
                  <a:lnTo>
                    <a:pt x="33435" y="3156"/>
                  </a:lnTo>
                  <a:lnTo>
                    <a:pt x="34143" y="3224"/>
                  </a:lnTo>
                  <a:lnTo>
                    <a:pt x="34836" y="3305"/>
                  </a:lnTo>
                  <a:lnTo>
                    <a:pt x="35544" y="3414"/>
                  </a:lnTo>
                  <a:lnTo>
                    <a:pt x="36238" y="3537"/>
                  </a:lnTo>
                  <a:lnTo>
                    <a:pt x="36918" y="3673"/>
                  </a:lnTo>
                  <a:lnTo>
                    <a:pt x="37598" y="3822"/>
                  </a:lnTo>
                  <a:lnTo>
                    <a:pt x="38264" y="3999"/>
                  </a:lnTo>
                  <a:lnTo>
                    <a:pt x="38931" y="4190"/>
                  </a:lnTo>
                  <a:lnTo>
                    <a:pt x="39597" y="4380"/>
                  </a:lnTo>
                  <a:lnTo>
                    <a:pt x="40250" y="4611"/>
                  </a:lnTo>
                  <a:lnTo>
                    <a:pt x="40890" y="4842"/>
                  </a:lnTo>
                  <a:lnTo>
                    <a:pt x="41529" y="5087"/>
                  </a:lnTo>
                  <a:lnTo>
                    <a:pt x="42155" y="5359"/>
                  </a:lnTo>
                  <a:lnTo>
                    <a:pt x="42780" y="5631"/>
                  </a:lnTo>
                  <a:lnTo>
                    <a:pt x="43393" y="5931"/>
                  </a:lnTo>
                  <a:lnTo>
                    <a:pt x="44005" y="6244"/>
                  </a:lnTo>
                  <a:lnTo>
                    <a:pt x="44603" y="6556"/>
                  </a:lnTo>
                  <a:lnTo>
                    <a:pt x="45188" y="6896"/>
                  </a:lnTo>
                  <a:lnTo>
                    <a:pt x="45773" y="7250"/>
                  </a:lnTo>
                  <a:lnTo>
                    <a:pt x="46331" y="7617"/>
                  </a:lnTo>
                  <a:lnTo>
                    <a:pt x="46902" y="7998"/>
                  </a:lnTo>
                  <a:lnTo>
                    <a:pt x="47446" y="8379"/>
                  </a:lnTo>
                  <a:lnTo>
                    <a:pt x="47990" y="8787"/>
                  </a:lnTo>
                  <a:lnTo>
                    <a:pt x="48521" y="9209"/>
                  </a:lnTo>
                  <a:lnTo>
                    <a:pt x="49038" y="9631"/>
                  </a:lnTo>
                  <a:lnTo>
                    <a:pt x="49554" y="10079"/>
                  </a:lnTo>
                  <a:lnTo>
                    <a:pt x="50058" y="10528"/>
                  </a:lnTo>
                  <a:lnTo>
                    <a:pt x="50547" y="10991"/>
                  </a:lnTo>
                  <a:lnTo>
                    <a:pt x="51024" y="11467"/>
                  </a:lnTo>
                  <a:lnTo>
                    <a:pt x="51486" y="11957"/>
                  </a:lnTo>
                  <a:lnTo>
                    <a:pt x="51935" y="12460"/>
                  </a:lnTo>
                  <a:lnTo>
                    <a:pt x="52384" y="12963"/>
                  </a:lnTo>
                  <a:lnTo>
                    <a:pt x="52819" y="13480"/>
                  </a:lnTo>
                  <a:lnTo>
                    <a:pt x="53227" y="14011"/>
                  </a:lnTo>
                  <a:lnTo>
                    <a:pt x="53635" y="14555"/>
                  </a:lnTo>
                  <a:lnTo>
                    <a:pt x="54030" y="15112"/>
                  </a:lnTo>
                  <a:lnTo>
                    <a:pt x="54411" y="15670"/>
                  </a:lnTo>
                  <a:lnTo>
                    <a:pt x="54778" y="16241"/>
                  </a:lnTo>
                  <a:lnTo>
                    <a:pt x="55132" y="16813"/>
                  </a:lnTo>
                  <a:lnTo>
                    <a:pt x="55485" y="17398"/>
                  </a:lnTo>
                  <a:lnTo>
                    <a:pt x="55812" y="17996"/>
                  </a:lnTo>
                  <a:lnTo>
                    <a:pt x="56125" y="18608"/>
                  </a:lnTo>
                  <a:lnTo>
                    <a:pt x="56424" y="19220"/>
                  </a:lnTo>
                  <a:lnTo>
                    <a:pt x="56709" y="19832"/>
                  </a:lnTo>
                  <a:lnTo>
                    <a:pt x="56982" y="20472"/>
                  </a:lnTo>
                  <a:lnTo>
                    <a:pt x="57226" y="21111"/>
                  </a:lnTo>
                  <a:lnTo>
                    <a:pt x="57471" y="21750"/>
                  </a:lnTo>
                  <a:lnTo>
                    <a:pt x="57702" y="22403"/>
                  </a:lnTo>
                  <a:lnTo>
                    <a:pt x="57906" y="23056"/>
                  </a:lnTo>
                  <a:lnTo>
                    <a:pt x="58097" y="23723"/>
                  </a:lnTo>
                  <a:lnTo>
                    <a:pt x="58287" y="24389"/>
                  </a:lnTo>
                  <a:lnTo>
                    <a:pt x="58451" y="25069"/>
                  </a:lnTo>
                  <a:lnTo>
                    <a:pt x="58587" y="25763"/>
                  </a:lnTo>
                  <a:lnTo>
                    <a:pt x="58723" y="26443"/>
                  </a:lnTo>
                  <a:lnTo>
                    <a:pt x="58831" y="27137"/>
                  </a:lnTo>
                  <a:lnTo>
                    <a:pt x="58927" y="27844"/>
                  </a:lnTo>
                  <a:lnTo>
                    <a:pt x="59008" y="28552"/>
                  </a:lnTo>
                  <a:lnTo>
                    <a:pt x="59076" y="29259"/>
                  </a:lnTo>
                  <a:lnTo>
                    <a:pt x="59117" y="29966"/>
                  </a:lnTo>
                  <a:lnTo>
                    <a:pt x="59144" y="30687"/>
                  </a:lnTo>
                  <a:lnTo>
                    <a:pt x="59158" y="31408"/>
                  </a:lnTo>
                  <a:lnTo>
                    <a:pt x="59158" y="90634"/>
                  </a:lnTo>
                  <a:lnTo>
                    <a:pt x="59144" y="90810"/>
                  </a:lnTo>
                  <a:lnTo>
                    <a:pt x="59117" y="91001"/>
                  </a:lnTo>
                  <a:lnTo>
                    <a:pt x="59076" y="91178"/>
                  </a:lnTo>
                  <a:lnTo>
                    <a:pt x="59008" y="91341"/>
                  </a:lnTo>
                  <a:lnTo>
                    <a:pt x="58927" y="91504"/>
                  </a:lnTo>
                  <a:lnTo>
                    <a:pt x="58845" y="91667"/>
                  </a:lnTo>
                  <a:lnTo>
                    <a:pt x="58736" y="91803"/>
                  </a:lnTo>
                  <a:lnTo>
                    <a:pt x="58614" y="91939"/>
                  </a:lnTo>
                  <a:lnTo>
                    <a:pt x="58478" y="92048"/>
                  </a:lnTo>
                  <a:lnTo>
                    <a:pt x="58342" y="92157"/>
                  </a:lnTo>
                  <a:lnTo>
                    <a:pt x="58192" y="92252"/>
                  </a:lnTo>
                  <a:lnTo>
                    <a:pt x="58029" y="92334"/>
                  </a:lnTo>
                  <a:lnTo>
                    <a:pt x="57852" y="92388"/>
                  </a:lnTo>
                  <a:lnTo>
                    <a:pt x="57675" y="92443"/>
                  </a:lnTo>
                  <a:lnTo>
                    <a:pt x="57498" y="92470"/>
                  </a:lnTo>
                  <a:lnTo>
                    <a:pt x="4720" y="92470"/>
                  </a:lnTo>
                  <a:lnTo>
                    <a:pt x="4543" y="92443"/>
                  </a:lnTo>
                  <a:lnTo>
                    <a:pt x="4367" y="92388"/>
                  </a:lnTo>
                  <a:lnTo>
                    <a:pt x="4203" y="92334"/>
                  </a:lnTo>
                  <a:lnTo>
                    <a:pt x="4040" y="92252"/>
                  </a:lnTo>
                  <a:lnTo>
                    <a:pt x="3877" y="92157"/>
                  </a:lnTo>
                  <a:lnTo>
                    <a:pt x="3741" y="92048"/>
                  </a:lnTo>
                  <a:lnTo>
                    <a:pt x="3605" y="91939"/>
                  </a:lnTo>
                  <a:lnTo>
                    <a:pt x="3496" y="91803"/>
                  </a:lnTo>
                  <a:lnTo>
                    <a:pt x="3387" y="91667"/>
                  </a:lnTo>
                  <a:lnTo>
                    <a:pt x="3292" y="91504"/>
                  </a:lnTo>
                  <a:lnTo>
                    <a:pt x="3210" y="91341"/>
                  </a:lnTo>
                  <a:lnTo>
                    <a:pt x="3156" y="91178"/>
                  </a:lnTo>
                  <a:lnTo>
                    <a:pt x="3102" y="91001"/>
                  </a:lnTo>
                  <a:lnTo>
                    <a:pt x="3074" y="90810"/>
                  </a:lnTo>
                  <a:lnTo>
                    <a:pt x="3074" y="90634"/>
                  </a:lnTo>
                  <a:lnTo>
                    <a:pt x="3074" y="31109"/>
                  </a:lnTo>
                  <a:lnTo>
                    <a:pt x="3074" y="30374"/>
                  </a:lnTo>
                  <a:lnTo>
                    <a:pt x="3102" y="29654"/>
                  </a:lnTo>
                  <a:lnTo>
                    <a:pt x="3156" y="28946"/>
                  </a:lnTo>
                  <a:lnTo>
                    <a:pt x="3210" y="28239"/>
                  </a:lnTo>
                  <a:lnTo>
                    <a:pt x="3292" y="27532"/>
                  </a:lnTo>
                  <a:lnTo>
                    <a:pt x="3387" y="26824"/>
                  </a:lnTo>
                  <a:lnTo>
                    <a:pt x="3510" y="26130"/>
                  </a:lnTo>
                  <a:lnTo>
                    <a:pt x="3646" y="25437"/>
                  </a:lnTo>
                  <a:lnTo>
                    <a:pt x="3795" y="24757"/>
                  </a:lnTo>
                  <a:lnTo>
                    <a:pt x="3959" y="24076"/>
                  </a:lnTo>
                  <a:lnTo>
                    <a:pt x="4135" y="23410"/>
                  </a:lnTo>
                  <a:lnTo>
                    <a:pt x="4339" y="22743"/>
                  </a:lnTo>
                  <a:lnTo>
                    <a:pt x="4557" y="22090"/>
                  </a:lnTo>
                  <a:lnTo>
                    <a:pt x="4788" y="21438"/>
                  </a:lnTo>
                  <a:lnTo>
                    <a:pt x="5033" y="20798"/>
                  </a:lnTo>
                  <a:lnTo>
                    <a:pt x="5292" y="20159"/>
                  </a:lnTo>
                  <a:lnTo>
                    <a:pt x="5564" y="19533"/>
                  </a:lnTo>
                  <a:lnTo>
                    <a:pt x="5863" y="18921"/>
                  </a:lnTo>
                  <a:lnTo>
                    <a:pt x="6162" y="18309"/>
                  </a:lnTo>
                  <a:lnTo>
                    <a:pt x="6475" y="17710"/>
                  </a:lnTo>
                  <a:lnTo>
                    <a:pt x="6815" y="17112"/>
                  </a:lnTo>
                  <a:lnTo>
                    <a:pt x="7155" y="16527"/>
                  </a:lnTo>
                  <a:lnTo>
                    <a:pt x="7522" y="15956"/>
                  </a:lnTo>
                  <a:lnTo>
                    <a:pt x="7890" y="15384"/>
                  </a:lnTo>
                  <a:lnTo>
                    <a:pt x="8284" y="14840"/>
                  </a:lnTo>
                  <a:lnTo>
                    <a:pt x="8679" y="14283"/>
                  </a:lnTo>
                  <a:lnTo>
                    <a:pt x="9100" y="13752"/>
                  </a:lnTo>
                  <a:lnTo>
                    <a:pt x="9522" y="13222"/>
                  </a:lnTo>
                  <a:lnTo>
                    <a:pt x="9957" y="12705"/>
                  </a:lnTo>
                  <a:lnTo>
                    <a:pt x="10406" y="12201"/>
                  </a:lnTo>
                  <a:lnTo>
                    <a:pt x="10869" y="11712"/>
                  </a:lnTo>
                  <a:lnTo>
                    <a:pt x="11345" y="11236"/>
                  </a:lnTo>
                  <a:lnTo>
                    <a:pt x="11834" y="10760"/>
                  </a:lnTo>
                  <a:lnTo>
                    <a:pt x="12324" y="10297"/>
                  </a:lnTo>
                  <a:lnTo>
                    <a:pt x="12827" y="9848"/>
                  </a:lnTo>
                  <a:lnTo>
                    <a:pt x="13344" y="9413"/>
                  </a:lnTo>
                  <a:lnTo>
                    <a:pt x="13875" y="8991"/>
                  </a:lnTo>
                  <a:lnTo>
                    <a:pt x="14419" y="8583"/>
                  </a:lnTo>
                  <a:lnTo>
                    <a:pt x="14963" y="8189"/>
                  </a:lnTo>
                  <a:lnTo>
                    <a:pt x="15521" y="7808"/>
                  </a:lnTo>
                  <a:lnTo>
                    <a:pt x="16092" y="7427"/>
                  </a:lnTo>
                  <a:lnTo>
                    <a:pt x="16663" y="7073"/>
                  </a:lnTo>
                  <a:lnTo>
                    <a:pt x="17248" y="6733"/>
                  </a:lnTo>
                  <a:lnTo>
                    <a:pt x="17847" y="6407"/>
                  </a:lnTo>
                  <a:lnTo>
                    <a:pt x="18445" y="6080"/>
                  </a:lnTo>
                  <a:lnTo>
                    <a:pt x="19057" y="5781"/>
                  </a:lnTo>
                  <a:lnTo>
                    <a:pt x="19683" y="5495"/>
                  </a:lnTo>
                  <a:lnTo>
                    <a:pt x="20309" y="5223"/>
                  </a:lnTo>
                  <a:lnTo>
                    <a:pt x="20948" y="4965"/>
                  </a:lnTo>
                  <a:lnTo>
                    <a:pt x="21588" y="4720"/>
                  </a:lnTo>
                  <a:lnTo>
                    <a:pt x="22240" y="4502"/>
                  </a:lnTo>
                  <a:lnTo>
                    <a:pt x="22907" y="4285"/>
                  </a:lnTo>
                  <a:lnTo>
                    <a:pt x="23574" y="4094"/>
                  </a:lnTo>
                  <a:lnTo>
                    <a:pt x="24240" y="3918"/>
                  </a:lnTo>
                  <a:lnTo>
                    <a:pt x="24920" y="3754"/>
                  </a:lnTo>
                  <a:lnTo>
                    <a:pt x="25600" y="3605"/>
                  </a:lnTo>
                  <a:lnTo>
                    <a:pt x="26294" y="3482"/>
                  </a:lnTo>
                  <a:lnTo>
                    <a:pt x="26988" y="3360"/>
                  </a:lnTo>
                  <a:lnTo>
                    <a:pt x="27695" y="3265"/>
                  </a:lnTo>
                  <a:lnTo>
                    <a:pt x="28402" y="3197"/>
                  </a:lnTo>
                  <a:lnTo>
                    <a:pt x="29110" y="3129"/>
                  </a:lnTo>
                  <a:lnTo>
                    <a:pt x="29831" y="3088"/>
                  </a:lnTo>
                  <a:lnTo>
                    <a:pt x="30552" y="3074"/>
                  </a:lnTo>
                  <a:lnTo>
                    <a:pt x="31273" y="3061"/>
                  </a:lnTo>
                  <a:close/>
                  <a:moveTo>
                    <a:pt x="30933" y="0"/>
                  </a:moveTo>
                  <a:lnTo>
                    <a:pt x="30130" y="14"/>
                  </a:lnTo>
                  <a:lnTo>
                    <a:pt x="29327" y="41"/>
                  </a:lnTo>
                  <a:lnTo>
                    <a:pt x="28538" y="95"/>
                  </a:lnTo>
                  <a:lnTo>
                    <a:pt x="27750" y="177"/>
                  </a:lnTo>
                  <a:lnTo>
                    <a:pt x="26974" y="272"/>
                  </a:lnTo>
                  <a:lnTo>
                    <a:pt x="26199" y="381"/>
                  </a:lnTo>
                  <a:lnTo>
                    <a:pt x="25437" y="517"/>
                  </a:lnTo>
                  <a:lnTo>
                    <a:pt x="24675" y="667"/>
                  </a:lnTo>
                  <a:lnTo>
                    <a:pt x="23914" y="843"/>
                  </a:lnTo>
                  <a:lnTo>
                    <a:pt x="23165" y="1034"/>
                  </a:lnTo>
                  <a:lnTo>
                    <a:pt x="22431" y="1238"/>
                  </a:lnTo>
                  <a:lnTo>
                    <a:pt x="21696" y="1469"/>
                  </a:lnTo>
                  <a:lnTo>
                    <a:pt x="20975" y="1700"/>
                  </a:lnTo>
                  <a:lnTo>
                    <a:pt x="20268" y="1972"/>
                  </a:lnTo>
                  <a:lnTo>
                    <a:pt x="19547" y="2244"/>
                  </a:lnTo>
                  <a:lnTo>
                    <a:pt x="18853" y="2544"/>
                  </a:lnTo>
                  <a:lnTo>
                    <a:pt x="18160" y="2843"/>
                  </a:lnTo>
                  <a:lnTo>
                    <a:pt x="17480" y="3169"/>
                  </a:lnTo>
                  <a:lnTo>
                    <a:pt x="16813" y="3523"/>
                  </a:lnTo>
                  <a:lnTo>
                    <a:pt x="16146" y="3877"/>
                  </a:lnTo>
                  <a:lnTo>
                    <a:pt x="15494" y="4258"/>
                  </a:lnTo>
                  <a:lnTo>
                    <a:pt x="14854" y="4638"/>
                  </a:lnTo>
                  <a:lnTo>
                    <a:pt x="14229" y="5047"/>
                  </a:lnTo>
                  <a:lnTo>
                    <a:pt x="13603" y="5468"/>
                  </a:lnTo>
                  <a:lnTo>
                    <a:pt x="12991" y="5903"/>
                  </a:lnTo>
                  <a:lnTo>
                    <a:pt x="12392" y="6352"/>
                  </a:lnTo>
                  <a:lnTo>
                    <a:pt x="11794" y="6815"/>
                  </a:lnTo>
                  <a:lnTo>
                    <a:pt x="11222" y="7291"/>
                  </a:lnTo>
                  <a:lnTo>
                    <a:pt x="10651" y="7781"/>
                  </a:lnTo>
                  <a:lnTo>
                    <a:pt x="10107" y="8270"/>
                  </a:lnTo>
                  <a:lnTo>
                    <a:pt x="9563" y="8787"/>
                  </a:lnTo>
                  <a:lnTo>
                    <a:pt x="9032" y="9318"/>
                  </a:lnTo>
                  <a:lnTo>
                    <a:pt x="8515" y="9862"/>
                  </a:lnTo>
                  <a:lnTo>
                    <a:pt x="8012" y="10420"/>
                  </a:lnTo>
                  <a:lnTo>
                    <a:pt x="7509" y="10977"/>
                  </a:lnTo>
                  <a:lnTo>
                    <a:pt x="7033" y="11562"/>
                  </a:lnTo>
                  <a:lnTo>
                    <a:pt x="6570" y="12147"/>
                  </a:lnTo>
                  <a:lnTo>
                    <a:pt x="6121" y="12746"/>
                  </a:lnTo>
                  <a:lnTo>
                    <a:pt x="5686" y="13358"/>
                  </a:lnTo>
                  <a:lnTo>
                    <a:pt x="5264" y="13983"/>
                  </a:lnTo>
                  <a:lnTo>
                    <a:pt x="4856" y="14609"/>
                  </a:lnTo>
                  <a:lnTo>
                    <a:pt x="4462" y="15248"/>
                  </a:lnTo>
                  <a:lnTo>
                    <a:pt x="4081" y="15901"/>
                  </a:lnTo>
                  <a:lnTo>
                    <a:pt x="3714" y="16568"/>
                  </a:lnTo>
                  <a:lnTo>
                    <a:pt x="3374" y="17234"/>
                  </a:lnTo>
                  <a:lnTo>
                    <a:pt x="3034" y="17915"/>
                  </a:lnTo>
                  <a:lnTo>
                    <a:pt x="2721" y="18608"/>
                  </a:lnTo>
                  <a:lnTo>
                    <a:pt x="2421" y="19302"/>
                  </a:lnTo>
                  <a:lnTo>
                    <a:pt x="2136" y="20009"/>
                  </a:lnTo>
                  <a:lnTo>
                    <a:pt x="1864" y="20730"/>
                  </a:lnTo>
                  <a:lnTo>
                    <a:pt x="1619" y="21451"/>
                  </a:lnTo>
                  <a:lnTo>
                    <a:pt x="1388" y="22186"/>
                  </a:lnTo>
                  <a:lnTo>
                    <a:pt x="1170" y="22920"/>
                  </a:lnTo>
                  <a:lnTo>
                    <a:pt x="966" y="23668"/>
                  </a:lnTo>
                  <a:lnTo>
                    <a:pt x="789" y="24417"/>
                  </a:lnTo>
                  <a:lnTo>
                    <a:pt x="626" y="25178"/>
                  </a:lnTo>
                  <a:lnTo>
                    <a:pt x="476" y="25940"/>
                  </a:lnTo>
                  <a:lnTo>
                    <a:pt x="354" y="26702"/>
                  </a:lnTo>
                  <a:lnTo>
                    <a:pt x="245" y="27491"/>
                  </a:lnTo>
                  <a:lnTo>
                    <a:pt x="163" y="28266"/>
                  </a:lnTo>
                  <a:lnTo>
                    <a:pt x="95" y="29055"/>
                  </a:lnTo>
                  <a:lnTo>
                    <a:pt x="41" y="29844"/>
                  </a:lnTo>
                  <a:lnTo>
                    <a:pt x="14" y="30646"/>
                  </a:lnTo>
                  <a:lnTo>
                    <a:pt x="0" y="31449"/>
                  </a:lnTo>
                  <a:lnTo>
                    <a:pt x="0" y="92048"/>
                  </a:lnTo>
                  <a:lnTo>
                    <a:pt x="0" y="92225"/>
                  </a:lnTo>
                  <a:lnTo>
                    <a:pt x="14" y="92402"/>
                  </a:lnTo>
                  <a:lnTo>
                    <a:pt x="41" y="92579"/>
                  </a:lnTo>
                  <a:lnTo>
                    <a:pt x="68" y="92742"/>
                  </a:lnTo>
                  <a:lnTo>
                    <a:pt x="109" y="92919"/>
                  </a:lnTo>
                  <a:lnTo>
                    <a:pt x="163" y="93082"/>
                  </a:lnTo>
                  <a:lnTo>
                    <a:pt x="218" y="93245"/>
                  </a:lnTo>
                  <a:lnTo>
                    <a:pt x="272" y="93409"/>
                  </a:lnTo>
                  <a:lnTo>
                    <a:pt x="340" y="93558"/>
                  </a:lnTo>
                  <a:lnTo>
                    <a:pt x="422" y="93708"/>
                  </a:lnTo>
                  <a:lnTo>
                    <a:pt x="503" y="93857"/>
                  </a:lnTo>
                  <a:lnTo>
                    <a:pt x="599" y="93993"/>
                  </a:lnTo>
                  <a:lnTo>
                    <a:pt x="803" y="94265"/>
                  </a:lnTo>
                  <a:lnTo>
                    <a:pt x="1020" y="94524"/>
                  </a:lnTo>
                  <a:lnTo>
                    <a:pt x="1279" y="94742"/>
                  </a:lnTo>
                  <a:lnTo>
                    <a:pt x="1537" y="94946"/>
                  </a:lnTo>
                  <a:lnTo>
                    <a:pt x="1687" y="95041"/>
                  </a:lnTo>
                  <a:lnTo>
                    <a:pt x="1837" y="95122"/>
                  </a:lnTo>
                  <a:lnTo>
                    <a:pt x="1986" y="95204"/>
                  </a:lnTo>
                  <a:lnTo>
                    <a:pt x="2136" y="95272"/>
                  </a:lnTo>
                  <a:lnTo>
                    <a:pt x="2299" y="95326"/>
                  </a:lnTo>
                  <a:lnTo>
                    <a:pt x="2462" y="95381"/>
                  </a:lnTo>
                  <a:lnTo>
                    <a:pt x="2625" y="95435"/>
                  </a:lnTo>
                  <a:lnTo>
                    <a:pt x="2789" y="95476"/>
                  </a:lnTo>
                  <a:lnTo>
                    <a:pt x="2966" y="95503"/>
                  </a:lnTo>
                  <a:lnTo>
                    <a:pt x="3142" y="95531"/>
                  </a:lnTo>
                  <a:lnTo>
                    <a:pt x="3319" y="95544"/>
                  </a:lnTo>
                  <a:lnTo>
                    <a:pt x="58899" y="95544"/>
                  </a:lnTo>
                  <a:lnTo>
                    <a:pt x="59076" y="95531"/>
                  </a:lnTo>
                  <a:lnTo>
                    <a:pt x="59253" y="95503"/>
                  </a:lnTo>
                  <a:lnTo>
                    <a:pt x="59430" y="95476"/>
                  </a:lnTo>
                  <a:lnTo>
                    <a:pt x="59593" y="95435"/>
                  </a:lnTo>
                  <a:lnTo>
                    <a:pt x="59770" y="95381"/>
                  </a:lnTo>
                  <a:lnTo>
                    <a:pt x="59920" y="95326"/>
                  </a:lnTo>
                  <a:lnTo>
                    <a:pt x="60083" y="95272"/>
                  </a:lnTo>
                  <a:lnTo>
                    <a:pt x="60246" y="95204"/>
                  </a:lnTo>
                  <a:lnTo>
                    <a:pt x="60396" y="95122"/>
                  </a:lnTo>
                  <a:lnTo>
                    <a:pt x="60532" y="95041"/>
                  </a:lnTo>
                  <a:lnTo>
                    <a:pt x="60681" y="94946"/>
                  </a:lnTo>
                  <a:lnTo>
                    <a:pt x="60953" y="94742"/>
                  </a:lnTo>
                  <a:lnTo>
                    <a:pt x="61198" y="94524"/>
                  </a:lnTo>
                  <a:lnTo>
                    <a:pt x="61430" y="94265"/>
                  </a:lnTo>
                  <a:lnTo>
                    <a:pt x="61620" y="93993"/>
                  </a:lnTo>
                  <a:lnTo>
                    <a:pt x="61715" y="93857"/>
                  </a:lnTo>
                  <a:lnTo>
                    <a:pt x="61797" y="93708"/>
                  </a:lnTo>
                  <a:lnTo>
                    <a:pt x="61878" y="93558"/>
                  </a:lnTo>
                  <a:lnTo>
                    <a:pt x="61946" y="93409"/>
                  </a:lnTo>
                  <a:lnTo>
                    <a:pt x="62014" y="93245"/>
                  </a:lnTo>
                  <a:lnTo>
                    <a:pt x="62069" y="93082"/>
                  </a:lnTo>
                  <a:lnTo>
                    <a:pt x="62110" y="92919"/>
                  </a:lnTo>
                  <a:lnTo>
                    <a:pt x="62151" y="92742"/>
                  </a:lnTo>
                  <a:lnTo>
                    <a:pt x="62178" y="92579"/>
                  </a:lnTo>
                  <a:lnTo>
                    <a:pt x="62205" y="92402"/>
                  </a:lnTo>
                  <a:lnTo>
                    <a:pt x="62219" y="92225"/>
                  </a:lnTo>
                  <a:lnTo>
                    <a:pt x="62219" y="92048"/>
                  </a:lnTo>
                  <a:lnTo>
                    <a:pt x="62219" y="31109"/>
                  </a:lnTo>
                  <a:lnTo>
                    <a:pt x="62219" y="30306"/>
                  </a:lnTo>
                  <a:lnTo>
                    <a:pt x="62178" y="29504"/>
                  </a:lnTo>
                  <a:lnTo>
                    <a:pt x="62137" y="28701"/>
                  </a:lnTo>
                  <a:lnTo>
                    <a:pt x="62055" y="27912"/>
                  </a:lnTo>
                  <a:lnTo>
                    <a:pt x="61974" y="27137"/>
                  </a:lnTo>
                  <a:lnTo>
                    <a:pt x="61865" y="26362"/>
                  </a:lnTo>
                  <a:lnTo>
                    <a:pt x="61729" y="25586"/>
                  </a:lnTo>
                  <a:lnTo>
                    <a:pt x="61579" y="24825"/>
                  </a:lnTo>
                  <a:lnTo>
                    <a:pt x="61416" y="24063"/>
                  </a:lnTo>
                  <a:lnTo>
                    <a:pt x="61239" y="23315"/>
                  </a:lnTo>
                  <a:lnTo>
                    <a:pt x="61035" y="22567"/>
                  </a:lnTo>
                  <a:lnTo>
                    <a:pt x="60817" y="21832"/>
                  </a:lnTo>
                  <a:lnTo>
                    <a:pt x="60573" y="21111"/>
                  </a:lnTo>
                  <a:lnTo>
                    <a:pt x="60314" y="20390"/>
                  </a:lnTo>
                  <a:lnTo>
                    <a:pt x="60042" y="19669"/>
                  </a:lnTo>
                  <a:lnTo>
                    <a:pt x="59756" y="18962"/>
                  </a:lnTo>
                  <a:lnTo>
                    <a:pt x="59457" y="18268"/>
                  </a:lnTo>
                  <a:lnTo>
                    <a:pt x="59131" y="17588"/>
                  </a:lnTo>
                  <a:lnTo>
                    <a:pt x="58791" y="16908"/>
                  </a:lnTo>
                  <a:lnTo>
                    <a:pt x="58437" y="16241"/>
                  </a:lnTo>
                  <a:lnTo>
                    <a:pt x="58070" y="15588"/>
                  </a:lnTo>
                  <a:lnTo>
                    <a:pt x="57675" y="14936"/>
                  </a:lnTo>
                  <a:lnTo>
                    <a:pt x="57281" y="14296"/>
                  </a:lnTo>
                  <a:lnTo>
                    <a:pt x="56873" y="13671"/>
                  </a:lnTo>
                  <a:lnTo>
                    <a:pt x="56437" y="13058"/>
                  </a:lnTo>
                  <a:lnTo>
                    <a:pt x="55989" y="12446"/>
                  </a:lnTo>
                  <a:lnTo>
                    <a:pt x="55540" y="11848"/>
                  </a:lnTo>
                  <a:lnTo>
                    <a:pt x="55064" y="11276"/>
                  </a:lnTo>
                  <a:lnTo>
                    <a:pt x="54574" y="10705"/>
                  </a:lnTo>
                  <a:lnTo>
                    <a:pt x="54084" y="10134"/>
                  </a:lnTo>
                  <a:lnTo>
                    <a:pt x="53567" y="9590"/>
                  </a:lnTo>
                  <a:lnTo>
                    <a:pt x="53037" y="9059"/>
                  </a:lnTo>
                  <a:lnTo>
                    <a:pt x="52506" y="8542"/>
                  </a:lnTo>
                  <a:lnTo>
                    <a:pt x="51949" y="8025"/>
                  </a:lnTo>
                  <a:lnTo>
                    <a:pt x="51391" y="7536"/>
                  </a:lnTo>
                  <a:lnTo>
                    <a:pt x="50820" y="7046"/>
                  </a:lnTo>
                  <a:lnTo>
                    <a:pt x="50235" y="6584"/>
                  </a:lnTo>
                  <a:lnTo>
                    <a:pt x="49636" y="6121"/>
                  </a:lnTo>
                  <a:lnTo>
                    <a:pt x="49024" y="5686"/>
                  </a:lnTo>
                  <a:lnTo>
                    <a:pt x="48412" y="5251"/>
                  </a:lnTo>
                  <a:lnTo>
                    <a:pt x="47773" y="4842"/>
                  </a:lnTo>
                  <a:lnTo>
                    <a:pt x="47133" y="4448"/>
                  </a:lnTo>
                  <a:lnTo>
                    <a:pt x="46480" y="4067"/>
                  </a:lnTo>
                  <a:lnTo>
                    <a:pt x="45827" y="3700"/>
                  </a:lnTo>
                  <a:lnTo>
                    <a:pt x="45161" y="3346"/>
                  </a:lnTo>
                  <a:lnTo>
                    <a:pt x="44481" y="3020"/>
                  </a:lnTo>
                  <a:lnTo>
                    <a:pt x="43787" y="2693"/>
                  </a:lnTo>
                  <a:lnTo>
                    <a:pt x="43093" y="2394"/>
                  </a:lnTo>
                  <a:lnTo>
                    <a:pt x="42386" y="2108"/>
                  </a:lnTo>
                  <a:lnTo>
                    <a:pt x="41665" y="1836"/>
                  </a:lnTo>
                  <a:lnTo>
                    <a:pt x="40944" y="1591"/>
                  </a:lnTo>
                  <a:lnTo>
                    <a:pt x="40223" y="1360"/>
                  </a:lnTo>
                  <a:lnTo>
                    <a:pt x="39475" y="1143"/>
                  </a:lnTo>
                  <a:lnTo>
                    <a:pt x="38740" y="939"/>
                  </a:lnTo>
                  <a:lnTo>
                    <a:pt x="37979" y="762"/>
                  </a:lnTo>
                  <a:lnTo>
                    <a:pt x="37217" y="599"/>
                  </a:lnTo>
                  <a:lnTo>
                    <a:pt x="36455" y="449"/>
                  </a:lnTo>
                  <a:lnTo>
                    <a:pt x="35680" y="326"/>
                  </a:lnTo>
                  <a:lnTo>
                    <a:pt x="34904" y="231"/>
                  </a:lnTo>
                  <a:lnTo>
                    <a:pt x="34116" y="136"/>
                  </a:lnTo>
                  <a:lnTo>
                    <a:pt x="33327" y="68"/>
                  </a:lnTo>
                  <a:lnTo>
                    <a:pt x="32538" y="27"/>
                  </a:lnTo>
                  <a:lnTo>
                    <a:pt x="317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03;p29"/>
            <p:cNvSpPr/>
            <p:nvPr/>
          </p:nvSpPr>
          <p:spPr>
            <a:xfrm>
              <a:off x="1217285" y="1476291"/>
              <a:ext cx="1552843" cy="922581"/>
            </a:xfrm>
            <a:custGeom>
              <a:avLst/>
              <a:gdLst/>
              <a:ahLst/>
              <a:cxnLst/>
              <a:rect l="l" t="t" r="r" b="b"/>
              <a:pathLst>
                <a:path w="43937" h="26104" extrusionOk="0">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04;p29"/>
            <p:cNvSpPr/>
            <p:nvPr/>
          </p:nvSpPr>
          <p:spPr>
            <a:xfrm>
              <a:off x="1751882" y="2398847"/>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05;p29"/>
            <p:cNvSpPr/>
            <p:nvPr/>
          </p:nvSpPr>
          <p:spPr>
            <a:xfrm>
              <a:off x="1751882" y="2398847"/>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06;p29"/>
            <p:cNvSpPr/>
            <p:nvPr/>
          </p:nvSpPr>
          <p:spPr>
            <a:xfrm>
              <a:off x="2075411" y="2583938"/>
              <a:ext cx="573079" cy="155825"/>
            </a:xfrm>
            <a:custGeom>
              <a:avLst/>
              <a:gdLst/>
              <a:ahLst/>
              <a:cxnLst/>
              <a:rect l="l" t="t" r="r" b="b"/>
              <a:pathLst>
                <a:path w="16215" h="4409" extrusionOk="0">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07;p29"/>
            <p:cNvSpPr/>
            <p:nvPr/>
          </p:nvSpPr>
          <p:spPr>
            <a:xfrm>
              <a:off x="1217744" y="2140702"/>
              <a:ext cx="235593" cy="133665"/>
            </a:xfrm>
            <a:custGeom>
              <a:avLst/>
              <a:gdLst/>
              <a:ahLst/>
              <a:cxnLst/>
              <a:rect l="l" t="t" r="r" b="b"/>
              <a:pathLst>
                <a:path w="6666" h="3782" extrusionOk="0">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08;p29"/>
            <p:cNvSpPr/>
            <p:nvPr/>
          </p:nvSpPr>
          <p:spPr>
            <a:xfrm>
              <a:off x="1228807" y="1835905"/>
              <a:ext cx="411069" cy="230787"/>
            </a:xfrm>
            <a:custGeom>
              <a:avLst/>
              <a:gdLst/>
              <a:ahLst/>
              <a:cxnLst/>
              <a:rect l="l" t="t" r="r" b="b"/>
              <a:pathLst>
                <a:path w="11631" h="6530" extrusionOk="0">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09;p29"/>
            <p:cNvSpPr/>
            <p:nvPr/>
          </p:nvSpPr>
          <p:spPr>
            <a:xfrm>
              <a:off x="2330234" y="2121935"/>
              <a:ext cx="439908" cy="172648"/>
            </a:xfrm>
            <a:custGeom>
              <a:avLst/>
              <a:gdLst/>
              <a:ahLst/>
              <a:cxnLst/>
              <a:rect l="l" t="t" r="r" b="b"/>
              <a:pathLst>
                <a:path w="12447" h="4885" extrusionOk="0">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10;p29"/>
            <p:cNvSpPr/>
            <p:nvPr/>
          </p:nvSpPr>
          <p:spPr>
            <a:xfrm>
              <a:off x="1276414" y="1869552"/>
              <a:ext cx="189931" cy="39937"/>
            </a:xfrm>
            <a:custGeom>
              <a:avLst/>
              <a:gdLst/>
              <a:ahLst/>
              <a:cxnLst/>
              <a:rect l="l" t="t" r="r" b="b"/>
              <a:pathLst>
                <a:path w="5374" h="1130" extrusionOk="0">
                  <a:moveTo>
                    <a:pt x="544" y="1"/>
                  </a:moveTo>
                  <a:lnTo>
                    <a:pt x="259" y="558"/>
                  </a:lnTo>
                  <a:lnTo>
                    <a:pt x="0" y="1130"/>
                  </a:lnTo>
                  <a:lnTo>
                    <a:pt x="5373" y="1130"/>
                  </a:lnTo>
                  <a:lnTo>
                    <a:pt x="53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11;p29"/>
            <p:cNvSpPr/>
            <p:nvPr/>
          </p:nvSpPr>
          <p:spPr>
            <a:xfrm>
              <a:off x="2151858" y="1693120"/>
              <a:ext cx="479350" cy="223117"/>
            </a:xfrm>
            <a:custGeom>
              <a:avLst/>
              <a:gdLst/>
              <a:ahLst/>
              <a:cxnLst/>
              <a:rect l="l" t="t" r="r" b="b"/>
              <a:pathLst>
                <a:path w="13563" h="6313" extrusionOk="0">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12;p29"/>
            <p:cNvSpPr/>
            <p:nvPr/>
          </p:nvSpPr>
          <p:spPr>
            <a:xfrm>
              <a:off x="2424458" y="1835905"/>
              <a:ext cx="291364" cy="40432"/>
            </a:xfrm>
            <a:custGeom>
              <a:avLst/>
              <a:gdLst/>
              <a:ahLst/>
              <a:cxnLst/>
              <a:rect l="l" t="t" r="r" b="b"/>
              <a:pathLst>
                <a:path w="8244" h="1144" extrusionOk="0">
                  <a:moveTo>
                    <a:pt x="0" y="0"/>
                  </a:moveTo>
                  <a:lnTo>
                    <a:pt x="0" y="1143"/>
                  </a:lnTo>
                  <a:lnTo>
                    <a:pt x="8243" y="1143"/>
                  </a:lnTo>
                  <a:lnTo>
                    <a:pt x="7985" y="558"/>
                  </a:lnTo>
                  <a:lnTo>
                    <a:pt x="769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13;p29"/>
            <p:cNvSpPr/>
            <p:nvPr/>
          </p:nvSpPr>
          <p:spPr>
            <a:xfrm>
              <a:off x="1711485" y="2101755"/>
              <a:ext cx="144728" cy="297124"/>
            </a:xfrm>
            <a:custGeom>
              <a:avLst/>
              <a:gdLst/>
              <a:ahLst/>
              <a:cxnLst/>
              <a:rect l="l" t="t" r="r" b="b"/>
              <a:pathLst>
                <a:path w="4095" h="8407" extrusionOk="0">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14;p29"/>
            <p:cNvSpPr/>
            <p:nvPr/>
          </p:nvSpPr>
          <p:spPr>
            <a:xfrm>
              <a:off x="1815817" y="1480638"/>
              <a:ext cx="163000" cy="267331"/>
            </a:xfrm>
            <a:custGeom>
              <a:avLst/>
              <a:gdLst/>
              <a:ahLst/>
              <a:cxnLst/>
              <a:rect l="l" t="t" r="r" b="b"/>
              <a:pathLst>
                <a:path w="4612" h="7564" extrusionOk="0">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15;p29"/>
            <p:cNvSpPr/>
            <p:nvPr/>
          </p:nvSpPr>
          <p:spPr>
            <a:xfrm>
              <a:off x="2041765" y="1478694"/>
              <a:ext cx="162045" cy="151973"/>
            </a:xfrm>
            <a:custGeom>
              <a:avLst/>
              <a:gdLst/>
              <a:ahLst/>
              <a:cxnLst/>
              <a:rect l="l" t="t" r="r" b="b"/>
              <a:pathLst>
                <a:path w="4585" h="4300" extrusionOk="0">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16;p29"/>
            <p:cNvSpPr/>
            <p:nvPr/>
          </p:nvSpPr>
          <p:spPr>
            <a:xfrm>
              <a:off x="1385517" y="1693120"/>
              <a:ext cx="410114" cy="177914"/>
            </a:xfrm>
            <a:custGeom>
              <a:avLst/>
              <a:gdLst/>
              <a:ahLst/>
              <a:cxnLst/>
              <a:rect l="l" t="t" r="r" b="b"/>
              <a:pathLst>
                <a:path w="11604" h="5034" extrusionOk="0">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17;p29"/>
            <p:cNvSpPr/>
            <p:nvPr/>
          </p:nvSpPr>
          <p:spPr>
            <a:xfrm>
              <a:off x="2079264" y="1680149"/>
              <a:ext cx="135609" cy="131757"/>
            </a:xfrm>
            <a:custGeom>
              <a:avLst/>
              <a:gdLst/>
              <a:ahLst/>
              <a:cxnLst/>
              <a:rect l="l" t="t" r="r" b="b"/>
              <a:pathLst>
                <a:path w="3837" h="3728" extrusionOk="0">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18;p29"/>
            <p:cNvSpPr/>
            <p:nvPr/>
          </p:nvSpPr>
          <p:spPr>
            <a:xfrm>
              <a:off x="1620124" y="2059944"/>
              <a:ext cx="113980" cy="184134"/>
            </a:xfrm>
            <a:custGeom>
              <a:avLst/>
              <a:gdLst/>
              <a:ahLst/>
              <a:cxnLst/>
              <a:rect l="l" t="t" r="r" b="b"/>
              <a:pathLst>
                <a:path w="3225" h="5210" extrusionOk="0">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19;p29"/>
            <p:cNvSpPr/>
            <p:nvPr/>
          </p:nvSpPr>
          <p:spPr>
            <a:xfrm>
              <a:off x="1973977" y="2142152"/>
              <a:ext cx="185619" cy="441817"/>
            </a:xfrm>
            <a:custGeom>
              <a:avLst/>
              <a:gdLst/>
              <a:ahLst/>
              <a:cxnLst/>
              <a:rect l="l" t="t" r="r" b="b"/>
              <a:pathLst>
                <a:path w="5252" h="12501" extrusionOk="0">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20;p29"/>
            <p:cNvSpPr/>
            <p:nvPr/>
          </p:nvSpPr>
          <p:spPr>
            <a:xfrm>
              <a:off x="2139841" y="2327702"/>
              <a:ext cx="133665" cy="155790"/>
            </a:xfrm>
            <a:custGeom>
              <a:avLst/>
              <a:gdLst/>
              <a:ahLst/>
              <a:cxnLst/>
              <a:rect l="l" t="t" r="r" b="b"/>
              <a:pathLst>
                <a:path w="3782" h="4408" extrusionOk="0">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21;p29"/>
            <p:cNvSpPr/>
            <p:nvPr/>
          </p:nvSpPr>
          <p:spPr>
            <a:xfrm>
              <a:off x="1591779" y="1921470"/>
              <a:ext cx="503383" cy="187068"/>
            </a:xfrm>
            <a:custGeom>
              <a:avLst/>
              <a:gdLst/>
              <a:ahLst/>
              <a:cxnLst/>
              <a:rect l="l" t="t" r="r" b="b"/>
              <a:pathLst>
                <a:path w="14243" h="5293" extrusionOk="0">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22;p29"/>
            <p:cNvSpPr/>
            <p:nvPr/>
          </p:nvSpPr>
          <p:spPr>
            <a:xfrm>
              <a:off x="2041765" y="1881109"/>
              <a:ext cx="298573" cy="147131"/>
            </a:xfrm>
            <a:custGeom>
              <a:avLst/>
              <a:gdLst/>
              <a:ahLst/>
              <a:cxnLst/>
              <a:rect l="l" t="t" r="r" b="b"/>
              <a:pathLst>
                <a:path w="8448" h="4163" extrusionOk="0">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23;p29"/>
            <p:cNvSpPr/>
            <p:nvPr/>
          </p:nvSpPr>
          <p:spPr>
            <a:xfrm>
              <a:off x="2499456" y="2274334"/>
              <a:ext cx="140416" cy="163989"/>
            </a:xfrm>
            <a:custGeom>
              <a:avLst/>
              <a:gdLst/>
              <a:ahLst/>
              <a:cxnLst/>
              <a:rect l="l" t="t" r="r" b="b"/>
              <a:pathLst>
                <a:path w="3973" h="4640" extrusionOk="0">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24;p29"/>
            <p:cNvSpPr/>
            <p:nvPr/>
          </p:nvSpPr>
          <p:spPr>
            <a:xfrm>
              <a:off x="2457610" y="1856086"/>
              <a:ext cx="175511" cy="140416"/>
            </a:xfrm>
            <a:custGeom>
              <a:avLst/>
              <a:gdLst/>
              <a:ahLst/>
              <a:cxnLst/>
              <a:rect l="l" t="t" r="r" b="b"/>
              <a:pathLst>
                <a:path w="4966" h="3973" extrusionOk="0">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25;p29"/>
            <p:cNvSpPr/>
            <p:nvPr/>
          </p:nvSpPr>
          <p:spPr>
            <a:xfrm>
              <a:off x="2566254" y="2088784"/>
              <a:ext cx="203891" cy="39937"/>
            </a:xfrm>
            <a:custGeom>
              <a:avLst/>
              <a:gdLst/>
              <a:ahLst/>
              <a:cxnLst/>
              <a:rect l="l" t="t" r="r" b="b"/>
              <a:pathLst>
                <a:path w="5769" h="1130" extrusionOk="0">
                  <a:moveTo>
                    <a:pt x="1" y="0"/>
                  </a:moveTo>
                  <a:lnTo>
                    <a:pt x="1" y="1129"/>
                  </a:lnTo>
                  <a:lnTo>
                    <a:pt x="5768" y="1129"/>
                  </a:lnTo>
                  <a:lnTo>
                    <a:pt x="5741" y="558"/>
                  </a:lnTo>
                  <a:lnTo>
                    <a:pt x="571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26;p29"/>
            <p:cNvSpPr/>
            <p:nvPr/>
          </p:nvSpPr>
          <p:spPr>
            <a:xfrm>
              <a:off x="1550427" y="1547931"/>
              <a:ext cx="197140" cy="102423"/>
            </a:xfrm>
            <a:custGeom>
              <a:avLst/>
              <a:gdLst/>
              <a:ahLst/>
              <a:cxnLst/>
              <a:rect l="l" t="t" r="r" b="b"/>
              <a:pathLst>
                <a:path w="5578" h="2898" extrusionOk="0">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27;p29"/>
            <p:cNvSpPr/>
            <p:nvPr/>
          </p:nvSpPr>
          <p:spPr>
            <a:xfrm>
              <a:off x="1335542" y="2398847"/>
              <a:ext cx="40396" cy="136599"/>
            </a:xfrm>
            <a:custGeom>
              <a:avLst/>
              <a:gdLst/>
              <a:ahLst/>
              <a:cxnLst/>
              <a:rect l="l" t="t" r="r" b="b"/>
              <a:pathLst>
                <a:path w="1143" h="3865" extrusionOk="0">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28;p29"/>
            <p:cNvSpPr/>
            <p:nvPr/>
          </p:nvSpPr>
          <p:spPr>
            <a:xfrm>
              <a:off x="1412449" y="2398847"/>
              <a:ext cx="40432" cy="136599"/>
            </a:xfrm>
            <a:custGeom>
              <a:avLst/>
              <a:gdLst/>
              <a:ahLst/>
              <a:cxnLst/>
              <a:rect l="l" t="t" r="r" b="b"/>
              <a:pathLst>
                <a:path w="1144" h="3865" extrusionOk="0">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29;p29"/>
            <p:cNvSpPr/>
            <p:nvPr/>
          </p:nvSpPr>
          <p:spPr>
            <a:xfrm>
              <a:off x="1489850" y="2398847"/>
              <a:ext cx="39937" cy="136599"/>
            </a:xfrm>
            <a:custGeom>
              <a:avLst/>
              <a:gdLst/>
              <a:ahLst/>
              <a:cxnLst/>
              <a:rect l="l" t="t" r="r" b="b"/>
              <a:pathLst>
                <a:path w="1130" h="3865" extrusionOk="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30;p29"/>
            <p:cNvSpPr/>
            <p:nvPr/>
          </p:nvSpPr>
          <p:spPr>
            <a:xfrm>
              <a:off x="1566791" y="2398847"/>
              <a:ext cx="39937" cy="136599"/>
            </a:xfrm>
            <a:custGeom>
              <a:avLst/>
              <a:gdLst/>
              <a:ahLst/>
              <a:cxnLst/>
              <a:rect l="l" t="t" r="r" b="b"/>
              <a:pathLst>
                <a:path w="1130" h="3865" extrusionOk="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1;p29"/>
            <p:cNvSpPr/>
            <p:nvPr/>
          </p:nvSpPr>
          <p:spPr>
            <a:xfrm>
              <a:off x="1643697" y="2398847"/>
              <a:ext cx="40432" cy="136599"/>
            </a:xfrm>
            <a:custGeom>
              <a:avLst/>
              <a:gdLst/>
              <a:ahLst/>
              <a:cxnLst/>
              <a:rect l="l" t="t" r="r" b="b"/>
              <a:pathLst>
                <a:path w="1144" h="3865" extrusionOk="0">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32;p29"/>
            <p:cNvSpPr/>
            <p:nvPr/>
          </p:nvSpPr>
          <p:spPr>
            <a:xfrm>
              <a:off x="3336447" y="4559360"/>
              <a:ext cx="1235538" cy="146671"/>
            </a:xfrm>
            <a:custGeom>
              <a:avLst/>
              <a:gdLst/>
              <a:ahLst/>
              <a:cxnLst/>
              <a:rect l="l" t="t" r="r" b="b"/>
              <a:pathLst>
                <a:path w="34959" h="4150" extrusionOk="0">
                  <a:moveTo>
                    <a:pt x="17480" y="1"/>
                  </a:moveTo>
                  <a:lnTo>
                    <a:pt x="15698" y="14"/>
                  </a:lnTo>
                  <a:lnTo>
                    <a:pt x="13957" y="42"/>
                  </a:lnTo>
                  <a:lnTo>
                    <a:pt x="12283" y="96"/>
                  </a:lnTo>
                  <a:lnTo>
                    <a:pt x="10678" y="164"/>
                  </a:lnTo>
                  <a:lnTo>
                    <a:pt x="9155" y="246"/>
                  </a:lnTo>
                  <a:lnTo>
                    <a:pt x="7713" y="354"/>
                  </a:lnTo>
                  <a:lnTo>
                    <a:pt x="6366" y="477"/>
                  </a:lnTo>
                  <a:lnTo>
                    <a:pt x="5128" y="613"/>
                  </a:lnTo>
                  <a:lnTo>
                    <a:pt x="3999" y="762"/>
                  </a:lnTo>
                  <a:lnTo>
                    <a:pt x="2993" y="912"/>
                  </a:lnTo>
                  <a:lnTo>
                    <a:pt x="2530" y="994"/>
                  </a:lnTo>
                  <a:lnTo>
                    <a:pt x="2109" y="1089"/>
                  </a:lnTo>
                  <a:lnTo>
                    <a:pt x="1728" y="1171"/>
                  </a:lnTo>
                  <a:lnTo>
                    <a:pt x="1374" y="1266"/>
                  </a:lnTo>
                  <a:lnTo>
                    <a:pt x="1061" y="1361"/>
                  </a:lnTo>
                  <a:lnTo>
                    <a:pt x="789" y="1456"/>
                  </a:lnTo>
                  <a:lnTo>
                    <a:pt x="558" y="1551"/>
                  </a:lnTo>
                  <a:lnTo>
                    <a:pt x="354" y="1660"/>
                  </a:lnTo>
                  <a:lnTo>
                    <a:pt x="204" y="1755"/>
                  </a:lnTo>
                  <a:lnTo>
                    <a:pt x="96" y="1864"/>
                  </a:lnTo>
                  <a:lnTo>
                    <a:pt x="55" y="1919"/>
                  </a:lnTo>
                  <a:lnTo>
                    <a:pt x="28" y="1973"/>
                  </a:lnTo>
                  <a:lnTo>
                    <a:pt x="14" y="2027"/>
                  </a:lnTo>
                  <a:lnTo>
                    <a:pt x="0" y="2082"/>
                  </a:lnTo>
                  <a:lnTo>
                    <a:pt x="14" y="2123"/>
                  </a:lnTo>
                  <a:lnTo>
                    <a:pt x="28" y="2177"/>
                  </a:lnTo>
                  <a:lnTo>
                    <a:pt x="55" y="2232"/>
                  </a:lnTo>
                  <a:lnTo>
                    <a:pt x="96" y="2286"/>
                  </a:lnTo>
                  <a:lnTo>
                    <a:pt x="204" y="2395"/>
                  </a:lnTo>
                  <a:lnTo>
                    <a:pt x="354" y="2490"/>
                  </a:lnTo>
                  <a:lnTo>
                    <a:pt x="558" y="2599"/>
                  </a:lnTo>
                  <a:lnTo>
                    <a:pt x="789" y="2694"/>
                  </a:lnTo>
                  <a:lnTo>
                    <a:pt x="1061" y="2789"/>
                  </a:lnTo>
                  <a:lnTo>
                    <a:pt x="1374" y="2884"/>
                  </a:lnTo>
                  <a:lnTo>
                    <a:pt x="1728" y="2980"/>
                  </a:lnTo>
                  <a:lnTo>
                    <a:pt x="2109" y="3061"/>
                  </a:lnTo>
                  <a:lnTo>
                    <a:pt x="2530" y="3156"/>
                  </a:lnTo>
                  <a:lnTo>
                    <a:pt x="2993" y="3238"/>
                  </a:lnTo>
                  <a:lnTo>
                    <a:pt x="3999" y="3401"/>
                  </a:lnTo>
                  <a:lnTo>
                    <a:pt x="5128" y="3537"/>
                  </a:lnTo>
                  <a:lnTo>
                    <a:pt x="6366" y="3673"/>
                  </a:lnTo>
                  <a:lnTo>
                    <a:pt x="7713" y="3796"/>
                  </a:lnTo>
                  <a:lnTo>
                    <a:pt x="9155" y="3905"/>
                  </a:lnTo>
                  <a:lnTo>
                    <a:pt x="10678" y="3986"/>
                  </a:lnTo>
                  <a:lnTo>
                    <a:pt x="12283" y="4054"/>
                  </a:lnTo>
                  <a:lnTo>
                    <a:pt x="13957" y="4109"/>
                  </a:lnTo>
                  <a:lnTo>
                    <a:pt x="15698" y="4136"/>
                  </a:lnTo>
                  <a:lnTo>
                    <a:pt x="17480" y="4149"/>
                  </a:lnTo>
                  <a:lnTo>
                    <a:pt x="19262" y="4136"/>
                  </a:lnTo>
                  <a:lnTo>
                    <a:pt x="21003" y="4109"/>
                  </a:lnTo>
                  <a:lnTo>
                    <a:pt x="22676" y="4054"/>
                  </a:lnTo>
                  <a:lnTo>
                    <a:pt x="24281" y="3986"/>
                  </a:lnTo>
                  <a:lnTo>
                    <a:pt x="25804" y="3905"/>
                  </a:lnTo>
                  <a:lnTo>
                    <a:pt x="27246" y="3796"/>
                  </a:lnTo>
                  <a:lnTo>
                    <a:pt x="28593" y="3673"/>
                  </a:lnTo>
                  <a:lnTo>
                    <a:pt x="29831" y="3537"/>
                  </a:lnTo>
                  <a:lnTo>
                    <a:pt x="30960" y="3401"/>
                  </a:lnTo>
                  <a:lnTo>
                    <a:pt x="31966" y="3238"/>
                  </a:lnTo>
                  <a:lnTo>
                    <a:pt x="32429" y="3156"/>
                  </a:lnTo>
                  <a:lnTo>
                    <a:pt x="32851" y="3061"/>
                  </a:lnTo>
                  <a:lnTo>
                    <a:pt x="33231" y="2980"/>
                  </a:lnTo>
                  <a:lnTo>
                    <a:pt x="33585" y="2884"/>
                  </a:lnTo>
                  <a:lnTo>
                    <a:pt x="33898" y="2789"/>
                  </a:lnTo>
                  <a:lnTo>
                    <a:pt x="34170" y="2694"/>
                  </a:lnTo>
                  <a:lnTo>
                    <a:pt x="34401" y="2599"/>
                  </a:lnTo>
                  <a:lnTo>
                    <a:pt x="34605" y="2490"/>
                  </a:lnTo>
                  <a:lnTo>
                    <a:pt x="34755" y="2395"/>
                  </a:lnTo>
                  <a:lnTo>
                    <a:pt x="34864" y="2286"/>
                  </a:lnTo>
                  <a:lnTo>
                    <a:pt x="34905" y="2232"/>
                  </a:lnTo>
                  <a:lnTo>
                    <a:pt x="34932" y="2177"/>
                  </a:lnTo>
                  <a:lnTo>
                    <a:pt x="34945" y="2123"/>
                  </a:lnTo>
                  <a:lnTo>
                    <a:pt x="34959" y="2082"/>
                  </a:lnTo>
                  <a:lnTo>
                    <a:pt x="34945" y="2027"/>
                  </a:lnTo>
                  <a:lnTo>
                    <a:pt x="34932" y="1973"/>
                  </a:lnTo>
                  <a:lnTo>
                    <a:pt x="34905" y="1919"/>
                  </a:lnTo>
                  <a:lnTo>
                    <a:pt x="34864" y="1864"/>
                  </a:lnTo>
                  <a:lnTo>
                    <a:pt x="34755" y="1755"/>
                  </a:lnTo>
                  <a:lnTo>
                    <a:pt x="34605" y="1660"/>
                  </a:lnTo>
                  <a:lnTo>
                    <a:pt x="34401" y="1551"/>
                  </a:lnTo>
                  <a:lnTo>
                    <a:pt x="34170" y="1456"/>
                  </a:lnTo>
                  <a:lnTo>
                    <a:pt x="33898" y="1361"/>
                  </a:lnTo>
                  <a:lnTo>
                    <a:pt x="33585" y="1266"/>
                  </a:lnTo>
                  <a:lnTo>
                    <a:pt x="33231" y="1171"/>
                  </a:lnTo>
                  <a:lnTo>
                    <a:pt x="32851" y="1089"/>
                  </a:lnTo>
                  <a:lnTo>
                    <a:pt x="32429" y="994"/>
                  </a:lnTo>
                  <a:lnTo>
                    <a:pt x="31966" y="912"/>
                  </a:lnTo>
                  <a:lnTo>
                    <a:pt x="30960" y="762"/>
                  </a:lnTo>
                  <a:lnTo>
                    <a:pt x="29831" y="613"/>
                  </a:lnTo>
                  <a:lnTo>
                    <a:pt x="28593" y="477"/>
                  </a:lnTo>
                  <a:lnTo>
                    <a:pt x="27246" y="354"/>
                  </a:lnTo>
                  <a:lnTo>
                    <a:pt x="25804" y="246"/>
                  </a:lnTo>
                  <a:lnTo>
                    <a:pt x="24281" y="164"/>
                  </a:lnTo>
                  <a:lnTo>
                    <a:pt x="22676" y="96"/>
                  </a:lnTo>
                  <a:lnTo>
                    <a:pt x="21003" y="42"/>
                  </a:lnTo>
                  <a:lnTo>
                    <a:pt x="19262" y="14"/>
                  </a:lnTo>
                  <a:lnTo>
                    <a:pt x="17480"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33;p29"/>
            <p:cNvSpPr/>
            <p:nvPr/>
          </p:nvSpPr>
          <p:spPr>
            <a:xfrm>
              <a:off x="3168638" y="3276730"/>
              <a:ext cx="788491" cy="663944"/>
            </a:xfrm>
            <a:custGeom>
              <a:avLst/>
              <a:gdLst/>
              <a:ahLst/>
              <a:cxnLst/>
              <a:rect l="l" t="t" r="r" b="b"/>
              <a:pathLst>
                <a:path w="22310" h="18786" extrusionOk="0">
                  <a:moveTo>
                    <a:pt x="5864" y="0"/>
                  </a:moveTo>
                  <a:lnTo>
                    <a:pt x="5782" y="14"/>
                  </a:lnTo>
                  <a:lnTo>
                    <a:pt x="5700" y="41"/>
                  </a:lnTo>
                  <a:lnTo>
                    <a:pt x="5619" y="82"/>
                  </a:lnTo>
                  <a:lnTo>
                    <a:pt x="5551" y="136"/>
                  </a:lnTo>
                  <a:lnTo>
                    <a:pt x="5496" y="191"/>
                  </a:lnTo>
                  <a:lnTo>
                    <a:pt x="5456" y="272"/>
                  </a:lnTo>
                  <a:lnTo>
                    <a:pt x="5428" y="354"/>
                  </a:lnTo>
                  <a:lnTo>
                    <a:pt x="5428" y="449"/>
                  </a:lnTo>
                  <a:lnTo>
                    <a:pt x="5428" y="17901"/>
                  </a:lnTo>
                  <a:lnTo>
                    <a:pt x="450" y="17901"/>
                  </a:lnTo>
                  <a:lnTo>
                    <a:pt x="355" y="17915"/>
                  </a:lnTo>
                  <a:lnTo>
                    <a:pt x="273" y="17928"/>
                  </a:lnTo>
                  <a:lnTo>
                    <a:pt x="191" y="17969"/>
                  </a:lnTo>
                  <a:lnTo>
                    <a:pt x="137" y="18024"/>
                  </a:lnTo>
                  <a:lnTo>
                    <a:pt x="83" y="18092"/>
                  </a:lnTo>
                  <a:lnTo>
                    <a:pt x="42" y="18173"/>
                  </a:lnTo>
                  <a:lnTo>
                    <a:pt x="15" y="18255"/>
                  </a:lnTo>
                  <a:lnTo>
                    <a:pt x="1" y="18336"/>
                  </a:lnTo>
                  <a:lnTo>
                    <a:pt x="15" y="18432"/>
                  </a:lnTo>
                  <a:lnTo>
                    <a:pt x="42" y="18513"/>
                  </a:lnTo>
                  <a:lnTo>
                    <a:pt x="83" y="18595"/>
                  </a:lnTo>
                  <a:lnTo>
                    <a:pt x="137" y="18649"/>
                  </a:lnTo>
                  <a:lnTo>
                    <a:pt x="191" y="18704"/>
                  </a:lnTo>
                  <a:lnTo>
                    <a:pt x="273" y="18744"/>
                  </a:lnTo>
                  <a:lnTo>
                    <a:pt x="355" y="18772"/>
                  </a:lnTo>
                  <a:lnTo>
                    <a:pt x="450" y="18785"/>
                  </a:lnTo>
                  <a:lnTo>
                    <a:pt x="5864" y="18785"/>
                  </a:lnTo>
                  <a:lnTo>
                    <a:pt x="5959" y="18772"/>
                  </a:lnTo>
                  <a:lnTo>
                    <a:pt x="6041" y="18744"/>
                  </a:lnTo>
                  <a:lnTo>
                    <a:pt x="6109" y="18704"/>
                  </a:lnTo>
                  <a:lnTo>
                    <a:pt x="6177" y="18649"/>
                  </a:lnTo>
                  <a:lnTo>
                    <a:pt x="6231" y="18595"/>
                  </a:lnTo>
                  <a:lnTo>
                    <a:pt x="6272" y="18513"/>
                  </a:lnTo>
                  <a:lnTo>
                    <a:pt x="6299" y="18432"/>
                  </a:lnTo>
                  <a:lnTo>
                    <a:pt x="6313" y="18336"/>
                  </a:lnTo>
                  <a:lnTo>
                    <a:pt x="6313" y="884"/>
                  </a:lnTo>
                  <a:lnTo>
                    <a:pt x="21425" y="884"/>
                  </a:lnTo>
                  <a:lnTo>
                    <a:pt x="21425" y="4217"/>
                  </a:lnTo>
                  <a:lnTo>
                    <a:pt x="21439" y="4312"/>
                  </a:lnTo>
                  <a:lnTo>
                    <a:pt x="21466" y="4394"/>
                  </a:lnTo>
                  <a:lnTo>
                    <a:pt x="21507" y="4462"/>
                  </a:lnTo>
                  <a:lnTo>
                    <a:pt x="21561" y="4530"/>
                  </a:lnTo>
                  <a:lnTo>
                    <a:pt x="21616" y="4584"/>
                  </a:lnTo>
                  <a:lnTo>
                    <a:pt x="21697" y="4625"/>
                  </a:lnTo>
                  <a:lnTo>
                    <a:pt x="21779" y="4652"/>
                  </a:lnTo>
                  <a:lnTo>
                    <a:pt x="21874" y="4666"/>
                  </a:lnTo>
                  <a:lnTo>
                    <a:pt x="21956" y="4652"/>
                  </a:lnTo>
                  <a:lnTo>
                    <a:pt x="22037" y="4625"/>
                  </a:lnTo>
                  <a:lnTo>
                    <a:pt x="22119" y="4584"/>
                  </a:lnTo>
                  <a:lnTo>
                    <a:pt x="22187" y="4530"/>
                  </a:lnTo>
                  <a:lnTo>
                    <a:pt x="22241" y="4462"/>
                  </a:lnTo>
                  <a:lnTo>
                    <a:pt x="22282" y="4394"/>
                  </a:lnTo>
                  <a:lnTo>
                    <a:pt x="22296" y="4312"/>
                  </a:lnTo>
                  <a:lnTo>
                    <a:pt x="22309" y="4217"/>
                  </a:lnTo>
                  <a:lnTo>
                    <a:pt x="22309" y="449"/>
                  </a:lnTo>
                  <a:lnTo>
                    <a:pt x="22296" y="354"/>
                  </a:lnTo>
                  <a:lnTo>
                    <a:pt x="22282" y="272"/>
                  </a:lnTo>
                  <a:lnTo>
                    <a:pt x="22241" y="191"/>
                  </a:lnTo>
                  <a:lnTo>
                    <a:pt x="22187" y="136"/>
                  </a:lnTo>
                  <a:lnTo>
                    <a:pt x="22119" y="82"/>
                  </a:lnTo>
                  <a:lnTo>
                    <a:pt x="22037" y="41"/>
                  </a:lnTo>
                  <a:lnTo>
                    <a:pt x="21956" y="14"/>
                  </a:lnTo>
                  <a:lnTo>
                    <a:pt x="21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34;p29"/>
            <p:cNvSpPr/>
            <p:nvPr/>
          </p:nvSpPr>
          <p:spPr>
            <a:xfrm>
              <a:off x="3082119" y="3865649"/>
              <a:ext cx="118786" cy="118291"/>
            </a:xfrm>
            <a:custGeom>
              <a:avLst/>
              <a:gdLst/>
              <a:ahLst/>
              <a:cxnLst/>
              <a:rect l="l" t="t" r="r" b="b"/>
              <a:pathLst>
                <a:path w="3361" h="3347" extrusionOk="0">
                  <a:moveTo>
                    <a:pt x="1" y="0"/>
                  </a:moveTo>
                  <a:lnTo>
                    <a:pt x="1" y="3346"/>
                  </a:lnTo>
                  <a:lnTo>
                    <a:pt x="1905" y="3346"/>
                  </a:lnTo>
                  <a:lnTo>
                    <a:pt x="2055" y="3319"/>
                  </a:lnTo>
                  <a:lnTo>
                    <a:pt x="2218" y="3278"/>
                  </a:lnTo>
                  <a:lnTo>
                    <a:pt x="2367" y="3224"/>
                  </a:lnTo>
                  <a:lnTo>
                    <a:pt x="2503" y="3156"/>
                  </a:lnTo>
                  <a:lnTo>
                    <a:pt x="2639" y="3074"/>
                  </a:lnTo>
                  <a:lnTo>
                    <a:pt x="2762" y="2979"/>
                  </a:lnTo>
                  <a:lnTo>
                    <a:pt x="2884" y="2884"/>
                  </a:lnTo>
                  <a:lnTo>
                    <a:pt x="2979" y="2762"/>
                  </a:lnTo>
                  <a:lnTo>
                    <a:pt x="3075" y="2639"/>
                  </a:lnTo>
                  <a:lnTo>
                    <a:pt x="3156" y="2503"/>
                  </a:lnTo>
                  <a:lnTo>
                    <a:pt x="3224" y="2367"/>
                  </a:lnTo>
                  <a:lnTo>
                    <a:pt x="3279" y="2217"/>
                  </a:lnTo>
                  <a:lnTo>
                    <a:pt x="3320" y="2054"/>
                  </a:lnTo>
                  <a:lnTo>
                    <a:pt x="3347" y="1905"/>
                  </a:lnTo>
                  <a:lnTo>
                    <a:pt x="3360" y="1728"/>
                  </a:lnTo>
                  <a:lnTo>
                    <a:pt x="3360" y="1619"/>
                  </a:lnTo>
                  <a:lnTo>
                    <a:pt x="3347" y="1456"/>
                  </a:lnTo>
                  <a:lnTo>
                    <a:pt x="3320" y="1293"/>
                  </a:lnTo>
                  <a:lnTo>
                    <a:pt x="3279" y="1143"/>
                  </a:lnTo>
                  <a:lnTo>
                    <a:pt x="3224" y="993"/>
                  </a:lnTo>
                  <a:lnTo>
                    <a:pt x="3156" y="857"/>
                  </a:lnTo>
                  <a:lnTo>
                    <a:pt x="3075" y="721"/>
                  </a:lnTo>
                  <a:lnTo>
                    <a:pt x="2979" y="599"/>
                  </a:lnTo>
                  <a:lnTo>
                    <a:pt x="2884" y="476"/>
                  </a:lnTo>
                  <a:lnTo>
                    <a:pt x="2762" y="368"/>
                  </a:lnTo>
                  <a:lnTo>
                    <a:pt x="2639" y="286"/>
                  </a:lnTo>
                  <a:lnTo>
                    <a:pt x="2503" y="204"/>
                  </a:lnTo>
                  <a:lnTo>
                    <a:pt x="2367" y="136"/>
                  </a:lnTo>
                  <a:lnTo>
                    <a:pt x="2218" y="82"/>
                  </a:lnTo>
                  <a:lnTo>
                    <a:pt x="2055" y="41"/>
                  </a:lnTo>
                  <a:lnTo>
                    <a:pt x="1905" y="14"/>
                  </a:lnTo>
                  <a:lnTo>
                    <a:pt x="1728"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35;p29"/>
            <p:cNvSpPr/>
            <p:nvPr/>
          </p:nvSpPr>
          <p:spPr>
            <a:xfrm>
              <a:off x="3586922" y="3474297"/>
              <a:ext cx="709147" cy="1161036"/>
            </a:xfrm>
            <a:custGeom>
              <a:avLst/>
              <a:gdLst/>
              <a:ahLst/>
              <a:cxnLst/>
              <a:rect l="l" t="t" r="r" b="b"/>
              <a:pathLst>
                <a:path w="20065" h="32851" extrusionOk="0">
                  <a:moveTo>
                    <a:pt x="1211" y="1"/>
                  </a:moveTo>
                  <a:lnTo>
                    <a:pt x="1034" y="14"/>
                  </a:lnTo>
                  <a:lnTo>
                    <a:pt x="871" y="55"/>
                  </a:lnTo>
                  <a:lnTo>
                    <a:pt x="708" y="110"/>
                  </a:lnTo>
                  <a:lnTo>
                    <a:pt x="572" y="191"/>
                  </a:lnTo>
                  <a:lnTo>
                    <a:pt x="449" y="286"/>
                  </a:lnTo>
                  <a:lnTo>
                    <a:pt x="340" y="382"/>
                  </a:lnTo>
                  <a:lnTo>
                    <a:pt x="245" y="490"/>
                  </a:lnTo>
                  <a:lnTo>
                    <a:pt x="163" y="627"/>
                  </a:lnTo>
                  <a:lnTo>
                    <a:pt x="95" y="763"/>
                  </a:lnTo>
                  <a:lnTo>
                    <a:pt x="41" y="899"/>
                  </a:lnTo>
                  <a:lnTo>
                    <a:pt x="14" y="1062"/>
                  </a:lnTo>
                  <a:lnTo>
                    <a:pt x="0" y="1211"/>
                  </a:lnTo>
                  <a:lnTo>
                    <a:pt x="0" y="31640"/>
                  </a:lnTo>
                  <a:lnTo>
                    <a:pt x="14" y="31763"/>
                  </a:lnTo>
                  <a:lnTo>
                    <a:pt x="27" y="31885"/>
                  </a:lnTo>
                  <a:lnTo>
                    <a:pt x="55" y="32008"/>
                  </a:lnTo>
                  <a:lnTo>
                    <a:pt x="95" y="32116"/>
                  </a:lnTo>
                  <a:lnTo>
                    <a:pt x="150" y="32225"/>
                  </a:lnTo>
                  <a:lnTo>
                    <a:pt x="218" y="32320"/>
                  </a:lnTo>
                  <a:lnTo>
                    <a:pt x="286" y="32416"/>
                  </a:lnTo>
                  <a:lnTo>
                    <a:pt x="354" y="32497"/>
                  </a:lnTo>
                  <a:lnTo>
                    <a:pt x="449" y="32579"/>
                  </a:lnTo>
                  <a:lnTo>
                    <a:pt x="544" y="32647"/>
                  </a:lnTo>
                  <a:lnTo>
                    <a:pt x="640" y="32701"/>
                  </a:lnTo>
                  <a:lnTo>
                    <a:pt x="748" y="32756"/>
                  </a:lnTo>
                  <a:lnTo>
                    <a:pt x="857" y="32796"/>
                  </a:lnTo>
                  <a:lnTo>
                    <a:pt x="966" y="32824"/>
                  </a:lnTo>
                  <a:lnTo>
                    <a:pt x="1088" y="32851"/>
                  </a:lnTo>
                  <a:lnTo>
                    <a:pt x="18976" y="32851"/>
                  </a:lnTo>
                  <a:lnTo>
                    <a:pt x="19098" y="32824"/>
                  </a:lnTo>
                  <a:lnTo>
                    <a:pt x="19221" y="32796"/>
                  </a:lnTo>
                  <a:lnTo>
                    <a:pt x="19330" y="32756"/>
                  </a:lnTo>
                  <a:lnTo>
                    <a:pt x="19438" y="32701"/>
                  </a:lnTo>
                  <a:lnTo>
                    <a:pt x="19534" y="32647"/>
                  </a:lnTo>
                  <a:lnTo>
                    <a:pt x="19629" y="32579"/>
                  </a:lnTo>
                  <a:lnTo>
                    <a:pt x="19710" y="32497"/>
                  </a:lnTo>
                  <a:lnTo>
                    <a:pt x="19792" y="32402"/>
                  </a:lnTo>
                  <a:lnTo>
                    <a:pt x="19860" y="32320"/>
                  </a:lnTo>
                  <a:lnTo>
                    <a:pt x="19914" y="32212"/>
                  </a:lnTo>
                  <a:lnTo>
                    <a:pt x="19969" y="32116"/>
                  </a:lnTo>
                  <a:lnTo>
                    <a:pt x="20010" y="32008"/>
                  </a:lnTo>
                  <a:lnTo>
                    <a:pt x="20037" y="31885"/>
                  </a:lnTo>
                  <a:lnTo>
                    <a:pt x="20051" y="31763"/>
                  </a:lnTo>
                  <a:lnTo>
                    <a:pt x="20064" y="31640"/>
                  </a:lnTo>
                  <a:lnTo>
                    <a:pt x="20064" y="1211"/>
                  </a:lnTo>
                  <a:lnTo>
                    <a:pt x="20051" y="1089"/>
                  </a:lnTo>
                  <a:lnTo>
                    <a:pt x="20037" y="967"/>
                  </a:lnTo>
                  <a:lnTo>
                    <a:pt x="20010" y="858"/>
                  </a:lnTo>
                  <a:lnTo>
                    <a:pt x="19969" y="749"/>
                  </a:lnTo>
                  <a:lnTo>
                    <a:pt x="19914" y="640"/>
                  </a:lnTo>
                  <a:lnTo>
                    <a:pt x="19860" y="531"/>
                  </a:lnTo>
                  <a:lnTo>
                    <a:pt x="19792" y="450"/>
                  </a:lnTo>
                  <a:lnTo>
                    <a:pt x="19710" y="354"/>
                  </a:lnTo>
                  <a:lnTo>
                    <a:pt x="19615" y="286"/>
                  </a:lnTo>
                  <a:lnTo>
                    <a:pt x="19534" y="205"/>
                  </a:lnTo>
                  <a:lnTo>
                    <a:pt x="19425" y="150"/>
                  </a:lnTo>
                  <a:lnTo>
                    <a:pt x="19330" y="96"/>
                  </a:lnTo>
                  <a:lnTo>
                    <a:pt x="19207" y="55"/>
                  </a:lnTo>
                  <a:lnTo>
                    <a:pt x="19098" y="28"/>
                  </a:lnTo>
                  <a:lnTo>
                    <a:pt x="18976" y="14"/>
                  </a:lnTo>
                  <a:lnTo>
                    <a:pt x="188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36;p29"/>
            <p:cNvSpPr/>
            <p:nvPr/>
          </p:nvSpPr>
          <p:spPr>
            <a:xfrm>
              <a:off x="3751797" y="3622843"/>
              <a:ext cx="475039" cy="59199"/>
            </a:xfrm>
            <a:custGeom>
              <a:avLst/>
              <a:gdLst/>
              <a:ahLst/>
              <a:cxnLst/>
              <a:rect l="l" t="t" r="r" b="b"/>
              <a:pathLst>
                <a:path w="13441" h="1675" extrusionOk="0">
                  <a:moveTo>
                    <a:pt x="749" y="1"/>
                  </a:moveTo>
                  <a:lnTo>
                    <a:pt x="667" y="15"/>
                  </a:lnTo>
                  <a:lnTo>
                    <a:pt x="586" y="42"/>
                  </a:lnTo>
                  <a:lnTo>
                    <a:pt x="518" y="69"/>
                  </a:lnTo>
                  <a:lnTo>
                    <a:pt x="368" y="151"/>
                  </a:lnTo>
                  <a:lnTo>
                    <a:pt x="246" y="246"/>
                  </a:lnTo>
                  <a:lnTo>
                    <a:pt x="151" y="368"/>
                  </a:lnTo>
                  <a:lnTo>
                    <a:pt x="69" y="504"/>
                  </a:lnTo>
                  <a:lnTo>
                    <a:pt x="42" y="586"/>
                  </a:lnTo>
                  <a:lnTo>
                    <a:pt x="15" y="668"/>
                  </a:lnTo>
                  <a:lnTo>
                    <a:pt x="1" y="749"/>
                  </a:lnTo>
                  <a:lnTo>
                    <a:pt x="1" y="831"/>
                  </a:lnTo>
                  <a:lnTo>
                    <a:pt x="1" y="926"/>
                  </a:lnTo>
                  <a:lnTo>
                    <a:pt x="15" y="1008"/>
                  </a:lnTo>
                  <a:lnTo>
                    <a:pt x="42" y="1089"/>
                  </a:lnTo>
                  <a:lnTo>
                    <a:pt x="69" y="1157"/>
                  </a:lnTo>
                  <a:lnTo>
                    <a:pt x="151" y="1307"/>
                  </a:lnTo>
                  <a:lnTo>
                    <a:pt x="246" y="1429"/>
                  </a:lnTo>
                  <a:lnTo>
                    <a:pt x="368" y="1524"/>
                  </a:lnTo>
                  <a:lnTo>
                    <a:pt x="518" y="1606"/>
                  </a:lnTo>
                  <a:lnTo>
                    <a:pt x="586" y="1633"/>
                  </a:lnTo>
                  <a:lnTo>
                    <a:pt x="667" y="1647"/>
                  </a:lnTo>
                  <a:lnTo>
                    <a:pt x="749" y="1660"/>
                  </a:lnTo>
                  <a:lnTo>
                    <a:pt x="831" y="1674"/>
                  </a:lnTo>
                  <a:lnTo>
                    <a:pt x="12611" y="1674"/>
                  </a:lnTo>
                  <a:lnTo>
                    <a:pt x="12692" y="1660"/>
                  </a:lnTo>
                  <a:lnTo>
                    <a:pt x="12774" y="1647"/>
                  </a:lnTo>
                  <a:lnTo>
                    <a:pt x="12855" y="1633"/>
                  </a:lnTo>
                  <a:lnTo>
                    <a:pt x="12937" y="1606"/>
                  </a:lnTo>
                  <a:lnTo>
                    <a:pt x="13073" y="1524"/>
                  </a:lnTo>
                  <a:lnTo>
                    <a:pt x="13195" y="1429"/>
                  </a:lnTo>
                  <a:lnTo>
                    <a:pt x="13304" y="1307"/>
                  </a:lnTo>
                  <a:lnTo>
                    <a:pt x="13386" y="1157"/>
                  </a:lnTo>
                  <a:lnTo>
                    <a:pt x="13413" y="1089"/>
                  </a:lnTo>
                  <a:lnTo>
                    <a:pt x="13427" y="1008"/>
                  </a:lnTo>
                  <a:lnTo>
                    <a:pt x="13440" y="926"/>
                  </a:lnTo>
                  <a:lnTo>
                    <a:pt x="13440" y="831"/>
                  </a:lnTo>
                  <a:lnTo>
                    <a:pt x="13440" y="749"/>
                  </a:lnTo>
                  <a:lnTo>
                    <a:pt x="13427" y="668"/>
                  </a:lnTo>
                  <a:lnTo>
                    <a:pt x="13413" y="586"/>
                  </a:lnTo>
                  <a:lnTo>
                    <a:pt x="13386" y="504"/>
                  </a:lnTo>
                  <a:lnTo>
                    <a:pt x="13304" y="368"/>
                  </a:lnTo>
                  <a:lnTo>
                    <a:pt x="13195" y="246"/>
                  </a:lnTo>
                  <a:lnTo>
                    <a:pt x="13073" y="151"/>
                  </a:lnTo>
                  <a:lnTo>
                    <a:pt x="12937" y="69"/>
                  </a:lnTo>
                  <a:lnTo>
                    <a:pt x="12855" y="42"/>
                  </a:lnTo>
                  <a:lnTo>
                    <a:pt x="12774" y="15"/>
                  </a:lnTo>
                  <a:lnTo>
                    <a:pt x="12692" y="1"/>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237;p29"/>
            <p:cNvSpPr/>
            <p:nvPr/>
          </p:nvSpPr>
          <p:spPr>
            <a:xfrm>
              <a:off x="3751797" y="3757005"/>
              <a:ext cx="475039" cy="59163"/>
            </a:xfrm>
            <a:custGeom>
              <a:avLst/>
              <a:gdLst/>
              <a:ahLst/>
              <a:cxnLst/>
              <a:rect l="l" t="t" r="r" b="b"/>
              <a:pathLst>
                <a:path w="13441" h="1674" extrusionOk="0">
                  <a:moveTo>
                    <a:pt x="749" y="0"/>
                  </a:moveTo>
                  <a:lnTo>
                    <a:pt x="667" y="14"/>
                  </a:lnTo>
                  <a:lnTo>
                    <a:pt x="586" y="41"/>
                  </a:lnTo>
                  <a:lnTo>
                    <a:pt x="518" y="68"/>
                  </a:lnTo>
                  <a:lnTo>
                    <a:pt x="368" y="150"/>
                  </a:lnTo>
                  <a:lnTo>
                    <a:pt x="246" y="245"/>
                  </a:lnTo>
                  <a:lnTo>
                    <a:pt x="151" y="367"/>
                  </a:lnTo>
                  <a:lnTo>
                    <a:pt x="69" y="517"/>
                  </a:lnTo>
                  <a:lnTo>
                    <a:pt x="42" y="585"/>
                  </a:lnTo>
                  <a:lnTo>
                    <a:pt x="15" y="667"/>
                  </a:lnTo>
                  <a:lnTo>
                    <a:pt x="1" y="748"/>
                  </a:lnTo>
                  <a:lnTo>
                    <a:pt x="1" y="830"/>
                  </a:lnTo>
                  <a:lnTo>
                    <a:pt x="1" y="925"/>
                  </a:lnTo>
                  <a:lnTo>
                    <a:pt x="15" y="1007"/>
                  </a:lnTo>
                  <a:lnTo>
                    <a:pt x="42" y="1088"/>
                  </a:lnTo>
                  <a:lnTo>
                    <a:pt x="69" y="1156"/>
                  </a:lnTo>
                  <a:lnTo>
                    <a:pt x="151" y="1306"/>
                  </a:lnTo>
                  <a:lnTo>
                    <a:pt x="246" y="1428"/>
                  </a:lnTo>
                  <a:lnTo>
                    <a:pt x="368" y="1524"/>
                  </a:lnTo>
                  <a:lnTo>
                    <a:pt x="518" y="1605"/>
                  </a:lnTo>
                  <a:lnTo>
                    <a:pt x="586" y="1632"/>
                  </a:lnTo>
                  <a:lnTo>
                    <a:pt x="667" y="1646"/>
                  </a:lnTo>
                  <a:lnTo>
                    <a:pt x="749" y="1660"/>
                  </a:lnTo>
                  <a:lnTo>
                    <a:pt x="831" y="1673"/>
                  </a:lnTo>
                  <a:lnTo>
                    <a:pt x="12611" y="1673"/>
                  </a:lnTo>
                  <a:lnTo>
                    <a:pt x="12692" y="1660"/>
                  </a:lnTo>
                  <a:lnTo>
                    <a:pt x="12774" y="1646"/>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30"/>
                  </a:lnTo>
                  <a:lnTo>
                    <a:pt x="13440" y="748"/>
                  </a:lnTo>
                  <a:lnTo>
                    <a:pt x="13427" y="667"/>
                  </a:lnTo>
                  <a:lnTo>
                    <a:pt x="13413" y="585"/>
                  </a:lnTo>
                  <a:lnTo>
                    <a:pt x="13386" y="517"/>
                  </a:lnTo>
                  <a:lnTo>
                    <a:pt x="13304" y="367"/>
                  </a:lnTo>
                  <a:lnTo>
                    <a:pt x="13195" y="245"/>
                  </a:lnTo>
                  <a:lnTo>
                    <a:pt x="13073" y="150"/>
                  </a:lnTo>
                  <a:lnTo>
                    <a:pt x="12937" y="68"/>
                  </a:lnTo>
                  <a:lnTo>
                    <a:pt x="12855" y="41"/>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238;p29"/>
            <p:cNvSpPr/>
            <p:nvPr/>
          </p:nvSpPr>
          <p:spPr>
            <a:xfrm>
              <a:off x="3751797" y="3891131"/>
              <a:ext cx="475039" cy="59163"/>
            </a:xfrm>
            <a:custGeom>
              <a:avLst/>
              <a:gdLst/>
              <a:ahLst/>
              <a:cxnLst/>
              <a:rect l="l" t="t" r="r" b="b"/>
              <a:pathLst>
                <a:path w="13441" h="1674" extrusionOk="0">
                  <a:moveTo>
                    <a:pt x="831" y="0"/>
                  </a:moveTo>
                  <a:lnTo>
                    <a:pt x="749" y="14"/>
                  </a:lnTo>
                  <a:lnTo>
                    <a:pt x="667" y="27"/>
                  </a:lnTo>
                  <a:lnTo>
                    <a:pt x="586" y="41"/>
                  </a:lnTo>
                  <a:lnTo>
                    <a:pt x="518" y="68"/>
                  </a:lnTo>
                  <a:lnTo>
                    <a:pt x="368" y="150"/>
                  </a:lnTo>
                  <a:lnTo>
                    <a:pt x="246" y="245"/>
                  </a:lnTo>
                  <a:lnTo>
                    <a:pt x="151" y="367"/>
                  </a:lnTo>
                  <a:lnTo>
                    <a:pt x="69" y="517"/>
                  </a:lnTo>
                  <a:lnTo>
                    <a:pt x="42" y="585"/>
                  </a:lnTo>
                  <a:lnTo>
                    <a:pt x="15" y="667"/>
                  </a:lnTo>
                  <a:lnTo>
                    <a:pt x="1" y="748"/>
                  </a:lnTo>
                  <a:lnTo>
                    <a:pt x="1" y="844"/>
                  </a:lnTo>
                  <a:lnTo>
                    <a:pt x="1" y="925"/>
                  </a:lnTo>
                  <a:lnTo>
                    <a:pt x="15" y="1007"/>
                  </a:lnTo>
                  <a:lnTo>
                    <a:pt x="42" y="1088"/>
                  </a:lnTo>
                  <a:lnTo>
                    <a:pt x="69" y="1156"/>
                  </a:lnTo>
                  <a:lnTo>
                    <a:pt x="151" y="1306"/>
                  </a:lnTo>
                  <a:lnTo>
                    <a:pt x="246" y="1428"/>
                  </a:lnTo>
                  <a:lnTo>
                    <a:pt x="368" y="1524"/>
                  </a:lnTo>
                  <a:lnTo>
                    <a:pt x="518" y="1605"/>
                  </a:lnTo>
                  <a:lnTo>
                    <a:pt x="586" y="1632"/>
                  </a:lnTo>
                  <a:lnTo>
                    <a:pt x="667" y="1660"/>
                  </a:lnTo>
                  <a:lnTo>
                    <a:pt x="749" y="1673"/>
                  </a:lnTo>
                  <a:lnTo>
                    <a:pt x="12692" y="1673"/>
                  </a:lnTo>
                  <a:lnTo>
                    <a:pt x="12774" y="1660"/>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44"/>
                  </a:lnTo>
                  <a:lnTo>
                    <a:pt x="13440" y="748"/>
                  </a:lnTo>
                  <a:lnTo>
                    <a:pt x="13427" y="667"/>
                  </a:lnTo>
                  <a:lnTo>
                    <a:pt x="13413" y="585"/>
                  </a:lnTo>
                  <a:lnTo>
                    <a:pt x="13386" y="517"/>
                  </a:lnTo>
                  <a:lnTo>
                    <a:pt x="13304" y="367"/>
                  </a:lnTo>
                  <a:lnTo>
                    <a:pt x="13195" y="245"/>
                  </a:lnTo>
                  <a:lnTo>
                    <a:pt x="13073" y="150"/>
                  </a:lnTo>
                  <a:lnTo>
                    <a:pt x="12937" y="68"/>
                  </a:lnTo>
                  <a:lnTo>
                    <a:pt x="12855" y="41"/>
                  </a:lnTo>
                  <a:lnTo>
                    <a:pt x="12774" y="27"/>
                  </a:lnTo>
                  <a:lnTo>
                    <a:pt x="12692" y="14"/>
                  </a:lnTo>
                  <a:lnTo>
                    <a:pt x="12611"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239;p29"/>
            <p:cNvSpPr/>
            <p:nvPr/>
          </p:nvSpPr>
          <p:spPr>
            <a:xfrm>
              <a:off x="3751797" y="4025258"/>
              <a:ext cx="475039" cy="59163"/>
            </a:xfrm>
            <a:custGeom>
              <a:avLst/>
              <a:gdLst/>
              <a:ahLst/>
              <a:cxnLst/>
              <a:rect l="l" t="t" r="r" b="b"/>
              <a:pathLst>
                <a:path w="13441" h="1674" extrusionOk="0">
                  <a:moveTo>
                    <a:pt x="831" y="0"/>
                  </a:moveTo>
                  <a:lnTo>
                    <a:pt x="749" y="14"/>
                  </a:lnTo>
                  <a:lnTo>
                    <a:pt x="667" y="28"/>
                  </a:lnTo>
                  <a:lnTo>
                    <a:pt x="586" y="41"/>
                  </a:lnTo>
                  <a:lnTo>
                    <a:pt x="518" y="68"/>
                  </a:lnTo>
                  <a:lnTo>
                    <a:pt x="368" y="150"/>
                  </a:lnTo>
                  <a:lnTo>
                    <a:pt x="246" y="245"/>
                  </a:lnTo>
                  <a:lnTo>
                    <a:pt x="151" y="368"/>
                  </a:lnTo>
                  <a:lnTo>
                    <a:pt x="69" y="517"/>
                  </a:lnTo>
                  <a:lnTo>
                    <a:pt x="42" y="585"/>
                  </a:lnTo>
                  <a:lnTo>
                    <a:pt x="15" y="667"/>
                  </a:lnTo>
                  <a:lnTo>
                    <a:pt x="1" y="748"/>
                  </a:lnTo>
                  <a:lnTo>
                    <a:pt x="1" y="844"/>
                  </a:lnTo>
                  <a:lnTo>
                    <a:pt x="1" y="925"/>
                  </a:lnTo>
                  <a:lnTo>
                    <a:pt x="15" y="1007"/>
                  </a:lnTo>
                  <a:lnTo>
                    <a:pt x="42" y="1089"/>
                  </a:lnTo>
                  <a:lnTo>
                    <a:pt x="69" y="1170"/>
                  </a:lnTo>
                  <a:lnTo>
                    <a:pt x="151" y="1306"/>
                  </a:lnTo>
                  <a:lnTo>
                    <a:pt x="246" y="1429"/>
                  </a:lnTo>
                  <a:lnTo>
                    <a:pt x="368" y="1537"/>
                  </a:lnTo>
                  <a:lnTo>
                    <a:pt x="518" y="1605"/>
                  </a:lnTo>
                  <a:lnTo>
                    <a:pt x="586" y="1633"/>
                  </a:lnTo>
                  <a:lnTo>
                    <a:pt x="667" y="1660"/>
                  </a:lnTo>
                  <a:lnTo>
                    <a:pt x="749" y="1673"/>
                  </a:lnTo>
                  <a:lnTo>
                    <a:pt x="12692" y="1673"/>
                  </a:lnTo>
                  <a:lnTo>
                    <a:pt x="12774" y="1660"/>
                  </a:lnTo>
                  <a:lnTo>
                    <a:pt x="12855" y="1633"/>
                  </a:lnTo>
                  <a:lnTo>
                    <a:pt x="12937" y="1605"/>
                  </a:lnTo>
                  <a:lnTo>
                    <a:pt x="13073" y="1537"/>
                  </a:lnTo>
                  <a:lnTo>
                    <a:pt x="13195" y="1429"/>
                  </a:lnTo>
                  <a:lnTo>
                    <a:pt x="13304" y="1306"/>
                  </a:lnTo>
                  <a:lnTo>
                    <a:pt x="13386" y="1170"/>
                  </a:lnTo>
                  <a:lnTo>
                    <a:pt x="13413" y="1089"/>
                  </a:lnTo>
                  <a:lnTo>
                    <a:pt x="13427" y="1007"/>
                  </a:lnTo>
                  <a:lnTo>
                    <a:pt x="13440" y="925"/>
                  </a:lnTo>
                  <a:lnTo>
                    <a:pt x="13440" y="844"/>
                  </a:lnTo>
                  <a:lnTo>
                    <a:pt x="13440" y="748"/>
                  </a:lnTo>
                  <a:lnTo>
                    <a:pt x="13427" y="667"/>
                  </a:lnTo>
                  <a:lnTo>
                    <a:pt x="13413" y="585"/>
                  </a:lnTo>
                  <a:lnTo>
                    <a:pt x="13386" y="517"/>
                  </a:lnTo>
                  <a:lnTo>
                    <a:pt x="13304" y="368"/>
                  </a:lnTo>
                  <a:lnTo>
                    <a:pt x="13195" y="245"/>
                  </a:lnTo>
                  <a:lnTo>
                    <a:pt x="13073" y="150"/>
                  </a:lnTo>
                  <a:lnTo>
                    <a:pt x="12937" y="68"/>
                  </a:lnTo>
                  <a:lnTo>
                    <a:pt x="12855" y="41"/>
                  </a:lnTo>
                  <a:lnTo>
                    <a:pt x="12774" y="28"/>
                  </a:lnTo>
                  <a:lnTo>
                    <a:pt x="12692" y="14"/>
                  </a:lnTo>
                  <a:lnTo>
                    <a:pt x="12611"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240;p29"/>
            <p:cNvSpPr/>
            <p:nvPr/>
          </p:nvSpPr>
          <p:spPr>
            <a:xfrm>
              <a:off x="3751797" y="4159879"/>
              <a:ext cx="475039" cy="58669"/>
            </a:xfrm>
            <a:custGeom>
              <a:avLst/>
              <a:gdLst/>
              <a:ahLst/>
              <a:cxnLst/>
              <a:rect l="l" t="t" r="r" b="b"/>
              <a:pathLst>
                <a:path w="13441" h="1660" extrusionOk="0">
                  <a:moveTo>
                    <a:pt x="749" y="0"/>
                  </a:moveTo>
                  <a:lnTo>
                    <a:pt x="667" y="14"/>
                  </a:lnTo>
                  <a:lnTo>
                    <a:pt x="586" y="27"/>
                  </a:lnTo>
                  <a:lnTo>
                    <a:pt x="518" y="54"/>
                  </a:lnTo>
                  <a:lnTo>
                    <a:pt x="368" y="136"/>
                  </a:lnTo>
                  <a:lnTo>
                    <a:pt x="246" y="245"/>
                  </a:lnTo>
                  <a:lnTo>
                    <a:pt x="151" y="367"/>
                  </a:lnTo>
                  <a:lnTo>
                    <a:pt x="69" y="503"/>
                  </a:lnTo>
                  <a:lnTo>
                    <a:pt x="42" y="585"/>
                  </a:lnTo>
                  <a:lnTo>
                    <a:pt x="15" y="653"/>
                  </a:lnTo>
                  <a:lnTo>
                    <a:pt x="1" y="748"/>
                  </a:lnTo>
                  <a:lnTo>
                    <a:pt x="1" y="830"/>
                  </a:lnTo>
                  <a:lnTo>
                    <a:pt x="1" y="911"/>
                  </a:lnTo>
                  <a:lnTo>
                    <a:pt x="15" y="993"/>
                  </a:lnTo>
                  <a:lnTo>
                    <a:pt x="42" y="1075"/>
                  </a:lnTo>
                  <a:lnTo>
                    <a:pt x="69" y="1156"/>
                  </a:lnTo>
                  <a:lnTo>
                    <a:pt x="151" y="1292"/>
                  </a:lnTo>
                  <a:lnTo>
                    <a:pt x="246" y="1415"/>
                  </a:lnTo>
                  <a:lnTo>
                    <a:pt x="368" y="1523"/>
                  </a:lnTo>
                  <a:lnTo>
                    <a:pt x="518" y="1592"/>
                  </a:lnTo>
                  <a:lnTo>
                    <a:pt x="586" y="1619"/>
                  </a:lnTo>
                  <a:lnTo>
                    <a:pt x="667" y="1646"/>
                  </a:lnTo>
                  <a:lnTo>
                    <a:pt x="749" y="1660"/>
                  </a:lnTo>
                  <a:lnTo>
                    <a:pt x="12692" y="1660"/>
                  </a:lnTo>
                  <a:lnTo>
                    <a:pt x="12774" y="1646"/>
                  </a:lnTo>
                  <a:lnTo>
                    <a:pt x="12855" y="1619"/>
                  </a:lnTo>
                  <a:lnTo>
                    <a:pt x="12937" y="1592"/>
                  </a:lnTo>
                  <a:lnTo>
                    <a:pt x="13073" y="1523"/>
                  </a:lnTo>
                  <a:lnTo>
                    <a:pt x="13195" y="1415"/>
                  </a:lnTo>
                  <a:lnTo>
                    <a:pt x="13304" y="1292"/>
                  </a:lnTo>
                  <a:lnTo>
                    <a:pt x="13386" y="1156"/>
                  </a:lnTo>
                  <a:lnTo>
                    <a:pt x="13413" y="1075"/>
                  </a:lnTo>
                  <a:lnTo>
                    <a:pt x="13427" y="993"/>
                  </a:lnTo>
                  <a:lnTo>
                    <a:pt x="13440" y="911"/>
                  </a:lnTo>
                  <a:lnTo>
                    <a:pt x="13440" y="830"/>
                  </a:lnTo>
                  <a:lnTo>
                    <a:pt x="13440" y="748"/>
                  </a:lnTo>
                  <a:lnTo>
                    <a:pt x="13427" y="653"/>
                  </a:lnTo>
                  <a:lnTo>
                    <a:pt x="13413" y="585"/>
                  </a:lnTo>
                  <a:lnTo>
                    <a:pt x="13386" y="503"/>
                  </a:lnTo>
                  <a:lnTo>
                    <a:pt x="13304" y="367"/>
                  </a:lnTo>
                  <a:lnTo>
                    <a:pt x="13195" y="245"/>
                  </a:lnTo>
                  <a:lnTo>
                    <a:pt x="13073" y="136"/>
                  </a:lnTo>
                  <a:lnTo>
                    <a:pt x="12937" y="54"/>
                  </a:lnTo>
                  <a:lnTo>
                    <a:pt x="12855" y="27"/>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241;p29"/>
            <p:cNvSpPr/>
            <p:nvPr/>
          </p:nvSpPr>
          <p:spPr>
            <a:xfrm>
              <a:off x="3751797" y="4294005"/>
              <a:ext cx="475039" cy="58669"/>
            </a:xfrm>
            <a:custGeom>
              <a:avLst/>
              <a:gdLst/>
              <a:ahLst/>
              <a:cxnLst/>
              <a:rect l="l" t="t" r="r" b="b"/>
              <a:pathLst>
                <a:path w="13441" h="1660" extrusionOk="0">
                  <a:moveTo>
                    <a:pt x="749" y="0"/>
                  </a:moveTo>
                  <a:lnTo>
                    <a:pt x="667" y="14"/>
                  </a:lnTo>
                  <a:lnTo>
                    <a:pt x="586" y="27"/>
                  </a:lnTo>
                  <a:lnTo>
                    <a:pt x="518" y="68"/>
                  </a:lnTo>
                  <a:lnTo>
                    <a:pt x="368" y="136"/>
                  </a:lnTo>
                  <a:lnTo>
                    <a:pt x="246" y="245"/>
                  </a:lnTo>
                  <a:lnTo>
                    <a:pt x="151" y="367"/>
                  </a:lnTo>
                  <a:lnTo>
                    <a:pt x="69" y="503"/>
                  </a:lnTo>
                  <a:lnTo>
                    <a:pt x="42" y="585"/>
                  </a:lnTo>
                  <a:lnTo>
                    <a:pt x="15" y="667"/>
                  </a:lnTo>
                  <a:lnTo>
                    <a:pt x="1" y="748"/>
                  </a:lnTo>
                  <a:lnTo>
                    <a:pt x="1" y="830"/>
                  </a:lnTo>
                  <a:lnTo>
                    <a:pt x="1" y="911"/>
                  </a:lnTo>
                  <a:lnTo>
                    <a:pt x="15" y="993"/>
                  </a:lnTo>
                  <a:lnTo>
                    <a:pt x="42" y="1075"/>
                  </a:lnTo>
                  <a:lnTo>
                    <a:pt x="69" y="1156"/>
                  </a:lnTo>
                  <a:lnTo>
                    <a:pt x="151" y="1292"/>
                  </a:lnTo>
                  <a:lnTo>
                    <a:pt x="246" y="1415"/>
                  </a:lnTo>
                  <a:lnTo>
                    <a:pt x="368" y="1524"/>
                  </a:lnTo>
                  <a:lnTo>
                    <a:pt x="518" y="1592"/>
                  </a:lnTo>
                  <a:lnTo>
                    <a:pt x="586" y="1619"/>
                  </a:lnTo>
                  <a:lnTo>
                    <a:pt x="667" y="1646"/>
                  </a:lnTo>
                  <a:lnTo>
                    <a:pt x="749" y="1660"/>
                  </a:lnTo>
                  <a:lnTo>
                    <a:pt x="12692" y="1660"/>
                  </a:lnTo>
                  <a:lnTo>
                    <a:pt x="12774" y="1646"/>
                  </a:lnTo>
                  <a:lnTo>
                    <a:pt x="12855" y="1619"/>
                  </a:lnTo>
                  <a:lnTo>
                    <a:pt x="12937" y="1592"/>
                  </a:lnTo>
                  <a:lnTo>
                    <a:pt x="13073" y="1524"/>
                  </a:lnTo>
                  <a:lnTo>
                    <a:pt x="13195" y="1415"/>
                  </a:lnTo>
                  <a:lnTo>
                    <a:pt x="13304" y="1292"/>
                  </a:lnTo>
                  <a:lnTo>
                    <a:pt x="13386" y="1156"/>
                  </a:lnTo>
                  <a:lnTo>
                    <a:pt x="13413" y="1075"/>
                  </a:lnTo>
                  <a:lnTo>
                    <a:pt x="13427" y="993"/>
                  </a:lnTo>
                  <a:lnTo>
                    <a:pt x="13440" y="911"/>
                  </a:lnTo>
                  <a:lnTo>
                    <a:pt x="13440" y="830"/>
                  </a:lnTo>
                  <a:lnTo>
                    <a:pt x="13440" y="748"/>
                  </a:lnTo>
                  <a:lnTo>
                    <a:pt x="13427" y="667"/>
                  </a:lnTo>
                  <a:lnTo>
                    <a:pt x="13413" y="585"/>
                  </a:lnTo>
                  <a:lnTo>
                    <a:pt x="13386" y="503"/>
                  </a:lnTo>
                  <a:lnTo>
                    <a:pt x="13304" y="367"/>
                  </a:lnTo>
                  <a:lnTo>
                    <a:pt x="13195" y="245"/>
                  </a:lnTo>
                  <a:lnTo>
                    <a:pt x="13073" y="136"/>
                  </a:lnTo>
                  <a:lnTo>
                    <a:pt x="12937" y="68"/>
                  </a:lnTo>
                  <a:lnTo>
                    <a:pt x="12855" y="27"/>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242;p29"/>
            <p:cNvSpPr/>
            <p:nvPr/>
          </p:nvSpPr>
          <p:spPr>
            <a:xfrm>
              <a:off x="3751797" y="4428132"/>
              <a:ext cx="475039" cy="58669"/>
            </a:xfrm>
            <a:custGeom>
              <a:avLst/>
              <a:gdLst/>
              <a:ahLst/>
              <a:cxnLst/>
              <a:rect l="l" t="t" r="r" b="b"/>
              <a:pathLst>
                <a:path w="13441" h="1660" extrusionOk="0">
                  <a:moveTo>
                    <a:pt x="749" y="0"/>
                  </a:moveTo>
                  <a:lnTo>
                    <a:pt x="667" y="14"/>
                  </a:lnTo>
                  <a:lnTo>
                    <a:pt x="586" y="41"/>
                  </a:lnTo>
                  <a:lnTo>
                    <a:pt x="518" y="68"/>
                  </a:lnTo>
                  <a:lnTo>
                    <a:pt x="368" y="136"/>
                  </a:lnTo>
                  <a:lnTo>
                    <a:pt x="246" y="245"/>
                  </a:lnTo>
                  <a:lnTo>
                    <a:pt x="151" y="367"/>
                  </a:lnTo>
                  <a:lnTo>
                    <a:pt x="69" y="504"/>
                  </a:lnTo>
                  <a:lnTo>
                    <a:pt x="42" y="585"/>
                  </a:lnTo>
                  <a:lnTo>
                    <a:pt x="15" y="667"/>
                  </a:lnTo>
                  <a:lnTo>
                    <a:pt x="1" y="748"/>
                  </a:lnTo>
                  <a:lnTo>
                    <a:pt x="1" y="830"/>
                  </a:lnTo>
                  <a:lnTo>
                    <a:pt x="1" y="912"/>
                  </a:lnTo>
                  <a:lnTo>
                    <a:pt x="15" y="993"/>
                  </a:lnTo>
                  <a:lnTo>
                    <a:pt x="42" y="1075"/>
                  </a:lnTo>
                  <a:lnTo>
                    <a:pt x="69" y="1156"/>
                  </a:lnTo>
                  <a:lnTo>
                    <a:pt x="151" y="1292"/>
                  </a:lnTo>
                  <a:lnTo>
                    <a:pt x="246" y="1415"/>
                  </a:lnTo>
                  <a:lnTo>
                    <a:pt x="368" y="1524"/>
                  </a:lnTo>
                  <a:lnTo>
                    <a:pt x="518" y="1605"/>
                  </a:lnTo>
                  <a:lnTo>
                    <a:pt x="586" y="1633"/>
                  </a:lnTo>
                  <a:lnTo>
                    <a:pt x="667" y="1646"/>
                  </a:lnTo>
                  <a:lnTo>
                    <a:pt x="749" y="1660"/>
                  </a:lnTo>
                  <a:lnTo>
                    <a:pt x="12692" y="1660"/>
                  </a:lnTo>
                  <a:lnTo>
                    <a:pt x="12774" y="1646"/>
                  </a:lnTo>
                  <a:lnTo>
                    <a:pt x="12855" y="1633"/>
                  </a:lnTo>
                  <a:lnTo>
                    <a:pt x="12937" y="1605"/>
                  </a:lnTo>
                  <a:lnTo>
                    <a:pt x="13073" y="1524"/>
                  </a:lnTo>
                  <a:lnTo>
                    <a:pt x="13195" y="1415"/>
                  </a:lnTo>
                  <a:lnTo>
                    <a:pt x="13304" y="1292"/>
                  </a:lnTo>
                  <a:lnTo>
                    <a:pt x="13386" y="1156"/>
                  </a:lnTo>
                  <a:lnTo>
                    <a:pt x="13413" y="1075"/>
                  </a:lnTo>
                  <a:lnTo>
                    <a:pt x="13427" y="993"/>
                  </a:lnTo>
                  <a:lnTo>
                    <a:pt x="13440" y="912"/>
                  </a:lnTo>
                  <a:lnTo>
                    <a:pt x="13440" y="830"/>
                  </a:lnTo>
                  <a:lnTo>
                    <a:pt x="13440" y="748"/>
                  </a:lnTo>
                  <a:lnTo>
                    <a:pt x="13427" y="667"/>
                  </a:lnTo>
                  <a:lnTo>
                    <a:pt x="13413" y="585"/>
                  </a:lnTo>
                  <a:lnTo>
                    <a:pt x="13386" y="504"/>
                  </a:lnTo>
                  <a:lnTo>
                    <a:pt x="13304" y="367"/>
                  </a:lnTo>
                  <a:lnTo>
                    <a:pt x="13195" y="245"/>
                  </a:lnTo>
                  <a:lnTo>
                    <a:pt x="13073" y="136"/>
                  </a:lnTo>
                  <a:lnTo>
                    <a:pt x="12937" y="68"/>
                  </a:lnTo>
                  <a:lnTo>
                    <a:pt x="12855" y="41"/>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243;p29"/>
            <p:cNvSpPr/>
            <p:nvPr/>
          </p:nvSpPr>
          <p:spPr>
            <a:xfrm>
              <a:off x="3667681" y="3622843"/>
              <a:ext cx="25517" cy="25517"/>
            </a:xfrm>
            <a:custGeom>
              <a:avLst/>
              <a:gdLst/>
              <a:ahLst/>
              <a:cxnLst/>
              <a:rect l="l" t="t" r="r" b="b"/>
              <a:pathLst>
                <a:path w="722" h="722" extrusionOk="0">
                  <a:moveTo>
                    <a:pt x="354" y="1"/>
                  </a:moveTo>
                  <a:lnTo>
                    <a:pt x="286" y="15"/>
                  </a:lnTo>
                  <a:lnTo>
                    <a:pt x="218" y="28"/>
                  </a:lnTo>
                  <a:lnTo>
                    <a:pt x="164" y="69"/>
                  </a:lnTo>
                  <a:lnTo>
                    <a:pt x="109" y="110"/>
                  </a:lnTo>
                  <a:lnTo>
                    <a:pt x="69" y="164"/>
                  </a:lnTo>
                  <a:lnTo>
                    <a:pt x="28" y="219"/>
                  </a:lnTo>
                  <a:lnTo>
                    <a:pt x="14" y="287"/>
                  </a:lnTo>
                  <a:lnTo>
                    <a:pt x="1" y="355"/>
                  </a:lnTo>
                  <a:lnTo>
                    <a:pt x="14" y="436"/>
                  </a:lnTo>
                  <a:lnTo>
                    <a:pt x="28" y="491"/>
                  </a:lnTo>
                  <a:lnTo>
                    <a:pt x="69" y="559"/>
                  </a:lnTo>
                  <a:lnTo>
                    <a:pt x="109" y="613"/>
                  </a:lnTo>
                  <a:lnTo>
                    <a:pt x="164" y="654"/>
                  </a:lnTo>
                  <a:lnTo>
                    <a:pt x="218" y="681"/>
                  </a:lnTo>
                  <a:lnTo>
                    <a:pt x="286" y="708"/>
                  </a:lnTo>
                  <a:lnTo>
                    <a:pt x="354" y="722"/>
                  </a:lnTo>
                  <a:lnTo>
                    <a:pt x="436" y="708"/>
                  </a:lnTo>
                  <a:lnTo>
                    <a:pt x="504" y="681"/>
                  </a:lnTo>
                  <a:lnTo>
                    <a:pt x="558" y="654"/>
                  </a:lnTo>
                  <a:lnTo>
                    <a:pt x="613" y="613"/>
                  </a:lnTo>
                  <a:lnTo>
                    <a:pt x="653" y="559"/>
                  </a:lnTo>
                  <a:lnTo>
                    <a:pt x="681" y="491"/>
                  </a:lnTo>
                  <a:lnTo>
                    <a:pt x="708" y="436"/>
                  </a:lnTo>
                  <a:lnTo>
                    <a:pt x="721" y="355"/>
                  </a:lnTo>
                  <a:lnTo>
                    <a:pt x="708" y="287"/>
                  </a:lnTo>
                  <a:lnTo>
                    <a:pt x="681" y="219"/>
                  </a:lnTo>
                  <a:lnTo>
                    <a:pt x="653" y="164"/>
                  </a:lnTo>
                  <a:lnTo>
                    <a:pt x="613" y="110"/>
                  </a:lnTo>
                  <a:lnTo>
                    <a:pt x="558" y="69"/>
                  </a:lnTo>
                  <a:lnTo>
                    <a:pt x="504" y="28"/>
                  </a:lnTo>
                  <a:lnTo>
                    <a:pt x="436" y="15"/>
                  </a:lnTo>
                  <a:lnTo>
                    <a:pt x="354" y="1"/>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244;p29"/>
            <p:cNvSpPr/>
            <p:nvPr/>
          </p:nvSpPr>
          <p:spPr>
            <a:xfrm>
              <a:off x="3667681" y="3656525"/>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245;p29"/>
            <p:cNvSpPr/>
            <p:nvPr/>
          </p:nvSpPr>
          <p:spPr>
            <a:xfrm>
              <a:off x="3667681" y="3757005"/>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246;p29"/>
            <p:cNvSpPr/>
            <p:nvPr/>
          </p:nvSpPr>
          <p:spPr>
            <a:xfrm>
              <a:off x="3667681" y="3790652"/>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54"/>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247;p29"/>
            <p:cNvSpPr/>
            <p:nvPr/>
          </p:nvSpPr>
          <p:spPr>
            <a:xfrm>
              <a:off x="3667681" y="4025258"/>
              <a:ext cx="25517" cy="25517"/>
            </a:xfrm>
            <a:custGeom>
              <a:avLst/>
              <a:gdLst/>
              <a:ahLst/>
              <a:cxnLst/>
              <a:rect l="l" t="t" r="r" b="b"/>
              <a:pathLst>
                <a:path w="722" h="722" extrusionOk="0">
                  <a:moveTo>
                    <a:pt x="354" y="0"/>
                  </a:moveTo>
                  <a:lnTo>
                    <a:pt x="286" y="14"/>
                  </a:lnTo>
                  <a:lnTo>
                    <a:pt x="218" y="41"/>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41"/>
                  </a:lnTo>
                  <a:lnTo>
                    <a:pt x="436" y="14"/>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248;p29"/>
            <p:cNvSpPr/>
            <p:nvPr/>
          </p:nvSpPr>
          <p:spPr>
            <a:xfrm>
              <a:off x="3667681" y="4059399"/>
              <a:ext cx="25517" cy="25022"/>
            </a:xfrm>
            <a:custGeom>
              <a:avLst/>
              <a:gdLst/>
              <a:ahLst/>
              <a:cxnLst/>
              <a:rect l="l" t="t" r="r" b="b"/>
              <a:pathLst>
                <a:path w="722" h="708" extrusionOk="0">
                  <a:moveTo>
                    <a:pt x="286" y="0"/>
                  </a:moveTo>
                  <a:lnTo>
                    <a:pt x="218" y="27"/>
                  </a:lnTo>
                  <a:lnTo>
                    <a:pt x="164" y="54"/>
                  </a:lnTo>
                  <a:lnTo>
                    <a:pt x="109" y="95"/>
                  </a:lnTo>
                  <a:lnTo>
                    <a:pt x="69" y="150"/>
                  </a:lnTo>
                  <a:lnTo>
                    <a:pt x="28" y="218"/>
                  </a:lnTo>
                  <a:lnTo>
                    <a:pt x="14" y="272"/>
                  </a:lnTo>
                  <a:lnTo>
                    <a:pt x="1" y="354"/>
                  </a:lnTo>
                  <a:lnTo>
                    <a:pt x="14" y="422"/>
                  </a:lnTo>
                  <a:lnTo>
                    <a:pt x="28" y="490"/>
                  </a:lnTo>
                  <a:lnTo>
                    <a:pt x="69" y="544"/>
                  </a:lnTo>
                  <a:lnTo>
                    <a:pt x="109" y="599"/>
                  </a:lnTo>
                  <a:lnTo>
                    <a:pt x="164" y="653"/>
                  </a:lnTo>
                  <a:lnTo>
                    <a:pt x="218" y="680"/>
                  </a:lnTo>
                  <a:lnTo>
                    <a:pt x="286" y="694"/>
                  </a:lnTo>
                  <a:lnTo>
                    <a:pt x="354" y="707"/>
                  </a:lnTo>
                  <a:lnTo>
                    <a:pt x="436" y="694"/>
                  </a:lnTo>
                  <a:lnTo>
                    <a:pt x="504" y="680"/>
                  </a:lnTo>
                  <a:lnTo>
                    <a:pt x="558" y="653"/>
                  </a:lnTo>
                  <a:lnTo>
                    <a:pt x="613" y="599"/>
                  </a:lnTo>
                  <a:lnTo>
                    <a:pt x="653" y="544"/>
                  </a:lnTo>
                  <a:lnTo>
                    <a:pt x="681" y="490"/>
                  </a:lnTo>
                  <a:lnTo>
                    <a:pt x="708" y="422"/>
                  </a:lnTo>
                  <a:lnTo>
                    <a:pt x="721" y="354"/>
                  </a:lnTo>
                  <a:lnTo>
                    <a:pt x="708" y="272"/>
                  </a:lnTo>
                  <a:lnTo>
                    <a:pt x="681" y="218"/>
                  </a:lnTo>
                  <a:lnTo>
                    <a:pt x="653" y="150"/>
                  </a:lnTo>
                  <a:lnTo>
                    <a:pt x="613" y="95"/>
                  </a:lnTo>
                  <a:lnTo>
                    <a:pt x="558" y="54"/>
                  </a:lnTo>
                  <a:lnTo>
                    <a:pt x="504" y="27"/>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249;p29"/>
            <p:cNvSpPr/>
            <p:nvPr/>
          </p:nvSpPr>
          <p:spPr>
            <a:xfrm>
              <a:off x="3667681" y="3891131"/>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67"/>
                  </a:lnTo>
                  <a:lnTo>
                    <a:pt x="14" y="435"/>
                  </a:lnTo>
                  <a:lnTo>
                    <a:pt x="28" y="503"/>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3"/>
                  </a:lnTo>
                  <a:lnTo>
                    <a:pt x="708" y="435"/>
                  </a:lnTo>
                  <a:lnTo>
                    <a:pt x="721" y="367"/>
                  </a:lnTo>
                  <a:lnTo>
                    <a:pt x="708" y="286"/>
                  </a:lnTo>
                  <a:lnTo>
                    <a:pt x="681" y="218"/>
                  </a:lnTo>
                  <a:lnTo>
                    <a:pt x="653" y="163"/>
                  </a:lnTo>
                  <a:lnTo>
                    <a:pt x="613" y="109"/>
                  </a:lnTo>
                  <a:lnTo>
                    <a:pt x="558" y="68"/>
                  </a:lnTo>
                  <a:lnTo>
                    <a:pt x="504" y="27"/>
                  </a:lnTo>
                  <a:lnTo>
                    <a:pt x="436" y="14"/>
                  </a:lnTo>
                  <a:lnTo>
                    <a:pt x="354" y="0"/>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250;p29"/>
            <p:cNvSpPr/>
            <p:nvPr/>
          </p:nvSpPr>
          <p:spPr>
            <a:xfrm>
              <a:off x="3667681" y="3924778"/>
              <a:ext cx="25517" cy="25517"/>
            </a:xfrm>
            <a:custGeom>
              <a:avLst/>
              <a:gdLst/>
              <a:ahLst/>
              <a:cxnLst/>
              <a:rect l="l" t="t" r="r" b="b"/>
              <a:pathLst>
                <a:path w="722" h="722" extrusionOk="0">
                  <a:moveTo>
                    <a:pt x="354" y="0"/>
                  </a:moveTo>
                  <a:lnTo>
                    <a:pt x="286" y="14"/>
                  </a:lnTo>
                  <a:lnTo>
                    <a:pt x="218" y="28"/>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28"/>
                  </a:lnTo>
                  <a:lnTo>
                    <a:pt x="436" y="14"/>
                  </a:lnTo>
                  <a:lnTo>
                    <a:pt x="354"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251;p29"/>
            <p:cNvSpPr/>
            <p:nvPr/>
          </p:nvSpPr>
          <p:spPr>
            <a:xfrm>
              <a:off x="3667681" y="4159879"/>
              <a:ext cx="25517" cy="25022"/>
            </a:xfrm>
            <a:custGeom>
              <a:avLst/>
              <a:gdLst/>
              <a:ahLst/>
              <a:cxnLst/>
              <a:rect l="l" t="t" r="r" b="b"/>
              <a:pathLst>
                <a:path w="722" h="708" extrusionOk="0">
                  <a:moveTo>
                    <a:pt x="286" y="0"/>
                  </a:moveTo>
                  <a:lnTo>
                    <a:pt x="218" y="27"/>
                  </a:lnTo>
                  <a:lnTo>
                    <a:pt x="164" y="54"/>
                  </a:lnTo>
                  <a:lnTo>
                    <a:pt x="109" y="95"/>
                  </a:lnTo>
                  <a:lnTo>
                    <a:pt x="69" y="150"/>
                  </a:lnTo>
                  <a:lnTo>
                    <a:pt x="28" y="218"/>
                  </a:lnTo>
                  <a:lnTo>
                    <a:pt x="14" y="286"/>
                  </a:lnTo>
                  <a:lnTo>
                    <a:pt x="1" y="354"/>
                  </a:lnTo>
                  <a:lnTo>
                    <a:pt x="14" y="422"/>
                  </a:lnTo>
                  <a:lnTo>
                    <a:pt x="28" y="490"/>
                  </a:lnTo>
                  <a:lnTo>
                    <a:pt x="69" y="544"/>
                  </a:lnTo>
                  <a:lnTo>
                    <a:pt x="109" y="599"/>
                  </a:lnTo>
                  <a:lnTo>
                    <a:pt x="164" y="653"/>
                  </a:lnTo>
                  <a:lnTo>
                    <a:pt x="218" y="680"/>
                  </a:lnTo>
                  <a:lnTo>
                    <a:pt x="286" y="707"/>
                  </a:lnTo>
                  <a:lnTo>
                    <a:pt x="436" y="707"/>
                  </a:lnTo>
                  <a:lnTo>
                    <a:pt x="504" y="680"/>
                  </a:lnTo>
                  <a:lnTo>
                    <a:pt x="558" y="653"/>
                  </a:lnTo>
                  <a:lnTo>
                    <a:pt x="613" y="599"/>
                  </a:lnTo>
                  <a:lnTo>
                    <a:pt x="653" y="544"/>
                  </a:lnTo>
                  <a:lnTo>
                    <a:pt x="681" y="490"/>
                  </a:lnTo>
                  <a:lnTo>
                    <a:pt x="708" y="422"/>
                  </a:lnTo>
                  <a:lnTo>
                    <a:pt x="721" y="354"/>
                  </a:lnTo>
                  <a:lnTo>
                    <a:pt x="708" y="286"/>
                  </a:lnTo>
                  <a:lnTo>
                    <a:pt x="681" y="218"/>
                  </a:lnTo>
                  <a:lnTo>
                    <a:pt x="653" y="150"/>
                  </a:lnTo>
                  <a:lnTo>
                    <a:pt x="613" y="95"/>
                  </a:lnTo>
                  <a:lnTo>
                    <a:pt x="558" y="54"/>
                  </a:lnTo>
                  <a:lnTo>
                    <a:pt x="504" y="27"/>
                  </a:lnTo>
                  <a:lnTo>
                    <a:pt x="436" y="0"/>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252;p29"/>
            <p:cNvSpPr/>
            <p:nvPr/>
          </p:nvSpPr>
          <p:spPr>
            <a:xfrm>
              <a:off x="3667681" y="4193526"/>
              <a:ext cx="25517" cy="25022"/>
            </a:xfrm>
            <a:custGeom>
              <a:avLst/>
              <a:gdLst/>
              <a:ahLst/>
              <a:cxnLst/>
              <a:rect l="l" t="t" r="r" b="b"/>
              <a:pathLst>
                <a:path w="722" h="708" extrusionOk="0">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8"/>
                  </a:lnTo>
                  <a:lnTo>
                    <a:pt x="436" y="708"/>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253;p29"/>
            <p:cNvSpPr/>
            <p:nvPr/>
          </p:nvSpPr>
          <p:spPr>
            <a:xfrm>
              <a:off x="3667681" y="4294005"/>
              <a:ext cx="25517" cy="25022"/>
            </a:xfrm>
            <a:custGeom>
              <a:avLst/>
              <a:gdLst/>
              <a:ahLst/>
              <a:cxnLst/>
              <a:rect l="l" t="t" r="r" b="b"/>
              <a:pathLst>
                <a:path w="722" h="708" extrusionOk="0">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7"/>
                  </a:lnTo>
                  <a:lnTo>
                    <a:pt x="436" y="707"/>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254;p29"/>
            <p:cNvSpPr/>
            <p:nvPr/>
          </p:nvSpPr>
          <p:spPr>
            <a:xfrm>
              <a:off x="3667681" y="4327652"/>
              <a:ext cx="25517" cy="25022"/>
            </a:xfrm>
            <a:custGeom>
              <a:avLst/>
              <a:gdLst/>
              <a:ahLst/>
              <a:cxnLst/>
              <a:rect l="l" t="t" r="r" b="b"/>
              <a:pathLst>
                <a:path w="722" h="708" extrusionOk="0">
                  <a:moveTo>
                    <a:pt x="286" y="0"/>
                  </a:moveTo>
                  <a:lnTo>
                    <a:pt x="218" y="27"/>
                  </a:lnTo>
                  <a:lnTo>
                    <a:pt x="164" y="55"/>
                  </a:lnTo>
                  <a:lnTo>
                    <a:pt x="109" y="96"/>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96"/>
                  </a:lnTo>
                  <a:lnTo>
                    <a:pt x="558" y="55"/>
                  </a:lnTo>
                  <a:lnTo>
                    <a:pt x="504" y="27"/>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255;p29"/>
            <p:cNvSpPr/>
            <p:nvPr/>
          </p:nvSpPr>
          <p:spPr>
            <a:xfrm>
              <a:off x="3667681" y="4428132"/>
              <a:ext cx="25517" cy="25022"/>
            </a:xfrm>
            <a:custGeom>
              <a:avLst/>
              <a:gdLst/>
              <a:ahLst/>
              <a:cxnLst/>
              <a:rect l="l" t="t" r="r" b="b"/>
              <a:pathLst>
                <a:path w="722" h="708" extrusionOk="0">
                  <a:moveTo>
                    <a:pt x="286" y="0"/>
                  </a:moveTo>
                  <a:lnTo>
                    <a:pt x="218" y="27"/>
                  </a:lnTo>
                  <a:lnTo>
                    <a:pt x="164" y="55"/>
                  </a:lnTo>
                  <a:lnTo>
                    <a:pt x="109" y="109"/>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109"/>
                  </a:lnTo>
                  <a:lnTo>
                    <a:pt x="558" y="55"/>
                  </a:lnTo>
                  <a:lnTo>
                    <a:pt x="504" y="27"/>
                  </a:lnTo>
                  <a:lnTo>
                    <a:pt x="436" y="0"/>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256;p29"/>
            <p:cNvSpPr/>
            <p:nvPr/>
          </p:nvSpPr>
          <p:spPr>
            <a:xfrm>
              <a:off x="3667681" y="4461778"/>
              <a:ext cx="25517" cy="25022"/>
            </a:xfrm>
            <a:custGeom>
              <a:avLst/>
              <a:gdLst/>
              <a:ahLst/>
              <a:cxnLst/>
              <a:rect l="l" t="t" r="r" b="b"/>
              <a:pathLst>
                <a:path w="722" h="708" extrusionOk="0">
                  <a:moveTo>
                    <a:pt x="286" y="0"/>
                  </a:moveTo>
                  <a:lnTo>
                    <a:pt x="218" y="28"/>
                  </a:lnTo>
                  <a:lnTo>
                    <a:pt x="164" y="55"/>
                  </a:lnTo>
                  <a:lnTo>
                    <a:pt x="109" y="109"/>
                  </a:lnTo>
                  <a:lnTo>
                    <a:pt x="69" y="150"/>
                  </a:lnTo>
                  <a:lnTo>
                    <a:pt x="28" y="218"/>
                  </a:lnTo>
                  <a:lnTo>
                    <a:pt x="14" y="286"/>
                  </a:lnTo>
                  <a:lnTo>
                    <a:pt x="1" y="354"/>
                  </a:lnTo>
                  <a:lnTo>
                    <a:pt x="14" y="422"/>
                  </a:lnTo>
                  <a:lnTo>
                    <a:pt x="28" y="490"/>
                  </a:lnTo>
                  <a:lnTo>
                    <a:pt x="69" y="558"/>
                  </a:lnTo>
                  <a:lnTo>
                    <a:pt x="109" y="613"/>
                  </a:lnTo>
                  <a:lnTo>
                    <a:pt x="164" y="653"/>
                  </a:lnTo>
                  <a:lnTo>
                    <a:pt x="218" y="681"/>
                  </a:lnTo>
                  <a:lnTo>
                    <a:pt x="286" y="708"/>
                  </a:lnTo>
                  <a:lnTo>
                    <a:pt x="436" y="708"/>
                  </a:lnTo>
                  <a:lnTo>
                    <a:pt x="504" y="681"/>
                  </a:lnTo>
                  <a:lnTo>
                    <a:pt x="558" y="653"/>
                  </a:lnTo>
                  <a:lnTo>
                    <a:pt x="613" y="613"/>
                  </a:lnTo>
                  <a:lnTo>
                    <a:pt x="653" y="558"/>
                  </a:lnTo>
                  <a:lnTo>
                    <a:pt x="681" y="490"/>
                  </a:lnTo>
                  <a:lnTo>
                    <a:pt x="708" y="422"/>
                  </a:lnTo>
                  <a:lnTo>
                    <a:pt x="721" y="354"/>
                  </a:lnTo>
                  <a:lnTo>
                    <a:pt x="708" y="286"/>
                  </a:lnTo>
                  <a:lnTo>
                    <a:pt x="681" y="218"/>
                  </a:lnTo>
                  <a:lnTo>
                    <a:pt x="653" y="150"/>
                  </a:lnTo>
                  <a:lnTo>
                    <a:pt x="613" y="109"/>
                  </a:lnTo>
                  <a:lnTo>
                    <a:pt x="558" y="55"/>
                  </a:lnTo>
                  <a:lnTo>
                    <a:pt x="504" y="28"/>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257;p29"/>
            <p:cNvSpPr/>
            <p:nvPr/>
          </p:nvSpPr>
          <p:spPr>
            <a:xfrm>
              <a:off x="3722497" y="3425736"/>
              <a:ext cx="438459" cy="48596"/>
            </a:xfrm>
            <a:custGeom>
              <a:avLst/>
              <a:gdLst/>
              <a:ahLst/>
              <a:cxnLst/>
              <a:rect l="l" t="t" r="r" b="b"/>
              <a:pathLst>
                <a:path w="12406" h="1375" extrusionOk="0">
                  <a:moveTo>
                    <a:pt x="1374" y="1"/>
                  </a:moveTo>
                  <a:lnTo>
                    <a:pt x="1224" y="15"/>
                  </a:lnTo>
                  <a:lnTo>
                    <a:pt x="1088" y="28"/>
                  </a:lnTo>
                  <a:lnTo>
                    <a:pt x="966" y="69"/>
                  </a:lnTo>
                  <a:lnTo>
                    <a:pt x="830" y="110"/>
                  </a:lnTo>
                  <a:lnTo>
                    <a:pt x="708" y="164"/>
                  </a:lnTo>
                  <a:lnTo>
                    <a:pt x="599" y="246"/>
                  </a:lnTo>
                  <a:lnTo>
                    <a:pt x="490" y="314"/>
                  </a:lnTo>
                  <a:lnTo>
                    <a:pt x="395" y="409"/>
                  </a:lnTo>
                  <a:lnTo>
                    <a:pt x="313" y="504"/>
                  </a:lnTo>
                  <a:lnTo>
                    <a:pt x="231" y="613"/>
                  </a:lnTo>
                  <a:lnTo>
                    <a:pt x="163" y="722"/>
                  </a:lnTo>
                  <a:lnTo>
                    <a:pt x="109" y="844"/>
                  </a:lnTo>
                  <a:lnTo>
                    <a:pt x="55" y="967"/>
                  </a:lnTo>
                  <a:lnTo>
                    <a:pt x="27" y="1103"/>
                  </a:lnTo>
                  <a:lnTo>
                    <a:pt x="0" y="1239"/>
                  </a:lnTo>
                  <a:lnTo>
                    <a:pt x="0" y="1375"/>
                  </a:lnTo>
                  <a:lnTo>
                    <a:pt x="12406" y="1375"/>
                  </a:lnTo>
                  <a:lnTo>
                    <a:pt x="12392" y="1239"/>
                  </a:lnTo>
                  <a:lnTo>
                    <a:pt x="12379" y="1103"/>
                  </a:lnTo>
                  <a:lnTo>
                    <a:pt x="12338" y="967"/>
                  </a:lnTo>
                  <a:lnTo>
                    <a:pt x="12297" y="844"/>
                  </a:lnTo>
                  <a:lnTo>
                    <a:pt x="12229" y="722"/>
                  </a:lnTo>
                  <a:lnTo>
                    <a:pt x="12161" y="613"/>
                  </a:lnTo>
                  <a:lnTo>
                    <a:pt x="12093" y="504"/>
                  </a:lnTo>
                  <a:lnTo>
                    <a:pt x="11998" y="409"/>
                  </a:lnTo>
                  <a:lnTo>
                    <a:pt x="11902" y="314"/>
                  </a:lnTo>
                  <a:lnTo>
                    <a:pt x="11794" y="246"/>
                  </a:lnTo>
                  <a:lnTo>
                    <a:pt x="11685" y="164"/>
                  </a:lnTo>
                  <a:lnTo>
                    <a:pt x="11562" y="110"/>
                  </a:lnTo>
                  <a:lnTo>
                    <a:pt x="11440" y="69"/>
                  </a:lnTo>
                  <a:lnTo>
                    <a:pt x="11304" y="28"/>
                  </a:lnTo>
                  <a:lnTo>
                    <a:pt x="11168" y="15"/>
                  </a:lnTo>
                  <a:lnTo>
                    <a:pt x="1103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1058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829" name="Google Shape;1829;p36"/>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MA" dirty="0"/>
              <a:t>Machine De Boltzmann Restreinte</a:t>
            </a:r>
            <a:endParaRPr dirty="0"/>
          </a:p>
        </p:txBody>
      </p:sp>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4824380" cy="307777"/>
          </a:xfrm>
          <a:prstGeom prst="rect">
            <a:avLst/>
          </a:prstGeom>
          <a:noFill/>
        </p:spPr>
        <p:txBody>
          <a:bodyPr wrap="square">
            <a:spAutoFit/>
          </a:bodyPr>
          <a:lstStyle/>
          <a:p>
            <a:r>
              <a:rPr lang="fr-MA" b="1" dirty="0">
                <a:solidFill>
                  <a:srgbClr val="0070C0"/>
                </a:solidFill>
                <a:latin typeface="Roboto" panose="02000000000000000000" pitchFamily="2" charset="0"/>
                <a:ea typeface="Roboto" panose="02000000000000000000" pitchFamily="2" charset="0"/>
              </a:rPr>
              <a:t>Gibbs </a:t>
            </a:r>
            <a:r>
              <a:rPr lang="fr-MA" b="1" dirty="0" err="1">
                <a:solidFill>
                  <a:srgbClr val="0070C0"/>
                </a:solidFill>
                <a:latin typeface="Roboto" panose="02000000000000000000" pitchFamily="2" charset="0"/>
                <a:ea typeface="Roboto" panose="02000000000000000000" pitchFamily="2" charset="0"/>
              </a:rPr>
              <a:t>Sampling</a:t>
            </a:r>
            <a:r>
              <a:rPr lang="fr-MA" b="1" dirty="0">
                <a:solidFill>
                  <a:srgbClr val="0070C0"/>
                </a:solidFill>
                <a:latin typeface="Roboto" panose="02000000000000000000" pitchFamily="2" charset="0"/>
                <a:ea typeface="Roboto" panose="02000000000000000000" pitchFamily="2" charset="0"/>
              </a:rPr>
              <a:t>  : </a:t>
            </a:r>
            <a:r>
              <a:rPr lang="fr-FR" dirty="0"/>
              <a:t> </a:t>
            </a:r>
            <a:r>
              <a:rPr lang="fr-MA" b="1" dirty="0">
                <a:solidFill>
                  <a:srgbClr val="0070C0"/>
                </a:solidFill>
                <a:latin typeface="Roboto" panose="02000000000000000000" pitchFamily="2" charset="0"/>
                <a:ea typeface="Roboto" panose="02000000000000000000" pitchFamily="2" charset="0"/>
              </a:rPr>
              <a:t>   </a:t>
            </a:r>
          </a:p>
        </p:txBody>
      </p:sp>
      <p:sp>
        <p:nvSpPr>
          <p:cNvPr id="49" name="Rectangle 48"/>
          <p:cNvSpPr/>
          <p:nvPr/>
        </p:nvSpPr>
        <p:spPr>
          <a:xfrm>
            <a:off x="225632" y="1793594"/>
            <a:ext cx="3847604" cy="2462213"/>
          </a:xfrm>
          <a:prstGeom prst="rect">
            <a:avLst/>
          </a:prstGeom>
        </p:spPr>
        <p:txBody>
          <a:bodyPr wrap="square">
            <a:spAutoFit/>
          </a:bodyPr>
          <a:lstStyle/>
          <a:p>
            <a:pPr>
              <a:buFont typeface="Wingdings" pitchFamily="2" charset="2"/>
              <a:buChar char="q"/>
            </a:pPr>
            <a:r>
              <a:rPr lang="fr-FR" dirty="0">
                <a:latin typeface="Roboto" panose="02000000000000000000" pitchFamily="2" charset="0"/>
                <a:ea typeface="Roboto" panose="02000000000000000000" pitchFamily="2" charset="0"/>
              </a:rPr>
              <a:t>  Étant donné un vecteur d'entrée </a:t>
            </a:r>
            <a:r>
              <a:rPr lang="fr-FR" b="1" dirty="0">
                <a:latin typeface="Roboto" panose="02000000000000000000" pitchFamily="2" charset="0"/>
                <a:ea typeface="Roboto" panose="02000000000000000000" pitchFamily="2" charset="0"/>
              </a:rPr>
              <a:t>v,</a:t>
            </a:r>
            <a:r>
              <a:rPr lang="fr-FR" dirty="0">
                <a:latin typeface="Roboto" panose="02000000000000000000" pitchFamily="2" charset="0"/>
                <a:ea typeface="Roboto" panose="02000000000000000000" pitchFamily="2" charset="0"/>
              </a:rPr>
              <a:t> nous utilisons </a:t>
            </a:r>
            <a:r>
              <a:rPr lang="fr-FR" b="1" dirty="0">
                <a:latin typeface="Roboto" panose="02000000000000000000" pitchFamily="2" charset="0"/>
                <a:ea typeface="Roboto" panose="02000000000000000000" pitchFamily="2" charset="0"/>
              </a:rPr>
              <a:t>p (h | v)</a:t>
            </a:r>
            <a:r>
              <a:rPr lang="fr-FR" dirty="0">
                <a:latin typeface="Roboto" panose="02000000000000000000" pitchFamily="2" charset="0"/>
                <a:ea typeface="Roboto" panose="02000000000000000000" pitchFamily="2" charset="0"/>
              </a:rPr>
              <a:t> pour la prédiction des valeurs cachées </a:t>
            </a:r>
            <a:r>
              <a:rPr lang="fr-FR" b="1" dirty="0">
                <a:latin typeface="Roboto" panose="02000000000000000000" pitchFamily="2" charset="0"/>
                <a:ea typeface="Roboto" panose="02000000000000000000" pitchFamily="2" charset="0"/>
              </a:rPr>
              <a:t>h. </a:t>
            </a:r>
            <a:r>
              <a:rPr lang="fr-FR" dirty="0">
                <a:latin typeface="Roboto" panose="02000000000000000000" pitchFamily="2" charset="0"/>
                <a:ea typeface="Roboto" panose="02000000000000000000" pitchFamily="2" charset="0"/>
              </a:rPr>
              <a:t>Connaissant les valeurs cachées, nous utilisons </a:t>
            </a:r>
            <a:r>
              <a:rPr lang="fr-FR" b="1" dirty="0">
                <a:latin typeface="Roboto" panose="02000000000000000000" pitchFamily="2" charset="0"/>
                <a:ea typeface="Roboto" panose="02000000000000000000" pitchFamily="2" charset="0"/>
              </a:rPr>
              <a:t>p (v | h)</a:t>
            </a:r>
            <a:r>
              <a:rPr lang="fr-FR" dirty="0">
                <a:latin typeface="Roboto" pitchFamily="2" charset="0"/>
                <a:ea typeface="Roboto" pitchFamily="2" charset="0"/>
              </a:rPr>
              <a:t> :  </a:t>
            </a:r>
          </a:p>
          <a:p>
            <a:pPr>
              <a:buFont typeface="Wingdings" pitchFamily="2" charset="2"/>
              <a:buChar char="Ø"/>
            </a:pPr>
            <a:endParaRPr lang="fr-FR" dirty="0">
              <a:latin typeface="Roboto" pitchFamily="2" charset="0"/>
              <a:ea typeface="Roboto" pitchFamily="2" charset="0"/>
            </a:endParaRPr>
          </a:p>
          <a:p>
            <a:br>
              <a:rPr lang="fr-FR" dirty="0">
                <a:latin typeface="Roboto" pitchFamily="2" charset="0"/>
                <a:ea typeface="Roboto" pitchFamily="2" charset="0"/>
              </a:rPr>
            </a:br>
            <a:endParaRPr lang="fr-FR" dirty="0">
              <a:latin typeface="Roboto" pitchFamily="2" charset="0"/>
              <a:ea typeface="Roboto" pitchFamily="2" charset="0"/>
            </a:endParaRPr>
          </a:p>
          <a:p>
            <a:br>
              <a:rPr lang="fr-FR" dirty="0">
                <a:latin typeface="Roboto" pitchFamily="2" charset="0"/>
                <a:ea typeface="Roboto" pitchFamily="2" charset="0"/>
              </a:rPr>
            </a:br>
            <a:r>
              <a:rPr lang="fr-FR" dirty="0">
                <a:latin typeface="Roboto" pitchFamily="2" charset="0"/>
                <a:ea typeface="Roboto" pitchFamily="2" charset="0"/>
              </a:rPr>
              <a:t> </a:t>
            </a:r>
            <a:br>
              <a:rPr lang="fr-FR" dirty="0">
                <a:latin typeface="Roboto" pitchFamily="2" charset="0"/>
                <a:ea typeface="Roboto" pitchFamily="2" charset="0"/>
              </a:rPr>
            </a:br>
            <a:r>
              <a:rPr lang="fr-FR" dirty="0">
                <a:latin typeface="Roboto" pitchFamily="2" charset="0"/>
                <a:ea typeface="Roboto" pitchFamily="2" charset="0"/>
              </a:rPr>
              <a:t> </a:t>
            </a:r>
            <a:br>
              <a:rPr lang="fr-FR" dirty="0">
                <a:latin typeface="Roboto" pitchFamily="2" charset="0"/>
                <a:ea typeface="Roboto" pitchFamily="2" charset="0"/>
              </a:rPr>
            </a:br>
            <a:endParaRPr lang="fr-FR" dirty="0">
              <a:latin typeface="Roboto" pitchFamily="2" charset="0"/>
              <a:ea typeface="Roboto" pitchFamily="2" charset="0"/>
            </a:endParaRPr>
          </a:p>
        </p:txBody>
      </p:sp>
      <p:pic>
        <p:nvPicPr>
          <p:cNvPr id="77" name="Image 76" descr="hihi.png"/>
          <p:cNvPicPr>
            <a:picLocks noChangeAspect="1"/>
          </p:cNvPicPr>
          <p:nvPr/>
        </p:nvPicPr>
        <p:blipFill>
          <a:blip r:embed="rId3"/>
          <a:stretch>
            <a:fillRect/>
          </a:stretch>
        </p:blipFill>
        <p:spPr>
          <a:xfrm>
            <a:off x="4114800" y="1950953"/>
            <a:ext cx="5029200" cy="695325"/>
          </a:xfrm>
          <a:prstGeom prst="rect">
            <a:avLst/>
          </a:prstGeom>
        </p:spPr>
      </p:pic>
      <p:sp>
        <p:nvSpPr>
          <p:cNvPr id="81" name="Rectangle 80"/>
          <p:cNvSpPr/>
          <p:nvPr/>
        </p:nvSpPr>
        <p:spPr>
          <a:xfrm>
            <a:off x="314696" y="3221165"/>
            <a:ext cx="3901044" cy="1600438"/>
          </a:xfrm>
          <a:prstGeom prst="rect">
            <a:avLst/>
          </a:prstGeom>
        </p:spPr>
        <p:txBody>
          <a:bodyPr wrap="square">
            <a:spAutoFit/>
          </a:bodyPr>
          <a:lstStyle/>
          <a:p>
            <a:pPr>
              <a:buFont typeface="Wingdings" pitchFamily="2" charset="2"/>
              <a:buChar char="q"/>
            </a:pPr>
            <a:r>
              <a:rPr lang="fr-FR" dirty="0">
                <a:latin typeface="Roboto" panose="02000000000000000000" pitchFamily="2" charset="0"/>
                <a:ea typeface="Roboto" panose="02000000000000000000" pitchFamily="2" charset="0"/>
              </a:rPr>
              <a:t> Pour la prédiction de nouvelles valeurs d'entrée </a:t>
            </a:r>
            <a:r>
              <a:rPr lang="fr-FR" b="1" dirty="0">
                <a:latin typeface="Roboto" panose="02000000000000000000" pitchFamily="2" charset="0"/>
                <a:ea typeface="Roboto" panose="02000000000000000000" pitchFamily="2" charset="0"/>
              </a:rPr>
              <a:t>v</a:t>
            </a:r>
            <a:r>
              <a:rPr lang="fr-FR" dirty="0">
                <a:latin typeface="Roboto" panose="02000000000000000000" pitchFamily="2" charset="0"/>
                <a:ea typeface="Roboto" panose="02000000000000000000" pitchFamily="2" charset="0"/>
              </a:rPr>
              <a:t> . Ce processus est répété </a:t>
            </a:r>
            <a:r>
              <a:rPr lang="fr-FR" i="1" dirty="0">
                <a:latin typeface="Roboto" panose="02000000000000000000" pitchFamily="2" charset="0"/>
                <a:ea typeface="Roboto" panose="02000000000000000000" pitchFamily="2" charset="0"/>
              </a:rPr>
              <a:t>k</a:t>
            </a:r>
            <a:r>
              <a:rPr lang="fr-FR" dirty="0">
                <a:latin typeface="Roboto" panose="02000000000000000000" pitchFamily="2" charset="0"/>
                <a:ea typeface="Roboto" panose="02000000000000000000" pitchFamily="2" charset="0"/>
              </a:rPr>
              <a:t> fois. Après </a:t>
            </a:r>
            <a:r>
              <a:rPr lang="fr-FR" i="1" dirty="0">
                <a:latin typeface="Roboto" panose="02000000000000000000" pitchFamily="2" charset="0"/>
                <a:ea typeface="Roboto" panose="02000000000000000000" pitchFamily="2" charset="0"/>
              </a:rPr>
              <a:t>k</a:t>
            </a:r>
            <a:r>
              <a:rPr lang="fr-FR" dirty="0">
                <a:latin typeface="Roboto" panose="02000000000000000000" pitchFamily="2" charset="0"/>
                <a:ea typeface="Roboto" panose="02000000000000000000" pitchFamily="2" charset="0"/>
              </a:rPr>
              <a:t> itérations, nous obtenons un autre vecteur d'entrée </a:t>
            </a:r>
            <a:r>
              <a:rPr lang="fr-FR" b="1" dirty="0" err="1">
                <a:latin typeface="Roboto" panose="02000000000000000000" pitchFamily="2" charset="0"/>
                <a:ea typeface="Roboto" panose="02000000000000000000" pitchFamily="2" charset="0"/>
              </a:rPr>
              <a:t>v_k</a:t>
            </a:r>
            <a:r>
              <a:rPr lang="fr-FR" dirty="0">
                <a:latin typeface="Roboto" panose="02000000000000000000" pitchFamily="2" charset="0"/>
                <a:ea typeface="Roboto" panose="02000000000000000000" pitchFamily="2" charset="0"/>
              </a:rPr>
              <a:t> qui a été recréé à partir des valeurs d'entrée originales </a:t>
            </a:r>
            <a:r>
              <a:rPr lang="fr-FR" b="1" dirty="0">
                <a:latin typeface="Roboto" panose="02000000000000000000" pitchFamily="2" charset="0"/>
                <a:ea typeface="Roboto" panose="02000000000000000000" pitchFamily="2" charset="0"/>
              </a:rPr>
              <a:t>v_0</a:t>
            </a:r>
            <a:r>
              <a:rPr lang="fr-FR" dirty="0">
                <a:latin typeface="Roboto" panose="02000000000000000000" pitchFamily="2" charset="0"/>
                <a:ea typeface="Roboto" panose="02000000000000000000" pitchFamily="2" charset="0"/>
              </a:rPr>
              <a:t> .</a:t>
            </a:r>
          </a:p>
          <a:p>
            <a:br>
              <a:rPr lang="fr-FR" dirty="0">
                <a:latin typeface="Roboto" panose="02000000000000000000" pitchFamily="2" charset="0"/>
                <a:ea typeface="Roboto" panose="02000000000000000000" pitchFamily="2" charset="0"/>
              </a:rPr>
            </a:br>
            <a:endParaRPr lang="fr-FR" dirty="0">
              <a:latin typeface="Roboto" panose="02000000000000000000" pitchFamily="2" charset="0"/>
              <a:ea typeface="Roboto" panose="02000000000000000000" pitchFamily="2" charset="0"/>
            </a:endParaRPr>
          </a:p>
        </p:txBody>
      </p:sp>
      <p:pic>
        <p:nvPicPr>
          <p:cNvPr id="83" name="Image 82" descr="hihi2.png"/>
          <p:cNvPicPr>
            <a:picLocks noChangeAspect="1"/>
          </p:cNvPicPr>
          <p:nvPr/>
        </p:nvPicPr>
        <p:blipFill>
          <a:blip r:embed="rId4"/>
          <a:stretch>
            <a:fillRect/>
          </a:stretch>
        </p:blipFill>
        <p:spPr>
          <a:xfrm>
            <a:off x="4114800" y="3432959"/>
            <a:ext cx="5029200" cy="723900"/>
          </a:xfrm>
          <a:prstGeom prst="rect">
            <a:avLst/>
          </a:prstGeom>
        </p:spPr>
      </p:pic>
    </p:spTree>
    <p:extLst>
      <p:ext uri="{BB962C8B-B14F-4D97-AF65-F5344CB8AC3E}">
        <p14:creationId xmlns:p14="http://schemas.microsoft.com/office/powerpoint/2010/main" val="212489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checkerboard(across)">
                                      <p:cBhvr>
                                        <p:cTn id="13" dur="500"/>
                                        <p:tgtEl>
                                          <p:spTgt spid="7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1"/>
                                        </p:tgtEl>
                                        <p:attrNameLst>
                                          <p:attrName>style.visibility</p:attrName>
                                        </p:attrNameLst>
                                      </p:cBhvr>
                                      <p:to>
                                        <p:strVal val="visible"/>
                                      </p:to>
                                    </p:set>
                                    <p:anim calcmode="lin" valueType="num">
                                      <p:cBhvr additive="base">
                                        <p:cTn id="18" dur="500" fill="hold"/>
                                        <p:tgtEl>
                                          <p:spTgt spid="81"/>
                                        </p:tgtEl>
                                        <p:attrNameLst>
                                          <p:attrName>ppt_x</p:attrName>
                                        </p:attrNameLst>
                                      </p:cBhvr>
                                      <p:tavLst>
                                        <p:tav tm="0">
                                          <p:val>
                                            <p:strVal val="#ppt_x"/>
                                          </p:val>
                                        </p:tav>
                                        <p:tav tm="100000">
                                          <p:val>
                                            <p:strVal val="#ppt_x"/>
                                          </p:val>
                                        </p:tav>
                                      </p:tavLst>
                                    </p:anim>
                                    <p:anim calcmode="lin" valueType="num">
                                      <p:cBhvr additive="base">
                                        <p:cTn id="19"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83"/>
                                        </p:tgtEl>
                                        <p:attrNameLst>
                                          <p:attrName>style.visibility</p:attrName>
                                        </p:attrNameLst>
                                      </p:cBhvr>
                                      <p:to>
                                        <p:strVal val="visible"/>
                                      </p:to>
                                    </p:set>
                                    <p:animEffect transition="in" filter="checkerboard(across)">
                                      <p:cBhvr>
                                        <p:cTn id="24"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8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829" name="Google Shape;1829;p36"/>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MA" dirty="0"/>
              <a:t>Machine De Boltzmann Restreinte</a:t>
            </a:r>
            <a:endParaRPr dirty="0"/>
          </a:p>
        </p:txBody>
      </p:sp>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4824380" cy="307777"/>
          </a:xfrm>
          <a:prstGeom prst="rect">
            <a:avLst/>
          </a:prstGeom>
          <a:noFill/>
        </p:spPr>
        <p:txBody>
          <a:bodyPr wrap="square">
            <a:spAutoFit/>
          </a:bodyPr>
          <a:lstStyle/>
          <a:p>
            <a:r>
              <a:rPr lang="fr-MA" b="1" dirty="0">
                <a:solidFill>
                  <a:srgbClr val="0070C0"/>
                </a:solidFill>
                <a:latin typeface="Roboto" panose="02000000000000000000" pitchFamily="2" charset="0"/>
                <a:ea typeface="Roboto" panose="02000000000000000000" pitchFamily="2" charset="0"/>
              </a:rPr>
              <a:t>Contrastive Divergence  : </a:t>
            </a:r>
            <a:r>
              <a:rPr lang="fr-FR" dirty="0"/>
              <a:t> </a:t>
            </a:r>
            <a:r>
              <a:rPr lang="fr-MA" b="1" dirty="0">
                <a:solidFill>
                  <a:srgbClr val="0070C0"/>
                </a:solidFill>
                <a:latin typeface="Roboto" panose="02000000000000000000" pitchFamily="2" charset="0"/>
                <a:ea typeface="Roboto" panose="02000000000000000000" pitchFamily="2" charset="0"/>
              </a:rPr>
              <a:t>   </a:t>
            </a:r>
          </a:p>
        </p:txBody>
      </p:sp>
      <p:sp>
        <p:nvSpPr>
          <p:cNvPr id="49" name="Rectangle 48"/>
          <p:cNvSpPr/>
          <p:nvPr/>
        </p:nvSpPr>
        <p:spPr>
          <a:xfrm>
            <a:off x="166255" y="1531918"/>
            <a:ext cx="4120737" cy="2677656"/>
          </a:xfrm>
          <a:prstGeom prst="rect">
            <a:avLst/>
          </a:prstGeom>
        </p:spPr>
        <p:txBody>
          <a:bodyPr wrap="square">
            <a:spAutoFit/>
          </a:bodyPr>
          <a:lstStyle/>
          <a:p>
            <a:pPr>
              <a:buFont typeface="Wingdings" pitchFamily="2" charset="2"/>
              <a:buChar char="q"/>
            </a:pPr>
            <a:r>
              <a:rPr lang="fr-FR" dirty="0">
                <a:latin typeface="Roboto" panose="02000000000000000000" pitchFamily="2" charset="0"/>
                <a:ea typeface="Roboto" panose="02000000000000000000" pitchFamily="2" charset="0"/>
              </a:rPr>
              <a:t>  Les vecteurs </a:t>
            </a:r>
            <a:r>
              <a:rPr lang="fr-FR" b="1" dirty="0">
                <a:latin typeface="Roboto" panose="02000000000000000000" pitchFamily="2" charset="0"/>
                <a:ea typeface="Roboto" panose="02000000000000000000" pitchFamily="2" charset="0"/>
              </a:rPr>
              <a:t>v_0</a:t>
            </a:r>
            <a:r>
              <a:rPr lang="fr-FR" dirty="0">
                <a:latin typeface="Roboto" panose="02000000000000000000" pitchFamily="2" charset="0"/>
                <a:ea typeface="Roboto" panose="02000000000000000000" pitchFamily="2" charset="0"/>
              </a:rPr>
              <a:t> et </a:t>
            </a:r>
            <a:r>
              <a:rPr lang="fr-FR" b="1" dirty="0" err="1">
                <a:latin typeface="Roboto" panose="02000000000000000000" pitchFamily="2" charset="0"/>
                <a:ea typeface="Roboto" panose="02000000000000000000" pitchFamily="2" charset="0"/>
              </a:rPr>
              <a:t>v_k</a:t>
            </a:r>
            <a:r>
              <a:rPr lang="fr-FR" dirty="0">
                <a:latin typeface="Roboto" panose="02000000000000000000" pitchFamily="2" charset="0"/>
                <a:ea typeface="Roboto" panose="02000000000000000000" pitchFamily="2" charset="0"/>
              </a:rPr>
              <a:t> sont utilisés pour calculer les probabilités d'activation pour les valeurs cachées </a:t>
            </a:r>
            <a:r>
              <a:rPr lang="fr-FR" b="1" dirty="0">
                <a:latin typeface="Roboto" panose="02000000000000000000" pitchFamily="2" charset="0"/>
                <a:ea typeface="Roboto" panose="02000000000000000000" pitchFamily="2" charset="0"/>
              </a:rPr>
              <a:t>h_0</a:t>
            </a:r>
            <a:r>
              <a:rPr lang="fr-FR" dirty="0">
                <a:latin typeface="Roboto" panose="02000000000000000000" pitchFamily="2" charset="0"/>
                <a:ea typeface="Roboto" panose="02000000000000000000" pitchFamily="2" charset="0"/>
              </a:rPr>
              <a:t> et </a:t>
            </a:r>
            <a:r>
              <a:rPr lang="fr-FR" b="1" dirty="0" err="1">
                <a:latin typeface="Roboto" panose="02000000000000000000" pitchFamily="2" charset="0"/>
                <a:ea typeface="Roboto" panose="02000000000000000000" pitchFamily="2" charset="0"/>
              </a:rPr>
              <a:t>h_k</a:t>
            </a:r>
            <a:r>
              <a:rPr lang="fr-FR" b="1" dirty="0">
                <a:latin typeface="Roboto" panose="02000000000000000000" pitchFamily="2" charset="0"/>
                <a:ea typeface="Roboto" panose="02000000000000000000" pitchFamily="2" charset="0"/>
              </a:rPr>
              <a:t>:</a:t>
            </a:r>
            <a:endParaRPr lang="fr-FR" dirty="0">
              <a:latin typeface="Roboto" pitchFamily="2" charset="0"/>
              <a:ea typeface="Roboto" pitchFamily="2" charset="0"/>
            </a:endParaRPr>
          </a:p>
          <a:p>
            <a:br>
              <a:rPr lang="fr-FR" dirty="0">
                <a:latin typeface="Roboto" pitchFamily="2" charset="0"/>
                <a:ea typeface="Roboto" pitchFamily="2" charset="0"/>
              </a:rPr>
            </a:br>
            <a:endParaRPr lang="fr-FR" dirty="0">
              <a:latin typeface="Roboto" pitchFamily="2" charset="0"/>
              <a:ea typeface="Roboto" pitchFamily="2" charset="0"/>
            </a:endParaRPr>
          </a:p>
          <a:p>
            <a:pPr>
              <a:buFont typeface="Wingdings" pitchFamily="2" charset="2"/>
              <a:buChar char="Ø"/>
            </a:pPr>
            <a:endParaRPr lang="fr-FR" dirty="0">
              <a:latin typeface="Roboto" pitchFamily="2" charset="0"/>
              <a:ea typeface="Roboto" pitchFamily="2" charset="0"/>
            </a:endParaRPr>
          </a:p>
          <a:p>
            <a:br>
              <a:rPr lang="fr-FR" dirty="0">
                <a:latin typeface="Roboto" pitchFamily="2" charset="0"/>
                <a:ea typeface="Roboto" pitchFamily="2" charset="0"/>
              </a:rPr>
            </a:br>
            <a:endParaRPr lang="fr-FR" dirty="0">
              <a:latin typeface="Roboto" pitchFamily="2" charset="0"/>
              <a:ea typeface="Roboto" pitchFamily="2" charset="0"/>
            </a:endParaRPr>
          </a:p>
          <a:p>
            <a:br>
              <a:rPr lang="fr-FR" dirty="0">
                <a:latin typeface="Roboto" pitchFamily="2" charset="0"/>
                <a:ea typeface="Roboto" pitchFamily="2" charset="0"/>
              </a:rPr>
            </a:br>
            <a:r>
              <a:rPr lang="fr-FR" dirty="0">
                <a:latin typeface="Roboto" pitchFamily="2" charset="0"/>
                <a:ea typeface="Roboto" pitchFamily="2" charset="0"/>
              </a:rPr>
              <a:t> </a:t>
            </a:r>
            <a:br>
              <a:rPr lang="fr-FR" dirty="0">
                <a:latin typeface="Roboto" pitchFamily="2" charset="0"/>
                <a:ea typeface="Roboto" pitchFamily="2" charset="0"/>
              </a:rPr>
            </a:br>
            <a:r>
              <a:rPr lang="fr-FR" dirty="0">
                <a:latin typeface="Roboto" pitchFamily="2" charset="0"/>
                <a:ea typeface="Roboto" pitchFamily="2" charset="0"/>
              </a:rPr>
              <a:t> </a:t>
            </a:r>
            <a:br>
              <a:rPr lang="fr-FR" dirty="0">
                <a:latin typeface="Roboto" pitchFamily="2" charset="0"/>
                <a:ea typeface="Roboto" pitchFamily="2" charset="0"/>
              </a:rPr>
            </a:br>
            <a:endParaRPr lang="fr-FR" dirty="0">
              <a:latin typeface="Roboto" pitchFamily="2" charset="0"/>
              <a:ea typeface="Roboto" pitchFamily="2" charset="0"/>
            </a:endParaRPr>
          </a:p>
        </p:txBody>
      </p:sp>
      <p:pic>
        <p:nvPicPr>
          <p:cNvPr id="77" name="Image 76" descr="hihi.png"/>
          <p:cNvPicPr>
            <a:picLocks noChangeAspect="1"/>
          </p:cNvPicPr>
          <p:nvPr/>
        </p:nvPicPr>
        <p:blipFill>
          <a:blip r:embed="rId3"/>
          <a:stretch>
            <a:fillRect/>
          </a:stretch>
        </p:blipFill>
        <p:spPr>
          <a:xfrm>
            <a:off x="4186811" y="1760948"/>
            <a:ext cx="4957189" cy="685369"/>
          </a:xfrm>
          <a:prstGeom prst="rect">
            <a:avLst/>
          </a:prstGeom>
        </p:spPr>
      </p:pic>
      <p:sp>
        <p:nvSpPr>
          <p:cNvPr id="81" name="Rectangle 80"/>
          <p:cNvSpPr/>
          <p:nvPr/>
        </p:nvSpPr>
        <p:spPr>
          <a:xfrm>
            <a:off x="178130" y="3019284"/>
            <a:ext cx="4037610" cy="1600438"/>
          </a:xfrm>
          <a:prstGeom prst="rect">
            <a:avLst/>
          </a:prstGeom>
        </p:spPr>
        <p:txBody>
          <a:bodyPr wrap="square">
            <a:spAutoFit/>
          </a:bodyPr>
          <a:lstStyle/>
          <a:p>
            <a:pPr>
              <a:buFont typeface="Wingdings" pitchFamily="2" charset="2"/>
              <a:buChar char="q"/>
            </a:pPr>
            <a:r>
              <a:rPr lang="fr-FR" dirty="0">
                <a:latin typeface="Roboto" panose="02000000000000000000" pitchFamily="2" charset="0"/>
                <a:ea typeface="Roboto" panose="02000000000000000000" pitchFamily="2" charset="0"/>
              </a:rPr>
              <a:t>  La différence entre les produits externes de ces probabilités avec les vecteurs d'entrée </a:t>
            </a:r>
            <a:r>
              <a:rPr lang="fr-FR" b="1" dirty="0">
                <a:latin typeface="Roboto" panose="02000000000000000000" pitchFamily="2" charset="0"/>
                <a:ea typeface="Roboto" panose="02000000000000000000" pitchFamily="2" charset="0"/>
              </a:rPr>
              <a:t>v_0</a:t>
            </a:r>
            <a:r>
              <a:rPr lang="fr-FR" dirty="0">
                <a:latin typeface="Roboto" panose="02000000000000000000" pitchFamily="2" charset="0"/>
                <a:ea typeface="Roboto" panose="02000000000000000000" pitchFamily="2" charset="0"/>
              </a:rPr>
              <a:t> et </a:t>
            </a:r>
            <a:r>
              <a:rPr lang="fr-FR" b="1" dirty="0" err="1">
                <a:latin typeface="Roboto" panose="02000000000000000000" pitchFamily="2" charset="0"/>
                <a:ea typeface="Roboto" panose="02000000000000000000" pitchFamily="2" charset="0"/>
              </a:rPr>
              <a:t>v_k</a:t>
            </a:r>
            <a:r>
              <a:rPr lang="fr-FR" dirty="0">
                <a:latin typeface="Roboto" panose="02000000000000000000" pitchFamily="2" charset="0"/>
                <a:ea typeface="Roboto" panose="02000000000000000000" pitchFamily="2" charset="0"/>
              </a:rPr>
              <a:t> donne la matrice mise à jour:</a:t>
            </a:r>
          </a:p>
          <a:p>
            <a:br>
              <a:rPr lang="fr-FR" dirty="0">
                <a:latin typeface="Roboto" panose="02000000000000000000" pitchFamily="2" charset="0"/>
                <a:ea typeface="Roboto" panose="02000000000000000000" pitchFamily="2" charset="0"/>
              </a:rPr>
            </a:br>
            <a:endParaRPr lang="fr-FR" dirty="0">
              <a:latin typeface="Roboto" panose="02000000000000000000" pitchFamily="2" charset="0"/>
              <a:ea typeface="Roboto" panose="02000000000000000000" pitchFamily="2" charset="0"/>
            </a:endParaRPr>
          </a:p>
          <a:p>
            <a:br>
              <a:rPr lang="fr-FR" dirty="0">
                <a:latin typeface="Roboto" panose="02000000000000000000" pitchFamily="2" charset="0"/>
                <a:ea typeface="Roboto" panose="02000000000000000000" pitchFamily="2" charset="0"/>
              </a:rPr>
            </a:br>
            <a:endParaRPr lang="fr-FR" dirty="0">
              <a:latin typeface="Roboto" panose="02000000000000000000" pitchFamily="2" charset="0"/>
              <a:ea typeface="Roboto" panose="02000000000000000000" pitchFamily="2" charset="0"/>
            </a:endParaRPr>
          </a:p>
        </p:txBody>
      </p:sp>
      <p:pic>
        <p:nvPicPr>
          <p:cNvPr id="8" name="Image 7" descr="hihi3.png"/>
          <p:cNvPicPr>
            <a:picLocks noChangeAspect="1"/>
          </p:cNvPicPr>
          <p:nvPr/>
        </p:nvPicPr>
        <p:blipFill>
          <a:blip r:embed="rId4"/>
          <a:stretch>
            <a:fillRect/>
          </a:stretch>
        </p:blipFill>
        <p:spPr>
          <a:xfrm>
            <a:off x="4203865" y="3052948"/>
            <a:ext cx="4940135" cy="723900"/>
          </a:xfrm>
          <a:prstGeom prst="rect">
            <a:avLst/>
          </a:prstGeom>
        </p:spPr>
      </p:pic>
      <p:sp>
        <p:nvSpPr>
          <p:cNvPr id="9" name="Rectangle 8"/>
          <p:cNvSpPr/>
          <p:nvPr/>
        </p:nvSpPr>
        <p:spPr>
          <a:xfrm>
            <a:off x="184068" y="4140204"/>
            <a:ext cx="4186051" cy="1169551"/>
          </a:xfrm>
          <a:prstGeom prst="rect">
            <a:avLst/>
          </a:prstGeom>
        </p:spPr>
        <p:txBody>
          <a:bodyPr wrap="square">
            <a:spAutoFit/>
          </a:bodyPr>
          <a:lstStyle/>
          <a:p>
            <a:pPr>
              <a:buFont typeface="Wingdings" pitchFamily="2" charset="2"/>
              <a:buChar char="q"/>
            </a:pPr>
            <a:r>
              <a:rPr lang="fr-FR" dirty="0">
                <a:latin typeface="Roboto" panose="02000000000000000000" pitchFamily="2" charset="0"/>
                <a:ea typeface="Roboto" panose="02000000000000000000" pitchFamily="2" charset="0"/>
              </a:rPr>
              <a:t>  En utilisant la matrice de mise à jour, les nouveaux poids peuvent être calculés avec une </a:t>
            </a:r>
            <a:r>
              <a:rPr lang="fr-FR" b="1" dirty="0">
                <a:latin typeface="Roboto" panose="02000000000000000000" pitchFamily="2" charset="0"/>
                <a:ea typeface="Roboto" panose="02000000000000000000" pitchFamily="2" charset="0"/>
              </a:rPr>
              <a:t>ascension de</a:t>
            </a:r>
            <a:r>
              <a:rPr lang="fr-FR" dirty="0">
                <a:latin typeface="Roboto" panose="02000000000000000000" pitchFamily="2" charset="0"/>
                <a:ea typeface="Roboto" panose="02000000000000000000" pitchFamily="2" charset="0"/>
              </a:rPr>
              <a:t> gradient </a:t>
            </a:r>
            <a:r>
              <a:rPr lang="fr-FR" b="1" dirty="0">
                <a:latin typeface="Roboto" panose="02000000000000000000" pitchFamily="2" charset="0"/>
                <a:ea typeface="Roboto" panose="02000000000000000000" pitchFamily="2" charset="0"/>
              </a:rPr>
              <a:t>,</a:t>
            </a:r>
            <a:r>
              <a:rPr lang="fr-FR" dirty="0">
                <a:latin typeface="Roboto" panose="02000000000000000000" pitchFamily="2" charset="0"/>
                <a:ea typeface="Roboto" panose="02000000000000000000" pitchFamily="2" charset="0"/>
              </a:rPr>
              <a:t> donnée par:</a:t>
            </a:r>
          </a:p>
          <a:p>
            <a:br>
              <a:rPr lang="fr-FR" dirty="0">
                <a:latin typeface="Roboto" panose="02000000000000000000" pitchFamily="2" charset="0"/>
                <a:ea typeface="Roboto" panose="02000000000000000000" pitchFamily="2" charset="0"/>
              </a:rPr>
            </a:br>
            <a:endParaRPr lang="fr-FR" dirty="0">
              <a:latin typeface="Roboto" panose="02000000000000000000" pitchFamily="2" charset="0"/>
              <a:ea typeface="Roboto" panose="02000000000000000000" pitchFamily="2" charset="0"/>
            </a:endParaRPr>
          </a:p>
        </p:txBody>
      </p:sp>
      <p:pic>
        <p:nvPicPr>
          <p:cNvPr id="10" name="Image 9" descr="hihi4.png"/>
          <p:cNvPicPr>
            <a:picLocks noChangeAspect="1"/>
          </p:cNvPicPr>
          <p:nvPr/>
        </p:nvPicPr>
        <p:blipFill>
          <a:blip r:embed="rId5"/>
          <a:stretch>
            <a:fillRect/>
          </a:stretch>
        </p:blipFill>
        <p:spPr>
          <a:xfrm>
            <a:off x="4235780" y="4247656"/>
            <a:ext cx="2857500" cy="685800"/>
          </a:xfrm>
          <a:prstGeom prst="rect">
            <a:avLst/>
          </a:prstGeom>
        </p:spPr>
      </p:pic>
    </p:spTree>
    <p:extLst>
      <p:ext uri="{BB962C8B-B14F-4D97-AF65-F5344CB8AC3E}">
        <p14:creationId xmlns:p14="http://schemas.microsoft.com/office/powerpoint/2010/main" val="234270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checkerboard(across)">
                                      <p:cBhvr>
                                        <p:cTn id="13" dur="500"/>
                                        <p:tgtEl>
                                          <p:spTgt spid="7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1"/>
                                        </p:tgtEl>
                                        <p:attrNameLst>
                                          <p:attrName>style.visibility</p:attrName>
                                        </p:attrNameLst>
                                      </p:cBhvr>
                                      <p:to>
                                        <p:strVal val="visible"/>
                                      </p:to>
                                    </p:set>
                                    <p:anim calcmode="lin" valueType="num">
                                      <p:cBhvr additive="base">
                                        <p:cTn id="18" dur="500" fill="hold"/>
                                        <p:tgtEl>
                                          <p:spTgt spid="81"/>
                                        </p:tgtEl>
                                        <p:attrNameLst>
                                          <p:attrName>ppt_x</p:attrName>
                                        </p:attrNameLst>
                                      </p:cBhvr>
                                      <p:tavLst>
                                        <p:tav tm="0">
                                          <p:val>
                                            <p:strVal val="#ppt_x"/>
                                          </p:val>
                                        </p:tav>
                                        <p:tav tm="100000">
                                          <p:val>
                                            <p:strVal val="#ppt_x"/>
                                          </p:val>
                                        </p:tav>
                                      </p:tavLst>
                                    </p:anim>
                                    <p:anim calcmode="lin" valueType="num">
                                      <p:cBhvr additive="base">
                                        <p:cTn id="19"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heckerboard(across)">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checkerboard(across)">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81"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7"/>
          <p:cNvSpPr/>
          <p:nvPr/>
        </p:nvSpPr>
        <p:spPr>
          <a:xfrm>
            <a:off x="4876800" y="1685924"/>
            <a:ext cx="3819600" cy="3046065"/>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a:off x="457175" y="1685924"/>
            <a:ext cx="3819600" cy="3118073"/>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560097" y="1280150"/>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4960660" y="1280150"/>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grpSp>
        <p:nvGrpSpPr>
          <p:cNvPr id="337" name="Google Shape;337;p17"/>
          <p:cNvGrpSpPr/>
          <p:nvPr/>
        </p:nvGrpSpPr>
        <p:grpSpPr>
          <a:xfrm>
            <a:off x="5076056" y="1419622"/>
            <a:ext cx="472011" cy="472011"/>
            <a:chOff x="1190625" y="238125"/>
            <a:chExt cx="5238750" cy="5238750"/>
          </a:xfrm>
        </p:grpSpPr>
        <p:sp>
          <p:nvSpPr>
            <p:cNvPr id="338" name="Google Shape;338;p17"/>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7"/>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7"/>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17"/>
          <p:cNvGrpSpPr/>
          <p:nvPr/>
        </p:nvGrpSpPr>
        <p:grpSpPr>
          <a:xfrm>
            <a:off x="683568" y="2359226"/>
            <a:ext cx="3804633" cy="2084731"/>
            <a:chOff x="695359" y="2302076"/>
            <a:chExt cx="3804633" cy="2084731"/>
          </a:xfrm>
        </p:grpSpPr>
        <p:sp>
          <p:nvSpPr>
            <p:cNvPr id="350" name="Google Shape;350;p17"/>
            <p:cNvSpPr txBox="1"/>
            <p:nvPr/>
          </p:nvSpPr>
          <p:spPr>
            <a:xfrm>
              <a:off x="695359" y="2302076"/>
              <a:ext cx="2114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Machine learning</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51" name="Google Shape;351;p17"/>
            <p:cNvSpPr txBox="1"/>
            <p:nvPr/>
          </p:nvSpPr>
          <p:spPr>
            <a:xfrm>
              <a:off x="695388" y="2657474"/>
              <a:ext cx="3804604" cy="1729333"/>
            </a:xfrm>
            <a:prstGeom prst="rect">
              <a:avLst/>
            </a:prstGeom>
            <a:noFill/>
            <a:ln>
              <a:noFill/>
            </a:ln>
          </p:spPr>
          <p:txBody>
            <a:bodyPr spcFirstLastPara="1" wrap="square" lIns="91425" tIns="91425" rIns="91425" bIns="91425" anchor="t" anchorCtr="0">
              <a:noAutofit/>
            </a:bodyPr>
            <a:lstStyle/>
            <a:p>
              <a:pPr marL="320040" lvl="0" indent="-317500">
                <a:buSzPts val="1400"/>
                <a:buFont typeface="Roboto"/>
                <a:buChar char="●"/>
              </a:pPr>
              <a:r>
                <a:rPr lang="fr-FR" dirty="0"/>
                <a:t>Données structurées</a:t>
              </a:r>
            </a:p>
            <a:p>
              <a:pPr marL="320040" indent="-317500">
                <a:buSzPts val="1400"/>
                <a:buFont typeface="Roboto"/>
                <a:buChar char="●"/>
              </a:pPr>
              <a:r>
                <a:rPr lang="fr-FR" dirty="0"/>
                <a:t>Des milliers de données d’entraînement</a:t>
              </a:r>
              <a:endParaRPr dirty="0">
                <a:latin typeface="Roboto"/>
                <a:ea typeface="Roboto"/>
                <a:cs typeface="Roboto"/>
                <a:sym typeface="Roboto"/>
              </a:endParaRPr>
            </a:p>
            <a:p>
              <a:pPr marL="320040" lvl="0" indent="-317500">
                <a:buSzPts val="1400"/>
                <a:buFont typeface="Roboto"/>
                <a:buChar char="●"/>
              </a:pPr>
              <a:r>
                <a:rPr lang="fr-FR" dirty="0"/>
                <a:t>Entraînement par l’humain nécessaire</a:t>
              </a:r>
              <a:endParaRPr dirty="0">
                <a:latin typeface="Roboto"/>
                <a:ea typeface="Roboto"/>
                <a:cs typeface="Roboto"/>
                <a:sym typeface="Roboto"/>
              </a:endParaRPr>
            </a:p>
            <a:p>
              <a:pPr marL="320040" lvl="0" indent="-317500">
                <a:buSzPts val="1400"/>
                <a:buFont typeface="Roboto"/>
                <a:buChar char="●"/>
              </a:pPr>
              <a:r>
                <a:rPr lang="fr-FR" dirty="0">
                  <a:latin typeface="Roboto"/>
                  <a:ea typeface="Roboto"/>
                  <a:cs typeface="Roboto"/>
                  <a:sym typeface="Roboto"/>
                </a:rPr>
                <a:t>Divise les tâches en sous-tâches, les résout individuellement et enfin combine les résultats</a:t>
              </a:r>
              <a:endParaRPr dirty="0">
                <a:latin typeface="Roboto"/>
                <a:ea typeface="Roboto"/>
                <a:cs typeface="Roboto"/>
                <a:sym typeface="Roboto"/>
              </a:endParaRPr>
            </a:p>
            <a:p>
              <a:pPr marL="320040" lvl="0" indent="-317500">
                <a:buSzPts val="1400"/>
                <a:buFont typeface="Roboto"/>
                <a:buChar char="●"/>
              </a:pPr>
              <a:r>
                <a:rPr lang="fr-FR" dirty="0">
                  <a:latin typeface="Roboto"/>
                  <a:ea typeface="Roboto"/>
                  <a:cs typeface="Roboto"/>
                  <a:sym typeface="Roboto"/>
                </a:rPr>
                <a:t>moins de temps pour s’entraîner</a:t>
              </a:r>
            </a:p>
            <a:p>
              <a:pPr marL="320040" lvl="0" indent="-317500">
                <a:buSzPts val="1400"/>
                <a:buFont typeface="Roboto"/>
                <a:buChar char="●"/>
              </a:pPr>
              <a:r>
                <a:rPr lang="fr-FR" dirty="0">
                  <a:latin typeface="Roboto"/>
                  <a:ea typeface="Roboto"/>
                  <a:cs typeface="Roboto"/>
                  <a:sym typeface="Roboto"/>
                </a:rPr>
                <a:t>Le temps de test peut augmenter</a:t>
              </a:r>
            </a:p>
            <a:p>
              <a:pPr marL="320040" lvl="0" indent="-317500">
                <a:buSzPts val="1400"/>
                <a:buFont typeface="Roboto"/>
                <a:buChar char="●"/>
              </a:pPr>
              <a:endParaRPr lang="fr-FR" dirty="0">
                <a:latin typeface="Roboto"/>
                <a:ea typeface="Roboto"/>
                <a:cs typeface="Roboto"/>
                <a:sym typeface="Roboto"/>
              </a:endParaRPr>
            </a:p>
          </p:txBody>
        </p:sp>
      </p:grpSp>
      <p:grpSp>
        <p:nvGrpSpPr>
          <p:cNvPr id="352" name="Google Shape;352;p17"/>
          <p:cNvGrpSpPr/>
          <p:nvPr/>
        </p:nvGrpSpPr>
        <p:grpSpPr>
          <a:xfrm>
            <a:off x="5114996" y="2359226"/>
            <a:ext cx="3343204" cy="1488799"/>
            <a:chOff x="5114996" y="2302076"/>
            <a:chExt cx="3343204" cy="1488799"/>
          </a:xfrm>
        </p:grpSpPr>
        <p:sp>
          <p:nvSpPr>
            <p:cNvPr id="353" name="Google Shape;353;p17"/>
            <p:cNvSpPr txBox="1"/>
            <p:nvPr/>
          </p:nvSpPr>
          <p:spPr>
            <a:xfrm>
              <a:off x="5114996" y="2302076"/>
              <a:ext cx="2114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Deep learning</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54" name="Google Shape;354;p17"/>
            <p:cNvSpPr txBox="1"/>
            <p:nvPr/>
          </p:nvSpPr>
          <p:spPr>
            <a:xfrm>
              <a:off x="5115000" y="2657475"/>
              <a:ext cx="3343200" cy="1133400"/>
            </a:xfrm>
            <a:prstGeom prst="rect">
              <a:avLst/>
            </a:prstGeom>
            <a:noFill/>
            <a:ln>
              <a:noFill/>
            </a:ln>
          </p:spPr>
          <p:txBody>
            <a:bodyPr spcFirstLastPara="1" wrap="square" lIns="91425" tIns="91425" rIns="91425" bIns="91425" anchor="t" anchorCtr="0">
              <a:noAutofit/>
            </a:bodyPr>
            <a:lstStyle/>
            <a:p>
              <a:pPr marL="320040" lvl="0" indent="-317500">
                <a:buSzPts val="1400"/>
                <a:buFont typeface="Roboto"/>
                <a:buChar char="●"/>
              </a:pPr>
              <a:r>
                <a:rPr lang="fr-FR" dirty="0"/>
                <a:t>Données non structurées</a:t>
              </a:r>
            </a:p>
            <a:p>
              <a:pPr marL="320040" indent="-317500">
                <a:buSzPts val="1400"/>
                <a:buFont typeface="Roboto"/>
                <a:buChar char="●"/>
              </a:pPr>
              <a:r>
                <a:rPr lang="fr-FR" dirty="0"/>
                <a:t>Des millions de données d’entraînement</a:t>
              </a:r>
              <a:endParaRPr dirty="0">
                <a:latin typeface="Roboto"/>
                <a:ea typeface="Roboto"/>
                <a:cs typeface="Roboto"/>
                <a:sym typeface="Roboto"/>
              </a:endParaRPr>
            </a:p>
            <a:p>
              <a:pPr marL="320040" lvl="0" indent="-317500">
                <a:buSzPts val="1400"/>
                <a:buFont typeface="Roboto"/>
                <a:buChar char="●"/>
              </a:pPr>
              <a:r>
                <a:rPr lang="fr-FR" dirty="0"/>
                <a:t>Système d’apprentissage autonome</a:t>
              </a:r>
              <a:endParaRPr dirty="0">
                <a:latin typeface="Roboto"/>
                <a:ea typeface="Roboto"/>
                <a:cs typeface="Roboto"/>
                <a:sym typeface="Roboto"/>
              </a:endParaRPr>
            </a:p>
            <a:p>
              <a:pPr marL="320040" indent="-317500">
                <a:buSzPts val="1400"/>
                <a:buFont typeface="Roboto"/>
                <a:buChar char="●"/>
              </a:pPr>
              <a:r>
                <a:rPr lang="fr-FR" dirty="0"/>
                <a:t>Résout le problème de bout en bout</a:t>
              </a:r>
            </a:p>
            <a:p>
              <a:pPr marL="320040" indent="-317500">
                <a:buSzPts val="1400"/>
                <a:buFont typeface="Roboto"/>
                <a:buChar char="●"/>
              </a:pPr>
              <a:r>
                <a:rPr lang="fr-FR" dirty="0">
                  <a:solidFill>
                    <a:schemeClr val="dk1"/>
                  </a:solidFill>
                  <a:latin typeface="Roboto"/>
                  <a:ea typeface="Roboto"/>
                  <a:cs typeface="Roboto"/>
                  <a:sym typeface="Roboto"/>
                </a:rPr>
                <a:t>plus de temps pour s’entraîner</a:t>
              </a:r>
            </a:p>
            <a:p>
              <a:pPr marL="320040" indent="-317500">
                <a:buSzPts val="1400"/>
                <a:buFont typeface="Roboto"/>
                <a:buChar char="●"/>
              </a:pPr>
              <a:r>
                <a:rPr lang="fr-FR" dirty="0"/>
                <a:t>Moins de temps pour tester les données.</a:t>
              </a:r>
              <a:br>
                <a:rPr lang="fr-FR" dirty="0"/>
              </a:br>
              <a:endParaRPr lang="fr-FR" dirty="0"/>
            </a:p>
            <a:p>
              <a:pPr marL="320040" indent="-317500">
                <a:buSzPts val="1400"/>
                <a:buFont typeface="Roboto"/>
                <a:buChar char="●"/>
              </a:pPr>
              <a:endParaRPr lang="fr-FR" dirty="0">
                <a:solidFill>
                  <a:schemeClr val="dk1"/>
                </a:solidFill>
                <a:latin typeface="Roboto"/>
                <a:ea typeface="Roboto"/>
                <a:cs typeface="Roboto"/>
                <a:sym typeface="Roboto"/>
              </a:endParaRPr>
            </a:p>
            <a:p>
              <a:pPr marL="320040" lvl="0" indent="-317500" algn="l" rtl="0">
                <a:spcBef>
                  <a:spcPts val="0"/>
                </a:spcBef>
                <a:spcAft>
                  <a:spcPts val="0"/>
                </a:spcAft>
                <a:buSzPts val="1400"/>
                <a:buFont typeface="Roboto"/>
                <a:buChar char="●"/>
              </a:pPr>
              <a:endParaRPr dirty="0">
                <a:latin typeface="Roboto"/>
                <a:ea typeface="Roboto"/>
                <a:cs typeface="Roboto"/>
                <a:sym typeface="Roboto"/>
              </a:endParaRPr>
            </a:p>
          </p:txBody>
        </p:sp>
      </p:grpSp>
      <p:sp>
        <p:nvSpPr>
          <p:cNvPr id="355" name="Google Shape;355;p17"/>
          <p:cNvSpPr/>
          <p:nvPr/>
        </p:nvSpPr>
        <p:spPr>
          <a:xfrm>
            <a:off x="4184410" y="2574675"/>
            <a:ext cx="784800" cy="78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Vs</a:t>
            </a:r>
            <a:endParaRPr sz="1800" b="1">
              <a:solidFill>
                <a:schemeClr val="lt1"/>
              </a:solidFill>
              <a:latin typeface="Fira Sans Extra Condensed"/>
              <a:ea typeface="Fira Sans Extra Condensed"/>
              <a:cs typeface="Fira Sans Extra Condensed"/>
              <a:sym typeface="Fira Sans Extra Condensed"/>
            </a:endParaRPr>
          </a:p>
        </p:txBody>
      </p:sp>
      <p:grpSp>
        <p:nvGrpSpPr>
          <p:cNvPr id="26" name="Google Shape;345;p17"/>
          <p:cNvGrpSpPr/>
          <p:nvPr/>
        </p:nvGrpSpPr>
        <p:grpSpPr>
          <a:xfrm>
            <a:off x="683568" y="1419622"/>
            <a:ext cx="472142" cy="472112"/>
            <a:chOff x="-44512325" y="3176075"/>
            <a:chExt cx="300900" cy="300900"/>
          </a:xfrm>
        </p:grpSpPr>
        <p:sp>
          <p:nvSpPr>
            <p:cNvPr id="27" name="Google Shape;346;p1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7;p1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8;p1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randombar(horizontal)">
                                      <p:cBhvr>
                                        <p:cTn id="7" dur="500"/>
                                        <p:tgtEl>
                                          <p:spTgt spid="333"/>
                                        </p:tgtEl>
                                      </p:cBhvr>
                                    </p:animEffect>
                                  </p:childTnLst>
                                </p:cTn>
                              </p:par>
                              <p:par>
                                <p:cTn id="8" presetID="14" presetClass="entr" presetSubtype="10" fill="hold" nodeType="withEffect">
                                  <p:stCondLst>
                                    <p:cond delay="0"/>
                                  </p:stCondLst>
                                  <p:childTnLst>
                                    <p:set>
                                      <p:cBhvr>
                                        <p:cTn id="9" dur="1" fill="hold">
                                          <p:stCondLst>
                                            <p:cond delay="0"/>
                                          </p:stCondLst>
                                        </p:cTn>
                                        <p:tgtEl>
                                          <p:spTgt spid="349"/>
                                        </p:tgtEl>
                                        <p:attrNameLst>
                                          <p:attrName>style.visibility</p:attrName>
                                        </p:attrNameLst>
                                      </p:cBhvr>
                                      <p:to>
                                        <p:strVal val="visible"/>
                                      </p:to>
                                    </p:set>
                                    <p:animEffect transition="in" filter="randombar(horizontal)">
                                      <p:cBhvr>
                                        <p:cTn id="10" dur="500"/>
                                        <p:tgtEl>
                                          <p:spTgt spid="34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34"/>
                                        </p:tgtEl>
                                        <p:attrNameLst>
                                          <p:attrName>style.visibility</p:attrName>
                                        </p:attrNameLst>
                                      </p:cBhvr>
                                      <p:to>
                                        <p:strVal val="visible"/>
                                      </p:to>
                                    </p:set>
                                    <p:animEffect transition="in" filter="randombar(horizontal)">
                                      <p:cBhvr>
                                        <p:cTn id="13" dur="500"/>
                                        <p:tgtEl>
                                          <p:spTgt spid="33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32"/>
                                        </p:tgtEl>
                                        <p:attrNameLst>
                                          <p:attrName>style.visibility</p:attrName>
                                        </p:attrNameLst>
                                      </p:cBhvr>
                                      <p:to>
                                        <p:strVal val="visible"/>
                                      </p:to>
                                    </p:set>
                                    <p:animEffect transition="in" filter="randombar(horizontal)">
                                      <p:cBhvr>
                                        <p:cTn id="18" dur="500"/>
                                        <p:tgtEl>
                                          <p:spTgt spid="33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35"/>
                                        </p:tgtEl>
                                        <p:attrNameLst>
                                          <p:attrName>style.visibility</p:attrName>
                                        </p:attrNameLst>
                                      </p:cBhvr>
                                      <p:to>
                                        <p:strVal val="visible"/>
                                      </p:to>
                                    </p:set>
                                    <p:animEffect transition="in" filter="randombar(horizontal)">
                                      <p:cBhvr>
                                        <p:cTn id="21" dur="500"/>
                                        <p:tgtEl>
                                          <p:spTgt spid="335"/>
                                        </p:tgtEl>
                                      </p:cBhvr>
                                    </p:animEffect>
                                  </p:childTnLst>
                                </p:cTn>
                              </p:par>
                              <p:par>
                                <p:cTn id="22" presetID="14" presetClass="entr" presetSubtype="10" fill="hold" nodeType="withEffect">
                                  <p:stCondLst>
                                    <p:cond delay="0"/>
                                  </p:stCondLst>
                                  <p:childTnLst>
                                    <p:set>
                                      <p:cBhvr>
                                        <p:cTn id="23" dur="1" fill="hold">
                                          <p:stCondLst>
                                            <p:cond delay="0"/>
                                          </p:stCondLst>
                                        </p:cTn>
                                        <p:tgtEl>
                                          <p:spTgt spid="352"/>
                                        </p:tgtEl>
                                        <p:attrNameLst>
                                          <p:attrName>style.visibility</p:attrName>
                                        </p:attrNameLst>
                                      </p:cBhvr>
                                      <p:to>
                                        <p:strVal val="visible"/>
                                      </p:to>
                                    </p:set>
                                    <p:animEffect transition="in" filter="randombar(horizontal)">
                                      <p:cBhvr>
                                        <p:cTn id="24" dur="500"/>
                                        <p:tgtEl>
                                          <p:spTgt spid="352"/>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355"/>
                                        </p:tgtEl>
                                        <p:attrNameLst>
                                          <p:attrName>style.visibility</p:attrName>
                                        </p:attrNameLst>
                                      </p:cBhvr>
                                      <p:to>
                                        <p:strVal val="visible"/>
                                      </p:to>
                                    </p:set>
                                    <p:anim calcmode="lin" valueType="num">
                                      <p:cBhvr>
                                        <p:cTn id="29" dur="500" fill="hold"/>
                                        <p:tgtEl>
                                          <p:spTgt spid="355"/>
                                        </p:tgtEl>
                                        <p:attrNameLst>
                                          <p:attrName>ppt_w</p:attrName>
                                        </p:attrNameLst>
                                      </p:cBhvr>
                                      <p:tavLst>
                                        <p:tav tm="0">
                                          <p:val>
                                            <p:fltVal val="0"/>
                                          </p:val>
                                        </p:tav>
                                        <p:tav tm="100000">
                                          <p:val>
                                            <p:strVal val="#ppt_w"/>
                                          </p:val>
                                        </p:tav>
                                      </p:tavLst>
                                    </p:anim>
                                    <p:anim calcmode="lin" valueType="num">
                                      <p:cBhvr>
                                        <p:cTn id="30" dur="500" fill="hold"/>
                                        <p:tgtEl>
                                          <p:spTgt spid="355"/>
                                        </p:tgtEl>
                                        <p:attrNameLst>
                                          <p:attrName>ppt_h</p:attrName>
                                        </p:attrNameLst>
                                      </p:cBhvr>
                                      <p:tavLst>
                                        <p:tav tm="0">
                                          <p:val>
                                            <p:fltVal val="0"/>
                                          </p:val>
                                        </p:tav>
                                        <p:tav tm="100000">
                                          <p:val>
                                            <p:strVal val="#ppt_h"/>
                                          </p:val>
                                        </p:tav>
                                      </p:tavLst>
                                    </p:anim>
                                    <p:animEffect transition="in" filter="fade">
                                      <p:cBhvr>
                                        <p:cTn id="31" dur="500"/>
                                        <p:tgtEl>
                                          <p:spTgt spid="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animBg="1"/>
      <p:bldP spid="333" grpId="0" animBg="1"/>
      <p:bldP spid="334" grpId="0" animBg="1"/>
      <p:bldP spid="335" grpId="0" animBg="1"/>
      <p:bldP spid="35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829" name="Google Shape;1829;p36"/>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MA" dirty="0"/>
              <a:t>Machine De Boltzmann Restreinte</a:t>
            </a:r>
            <a:endParaRPr dirty="0"/>
          </a:p>
        </p:txBody>
      </p:sp>
      <p:sp>
        <p:nvSpPr>
          <p:cNvPr id="150" name="TextBox 149">
            <a:extLst>
              <a:ext uri="{FF2B5EF4-FFF2-40B4-BE49-F238E27FC236}">
                <a16:creationId xmlns:a16="http://schemas.microsoft.com/office/drawing/2014/main" id="{0B3C4642-26FA-42FB-A726-0BA9E6C2A6A5}"/>
              </a:ext>
            </a:extLst>
          </p:cNvPr>
          <p:cNvSpPr txBox="1"/>
          <p:nvPr/>
        </p:nvSpPr>
        <p:spPr>
          <a:xfrm>
            <a:off x="804523" y="1116321"/>
            <a:ext cx="3328089" cy="307777"/>
          </a:xfrm>
          <a:prstGeom prst="rect">
            <a:avLst/>
          </a:prstGeom>
          <a:noFill/>
        </p:spPr>
        <p:txBody>
          <a:bodyPr wrap="square">
            <a:spAutoFit/>
          </a:bodyPr>
          <a:lstStyle/>
          <a:p>
            <a:pPr lvl="0"/>
            <a:r>
              <a:rPr lang="fr-MA" b="1" dirty="0">
                <a:solidFill>
                  <a:srgbClr val="0070C0"/>
                </a:solidFill>
                <a:latin typeface="Roboto" panose="02000000000000000000" pitchFamily="2" charset="0"/>
                <a:ea typeface="Roboto" panose="02000000000000000000" pitchFamily="2" charset="0"/>
              </a:rPr>
              <a:t>Exemple : </a:t>
            </a:r>
            <a:r>
              <a:rPr lang="fr-FR" b="1" dirty="0">
                <a:latin typeface="Roboto" panose="02000000000000000000" pitchFamily="2" charset="0"/>
                <a:ea typeface="Roboto" panose="02000000000000000000" pitchFamily="2" charset="0"/>
              </a:rPr>
              <a:t>Recommandation de film </a:t>
            </a:r>
            <a:r>
              <a:rPr lang="fr-MA" b="1" dirty="0">
                <a:solidFill>
                  <a:srgbClr val="0070C0"/>
                </a:solidFill>
                <a:latin typeface="Roboto" panose="02000000000000000000" pitchFamily="2" charset="0"/>
                <a:ea typeface="Roboto" panose="02000000000000000000" pitchFamily="2" charset="0"/>
              </a:rPr>
              <a:t>   </a:t>
            </a:r>
          </a:p>
        </p:txBody>
      </p:sp>
      <p:sp>
        <p:nvSpPr>
          <p:cNvPr id="81" name="Oval 11">
            <a:extLst>
              <a:ext uri="{FF2B5EF4-FFF2-40B4-BE49-F238E27FC236}">
                <a16:creationId xmlns:a16="http://schemas.microsoft.com/office/drawing/2014/main" id="{74BB947C-6564-4169-AB77-5F5B8309222E}"/>
              </a:ext>
            </a:extLst>
          </p:cNvPr>
          <p:cNvSpPr/>
          <p:nvPr/>
        </p:nvSpPr>
        <p:spPr>
          <a:xfrm>
            <a:off x="5565678" y="1643074"/>
            <a:ext cx="504497" cy="441434"/>
          </a:xfrm>
          <a:prstGeom prst="ellips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fr-MA"/>
          </a:p>
        </p:txBody>
      </p:sp>
      <p:sp>
        <p:nvSpPr>
          <p:cNvPr id="83" name="Oval 13">
            <a:extLst>
              <a:ext uri="{FF2B5EF4-FFF2-40B4-BE49-F238E27FC236}">
                <a16:creationId xmlns:a16="http://schemas.microsoft.com/office/drawing/2014/main" id="{F24F0981-8881-4618-8C5D-1E4580522DFD}"/>
              </a:ext>
            </a:extLst>
          </p:cNvPr>
          <p:cNvSpPr/>
          <p:nvPr/>
        </p:nvSpPr>
        <p:spPr>
          <a:xfrm>
            <a:off x="4758158" y="1646241"/>
            <a:ext cx="504497" cy="441434"/>
          </a:xfrm>
          <a:prstGeom prst="ellips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fr-MA"/>
          </a:p>
        </p:txBody>
      </p:sp>
      <p:sp>
        <p:nvSpPr>
          <p:cNvPr id="85" name="Oval 17">
            <a:extLst>
              <a:ext uri="{FF2B5EF4-FFF2-40B4-BE49-F238E27FC236}">
                <a16:creationId xmlns:a16="http://schemas.microsoft.com/office/drawing/2014/main" id="{6F0AB78B-2F2B-4850-B3E7-DEAB3DBCC19C}"/>
              </a:ext>
            </a:extLst>
          </p:cNvPr>
          <p:cNvSpPr/>
          <p:nvPr/>
        </p:nvSpPr>
        <p:spPr>
          <a:xfrm>
            <a:off x="6361326" y="1665737"/>
            <a:ext cx="504497" cy="441434"/>
          </a:xfrm>
          <a:prstGeom prst="ellips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fr-MA"/>
          </a:p>
        </p:txBody>
      </p:sp>
      <p:sp>
        <p:nvSpPr>
          <p:cNvPr id="109" name="Oval 9">
            <a:extLst>
              <a:ext uri="{FF2B5EF4-FFF2-40B4-BE49-F238E27FC236}">
                <a16:creationId xmlns:a16="http://schemas.microsoft.com/office/drawing/2014/main" id="{35E84D9F-7605-4F6B-AB73-AB46EA8F9AB6}"/>
              </a:ext>
            </a:extLst>
          </p:cNvPr>
          <p:cNvSpPr/>
          <p:nvPr/>
        </p:nvSpPr>
        <p:spPr>
          <a:xfrm>
            <a:off x="6489974" y="3097506"/>
            <a:ext cx="504497" cy="441434"/>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MA"/>
          </a:p>
        </p:txBody>
      </p:sp>
      <p:sp>
        <p:nvSpPr>
          <p:cNvPr id="111" name="Oval 11">
            <a:extLst>
              <a:ext uri="{FF2B5EF4-FFF2-40B4-BE49-F238E27FC236}">
                <a16:creationId xmlns:a16="http://schemas.microsoft.com/office/drawing/2014/main" id="{74BB947C-6564-4169-AB77-5F5B8309222E}"/>
              </a:ext>
            </a:extLst>
          </p:cNvPr>
          <p:cNvSpPr/>
          <p:nvPr/>
        </p:nvSpPr>
        <p:spPr>
          <a:xfrm>
            <a:off x="4886804" y="3089886"/>
            <a:ext cx="504497" cy="441434"/>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MA"/>
          </a:p>
        </p:txBody>
      </p:sp>
      <p:sp>
        <p:nvSpPr>
          <p:cNvPr id="113" name="Oval 13">
            <a:extLst>
              <a:ext uri="{FF2B5EF4-FFF2-40B4-BE49-F238E27FC236}">
                <a16:creationId xmlns:a16="http://schemas.microsoft.com/office/drawing/2014/main" id="{F24F0981-8881-4618-8C5D-1E4580522DFD}"/>
              </a:ext>
            </a:extLst>
          </p:cNvPr>
          <p:cNvSpPr/>
          <p:nvPr/>
        </p:nvSpPr>
        <p:spPr>
          <a:xfrm>
            <a:off x="4079284" y="3093053"/>
            <a:ext cx="504497" cy="441434"/>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MA" dirty="0"/>
          </a:p>
        </p:txBody>
      </p:sp>
      <p:sp>
        <p:nvSpPr>
          <p:cNvPr id="115" name="Oval 17">
            <a:extLst>
              <a:ext uri="{FF2B5EF4-FFF2-40B4-BE49-F238E27FC236}">
                <a16:creationId xmlns:a16="http://schemas.microsoft.com/office/drawing/2014/main" id="{6F0AB78B-2F2B-4850-B3E7-DEAB3DBCC19C}"/>
              </a:ext>
            </a:extLst>
          </p:cNvPr>
          <p:cNvSpPr/>
          <p:nvPr/>
        </p:nvSpPr>
        <p:spPr>
          <a:xfrm>
            <a:off x="5682452" y="3112549"/>
            <a:ext cx="504497" cy="441434"/>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MA"/>
          </a:p>
        </p:txBody>
      </p:sp>
      <p:sp>
        <p:nvSpPr>
          <p:cNvPr id="120" name="Oval 9">
            <a:extLst>
              <a:ext uri="{FF2B5EF4-FFF2-40B4-BE49-F238E27FC236}">
                <a16:creationId xmlns:a16="http://schemas.microsoft.com/office/drawing/2014/main" id="{35E84D9F-7605-4F6B-AB73-AB46EA8F9AB6}"/>
              </a:ext>
            </a:extLst>
          </p:cNvPr>
          <p:cNvSpPr/>
          <p:nvPr/>
        </p:nvSpPr>
        <p:spPr>
          <a:xfrm>
            <a:off x="7283642" y="3107402"/>
            <a:ext cx="504497" cy="441434"/>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MA"/>
          </a:p>
        </p:txBody>
      </p:sp>
      <p:cxnSp>
        <p:nvCxnSpPr>
          <p:cNvPr id="152" name="Connecteur droit 151"/>
          <p:cNvCxnSpPr>
            <a:stCxn id="83" idx="4"/>
            <a:endCxn id="113" idx="0"/>
          </p:cNvCxnSpPr>
          <p:nvPr/>
        </p:nvCxnSpPr>
        <p:spPr>
          <a:xfrm flipH="1">
            <a:off x="4331533" y="2087675"/>
            <a:ext cx="678874" cy="1005378"/>
          </a:xfrm>
          <a:prstGeom prst="line">
            <a:avLst/>
          </a:prstGeom>
        </p:spPr>
        <p:style>
          <a:lnRef idx="1">
            <a:schemeClr val="dk1"/>
          </a:lnRef>
          <a:fillRef idx="0">
            <a:schemeClr val="dk1"/>
          </a:fillRef>
          <a:effectRef idx="0">
            <a:schemeClr val="dk1"/>
          </a:effectRef>
          <a:fontRef idx="minor">
            <a:schemeClr val="tx1"/>
          </a:fontRef>
        </p:style>
      </p:cxnSp>
      <p:cxnSp>
        <p:nvCxnSpPr>
          <p:cNvPr id="158" name="Connecteur droit 157"/>
          <p:cNvCxnSpPr>
            <a:stCxn id="83" idx="4"/>
            <a:endCxn id="111" idx="0"/>
          </p:cNvCxnSpPr>
          <p:nvPr/>
        </p:nvCxnSpPr>
        <p:spPr>
          <a:xfrm>
            <a:off x="5010407" y="2087675"/>
            <a:ext cx="128646" cy="1002211"/>
          </a:xfrm>
          <a:prstGeom prst="line">
            <a:avLst/>
          </a:prstGeom>
        </p:spPr>
        <p:style>
          <a:lnRef idx="1">
            <a:schemeClr val="dk1"/>
          </a:lnRef>
          <a:fillRef idx="0">
            <a:schemeClr val="dk1"/>
          </a:fillRef>
          <a:effectRef idx="0">
            <a:schemeClr val="dk1"/>
          </a:effectRef>
          <a:fontRef idx="minor">
            <a:schemeClr val="tx1"/>
          </a:fontRef>
        </p:style>
      </p:cxnSp>
      <p:cxnSp>
        <p:nvCxnSpPr>
          <p:cNvPr id="160" name="Connecteur droit 159"/>
          <p:cNvCxnSpPr>
            <a:stCxn id="83" idx="4"/>
          </p:cNvCxnSpPr>
          <p:nvPr/>
        </p:nvCxnSpPr>
        <p:spPr>
          <a:xfrm>
            <a:off x="5010407" y="2087675"/>
            <a:ext cx="922284" cy="1062499"/>
          </a:xfrm>
          <a:prstGeom prst="line">
            <a:avLst/>
          </a:prstGeom>
        </p:spPr>
        <p:style>
          <a:lnRef idx="1">
            <a:schemeClr val="dk1"/>
          </a:lnRef>
          <a:fillRef idx="0">
            <a:schemeClr val="dk1"/>
          </a:fillRef>
          <a:effectRef idx="0">
            <a:schemeClr val="dk1"/>
          </a:effectRef>
          <a:fontRef idx="minor">
            <a:schemeClr val="tx1"/>
          </a:fontRef>
        </p:style>
      </p:cxnSp>
      <p:cxnSp>
        <p:nvCxnSpPr>
          <p:cNvPr id="162" name="Connecteur droit 161"/>
          <p:cNvCxnSpPr>
            <a:stCxn id="83" idx="4"/>
          </p:cNvCxnSpPr>
          <p:nvPr/>
        </p:nvCxnSpPr>
        <p:spPr>
          <a:xfrm>
            <a:off x="5010407" y="2087675"/>
            <a:ext cx="1729806" cy="1050623"/>
          </a:xfrm>
          <a:prstGeom prst="line">
            <a:avLst/>
          </a:prstGeom>
        </p:spPr>
        <p:style>
          <a:lnRef idx="1">
            <a:schemeClr val="dk1"/>
          </a:lnRef>
          <a:fillRef idx="0">
            <a:schemeClr val="dk1"/>
          </a:fillRef>
          <a:effectRef idx="0">
            <a:schemeClr val="dk1"/>
          </a:effectRef>
          <a:fontRef idx="minor">
            <a:schemeClr val="tx1"/>
          </a:fontRef>
        </p:style>
      </p:cxnSp>
      <p:cxnSp>
        <p:nvCxnSpPr>
          <p:cNvPr id="164" name="Connecteur droit 163"/>
          <p:cNvCxnSpPr>
            <a:stCxn id="83" idx="4"/>
          </p:cNvCxnSpPr>
          <p:nvPr/>
        </p:nvCxnSpPr>
        <p:spPr>
          <a:xfrm>
            <a:off x="5010407" y="2087675"/>
            <a:ext cx="2523474" cy="1060519"/>
          </a:xfrm>
          <a:prstGeom prst="line">
            <a:avLst/>
          </a:prstGeom>
        </p:spPr>
        <p:style>
          <a:lnRef idx="1">
            <a:schemeClr val="dk1"/>
          </a:lnRef>
          <a:fillRef idx="0">
            <a:schemeClr val="dk1"/>
          </a:fillRef>
          <a:effectRef idx="0">
            <a:schemeClr val="dk1"/>
          </a:effectRef>
          <a:fontRef idx="minor">
            <a:schemeClr val="tx1"/>
          </a:fontRef>
        </p:style>
      </p:cxnSp>
      <p:cxnSp>
        <p:nvCxnSpPr>
          <p:cNvPr id="166" name="Connecteur droit 165"/>
          <p:cNvCxnSpPr>
            <a:stCxn id="81" idx="4"/>
            <a:endCxn id="113" idx="0"/>
          </p:cNvCxnSpPr>
          <p:nvPr/>
        </p:nvCxnSpPr>
        <p:spPr>
          <a:xfrm flipH="1">
            <a:off x="4331533" y="2084508"/>
            <a:ext cx="1486394" cy="1008545"/>
          </a:xfrm>
          <a:prstGeom prst="line">
            <a:avLst/>
          </a:prstGeom>
        </p:spPr>
        <p:style>
          <a:lnRef idx="1">
            <a:schemeClr val="dk1"/>
          </a:lnRef>
          <a:fillRef idx="0">
            <a:schemeClr val="dk1"/>
          </a:fillRef>
          <a:effectRef idx="0">
            <a:schemeClr val="dk1"/>
          </a:effectRef>
          <a:fontRef idx="minor">
            <a:schemeClr val="tx1"/>
          </a:fontRef>
        </p:style>
      </p:cxnSp>
      <p:cxnSp>
        <p:nvCxnSpPr>
          <p:cNvPr id="168" name="Connecteur droit 167"/>
          <p:cNvCxnSpPr>
            <a:stCxn id="81" idx="4"/>
            <a:endCxn id="111" idx="0"/>
          </p:cNvCxnSpPr>
          <p:nvPr/>
        </p:nvCxnSpPr>
        <p:spPr>
          <a:xfrm flipH="1">
            <a:off x="5139053" y="2084508"/>
            <a:ext cx="678874" cy="1005378"/>
          </a:xfrm>
          <a:prstGeom prst="line">
            <a:avLst/>
          </a:prstGeom>
        </p:spPr>
        <p:style>
          <a:lnRef idx="1">
            <a:schemeClr val="dk1"/>
          </a:lnRef>
          <a:fillRef idx="0">
            <a:schemeClr val="dk1"/>
          </a:fillRef>
          <a:effectRef idx="0">
            <a:schemeClr val="dk1"/>
          </a:effectRef>
          <a:fontRef idx="minor">
            <a:schemeClr val="tx1"/>
          </a:fontRef>
        </p:style>
      </p:cxnSp>
      <p:cxnSp>
        <p:nvCxnSpPr>
          <p:cNvPr id="170" name="Connecteur droit 169"/>
          <p:cNvCxnSpPr>
            <a:stCxn id="81" idx="4"/>
            <a:endCxn id="115" idx="0"/>
          </p:cNvCxnSpPr>
          <p:nvPr/>
        </p:nvCxnSpPr>
        <p:spPr>
          <a:xfrm>
            <a:off x="5817927" y="2084508"/>
            <a:ext cx="116774" cy="1028041"/>
          </a:xfrm>
          <a:prstGeom prst="line">
            <a:avLst/>
          </a:prstGeom>
        </p:spPr>
        <p:style>
          <a:lnRef idx="1">
            <a:schemeClr val="dk1"/>
          </a:lnRef>
          <a:fillRef idx="0">
            <a:schemeClr val="dk1"/>
          </a:fillRef>
          <a:effectRef idx="0">
            <a:schemeClr val="dk1"/>
          </a:effectRef>
          <a:fontRef idx="minor">
            <a:schemeClr val="tx1"/>
          </a:fontRef>
        </p:style>
      </p:cxnSp>
      <p:cxnSp>
        <p:nvCxnSpPr>
          <p:cNvPr id="172" name="Connecteur droit 171"/>
          <p:cNvCxnSpPr>
            <a:stCxn id="81" idx="4"/>
            <a:endCxn id="109" idx="0"/>
          </p:cNvCxnSpPr>
          <p:nvPr/>
        </p:nvCxnSpPr>
        <p:spPr>
          <a:xfrm>
            <a:off x="5817927" y="2084508"/>
            <a:ext cx="924296" cy="1012998"/>
          </a:xfrm>
          <a:prstGeom prst="line">
            <a:avLst/>
          </a:prstGeom>
        </p:spPr>
        <p:style>
          <a:lnRef idx="1">
            <a:schemeClr val="dk1"/>
          </a:lnRef>
          <a:fillRef idx="0">
            <a:schemeClr val="dk1"/>
          </a:fillRef>
          <a:effectRef idx="0">
            <a:schemeClr val="dk1"/>
          </a:effectRef>
          <a:fontRef idx="minor">
            <a:schemeClr val="tx1"/>
          </a:fontRef>
        </p:style>
      </p:cxnSp>
      <p:cxnSp>
        <p:nvCxnSpPr>
          <p:cNvPr id="174" name="Connecteur droit 173"/>
          <p:cNvCxnSpPr>
            <a:stCxn id="81" idx="4"/>
          </p:cNvCxnSpPr>
          <p:nvPr/>
        </p:nvCxnSpPr>
        <p:spPr>
          <a:xfrm>
            <a:off x="5817927" y="2084508"/>
            <a:ext cx="1715954" cy="1063686"/>
          </a:xfrm>
          <a:prstGeom prst="line">
            <a:avLst/>
          </a:prstGeom>
        </p:spPr>
        <p:style>
          <a:lnRef idx="1">
            <a:schemeClr val="dk1"/>
          </a:lnRef>
          <a:fillRef idx="0">
            <a:schemeClr val="dk1"/>
          </a:fillRef>
          <a:effectRef idx="0">
            <a:schemeClr val="dk1"/>
          </a:effectRef>
          <a:fontRef idx="minor">
            <a:schemeClr val="tx1"/>
          </a:fontRef>
        </p:style>
      </p:cxnSp>
      <p:cxnSp>
        <p:nvCxnSpPr>
          <p:cNvPr id="176" name="Connecteur droit 175"/>
          <p:cNvCxnSpPr>
            <a:stCxn id="85" idx="4"/>
            <a:endCxn id="113" idx="0"/>
          </p:cNvCxnSpPr>
          <p:nvPr/>
        </p:nvCxnSpPr>
        <p:spPr>
          <a:xfrm flipH="1">
            <a:off x="4331533" y="2107171"/>
            <a:ext cx="2282042" cy="985882"/>
          </a:xfrm>
          <a:prstGeom prst="line">
            <a:avLst/>
          </a:prstGeom>
        </p:spPr>
        <p:style>
          <a:lnRef idx="1">
            <a:schemeClr val="dk1"/>
          </a:lnRef>
          <a:fillRef idx="0">
            <a:schemeClr val="dk1"/>
          </a:fillRef>
          <a:effectRef idx="0">
            <a:schemeClr val="dk1"/>
          </a:effectRef>
          <a:fontRef idx="minor">
            <a:schemeClr val="tx1"/>
          </a:fontRef>
        </p:style>
      </p:cxnSp>
      <p:cxnSp>
        <p:nvCxnSpPr>
          <p:cNvPr id="178" name="Connecteur droit 177"/>
          <p:cNvCxnSpPr>
            <a:stCxn id="85" idx="4"/>
            <a:endCxn id="111" idx="0"/>
          </p:cNvCxnSpPr>
          <p:nvPr/>
        </p:nvCxnSpPr>
        <p:spPr>
          <a:xfrm flipH="1">
            <a:off x="5139053" y="2107171"/>
            <a:ext cx="1474522" cy="982715"/>
          </a:xfrm>
          <a:prstGeom prst="line">
            <a:avLst/>
          </a:prstGeom>
        </p:spPr>
        <p:style>
          <a:lnRef idx="1">
            <a:schemeClr val="dk1"/>
          </a:lnRef>
          <a:fillRef idx="0">
            <a:schemeClr val="dk1"/>
          </a:fillRef>
          <a:effectRef idx="0">
            <a:schemeClr val="dk1"/>
          </a:effectRef>
          <a:fontRef idx="minor">
            <a:schemeClr val="tx1"/>
          </a:fontRef>
        </p:style>
      </p:cxnSp>
      <p:cxnSp>
        <p:nvCxnSpPr>
          <p:cNvPr id="180" name="Connecteur droit 179"/>
          <p:cNvCxnSpPr>
            <a:stCxn id="85" idx="4"/>
          </p:cNvCxnSpPr>
          <p:nvPr/>
        </p:nvCxnSpPr>
        <p:spPr>
          <a:xfrm flipH="1">
            <a:off x="5932691" y="2107171"/>
            <a:ext cx="680884" cy="1043003"/>
          </a:xfrm>
          <a:prstGeom prst="line">
            <a:avLst/>
          </a:prstGeom>
        </p:spPr>
        <p:style>
          <a:lnRef idx="1">
            <a:schemeClr val="dk1"/>
          </a:lnRef>
          <a:fillRef idx="0">
            <a:schemeClr val="dk1"/>
          </a:fillRef>
          <a:effectRef idx="0">
            <a:schemeClr val="dk1"/>
          </a:effectRef>
          <a:fontRef idx="minor">
            <a:schemeClr val="tx1"/>
          </a:fontRef>
        </p:style>
      </p:cxnSp>
      <p:cxnSp>
        <p:nvCxnSpPr>
          <p:cNvPr id="182" name="Connecteur droit 181"/>
          <p:cNvCxnSpPr>
            <a:stCxn id="85" idx="4"/>
          </p:cNvCxnSpPr>
          <p:nvPr/>
        </p:nvCxnSpPr>
        <p:spPr>
          <a:xfrm>
            <a:off x="6613575" y="2107171"/>
            <a:ext cx="126638" cy="1031127"/>
          </a:xfrm>
          <a:prstGeom prst="line">
            <a:avLst/>
          </a:prstGeom>
        </p:spPr>
        <p:style>
          <a:lnRef idx="1">
            <a:schemeClr val="dk1"/>
          </a:lnRef>
          <a:fillRef idx="0">
            <a:schemeClr val="dk1"/>
          </a:fillRef>
          <a:effectRef idx="0">
            <a:schemeClr val="dk1"/>
          </a:effectRef>
          <a:fontRef idx="minor">
            <a:schemeClr val="tx1"/>
          </a:fontRef>
        </p:style>
      </p:cxnSp>
      <p:cxnSp>
        <p:nvCxnSpPr>
          <p:cNvPr id="184" name="Connecteur droit 183"/>
          <p:cNvCxnSpPr>
            <a:stCxn id="85" idx="4"/>
          </p:cNvCxnSpPr>
          <p:nvPr/>
        </p:nvCxnSpPr>
        <p:spPr>
          <a:xfrm>
            <a:off x="6613575" y="2107171"/>
            <a:ext cx="920306" cy="1041023"/>
          </a:xfrm>
          <a:prstGeom prst="line">
            <a:avLst/>
          </a:prstGeom>
        </p:spPr>
        <p:style>
          <a:lnRef idx="1">
            <a:schemeClr val="dk1"/>
          </a:lnRef>
          <a:fillRef idx="0">
            <a:schemeClr val="dk1"/>
          </a:fillRef>
          <a:effectRef idx="0">
            <a:schemeClr val="dk1"/>
          </a:effectRef>
          <a:fontRef idx="minor">
            <a:schemeClr val="tx1"/>
          </a:fontRef>
        </p:style>
      </p:cxnSp>
      <p:sp>
        <p:nvSpPr>
          <p:cNvPr id="201" name="TextBox 58">
            <a:extLst>
              <a:ext uri="{FF2B5EF4-FFF2-40B4-BE49-F238E27FC236}">
                <a16:creationId xmlns:a16="http://schemas.microsoft.com/office/drawing/2014/main" id="{221FCEA1-5757-49C8-82D0-193822B48FA1}"/>
              </a:ext>
            </a:extLst>
          </p:cNvPr>
          <p:cNvSpPr txBox="1"/>
          <p:nvPr/>
        </p:nvSpPr>
        <p:spPr>
          <a:xfrm>
            <a:off x="7770369" y="3174294"/>
            <a:ext cx="152801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400" b="1" dirty="0">
                <a:latin typeface="Roboto" panose="02000000000000000000" pitchFamily="2" charset="0"/>
                <a:ea typeface="Roboto" panose="02000000000000000000" pitchFamily="2" charset="0"/>
              </a:rPr>
              <a:t>Couche Visible</a:t>
            </a:r>
          </a:p>
        </p:txBody>
      </p:sp>
      <p:sp>
        <p:nvSpPr>
          <p:cNvPr id="202" name="TextBox 59">
            <a:extLst>
              <a:ext uri="{FF2B5EF4-FFF2-40B4-BE49-F238E27FC236}">
                <a16:creationId xmlns:a16="http://schemas.microsoft.com/office/drawing/2014/main" id="{74B56CF1-E8FA-4F55-BF42-E1FE0CADD527}"/>
              </a:ext>
            </a:extLst>
          </p:cNvPr>
          <p:cNvSpPr txBox="1"/>
          <p:nvPr/>
        </p:nvSpPr>
        <p:spPr>
          <a:xfrm>
            <a:off x="7758493" y="1730851"/>
            <a:ext cx="152801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400" b="1" dirty="0">
                <a:latin typeface="Roboto" panose="02000000000000000000" pitchFamily="2" charset="0"/>
                <a:ea typeface="Roboto" panose="02000000000000000000" pitchFamily="2" charset="0"/>
              </a:rPr>
              <a:t>Couche </a:t>
            </a:r>
            <a:r>
              <a:rPr lang="fr-FR" b="1" dirty="0">
                <a:latin typeface="Roboto" panose="02000000000000000000" pitchFamily="2" charset="0"/>
                <a:ea typeface="Roboto" panose="02000000000000000000" pitchFamily="2" charset="0"/>
              </a:rPr>
              <a:t>Cachée</a:t>
            </a:r>
            <a:endParaRPr lang="fr-FR" sz="1400" b="1" dirty="0">
              <a:latin typeface="Roboto" panose="02000000000000000000" pitchFamily="2" charset="0"/>
              <a:ea typeface="Roboto" panose="02000000000000000000" pitchFamily="2" charset="0"/>
            </a:endParaRPr>
          </a:p>
        </p:txBody>
      </p:sp>
      <p:sp>
        <p:nvSpPr>
          <p:cNvPr id="233" name="Rectangle 232"/>
          <p:cNvSpPr/>
          <p:nvPr/>
        </p:nvSpPr>
        <p:spPr>
          <a:xfrm>
            <a:off x="299309" y="1812220"/>
            <a:ext cx="2068195" cy="338554"/>
          </a:xfrm>
          <a:prstGeom prst="rect">
            <a:avLst/>
          </a:prstGeom>
        </p:spPr>
        <p:txBody>
          <a:bodyPr wrap="none">
            <a:spAutoFit/>
          </a:bodyPr>
          <a:lstStyle/>
          <a:p>
            <a:r>
              <a:rPr lang="fr-FR" sz="1600" dirty="0">
                <a:latin typeface="Roboto" panose="02000000000000000000" pitchFamily="2" charset="0"/>
                <a:ea typeface="Roboto" panose="02000000000000000000" pitchFamily="2" charset="0"/>
              </a:rPr>
              <a:t>Avatar et </a:t>
            </a:r>
            <a:r>
              <a:rPr lang="fr-FR" sz="1600" dirty="0" err="1">
                <a:latin typeface="Roboto" panose="02000000000000000000" pitchFamily="2" charset="0"/>
                <a:ea typeface="Roboto" panose="02000000000000000000" pitchFamily="2" charset="0"/>
              </a:rPr>
              <a:t>interstellar</a:t>
            </a:r>
            <a:r>
              <a:rPr lang="fr-FR" sz="1600" dirty="0">
                <a:latin typeface="Roboto" panose="02000000000000000000" pitchFamily="2" charset="0"/>
                <a:ea typeface="Roboto" panose="02000000000000000000" pitchFamily="2" charset="0"/>
              </a:rPr>
              <a:t> </a:t>
            </a:r>
          </a:p>
        </p:txBody>
      </p:sp>
      <p:sp>
        <p:nvSpPr>
          <p:cNvPr id="234" name="Flèche droite 233"/>
          <p:cNvSpPr/>
          <p:nvPr/>
        </p:nvSpPr>
        <p:spPr>
          <a:xfrm>
            <a:off x="2351314" y="1911928"/>
            <a:ext cx="320634" cy="178129"/>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235" name="Rectangle 234"/>
          <p:cNvSpPr/>
          <p:nvPr/>
        </p:nvSpPr>
        <p:spPr>
          <a:xfrm>
            <a:off x="2699825" y="1824096"/>
            <a:ext cx="1574470" cy="338554"/>
          </a:xfrm>
          <a:prstGeom prst="rect">
            <a:avLst/>
          </a:prstGeom>
        </p:spPr>
        <p:txBody>
          <a:bodyPr wrap="none">
            <a:spAutoFit/>
          </a:bodyPr>
          <a:lstStyle/>
          <a:p>
            <a:r>
              <a:rPr lang="fr-FR" sz="1600" dirty="0">
                <a:solidFill>
                  <a:srgbClr val="FF0000"/>
                </a:solidFill>
                <a:latin typeface="Roboto" panose="02000000000000000000" pitchFamily="2" charset="0"/>
                <a:ea typeface="Roboto" panose="02000000000000000000" pitchFamily="2" charset="0"/>
              </a:rPr>
              <a:t>Science-fiction </a:t>
            </a:r>
          </a:p>
        </p:txBody>
      </p:sp>
      <p:sp>
        <p:nvSpPr>
          <p:cNvPr id="236" name="Rectangle 235"/>
          <p:cNvSpPr/>
          <p:nvPr/>
        </p:nvSpPr>
        <p:spPr>
          <a:xfrm>
            <a:off x="309204" y="2273378"/>
            <a:ext cx="2825882" cy="584775"/>
          </a:xfrm>
          <a:prstGeom prst="rect">
            <a:avLst/>
          </a:prstGeom>
        </p:spPr>
        <p:txBody>
          <a:bodyPr wrap="square">
            <a:spAutoFit/>
          </a:bodyPr>
          <a:lstStyle/>
          <a:p>
            <a:r>
              <a:rPr lang="fr-FR" sz="1600" dirty="0" err="1">
                <a:latin typeface="Roboto" panose="02000000000000000000" pitchFamily="2" charset="0"/>
                <a:ea typeface="Roboto" panose="02000000000000000000" pitchFamily="2" charset="0"/>
              </a:rPr>
              <a:t>Fast</a:t>
            </a:r>
            <a:r>
              <a:rPr lang="fr-FR" sz="1600" dirty="0">
                <a:latin typeface="Roboto" panose="02000000000000000000" pitchFamily="2" charset="0"/>
                <a:ea typeface="Roboto" panose="02000000000000000000" pitchFamily="2" charset="0"/>
              </a:rPr>
              <a:t> &amp; </a:t>
            </a:r>
            <a:r>
              <a:rPr lang="fr-FR" sz="1600" dirty="0" err="1">
                <a:latin typeface="Roboto" panose="02000000000000000000" pitchFamily="2" charset="0"/>
                <a:ea typeface="Roboto" panose="02000000000000000000" pitchFamily="2" charset="0"/>
              </a:rPr>
              <a:t>Furious</a:t>
            </a:r>
            <a:r>
              <a:rPr lang="fr-FR" sz="1600" dirty="0">
                <a:latin typeface="Roboto" panose="02000000000000000000" pitchFamily="2" charset="0"/>
                <a:ea typeface="Roboto" panose="02000000000000000000" pitchFamily="2" charset="0"/>
              </a:rPr>
              <a:t> et</a:t>
            </a:r>
          </a:p>
          <a:p>
            <a:r>
              <a:rPr lang="fr-FR" sz="1600" dirty="0">
                <a:latin typeface="Roboto" panose="02000000000000000000" pitchFamily="2" charset="0"/>
                <a:ea typeface="Roboto" panose="02000000000000000000" pitchFamily="2" charset="0"/>
              </a:rPr>
              <a:t>Salt</a:t>
            </a:r>
          </a:p>
        </p:txBody>
      </p:sp>
      <p:sp>
        <p:nvSpPr>
          <p:cNvPr id="237" name="Flèche droite 236"/>
          <p:cNvSpPr/>
          <p:nvPr/>
        </p:nvSpPr>
        <p:spPr>
          <a:xfrm>
            <a:off x="2337460" y="2468089"/>
            <a:ext cx="320634" cy="178129"/>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238" name="Rectangle 237"/>
          <p:cNvSpPr/>
          <p:nvPr/>
        </p:nvSpPr>
        <p:spPr>
          <a:xfrm>
            <a:off x="2721597" y="2380257"/>
            <a:ext cx="774571" cy="338554"/>
          </a:xfrm>
          <a:prstGeom prst="rect">
            <a:avLst/>
          </a:prstGeom>
        </p:spPr>
        <p:txBody>
          <a:bodyPr wrap="none">
            <a:spAutoFit/>
          </a:bodyPr>
          <a:lstStyle/>
          <a:p>
            <a:r>
              <a:rPr lang="fr-FR" sz="1600" dirty="0">
                <a:solidFill>
                  <a:srgbClr val="0070C0"/>
                </a:solidFill>
                <a:latin typeface="Roboto" panose="02000000000000000000" pitchFamily="2" charset="0"/>
                <a:ea typeface="Roboto" panose="02000000000000000000" pitchFamily="2" charset="0"/>
              </a:rPr>
              <a:t>Action</a:t>
            </a:r>
          </a:p>
        </p:txBody>
      </p:sp>
      <p:sp>
        <p:nvSpPr>
          <p:cNvPr id="240" name="Rectangle 239"/>
          <p:cNvSpPr/>
          <p:nvPr/>
        </p:nvSpPr>
        <p:spPr>
          <a:xfrm>
            <a:off x="321080" y="2962147"/>
            <a:ext cx="925253" cy="338554"/>
          </a:xfrm>
          <a:prstGeom prst="rect">
            <a:avLst/>
          </a:prstGeom>
        </p:spPr>
        <p:txBody>
          <a:bodyPr wrap="none">
            <a:spAutoFit/>
          </a:bodyPr>
          <a:lstStyle/>
          <a:p>
            <a:r>
              <a:rPr lang="fr-FR" sz="1600" dirty="0" err="1">
                <a:latin typeface="Roboto" panose="02000000000000000000" pitchFamily="2" charset="0"/>
                <a:ea typeface="Roboto" panose="02000000000000000000" pitchFamily="2" charset="0"/>
              </a:rPr>
              <a:t>Yes</a:t>
            </a:r>
            <a:r>
              <a:rPr lang="fr-FR" sz="1600" dirty="0">
                <a:latin typeface="Roboto" panose="02000000000000000000" pitchFamily="2" charset="0"/>
                <a:ea typeface="Roboto" panose="02000000000000000000" pitchFamily="2" charset="0"/>
              </a:rPr>
              <a:t> </a:t>
            </a:r>
            <a:r>
              <a:rPr lang="fr-FR" sz="1600" dirty="0" err="1">
                <a:latin typeface="Roboto" panose="02000000000000000000" pitchFamily="2" charset="0"/>
                <a:ea typeface="Roboto" panose="02000000000000000000" pitchFamily="2" charset="0"/>
              </a:rPr>
              <a:t>day</a:t>
            </a:r>
            <a:endParaRPr lang="fr-FR" sz="1600" dirty="0">
              <a:latin typeface="Roboto" panose="02000000000000000000" pitchFamily="2" charset="0"/>
              <a:ea typeface="Roboto" panose="02000000000000000000" pitchFamily="2" charset="0"/>
            </a:endParaRPr>
          </a:p>
        </p:txBody>
      </p:sp>
      <p:sp>
        <p:nvSpPr>
          <p:cNvPr id="241" name="Flèche droite 240"/>
          <p:cNvSpPr/>
          <p:nvPr/>
        </p:nvSpPr>
        <p:spPr>
          <a:xfrm>
            <a:off x="2361209" y="3061855"/>
            <a:ext cx="320634" cy="17812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2" name="Rectangle 241"/>
          <p:cNvSpPr/>
          <p:nvPr/>
        </p:nvSpPr>
        <p:spPr>
          <a:xfrm>
            <a:off x="2709721" y="2974023"/>
            <a:ext cx="1003801" cy="338554"/>
          </a:xfrm>
          <a:prstGeom prst="rect">
            <a:avLst/>
          </a:prstGeom>
        </p:spPr>
        <p:txBody>
          <a:bodyPr wrap="none">
            <a:spAutoFit/>
          </a:bodyPr>
          <a:lstStyle/>
          <a:p>
            <a:r>
              <a:rPr lang="fr-FR" sz="1600" dirty="0">
                <a:solidFill>
                  <a:schemeClr val="accent6">
                    <a:lumMod val="75000"/>
                  </a:schemeClr>
                </a:solidFill>
              </a:rPr>
              <a:t>Comédie</a:t>
            </a:r>
          </a:p>
        </p:txBody>
      </p:sp>
      <p:sp>
        <p:nvSpPr>
          <p:cNvPr id="243" name="Rectangle 242"/>
          <p:cNvSpPr/>
          <p:nvPr/>
        </p:nvSpPr>
        <p:spPr>
          <a:xfrm>
            <a:off x="343638" y="3842901"/>
            <a:ext cx="3887603" cy="307777"/>
          </a:xfrm>
          <a:prstGeom prst="rect">
            <a:avLst/>
          </a:prstGeom>
        </p:spPr>
        <p:txBody>
          <a:bodyPr wrap="none">
            <a:spAutoFit/>
          </a:bodyPr>
          <a:lstStyle/>
          <a:p>
            <a:pPr>
              <a:buFont typeface="Wingdings" pitchFamily="2" charset="2"/>
              <a:buChar char="ü"/>
            </a:pPr>
            <a:r>
              <a:rPr lang="fr-FR" dirty="0">
                <a:latin typeface="Roboto" panose="02000000000000000000" pitchFamily="2" charset="0"/>
                <a:ea typeface="Roboto" panose="02000000000000000000" pitchFamily="2" charset="0"/>
              </a:rPr>
              <a:t> Les films deviendront des neurones visibles.</a:t>
            </a:r>
          </a:p>
        </p:txBody>
      </p:sp>
      <p:sp>
        <p:nvSpPr>
          <p:cNvPr id="244" name="Rectangle 243"/>
          <p:cNvSpPr/>
          <p:nvPr/>
        </p:nvSpPr>
        <p:spPr>
          <a:xfrm>
            <a:off x="338446" y="4245817"/>
            <a:ext cx="8318666" cy="307777"/>
          </a:xfrm>
          <a:prstGeom prst="rect">
            <a:avLst/>
          </a:prstGeom>
        </p:spPr>
        <p:txBody>
          <a:bodyPr wrap="square">
            <a:spAutoFit/>
          </a:bodyPr>
          <a:lstStyle/>
          <a:p>
            <a:pPr>
              <a:buFont typeface="Wingdings" pitchFamily="2" charset="2"/>
              <a:buChar char="ü"/>
            </a:pPr>
            <a:r>
              <a:rPr lang="fr-FR" dirty="0">
                <a:latin typeface="Roboto" panose="02000000000000000000" pitchFamily="2" charset="0"/>
                <a:ea typeface="Roboto" panose="02000000000000000000" pitchFamily="2" charset="0"/>
              </a:rPr>
              <a:t> Les caractéristiques latentes que nous essayons d’apprendre deviendront des neurones cachés.</a:t>
            </a:r>
          </a:p>
        </p:txBody>
      </p:sp>
    </p:spTree>
    <p:extLst>
      <p:ext uri="{BB962C8B-B14F-4D97-AF65-F5344CB8AC3E}">
        <p14:creationId xmlns:p14="http://schemas.microsoft.com/office/powerpoint/2010/main" val="344144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diamond(in)">
                                      <p:cBhvr>
                                        <p:cTn id="7" dur="2000"/>
                                        <p:tgtEl>
                                          <p:spTgt spid="236"/>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233"/>
                                        </p:tgtEl>
                                        <p:attrNameLst>
                                          <p:attrName>style.visibility</p:attrName>
                                        </p:attrNameLst>
                                      </p:cBhvr>
                                      <p:to>
                                        <p:strVal val="visible"/>
                                      </p:to>
                                    </p:set>
                                    <p:animEffect transition="in" filter="diamond(in)">
                                      <p:cBhvr>
                                        <p:cTn id="10" dur="2000"/>
                                        <p:tgtEl>
                                          <p:spTgt spid="233"/>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diamond(in)">
                                      <p:cBhvr>
                                        <p:cTn id="13" dur="2000"/>
                                        <p:tgtEl>
                                          <p:spTgt spid="240"/>
                                        </p:tgtEl>
                                      </p:cBhvr>
                                    </p:animEffect>
                                  </p:childTnLst>
                                </p:cTn>
                              </p:par>
                            </p:childTnLst>
                          </p:cTn>
                        </p:par>
                      </p:childTnLst>
                    </p:cTn>
                  </p:par>
                  <p:par>
                    <p:cTn id="14" fill="hold">
                      <p:stCondLst>
                        <p:cond delay="indefinite"/>
                      </p:stCondLst>
                      <p:childTnLst>
                        <p:par>
                          <p:cTn id="15" fill="hold">
                            <p:stCondLst>
                              <p:cond delay="0"/>
                            </p:stCondLst>
                            <p:childTnLst>
                              <p:par>
                                <p:cTn id="16" presetID="25" presetClass="entr" presetSubtype="0" fill="hold" grpId="0" nodeType="clickEffect">
                                  <p:stCondLst>
                                    <p:cond delay="0"/>
                                  </p:stCondLst>
                                  <p:childTnLst>
                                    <p:set>
                                      <p:cBhvr>
                                        <p:cTn id="17" dur="1" fill="hold">
                                          <p:stCondLst>
                                            <p:cond delay="0"/>
                                          </p:stCondLst>
                                        </p:cTn>
                                        <p:tgtEl>
                                          <p:spTgt spid="234"/>
                                        </p:tgtEl>
                                        <p:attrNameLst>
                                          <p:attrName>style.visibility</p:attrName>
                                        </p:attrNameLst>
                                      </p:cBhvr>
                                      <p:to>
                                        <p:strVal val="visible"/>
                                      </p:to>
                                    </p:set>
                                    <p:anim calcmode="lin" valueType="num">
                                      <p:cBhvr>
                                        <p:cTn id="18" dur="500" decel="50000" fill="hold">
                                          <p:stCondLst>
                                            <p:cond delay="0"/>
                                          </p:stCondLst>
                                        </p:cTn>
                                        <p:tgtEl>
                                          <p:spTgt spid="234"/>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234"/>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234"/>
                                        </p:tgtEl>
                                        <p:attrNameLst>
                                          <p:attrName>ppt_w</p:attrName>
                                        </p:attrNameLst>
                                      </p:cBhvr>
                                      <p:tavLst>
                                        <p:tav tm="0">
                                          <p:val>
                                            <p:strVal val="#ppt_w*.05"/>
                                          </p:val>
                                        </p:tav>
                                        <p:tav tm="100000">
                                          <p:val>
                                            <p:strVal val="#ppt_w"/>
                                          </p:val>
                                        </p:tav>
                                      </p:tavLst>
                                    </p:anim>
                                    <p:anim calcmode="lin" valueType="num">
                                      <p:cBhvr>
                                        <p:cTn id="21" dur="1000" fill="hold"/>
                                        <p:tgtEl>
                                          <p:spTgt spid="234"/>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234"/>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234"/>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234"/>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234"/>
                                        </p:tgtEl>
                                      </p:cBhvr>
                                    </p:animEffect>
                                  </p:childTnLst>
                                </p:cTn>
                              </p:par>
                              <p:par>
                                <p:cTn id="26" presetID="25" presetClass="entr" presetSubtype="0" fill="hold" grpId="0" nodeType="withEffect">
                                  <p:stCondLst>
                                    <p:cond delay="0"/>
                                  </p:stCondLst>
                                  <p:childTnLst>
                                    <p:set>
                                      <p:cBhvr>
                                        <p:cTn id="27" dur="1" fill="hold">
                                          <p:stCondLst>
                                            <p:cond delay="0"/>
                                          </p:stCondLst>
                                        </p:cTn>
                                        <p:tgtEl>
                                          <p:spTgt spid="235"/>
                                        </p:tgtEl>
                                        <p:attrNameLst>
                                          <p:attrName>style.visibility</p:attrName>
                                        </p:attrNameLst>
                                      </p:cBhvr>
                                      <p:to>
                                        <p:strVal val="visible"/>
                                      </p:to>
                                    </p:set>
                                    <p:anim calcmode="lin" valueType="num">
                                      <p:cBhvr>
                                        <p:cTn id="28" dur="500" decel="50000" fill="hold">
                                          <p:stCondLst>
                                            <p:cond delay="0"/>
                                          </p:stCondLst>
                                        </p:cTn>
                                        <p:tgtEl>
                                          <p:spTgt spid="235"/>
                                        </p:tgtEl>
                                        <p:attrNameLst>
                                          <p:attrName>style.rotation</p:attrName>
                                        </p:attrNameLst>
                                      </p:cBhvr>
                                      <p:tavLst>
                                        <p:tav tm="0">
                                          <p:val>
                                            <p:fltVal val="-90"/>
                                          </p:val>
                                        </p:tav>
                                        <p:tav tm="100000">
                                          <p:val>
                                            <p:fltVal val="0"/>
                                          </p:val>
                                        </p:tav>
                                      </p:tavLst>
                                    </p:anim>
                                    <p:anim calcmode="lin" valueType="num">
                                      <p:cBhvr>
                                        <p:cTn id="29" dur="500" decel="50000" fill="hold">
                                          <p:stCondLst>
                                            <p:cond delay="0"/>
                                          </p:stCondLst>
                                        </p:cTn>
                                        <p:tgtEl>
                                          <p:spTgt spid="235"/>
                                        </p:tgtEl>
                                        <p:attrNameLst>
                                          <p:attrName>ppt_w</p:attrName>
                                        </p:attrNameLst>
                                      </p:cBhvr>
                                      <p:tavLst>
                                        <p:tav tm="0">
                                          <p:val>
                                            <p:strVal val="#ppt_w"/>
                                          </p:val>
                                        </p:tav>
                                        <p:tav tm="100000">
                                          <p:val>
                                            <p:strVal val="#ppt_w*.05"/>
                                          </p:val>
                                        </p:tav>
                                      </p:tavLst>
                                    </p:anim>
                                    <p:anim calcmode="lin" valueType="num">
                                      <p:cBhvr>
                                        <p:cTn id="30" dur="500" accel="50000" fill="hold">
                                          <p:stCondLst>
                                            <p:cond delay="500"/>
                                          </p:stCondLst>
                                        </p:cTn>
                                        <p:tgtEl>
                                          <p:spTgt spid="235"/>
                                        </p:tgtEl>
                                        <p:attrNameLst>
                                          <p:attrName>ppt_w</p:attrName>
                                        </p:attrNameLst>
                                      </p:cBhvr>
                                      <p:tavLst>
                                        <p:tav tm="0">
                                          <p:val>
                                            <p:strVal val="#ppt_w*.05"/>
                                          </p:val>
                                        </p:tav>
                                        <p:tav tm="100000">
                                          <p:val>
                                            <p:strVal val="#ppt_w"/>
                                          </p:val>
                                        </p:tav>
                                      </p:tavLst>
                                    </p:anim>
                                    <p:anim calcmode="lin" valueType="num">
                                      <p:cBhvr>
                                        <p:cTn id="31" dur="1000" fill="hold"/>
                                        <p:tgtEl>
                                          <p:spTgt spid="235"/>
                                        </p:tgtEl>
                                        <p:attrNameLst>
                                          <p:attrName>ppt_h</p:attrName>
                                        </p:attrNameLst>
                                      </p:cBhvr>
                                      <p:tavLst>
                                        <p:tav tm="0">
                                          <p:val>
                                            <p:strVal val="#ppt_h"/>
                                          </p:val>
                                        </p:tav>
                                        <p:tav tm="100000">
                                          <p:val>
                                            <p:strVal val="#ppt_h"/>
                                          </p:val>
                                        </p:tav>
                                      </p:tavLst>
                                    </p:anim>
                                    <p:anim calcmode="lin" valueType="num">
                                      <p:cBhvr>
                                        <p:cTn id="32" dur="500" decel="50000" fill="hold">
                                          <p:stCondLst>
                                            <p:cond delay="0"/>
                                          </p:stCondLst>
                                        </p:cTn>
                                        <p:tgtEl>
                                          <p:spTgt spid="235"/>
                                        </p:tgtEl>
                                        <p:attrNameLst>
                                          <p:attrName>ppt_x</p:attrName>
                                        </p:attrNameLst>
                                      </p:cBhvr>
                                      <p:tavLst>
                                        <p:tav tm="0">
                                          <p:val>
                                            <p:strVal val="#ppt_x+.4"/>
                                          </p:val>
                                        </p:tav>
                                        <p:tav tm="100000">
                                          <p:val>
                                            <p:strVal val="#ppt_x"/>
                                          </p:val>
                                        </p:tav>
                                      </p:tavLst>
                                    </p:anim>
                                    <p:anim calcmode="lin" valueType="num">
                                      <p:cBhvr>
                                        <p:cTn id="33" dur="500" decel="50000" fill="hold">
                                          <p:stCondLst>
                                            <p:cond delay="0"/>
                                          </p:stCondLst>
                                        </p:cTn>
                                        <p:tgtEl>
                                          <p:spTgt spid="235"/>
                                        </p:tgtEl>
                                        <p:attrNameLst>
                                          <p:attrName>ppt_y</p:attrName>
                                        </p:attrNameLst>
                                      </p:cBhvr>
                                      <p:tavLst>
                                        <p:tav tm="0">
                                          <p:val>
                                            <p:strVal val="#ppt_y-.2"/>
                                          </p:val>
                                        </p:tav>
                                        <p:tav tm="100000">
                                          <p:val>
                                            <p:strVal val="#ppt_y+.1"/>
                                          </p:val>
                                        </p:tav>
                                      </p:tavLst>
                                    </p:anim>
                                    <p:anim calcmode="lin" valueType="num">
                                      <p:cBhvr>
                                        <p:cTn id="34" dur="500" accel="50000" fill="hold">
                                          <p:stCondLst>
                                            <p:cond delay="500"/>
                                          </p:stCondLst>
                                        </p:cTn>
                                        <p:tgtEl>
                                          <p:spTgt spid="235"/>
                                        </p:tgtEl>
                                        <p:attrNameLst>
                                          <p:attrName>ppt_y</p:attrName>
                                        </p:attrNameLst>
                                      </p:cBhvr>
                                      <p:tavLst>
                                        <p:tav tm="0">
                                          <p:val>
                                            <p:strVal val="#ppt_y+.1"/>
                                          </p:val>
                                        </p:tav>
                                        <p:tav tm="100000">
                                          <p:val>
                                            <p:strVal val="#ppt_y"/>
                                          </p:val>
                                        </p:tav>
                                      </p:tavLst>
                                    </p:anim>
                                    <p:animEffect transition="in" filter="fade">
                                      <p:cBhvr>
                                        <p:cTn id="35" dur="1000" decel="50000">
                                          <p:stCondLst>
                                            <p:cond delay="0"/>
                                          </p:stCondLst>
                                        </p:cTn>
                                        <p:tgtEl>
                                          <p:spTgt spid="235"/>
                                        </p:tgtEl>
                                      </p:cBhvr>
                                    </p:animEffect>
                                  </p:childTnLst>
                                </p:cTn>
                              </p:par>
                            </p:childTnLst>
                          </p:cTn>
                        </p:par>
                      </p:childTnLst>
                    </p:cTn>
                  </p:par>
                  <p:par>
                    <p:cTn id="36" fill="hold">
                      <p:stCondLst>
                        <p:cond delay="indefinite"/>
                      </p:stCondLst>
                      <p:childTnLst>
                        <p:par>
                          <p:cTn id="37" fill="hold">
                            <p:stCondLst>
                              <p:cond delay="0"/>
                            </p:stCondLst>
                            <p:childTnLst>
                              <p:par>
                                <p:cTn id="38" presetID="25" presetClass="entr" presetSubtype="0" fill="hold" grpId="0" nodeType="clickEffect">
                                  <p:stCondLst>
                                    <p:cond delay="0"/>
                                  </p:stCondLst>
                                  <p:childTnLst>
                                    <p:set>
                                      <p:cBhvr>
                                        <p:cTn id="39" dur="1" fill="hold">
                                          <p:stCondLst>
                                            <p:cond delay="0"/>
                                          </p:stCondLst>
                                        </p:cTn>
                                        <p:tgtEl>
                                          <p:spTgt spid="237"/>
                                        </p:tgtEl>
                                        <p:attrNameLst>
                                          <p:attrName>style.visibility</p:attrName>
                                        </p:attrNameLst>
                                      </p:cBhvr>
                                      <p:to>
                                        <p:strVal val="visible"/>
                                      </p:to>
                                    </p:set>
                                    <p:anim calcmode="lin" valueType="num">
                                      <p:cBhvr>
                                        <p:cTn id="40" dur="500" decel="50000" fill="hold">
                                          <p:stCondLst>
                                            <p:cond delay="0"/>
                                          </p:stCondLst>
                                        </p:cTn>
                                        <p:tgtEl>
                                          <p:spTgt spid="237"/>
                                        </p:tgtEl>
                                        <p:attrNameLst>
                                          <p:attrName>style.rotation</p:attrName>
                                        </p:attrNameLst>
                                      </p:cBhvr>
                                      <p:tavLst>
                                        <p:tav tm="0">
                                          <p:val>
                                            <p:fltVal val="-90"/>
                                          </p:val>
                                        </p:tav>
                                        <p:tav tm="100000">
                                          <p:val>
                                            <p:fltVal val="0"/>
                                          </p:val>
                                        </p:tav>
                                      </p:tavLst>
                                    </p:anim>
                                    <p:anim calcmode="lin" valueType="num">
                                      <p:cBhvr>
                                        <p:cTn id="41" dur="500" decel="50000" fill="hold">
                                          <p:stCondLst>
                                            <p:cond delay="0"/>
                                          </p:stCondLst>
                                        </p:cTn>
                                        <p:tgtEl>
                                          <p:spTgt spid="237"/>
                                        </p:tgtEl>
                                        <p:attrNameLst>
                                          <p:attrName>ppt_w</p:attrName>
                                        </p:attrNameLst>
                                      </p:cBhvr>
                                      <p:tavLst>
                                        <p:tav tm="0">
                                          <p:val>
                                            <p:strVal val="#ppt_w"/>
                                          </p:val>
                                        </p:tav>
                                        <p:tav tm="100000">
                                          <p:val>
                                            <p:strVal val="#ppt_w*.05"/>
                                          </p:val>
                                        </p:tav>
                                      </p:tavLst>
                                    </p:anim>
                                    <p:anim calcmode="lin" valueType="num">
                                      <p:cBhvr>
                                        <p:cTn id="42" dur="500" accel="50000" fill="hold">
                                          <p:stCondLst>
                                            <p:cond delay="500"/>
                                          </p:stCondLst>
                                        </p:cTn>
                                        <p:tgtEl>
                                          <p:spTgt spid="237"/>
                                        </p:tgtEl>
                                        <p:attrNameLst>
                                          <p:attrName>ppt_w</p:attrName>
                                        </p:attrNameLst>
                                      </p:cBhvr>
                                      <p:tavLst>
                                        <p:tav tm="0">
                                          <p:val>
                                            <p:strVal val="#ppt_w*.05"/>
                                          </p:val>
                                        </p:tav>
                                        <p:tav tm="100000">
                                          <p:val>
                                            <p:strVal val="#ppt_w"/>
                                          </p:val>
                                        </p:tav>
                                      </p:tavLst>
                                    </p:anim>
                                    <p:anim calcmode="lin" valueType="num">
                                      <p:cBhvr>
                                        <p:cTn id="43" dur="1000" fill="hold"/>
                                        <p:tgtEl>
                                          <p:spTgt spid="237"/>
                                        </p:tgtEl>
                                        <p:attrNameLst>
                                          <p:attrName>ppt_h</p:attrName>
                                        </p:attrNameLst>
                                      </p:cBhvr>
                                      <p:tavLst>
                                        <p:tav tm="0">
                                          <p:val>
                                            <p:strVal val="#ppt_h"/>
                                          </p:val>
                                        </p:tav>
                                        <p:tav tm="100000">
                                          <p:val>
                                            <p:strVal val="#ppt_h"/>
                                          </p:val>
                                        </p:tav>
                                      </p:tavLst>
                                    </p:anim>
                                    <p:anim calcmode="lin" valueType="num">
                                      <p:cBhvr>
                                        <p:cTn id="44" dur="500" decel="50000" fill="hold">
                                          <p:stCondLst>
                                            <p:cond delay="0"/>
                                          </p:stCondLst>
                                        </p:cTn>
                                        <p:tgtEl>
                                          <p:spTgt spid="237"/>
                                        </p:tgtEl>
                                        <p:attrNameLst>
                                          <p:attrName>ppt_x</p:attrName>
                                        </p:attrNameLst>
                                      </p:cBhvr>
                                      <p:tavLst>
                                        <p:tav tm="0">
                                          <p:val>
                                            <p:strVal val="#ppt_x+.4"/>
                                          </p:val>
                                        </p:tav>
                                        <p:tav tm="100000">
                                          <p:val>
                                            <p:strVal val="#ppt_x"/>
                                          </p:val>
                                        </p:tav>
                                      </p:tavLst>
                                    </p:anim>
                                    <p:anim calcmode="lin" valueType="num">
                                      <p:cBhvr>
                                        <p:cTn id="45" dur="500" decel="50000" fill="hold">
                                          <p:stCondLst>
                                            <p:cond delay="0"/>
                                          </p:stCondLst>
                                        </p:cTn>
                                        <p:tgtEl>
                                          <p:spTgt spid="237"/>
                                        </p:tgtEl>
                                        <p:attrNameLst>
                                          <p:attrName>ppt_y</p:attrName>
                                        </p:attrNameLst>
                                      </p:cBhvr>
                                      <p:tavLst>
                                        <p:tav tm="0">
                                          <p:val>
                                            <p:strVal val="#ppt_y-.2"/>
                                          </p:val>
                                        </p:tav>
                                        <p:tav tm="100000">
                                          <p:val>
                                            <p:strVal val="#ppt_y+.1"/>
                                          </p:val>
                                        </p:tav>
                                      </p:tavLst>
                                    </p:anim>
                                    <p:anim calcmode="lin" valueType="num">
                                      <p:cBhvr>
                                        <p:cTn id="46" dur="500" accel="50000" fill="hold">
                                          <p:stCondLst>
                                            <p:cond delay="500"/>
                                          </p:stCondLst>
                                        </p:cTn>
                                        <p:tgtEl>
                                          <p:spTgt spid="237"/>
                                        </p:tgtEl>
                                        <p:attrNameLst>
                                          <p:attrName>ppt_y</p:attrName>
                                        </p:attrNameLst>
                                      </p:cBhvr>
                                      <p:tavLst>
                                        <p:tav tm="0">
                                          <p:val>
                                            <p:strVal val="#ppt_y+.1"/>
                                          </p:val>
                                        </p:tav>
                                        <p:tav tm="100000">
                                          <p:val>
                                            <p:strVal val="#ppt_y"/>
                                          </p:val>
                                        </p:tav>
                                      </p:tavLst>
                                    </p:anim>
                                    <p:animEffect transition="in" filter="fade">
                                      <p:cBhvr>
                                        <p:cTn id="47" dur="1000" decel="50000">
                                          <p:stCondLst>
                                            <p:cond delay="0"/>
                                          </p:stCondLst>
                                        </p:cTn>
                                        <p:tgtEl>
                                          <p:spTgt spid="237"/>
                                        </p:tgtEl>
                                      </p:cBhvr>
                                    </p:animEffect>
                                  </p:childTnLst>
                                </p:cTn>
                              </p:par>
                              <p:par>
                                <p:cTn id="48" presetID="25" presetClass="entr" presetSubtype="0" fill="hold" grpId="0" nodeType="withEffect">
                                  <p:stCondLst>
                                    <p:cond delay="0"/>
                                  </p:stCondLst>
                                  <p:childTnLst>
                                    <p:set>
                                      <p:cBhvr>
                                        <p:cTn id="49" dur="1" fill="hold">
                                          <p:stCondLst>
                                            <p:cond delay="0"/>
                                          </p:stCondLst>
                                        </p:cTn>
                                        <p:tgtEl>
                                          <p:spTgt spid="238"/>
                                        </p:tgtEl>
                                        <p:attrNameLst>
                                          <p:attrName>style.visibility</p:attrName>
                                        </p:attrNameLst>
                                      </p:cBhvr>
                                      <p:to>
                                        <p:strVal val="visible"/>
                                      </p:to>
                                    </p:set>
                                    <p:anim calcmode="lin" valueType="num">
                                      <p:cBhvr>
                                        <p:cTn id="50" dur="500" decel="50000" fill="hold">
                                          <p:stCondLst>
                                            <p:cond delay="0"/>
                                          </p:stCondLst>
                                        </p:cTn>
                                        <p:tgtEl>
                                          <p:spTgt spid="238"/>
                                        </p:tgtEl>
                                        <p:attrNameLst>
                                          <p:attrName>style.rotation</p:attrName>
                                        </p:attrNameLst>
                                      </p:cBhvr>
                                      <p:tavLst>
                                        <p:tav tm="0">
                                          <p:val>
                                            <p:fltVal val="-90"/>
                                          </p:val>
                                        </p:tav>
                                        <p:tav tm="100000">
                                          <p:val>
                                            <p:fltVal val="0"/>
                                          </p:val>
                                        </p:tav>
                                      </p:tavLst>
                                    </p:anim>
                                    <p:anim calcmode="lin" valueType="num">
                                      <p:cBhvr>
                                        <p:cTn id="51" dur="500" decel="50000" fill="hold">
                                          <p:stCondLst>
                                            <p:cond delay="0"/>
                                          </p:stCondLst>
                                        </p:cTn>
                                        <p:tgtEl>
                                          <p:spTgt spid="238"/>
                                        </p:tgtEl>
                                        <p:attrNameLst>
                                          <p:attrName>ppt_w</p:attrName>
                                        </p:attrNameLst>
                                      </p:cBhvr>
                                      <p:tavLst>
                                        <p:tav tm="0">
                                          <p:val>
                                            <p:strVal val="#ppt_w"/>
                                          </p:val>
                                        </p:tav>
                                        <p:tav tm="100000">
                                          <p:val>
                                            <p:strVal val="#ppt_w*.05"/>
                                          </p:val>
                                        </p:tav>
                                      </p:tavLst>
                                    </p:anim>
                                    <p:anim calcmode="lin" valueType="num">
                                      <p:cBhvr>
                                        <p:cTn id="52" dur="500" accel="50000" fill="hold">
                                          <p:stCondLst>
                                            <p:cond delay="500"/>
                                          </p:stCondLst>
                                        </p:cTn>
                                        <p:tgtEl>
                                          <p:spTgt spid="238"/>
                                        </p:tgtEl>
                                        <p:attrNameLst>
                                          <p:attrName>ppt_w</p:attrName>
                                        </p:attrNameLst>
                                      </p:cBhvr>
                                      <p:tavLst>
                                        <p:tav tm="0">
                                          <p:val>
                                            <p:strVal val="#ppt_w*.05"/>
                                          </p:val>
                                        </p:tav>
                                        <p:tav tm="100000">
                                          <p:val>
                                            <p:strVal val="#ppt_w"/>
                                          </p:val>
                                        </p:tav>
                                      </p:tavLst>
                                    </p:anim>
                                    <p:anim calcmode="lin" valueType="num">
                                      <p:cBhvr>
                                        <p:cTn id="53" dur="1000" fill="hold"/>
                                        <p:tgtEl>
                                          <p:spTgt spid="238"/>
                                        </p:tgtEl>
                                        <p:attrNameLst>
                                          <p:attrName>ppt_h</p:attrName>
                                        </p:attrNameLst>
                                      </p:cBhvr>
                                      <p:tavLst>
                                        <p:tav tm="0">
                                          <p:val>
                                            <p:strVal val="#ppt_h"/>
                                          </p:val>
                                        </p:tav>
                                        <p:tav tm="100000">
                                          <p:val>
                                            <p:strVal val="#ppt_h"/>
                                          </p:val>
                                        </p:tav>
                                      </p:tavLst>
                                    </p:anim>
                                    <p:anim calcmode="lin" valueType="num">
                                      <p:cBhvr>
                                        <p:cTn id="54" dur="500" decel="50000" fill="hold">
                                          <p:stCondLst>
                                            <p:cond delay="0"/>
                                          </p:stCondLst>
                                        </p:cTn>
                                        <p:tgtEl>
                                          <p:spTgt spid="238"/>
                                        </p:tgtEl>
                                        <p:attrNameLst>
                                          <p:attrName>ppt_x</p:attrName>
                                        </p:attrNameLst>
                                      </p:cBhvr>
                                      <p:tavLst>
                                        <p:tav tm="0">
                                          <p:val>
                                            <p:strVal val="#ppt_x+.4"/>
                                          </p:val>
                                        </p:tav>
                                        <p:tav tm="100000">
                                          <p:val>
                                            <p:strVal val="#ppt_x"/>
                                          </p:val>
                                        </p:tav>
                                      </p:tavLst>
                                    </p:anim>
                                    <p:anim calcmode="lin" valueType="num">
                                      <p:cBhvr>
                                        <p:cTn id="55" dur="500" decel="50000" fill="hold">
                                          <p:stCondLst>
                                            <p:cond delay="0"/>
                                          </p:stCondLst>
                                        </p:cTn>
                                        <p:tgtEl>
                                          <p:spTgt spid="238"/>
                                        </p:tgtEl>
                                        <p:attrNameLst>
                                          <p:attrName>ppt_y</p:attrName>
                                        </p:attrNameLst>
                                      </p:cBhvr>
                                      <p:tavLst>
                                        <p:tav tm="0">
                                          <p:val>
                                            <p:strVal val="#ppt_y-.2"/>
                                          </p:val>
                                        </p:tav>
                                        <p:tav tm="100000">
                                          <p:val>
                                            <p:strVal val="#ppt_y+.1"/>
                                          </p:val>
                                        </p:tav>
                                      </p:tavLst>
                                    </p:anim>
                                    <p:anim calcmode="lin" valueType="num">
                                      <p:cBhvr>
                                        <p:cTn id="56" dur="500" accel="50000" fill="hold">
                                          <p:stCondLst>
                                            <p:cond delay="500"/>
                                          </p:stCondLst>
                                        </p:cTn>
                                        <p:tgtEl>
                                          <p:spTgt spid="238"/>
                                        </p:tgtEl>
                                        <p:attrNameLst>
                                          <p:attrName>ppt_y</p:attrName>
                                        </p:attrNameLst>
                                      </p:cBhvr>
                                      <p:tavLst>
                                        <p:tav tm="0">
                                          <p:val>
                                            <p:strVal val="#ppt_y+.1"/>
                                          </p:val>
                                        </p:tav>
                                        <p:tav tm="100000">
                                          <p:val>
                                            <p:strVal val="#ppt_y"/>
                                          </p:val>
                                        </p:tav>
                                      </p:tavLst>
                                    </p:anim>
                                    <p:animEffect transition="in" filter="fade">
                                      <p:cBhvr>
                                        <p:cTn id="57" dur="1000" decel="50000">
                                          <p:stCondLst>
                                            <p:cond delay="0"/>
                                          </p:stCondLst>
                                        </p:cTn>
                                        <p:tgtEl>
                                          <p:spTgt spid="238"/>
                                        </p:tgtEl>
                                      </p:cBhvr>
                                    </p:animEffect>
                                  </p:childTnLst>
                                </p:cTn>
                              </p:par>
                            </p:childTnLst>
                          </p:cTn>
                        </p:par>
                      </p:childTnLst>
                    </p:cTn>
                  </p:par>
                  <p:par>
                    <p:cTn id="58" fill="hold">
                      <p:stCondLst>
                        <p:cond delay="indefinite"/>
                      </p:stCondLst>
                      <p:childTnLst>
                        <p:par>
                          <p:cTn id="59" fill="hold">
                            <p:stCondLst>
                              <p:cond delay="0"/>
                            </p:stCondLst>
                            <p:childTnLst>
                              <p:par>
                                <p:cTn id="60" presetID="25" presetClass="entr" presetSubtype="0" fill="hold" grpId="0" nodeType="clickEffect">
                                  <p:stCondLst>
                                    <p:cond delay="0"/>
                                  </p:stCondLst>
                                  <p:childTnLst>
                                    <p:set>
                                      <p:cBhvr>
                                        <p:cTn id="61" dur="1" fill="hold">
                                          <p:stCondLst>
                                            <p:cond delay="0"/>
                                          </p:stCondLst>
                                        </p:cTn>
                                        <p:tgtEl>
                                          <p:spTgt spid="241"/>
                                        </p:tgtEl>
                                        <p:attrNameLst>
                                          <p:attrName>style.visibility</p:attrName>
                                        </p:attrNameLst>
                                      </p:cBhvr>
                                      <p:to>
                                        <p:strVal val="visible"/>
                                      </p:to>
                                    </p:set>
                                    <p:anim calcmode="lin" valueType="num">
                                      <p:cBhvr>
                                        <p:cTn id="62" dur="500" decel="50000" fill="hold">
                                          <p:stCondLst>
                                            <p:cond delay="0"/>
                                          </p:stCondLst>
                                        </p:cTn>
                                        <p:tgtEl>
                                          <p:spTgt spid="241"/>
                                        </p:tgtEl>
                                        <p:attrNameLst>
                                          <p:attrName>style.rotation</p:attrName>
                                        </p:attrNameLst>
                                      </p:cBhvr>
                                      <p:tavLst>
                                        <p:tav tm="0">
                                          <p:val>
                                            <p:fltVal val="-90"/>
                                          </p:val>
                                        </p:tav>
                                        <p:tav tm="100000">
                                          <p:val>
                                            <p:fltVal val="0"/>
                                          </p:val>
                                        </p:tav>
                                      </p:tavLst>
                                    </p:anim>
                                    <p:anim calcmode="lin" valueType="num">
                                      <p:cBhvr>
                                        <p:cTn id="63" dur="500" decel="50000" fill="hold">
                                          <p:stCondLst>
                                            <p:cond delay="0"/>
                                          </p:stCondLst>
                                        </p:cTn>
                                        <p:tgtEl>
                                          <p:spTgt spid="241"/>
                                        </p:tgtEl>
                                        <p:attrNameLst>
                                          <p:attrName>ppt_w</p:attrName>
                                        </p:attrNameLst>
                                      </p:cBhvr>
                                      <p:tavLst>
                                        <p:tav tm="0">
                                          <p:val>
                                            <p:strVal val="#ppt_w"/>
                                          </p:val>
                                        </p:tav>
                                        <p:tav tm="100000">
                                          <p:val>
                                            <p:strVal val="#ppt_w*.05"/>
                                          </p:val>
                                        </p:tav>
                                      </p:tavLst>
                                    </p:anim>
                                    <p:anim calcmode="lin" valueType="num">
                                      <p:cBhvr>
                                        <p:cTn id="64" dur="500" accel="50000" fill="hold">
                                          <p:stCondLst>
                                            <p:cond delay="500"/>
                                          </p:stCondLst>
                                        </p:cTn>
                                        <p:tgtEl>
                                          <p:spTgt spid="241"/>
                                        </p:tgtEl>
                                        <p:attrNameLst>
                                          <p:attrName>ppt_w</p:attrName>
                                        </p:attrNameLst>
                                      </p:cBhvr>
                                      <p:tavLst>
                                        <p:tav tm="0">
                                          <p:val>
                                            <p:strVal val="#ppt_w*.05"/>
                                          </p:val>
                                        </p:tav>
                                        <p:tav tm="100000">
                                          <p:val>
                                            <p:strVal val="#ppt_w"/>
                                          </p:val>
                                        </p:tav>
                                      </p:tavLst>
                                    </p:anim>
                                    <p:anim calcmode="lin" valueType="num">
                                      <p:cBhvr>
                                        <p:cTn id="65" dur="1000" fill="hold"/>
                                        <p:tgtEl>
                                          <p:spTgt spid="241"/>
                                        </p:tgtEl>
                                        <p:attrNameLst>
                                          <p:attrName>ppt_h</p:attrName>
                                        </p:attrNameLst>
                                      </p:cBhvr>
                                      <p:tavLst>
                                        <p:tav tm="0">
                                          <p:val>
                                            <p:strVal val="#ppt_h"/>
                                          </p:val>
                                        </p:tav>
                                        <p:tav tm="100000">
                                          <p:val>
                                            <p:strVal val="#ppt_h"/>
                                          </p:val>
                                        </p:tav>
                                      </p:tavLst>
                                    </p:anim>
                                    <p:anim calcmode="lin" valueType="num">
                                      <p:cBhvr>
                                        <p:cTn id="66" dur="500" decel="50000" fill="hold">
                                          <p:stCondLst>
                                            <p:cond delay="0"/>
                                          </p:stCondLst>
                                        </p:cTn>
                                        <p:tgtEl>
                                          <p:spTgt spid="241"/>
                                        </p:tgtEl>
                                        <p:attrNameLst>
                                          <p:attrName>ppt_x</p:attrName>
                                        </p:attrNameLst>
                                      </p:cBhvr>
                                      <p:tavLst>
                                        <p:tav tm="0">
                                          <p:val>
                                            <p:strVal val="#ppt_x+.4"/>
                                          </p:val>
                                        </p:tav>
                                        <p:tav tm="100000">
                                          <p:val>
                                            <p:strVal val="#ppt_x"/>
                                          </p:val>
                                        </p:tav>
                                      </p:tavLst>
                                    </p:anim>
                                    <p:anim calcmode="lin" valueType="num">
                                      <p:cBhvr>
                                        <p:cTn id="67" dur="500" decel="50000" fill="hold">
                                          <p:stCondLst>
                                            <p:cond delay="0"/>
                                          </p:stCondLst>
                                        </p:cTn>
                                        <p:tgtEl>
                                          <p:spTgt spid="241"/>
                                        </p:tgtEl>
                                        <p:attrNameLst>
                                          <p:attrName>ppt_y</p:attrName>
                                        </p:attrNameLst>
                                      </p:cBhvr>
                                      <p:tavLst>
                                        <p:tav tm="0">
                                          <p:val>
                                            <p:strVal val="#ppt_y-.2"/>
                                          </p:val>
                                        </p:tav>
                                        <p:tav tm="100000">
                                          <p:val>
                                            <p:strVal val="#ppt_y+.1"/>
                                          </p:val>
                                        </p:tav>
                                      </p:tavLst>
                                    </p:anim>
                                    <p:anim calcmode="lin" valueType="num">
                                      <p:cBhvr>
                                        <p:cTn id="68" dur="500" accel="50000" fill="hold">
                                          <p:stCondLst>
                                            <p:cond delay="500"/>
                                          </p:stCondLst>
                                        </p:cTn>
                                        <p:tgtEl>
                                          <p:spTgt spid="241"/>
                                        </p:tgtEl>
                                        <p:attrNameLst>
                                          <p:attrName>ppt_y</p:attrName>
                                        </p:attrNameLst>
                                      </p:cBhvr>
                                      <p:tavLst>
                                        <p:tav tm="0">
                                          <p:val>
                                            <p:strVal val="#ppt_y+.1"/>
                                          </p:val>
                                        </p:tav>
                                        <p:tav tm="100000">
                                          <p:val>
                                            <p:strVal val="#ppt_y"/>
                                          </p:val>
                                        </p:tav>
                                      </p:tavLst>
                                    </p:anim>
                                    <p:animEffect transition="in" filter="fade">
                                      <p:cBhvr>
                                        <p:cTn id="69" dur="1000" decel="50000">
                                          <p:stCondLst>
                                            <p:cond delay="0"/>
                                          </p:stCondLst>
                                        </p:cTn>
                                        <p:tgtEl>
                                          <p:spTgt spid="241"/>
                                        </p:tgtEl>
                                      </p:cBhvr>
                                    </p:animEffect>
                                  </p:childTnLst>
                                </p:cTn>
                              </p:par>
                              <p:par>
                                <p:cTn id="70" presetID="25" presetClass="entr" presetSubtype="0" fill="hold" grpId="0" nodeType="withEffect">
                                  <p:stCondLst>
                                    <p:cond delay="0"/>
                                  </p:stCondLst>
                                  <p:childTnLst>
                                    <p:set>
                                      <p:cBhvr>
                                        <p:cTn id="71" dur="1" fill="hold">
                                          <p:stCondLst>
                                            <p:cond delay="0"/>
                                          </p:stCondLst>
                                        </p:cTn>
                                        <p:tgtEl>
                                          <p:spTgt spid="242"/>
                                        </p:tgtEl>
                                        <p:attrNameLst>
                                          <p:attrName>style.visibility</p:attrName>
                                        </p:attrNameLst>
                                      </p:cBhvr>
                                      <p:to>
                                        <p:strVal val="visible"/>
                                      </p:to>
                                    </p:set>
                                    <p:anim calcmode="lin" valueType="num">
                                      <p:cBhvr>
                                        <p:cTn id="72" dur="500" decel="50000" fill="hold">
                                          <p:stCondLst>
                                            <p:cond delay="0"/>
                                          </p:stCondLst>
                                        </p:cTn>
                                        <p:tgtEl>
                                          <p:spTgt spid="242"/>
                                        </p:tgtEl>
                                        <p:attrNameLst>
                                          <p:attrName>style.rotation</p:attrName>
                                        </p:attrNameLst>
                                      </p:cBhvr>
                                      <p:tavLst>
                                        <p:tav tm="0">
                                          <p:val>
                                            <p:fltVal val="-90"/>
                                          </p:val>
                                        </p:tav>
                                        <p:tav tm="100000">
                                          <p:val>
                                            <p:fltVal val="0"/>
                                          </p:val>
                                        </p:tav>
                                      </p:tavLst>
                                    </p:anim>
                                    <p:anim calcmode="lin" valueType="num">
                                      <p:cBhvr>
                                        <p:cTn id="73" dur="500" decel="50000" fill="hold">
                                          <p:stCondLst>
                                            <p:cond delay="0"/>
                                          </p:stCondLst>
                                        </p:cTn>
                                        <p:tgtEl>
                                          <p:spTgt spid="242"/>
                                        </p:tgtEl>
                                        <p:attrNameLst>
                                          <p:attrName>ppt_w</p:attrName>
                                        </p:attrNameLst>
                                      </p:cBhvr>
                                      <p:tavLst>
                                        <p:tav tm="0">
                                          <p:val>
                                            <p:strVal val="#ppt_w"/>
                                          </p:val>
                                        </p:tav>
                                        <p:tav tm="100000">
                                          <p:val>
                                            <p:strVal val="#ppt_w*.05"/>
                                          </p:val>
                                        </p:tav>
                                      </p:tavLst>
                                    </p:anim>
                                    <p:anim calcmode="lin" valueType="num">
                                      <p:cBhvr>
                                        <p:cTn id="74" dur="500" accel="50000" fill="hold">
                                          <p:stCondLst>
                                            <p:cond delay="500"/>
                                          </p:stCondLst>
                                        </p:cTn>
                                        <p:tgtEl>
                                          <p:spTgt spid="242"/>
                                        </p:tgtEl>
                                        <p:attrNameLst>
                                          <p:attrName>ppt_w</p:attrName>
                                        </p:attrNameLst>
                                      </p:cBhvr>
                                      <p:tavLst>
                                        <p:tav tm="0">
                                          <p:val>
                                            <p:strVal val="#ppt_w*.05"/>
                                          </p:val>
                                        </p:tav>
                                        <p:tav tm="100000">
                                          <p:val>
                                            <p:strVal val="#ppt_w"/>
                                          </p:val>
                                        </p:tav>
                                      </p:tavLst>
                                    </p:anim>
                                    <p:anim calcmode="lin" valueType="num">
                                      <p:cBhvr>
                                        <p:cTn id="75" dur="1000" fill="hold"/>
                                        <p:tgtEl>
                                          <p:spTgt spid="242"/>
                                        </p:tgtEl>
                                        <p:attrNameLst>
                                          <p:attrName>ppt_h</p:attrName>
                                        </p:attrNameLst>
                                      </p:cBhvr>
                                      <p:tavLst>
                                        <p:tav tm="0">
                                          <p:val>
                                            <p:strVal val="#ppt_h"/>
                                          </p:val>
                                        </p:tav>
                                        <p:tav tm="100000">
                                          <p:val>
                                            <p:strVal val="#ppt_h"/>
                                          </p:val>
                                        </p:tav>
                                      </p:tavLst>
                                    </p:anim>
                                    <p:anim calcmode="lin" valueType="num">
                                      <p:cBhvr>
                                        <p:cTn id="76" dur="500" decel="50000" fill="hold">
                                          <p:stCondLst>
                                            <p:cond delay="0"/>
                                          </p:stCondLst>
                                        </p:cTn>
                                        <p:tgtEl>
                                          <p:spTgt spid="242"/>
                                        </p:tgtEl>
                                        <p:attrNameLst>
                                          <p:attrName>ppt_x</p:attrName>
                                        </p:attrNameLst>
                                      </p:cBhvr>
                                      <p:tavLst>
                                        <p:tav tm="0">
                                          <p:val>
                                            <p:strVal val="#ppt_x+.4"/>
                                          </p:val>
                                        </p:tav>
                                        <p:tav tm="100000">
                                          <p:val>
                                            <p:strVal val="#ppt_x"/>
                                          </p:val>
                                        </p:tav>
                                      </p:tavLst>
                                    </p:anim>
                                    <p:anim calcmode="lin" valueType="num">
                                      <p:cBhvr>
                                        <p:cTn id="77" dur="500" decel="50000" fill="hold">
                                          <p:stCondLst>
                                            <p:cond delay="0"/>
                                          </p:stCondLst>
                                        </p:cTn>
                                        <p:tgtEl>
                                          <p:spTgt spid="242"/>
                                        </p:tgtEl>
                                        <p:attrNameLst>
                                          <p:attrName>ppt_y</p:attrName>
                                        </p:attrNameLst>
                                      </p:cBhvr>
                                      <p:tavLst>
                                        <p:tav tm="0">
                                          <p:val>
                                            <p:strVal val="#ppt_y-.2"/>
                                          </p:val>
                                        </p:tav>
                                        <p:tav tm="100000">
                                          <p:val>
                                            <p:strVal val="#ppt_y+.1"/>
                                          </p:val>
                                        </p:tav>
                                      </p:tavLst>
                                    </p:anim>
                                    <p:anim calcmode="lin" valueType="num">
                                      <p:cBhvr>
                                        <p:cTn id="78" dur="500" accel="50000" fill="hold">
                                          <p:stCondLst>
                                            <p:cond delay="500"/>
                                          </p:stCondLst>
                                        </p:cTn>
                                        <p:tgtEl>
                                          <p:spTgt spid="242"/>
                                        </p:tgtEl>
                                        <p:attrNameLst>
                                          <p:attrName>ppt_y</p:attrName>
                                        </p:attrNameLst>
                                      </p:cBhvr>
                                      <p:tavLst>
                                        <p:tav tm="0">
                                          <p:val>
                                            <p:strVal val="#ppt_y+.1"/>
                                          </p:val>
                                        </p:tav>
                                        <p:tav tm="100000">
                                          <p:val>
                                            <p:strVal val="#ppt_y"/>
                                          </p:val>
                                        </p:tav>
                                      </p:tavLst>
                                    </p:anim>
                                    <p:animEffect transition="in" filter="fade">
                                      <p:cBhvr>
                                        <p:cTn id="79" dur="1000" decel="50000">
                                          <p:stCondLst>
                                            <p:cond delay="0"/>
                                          </p:stCondLst>
                                        </p:cTn>
                                        <p:tgtEl>
                                          <p:spTgt spid="242"/>
                                        </p:tgtEl>
                                      </p:cBhvr>
                                    </p:animEffect>
                                  </p:childTnLst>
                                </p:cTn>
                              </p:par>
                            </p:childTnLst>
                          </p:cTn>
                        </p:par>
                      </p:childTnLst>
                    </p:cTn>
                  </p:par>
                  <p:par>
                    <p:cTn id="80" fill="hold">
                      <p:stCondLst>
                        <p:cond delay="indefinite"/>
                      </p:stCondLst>
                      <p:childTnLst>
                        <p:par>
                          <p:cTn id="81" fill="hold">
                            <p:stCondLst>
                              <p:cond delay="0"/>
                            </p:stCondLst>
                            <p:childTnLst>
                              <p:par>
                                <p:cTn id="82" presetID="4" presetClass="entr" presetSubtype="16" fill="hold" grpId="0" nodeType="clickEffect">
                                  <p:stCondLst>
                                    <p:cond delay="0"/>
                                  </p:stCondLst>
                                  <p:childTnLst>
                                    <p:set>
                                      <p:cBhvr>
                                        <p:cTn id="83" dur="1" fill="hold">
                                          <p:stCondLst>
                                            <p:cond delay="0"/>
                                          </p:stCondLst>
                                        </p:cTn>
                                        <p:tgtEl>
                                          <p:spTgt spid="243"/>
                                        </p:tgtEl>
                                        <p:attrNameLst>
                                          <p:attrName>style.visibility</p:attrName>
                                        </p:attrNameLst>
                                      </p:cBhvr>
                                      <p:to>
                                        <p:strVal val="visible"/>
                                      </p:to>
                                    </p:set>
                                    <p:animEffect transition="in" filter="box(in)">
                                      <p:cBhvr>
                                        <p:cTn id="84" dur="500"/>
                                        <p:tgtEl>
                                          <p:spTgt spid="243"/>
                                        </p:tgtEl>
                                      </p:cBhvr>
                                    </p:animEffect>
                                  </p:childTnLst>
                                </p:cTn>
                              </p:par>
                            </p:childTnLst>
                          </p:cTn>
                        </p:par>
                      </p:childTnLst>
                    </p:cTn>
                  </p:par>
                  <p:par>
                    <p:cTn id="85" fill="hold">
                      <p:stCondLst>
                        <p:cond delay="indefinite"/>
                      </p:stCondLst>
                      <p:childTnLst>
                        <p:par>
                          <p:cTn id="86" fill="hold">
                            <p:stCondLst>
                              <p:cond delay="0"/>
                            </p:stCondLst>
                            <p:childTnLst>
                              <p:par>
                                <p:cTn id="87" presetID="4" presetClass="entr" presetSubtype="16" fill="hold" grpId="0" nodeType="clickEffect">
                                  <p:stCondLst>
                                    <p:cond delay="0"/>
                                  </p:stCondLst>
                                  <p:childTnLst>
                                    <p:set>
                                      <p:cBhvr>
                                        <p:cTn id="88" dur="1" fill="hold">
                                          <p:stCondLst>
                                            <p:cond delay="0"/>
                                          </p:stCondLst>
                                        </p:cTn>
                                        <p:tgtEl>
                                          <p:spTgt spid="244"/>
                                        </p:tgtEl>
                                        <p:attrNameLst>
                                          <p:attrName>style.visibility</p:attrName>
                                        </p:attrNameLst>
                                      </p:cBhvr>
                                      <p:to>
                                        <p:strVal val="visible"/>
                                      </p:to>
                                    </p:set>
                                    <p:animEffect transition="in" filter="box(in)">
                                      <p:cBhvr>
                                        <p:cTn id="89"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4" grpId="0" animBg="1"/>
      <p:bldP spid="235" grpId="0"/>
      <p:bldP spid="236" grpId="0"/>
      <p:bldP spid="237" grpId="0" animBg="1"/>
      <p:bldP spid="238" grpId="0"/>
      <p:bldP spid="240" grpId="0"/>
      <p:bldP spid="241" grpId="0" animBg="1"/>
      <p:bldP spid="242" grpId="0"/>
      <p:bldP spid="243" grpId="0"/>
      <p:bldP spid="24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829" name="Google Shape;1829;p36"/>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MA" dirty="0"/>
              <a:t>Machine De Boltzmann Restreinte</a:t>
            </a:r>
            <a:endParaRPr dirty="0"/>
          </a:p>
        </p:txBody>
      </p:sp>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1475538" cy="307777"/>
          </a:xfrm>
          <a:prstGeom prst="rect">
            <a:avLst/>
          </a:prstGeom>
          <a:noFill/>
        </p:spPr>
        <p:txBody>
          <a:bodyPr wrap="square">
            <a:spAutoFit/>
          </a:bodyPr>
          <a:lstStyle/>
          <a:p>
            <a:pPr lvl="0"/>
            <a:r>
              <a:rPr lang="fr-MA" b="1" dirty="0">
                <a:solidFill>
                  <a:srgbClr val="0070C0"/>
                </a:solidFill>
                <a:latin typeface="Roboto" panose="02000000000000000000" pitchFamily="2" charset="0"/>
                <a:ea typeface="Roboto" panose="02000000000000000000" pitchFamily="2" charset="0"/>
              </a:rPr>
              <a:t>Exemple : </a:t>
            </a:r>
            <a:r>
              <a:rPr lang="fr-FR" dirty="0"/>
              <a:t> </a:t>
            </a:r>
            <a:r>
              <a:rPr lang="fr-MA" b="1" dirty="0">
                <a:solidFill>
                  <a:srgbClr val="0070C0"/>
                </a:solidFill>
                <a:latin typeface="Roboto" panose="02000000000000000000" pitchFamily="2" charset="0"/>
                <a:ea typeface="Roboto" panose="02000000000000000000" pitchFamily="2" charset="0"/>
              </a:rPr>
              <a:t>   </a:t>
            </a:r>
          </a:p>
        </p:txBody>
      </p:sp>
      <p:sp>
        <p:nvSpPr>
          <p:cNvPr id="11" name="Oval 11">
            <a:extLst>
              <a:ext uri="{FF2B5EF4-FFF2-40B4-BE49-F238E27FC236}">
                <a16:creationId xmlns:a16="http://schemas.microsoft.com/office/drawing/2014/main" id="{74BB947C-6564-4169-AB77-5F5B8309222E}"/>
              </a:ext>
            </a:extLst>
          </p:cNvPr>
          <p:cNvSpPr/>
          <p:nvPr/>
        </p:nvSpPr>
        <p:spPr>
          <a:xfrm>
            <a:off x="5625054" y="2901858"/>
            <a:ext cx="504497" cy="441434"/>
          </a:xfrm>
          <a:prstGeom prst="ellips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fr-MA"/>
          </a:p>
        </p:txBody>
      </p:sp>
      <p:sp>
        <p:nvSpPr>
          <p:cNvPr id="12" name="Oval 13">
            <a:extLst>
              <a:ext uri="{FF2B5EF4-FFF2-40B4-BE49-F238E27FC236}">
                <a16:creationId xmlns:a16="http://schemas.microsoft.com/office/drawing/2014/main" id="{F24F0981-8881-4618-8C5D-1E4580522DFD}"/>
              </a:ext>
            </a:extLst>
          </p:cNvPr>
          <p:cNvSpPr/>
          <p:nvPr/>
        </p:nvSpPr>
        <p:spPr>
          <a:xfrm>
            <a:off x="4817534" y="2905025"/>
            <a:ext cx="504497" cy="441434"/>
          </a:xfrm>
          <a:prstGeom prst="ellips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fr-MA"/>
          </a:p>
        </p:txBody>
      </p:sp>
      <p:sp>
        <p:nvSpPr>
          <p:cNvPr id="13" name="Oval 17">
            <a:extLst>
              <a:ext uri="{FF2B5EF4-FFF2-40B4-BE49-F238E27FC236}">
                <a16:creationId xmlns:a16="http://schemas.microsoft.com/office/drawing/2014/main" id="{6F0AB78B-2F2B-4850-B3E7-DEAB3DBCC19C}"/>
              </a:ext>
            </a:extLst>
          </p:cNvPr>
          <p:cNvSpPr/>
          <p:nvPr/>
        </p:nvSpPr>
        <p:spPr>
          <a:xfrm>
            <a:off x="6420702" y="2924521"/>
            <a:ext cx="504497" cy="441434"/>
          </a:xfrm>
          <a:prstGeom prst="ellips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fr-MA"/>
          </a:p>
        </p:txBody>
      </p:sp>
      <p:sp>
        <p:nvSpPr>
          <p:cNvPr id="14" name="Oval 9">
            <a:extLst>
              <a:ext uri="{FF2B5EF4-FFF2-40B4-BE49-F238E27FC236}">
                <a16:creationId xmlns:a16="http://schemas.microsoft.com/office/drawing/2014/main" id="{35E84D9F-7605-4F6B-AB73-AB46EA8F9AB6}"/>
              </a:ext>
            </a:extLst>
          </p:cNvPr>
          <p:cNvSpPr/>
          <p:nvPr/>
        </p:nvSpPr>
        <p:spPr>
          <a:xfrm>
            <a:off x="6549350" y="4356290"/>
            <a:ext cx="504497" cy="441434"/>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MA"/>
          </a:p>
        </p:txBody>
      </p:sp>
      <p:sp>
        <p:nvSpPr>
          <p:cNvPr id="15" name="Oval 11">
            <a:extLst>
              <a:ext uri="{FF2B5EF4-FFF2-40B4-BE49-F238E27FC236}">
                <a16:creationId xmlns:a16="http://schemas.microsoft.com/office/drawing/2014/main" id="{74BB947C-6564-4169-AB77-5F5B8309222E}"/>
              </a:ext>
            </a:extLst>
          </p:cNvPr>
          <p:cNvSpPr/>
          <p:nvPr/>
        </p:nvSpPr>
        <p:spPr>
          <a:xfrm>
            <a:off x="4946180" y="4348670"/>
            <a:ext cx="504497" cy="441434"/>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MA"/>
          </a:p>
        </p:txBody>
      </p:sp>
      <p:sp>
        <p:nvSpPr>
          <p:cNvPr id="16" name="Oval 13">
            <a:extLst>
              <a:ext uri="{FF2B5EF4-FFF2-40B4-BE49-F238E27FC236}">
                <a16:creationId xmlns:a16="http://schemas.microsoft.com/office/drawing/2014/main" id="{F24F0981-8881-4618-8C5D-1E4580522DFD}"/>
              </a:ext>
            </a:extLst>
          </p:cNvPr>
          <p:cNvSpPr/>
          <p:nvPr/>
        </p:nvSpPr>
        <p:spPr>
          <a:xfrm>
            <a:off x="4138660" y="4351837"/>
            <a:ext cx="504497" cy="441434"/>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MA" dirty="0"/>
          </a:p>
        </p:txBody>
      </p:sp>
      <p:sp>
        <p:nvSpPr>
          <p:cNvPr id="17" name="Oval 17">
            <a:extLst>
              <a:ext uri="{FF2B5EF4-FFF2-40B4-BE49-F238E27FC236}">
                <a16:creationId xmlns:a16="http://schemas.microsoft.com/office/drawing/2014/main" id="{6F0AB78B-2F2B-4850-B3E7-DEAB3DBCC19C}"/>
              </a:ext>
            </a:extLst>
          </p:cNvPr>
          <p:cNvSpPr/>
          <p:nvPr/>
        </p:nvSpPr>
        <p:spPr>
          <a:xfrm>
            <a:off x="5741828" y="4359457"/>
            <a:ext cx="504497" cy="441434"/>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MA"/>
          </a:p>
        </p:txBody>
      </p:sp>
      <p:sp>
        <p:nvSpPr>
          <p:cNvPr id="18" name="Oval 9">
            <a:extLst>
              <a:ext uri="{FF2B5EF4-FFF2-40B4-BE49-F238E27FC236}">
                <a16:creationId xmlns:a16="http://schemas.microsoft.com/office/drawing/2014/main" id="{35E84D9F-7605-4F6B-AB73-AB46EA8F9AB6}"/>
              </a:ext>
            </a:extLst>
          </p:cNvPr>
          <p:cNvSpPr/>
          <p:nvPr/>
        </p:nvSpPr>
        <p:spPr>
          <a:xfrm>
            <a:off x="7343018" y="4318684"/>
            <a:ext cx="504497" cy="441434"/>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MA"/>
          </a:p>
        </p:txBody>
      </p:sp>
      <p:cxnSp>
        <p:nvCxnSpPr>
          <p:cNvPr id="19" name="Connecteur droit 18"/>
          <p:cNvCxnSpPr>
            <a:stCxn id="12" idx="4"/>
            <a:endCxn id="16" idx="0"/>
          </p:cNvCxnSpPr>
          <p:nvPr/>
        </p:nvCxnSpPr>
        <p:spPr>
          <a:xfrm flipH="1">
            <a:off x="4390909" y="3346459"/>
            <a:ext cx="678874" cy="1005378"/>
          </a:xfrm>
          <a:prstGeom prst="line">
            <a:avLst/>
          </a:prstGeom>
        </p:spPr>
        <p:style>
          <a:lnRef idx="1">
            <a:schemeClr val="dk1"/>
          </a:lnRef>
          <a:fillRef idx="0">
            <a:schemeClr val="dk1"/>
          </a:fillRef>
          <a:effectRef idx="0">
            <a:schemeClr val="dk1"/>
          </a:effectRef>
          <a:fontRef idx="minor">
            <a:schemeClr val="tx1"/>
          </a:fontRef>
        </p:style>
      </p:cxnSp>
      <p:cxnSp>
        <p:nvCxnSpPr>
          <p:cNvPr id="21" name="Connecteur droit 20"/>
          <p:cNvCxnSpPr>
            <a:stCxn id="12" idx="4"/>
            <a:endCxn id="17" idx="0"/>
          </p:cNvCxnSpPr>
          <p:nvPr/>
        </p:nvCxnSpPr>
        <p:spPr>
          <a:xfrm>
            <a:off x="5069783" y="3346459"/>
            <a:ext cx="924294" cy="1012998"/>
          </a:xfrm>
          <a:prstGeom prst="line">
            <a:avLst/>
          </a:prstGeom>
        </p:spPr>
        <p:style>
          <a:lnRef idx="1">
            <a:schemeClr val="dk1"/>
          </a:lnRef>
          <a:fillRef idx="0">
            <a:schemeClr val="dk1"/>
          </a:fillRef>
          <a:effectRef idx="0">
            <a:schemeClr val="dk1"/>
          </a:effectRef>
          <a:fontRef idx="minor">
            <a:schemeClr val="tx1"/>
          </a:fontRef>
        </p:style>
      </p:cxnSp>
      <p:cxnSp>
        <p:nvCxnSpPr>
          <p:cNvPr id="27" name="Connecteur droit 26"/>
          <p:cNvCxnSpPr>
            <a:stCxn id="11" idx="4"/>
            <a:endCxn id="14" idx="0"/>
          </p:cNvCxnSpPr>
          <p:nvPr/>
        </p:nvCxnSpPr>
        <p:spPr>
          <a:xfrm>
            <a:off x="5877303" y="3343292"/>
            <a:ext cx="924296" cy="1012998"/>
          </a:xfrm>
          <a:prstGeom prst="line">
            <a:avLst/>
          </a:prstGeom>
        </p:spPr>
        <p:style>
          <a:lnRef idx="1">
            <a:schemeClr val="dk1"/>
          </a:lnRef>
          <a:fillRef idx="0">
            <a:schemeClr val="dk1"/>
          </a:fillRef>
          <a:effectRef idx="0">
            <a:schemeClr val="dk1"/>
          </a:effectRef>
          <a:fontRef idx="minor">
            <a:schemeClr val="tx1"/>
          </a:fontRef>
        </p:style>
      </p:cxnSp>
      <p:cxnSp>
        <p:nvCxnSpPr>
          <p:cNvPr id="30" name="Connecteur droit 29"/>
          <p:cNvCxnSpPr>
            <a:stCxn id="13" idx="4"/>
            <a:endCxn id="15" idx="0"/>
          </p:cNvCxnSpPr>
          <p:nvPr/>
        </p:nvCxnSpPr>
        <p:spPr>
          <a:xfrm flipH="1">
            <a:off x="5198429" y="3365955"/>
            <a:ext cx="1474522" cy="982715"/>
          </a:xfrm>
          <a:prstGeom prst="line">
            <a:avLst/>
          </a:prstGeom>
        </p:spPr>
        <p:style>
          <a:lnRef idx="1">
            <a:schemeClr val="dk1"/>
          </a:lnRef>
          <a:fillRef idx="0">
            <a:schemeClr val="dk1"/>
          </a:fillRef>
          <a:effectRef idx="0">
            <a:schemeClr val="dk1"/>
          </a:effectRef>
          <a:fontRef idx="minor">
            <a:schemeClr val="tx1"/>
          </a:fontRef>
        </p:style>
      </p:cxnSp>
      <p:cxnSp>
        <p:nvCxnSpPr>
          <p:cNvPr id="33" name="Connecteur droit 32"/>
          <p:cNvCxnSpPr>
            <a:stCxn id="13" idx="4"/>
            <a:endCxn id="18" idx="1"/>
          </p:cNvCxnSpPr>
          <p:nvPr/>
        </p:nvCxnSpPr>
        <p:spPr>
          <a:xfrm>
            <a:off x="6672951" y="3365955"/>
            <a:ext cx="743949" cy="1017375"/>
          </a:xfrm>
          <a:prstGeom prst="line">
            <a:avLst/>
          </a:prstGeom>
        </p:spPr>
        <p:style>
          <a:lnRef idx="1">
            <a:schemeClr val="dk1"/>
          </a:lnRef>
          <a:fillRef idx="0">
            <a:schemeClr val="dk1"/>
          </a:fillRef>
          <a:effectRef idx="0">
            <a:schemeClr val="dk1"/>
          </a:effectRef>
          <a:fontRef idx="minor">
            <a:schemeClr val="tx1"/>
          </a:fontRef>
        </p:style>
      </p:cxnSp>
      <p:sp>
        <p:nvSpPr>
          <p:cNvPr id="34" name="TextBox 58">
            <a:extLst>
              <a:ext uri="{FF2B5EF4-FFF2-40B4-BE49-F238E27FC236}">
                <a16:creationId xmlns:a16="http://schemas.microsoft.com/office/drawing/2014/main" id="{221FCEA1-5757-49C8-82D0-193822B48FA1}"/>
              </a:ext>
            </a:extLst>
          </p:cNvPr>
          <p:cNvSpPr txBox="1"/>
          <p:nvPr/>
        </p:nvSpPr>
        <p:spPr>
          <a:xfrm>
            <a:off x="7829745" y="4433078"/>
            <a:ext cx="152801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400" b="1" dirty="0">
                <a:latin typeface="Roboto" panose="02000000000000000000" pitchFamily="2" charset="0"/>
                <a:ea typeface="Roboto" panose="02000000000000000000" pitchFamily="2" charset="0"/>
              </a:rPr>
              <a:t>Couche Visible</a:t>
            </a:r>
          </a:p>
        </p:txBody>
      </p:sp>
      <p:sp>
        <p:nvSpPr>
          <p:cNvPr id="35" name="TextBox 59">
            <a:extLst>
              <a:ext uri="{FF2B5EF4-FFF2-40B4-BE49-F238E27FC236}">
                <a16:creationId xmlns:a16="http://schemas.microsoft.com/office/drawing/2014/main" id="{74B56CF1-E8FA-4F55-BF42-E1FE0CADD527}"/>
              </a:ext>
            </a:extLst>
          </p:cNvPr>
          <p:cNvSpPr txBox="1"/>
          <p:nvPr/>
        </p:nvSpPr>
        <p:spPr>
          <a:xfrm>
            <a:off x="7817869" y="2989635"/>
            <a:ext cx="152801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400" b="1" dirty="0">
                <a:latin typeface="Roboto" panose="02000000000000000000" pitchFamily="2" charset="0"/>
                <a:ea typeface="Roboto" panose="02000000000000000000" pitchFamily="2" charset="0"/>
              </a:rPr>
              <a:t>Couche </a:t>
            </a:r>
            <a:r>
              <a:rPr lang="fr-FR" b="1" dirty="0">
                <a:latin typeface="Roboto" panose="02000000000000000000" pitchFamily="2" charset="0"/>
                <a:ea typeface="Roboto" panose="02000000000000000000" pitchFamily="2" charset="0"/>
              </a:rPr>
              <a:t>Cachée</a:t>
            </a:r>
            <a:endParaRPr lang="fr-FR" sz="1400" b="1" dirty="0">
              <a:latin typeface="Roboto" panose="02000000000000000000" pitchFamily="2" charset="0"/>
              <a:ea typeface="Roboto" panose="02000000000000000000" pitchFamily="2" charset="0"/>
            </a:endParaRPr>
          </a:p>
        </p:txBody>
      </p:sp>
      <p:sp>
        <p:nvSpPr>
          <p:cNvPr id="36" name="Rectangle 35"/>
          <p:cNvSpPr/>
          <p:nvPr/>
        </p:nvSpPr>
        <p:spPr>
          <a:xfrm>
            <a:off x="4676854" y="2560366"/>
            <a:ext cx="721672" cy="307777"/>
          </a:xfrm>
          <a:prstGeom prst="rect">
            <a:avLst/>
          </a:prstGeom>
        </p:spPr>
        <p:txBody>
          <a:bodyPr wrap="none">
            <a:spAutoFit/>
          </a:bodyPr>
          <a:lstStyle/>
          <a:p>
            <a:r>
              <a:rPr lang="fr-FR" b="1" dirty="0" err="1"/>
              <a:t>Sci</a:t>
            </a:r>
            <a:r>
              <a:rPr lang="fr-FR" b="1" dirty="0"/>
              <a:t>-Fi </a:t>
            </a:r>
          </a:p>
        </p:txBody>
      </p:sp>
      <p:sp>
        <p:nvSpPr>
          <p:cNvPr id="37" name="Rectangle 36"/>
          <p:cNvSpPr/>
          <p:nvPr/>
        </p:nvSpPr>
        <p:spPr>
          <a:xfrm>
            <a:off x="5411144" y="2558385"/>
            <a:ext cx="941283" cy="307777"/>
          </a:xfrm>
          <a:prstGeom prst="rect">
            <a:avLst/>
          </a:prstGeom>
        </p:spPr>
        <p:txBody>
          <a:bodyPr wrap="none">
            <a:spAutoFit/>
          </a:bodyPr>
          <a:lstStyle/>
          <a:p>
            <a:r>
              <a:rPr lang="fr-FR" b="1" dirty="0"/>
              <a:t>Comédie</a:t>
            </a:r>
          </a:p>
        </p:txBody>
      </p:sp>
      <p:sp>
        <p:nvSpPr>
          <p:cNvPr id="38" name="Rectangle 37"/>
          <p:cNvSpPr/>
          <p:nvPr/>
        </p:nvSpPr>
        <p:spPr>
          <a:xfrm>
            <a:off x="6347315" y="2556405"/>
            <a:ext cx="740908" cy="307777"/>
          </a:xfrm>
          <a:prstGeom prst="rect">
            <a:avLst/>
          </a:prstGeom>
        </p:spPr>
        <p:txBody>
          <a:bodyPr wrap="none">
            <a:spAutoFit/>
          </a:bodyPr>
          <a:lstStyle/>
          <a:p>
            <a:r>
              <a:rPr lang="fr-FR" b="1" dirty="0"/>
              <a:t>Action</a:t>
            </a:r>
          </a:p>
        </p:txBody>
      </p:sp>
      <p:sp>
        <p:nvSpPr>
          <p:cNvPr id="39" name="Rectangle 38"/>
          <p:cNvSpPr/>
          <p:nvPr/>
        </p:nvSpPr>
        <p:spPr>
          <a:xfrm>
            <a:off x="4029680" y="4847598"/>
            <a:ext cx="760144" cy="307777"/>
          </a:xfrm>
          <a:prstGeom prst="rect">
            <a:avLst/>
          </a:prstGeom>
        </p:spPr>
        <p:txBody>
          <a:bodyPr wrap="none">
            <a:spAutoFit/>
          </a:bodyPr>
          <a:lstStyle/>
          <a:p>
            <a:r>
              <a:rPr lang="fr-FR" b="1" dirty="0">
                <a:latin typeface="Roboto" panose="02000000000000000000" pitchFamily="2" charset="0"/>
                <a:ea typeface="Roboto" panose="02000000000000000000" pitchFamily="2" charset="0"/>
              </a:rPr>
              <a:t>Avatar </a:t>
            </a:r>
          </a:p>
        </p:txBody>
      </p:sp>
      <p:sp>
        <p:nvSpPr>
          <p:cNvPr id="40" name="Rectangle 39"/>
          <p:cNvSpPr/>
          <p:nvPr/>
        </p:nvSpPr>
        <p:spPr>
          <a:xfrm>
            <a:off x="4918351" y="4834391"/>
            <a:ext cx="513282" cy="523220"/>
          </a:xfrm>
          <a:prstGeom prst="rect">
            <a:avLst/>
          </a:prstGeom>
        </p:spPr>
        <p:txBody>
          <a:bodyPr wrap="square">
            <a:spAutoFit/>
          </a:bodyPr>
          <a:lstStyle/>
          <a:p>
            <a:r>
              <a:rPr lang="fr-FR" b="1" dirty="0">
                <a:latin typeface="Roboto" panose="02000000000000000000" pitchFamily="2" charset="0"/>
                <a:ea typeface="Roboto" panose="02000000000000000000" pitchFamily="2" charset="0"/>
              </a:rPr>
              <a:t>Salt</a:t>
            </a:r>
          </a:p>
          <a:p>
            <a:endParaRPr lang="fr-FR" b="1" dirty="0">
              <a:latin typeface="Roboto" panose="02000000000000000000" pitchFamily="2" charset="0"/>
              <a:ea typeface="Roboto" panose="02000000000000000000" pitchFamily="2" charset="0"/>
            </a:endParaRPr>
          </a:p>
        </p:txBody>
      </p:sp>
      <p:sp>
        <p:nvSpPr>
          <p:cNvPr id="41" name="Rectangle 40"/>
          <p:cNvSpPr/>
          <p:nvPr/>
        </p:nvSpPr>
        <p:spPr>
          <a:xfrm>
            <a:off x="5464614" y="4835723"/>
            <a:ext cx="1099981" cy="307777"/>
          </a:xfrm>
          <a:prstGeom prst="rect">
            <a:avLst/>
          </a:prstGeom>
        </p:spPr>
        <p:txBody>
          <a:bodyPr wrap="none">
            <a:spAutoFit/>
          </a:bodyPr>
          <a:lstStyle/>
          <a:p>
            <a:r>
              <a:rPr lang="fr-FR" b="1" dirty="0" err="1">
                <a:latin typeface="Roboto" panose="02000000000000000000" pitchFamily="2" charset="0"/>
                <a:ea typeface="Roboto" panose="02000000000000000000" pitchFamily="2" charset="0"/>
              </a:rPr>
              <a:t>interstellar</a:t>
            </a:r>
            <a:endParaRPr lang="fr-FR" b="1" dirty="0">
              <a:latin typeface="Roboto" panose="02000000000000000000" pitchFamily="2" charset="0"/>
              <a:ea typeface="Roboto" panose="02000000000000000000" pitchFamily="2" charset="0"/>
            </a:endParaRPr>
          </a:p>
        </p:txBody>
      </p:sp>
      <p:sp>
        <p:nvSpPr>
          <p:cNvPr id="42" name="Rectangle 41"/>
          <p:cNvSpPr/>
          <p:nvPr/>
        </p:nvSpPr>
        <p:spPr>
          <a:xfrm>
            <a:off x="6450267" y="4835723"/>
            <a:ext cx="816249" cy="307777"/>
          </a:xfrm>
          <a:prstGeom prst="rect">
            <a:avLst/>
          </a:prstGeom>
        </p:spPr>
        <p:txBody>
          <a:bodyPr wrap="none">
            <a:spAutoFit/>
          </a:bodyPr>
          <a:lstStyle/>
          <a:p>
            <a:r>
              <a:rPr lang="fr-FR" b="1" dirty="0" err="1">
                <a:latin typeface="Roboto" panose="02000000000000000000" pitchFamily="2" charset="0"/>
                <a:ea typeface="Roboto" panose="02000000000000000000" pitchFamily="2" charset="0"/>
              </a:rPr>
              <a:t>Yes</a:t>
            </a:r>
            <a:r>
              <a:rPr lang="fr-FR" b="1" dirty="0">
                <a:latin typeface="Roboto" panose="02000000000000000000" pitchFamily="2" charset="0"/>
                <a:ea typeface="Roboto" panose="02000000000000000000" pitchFamily="2" charset="0"/>
              </a:rPr>
              <a:t> </a:t>
            </a:r>
            <a:r>
              <a:rPr lang="fr-FR" b="1" dirty="0" err="1">
                <a:latin typeface="Roboto" panose="02000000000000000000" pitchFamily="2" charset="0"/>
                <a:ea typeface="Roboto" panose="02000000000000000000" pitchFamily="2" charset="0"/>
              </a:rPr>
              <a:t>day</a:t>
            </a:r>
            <a:endParaRPr lang="fr-FR" b="1" dirty="0">
              <a:latin typeface="Roboto" panose="02000000000000000000" pitchFamily="2" charset="0"/>
              <a:ea typeface="Roboto" panose="02000000000000000000" pitchFamily="2" charset="0"/>
            </a:endParaRPr>
          </a:p>
        </p:txBody>
      </p:sp>
      <p:sp>
        <p:nvSpPr>
          <p:cNvPr id="43" name="Rectangle 42"/>
          <p:cNvSpPr/>
          <p:nvPr/>
        </p:nvSpPr>
        <p:spPr>
          <a:xfrm>
            <a:off x="7317165" y="4835723"/>
            <a:ext cx="543739" cy="307777"/>
          </a:xfrm>
          <a:prstGeom prst="rect">
            <a:avLst/>
          </a:prstGeom>
        </p:spPr>
        <p:txBody>
          <a:bodyPr wrap="none">
            <a:spAutoFit/>
          </a:bodyPr>
          <a:lstStyle/>
          <a:p>
            <a:r>
              <a:rPr lang="fr-FR" b="1" dirty="0">
                <a:latin typeface="Roboto" panose="02000000000000000000" pitchFamily="2" charset="0"/>
                <a:ea typeface="Roboto" panose="02000000000000000000" pitchFamily="2" charset="0"/>
              </a:rPr>
              <a:t>F &amp;F</a:t>
            </a:r>
          </a:p>
        </p:txBody>
      </p:sp>
      <p:sp>
        <p:nvSpPr>
          <p:cNvPr id="56" name="Rectangle 55"/>
          <p:cNvSpPr/>
          <p:nvPr/>
        </p:nvSpPr>
        <p:spPr>
          <a:xfrm>
            <a:off x="154378" y="1690092"/>
            <a:ext cx="8989622" cy="738664"/>
          </a:xfrm>
          <a:prstGeom prst="rect">
            <a:avLst/>
          </a:prstGeom>
        </p:spPr>
        <p:txBody>
          <a:bodyPr wrap="square">
            <a:spAutoFit/>
          </a:bodyPr>
          <a:lstStyle/>
          <a:p>
            <a:pPr>
              <a:buFont typeface="Courier New" pitchFamily="49" charset="0"/>
              <a:buChar char="o"/>
            </a:pPr>
            <a:r>
              <a:rPr lang="fr-FR" dirty="0">
                <a:latin typeface="Roboto" panose="02000000000000000000" pitchFamily="2" charset="0"/>
                <a:ea typeface="Roboto" panose="02000000000000000000" pitchFamily="2" charset="0"/>
              </a:rPr>
              <a:t>  Si une personne nous a dit son ensemble de préférences de film alors notre RBM peut activer les neurones cachés de ses préférences. Donc, ces séries de films vont envoyer des messages aux neurones cachés pour se mettre à jour pour cet utilisateur.</a:t>
            </a:r>
          </a:p>
        </p:txBody>
      </p:sp>
      <p:sp>
        <p:nvSpPr>
          <p:cNvPr id="57" name="Rectangle 56"/>
          <p:cNvSpPr/>
          <p:nvPr/>
        </p:nvSpPr>
        <p:spPr>
          <a:xfrm>
            <a:off x="172192" y="2911562"/>
            <a:ext cx="3912920" cy="1600438"/>
          </a:xfrm>
          <a:prstGeom prst="rect">
            <a:avLst/>
          </a:prstGeom>
        </p:spPr>
        <p:txBody>
          <a:bodyPr wrap="square">
            <a:spAutoFit/>
          </a:bodyPr>
          <a:lstStyle/>
          <a:p>
            <a:pPr>
              <a:buFont typeface="Courier New" pitchFamily="49" charset="0"/>
              <a:buChar char="o"/>
            </a:pPr>
            <a:r>
              <a:rPr lang="fr-FR" dirty="0">
                <a:latin typeface="Roboto" panose="02000000000000000000" pitchFamily="2" charset="0"/>
                <a:ea typeface="Roboto" panose="02000000000000000000" pitchFamily="2" charset="0"/>
              </a:rPr>
              <a:t>  Inversement, si un utilisateur aime  des films d’action alors, notre RBM peut trouver des films qui sont activés par le neurone caché « Action » et les neurones cachés enverront des messages aux neurones visibles pour mettre à jour leurs états et cela fonctionnera comme un moteur de recommandation de film.</a:t>
            </a:r>
          </a:p>
        </p:txBody>
      </p:sp>
      <p:sp>
        <p:nvSpPr>
          <p:cNvPr id="59" name="Rectangle 58"/>
          <p:cNvSpPr/>
          <p:nvPr/>
        </p:nvSpPr>
        <p:spPr>
          <a:xfrm>
            <a:off x="4256655" y="4412915"/>
            <a:ext cx="301686" cy="338554"/>
          </a:xfrm>
          <a:prstGeom prst="rect">
            <a:avLst/>
          </a:prstGeom>
        </p:spPr>
        <p:txBody>
          <a:bodyPr wrap="none">
            <a:spAutoFit/>
          </a:bodyPr>
          <a:lstStyle/>
          <a:p>
            <a:pPr lvl="0">
              <a:buSzPts val="1100"/>
              <a:defRPr/>
            </a:pPr>
            <a:r>
              <a:rPr lang="fr-MA" sz="1600" b="1" dirty="0">
                <a:solidFill>
                  <a:schemeClr val="tx1"/>
                </a:solidFill>
                <a:latin typeface="Roboto" panose="02000000000000000000" pitchFamily="2" charset="0"/>
                <a:ea typeface="Roboto" panose="02000000000000000000" pitchFamily="2" charset="0"/>
                <a:cs typeface="Times New Roman" panose="02020603050405020304" pitchFamily="18" charset="0"/>
              </a:rPr>
              <a:t>1</a:t>
            </a:r>
            <a:endParaRPr lang="fr-FR" sz="1600" b="1" dirty="0"/>
          </a:p>
        </p:txBody>
      </p:sp>
    </p:spTree>
    <p:extLst>
      <p:ext uri="{BB962C8B-B14F-4D97-AF65-F5344CB8AC3E}">
        <p14:creationId xmlns:p14="http://schemas.microsoft.com/office/powerpoint/2010/main" val="304249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ox(in)">
                                      <p:cBhvr>
                                        <p:cTn id="10" dur="500"/>
                                        <p:tgtEl>
                                          <p:spTgt spid="12"/>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ox(in)">
                                      <p:cBhvr>
                                        <p:cTn id="13" dur="500"/>
                                        <p:tgtEl>
                                          <p:spTgt spid="13"/>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ox(in)">
                                      <p:cBhvr>
                                        <p:cTn id="16" dur="500"/>
                                        <p:tgtEl>
                                          <p:spTgt spid="14"/>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ox(in)">
                                      <p:cBhvr>
                                        <p:cTn id="19" dur="500"/>
                                        <p:tgtEl>
                                          <p:spTgt spid="15"/>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ox(in)">
                                      <p:cBhvr>
                                        <p:cTn id="22" dur="500"/>
                                        <p:tgtEl>
                                          <p:spTgt spid="16"/>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ox(in)">
                                      <p:cBhvr>
                                        <p:cTn id="25" dur="500"/>
                                        <p:tgtEl>
                                          <p:spTgt spid="17"/>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ox(in)">
                                      <p:cBhvr>
                                        <p:cTn id="28" dur="500"/>
                                        <p:tgtEl>
                                          <p:spTgt spid="18"/>
                                        </p:tgtEl>
                                      </p:cBhvr>
                                    </p:animEffect>
                                  </p:childTnLst>
                                </p:cTn>
                              </p:par>
                              <p:par>
                                <p:cTn id="29" presetID="4" presetClass="entr" presetSubtype="16"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ox(in)">
                                      <p:cBhvr>
                                        <p:cTn id="31" dur="500"/>
                                        <p:tgtEl>
                                          <p:spTgt spid="19"/>
                                        </p:tgtEl>
                                      </p:cBhvr>
                                    </p:animEffect>
                                  </p:childTnLst>
                                </p:cTn>
                              </p:par>
                              <p:par>
                                <p:cTn id="32" presetID="4" presetClass="entr" presetSubtype="16"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ox(in)">
                                      <p:cBhvr>
                                        <p:cTn id="34" dur="500"/>
                                        <p:tgtEl>
                                          <p:spTgt spid="21"/>
                                        </p:tgtEl>
                                      </p:cBhvr>
                                    </p:animEffect>
                                  </p:childTnLst>
                                </p:cTn>
                              </p:par>
                              <p:par>
                                <p:cTn id="35" presetID="4" presetClass="entr" presetSubtype="16"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box(in)">
                                      <p:cBhvr>
                                        <p:cTn id="37" dur="500"/>
                                        <p:tgtEl>
                                          <p:spTgt spid="27"/>
                                        </p:tgtEl>
                                      </p:cBhvr>
                                    </p:animEffect>
                                  </p:childTnLst>
                                </p:cTn>
                              </p:par>
                              <p:par>
                                <p:cTn id="38" presetID="4" presetClass="entr" presetSubtype="16"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box(in)">
                                      <p:cBhvr>
                                        <p:cTn id="40" dur="500"/>
                                        <p:tgtEl>
                                          <p:spTgt spid="30"/>
                                        </p:tgtEl>
                                      </p:cBhvr>
                                    </p:animEffect>
                                  </p:childTnLst>
                                </p:cTn>
                              </p:par>
                              <p:par>
                                <p:cTn id="41" presetID="4" presetClass="entr" presetSubtype="16"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box(in)">
                                      <p:cBhvr>
                                        <p:cTn id="43" dur="500"/>
                                        <p:tgtEl>
                                          <p:spTgt spid="33"/>
                                        </p:tgtEl>
                                      </p:cBhvr>
                                    </p:animEffect>
                                  </p:childTnLst>
                                </p:cTn>
                              </p:par>
                              <p:par>
                                <p:cTn id="44" presetID="4" presetClass="entr" presetSubtype="16"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box(in)">
                                      <p:cBhvr>
                                        <p:cTn id="46" dur="500"/>
                                        <p:tgtEl>
                                          <p:spTgt spid="36"/>
                                        </p:tgtEl>
                                      </p:cBhvr>
                                    </p:animEffect>
                                  </p:childTnLst>
                                </p:cTn>
                              </p:par>
                              <p:par>
                                <p:cTn id="47" presetID="4" presetClass="entr" presetSubtype="16"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box(in)">
                                      <p:cBhvr>
                                        <p:cTn id="49" dur="500"/>
                                        <p:tgtEl>
                                          <p:spTgt spid="37"/>
                                        </p:tgtEl>
                                      </p:cBhvr>
                                    </p:animEffect>
                                  </p:childTnLst>
                                </p:cTn>
                              </p:par>
                              <p:par>
                                <p:cTn id="50" presetID="4" presetClass="entr" presetSubtype="16"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box(in)">
                                      <p:cBhvr>
                                        <p:cTn id="52" dur="500"/>
                                        <p:tgtEl>
                                          <p:spTgt spid="38"/>
                                        </p:tgtEl>
                                      </p:cBhvr>
                                    </p:animEffect>
                                  </p:childTnLst>
                                </p:cTn>
                              </p:par>
                              <p:par>
                                <p:cTn id="53" presetID="4" presetClass="entr" presetSubtype="16"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box(in)">
                                      <p:cBhvr>
                                        <p:cTn id="55" dur="500"/>
                                        <p:tgtEl>
                                          <p:spTgt spid="34"/>
                                        </p:tgtEl>
                                      </p:cBhvr>
                                    </p:animEffect>
                                  </p:childTnLst>
                                </p:cTn>
                              </p:par>
                              <p:par>
                                <p:cTn id="56" presetID="4" presetClass="entr" presetSubtype="16"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box(in)">
                                      <p:cBhvr>
                                        <p:cTn id="58" dur="500"/>
                                        <p:tgtEl>
                                          <p:spTgt spid="35"/>
                                        </p:tgtEl>
                                      </p:cBhvr>
                                    </p:animEffect>
                                  </p:childTnLst>
                                </p:cTn>
                              </p:par>
                              <p:par>
                                <p:cTn id="59" presetID="4" presetClass="entr" presetSubtype="16"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box(in)">
                                      <p:cBhvr>
                                        <p:cTn id="61" dur="500"/>
                                        <p:tgtEl>
                                          <p:spTgt spid="43"/>
                                        </p:tgtEl>
                                      </p:cBhvr>
                                    </p:animEffect>
                                  </p:childTnLst>
                                </p:cTn>
                              </p:par>
                              <p:par>
                                <p:cTn id="62" presetID="4" presetClass="entr" presetSubtype="16"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box(in)">
                                      <p:cBhvr>
                                        <p:cTn id="64" dur="500"/>
                                        <p:tgtEl>
                                          <p:spTgt spid="42"/>
                                        </p:tgtEl>
                                      </p:cBhvr>
                                    </p:animEffect>
                                  </p:childTnLst>
                                </p:cTn>
                              </p:par>
                              <p:par>
                                <p:cTn id="65" presetID="4" presetClass="entr" presetSubtype="16"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box(in)">
                                      <p:cBhvr>
                                        <p:cTn id="67" dur="500"/>
                                        <p:tgtEl>
                                          <p:spTgt spid="41"/>
                                        </p:tgtEl>
                                      </p:cBhvr>
                                    </p:animEffect>
                                  </p:childTnLst>
                                </p:cTn>
                              </p:par>
                              <p:par>
                                <p:cTn id="68" presetID="4" presetClass="entr" presetSubtype="16"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box(in)">
                                      <p:cBhvr>
                                        <p:cTn id="70" dur="500"/>
                                        <p:tgtEl>
                                          <p:spTgt spid="40"/>
                                        </p:tgtEl>
                                      </p:cBhvr>
                                    </p:animEffect>
                                  </p:childTnLst>
                                </p:cTn>
                              </p:par>
                              <p:par>
                                <p:cTn id="71" presetID="4" presetClass="entr" presetSubtype="16"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box(in)">
                                      <p:cBhvr>
                                        <p:cTn id="73" dur="5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4" presetClass="entr" presetSubtype="16" fill="hold" grpId="0" nodeType="clickEffect">
                                  <p:stCondLst>
                                    <p:cond delay="0"/>
                                  </p:stCondLst>
                                  <p:childTnLst>
                                    <p:set>
                                      <p:cBhvr>
                                        <p:cTn id="77" dur="1" fill="hold">
                                          <p:stCondLst>
                                            <p:cond delay="0"/>
                                          </p:stCondLst>
                                        </p:cTn>
                                        <p:tgtEl>
                                          <p:spTgt spid="56"/>
                                        </p:tgtEl>
                                        <p:attrNameLst>
                                          <p:attrName>style.visibility</p:attrName>
                                        </p:attrNameLst>
                                      </p:cBhvr>
                                      <p:to>
                                        <p:strVal val="visible"/>
                                      </p:to>
                                    </p:set>
                                    <p:animEffect transition="in" filter="box(in)">
                                      <p:cBhvr>
                                        <p:cTn id="78" dur="500"/>
                                        <p:tgtEl>
                                          <p:spTgt spid="56"/>
                                        </p:tgtEl>
                                      </p:cBhvr>
                                    </p:animEffect>
                                  </p:childTnLst>
                                </p:cTn>
                              </p:par>
                            </p:childTnLst>
                          </p:cTn>
                        </p:par>
                      </p:childTnLst>
                    </p:cTn>
                  </p:par>
                  <p:par>
                    <p:cTn id="79" fill="hold">
                      <p:stCondLst>
                        <p:cond delay="indefinite"/>
                      </p:stCondLst>
                      <p:childTnLst>
                        <p:par>
                          <p:cTn id="80" fill="hold">
                            <p:stCondLst>
                              <p:cond delay="0"/>
                            </p:stCondLst>
                            <p:childTnLst>
                              <p:par>
                                <p:cTn id="81" presetID="4" presetClass="entr" presetSubtype="16" fill="hold" grpId="0" nodeType="click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box(in)">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8" presetClass="entr" presetSubtype="16" fill="hold" grpId="0" nodeType="clickEffect">
                                  <p:stCondLst>
                                    <p:cond delay="0"/>
                                  </p:stCondLst>
                                  <p:childTnLst>
                                    <p:set>
                                      <p:cBhvr>
                                        <p:cTn id="87" dur="1" fill="hold">
                                          <p:stCondLst>
                                            <p:cond delay="0"/>
                                          </p:stCondLst>
                                        </p:cTn>
                                        <p:tgtEl>
                                          <p:spTgt spid="59"/>
                                        </p:tgtEl>
                                        <p:attrNameLst>
                                          <p:attrName>style.visibility</p:attrName>
                                        </p:attrNameLst>
                                      </p:cBhvr>
                                      <p:to>
                                        <p:strVal val="visible"/>
                                      </p:to>
                                    </p:set>
                                    <p:animEffect transition="in" filter="diamond(in)">
                                      <p:cBhvr>
                                        <p:cTn id="88" dur="2000"/>
                                        <p:tgtEl>
                                          <p:spTgt spid="59"/>
                                        </p:tgtEl>
                                      </p:cBhvr>
                                    </p:animEffect>
                                  </p:childTnLst>
                                </p:cTn>
                              </p:par>
                            </p:childTnLst>
                          </p:cTn>
                        </p:par>
                      </p:childTnLst>
                    </p:cTn>
                  </p:par>
                  <p:par>
                    <p:cTn id="89" fill="hold">
                      <p:stCondLst>
                        <p:cond delay="indefinite"/>
                      </p:stCondLst>
                      <p:childTnLst>
                        <p:par>
                          <p:cTn id="90" fill="hold">
                            <p:stCondLst>
                              <p:cond delay="0"/>
                            </p:stCondLst>
                            <p:childTnLst>
                              <p:par>
                                <p:cTn id="91" presetID="7" presetClass="emph" presetSubtype="2" fill="hold" nodeType="clickEffect">
                                  <p:stCondLst>
                                    <p:cond delay="0"/>
                                  </p:stCondLst>
                                  <p:childTnLst>
                                    <p:animClr clrSpc="rgb" dir="cw">
                                      <p:cBhvr>
                                        <p:cTn id="92" dur="2000" fill="hold"/>
                                        <p:tgtEl>
                                          <p:spTgt spid="19"/>
                                        </p:tgtEl>
                                        <p:attrNameLst>
                                          <p:attrName>stroke.color</p:attrName>
                                        </p:attrNameLst>
                                      </p:cBhvr>
                                      <p:to>
                                        <a:srgbClr val="36DA61"/>
                                      </p:to>
                                    </p:animClr>
                                    <p:set>
                                      <p:cBhvr>
                                        <p:cTn id="93" dur="2000" fill="hold"/>
                                        <p:tgtEl>
                                          <p:spTgt spid="19"/>
                                        </p:tgtEl>
                                        <p:attrNameLst>
                                          <p:attrName>stroke.on</p:attrName>
                                        </p:attrNameLst>
                                      </p:cBhvr>
                                      <p:to>
                                        <p:strVal val="true"/>
                                      </p:to>
                                    </p:set>
                                  </p:childTnLst>
                                </p:cTn>
                              </p:par>
                            </p:childTnLst>
                          </p:cTn>
                        </p:par>
                      </p:childTnLst>
                    </p:cTn>
                  </p:par>
                  <p:par>
                    <p:cTn id="94" fill="hold">
                      <p:stCondLst>
                        <p:cond delay="indefinite"/>
                      </p:stCondLst>
                      <p:childTnLst>
                        <p:par>
                          <p:cTn id="95" fill="hold">
                            <p:stCondLst>
                              <p:cond delay="0"/>
                            </p:stCondLst>
                            <p:childTnLst>
                              <p:par>
                                <p:cTn id="96" presetID="1" presetClass="emph" presetSubtype="2" fill="hold" nodeType="clickEffect">
                                  <p:stCondLst>
                                    <p:cond delay="0"/>
                                  </p:stCondLst>
                                  <p:childTnLst>
                                    <p:animClr clrSpc="rgb" dir="cw">
                                      <p:cBhvr>
                                        <p:cTn id="97" dur="2000" fill="hold"/>
                                        <p:tgtEl>
                                          <p:spTgt spid="12"/>
                                        </p:tgtEl>
                                        <p:attrNameLst>
                                          <p:attrName>fillcolor</p:attrName>
                                        </p:attrNameLst>
                                      </p:cBhvr>
                                      <p:to>
                                        <a:srgbClr val="36DA61"/>
                                      </p:to>
                                    </p:animClr>
                                    <p:set>
                                      <p:cBhvr>
                                        <p:cTn id="98" dur="2000" fill="hold"/>
                                        <p:tgtEl>
                                          <p:spTgt spid="12"/>
                                        </p:tgtEl>
                                        <p:attrNameLst>
                                          <p:attrName>fill.type</p:attrName>
                                        </p:attrNameLst>
                                      </p:cBhvr>
                                      <p:to>
                                        <p:strVal val="solid"/>
                                      </p:to>
                                    </p:set>
                                    <p:set>
                                      <p:cBhvr>
                                        <p:cTn id="99" dur="2000" fill="hold"/>
                                        <p:tgtEl>
                                          <p:spTgt spid="12"/>
                                        </p:tgtEl>
                                        <p:attrNameLst>
                                          <p:attrName>fill.on</p:attrName>
                                        </p:attrNameLst>
                                      </p:cBhvr>
                                      <p:to>
                                        <p:strVal val="true"/>
                                      </p:to>
                                    </p:set>
                                  </p:childTnLst>
                                </p:cTn>
                              </p:par>
                            </p:childTnLst>
                          </p:cTn>
                        </p:par>
                      </p:childTnLst>
                    </p:cTn>
                  </p:par>
                  <p:par>
                    <p:cTn id="100" fill="hold">
                      <p:stCondLst>
                        <p:cond delay="indefinite"/>
                      </p:stCondLst>
                      <p:childTnLst>
                        <p:par>
                          <p:cTn id="101" fill="hold">
                            <p:stCondLst>
                              <p:cond delay="0"/>
                            </p:stCondLst>
                            <p:childTnLst>
                              <p:par>
                                <p:cTn id="102" presetID="7" presetClass="emph" presetSubtype="2" fill="hold" nodeType="clickEffect">
                                  <p:stCondLst>
                                    <p:cond delay="0"/>
                                  </p:stCondLst>
                                  <p:childTnLst>
                                    <p:animClr clrSpc="rgb" dir="cw">
                                      <p:cBhvr>
                                        <p:cTn id="103" dur="2000" fill="hold"/>
                                        <p:tgtEl>
                                          <p:spTgt spid="21"/>
                                        </p:tgtEl>
                                        <p:attrNameLst>
                                          <p:attrName>stroke.color</p:attrName>
                                        </p:attrNameLst>
                                      </p:cBhvr>
                                      <p:to>
                                        <a:srgbClr val="36DA61"/>
                                      </p:to>
                                    </p:animClr>
                                    <p:set>
                                      <p:cBhvr>
                                        <p:cTn id="104" dur="2000" fill="hold"/>
                                        <p:tgtEl>
                                          <p:spTgt spid="21"/>
                                        </p:tgtEl>
                                        <p:attrNameLst>
                                          <p:attrName>stroke.on</p:attrName>
                                        </p:attrNameLst>
                                      </p:cBhvr>
                                      <p:to>
                                        <p:strVal val="true"/>
                                      </p:to>
                                    </p:set>
                                  </p:childTnLst>
                                </p:cTn>
                              </p:par>
                            </p:childTnLst>
                          </p:cTn>
                        </p:par>
                      </p:childTnLst>
                    </p:cTn>
                  </p:par>
                  <p:par>
                    <p:cTn id="105" fill="hold">
                      <p:stCondLst>
                        <p:cond delay="indefinite"/>
                      </p:stCondLst>
                      <p:childTnLst>
                        <p:par>
                          <p:cTn id="106" fill="hold">
                            <p:stCondLst>
                              <p:cond delay="0"/>
                            </p:stCondLst>
                            <p:childTnLst>
                              <p:par>
                                <p:cTn id="107" presetID="1" presetClass="emph" presetSubtype="2" fill="hold" nodeType="clickEffect">
                                  <p:stCondLst>
                                    <p:cond delay="0"/>
                                  </p:stCondLst>
                                  <p:childTnLst>
                                    <p:animClr clrSpc="rgb" dir="cw">
                                      <p:cBhvr>
                                        <p:cTn id="108" dur="2000" fill="hold"/>
                                        <p:tgtEl>
                                          <p:spTgt spid="17"/>
                                        </p:tgtEl>
                                        <p:attrNameLst>
                                          <p:attrName>fillcolor</p:attrName>
                                        </p:attrNameLst>
                                      </p:cBhvr>
                                      <p:to>
                                        <a:srgbClr val="36DA61"/>
                                      </p:to>
                                    </p:animClr>
                                    <p:set>
                                      <p:cBhvr>
                                        <p:cTn id="109" dur="2000" fill="hold"/>
                                        <p:tgtEl>
                                          <p:spTgt spid="17"/>
                                        </p:tgtEl>
                                        <p:attrNameLst>
                                          <p:attrName>fill.type</p:attrName>
                                        </p:attrNameLst>
                                      </p:cBhvr>
                                      <p:to>
                                        <p:strVal val="solid"/>
                                      </p:to>
                                    </p:set>
                                    <p:set>
                                      <p:cBhvr>
                                        <p:cTn id="110" dur="2000" fill="hold"/>
                                        <p:tgtEl>
                                          <p:spTgt spid="1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34" grpId="0"/>
      <p:bldP spid="35" grpId="0"/>
      <p:bldP spid="36" grpId="0"/>
      <p:bldP spid="37" grpId="0"/>
      <p:bldP spid="38" grpId="0"/>
      <p:bldP spid="39" grpId="0"/>
      <p:bldP spid="40" grpId="0"/>
      <p:bldP spid="41" grpId="0"/>
      <p:bldP spid="42" grpId="0"/>
      <p:bldP spid="43" grpId="0"/>
      <p:bldP spid="56" grpId="0"/>
      <p:bldP spid="57" grpId="0"/>
      <p:bldP spid="5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2" name="Google Shape;978;p26"/>
          <p:cNvGrpSpPr/>
          <p:nvPr/>
        </p:nvGrpSpPr>
        <p:grpSpPr>
          <a:xfrm>
            <a:off x="267572" y="1058329"/>
            <a:ext cx="4070063" cy="701381"/>
            <a:chOff x="-216313" y="1191038"/>
            <a:chExt cx="4070063" cy="701381"/>
          </a:xfrm>
        </p:grpSpPr>
        <p:sp>
          <p:nvSpPr>
            <p:cNvPr id="979" name="Google Shape;979;p26"/>
            <p:cNvSpPr/>
            <p:nvPr/>
          </p:nvSpPr>
          <p:spPr>
            <a:xfrm>
              <a:off x="3249250" y="1191038"/>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sp>
          <p:nvSpPr>
            <p:cNvPr id="980" name="Google Shape;980;p26"/>
            <p:cNvSpPr txBox="1"/>
            <p:nvPr/>
          </p:nvSpPr>
          <p:spPr>
            <a:xfrm>
              <a:off x="-216313" y="1560619"/>
              <a:ext cx="3742789" cy="331800"/>
            </a:xfrm>
            <a:prstGeom prst="rect">
              <a:avLst/>
            </a:prstGeom>
            <a:noFill/>
            <a:ln>
              <a:noFill/>
            </a:ln>
          </p:spPr>
          <p:txBody>
            <a:bodyPr spcFirstLastPara="1" wrap="square" lIns="91425" tIns="91425" rIns="91425" bIns="91425" anchor="ctr" anchorCtr="0">
              <a:noAutofit/>
            </a:bodyPr>
            <a:lstStyle/>
            <a:p>
              <a:pPr lvl="0"/>
              <a:r>
                <a:rPr lang="fr-FR" b="1" dirty="0">
                  <a:solidFill>
                    <a:schemeClr val="tx1"/>
                  </a:solidFill>
                  <a:latin typeface="Fira Sans Extra Condensed" panose="020B0503050000020004" pitchFamily="34" charset="0"/>
                  <a:ea typeface="Fira Sans Extra Condensed"/>
                  <a:cs typeface="Fira Sans Extra Condensed"/>
                  <a:sym typeface="Fira Sans Extra Condensed"/>
                </a:rPr>
                <a:t>Les RBM sont bons pour gérer les données non étiquetées</a:t>
              </a:r>
            </a:p>
            <a:p>
              <a:pPr lvl="0"/>
              <a:br>
                <a:rPr lang="fr-FR" b="1" dirty="0">
                  <a:solidFill>
                    <a:schemeClr val="tx1"/>
                  </a:solidFill>
                  <a:latin typeface="Fira Sans Extra Condensed" panose="020B0503050000020004" pitchFamily="34" charset="0"/>
                  <a:ea typeface="Fira Sans Extra Condensed"/>
                  <a:cs typeface="Fira Sans Extra Condensed"/>
                  <a:sym typeface="Fira Sans Extra Condensed"/>
                </a:rPr>
              </a:br>
              <a:endParaRPr b="1" dirty="0">
                <a:solidFill>
                  <a:schemeClr val="tx1"/>
                </a:solidFill>
                <a:latin typeface="Fira Sans Extra Condensed" panose="020B0503050000020004" pitchFamily="34" charset="0"/>
                <a:ea typeface="Fira Sans Extra Condensed"/>
                <a:cs typeface="Fira Sans Extra Condensed"/>
                <a:sym typeface="Fira Sans Extra Condensed"/>
              </a:endParaRPr>
            </a:p>
          </p:txBody>
        </p:sp>
      </p:grpSp>
      <p:grpSp>
        <p:nvGrpSpPr>
          <p:cNvPr id="3" name="Google Shape;982;p26"/>
          <p:cNvGrpSpPr/>
          <p:nvPr/>
        </p:nvGrpSpPr>
        <p:grpSpPr>
          <a:xfrm>
            <a:off x="267572" y="1824507"/>
            <a:ext cx="4075286" cy="657662"/>
            <a:chOff x="-221536" y="2156825"/>
            <a:chExt cx="4075286" cy="657662"/>
          </a:xfrm>
        </p:grpSpPr>
        <p:sp>
          <p:nvSpPr>
            <p:cNvPr id="983" name="Google Shape;983;p26"/>
            <p:cNvSpPr/>
            <p:nvPr/>
          </p:nvSpPr>
          <p:spPr>
            <a:xfrm>
              <a:off x="3249250" y="2156825"/>
              <a:ext cx="604500" cy="60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02</a:t>
              </a:r>
              <a:endParaRPr sz="1800" b="1" dirty="0">
                <a:solidFill>
                  <a:schemeClr val="lt1"/>
                </a:solidFill>
                <a:latin typeface="Fira Sans Extra Condensed"/>
                <a:ea typeface="Fira Sans Extra Condensed"/>
                <a:cs typeface="Fira Sans Extra Condensed"/>
                <a:sym typeface="Fira Sans Extra Condensed"/>
              </a:endParaRPr>
            </a:p>
          </p:txBody>
        </p:sp>
        <p:sp>
          <p:nvSpPr>
            <p:cNvPr id="984" name="Google Shape;984;p26"/>
            <p:cNvSpPr txBox="1"/>
            <p:nvPr/>
          </p:nvSpPr>
          <p:spPr>
            <a:xfrm>
              <a:off x="-221536" y="2482687"/>
              <a:ext cx="3610099" cy="331800"/>
            </a:xfrm>
            <a:prstGeom prst="rect">
              <a:avLst/>
            </a:prstGeom>
            <a:noFill/>
            <a:ln>
              <a:noFill/>
            </a:ln>
          </p:spPr>
          <p:txBody>
            <a:bodyPr spcFirstLastPara="1" wrap="square" lIns="91425" tIns="91425" rIns="91425" bIns="91425" anchor="ctr" anchorCtr="0">
              <a:noAutofit/>
            </a:bodyPr>
            <a:lstStyle/>
            <a:p>
              <a:pPr lvl="0"/>
              <a:r>
                <a:rPr lang="fr-FR" b="1" dirty="0">
                  <a:latin typeface="Fira Sans Extra Condensed"/>
                  <a:ea typeface="Fira Sans Extra Condensed"/>
                  <a:cs typeface="Fira Sans Extra Condensed"/>
                  <a:sym typeface="Fira Sans Extra Condensed"/>
                </a:rPr>
                <a:t>Extraient des caractéristiques importantes des données  d’entrée</a:t>
              </a:r>
            </a:p>
            <a:p>
              <a:pPr lvl="0"/>
              <a:br>
                <a:rPr lang="fr-FR" b="1" dirty="0">
                  <a:latin typeface="Fira Sans Extra Condensed"/>
                  <a:ea typeface="Fira Sans Extra Condensed"/>
                  <a:cs typeface="Fira Sans Extra Condensed"/>
                  <a:sym typeface="Fira Sans Extra Condensed"/>
                </a:rPr>
              </a:br>
              <a:endParaRPr lang="fr-MA" b="1" dirty="0">
                <a:solidFill>
                  <a:srgbClr val="000000"/>
                </a:solidFill>
                <a:latin typeface="Fira Sans Extra Condensed"/>
                <a:ea typeface="Fira Sans Extra Condensed"/>
                <a:cs typeface="Fira Sans Extra Condensed"/>
                <a:sym typeface="Fira Sans Extra Condensed"/>
              </a:endParaRPr>
            </a:p>
          </p:txBody>
        </p:sp>
      </p:grpSp>
      <p:grpSp>
        <p:nvGrpSpPr>
          <p:cNvPr id="4" name="Google Shape;990;p26"/>
          <p:cNvGrpSpPr/>
          <p:nvPr/>
        </p:nvGrpSpPr>
        <p:grpSpPr>
          <a:xfrm>
            <a:off x="267572" y="2623132"/>
            <a:ext cx="4093429" cy="604500"/>
            <a:chOff x="-239679" y="4088400"/>
            <a:chExt cx="4093429" cy="604500"/>
          </a:xfrm>
        </p:grpSpPr>
        <p:sp>
          <p:nvSpPr>
            <p:cNvPr id="991" name="Google Shape;991;p26"/>
            <p:cNvSpPr/>
            <p:nvPr/>
          </p:nvSpPr>
          <p:spPr>
            <a:xfrm>
              <a:off x="3249250" y="4088400"/>
              <a:ext cx="604500" cy="604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03</a:t>
              </a:r>
              <a:endParaRPr sz="1800" b="1" dirty="0">
                <a:solidFill>
                  <a:schemeClr val="lt1"/>
                </a:solidFill>
                <a:latin typeface="Fira Sans Extra Condensed"/>
                <a:ea typeface="Fira Sans Extra Condensed"/>
                <a:cs typeface="Fira Sans Extra Condensed"/>
                <a:sym typeface="Fira Sans Extra Condensed"/>
              </a:endParaRPr>
            </a:p>
          </p:txBody>
        </p:sp>
        <p:sp>
          <p:nvSpPr>
            <p:cNvPr id="992" name="Google Shape;992;p26"/>
            <p:cNvSpPr txBox="1"/>
            <p:nvPr/>
          </p:nvSpPr>
          <p:spPr>
            <a:xfrm>
              <a:off x="-239679" y="4250955"/>
              <a:ext cx="3693226" cy="331800"/>
            </a:xfrm>
            <a:prstGeom prst="rect">
              <a:avLst/>
            </a:prstGeom>
            <a:noFill/>
            <a:ln>
              <a:noFill/>
            </a:ln>
          </p:spPr>
          <p:txBody>
            <a:bodyPr spcFirstLastPara="1" wrap="square" lIns="91425" tIns="91425" rIns="91425" bIns="91425" anchor="ctr" anchorCtr="0">
              <a:noAutofit/>
            </a:bodyPr>
            <a:lstStyle/>
            <a:p>
              <a:r>
                <a:rPr lang="fr-FR" b="1" dirty="0">
                  <a:latin typeface="Fira Sans Extra Condensed"/>
                  <a:ea typeface="Fira Sans Extra Condensed"/>
                  <a:cs typeface="Fira Sans Extra Condensed"/>
                  <a:sym typeface="Fira Sans Extra Condensed"/>
                </a:rPr>
                <a:t>Plus efficaces pour la réduction dimensionnelle </a:t>
              </a:r>
              <a:endParaRPr lang="fr-MA" b="1" dirty="0">
                <a:solidFill>
                  <a:schemeClr val="tx1"/>
                </a:solidFill>
                <a:latin typeface="Fira Sans Extra Condensed" panose="020B0503050000020004" pitchFamily="34" charset="0"/>
                <a:ea typeface="Fira Sans Extra Condensed"/>
                <a:cs typeface="Fira Sans Extra Condensed"/>
                <a:sym typeface="Fira Sans Extra Condensed"/>
              </a:endParaRPr>
            </a:p>
          </p:txBody>
        </p:sp>
      </p:grpSp>
      <p:sp>
        <p:nvSpPr>
          <p:cNvPr id="994" name="Google Shape;994;p26"/>
          <p:cNvSpPr txBox="1"/>
          <p:nvPr/>
        </p:nvSpPr>
        <p:spPr>
          <a:xfrm>
            <a:off x="4572000" y="1055950"/>
            <a:ext cx="41148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rgbClr val="0070C0"/>
                </a:solidFill>
                <a:latin typeface="Fira Sans Extra Condensed"/>
                <a:ea typeface="Fira Sans Extra Condensed"/>
                <a:cs typeface="Fira Sans Extra Condensed"/>
                <a:sym typeface="Fira Sans Extra Condensed"/>
              </a:rPr>
              <a:t>Les avantages de RBM</a:t>
            </a:r>
            <a:endParaRPr sz="2100" b="1" dirty="0">
              <a:solidFill>
                <a:srgbClr val="0070C0"/>
              </a:solidFill>
              <a:latin typeface="Fira Sans Extra Condensed"/>
              <a:ea typeface="Fira Sans Extra Condensed"/>
              <a:cs typeface="Fira Sans Extra Condensed"/>
              <a:sym typeface="Fira Sans Extra Condensed"/>
            </a:endParaRPr>
          </a:p>
        </p:txBody>
      </p:sp>
      <p:sp>
        <p:nvSpPr>
          <p:cNvPr id="995" name="Google Shape;995;p26"/>
          <p:cNvSpPr/>
          <p:nvPr/>
        </p:nvSpPr>
        <p:spPr>
          <a:xfrm>
            <a:off x="6906650" y="2375375"/>
            <a:ext cx="167400" cy="1674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6" name="Google Shape;996;p26"/>
          <p:cNvCxnSpPr>
            <a:cxnSpLocks/>
            <a:stCxn id="995" idx="2"/>
            <a:endCxn id="979" idx="6"/>
          </p:cNvCxnSpPr>
          <p:nvPr/>
        </p:nvCxnSpPr>
        <p:spPr>
          <a:xfrm flipH="1" flipV="1">
            <a:off x="4337635" y="1360579"/>
            <a:ext cx="2569015" cy="1098496"/>
          </a:xfrm>
          <a:prstGeom prst="straightConnector1">
            <a:avLst/>
          </a:prstGeom>
          <a:noFill/>
          <a:ln w="9525" cap="flat" cmpd="sng">
            <a:solidFill>
              <a:schemeClr val="lt2"/>
            </a:solidFill>
            <a:prstDash val="solid"/>
            <a:round/>
            <a:headEnd type="none" w="med" len="med"/>
            <a:tailEnd type="none" w="med" len="med"/>
          </a:ln>
        </p:spPr>
      </p:cxnSp>
      <p:cxnSp>
        <p:nvCxnSpPr>
          <p:cNvPr id="997" name="Google Shape;997;p26"/>
          <p:cNvCxnSpPr>
            <a:cxnSpLocks/>
            <a:stCxn id="995" idx="2"/>
            <a:endCxn id="983" idx="6"/>
          </p:cNvCxnSpPr>
          <p:nvPr/>
        </p:nvCxnSpPr>
        <p:spPr>
          <a:xfrm flipH="1" flipV="1">
            <a:off x="4342858" y="2126757"/>
            <a:ext cx="2563792" cy="332318"/>
          </a:xfrm>
          <a:prstGeom prst="straightConnector1">
            <a:avLst/>
          </a:prstGeom>
          <a:noFill/>
          <a:ln w="9525" cap="flat" cmpd="sng">
            <a:solidFill>
              <a:schemeClr val="lt2"/>
            </a:solidFill>
            <a:prstDash val="solid"/>
            <a:round/>
            <a:headEnd type="none" w="med" len="med"/>
            <a:tailEnd type="none" w="med" len="med"/>
          </a:ln>
        </p:spPr>
      </p:cxnSp>
      <p:cxnSp>
        <p:nvCxnSpPr>
          <p:cNvPr id="999" name="Google Shape;999;p26"/>
          <p:cNvCxnSpPr>
            <a:cxnSpLocks/>
          </p:cNvCxnSpPr>
          <p:nvPr/>
        </p:nvCxnSpPr>
        <p:spPr>
          <a:xfrm flipH="1">
            <a:off x="4361007" y="2459075"/>
            <a:ext cx="2545649" cy="466307"/>
          </a:xfrm>
          <a:prstGeom prst="straightConnector1">
            <a:avLst/>
          </a:prstGeom>
          <a:noFill/>
          <a:ln w="9525" cap="flat" cmpd="sng">
            <a:solidFill>
              <a:schemeClr val="lt2"/>
            </a:solidFill>
            <a:prstDash val="solid"/>
            <a:round/>
            <a:headEnd type="none" w="med" len="med"/>
            <a:tailEnd type="none" w="med" len="med"/>
          </a:ln>
        </p:spPr>
      </p:cxnSp>
      <p:sp>
        <p:nvSpPr>
          <p:cNvPr id="68" name="Google Shape;1829;p36">
            <a:extLst>
              <a:ext uri="{FF2B5EF4-FFF2-40B4-BE49-F238E27FC236}">
                <a16:creationId xmlns:a16="http://schemas.microsoft.com/office/drawing/2014/main" id="{71334CAF-529D-4671-83A1-817439693B4F}"/>
              </a:ext>
            </a:extLst>
          </p:cNvPr>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lvl="0"/>
            <a:r>
              <a:rPr lang="fr-MA" dirty="0"/>
              <a:t>Machine De Boltzmann Restreinte</a:t>
            </a:r>
            <a:endParaRPr dirty="0"/>
          </a:p>
        </p:txBody>
      </p:sp>
      <p:grpSp>
        <p:nvGrpSpPr>
          <p:cNvPr id="5" name="Google Shape;642;p22">
            <a:extLst>
              <a:ext uri="{FF2B5EF4-FFF2-40B4-BE49-F238E27FC236}">
                <a16:creationId xmlns:a16="http://schemas.microsoft.com/office/drawing/2014/main" id="{15709CC0-7952-44F0-918F-58680CC392A6}"/>
              </a:ext>
            </a:extLst>
          </p:cNvPr>
          <p:cNvGrpSpPr/>
          <p:nvPr/>
        </p:nvGrpSpPr>
        <p:grpSpPr>
          <a:xfrm>
            <a:off x="5819919" y="1680366"/>
            <a:ext cx="2716242" cy="2750745"/>
            <a:chOff x="457200" y="1485900"/>
            <a:chExt cx="3205384" cy="3246100"/>
          </a:xfrm>
        </p:grpSpPr>
        <p:sp>
          <p:nvSpPr>
            <p:cNvPr id="133" name="Google Shape;643;p22">
              <a:extLst>
                <a:ext uri="{FF2B5EF4-FFF2-40B4-BE49-F238E27FC236}">
                  <a16:creationId xmlns:a16="http://schemas.microsoft.com/office/drawing/2014/main" id="{170477A3-3989-400E-A655-163875A7CE17}"/>
                </a:ext>
              </a:extLst>
            </p:cNvPr>
            <p:cNvSpPr/>
            <p:nvPr/>
          </p:nvSpPr>
          <p:spPr>
            <a:xfrm>
              <a:off x="457200" y="4516621"/>
              <a:ext cx="1920994" cy="173515"/>
            </a:xfrm>
            <a:custGeom>
              <a:avLst/>
              <a:gdLst/>
              <a:ahLst/>
              <a:cxnLst/>
              <a:rect l="l" t="t" r="r" b="b"/>
              <a:pathLst>
                <a:path w="47517" h="4292" extrusionOk="0">
                  <a:moveTo>
                    <a:pt x="23754" y="1"/>
                  </a:moveTo>
                  <a:lnTo>
                    <a:pt x="21330" y="10"/>
                  </a:lnTo>
                  <a:lnTo>
                    <a:pt x="18965" y="49"/>
                  </a:lnTo>
                  <a:lnTo>
                    <a:pt x="16695" y="97"/>
                  </a:lnTo>
                  <a:lnTo>
                    <a:pt x="14511" y="173"/>
                  </a:lnTo>
                  <a:lnTo>
                    <a:pt x="12432" y="259"/>
                  </a:lnTo>
                  <a:lnTo>
                    <a:pt x="11436" y="317"/>
                  </a:lnTo>
                  <a:lnTo>
                    <a:pt x="10469" y="365"/>
                  </a:lnTo>
                  <a:lnTo>
                    <a:pt x="9540" y="432"/>
                  </a:lnTo>
                  <a:lnTo>
                    <a:pt x="8639" y="489"/>
                  </a:lnTo>
                  <a:lnTo>
                    <a:pt x="7777" y="556"/>
                  </a:lnTo>
                  <a:lnTo>
                    <a:pt x="6954" y="633"/>
                  </a:lnTo>
                  <a:lnTo>
                    <a:pt x="6168" y="710"/>
                  </a:lnTo>
                  <a:lnTo>
                    <a:pt x="5421" y="786"/>
                  </a:lnTo>
                  <a:lnTo>
                    <a:pt x="4722" y="863"/>
                  </a:lnTo>
                  <a:lnTo>
                    <a:pt x="4052" y="949"/>
                  </a:lnTo>
                  <a:lnTo>
                    <a:pt x="3439" y="1035"/>
                  </a:lnTo>
                  <a:lnTo>
                    <a:pt x="2864" y="1121"/>
                  </a:lnTo>
                  <a:lnTo>
                    <a:pt x="2337" y="1217"/>
                  </a:lnTo>
                  <a:lnTo>
                    <a:pt x="1868" y="1313"/>
                  </a:lnTo>
                  <a:lnTo>
                    <a:pt x="1437" y="1409"/>
                  </a:lnTo>
                  <a:lnTo>
                    <a:pt x="1063" y="1514"/>
                  </a:lnTo>
                  <a:lnTo>
                    <a:pt x="747" y="1610"/>
                  </a:lnTo>
                  <a:lnTo>
                    <a:pt x="479" y="1715"/>
                  </a:lnTo>
                  <a:lnTo>
                    <a:pt x="364" y="1773"/>
                  </a:lnTo>
                  <a:lnTo>
                    <a:pt x="268" y="1821"/>
                  </a:lnTo>
                  <a:lnTo>
                    <a:pt x="192" y="1878"/>
                  </a:lnTo>
                  <a:lnTo>
                    <a:pt x="125" y="1926"/>
                  </a:lnTo>
                  <a:lnTo>
                    <a:pt x="67" y="1984"/>
                  </a:lnTo>
                  <a:lnTo>
                    <a:pt x="29" y="2041"/>
                  </a:lnTo>
                  <a:lnTo>
                    <a:pt x="10" y="2098"/>
                  </a:lnTo>
                  <a:lnTo>
                    <a:pt x="0" y="2146"/>
                  </a:lnTo>
                  <a:lnTo>
                    <a:pt x="10" y="2204"/>
                  </a:lnTo>
                  <a:lnTo>
                    <a:pt x="29" y="2261"/>
                  </a:lnTo>
                  <a:lnTo>
                    <a:pt x="67" y="2319"/>
                  </a:lnTo>
                  <a:lnTo>
                    <a:pt x="125" y="2367"/>
                  </a:lnTo>
                  <a:lnTo>
                    <a:pt x="192" y="2424"/>
                  </a:lnTo>
                  <a:lnTo>
                    <a:pt x="268" y="2472"/>
                  </a:lnTo>
                  <a:lnTo>
                    <a:pt x="364" y="2529"/>
                  </a:lnTo>
                  <a:lnTo>
                    <a:pt x="479" y="2577"/>
                  </a:lnTo>
                  <a:lnTo>
                    <a:pt x="747" y="2683"/>
                  </a:lnTo>
                  <a:lnTo>
                    <a:pt x="1063" y="2788"/>
                  </a:lnTo>
                  <a:lnTo>
                    <a:pt x="1437" y="2884"/>
                  </a:lnTo>
                  <a:lnTo>
                    <a:pt x="1868" y="2989"/>
                  </a:lnTo>
                  <a:lnTo>
                    <a:pt x="2337" y="3075"/>
                  </a:lnTo>
                  <a:lnTo>
                    <a:pt x="2864" y="3171"/>
                  </a:lnTo>
                  <a:lnTo>
                    <a:pt x="3439" y="3257"/>
                  </a:lnTo>
                  <a:lnTo>
                    <a:pt x="4052" y="3353"/>
                  </a:lnTo>
                  <a:lnTo>
                    <a:pt x="4722" y="3430"/>
                  </a:lnTo>
                  <a:lnTo>
                    <a:pt x="5421" y="3516"/>
                  </a:lnTo>
                  <a:lnTo>
                    <a:pt x="6168" y="3593"/>
                  </a:lnTo>
                  <a:lnTo>
                    <a:pt x="6954" y="3669"/>
                  </a:lnTo>
                  <a:lnTo>
                    <a:pt x="7777" y="3736"/>
                  </a:lnTo>
                  <a:lnTo>
                    <a:pt x="8639" y="3803"/>
                  </a:lnTo>
                  <a:lnTo>
                    <a:pt x="9540" y="3870"/>
                  </a:lnTo>
                  <a:lnTo>
                    <a:pt x="10469" y="3928"/>
                  </a:lnTo>
                  <a:lnTo>
                    <a:pt x="11436" y="3985"/>
                  </a:lnTo>
                  <a:lnTo>
                    <a:pt x="12432" y="4033"/>
                  </a:lnTo>
                  <a:lnTo>
                    <a:pt x="14511" y="4129"/>
                  </a:lnTo>
                  <a:lnTo>
                    <a:pt x="16695" y="4196"/>
                  </a:lnTo>
                  <a:lnTo>
                    <a:pt x="18965" y="4254"/>
                  </a:lnTo>
                  <a:lnTo>
                    <a:pt x="21330" y="4282"/>
                  </a:lnTo>
                  <a:lnTo>
                    <a:pt x="23754" y="4292"/>
                  </a:lnTo>
                  <a:lnTo>
                    <a:pt x="26187" y="4282"/>
                  </a:lnTo>
                  <a:lnTo>
                    <a:pt x="28543" y="4254"/>
                  </a:lnTo>
                  <a:lnTo>
                    <a:pt x="30822" y="4196"/>
                  </a:lnTo>
                  <a:lnTo>
                    <a:pt x="33006" y="4129"/>
                  </a:lnTo>
                  <a:lnTo>
                    <a:pt x="35085" y="4033"/>
                  </a:lnTo>
                  <a:lnTo>
                    <a:pt x="36071" y="3985"/>
                  </a:lnTo>
                  <a:lnTo>
                    <a:pt x="37038" y="3928"/>
                  </a:lnTo>
                  <a:lnTo>
                    <a:pt x="37968" y="3870"/>
                  </a:lnTo>
                  <a:lnTo>
                    <a:pt x="38868" y="3803"/>
                  </a:lnTo>
                  <a:lnTo>
                    <a:pt x="39730" y="3736"/>
                  </a:lnTo>
                  <a:lnTo>
                    <a:pt x="40554" y="3669"/>
                  </a:lnTo>
                  <a:lnTo>
                    <a:pt x="41339" y="3593"/>
                  </a:lnTo>
                  <a:lnTo>
                    <a:pt x="42086" y="3516"/>
                  </a:lnTo>
                  <a:lnTo>
                    <a:pt x="42795" y="3430"/>
                  </a:lnTo>
                  <a:lnTo>
                    <a:pt x="43456" y="3353"/>
                  </a:lnTo>
                  <a:lnTo>
                    <a:pt x="44078" y="3257"/>
                  </a:lnTo>
                  <a:lnTo>
                    <a:pt x="44643" y="3171"/>
                  </a:lnTo>
                  <a:lnTo>
                    <a:pt x="45170" y="3075"/>
                  </a:lnTo>
                  <a:lnTo>
                    <a:pt x="45649" y="2989"/>
                  </a:lnTo>
                  <a:lnTo>
                    <a:pt x="46071" y="2884"/>
                  </a:lnTo>
                  <a:lnTo>
                    <a:pt x="46444" y="2788"/>
                  </a:lnTo>
                  <a:lnTo>
                    <a:pt x="46770" y="2683"/>
                  </a:lnTo>
                  <a:lnTo>
                    <a:pt x="47028" y="2577"/>
                  </a:lnTo>
                  <a:lnTo>
                    <a:pt x="47143" y="2529"/>
                  </a:lnTo>
                  <a:lnTo>
                    <a:pt x="47239" y="2472"/>
                  </a:lnTo>
                  <a:lnTo>
                    <a:pt x="47325" y="2424"/>
                  </a:lnTo>
                  <a:lnTo>
                    <a:pt x="47392" y="2367"/>
                  </a:lnTo>
                  <a:lnTo>
                    <a:pt x="47450" y="2319"/>
                  </a:lnTo>
                  <a:lnTo>
                    <a:pt x="47488" y="2261"/>
                  </a:lnTo>
                  <a:lnTo>
                    <a:pt x="47507" y="2204"/>
                  </a:lnTo>
                  <a:lnTo>
                    <a:pt x="47517" y="2146"/>
                  </a:lnTo>
                  <a:lnTo>
                    <a:pt x="47507" y="2098"/>
                  </a:lnTo>
                  <a:lnTo>
                    <a:pt x="47488" y="2041"/>
                  </a:lnTo>
                  <a:lnTo>
                    <a:pt x="47450" y="1984"/>
                  </a:lnTo>
                  <a:lnTo>
                    <a:pt x="47392" y="1926"/>
                  </a:lnTo>
                  <a:lnTo>
                    <a:pt x="47325" y="1878"/>
                  </a:lnTo>
                  <a:lnTo>
                    <a:pt x="47239" y="1821"/>
                  </a:lnTo>
                  <a:lnTo>
                    <a:pt x="47143" y="1773"/>
                  </a:lnTo>
                  <a:lnTo>
                    <a:pt x="47028" y="1715"/>
                  </a:lnTo>
                  <a:lnTo>
                    <a:pt x="46770" y="1610"/>
                  </a:lnTo>
                  <a:lnTo>
                    <a:pt x="46444" y="1514"/>
                  </a:lnTo>
                  <a:lnTo>
                    <a:pt x="46071" y="1409"/>
                  </a:lnTo>
                  <a:lnTo>
                    <a:pt x="45649" y="1313"/>
                  </a:lnTo>
                  <a:lnTo>
                    <a:pt x="45170" y="1217"/>
                  </a:lnTo>
                  <a:lnTo>
                    <a:pt x="44643" y="1121"/>
                  </a:lnTo>
                  <a:lnTo>
                    <a:pt x="44078" y="1035"/>
                  </a:lnTo>
                  <a:lnTo>
                    <a:pt x="43456" y="949"/>
                  </a:lnTo>
                  <a:lnTo>
                    <a:pt x="42795" y="863"/>
                  </a:lnTo>
                  <a:lnTo>
                    <a:pt x="42086" y="786"/>
                  </a:lnTo>
                  <a:lnTo>
                    <a:pt x="41339" y="710"/>
                  </a:lnTo>
                  <a:lnTo>
                    <a:pt x="40554" y="633"/>
                  </a:lnTo>
                  <a:lnTo>
                    <a:pt x="39730" y="556"/>
                  </a:lnTo>
                  <a:lnTo>
                    <a:pt x="38868" y="489"/>
                  </a:lnTo>
                  <a:lnTo>
                    <a:pt x="37968" y="432"/>
                  </a:lnTo>
                  <a:lnTo>
                    <a:pt x="37038" y="365"/>
                  </a:lnTo>
                  <a:lnTo>
                    <a:pt x="36071" y="317"/>
                  </a:lnTo>
                  <a:lnTo>
                    <a:pt x="35085" y="259"/>
                  </a:lnTo>
                  <a:lnTo>
                    <a:pt x="33006" y="173"/>
                  </a:lnTo>
                  <a:lnTo>
                    <a:pt x="30822" y="97"/>
                  </a:lnTo>
                  <a:lnTo>
                    <a:pt x="28543" y="49"/>
                  </a:lnTo>
                  <a:lnTo>
                    <a:pt x="26187" y="10"/>
                  </a:lnTo>
                  <a:lnTo>
                    <a:pt x="2375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644;p22">
              <a:extLst>
                <a:ext uri="{FF2B5EF4-FFF2-40B4-BE49-F238E27FC236}">
                  <a16:creationId xmlns:a16="http://schemas.microsoft.com/office/drawing/2014/main" id="{7B079C34-95EC-4592-8808-2AAEB97F3A2D}"/>
                </a:ext>
              </a:extLst>
            </p:cNvPr>
            <p:cNvSpPr/>
            <p:nvPr/>
          </p:nvSpPr>
          <p:spPr>
            <a:xfrm>
              <a:off x="2360341" y="2998390"/>
              <a:ext cx="417454" cy="50373"/>
            </a:xfrm>
            <a:custGeom>
              <a:avLst/>
              <a:gdLst/>
              <a:ahLst/>
              <a:cxnLst/>
              <a:rect l="l" t="t" r="r" b="b"/>
              <a:pathLst>
                <a:path w="10326" h="1246" extrusionOk="0">
                  <a:moveTo>
                    <a:pt x="565" y="0"/>
                  </a:moveTo>
                  <a:lnTo>
                    <a:pt x="498" y="10"/>
                  </a:lnTo>
                  <a:lnTo>
                    <a:pt x="441" y="29"/>
                  </a:lnTo>
                  <a:lnTo>
                    <a:pt x="383" y="48"/>
                  </a:lnTo>
                  <a:lnTo>
                    <a:pt x="326" y="67"/>
                  </a:lnTo>
                  <a:lnTo>
                    <a:pt x="278" y="105"/>
                  </a:lnTo>
                  <a:lnTo>
                    <a:pt x="182" y="182"/>
                  </a:lnTo>
                  <a:lnTo>
                    <a:pt x="106" y="268"/>
                  </a:lnTo>
                  <a:lnTo>
                    <a:pt x="77" y="326"/>
                  </a:lnTo>
                  <a:lnTo>
                    <a:pt x="48" y="374"/>
                  </a:lnTo>
                  <a:lnTo>
                    <a:pt x="29" y="431"/>
                  </a:lnTo>
                  <a:lnTo>
                    <a:pt x="19" y="489"/>
                  </a:lnTo>
                  <a:lnTo>
                    <a:pt x="10" y="556"/>
                  </a:lnTo>
                  <a:lnTo>
                    <a:pt x="0" y="623"/>
                  </a:lnTo>
                  <a:lnTo>
                    <a:pt x="10" y="680"/>
                  </a:lnTo>
                  <a:lnTo>
                    <a:pt x="19" y="747"/>
                  </a:lnTo>
                  <a:lnTo>
                    <a:pt x="29" y="805"/>
                  </a:lnTo>
                  <a:lnTo>
                    <a:pt x="48" y="862"/>
                  </a:lnTo>
                  <a:lnTo>
                    <a:pt x="77" y="920"/>
                  </a:lnTo>
                  <a:lnTo>
                    <a:pt x="106" y="967"/>
                  </a:lnTo>
                  <a:lnTo>
                    <a:pt x="182" y="1063"/>
                  </a:lnTo>
                  <a:lnTo>
                    <a:pt x="278" y="1130"/>
                  </a:lnTo>
                  <a:lnTo>
                    <a:pt x="326" y="1169"/>
                  </a:lnTo>
                  <a:lnTo>
                    <a:pt x="383" y="1188"/>
                  </a:lnTo>
                  <a:lnTo>
                    <a:pt x="441" y="1216"/>
                  </a:lnTo>
                  <a:lnTo>
                    <a:pt x="498" y="1226"/>
                  </a:lnTo>
                  <a:lnTo>
                    <a:pt x="565" y="1236"/>
                  </a:lnTo>
                  <a:lnTo>
                    <a:pt x="623" y="1245"/>
                  </a:lnTo>
                  <a:lnTo>
                    <a:pt x="9703" y="1245"/>
                  </a:lnTo>
                  <a:lnTo>
                    <a:pt x="9770" y="1236"/>
                  </a:lnTo>
                  <a:lnTo>
                    <a:pt x="9837" y="1226"/>
                  </a:lnTo>
                  <a:lnTo>
                    <a:pt x="9894" y="1216"/>
                  </a:lnTo>
                  <a:lnTo>
                    <a:pt x="9952" y="1188"/>
                  </a:lnTo>
                  <a:lnTo>
                    <a:pt x="10000" y="1169"/>
                  </a:lnTo>
                  <a:lnTo>
                    <a:pt x="10057" y="1130"/>
                  </a:lnTo>
                  <a:lnTo>
                    <a:pt x="10144" y="1063"/>
                  </a:lnTo>
                  <a:lnTo>
                    <a:pt x="10220" y="967"/>
                  </a:lnTo>
                  <a:lnTo>
                    <a:pt x="10258" y="920"/>
                  </a:lnTo>
                  <a:lnTo>
                    <a:pt x="10278" y="862"/>
                  </a:lnTo>
                  <a:lnTo>
                    <a:pt x="10297" y="805"/>
                  </a:lnTo>
                  <a:lnTo>
                    <a:pt x="10316" y="747"/>
                  </a:lnTo>
                  <a:lnTo>
                    <a:pt x="10326" y="680"/>
                  </a:lnTo>
                  <a:lnTo>
                    <a:pt x="10326" y="623"/>
                  </a:lnTo>
                  <a:lnTo>
                    <a:pt x="10326" y="556"/>
                  </a:lnTo>
                  <a:lnTo>
                    <a:pt x="10316" y="489"/>
                  </a:lnTo>
                  <a:lnTo>
                    <a:pt x="10297" y="431"/>
                  </a:lnTo>
                  <a:lnTo>
                    <a:pt x="10278" y="374"/>
                  </a:lnTo>
                  <a:lnTo>
                    <a:pt x="10258" y="326"/>
                  </a:lnTo>
                  <a:lnTo>
                    <a:pt x="10220" y="268"/>
                  </a:lnTo>
                  <a:lnTo>
                    <a:pt x="10144" y="182"/>
                  </a:lnTo>
                  <a:lnTo>
                    <a:pt x="10057" y="105"/>
                  </a:lnTo>
                  <a:lnTo>
                    <a:pt x="10000" y="67"/>
                  </a:lnTo>
                  <a:lnTo>
                    <a:pt x="9952" y="48"/>
                  </a:lnTo>
                  <a:lnTo>
                    <a:pt x="9894" y="29"/>
                  </a:lnTo>
                  <a:lnTo>
                    <a:pt x="9837" y="10"/>
                  </a:lnTo>
                  <a:lnTo>
                    <a:pt x="977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645;p22">
              <a:extLst>
                <a:ext uri="{FF2B5EF4-FFF2-40B4-BE49-F238E27FC236}">
                  <a16:creationId xmlns:a16="http://schemas.microsoft.com/office/drawing/2014/main" id="{9EF0ABAB-65EB-45B3-9DE3-22EF30324D06}"/>
                </a:ext>
              </a:extLst>
            </p:cNvPr>
            <p:cNvSpPr/>
            <p:nvPr/>
          </p:nvSpPr>
          <p:spPr>
            <a:xfrm>
              <a:off x="2623642" y="2998390"/>
              <a:ext cx="154150" cy="50373"/>
            </a:xfrm>
            <a:custGeom>
              <a:avLst/>
              <a:gdLst/>
              <a:ahLst/>
              <a:cxnLst/>
              <a:rect l="l" t="t" r="r" b="b"/>
              <a:pathLst>
                <a:path w="3813" h="1246" extrusionOk="0">
                  <a:moveTo>
                    <a:pt x="566" y="0"/>
                  </a:moveTo>
                  <a:lnTo>
                    <a:pt x="498" y="10"/>
                  </a:lnTo>
                  <a:lnTo>
                    <a:pt x="441" y="29"/>
                  </a:lnTo>
                  <a:lnTo>
                    <a:pt x="384" y="48"/>
                  </a:lnTo>
                  <a:lnTo>
                    <a:pt x="326" y="67"/>
                  </a:lnTo>
                  <a:lnTo>
                    <a:pt x="278" y="105"/>
                  </a:lnTo>
                  <a:lnTo>
                    <a:pt x="182" y="182"/>
                  </a:lnTo>
                  <a:lnTo>
                    <a:pt x="106" y="268"/>
                  </a:lnTo>
                  <a:lnTo>
                    <a:pt x="77" y="326"/>
                  </a:lnTo>
                  <a:lnTo>
                    <a:pt x="48" y="374"/>
                  </a:lnTo>
                  <a:lnTo>
                    <a:pt x="29" y="431"/>
                  </a:lnTo>
                  <a:lnTo>
                    <a:pt x="20" y="489"/>
                  </a:lnTo>
                  <a:lnTo>
                    <a:pt x="10" y="556"/>
                  </a:lnTo>
                  <a:lnTo>
                    <a:pt x="0" y="623"/>
                  </a:lnTo>
                  <a:lnTo>
                    <a:pt x="10" y="680"/>
                  </a:lnTo>
                  <a:lnTo>
                    <a:pt x="20" y="747"/>
                  </a:lnTo>
                  <a:lnTo>
                    <a:pt x="29" y="805"/>
                  </a:lnTo>
                  <a:lnTo>
                    <a:pt x="48" y="862"/>
                  </a:lnTo>
                  <a:lnTo>
                    <a:pt x="77" y="920"/>
                  </a:lnTo>
                  <a:lnTo>
                    <a:pt x="106" y="967"/>
                  </a:lnTo>
                  <a:lnTo>
                    <a:pt x="182" y="1063"/>
                  </a:lnTo>
                  <a:lnTo>
                    <a:pt x="278" y="1130"/>
                  </a:lnTo>
                  <a:lnTo>
                    <a:pt x="326" y="1169"/>
                  </a:lnTo>
                  <a:lnTo>
                    <a:pt x="384" y="1188"/>
                  </a:lnTo>
                  <a:lnTo>
                    <a:pt x="441" y="1216"/>
                  </a:lnTo>
                  <a:lnTo>
                    <a:pt x="498" y="1226"/>
                  </a:lnTo>
                  <a:lnTo>
                    <a:pt x="566" y="1236"/>
                  </a:lnTo>
                  <a:lnTo>
                    <a:pt x="623" y="1245"/>
                  </a:lnTo>
                  <a:lnTo>
                    <a:pt x="3190" y="1245"/>
                  </a:lnTo>
                  <a:lnTo>
                    <a:pt x="3257" y="1236"/>
                  </a:lnTo>
                  <a:lnTo>
                    <a:pt x="3324" y="1226"/>
                  </a:lnTo>
                  <a:lnTo>
                    <a:pt x="3381" y="1216"/>
                  </a:lnTo>
                  <a:lnTo>
                    <a:pt x="3439" y="1188"/>
                  </a:lnTo>
                  <a:lnTo>
                    <a:pt x="3487" y="1169"/>
                  </a:lnTo>
                  <a:lnTo>
                    <a:pt x="3544" y="1130"/>
                  </a:lnTo>
                  <a:lnTo>
                    <a:pt x="3631" y="1063"/>
                  </a:lnTo>
                  <a:lnTo>
                    <a:pt x="3707" y="967"/>
                  </a:lnTo>
                  <a:lnTo>
                    <a:pt x="3745" y="920"/>
                  </a:lnTo>
                  <a:lnTo>
                    <a:pt x="3765" y="862"/>
                  </a:lnTo>
                  <a:lnTo>
                    <a:pt x="3784" y="805"/>
                  </a:lnTo>
                  <a:lnTo>
                    <a:pt x="3803" y="747"/>
                  </a:lnTo>
                  <a:lnTo>
                    <a:pt x="3813" y="680"/>
                  </a:lnTo>
                  <a:lnTo>
                    <a:pt x="3813" y="623"/>
                  </a:lnTo>
                  <a:lnTo>
                    <a:pt x="3813" y="556"/>
                  </a:lnTo>
                  <a:lnTo>
                    <a:pt x="3803" y="489"/>
                  </a:lnTo>
                  <a:lnTo>
                    <a:pt x="3784" y="431"/>
                  </a:lnTo>
                  <a:lnTo>
                    <a:pt x="3765" y="374"/>
                  </a:lnTo>
                  <a:lnTo>
                    <a:pt x="3745" y="326"/>
                  </a:lnTo>
                  <a:lnTo>
                    <a:pt x="3707" y="268"/>
                  </a:lnTo>
                  <a:lnTo>
                    <a:pt x="3631" y="182"/>
                  </a:lnTo>
                  <a:lnTo>
                    <a:pt x="3544" y="105"/>
                  </a:lnTo>
                  <a:lnTo>
                    <a:pt x="3487" y="67"/>
                  </a:lnTo>
                  <a:lnTo>
                    <a:pt x="3439" y="48"/>
                  </a:lnTo>
                  <a:lnTo>
                    <a:pt x="3381" y="29"/>
                  </a:lnTo>
                  <a:lnTo>
                    <a:pt x="3324" y="10"/>
                  </a:lnTo>
                  <a:lnTo>
                    <a:pt x="3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646;p22">
              <a:extLst>
                <a:ext uri="{FF2B5EF4-FFF2-40B4-BE49-F238E27FC236}">
                  <a16:creationId xmlns:a16="http://schemas.microsoft.com/office/drawing/2014/main" id="{C58C2F24-1ADD-4DE4-8B88-0F41D641C58D}"/>
                </a:ext>
              </a:extLst>
            </p:cNvPr>
            <p:cNvSpPr/>
            <p:nvPr/>
          </p:nvSpPr>
          <p:spPr>
            <a:xfrm>
              <a:off x="2665443" y="2196079"/>
              <a:ext cx="84453" cy="111176"/>
            </a:xfrm>
            <a:custGeom>
              <a:avLst/>
              <a:gdLst/>
              <a:ahLst/>
              <a:cxnLst/>
              <a:rect l="l" t="t" r="r" b="b"/>
              <a:pathLst>
                <a:path w="2089" h="2750" extrusionOk="0">
                  <a:moveTo>
                    <a:pt x="1821" y="0"/>
                  </a:moveTo>
                  <a:lnTo>
                    <a:pt x="1754" y="19"/>
                  </a:lnTo>
                  <a:lnTo>
                    <a:pt x="1620" y="67"/>
                  </a:lnTo>
                  <a:lnTo>
                    <a:pt x="1466" y="144"/>
                  </a:lnTo>
                  <a:lnTo>
                    <a:pt x="1303" y="240"/>
                  </a:lnTo>
                  <a:lnTo>
                    <a:pt x="1141" y="345"/>
                  </a:lnTo>
                  <a:lnTo>
                    <a:pt x="968" y="470"/>
                  </a:lnTo>
                  <a:lnTo>
                    <a:pt x="643" y="719"/>
                  </a:lnTo>
                  <a:lnTo>
                    <a:pt x="374" y="948"/>
                  </a:lnTo>
                  <a:lnTo>
                    <a:pt x="116" y="1178"/>
                  </a:lnTo>
                  <a:lnTo>
                    <a:pt x="68" y="1303"/>
                  </a:lnTo>
                  <a:lnTo>
                    <a:pt x="30" y="1437"/>
                  </a:lnTo>
                  <a:lnTo>
                    <a:pt x="10" y="1571"/>
                  </a:lnTo>
                  <a:lnTo>
                    <a:pt x="1" y="1705"/>
                  </a:lnTo>
                  <a:lnTo>
                    <a:pt x="1" y="1839"/>
                  </a:lnTo>
                  <a:lnTo>
                    <a:pt x="10" y="1964"/>
                  </a:lnTo>
                  <a:lnTo>
                    <a:pt x="39" y="2088"/>
                  </a:lnTo>
                  <a:lnTo>
                    <a:pt x="68" y="2203"/>
                  </a:lnTo>
                  <a:lnTo>
                    <a:pt x="106" y="2318"/>
                  </a:lnTo>
                  <a:lnTo>
                    <a:pt x="164" y="2414"/>
                  </a:lnTo>
                  <a:lnTo>
                    <a:pt x="221" y="2510"/>
                  </a:lnTo>
                  <a:lnTo>
                    <a:pt x="288" y="2586"/>
                  </a:lnTo>
                  <a:lnTo>
                    <a:pt x="365" y="2653"/>
                  </a:lnTo>
                  <a:lnTo>
                    <a:pt x="441" y="2701"/>
                  </a:lnTo>
                  <a:lnTo>
                    <a:pt x="528" y="2730"/>
                  </a:lnTo>
                  <a:lnTo>
                    <a:pt x="623" y="2749"/>
                  </a:lnTo>
                  <a:lnTo>
                    <a:pt x="671" y="2749"/>
                  </a:lnTo>
                  <a:lnTo>
                    <a:pt x="729" y="2730"/>
                  </a:lnTo>
                  <a:lnTo>
                    <a:pt x="786" y="2701"/>
                  </a:lnTo>
                  <a:lnTo>
                    <a:pt x="844" y="2663"/>
                  </a:lnTo>
                  <a:lnTo>
                    <a:pt x="901" y="2615"/>
                  </a:lnTo>
                  <a:lnTo>
                    <a:pt x="968" y="2548"/>
                  </a:lnTo>
                  <a:lnTo>
                    <a:pt x="1102" y="2404"/>
                  </a:lnTo>
                  <a:lnTo>
                    <a:pt x="1236" y="2232"/>
                  </a:lnTo>
                  <a:lnTo>
                    <a:pt x="1371" y="2031"/>
                  </a:lnTo>
                  <a:lnTo>
                    <a:pt x="1505" y="1810"/>
                  </a:lnTo>
                  <a:lnTo>
                    <a:pt x="1629" y="1581"/>
                  </a:lnTo>
                  <a:lnTo>
                    <a:pt x="1754" y="1351"/>
                  </a:lnTo>
                  <a:lnTo>
                    <a:pt x="1859" y="1111"/>
                  </a:lnTo>
                  <a:lnTo>
                    <a:pt x="1945" y="891"/>
                  </a:lnTo>
                  <a:lnTo>
                    <a:pt x="2012" y="671"/>
                  </a:lnTo>
                  <a:lnTo>
                    <a:pt x="2060" y="479"/>
                  </a:lnTo>
                  <a:lnTo>
                    <a:pt x="2079" y="393"/>
                  </a:lnTo>
                  <a:lnTo>
                    <a:pt x="2089" y="307"/>
                  </a:lnTo>
                  <a:lnTo>
                    <a:pt x="2089" y="240"/>
                  </a:lnTo>
                  <a:lnTo>
                    <a:pt x="2079" y="173"/>
                  </a:lnTo>
                  <a:lnTo>
                    <a:pt x="2070" y="115"/>
                  </a:lnTo>
                  <a:lnTo>
                    <a:pt x="2041" y="77"/>
                  </a:lnTo>
                  <a:lnTo>
                    <a:pt x="2012" y="39"/>
                  </a:lnTo>
                  <a:lnTo>
                    <a:pt x="1974" y="19"/>
                  </a:lnTo>
                  <a:lnTo>
                    <a:pt x="1926"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647;p22">
              <a:extLst>
                <a:ext uri="{FF2B5EF4-FFF2-40B4-BE49-F238E27FC236}">
                  <a16:creationId xmlns:a16="http://schemas.microsoft.com/office/drawing/2014/main" id="{B96B83A0-1E2E-4ADB-9D53-1D281C774540}"/>
                </a:ext>
              </a:extLst>
            </p:cNvPr>
            <p:cNvSpPr/>
            <p:nvPr/>
          </p:nvSpPr>
          <p:spPr>
            <a:xfrm>
              <a:off x="3148708" y="1685326"/>
              <a:ext cx="513874" cy="513874"/>
            </a:xfrm>
            <a:custGeom>
              <a:avLst/>
              <a:gdLst/>
              <a:ahLst/>
              <a:cxnLst/>
              <a:rect l="l" t="t" r="r" b="b"/>
              <a:pathLst>
                <a:path w="12711" h="12711" extrusionOk="0">
                  <a:moveTo>
                    <a:pt x="6025" y="1"/>
                  </a:moveTo>
                  <a:lnTo>
                    <a:pt x="5699" y="29"/>
                  </a:lnTo>
                  <a:lnTo>
                    <a:pt x="5383" y="68"/>
                  </a:lnTo>
                  <a:lnTo>
                    <a:pt x="5077" y="125"/>
                  </a:lnTo>
                  <a:lnTo>
                    <a:pt x="4761" y="192"/>
                  </a:lnTo>
                  <a:lnTo>
                    <a:pt x="4464" y="278"/>
                  </a:lnTo>
                  <a:lnTo>
                    <a:pt x="4167" y="384"/>
                  </a:lnTo>
                  <a:lnTo>
                    <a:pt x="3879" y="499"/>
                  </a:lnTo>
                  <a:lnTo>
                    <a:pt x="3602" y="623"/>
                  </a:lnTo>
                  <a:lnTo>
                    <a:pt x="3324" y="767"/>
                  </a:lnTo>
                  <a:lnTo>
                    <a:pt x="3056" y="920"/>
                  </a:lnTo>
                  <a:lnTo>
                    <a:pt x="2797" y="1083"/>
                  </a:lnTo>
                  <a:lnTo>
                    <a:pt x="2548" y="1255"/>
                  </a:lnTo>
                  <a:lnTo>
                    <a:pt x="2309" y="1447"/>
                  </a:lnTo>
                  <a:lnTo>
                    <a:pt x="2079" y="1648"/>
                  </a:lnTo>
                  <a:lnTo>
                    <a:pt x="1858" y="1859"/>
                  </a:lnTo>
                  <a:lnTo>
                    <a:pt x="1648" y="2079"/>
                  </a:lnTo>
                  <a:lnTo>
                    <a:pt x="1447" y="2309"/>
                  </a:lnTo>
                  <a:lnTo>
                    <a:pt x="1265" y="2548"/>
                  </a:lnTo>
                  <a:lnTo>
                    <a:pt x="1083" y="2797"/>
                  </a:lnTo>
                  <a:lnTo>
                    <a:pt x="920" y="3056"/>
                  </a:lnTo>
                  <a:lnTo>
                    <a:pt x="767" y="3324"/>
                  </a:lnTo>
                  <a:lnTo>
                    <a:pt x="623" y="3592"/>
                  </a:lnTo>
                  <a:lnTo>
                    <a:pt x="498" y="3880"/>
                  </a:lnTo>
                  <a:lnTo>
                    <a:pt x="383" y="4167"/>
                  </a:lnTo>
                  <a:lnTo>
                    <a:pt x="288" y="4464"/>
                  </a:lnTo>
                  <a:lnTo>
                    <a:pt x="201" y="4761"/>
                  </a:lnTo>
                  <a:lnTo>
                    <a:pt x="125" y="5068"/>
                  </a:lnTo>
                  <a:lnTo>
                    <a:pt x="67" y="5384"/>
                  </a:lnTo>
                  <a:lnTo>
                    <a:pt x="29" y="5700"/>
                  </a:lnTo>
                  <a:lnTo>
                    <a:pt x="10" y="6025"/>
                  </a:lnTo>
                  <a:lnTo>
                    <a:pt x="0" y="6351"/>
                  </a:lnTo>
                  <a:lnTo>
                    <a:pt x="10" y="6677"/>
                  </a:lnTo>
                  <a:lnTo>
                    <a:pt x="29" y="7002"/>
                  </a:lnTo>
                  <a:lnTo>
                    <a:pt x="67" y="7318"/>
                  </a:lnTo>
                  <a:lnTo>
                    <a:pt x="125" y="7634"/>
                  </a:lnTo>
                  <a:lnTo>
                    <a:pt x="201" y="7941"/>
                  </a:lnTo>
                  <a:lnTo>
                    <a:pt x="288" y="8238"/>
                  </a:lnTo>
                  <a:lnTo>
                    <a:pt x="383" y="8535"/>
                  </a:lnTo>
                  <a:lnTo>
                    <a:pt x="498" y="8822"/>
                  </a:lnTo>
                  <a:lnTo>
                    <a:pt x="623" y="9109"/>
                  </a:lnTo>
                  <a:lnTo>
                    <a:pt x="767" y="9378"/>
                  </a:lnTo>
                  <a:lnTo>
                    <a:pt x="920" y="9646"/>
                  </a:lnTo>
                  <a:lnTo>
                    <a:pt x="1083" y="9904"/>
                  </a:lnTo>
                  <a:lnTo>
                    <a:pt x="1265" y="10153"/>
                  </a:lnTo>
                  <a:lnTo>
                    <a:pt x="1447" y="10393"/>
                  </a:lnTo>
                  <a:lnTo>
                    <a:pt x="1648" y="10623"/>
                  </a:lnTo>
                  <a:lnTo>
                    <a:pt x="1858" y="10843"/>
                  </a:lnTo>
                  <a:lnTo>
                    <a:pt x="2079" y="11054"/>
                  </a:lnTo>
                  <a:lnTo>
                    <a:pt x="2309" y="11255"/>
                  </a:lnTo>
                  <a:lnTo>
                    <a:pt x="2548" y="11447"/>
                  </a:lnTo>
                  <a:lnTo>
                    <a:pt x="2797" y="11619"/>
                  </a:lnTo>
                  <a:lnTo>
                    <a:pt x="3056" y="11791"/>
                  </a:lnTo>
                  <a:lnTo>
                    <a:pt x="3324" y="11945"/>
                  </a:lnTo>
                  <a:lnTo>
                    <a:pt x="3602" y="12079"/>
                  </a:lnTo>
                  <a:lnTo>
                    <a:pt x="3879" y="12203"/>
                  </a:lnTo>
                  <a:lnTo>
                    <a:pt x="4167" y="12318"/>
                  </a:lnTo>
                  <a:lnTo>
                    <a:pt x="4464" y="12423"/>
                  </a:lnTo>
                  <a:lnTo>
                    <a:pt x="4761" y="12510"/>
                  </a:lnTo>
                  <a:lnTo>
                    <a:pt x="5077" y="12577"/>
                  </a:lnTo>
                  <a:lnTo>
                    <a:pt x="5383" y="12634"/>
                  </a:lnTo>
                  <a:lnTo>
                    <a:pt x="5699" y="12673"/>
                  </a:lnTo>
                  <a:lnTo>
                    <a:pt x="6025" y="12701"/>
                  </a:lnTo>
                  <a:lnTo>
                    <a:pt x="6351" y="12711"/>
                  </a:lnTo>
                  <a:lnTo>
                    <a:pt x="6676" y="12701"/>
                  </a:lnTo>
                  <a:lnTo>
                    <a:pt x="7002" y="12673"/>
                  </a:lnTo>
                  <a:lnTo>
                    <a:pt x="7318" y="12634"/>
                  </a:lnTo>
                  <a:lnTo>
                    <a:pt x="7634" y="12577"/>
                  </a:lnTo>
                  <a:lnTo>
                    <a:pt x="7941" y="12510"/>
                  </a:lnTo>
                  <a:lnTo>
                    <a:pt x="8247" y="12423"/>
                  </a:lnTo>
                  <a:lnTo>
                    <a:pt x="8534" y="12318"/>
                  </a:lnTo>
                  <a:lnTo>
                    <a:pt x="8831" y="12203"/>
                  </a:lnTo>
                  <a:lnTo>
                    <a:pt x="9109" y="12079"/>
                  </a:lnTo>
                  <a:lnTo>
                    <a:pt x="9387" y="11945"/>
                  </a:lnTo>
                  <a:lnTo>
                    <a:pt x="9645" y="11791"/>
                  </a:lnTo>
                  <a:lnTo>
                    <a:pt x="9904" y="11619"/>
                  </a:lnTo>
                  <a:lnTo>
                    <a:pt x="10153" y="11447"/>
                  </a:lnTo>
                  <a:lnTo>
                    <a:pt x="10393" y="11255"/>
                  </a:lnTo>
                  <a:lnTo>
                    <a:pt x="10622" y="11054"/>
                  </a:lnTo>
                  <a:lnTo>
                    <a:pt x="10843" y="10843"/>
                  </a:lnTo>
                  <a:lnTo>
                    <a:pt x="11053" y="10623"/>
                  </a:lnTo>
                  <a:lnTo>
                    <a:pt x="11255" y="10393"/>
                  </a:lnTo>
                  <a:lnTo>
                    <a:pt x="11446" y="10153"/>
                  </a:lnTo>
                  <a:lnTo>
                    <a:pt x="11619" y="9904"/>
                  </a:lnTo>
                  <a:lnTo>
                    <a:pt x="11791" y="9646"/>
                  </a:lnTo>
                  <a:lnTo>
                    <a:pt x="11944" y="9378"/>
                  </a:lnTo>
                  <a:lnTo>
                    <a:pt x="12078" y="9109"/>
                  </a:lnTo>
                  <a:lnTo>
                    <a:pt x="12212" y="8822"/>
                  </a:lnTo>
                  <a:lnTo>
                    <a:pt x="12327" y="8535"/>
                  </a:lnTo>
                  <a:lnTo>
                    <a:pt x="12423" y="8238"/>
                  </a:lnTo>
                  <a:lnTo>
                    <a:pt x="12509" y="7941"/>
                  </a:lnTo>
                  <a:lnTo>
                    <a:pt x="12576" y="7634"/>
                  </a:lnTo>
                  <a:lnTo>
                    <a:pt x="12634" y="7318"/>
                  </a:lnTo>
                  <a:lnTo>
                    <a:pt x="12672" y="7002"/>
                  </a:lnTo>
                  <a:lnTo>
                    <a:pt x="12701" y="6677"/>
                  </a:lnTo>
                  <a:lnTo>
                    <a:pt x="12710" y="6351"/>
                  </a:lnTo>
                  <a:lnTo>
                    <a:pt x="12701" y="6025"/>
                  </a:lnTo>
                  <a:lnTo>
                    <a:pt x="12672" y="5700"/>
                  </a:lnTo>
                  <a:lnTo>
                    <a:pt x="12634" y="5384"/>
                  </a:lnTo>
                  <a:lnTo>
                    <a:pt x="12576" y="5068"/>
                  </a:lnTo>
                  <a:lnTo>
                    <a:pt x="12509" y="4761"/>
                  </a:lnTo>
                  <a:lnTo>
                    <a:pt x="12423" y="4464"/>
                  </a:lnTo>
                  <a:lnTo>
                    <a:pt x="12327" y="4167"/>
                  </a:lnTo>
                  <a:lnTo>
                    <a:pt x="12212" y="3880"/>
                  </a:lnTo>
                  <a:lnTo>
                    <a:pt x="12078" y="3592"/>
                  </a:lnTo>
                  <a:lnTo>
                    <a:pt x="11944" y="3324"/>
                  </a:lnTo>
                  <a:lnTo>
                    <a:pt x="11791" y="3056"/>
                  </a:lnTo>
                  <a:lnTo>
                    <a:pt x="11619" y="2797"/>
                  </a:lnTo>
                  <a:lnTo>
                    <a:pt x="11446" y="2548"/>
                  </a:lnTo>
                  <a:lnTo>
                    <a:pt x="11255" y="2309"/>
                  </a:lnTo>
                  <a:lnTo>
                    <a:pt x="11053" y="2079"/>
                  </a:lnTo>
                  <a:lnTo>
                    <a:pt x="10843" y="1859"/>
                  </a:lnTo>
                  <a:lnTo>
                    <a:pt x="10622" y="1648"/>
                  </a:lnTo>
                  <a:lnTo>
                    <a:pt x="10393" y="1447"/>
                  </a:lnTo>
                  <a:lnTo>
                    <a:pt x="10153" y="1255"/>
                  </a:lnTo>
                  <a:lnTo>
                    <a:pt x="9904" y="1083"/>
                  </a:lnTo>
                  <a:lnTo>
                    <a:pt x="9645" y="920"/>
                  </a:lnTo>
                  <a:lnTo>
                    <a:pt x="9387" y="767"/>
                  </a:lnTo>
                  <a:lnTo>
                    <a:pt x="9109" y="623"/>
                  </a:lnTo>
                  <a:lnTo>
                    <a:pt x="8831" y="499"/>
                  </a:lnTo>
                  <a:lnTo>
                    <a:pt x="8534" y="384"/>
                  </a:lnTo>
                  <a:lnTo>
                    <a:pt x="8247" y="278"/>
                  </a:lnTo>
                  <a:lnTo>
                    <a:pt x="7941" y="192"/>
                  </a:lnTo>
                  <a:lnTo>
                    <a:pt x="7634" y="125"/>
                  </a:lnTo>
                  <a:lnTo>
                    <a:pt x="7318" y="68"/>
                  </a:lnTo>
                  <a:lnTo>
                    <a:pt x="7002" y="29"/>
                  </a:lnTo>
                  <a:lnTo>
                    <a:pt x="66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48;p22">
              <a:extLst>
                <a:ext uri="{FF2B5EF4-FFF2-40B4-BE49-F238E27FC236}">
                  <a16:creationId xmlns:a16="http://schemas.microsoft.com/office/drawing/2014/main" id="{BD79E8DF-C56B-4767-B4B6-B79DD9510572}"/>
                </a:ext>
              </a:extLst>
            </p:cNvPr>
            <p:cNvSpPr/>
            <p:nvPr/>
          </p:nvSpPr>
          <p:spPr>
            <a:xfrm>
              <a:off x="1460840" y="4303652"/>
              <a:ext cx="374844" cy="292776"/>
            </a:xfrm>
            <a:custGeom>
              <a:avLst/>
              <a:gdLst/>
              <a:ahLst/>
              <a:cxnLst/>
              <a:rect l="l" t="t" r="r" b="b"/>
              <a:pathLst>
                <a:path w="9272" h="7242" extrusionOk="0">
                  <a:moveTo>
                    <a:pt x="7548" y="1"/>
                  </a:moveTo>
                  <a:lnTo>
                    <a:pt x="3228" y="5470"/>
                  </a:lnTo>
                  <a:lnTo>
                    <a:pt x="2759" y="5623"/>
                  </a:lnTo>
                  <a:lnTo>
                    <a:pt x="2280" y="5805"/>
                  </a:lnTo>
                  <a:lnTo>
                    <a:pt x="1715" y="6026"/>
                  </a:lnTo>
                  <a:lnTo>
                    <a:pt x="1428" y="6150"/>
                  </a:lnTo>
                  <a:lnTo>
                    <a:pt x="1140" y="6284"/>
                  </a:lnTo>
                  <a:lnTo>
                    <a:pt x="872" y="6418"/>
                  </a:lnTo>
                  <a:lnTo>
                    <a:pt x="623" y="6552"/>
                  </a:lnTo>
                  <a:lnTo>
                    <a:pt x="403" y="6686"/>
                  </a:lnTo>
                  <a:lnTo>
                    <a:pt x="307" y="6763"/>
                  </a:lnTo>
                  <a:lnTo>
                    <a:pt x="221" y="6830"/>
                  </a:lnTo>
                  <a:lnTo>
                    <a:pt x="154" y="6897"/>
                  </a:lnTo>
                  <a:lnTo>
                    <a:pt x="87" y="6964"/>
                  </a:lnTo>
                  <a:lnTo>
                    <a:pt x="39" y="7031"/>
                  </a:lnTo>
                  <a:lnTo>
                    <a:pt x="10" y="7089"/>
                  </a:lnTo>
                  <a:lnTo>
                    <a:pt x="0" y="7117"/>
                  </a:lnTo>
                  <a:lnTo>
                    <a:pt x="10" y="7146"/>
                  </a:lnTo>
                  <a:lnTo>
                    <a:pt x="29" y="7165"/>
                  </a:lnTo>
                  <a:lnTo>
                    <a:pt x="48" y="7184"/>
                  </a:lnTo>
                  <a:lnTo>
                    <a:pt x="87" y="7204"/>
                  </a:lnTo>
                  <a:lnTo>
                    <a:pt x="135" y="7223"/>
                  </a:lnTo>
                  <a:lnTo>
                    <a:pt x="249" y="7232"/>
                  </a:lnTo>
                  <a:lnTo>
                    <a:pt x="393" y="7242"/>
                  </a:lnTo>
                  <a:lnTo>
                    <a:pt x="566" y="7242"/>
                  </a:lnTo>
                  <a:lnTo>
                    <a:pt x="977" y="7223"/>
                  </a:lnTo>
                  <a:lnTo>
                    <a:pt x="1428" y="7194"/>
                  </a:lnTo>
                  <a:lnTo>
                    <a:pt x="1897" y="7146"/>
                  </a:lnTo>
                  <a:lnTo>
                    <a:pt x="2357" y="7108"/>
                  </a:lnTo>
                  <a:lnTo>
                    <a:pt x="2749" y="7089"/>
                  </a:lnTo>
                  <a:lnTo>
                    <a:pt x="3075" y="7089"/>
                  </a:lnTo>
                  <a:lnTo>
                    <a:pt x="3238" y="7079"/>
                  </a:lnTo>
                  <a:lnTo>
                    <a:pt x="3401" y="7070"/>
                  </a:lnTo>
                  <a:lnTo>
                    <a:pt x="3544" y="7041"/>
                  </a:lnTo>
                  <a:lnTo>
                    <a:pt x="3621" y="7022"/>
                  </a:lnTo>
                  <a:lnTo>
                    <a:pt x="3688" y="6993"/>
                  </a:lnTo>
                  <a:lnTo>
                    <a:pt x="3765" y="6964"/>
                  </a:lnTo>
                  <a:lnTo>
                    <a:pt x="3832" y="6926"/>
                  </a:lnTo>
                  <a:lnTo>
                    <a:pt x="3889" y="6878"/>
                  </a:lnTo>
                  <a:lnTo>
                    <a:pt x="3956" y="6830"/>
                  </a:lnTo>
                  <a:lnTo>
                    <a:pt x="9272" y="1667"/>
                  </a:lnTo>
                  <a:lnTo>
                    <a:pt x="7548"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49;p22">
              <a:extLst>
                <a:ext uri="{FF2B5EF4-FFF2-40B4-BE49-F238E27FC236}">
                  <a16:creationId xmlns:a16="http://schemas.microsoft.com/office/drawing/2014/main" id="{E2AC34EC-0E0D-4AB2-B33F-85F983F0641A}"/>
                </a:ext>
              </a:extLst>
            </p:cNvPr>
            <p:cNvSpPr/>
            <p:nvPr/>
          </p:nvSpPr>
          <p:spPr>
            <a:xfrm>
              <a:off x="1460840" y="4527860"/>
              <a:ext cx="213376" cy="68565"/>
            </a:xfrm>
            <a:custGeom>
              <a:avLst/>
              <a:gdLst/>
              <a:ahLst/>
              <a:cxnLst/>
              <a:rect l="l" t="t" r="r" b="b"/>
              <a:pathLst>
                <a:path w="5278" h="1696" extrusionOk="0">
                  <a:moveTo>
                    <a:pt x="5278" y="1"/>
                  </a:moveTo>
                  <a:lnTo>
                    <a:pt x="5077" y="96"/>
                  </a:lnTo>
                  <a:lnTo>
                    <a:pt x="4876" y="192"/>
                  </a:lnTo>
                  <a:lnTo>
                    <a:pt x="4665" y="269"/>
                  </a:lnTo>
                  <a:lnTo>
                    <a:pt x="4435" y="336"/>
                  </a:lnTo>
                  <a:lnTo>
                    <a:pt x="4205" y="384"/>
                  </a:lnTo>
                  <a:lnTo>
                    <a:pt x="3956" y="422"/>
                  </a:lnTo>
                  <a:lnTo>
                    <a:pt x="3698" y="441"/>
                  </a:lnTo>
                  <a:lnTo>
                    <a:pt x="3439" y="451"/>
                  </a:lnTo>
                  <a:lnTo>
                    <a:pt x="3276" y="451"/>
                  </a:lnTo>
                  <a:lnTo>
                    <a:pt x="3113" y="441"/>
                  </a:lnTo>
                  <a:lnTo>
                    <a:pt x="2960" y="422"/>
                  </a:lnTo>
                  <a:lnTo>
                    <a:pt x="2807" y="403"/>
                  </a:lnTo>
                  <a:lnTo>
                    <a:pt x="2654" y="384"/>
                  </a:lnTo>
                  <a:lnTo>
                    <a:pt x="2510" y="355"/>
                  </a:lnTo>
                  <a:lnTo>
                    <a:pt x="2232" y="278"/>
                  </a:lnTo>
                  <a:lnTo>
                    <a:pt x="1887" y="412"/>
                  </a:lnTo>
                  <a:lnTo>
                    <a:pt x="1533" y="556"/>
                  </a:lnTo>
                  <a:lnTo>
                    <a:pt x="1179" y="719"/>
                  </a:lnTo>
                  <a:lnTo>
                    <a:pt x="853" y="882"/>
                  </a:lnTo>
                  <a:lnTo>
                    <a:pt x="546" y="1054"/>
                  </a:lnTo>
                  <a:lnTo>
                    <a:pt x="422" y="1131"/>
                  </a:lnTo>
                  <a:lnTo>
                    <a:pt x="297" y="1217"/>
                  </a:lnTo>
                  <a:lnTo>
                    <a:pt x="202" y="1303"/>
                  </a:lnTo>
                  <a:lnTo>
                    <a:pt x="115" y="1389"/>
                  </a:lnTo>
                  <a:lnTo>
                    <a:pt x="48" y="1466"/>
                  </a:lnTo>
                  <a:lnTo>
                    <a:pt x="10" y="1543"/>
                  </a:lnTo>
                  <a:lnTo>
                    <a:pt x="0" y="1571"/>
                  </a:lnTo>
                  <a:lnTo>
                    <a:pt x="10" y="1600"/>
                  </a:lnTo>
                  <a:lnTo>
                    <a:pt x="29" y="1619"/>
                  </a:lnTo>
                  <a:lnTo>
                    <a:pt x="48" y="1638"/>
                  </a:lnTo>
                  <a:lnTo>
                    <a:pt x="87" y="1658"/>
                  </a:lnTo>
                  <a:lnTo>
                    <a:pt x="135" y="1677"/>
                  </a:lnTo>
                  <a:lnTo>
                    <a:pt x="249" y="1686"/>
                  </a:lnTo>
                  <a:lnTo>
                    <a:pt x="393" y="1696"/>
                  </a:lnTo>
                  <a:lnTo>
                    <a:pt x="566" y="1696"/>
                  </a:lnTo>
                  <a:lnTo>
                    <a:pt x="977" y="1677"/>
                  </a:lnTo>
                  <a:lnTo>
                    <a:pt x="1428" y="1648"/>
                  </a:lnTo>
                  <a:lnTo>
                    <a:pt x="1897" y="1600"/>
                  </a:lnTo>
                  <a:lnTo>
                    <a:pt x="2357" y="1562"/>
                  </a:lnTo>
                  <a:lnTo>
                    <a:pt x="2749" y="1543"/>
                  </a:lnTo>
                  <a:lnTo>
                    <a:pt x="3104" y="1533"/>
                  </a:lnTo>
                  <a:lnTo>
                    <a:pt x="3295" y="1533"/>
                  </a:lnTo>
                  <a:lnTo>
                    <a:pt x="3487" y="1514"/>
                  </a:lnTo>
                  <a:lnTo>
                    <a:pt x="3678" y="1485"/>
                  </a:lnTo>
                  <a:lnTo>
                    <a:pt x="3765" y="1456"/>
                  </a:lnTo>
                  <a:lnTo>
                    <a:pt x="3851" y="1428"/>
                  </a:lnTo>
                  <a:lnTo>
                    <a:pt x="3927" y="1399"/>
                  </a:lnTo>
                  <a:lnTo>
                    <a:pt x="4004" y="1361"/>
                  </a:lnTo>
                  <a:lnTo>
                    <a:pt x="4071" y="1313"/>
                  </a:lnTo>
                  <a:lnTo>
                    <a:pt x="4138" y="1255"/>
                  </a:lnTo>
                  <a:lnTo>
                    <a:pt x="52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50;p22">
              <a:extLst>
                <a:ext uri="{FF2B5EF4-FFF2-40B4-BE49-F238E27FC236}">
                  <a16:creationId xmlns:a16="http://schemas.microsoft.com/office/drawing/2014/main" id="{06911B28-2188-400D-9090-ED1B02DC3475}"/>
                </a:ext>
              </a:extLst>
            </p:cNvPr>
            <p:cNvSpPr/>
            <p:nvPr/>
          </p:nvSpPr>
          <p:spPr>
            <a:xfrm>
              <a:off x="1728790" y="3425460"/>
              <a:ext cx="999449" cy="975071"/>
            </a:xfrm>
            <a:custGeom>
              <a:avLst/>
              <a:gdLst/>
              <a:ahLst/>
              <a:cxnLst/>
              <a:rect l="l" t="t" r="r" b="b"/>
              <a:pathLst>
                <a:path w="24722" h="24119" extrusionOk="0">
                  <a:moveTo>
                    <a:pt x="16063" y="1"/>
                  </a:moveTo>
                  <a:lnTo>
                    <a:pt x="15728" y="413"/>
                  </a:lnTo>
                  <a:lnTo>
                    <a:pt x="15364" y="872"/>
                  </a:lnTo>
                  <a:lnTo>
                    <a:pt x="14569" y="1916"/>
                  </a:lnTo>
                  <a:lnTo>
                    <a:pt x="13668" y="3104"/>
                  </a:lnTo>
                  <a:lnTo>
                    <a:pt x="12691" y="4426"/>
                  </a:lnTo>
                  <a:lnTo>
                    <a:pt x="11647" y="5843"/>
                  </a:lnTo>
                  <a:lnTo>
                    <a:pt x="10556" y="7347"/>
                  </a:lnTo>
                  <a:lnTo>
                    <a:pt x="8276" y="10508"/>
                  </a:lnTo>
                  <a:lnTo>
                    <a:pt x="5968" y="13717"/>
                  </a:lnTo>
                  <a:lnTo>
                    <a:pt x="3736" y="16801"/>
                  </a:lnTo>
                  <a:lnTo>
                    <a:pt x="2692" y="18247"/>
                  </a:lnTo>
                  <a:lnTo>
                    <a:pt x="1715" y="19588"/>
                  </a:lnTo>
                  <a:lnTo>
                    <a:pt x="815" y="20804"/>
                  </a:lnTo>
                  <a:lnTo>
                    <a:pt x="0" y="21877"/>
                  </a:lnTo>
                  <a:lnTo>
                    <a:pt x="125" y="22078"/>
                  </a:lnTo>
                  <a:lnTo>
                    <a:pt x="259" y="22270"/>
                  </a:lnTo>
                  <a:lnTo>
                    <a:pt x="393" y="22452"/>
                  </a:lnTo>
                  <a:lnTo>
                    <a:pt x="537" y="22634"/>
                  </a:lnTo>
                  <a:lnTo>
                    <a:pt x="681" y="22797"/>
                  </a:lnTo>
                  <a:lnTo>
                    <a:pt x="834" y="22959"/>
                  </a:lnTo>
                  <a:lnTo>
                    <a:pt x="997" y="23113"/>
                  </a:lnTo>
                  <a:lnTo>
                    <a:pt x="1159" y="23256"/>
                  </a:lnTo>
                  <a:lnTo>
                    <a:pt x="1332" y="23390"/>
                  </a:lnTo>
                  <a:lnTo>
                    <a:pt x="1514" y="23515"/>
                  </a:lnTo>
                  <a:lnTo>
                    <a:pt x="1696" y="23640"/>
                  </a:lnTo>
                  <a:lnTo>
                    <a:pt x="1887" y="23754"/>
                  </a:lnTo>
                  <a:lnTo>
                    <a:pt x="2079" y="23850"/>
                  </a:lnTo>
                  <a:lnTo>
                    <a:pt x="2280" y="23946"/>
                  </a:lnTo>
                  <a:lnTo>
                    <a:pt x="2491" y="24032"/>
                  </a:lnTo>
                  <a:lnTo>
                    <a:pt x="2701" y="24118"/>
                  </a:lnTo>
                  <a:lnTo>
                    <a:pt x="3573" y="23343"/>
                  </a:lnTo>
                  <a:lnTo>
                    <a:pt x="4742" y="22289"/>
                  </a:lnTo>
                  <a:lnTo>
                    <a:pt x="7749" y="19559"/>
                  </a:lnTo>
                  <a:lnTo>
                    <a:pt x="11341" y="16274"/>
                  </a:lnTo>
                  <a:lnTo>
                    <a:pt x="15134" y="12788"/>
                  </a:lnTo>
                  <a:lnTo>
                    <a:pt x="21819" y="6638"/>
                  </a:lnTo>
                  <a:lnTo>
                    <a:pt x="24722" y="3956"/>
                  </a:lnTo>
                  <a:lnTo>
                    <a:pt x="16063" y="1"/>
                  </a:lnTo>
                  <a:close/>
                </a:path>
              </a:pathLst>
            </a:custGeom>
            <a:solidFill>
              <a:srgbClr val="D2D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651;p22">
              <a:extLst>
                <a:ext uri="{FF2B5EF4-FFF2-40B4-BE49-F238E27FC236}">
                  <a16:creationId xmlns:a16="http://schemas.microsoft.com/office/drawing/2014/main" id="{A0A3C58B-1D6F-4354-96EE-BBD87D4DDEDB}"/>
                </a:ext>
              </a:extLst>
            </p:cNvPr>
            <p:cNvSpPr/>
            <p:nvPr/>
          </p:nvSpPr>
          <p:spPr>
            <a:xfrm>
              <a:off x="3025971" y="3702707"/>
              <a:ext cx="60035" cy="868585"/>
            </a:xfrm>
            <a:custGeom>
              <a:avLst/>
              <a:gdLst/>
              <a:ahLst/>
              <a:cxnLst/>
              <a:rect l="l" t="t" r="r" b="b"/>
              <a:pathLst>
                <a:path w="1485" h="21485" extrusionOk="0">
                  <a:moveTo>
                    <a:pt x="0" y="1"/>
                  </a:moveTo>
                  <a:lnTo>
                    <a:pt x="0" y="21484"/>
                  </a:lnTo>
                  <a:lnTo>
                    <a:pt x="1485" y="21484"/>
                  </a:lnTo>
                  <a:lnTo>
                    <a:pt x="14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652;p22">
              <a:extLst>
                <a:ext uri="{FF2B5EF4-FFF2-40B4-BE49-F238E27FC236}">
                  <a16:creationId xmlns:a16="http://schemas.microsoft.com/office/drawing/2014/main" id="{FBA61A99-D4E1-4F0E-A52A-BF512B7DCE40}"/>
                </a:ext>
              </a:extLst>
            </p:cNvPr>
            <p:cNvSpPr/>
            <p:nvPr/>
          </p:nvSpPr>
          <p:spPr>
            <a:xfrm>
              <a:off x="2769624" y="4502714"/>
              <a:ext cx="572736" cy="154514"/>
            </a:xfrm>
            <a:custGeom>
              <a:avLst/>
              <a:gdLst/>
              <a:ahLst/>
              <a:cxnLst/>
              <a:rect l="l" t="t" r="r" b="b"/>
              <a:pathLst>
                <a:path w="14167" h="3822" extrusionOk="0">
                  <a:moveTo>
                    <a:pt x="3630" y="0"/>
                  </a:moveTo>
                  <a:lnTo>
                    <a:pt x="3429" y="19"/>
                  </a:lnTo>
                  <a:lnTo>
                    <a:pt x="3247" y="38"/>
                  </a:lnTo>
                  <a:lnTo>
                    <a:pt x="3056" y="77"/>
                  </a:lnTo>
                  <a:lnTo>
                    <a:pt x="2874" y="115"/>
                  </a:lnTo>
                  <a:lnTo>
                    <a:pt x="2692" y="163"/>
                  </a:lnTo>
                  <a:lnTo>
                    <a:pt x="2510" y="230"/>
                  </a:lnTo>
                  <a:lnTo>
                    <a:pt x="2337" y="297"/>
                  </a:lnTo>
                  <a:lnTo>
                    <a:pt x="2165" y="374"/>
                  </a:lnTo>
                  <a:lnTo>
                    <a:pt x="2002" y="460"/>
                  </a:lnTo>
                  <a:lnTo>
                    <a:pt x="1839" y="546"/>
                  </a:lnTo>
                  <a:lnTo>
                    <a:pt x="1686" y="651"/>
                  </a:lnTo>
                  <a:lnTo>
                    <a:pt x="1533" y="757"/>
                  </a:lnTo>
                  <a:lnTo>
                    <a:pt x="1389" y="872"/>
                  </a:lnTo>
                  <a:lnTo>
                    <a:pt x="1255" y="987"/>
                  </a:lnTo>
                  <a:lnTo>
                    <a:pt x="1121" y="1121"/>
                  </a:lnTo>
                  <a:lnTo>
                    <a:pt x="996" y="1245"/>
                  </a:lnTo>
                  <a:lnTo>
                    <a:pt x="872" y="1389"/>
                  </a:lnTo>
                  <a:lnTo>
                    <a:pt x="757" y="1533"/>
                  </a:lnTo>
                  <a:lnTo>
                    <a:pt x="652" y="1686"/>
                  </a:lnTo>
                  <a:lnTo>
                    <a:pt x="556" y="1839"/>
                  </a:lnTo>
                  <a:lnTo>
                    <a:pt x="460" y="2002"/>
                  </a:lnTo>
                  <a:lnTo>
                    <a:pt x="374" y="2165"/>
                  </a:lnTo>
                  <a:lnTo>
                    <a:pt x="297" y="2337"/>
                  </a:lnTo>
                  <a:lnTo>
                    <a:pt x="230" y="2510"/>
                  </a:lnTo>
                  <a:lnTo>
                    <a:pt x="173" y="2682"/>
                  </a:lnTo>
                  <a:lnTo>
                    <a:pt x="115" y="2864"/>
                  </a:lnTo>
                  <a:lnTo>
                    <a:pt x="77" y="3046"/>
                  </a:lnTo>
                  <a:lnTo>
                    <a:pt x="39" y="3237"/>
                  </a:lnTo>
                  <a:lnTo>
                    <a:pt x="20" y="3429"/>
                  </a:lnTo>
                  <a:lnTo>
                    <a:pt x="0" y="3621"/>
                  </a:lnTo>
                  <a:lnTo>
                    <a:pt x="0" y="3822"/>
                  </a:lnTo>
                  <a:lnTo>
                    <a:pt x="1217" y="3822"/>
                  </a:lnTo>
                  <a:lnTo>
                    <a:pt x="1217" y="3688"/>
                  </a:lnTo>
                  <a:lnTo>
                    <a:pt x="1226" y="3554"/>
                  </a:lnTo>
                  <a:lnTo>
                    <a:pt x="1246" y="3419"/>
                  </a:lnTo>
                  <a:lnTo>
                    <a:pt x="1265" y="3295"/>
                  </a:lnTo>
                  <a:lnTo>
                    <a:pt x="1303" y="3170"/>
                  </a:lnTo>
                  <a:lnTo>
                    <a:pt x="1332" y="3046"/>
                  </a:lnTo>
                  <a:lnTo>
                    <a:pt x="1370" y="2921"/>
                  </a:lnTo>
                  <a:lnTo>
                    <a:pt x="1418" y="2806"/>
                  </a:lnTo>
                  <a:lnTo>
                    <a:pt x="1475" y="2691"/>
                  </a:lnTo>
                  <a:lnTo>
                    <a:pt x="1533" y="2577"/>
                  </a:lnTo>
                  <a:lnTo>
                    <a:pt x="1590" y="2471"/>
                  </a:lnTo>
                  <a:lnTo>
                    <a:pt x="1667" y="2366"/>
                  </a:lnTo>
                  <a:lnTo>
                    <a:pt x="1734" y="2260"/>
                  </a:lnTo>
                  <a:lnTo>
                    <a:pt x="1811" y="2165"/>
                  </a:lnTo>
                  <a:lnTo>
                    <a:pt x="1897" y="2069"/>
                  </a:lnTo>
                  <a:lnTo>
                    <a:pt x="1983" y="1973"/>
                  </a:lnTo>
                  <a:lnTo>
                    <a:pt x="2069" y="1887"/>
                  </a:lnTo>
                  <a:lnTo>
                    <a:pt x="2165" y="1810"/>
                  </a:lnTo>
                  <a:lnTo>
                    <a:pt x="2261" y="1734"/>
                  </a:lnTo>
                  <a:lnTo>
                    <a:pt x="2366" y="1657"/>
                  </a:lnTo>
                  <a:lnTo>
                    <a:pt x="2472" y="1590"/>
                  </a:lnTo>
                  <a:lnTo>
                    <a:pt x="2586" y="1523"/>
                  </a:lnTo>
                  <a:lnTo>
                    <a:pt x="2692" y="1465"/>
                  </a:lnTo>
                  <a:lnTo>
                    <a:pt x="2807" y="1418"/>
                  </a:lnTo>
                  <a:lnTo>
                    <a:pt x="2931" y="1370"/>
                  </a:lnTo>
                  <a:lnTo>
                    <a:pt x="3046" y="1331"/>
                  </a:lnTo>
                  <a:lnTo>
                    <a:pt x="3171" y="1293"/>
                  </a:lnTo>
                  <a:lnTo>
                    <a:pt x="3295" y="1264"/>
                  </a:lnTo>
                  <a:lnTo>
                    <a:pt x="3429" y="1245"/>
                  </a:lnTo>
                  <a:lnTo>
                    <a:pt x="3554" y="1226"/>
                  </a:lnTo>
                  <a:lnTo>
                    <a:pt x="3688" y="1216"/>
                  </a:lnTo>
                  <a:lnTo>
                    <a:pt x="10479" y="1216"/>
                  </a:lnTo>
                  <a:lnTo>
                    <a:pt x="10613" y="1226"/>
                  </a:lnTo>
                  <a:lnTo>
                    <a:pt x="10737" y="1245"/>
                  </a:lnTo>
                  <a:lnTo>
                    <a:pt x="10872" y="1264"/>
                  </a:lnTo>
                  <a:lnTo>
                    <a:pt x="10996" y="1293"/>
                  </a:lnTo>
                  <a:lnTo>
                    <a:pt x="11121" y="1331"/>
                  </a:lnTo>
                  <a:lnTo>
                    <a:pt x="11235" y="1370"/>
                  </a:lnTo>
                  <a:lnTo>
                    <a:pt x="11360" y="1418"/>
                  </a:lnTo>
                  <a:lnTo>
                    <a:pt x="11475" y="1465"/>
                  </a:lnTo>
                  <a:lnTo>
                    <a:pt x="11590" y="1523"/>
                  </a:lnTo>
                  <a:lnTo>
                    <a:pt x="11695" y="1590"/>
                  </a:lnTo>
                  <a:lnTo>
                    <a:pt x="11801" y="1657"/>
                  </a:lnTo>
                  <a:lnTo>
                    <a:pt x="11906" y="1734"/>
                  </a:lnTo>
                  <a:lnTo>
                    <a:pt x="12002" y="1810"/>
                  </a:lnTo>
                  <a:lnTo>
                    <a:pt x="12098" y="1887"/>
                  </a:lnTo>
                  <a:lnTo>
                    <a:pt x="12184" y="1973"/>
                  </a:lnTo>
                  <a:lnTo>
                    <a:pt x="12270" y="2069"/>
                  </a:lnTo>
                  <a:lnTo>
                    <a:pt x="12356" y="2165"/>
                  </a:lnTo>
                  <a:lnTo>
                    <a:pt x="12433" y="2260"/>
                  </a:lnTo>
                  <a:lnTo>
                    <a:pt x="12509" y="2366"/>
                  </a:lnTo>
                  <a:lnTo>
                    <a:pt x="12576" y="2471"/>
                  </a:lnTo>
                  <a:lnTo>
                    <a:pt x="12634" y="2577"/>
                  </a:lnTo>
                  <a:lnTo>
                    <a:pt x="12691" y="2691"/>
                  </a:lnTo>
                  <a:lnTo>
                    <a:pt x="12749" y="2806"/>
                  </a:lnTo>
                  <a:lnTo>
                    <a:pt x="12797" y="2921"/>
                  </a:lnTo>
                  <a:lnTo>
                    <a:pt x="12835" y="3046"/>
                  </a:lnTo>
                  <a:lnTo>
                    <a:pt x="12873" y="3170"/>
                  </a:lnTo>
                  <a:lnTo>
                    <a:pt x="12902" y="3295"/>
                  </a:lnTo>
                  <a:lnTo>
                    <a:pt x="12921" y="3419"/>
                  </a:lnTo>
                  <a:lnTo>
                    <a:pt x="12940" y="3554"/>
                  </a:lnTo>
                  <a:lnTo>
                    <a:pt x="12950" y="3688"/>
                  </a:lnTo>
                  <a:lnTo>
                    <a:pt x="12950" y="3822"/>
                  </a:lnTo>
                  <a:lnTo>
                    <a:pt x="14166" y="3822"/>
                  </a:lnTo>
                  <a:lnTo>
                    <a:pt x="14166" y="3621"/>
                  </a:lnTo>
                  <a:lnTo>
                    <a:pt x="14147" y="3429"/>
                  </a:lnTo>
                  <a:lnTo>
                    <a:pt x="14128" y="3237"/>
                  </a:lnTo>
                  <a:lnTo>
                    <a:pt x="14090" y="3046"/>
                  </a:lnTo>
                  <a:lnTo>
                    <a:pt x="14051" y="2864"/>
                  </a:lnTo>
                  <a:lnTo>
                    <a:pt x="13994" y="2682"/>
                  </a:lnTo>
                  <a:lnTo>
                    <a:pt x="13936" y="2510"/>
                  </a:lnTo>
                  <a:lnTo>
                    <a:pt x="13869" y="2337"/>
                  </a:lnTo>
                  <a:lnTo>
                    <a:pt x="13793" y="2165"/>
                  </a:lnTo>
                  <a:lnTo>
                    <a:pt x="13707" y="2002"/>
                  </a:lnTo>
                  <a:lnTo>
                    <a:pt x="13611" y="1839"/>
                  </a:lnTo>
                  <a:lnTo>
                    <a:pt x="13515" y="1686"/>
                  </a:lnTo>
                  <a:lnTo>
                    <a:pt x="13410" y="1533"/>
                  </a:lnTo>
                  <a:lnTo>
                    <a:pt x="13295" y="1389"/>
                  </a:lnTo>
                  <a:lnTo>
                    <a:pt x="13170" y="1245"/>
                  </a:lnTo>
                  <a:lnTo>
                    <a:pt x="13046" y="1121"/>
                  </a:lnTo>
                  <a:lnTo>
                    <a:pt x="12912" y="987"/>
                  </a:lnTo>
                  <a:lnTo>
                    <a:pt x="12778" y="872"/>
                  </a:lnTo>
                  <a:lnTo>
                    <a:pt x="12634" y="757"/>
                  </a:lnTo>
                  <a:lnTo>
                    <a:pt x="12481" y="651"/>
                  </a:lnTo>
                  <a:lnTo>
                    <a:pt x="12327" y="546"/>
                  </a:lnTo>
                  <a:lnTo>
                    <a:pt x="12165" y="460"/>
                  </a:lnTo>
                  <a:lnTo>
                    <a:pt x="12002" y="374"/>
                  </a:lnTo>
                  <a:lnTo>
                    <a:pt x="11829" y="297"/>
                  </a:lnTo>
                  <a:lnTo>
                    <a:pt x="11657" y="230"/>
                  </a:lnTo>
                  <a:lnTo>
                    <a:pt x="11475" y="163"/>
                  </a:lnTo>
                  <a:lnTo>
                    <a:pt x="11303" y="115"/>
                  </a:lnTo>
                  <a:lnTo>
                    <a:pt x="11111" y="77"/>
                  </a:lnTo>
                  <a:lnTo>
                    <a:pt x="10929" y="38"/>
                  </a:lnTo>
                  <a:lnTo>
                    <a:pt x="10737" y="19"/>
                  </a:lnTo>
                  <a:lnTo>
                    <a:pt x="1053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653;p22">
              <a:extLst>
                <a:ext uri="{FF2B5EF4-FFF2-40B4-BE49-F238E27FC236}">
                  <a16:creationId xmlns:a16="http://schemas.microsoft.com/office/drawing/2014/main" id="{218456F2-4C0E-4A66-B7C3-7D2AD6049DCB}"/>
                </a:ext>
              </a:extLst>
            </p:cNvPr>
            <p:cNvSpPr/>
            <p:nvPr/>
          </p:nvSpPr>
          <p:spPr>
            <a:xfrm>
              <a:off x="2991123" y="3677925"/>
              <a:ext cx="129732" cy="201774"/>
            </a:xfrm>
            <a:custGeom>
              <a:avLst/>
              <a:gdLst/>
              <a:ahLst/>
              <a:cxnLst/>
              <a:rect l="l" t="t" r="r" b="b"/>
              <a:pathLst>
                <a:path w="3209" h="4991" extrusionOk="0">
                  <a:moveTo>
                    <a:pt x="0" y="1"/>
                  </a:moveTo>
                  <a:lnTo>
                    <a:pt x="603" y="4991"/>
                  </a:lnTo>
                  <a:lnTo>
                    <a:pt x="2605" y="4991"/>
                  </a:lnTo>
                  <a:lnTo>
                    <a:pt x="32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654;p22">
              <a:extLst>
                <a:ext uri="{FF2B5EF4-FFF2-40B4-BE49-F238E27FC236}">
                  <a16:creationId xmlns:a16="http://schemas.microsoft.com/office/drawing/2014/main" id="{2F6D3645-E167-40AD-85AD-54BADD710427}"/>
                </a:ext>
              </a:extLst>
            </p:cNvPr>
            <p:cNvSpPr/>
            <p:nvPr/>
          </p:nvSpPr>
          <p:spPr>
            <a:xfrm>
              <a:off x="2638357" y="3666323"/>
              <a:ext cx="835273" cy="68565"/>
            </a:xfrm>
            <a:custGeom>
              <a:avLst/>
              <a:gdLst/>
              <a:ahLst/>
              <a:cxnLst/>
              <a:rect l="l" t="t" r="r" b="b"/>
              <a:pathLst>
                <a:path w="20661" h="1696" extrusionOk="0">
                  <a:moveTo>
                    <a:pt x="0" y="0"/>
                  </a:moveTo>
                  <a:lnTo>
                    <a:pt x="0" y="1696"/>
                  </a:lnTo>
                  <a:lnTo>
                    <a:pt x="20660" y="1696"/>
                  </a:lnTo>
                  <a:lnTo>
                    <a:pt x="2066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655;p22">
              <a:extLst>
                <a:ext uri="{FF2B5EF4-FFF2-40B4-BE49-F238E27FC236}">
                  <a16:creationId xmlns:a16="http://schemas.microsoft.com/office/drawing/2014/main" id="{A8E0C28F-2905-419B-93EF-93A35F6E30AE}"/>
                </a:ext>
              </a:extLst>
            </p:cNvPr>
            <p:cNvSpPr/>
            <p:nvPr/>
          </p:nvSpPr>
          <p:spPr>
            <a:xfrm>
              <a:off x="2608158" y="3560607"/>
              <a:ext cx="895671" cy="132845"/>
            </a:xfrm>
            <a:custGeom>
              <a:avLst/>
              <a:gdLst/>
              <a:ahLst/>
              <a:cxnLst/>
              <a:rect l="l" t="t" r="r" b="b"/>
              <a:pathLst>
                <a:path w="22155" h="3286" extrusionOk="0">
                  <a:moveTo>
                    <a:pt x="3286" y="0"/>
                  </a:moveTo>
                  <a:lnTo>
                    <a:pt x="3113" y="10"/>
                  </a:lnTo>
                  <a:lnTo>
                    <a:pt x="2950" y="20"/>
                  </a:lnTo>
                  <a:lnTo>
                    <a:pt x="2788" y="39"/>
                  </a:lnTo>
                  <a:lnTo>
                    <a:pt x="2625" y="68"/>
                  </a:lnTo>
                  <a:lnTo>
                    <a:pt x="2462" y="106"/>
                  </a:lnTo>
                  <a:lnTo>
                    <a:pt x="2309" y="154"/>
                  </a:lnTo>
                  <a:lnTo>
                    <a:pt x="2155" y="202"/>
                  </a:lnTo>
                  <a:lnTo>
                    <a:pt x="2012" y="259"/>
                  </a:lnTo>
                  <a:lnTo>
                    <a:pt x="1858" y="326"/>
                  </a:lnTo>
                  <a:lnTo>
                    <a:pt x="1724" y="403"/>
                  </a:lnTo>
                  <a:lnTo>
                    <a:pt x="1581" y="479"/>
                  </a:lnTo>
                  <a:lnTo>
                    <a:pt x="1447" y="566"/>
                  </a:lnTo>
                  <a:lnTo>
                    <a:pt x="1322" y="652"/>
                  </a:lnTo>
                  <a:lnTo>
                    <a:pt x="1198" y="757"/>
                  </a:lnTo>
                  <a:lnTo>
                    <a:pt x="1083" y="853"/>
                  </a:lnTo>
                  <a:lnTo>
                    <a:pt x="968" y="968"/>
                  </a:lnTo>
                  <a:lnTo>
                    <a:pt x="853" y="1083"/>
                  </a:lnTo>
                  <a:lnTo>
                    <a:pt x="757" y="1198"/>
                  </a:lnTo>
                  <a:lnTo>
                    <a:pt x="652" y="1322"/>
                  </a:lnTo>
                  <a:lnTo>
                    <a:pt x="565" y="1447"/>
                  </a:lnTo>
                  <a:lnTo>
                    <a:pt x="479" y="1581"/>
                  </a:lnTo>
                  <a:lnTo>
                    <a:pt x="403" y="1725"/>
                  </a:lnTo>
                  <a:lnTo>
                    <a:pt x="326" y="1859"/>
                  </a:lnTo>
                  <a:lnTo>
                    <a:pt x="259" y="2012"/>
                  </a:lnTo>
                  <a:lnTo>
                    <a:pt x="201" y="2156"/>
                  </a:lnTo>
                  <a:lnTo>
                    <a:pt x="154" y="2309"/>
                  </a:lnTo>
                  <a:lnTo>
                    <a:pt x="106" y="2462"/>
                  </a:lnTo>
                  <a:lnTo>
                    <a:pt x="67" y="2625"/>
                  </a:lnTo>
                  <a:lnTo>
                    <a:pt x="39" y="2788"/>
                  </a:lnTo>
                  <a:lnTo>
                    <a:pt x="19" y="2951"/>
                  </a:lnTo>
                  <a:lnTo>
                    <a:pt x="10" y="3113"/>
                  </a:lnTo>
                  <a:lnTo>
                    <a:pt x="0" y="3286"/>
                  </a:lnTo>
                  <a:lnTo>
                    <a:pt x="22154" y="3286"/>
                  </a:lnTo>
                  <a:lnTo>
                    <a:pt x="22145" y="3113"/>
                  </a:lnTo>
                  <a:lnTo>
                    <a:pt x="22135" y="2951"/>
                  </a:lnTo>
                  <a:lnTo>
                    <a:pt x="22116" y="2788"/>
                  </a:lnTo>
                  <a:lnTo>
                    <a:pt x="22087" y="2625"/>
                  </a:lnTo>
                  <a:lnTo>
                    <a:pt x="22049" y="2462"/>
                  </a:lnTo>
                  <a:lnTo>
                    <a:pt x="22001" y="2309"/>
                  </a:lnTo>
                  <a:lnTo>
                    <a:pt x="21953" y="2156"/>
                  </a:lnTo>
                  <a:lnTo>
                    <a:pt x="21896" y="2012"/>
                  </a:lnTo>
                  <a:lnTo>
                    <a:pt x="21829" y="1859"/>
                  </a:lnTo>
                  <a:lnTo>
                    <a:pt x="21752" y="1725"/>
                  </a:lnTo>
                  <a:lnTo>
                    <a:pt x="21676" y="1581"/>
                  </a:lnTo>
                  <a:lnTo>
                    <a:pt x="21589" y="1447"/>
                  </a:lnTo>
                  <a:lnTo>
                    <a:pt x="21503" y="1322"/>
                  </a:lnTo>
                  <a:lnTo>
                    <a:pt x="21407" y="1198"/>
                  </a:lnTo>
                  <a:lnTo>
                    <a:pt x="21302" y="1083"/>
                  </a:lnTo>
                  <a:lnTo>
                    <a:pt x="21187" y="968"/>
                  </a:lnTo>
                  <a:lnTo>
                    <a:pt x="21082" y="853"/>
                  </a:lnTo>
                  <a:lnTo>
                    <a:pt x="20957" y="757"/>
                  </a:lnTo>
                  <a:lnTo>
                    <a:pt x="20833" y="652"/>
                  </a:lnTo>
                  <a:lnTo>
                    <a:pt x="20708" y="566"/>
                  </a:lnTo>
                  <a:lnTo>
                    <a:pt x="20574" y="479"/>
                  </a:lnTo>
                  <a:lnTo>
                    <a:pt x="20430" y="403"/>
                  </a:lnTo>
                  <a:lnTo>
                    <a:pt x="20296" y="326"/>
                  </a:lnTo>
                  <a:lnTo>
                    <a:pt x="20153" y="259"/>
                  </a:lnTo>
                  <a:lnTo>
                    <a:pt x="19999" y="202"/>
                  </a:lnTo>
                  <a:lnTo>
                    <a:pt x="19846" y="154"/>
                  </a:lnTo>
                  <a:lnTo>
                    <a:pt x="19693" y="106"/>
                  </a:lnTo>
                  <a:lnTo>
                    <a:pt x="19530" y="68"/>
                  </a:lnTo>
                  <a:lnTo>
                    <a:pt x="19367" y="39"/>
                  </a:lnTo>
                  <a:lnTo>
                    <a:pt x="19204" y="20"/>
                  </a:lnTo>
                  <a:lnTo>
                    <a:pt x="19042" y="10"/>
                  </a:lnTo>
                  <a:lnTo>
                    <a:pt x="188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656;p22">
              <a:extLst>
                <a:ext uri="{FF2B5EF4-FFF2-40B4-BE49-F238E27FC236}">
                  <a16:creationId xmlns:a16="http://schemas.microsoft.com/office/drawing/2014/main" id="{424CD9F7-1F78-4E83-AF33-39B94CEA8F90}"/>
                </a:ext>
              </a:extLst>
            </p:cNvPr>
            <p:cNvSpPr/>
            <p:nvPr/>
          </p:nvSpPr>
          <p:spPr>
            <a:xfrm>
              <a:off x="2727418" y="3376301"/>
              <a:ext cx="506516" cy="60439"/>
            </a:xfrm>
            <a:custGeom>
              <a:avLst/>
              <a:gdLst/>
              <a:ahLst/>
              <a:cxnLst/>
              <a:rect l="l" t="t" r="r" b="b"/>
              <a:pathLst>
                <a:path w="12529" h="1495" extrusionOk="0">
                  <a:moveTo>
                    <a:pt x="39" y="0"/>
                  </a:moveTo>
                  <a:lnTo>
                    <a:pt x="0" y="537"/>
                  </a:lnTo>
                  <a:lnTo>
                    <a:pt x="12481" y="1494"/>
                  </a:lnTo>
                  <a:lnTo>
                    <a:pt x="12529" y="949"/>
                  </a:lnTo>
                  <a:lnTo>
                    <a:pt x="39" y="0"/>
                  </a:lnTo>
                  <a:close/>
                </a:path>
              </a:pathLst>
            </a:custGeom>
            <a:solidFill>
              <a:srgbClr val="87A0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657;p22">
              <a:extLst>
                <a:ext uri="{FF2B5EF4-FFF2-40B4-BE49-F238E27FC236}">
                  <a16:creationId xmlns:a16="http://schemas.microsoft.com/office/drawing/2014/main" id="{13A16069-886D-4916-A636-9BC050330135}"/>
                </a:ext>
              </a:extLst>
            </p:cNvPr>
            <p:cNvSpPr/>
            <p:nvPr/>
          </p:nvSpPr>
          <p:spPr>
            <a:xfrm>
              <a:off x="2636821" y="1931606"/>
              <a:ext cx="169998" cy="314445"/>
            </a:xfrm>
            <a:custGeom>
              <a:avLst/>
              <a:gdLst/>
              <a:ahLst/>
              <a:cxnLst/>
              <a:rect l="l" t="t" r="r" b="b"/>
              <a:pathLst>
                <a:path w="4205" h="7778" extrusionOk="0">
                  <a:moveTo>
                    <a:pt x="1839" y="0"/>
                  </a:moveTo>
                  <a:lnTo>
                    <a:pt x="1782" y="20"/>
                  </a:lnTo>
                  <a:lnTo>
                    <a:pt x="1724" y="48"/>
                  </a:lnTo>
                  <a:lnTo>
                    <a:pt x="1686" y="96"/>
                  </a:lnTo>
                  <a:lnTo>
                    <a:pt x="1648" y="144"/>
                  </a:lnTo>
                  <a:lnTo>
                    <a:pt x="1628" y="202"/>
                  </a:lnTo>
                  <a:lnTo>
                    <a:pt x="0" y="7663"/>
                  </a:lnTo>
                  <a:lnTo>
                    <a:pt x="517" y="7778"/>
                  </a:lnTo>
                  <a:lnTo>
                    <a:pt x="2069" y="671"/>
                  </a:lnTo>
                  <a:lnTo>
                    <a:pt x="3946" y="1744"/>
                  </a:lnTo>
                  <a:lnTo>
                    <a:pt x="4205" y="1293"/>
                  </a:lnTo>
                  <a:lnTo>
                    <a:pt x="2011" y="29"/>
                  </a:lnTo>
                  <a:lnTo>
                    <a:pt x="1964" y="10"/>
                  </a:lnTo>
                  <a:lnTo>
                    <a:pt x="18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658;p22">
              <a:extLst>
                <a:ext uri="{FF2B5EF4-FFF2-40B4-BE49-F238E27FC236}">
                  <a16:creationId xmlns:a16="http://schemas.microsoft.com/office/drawing/2014/main" id="{5DD7B00E-DE6B-4C0F-A584-859E73F7E51A}"/>
                </a:ext>
              </a:extLst>
            </p:cNvPr>
            <p:cNvSpPr/>
            <p:nvPr/>
          </p:nvSpPr>
          <p:spPr>
            <a:xfrm>
              <a:off x="2378129" y="3053371"/>
              <a:ext cx="1130353" cy="532066"/>
            </a:xfrm>
            <a:custGeom>
              <a:avLst/>
              <a:gdLst/>
              <a:ahLst/>
              <a:cxnLst/>
              <a:rect l="l" t="t" r="r" b="b"/>
              <a:pathLst>
                <a:path w="27960" h="13161" extrusionOk="0">
                  <a:moveTo>
                    <a:pt x="13975" y="0"/>
                  </a:moveTo>
                  <a:lnTo>
                    <a:pt x="13458" y="278"/>
                  </a:lnTo>
                  <a:lnTo>
                    <a:pt x="12079" y="1006"/>
                  </a:lnTo>
                  <a:lnTo>
                    <a:pt x="11159" y="1504"/>
                  </a:lnTo>
                  <a:lnTo>
                    <a:pt x="10125" y="2069"/>
                  </a:lnTo>
                  <a:lnTo>
                    <a:pt x="9014" y="2682"/>
                  </a:lnTo>
                  <a:lnTo>
                    <a:pt x="7865" y="3343"/>
                  </a:lnTo>
                  <a:lnTo>
                    <a:pt x="6715" y="4023"/>
                  </a:lnTo>
                  <a:lnTo>
                    <a:pt x="6140" y="4368"/>
                  </a:lnTo>
                  <a:lnTo>
                    <a:pt x="5585" y="4713"/>
                  </a:lnTo>
                  <a:lnTo>
                    <a:pt x="5039" y="5048"/>
                  </a:lnTo>
                  <a:lnTo>
                    <a:pt x="4522" y="5393"/>
                  </a:lnTo>
                  <a:lnTo>
                    <a:pt x="4024" y="5718"/>
                  </a:lnTo>
                  <a:lnTo>
                    <a:pt x="3554" y="6044"/>
                  </a:lnTo>
                  <a:lnTo>
                    <a:pt x="3123" y="6360"/>
                  </a:lnTo>
                  <a:lnTo>
                    <a:pt x="2721" y="6667"/>
                  </a:lnTo>
                  <a:lnTo>
                    <a:pt x="2367" y="6954"/>
                  </a:lnTo>
                  <a:lnTo>
                    <a:pt x="2060" y="7222"/>
                  </a:lnTo>
                  <a:lnTo>
                    <a:pt x="1917" y="7356"/>
                  </a:lnTo>
                  <a:lnTo>
                    <a:pt x="1792" y="7481"/>
                  </a:lnTo>
                  <a:lnTo>
                    <a:pt x="1687" y="7605"/>
                  </a:lnTo>
                  <a:lnTo>
                    <a:pt x="1591" y="7720"/>
                  </a:lnTo>
                  <a:lnTo>
                    <a:pt x="1514" y="7835"/>
                  </a:lnTo>
                  <a:lnTo>
                    <a:pt x="1447" y="7940"/>
                  </a:lnTo>
                  <a:lnTo>
                    <a:pt x="1399" y="8036"/>
                  </a:lnTo>
                  <a:lnTo>
                    <a:pt x="1361" y="8132"/>
                  </a:lnTo>
                  <a:lnTo>
                    <a:pt x="1" y="13160"/>
                  </a:lnTo>
                  <a:lnTo>
                    <a:pt x="22787" y="12136"/>
                  </a:lnTo>
                  <a:lnTo>
                    <a:pt x="27959" y="2874"/>
                  </a:lnTo>
                  <a:lnTo>
                    <a:pt x="13975" y="0"/>
                  </a:lnTo>
                  <a:close/>
                </a:path>
              </a:pathLst>
            </a:custGeom>
            <a:solidFill>
              <a:srgbClr val="D2D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659;p22">
              <a:extLst>
                <a:ext uri="{FF2B5EF4-FFF2-40B4-BE49-F238E27FC236}">
                  <a16:creationId xmlns:a16="http://schemas.microsoft.com/office/drawing/2014/main" id="{DE38881D-5FBD-47EA-A251-92BBBC599CEF}"/>
                </a:ext>
              </a:extLst>
            </p:cNvPr>
            <p:cNvSpPr/>
            <p:nvPr/>
          </p:nvSpPr>
          <p:spPr>
            <a:xfrm>
              <a:off x="2548892" y="2179787"/>
              <a:ext cx="691229" cy="743906"/>
            </a:xfrm>
            <a:custGeom>
              <a:avLst/>
              <a:gdLst/>
              <a:ahLst/>
              <a:cxnLst/>
              <a:rect l="l" t="t" r="r" b="b"/>
              <a:pathLst>
                <a:path w="17098" h="18401" extrusionOk="0">
                  <a:moveTo>
                    <a:pt x="16169" y="1"/>
                  </a:moveTo>
                  <a:lnTo>
                    <a:pt x="16102" y="11"/>
                  </a:lnTo>
                  <a:lnTo>
                    <a:pt x="15958" y="49"/>
                  </a:lnTo>
                  <a:lnTo>
                    <a:pt x="15805" y="106"/>
                  </a:lnTo>
                  <a:lnTo>
                    <a:pt x="15651" y="192"/>
                  </a:lnTo>
                  <a:lnTo>
                    <a:pt x="15489" y="298"/>
                  </a:lnTo>
                  <a:lnTo>
                    <a:pt x="15316" y="422"/>
                  </a:lnTo>
                  <a:lnTo>
                    <a:pt x="15134" y="566"/>
                  </a:lnTo>
                  <a:lnTo>
                    <a:pt x="14962" y="729"/>
                  </a:lnTo>
                  <a:lnTo>
                    <a:pt x="14770" y="911"/>
                  </a:lnTo>
                  <a:lnTo>
                    <a:pt x="14579" y="1112"/>
                  </a:lnTo>
                  <a:lnTo>
                    <a:pt x="14387" y="1323"/>
                  </a:lnTo>
                  <a:lnTo>
                    <a:pt x="14186" y="1553"/>
                  </a:lnTo>
                  <a:lnTo>
                    <a:pt x="13985" y="1792"/>
                  </a:lnTo>
                  <a:lnTo>
                    <a:pt x="13573" y="2319"/>
                  </a:lnTo>
                  <a:lnTo>
                    <a:pt x="13152" y="2884"/>
                  </a:lnTo>
                  <a:lnTo>
                    <a:pt x="12721" y="3487"/>
                  </a:lnTo>
                  <a:lnTo>
                    <a:pt x="12290" y="4120"/>
                  </a:lnTo>
                  <a:lnTo>
                    <a:pt x="11868" y="4780"/>
                  </a:lnTo>
                  <a:lnTo>
                    <a:pt x="11437" y="5441"/>
                  </a:lnTo>
                  <a:lnTo>
                    <a:pt x="11025" y="6121"/>
                  </a:lnTo>
                  <a:lnTo>
                    <a:pt x="10623" y="6792"/>
                  </a:lnTo>
                  <a:lnTo>
                    <a:pt x="10230" y="7453"/>
                  </a:lnTo>
                  <a:lnTo>
                    <a:pt x="9847" y="8094"/>
                  </a:lnTo>
                  <a:lnTo>
                    <a:pt x="9167" y="9301"/>
                  </a:lnTo>
                  <a:lnTo>
                    <a:pt x="8592" y="10345"/>
                  </a:lnTo>
                  <a:lnTo>
                    <a:pt x="8142" y="11169"/>
                  </a:lnTo>
                  <a:lnTo>
                    <a:pt x="7759" y="11907"/>
                  </a:lnTo>
                  <a:lnTo>
                    <a:pt x="202" y="1802"/>
                  </a:lnTo>
                  <a:lnTo>
                    <a:pt x="1" y="3832"/>
                  </a:lnTo>
                  <a:lnTo>
                    <a:pt x="231" y="4455"/>
                  </a:lnTo>
                  <a:lnTo>
                    <a:pt x="489" y="5173"/>
                  </a:lnTo>
                  <a:lnTo>
                    <a:pt x="834" y="6102"/>
                  </a:lnTo>
                  <a:lnTo>
                    <a:pt x="1256" y="7204"/>
                  </a:lnTo>
                  <a:lnTo>
                    <a:pt x="1734" y="8439"/>
                  </a:lnTo>
                  <a:lnTo>
                    <a:pt x="2271" y="9751"/>
                  </a:lnTo>
                  <a:lnTo>
                    <a:pt x="2549" y="10432"/>
                  </a:lnTo>
                  <a:lnTo>
                    <a:pt x="2846" y="11112"/>
                  </a:lnTo>
                  <a:lnTo>
                    <a:pt x="3142" y="11792"/>
                  </a:lnTo>
                  <a:lnTo>
                    <a:pt x="3449" y="12472"/>
                  </a:lnTo>
                  <a:lnTo>
                    <a:pt x="3755" y="13142"/>
                  </a:lnTo>
                  <a:lnTo>
                    <a:pt x="4072" y="13793"/>
                  </a:lnTo>
                  <a:lnTo>
                    <a:pt x="4388" y="14416"/>
                  </a:lnTo>
                  <a:lnTo>
                    <a:pt x="4704" y="15019"/>
                  </a:lnTo>
                  <a:lnTo>
                    <a:pt x="5010" y="15594"/>
                  </a:lnTo>
                  <a:lnTo>
                    <a:pt x="5326" y="16121"/>
                  </a:lnTo>
                  <a:lnTo>
                    <a:pt x="5633" y="16609"/>
                  </a:lnTo>
                  <a:lnTo>
                    <a:pt x="5786" y="16839"/>
                  </a:lnTo>
                  <a:lnTo>
                    <a:pt x="5939" y="17060"/>
                  </a:lnTo>
                  <a:lnTo>
                    <a:pt x="6083" y="17261"/>
                  </a:lnTo>
                  <a:lnTo>
                    <a:pt x="6236" y="17443"/>
                  </a:lnTo>
                  <a:lnTo>
                    <a:pt x="6380" y="17615"/>
                  </a:lnTo>
                  <a:lnTo>
                    <a:pt x="6524" y="17778"/>
                  </a:lnTo>
                  <a:lnTo>
                    <a:pt x="6658" y="17912"/>
                  </a:lnTo>
                  <a:lnTo>
                    <a:pt x="6801" y="18037"/>
                  </a:lnTo>
                  <a:lnTo>
                    <a:pt x="6935" y="18142"/>
                  </a:lnTo>
                  <a:lnTo>
                    <a:pt x="7069" y="18238"/>
                  </a:lnTo>
                  <a:lnTo>
                    <a:pt x="7194" y="18305"/>
                  </a:lnTo>
                  <a:lnTo>
                    <a:pt x="7319" y="18362"/>
                  </a:lnTo>
                  <a:lnTo>
                    <a:pt x="7443" y="18391"/>
                  </a:lnTo>
                  <a:lnTo>
                    <a:pt x="7568" y="18400"/>
                  </a:lnTo>
                  <a:lnTo>
                    <a:pt x="7721" y="18391"/>
                  </a:lnTo>
                  <a:lnTo>
                    <a:pt x="7884" y="18372"/>
                  </a:lnTo>
                  <a:lnTo>
                    <a:pt x="8056" y="18343"/>
                  </a:lnTo>
                  <a:lnTo>
                    <a:pt x="8228" y="18295"/>
                  </a:lnTo>
                  <a:lnTo>
                    <a:pt x="8410" y="18228"/>
                  </a:lnTo>
                  <a:lnTo>
                    <a:pt x="8583" y="18161"/>
                  </a:lnTo>
                  <a:lnTo>
                    <a:pt x="8765" y="18075"/>
                  </a:lnTo>
                  <a:lnTo>
                    <a:pt x="8956" y="17979"/>
                  </a:lnTo>
                  <a:lnTo>
                    <a:pt x="9138" y="17874"/>
                  </a:lnTo>
                  <a:lnTo>
                    <a:pt x="9330" y="17759"/>
                  </a:lnTo>
                  <a:lnTo>
                    <a:pt x="9531" y="17625"/>
                  </a:lnTo>
                  <a:lnTo>
                    <a:pt x="9723" y="17481"/>
                  </a:lnTo>
                  <a:lnTo>
                    <a:pt x="9924" y="17328"/>
                  </a:lnTo>
                  <a:lnTo>
                    <a:pt x="10115" y="17165"/>
                  </a:lnTo>
                  <a:lnTo>
                    <a:pt x="10316" y="17002"/>
                  </a:lnTo>
                  <a:lnTo>
                    <a:pt x="10518" y="16820"/>
                  </a:lnTo>
                  <a:lnTo>
                    <a:pt x="10719" y="16629"/>
                  </a:lnTo>
                  <a:lnTo>
                    <a:pt x="10929" y="16427"/>
                  </a:lnTo>
                  <a:lnTo>
                    <a:pt x="11131" y="16217"/>
                  </a:lnTo>
                  <a:lnTo>
                    <a:pt x="11332" y="15996"/>
                  </a:lnTo>
                  <a:lnTo>
                    <a:pt x="11744" y="15537"/>
                  </a:lnTo>
                  <a:lnTo>
                    <a:pt x="12146" y="15039"/>
                  </a:lnTo>
                  <a:lnTo>
                    <a:pt x="12548" y="14512"/>
                  </a:lnTo>
                  <a:lnTo>
                    <a:pt x="12941" y="13966"/>
                  </a:lnTo>
                  <a:lnTo>
                    <a:pt x="13334" y="13391"/>
                  </a:lnTo>
                  <a:lnTo>
                    <a:pt x="13717" y="12788"/>
                  </a:lnTo>
                  <a:lnTo>
                    <a:pt x="14081" y="12165"/>
                  </a:lnTo>
                  <a:lnTo>
                    <a:pt x="14435" y="11533"/>
                  </a:lnTo>
                  <a:lnTo>
                    <a:pt x="14780" y="10872"/>
                  </a:lnTo>
                  <a:lnTo>
                    <a:pt x="15106" y="10202"/>
                  </a:lnTo>
                  <a:lnTo>
                    <a:pt x="15412" y="9512"/>
                  </a:lnTo>
                  <a:lnTo>
                    <a:pt x="15565" y="9167"/>
                  </a:lnTo>
                  <a:lnTo>
                    <a:pt x="15699" y="8822"/>
                  </a:lnTo>
                  <a:lnTo>
                    <a:pt x="15843" y="8468"/>
                  </a:lnTo>
                  <a:lnTo>
                    <a:pt x="15968" y="8114"/>
                  </a:lnTo>
                  <a:lnTo>
                    <a:pt x="16092" y="7759"/>
                  </a:lnTo>
                  <a:lnTo>
                    <a:pt x="16207" y="7405"/>
                  </a:lnTo>
                  <a:lnTo>
                    <a:pt x="16322" y="7050"/>
                  </a:lnTo>
                  <a:lnTo>
                    <a:pt x="16427" y="6696"/>
                  </a:lnTo>
                  <a:lnTo>
                    <a:pt x="16523" y="6342"/>
                  </a:lnTo>
                  <a:lnTo>
                    <a:pt x="16619" y="5978"/>
                  </a:lnTo>
                  <a:lnTo>
                    <a:pt x="16705" y="5623"/>
                  </a:lnTo>
                  <a:lnTo>
                    <a:pt x="16782" y="5259"/>
                  </a:lnTo>
                  <a:lnTo>
                    <a:pt x="16849" y="4905"/>
                  </a:lnTo>
                  <a:lnTo>
                    <a:pt x="16906" y="4551"/>
                  </a:lnTo>
                  <a:lnTo>
                    <a:pt x="16964" y="4196"/>
                  </a:lnTo>
                  <a:lnTo>
                    <a:pt x="17002" y="3842"/>
                  </a:lnTo>
                  <a:lnTo>
                    <a:pt x="17040" y="3487"/>
                  </a:lnTo>
                  <a:lnTo>
                    <a:pt x="17069" y="3143"/>
                  </a:lnTo>
                  <a:lnTo>
                    <a:pt x="17088" y="2788"/>
                  </a:lnTo>
                  <a:lnTo>
                    <a:pt x="17098" y="2443"/>
                  </a:lnTo>
                  <a:lnTo>
                    <a:pt x="17098" y="2099"/>
                  </a:lnTo>
                  <a:lnTo>
                    <a:pt x="17079" y="1763"/>
                  </a:lnTo>
                  <a:lnTo>
                    <a:pt x="17059" y="1438"/>
                  </a:lnTo>
                  <a:lnTo>
                    <a:pt x="17031" y="1150"/>
                  </a:lnTo>
                  <a:lnTo>
                    <a:pt x="16983" y="901"/>
                  </a:lnTo>
                  <a:lnTo>
                    <a:pt x="16925" y="681"/>
                  </a:lnTo>
                  <a:lnTo>
                    <a:pt x="16858" y="499"/>
                  </a:lnTo>
                  <a:lnTo>
                    <a:pt x="16820" y="413"/>
                  </a:lnTo>
                  <a:lnTo>
                    <a:pt x="16772" y="346"/>
                  </a:lnTo>
                  <a:lnTo>
                    <a:pt x="16734" y="279"/>
                  </a:lnTo>
                  <a:lnTo>
                    <a:pt x="16686" y="221"/>
                  </a:lnTo>
                  <a:lnTo>
                    <a:pt x="16638" y="164"/>
                  </a:lnTo>
                  <a:lnTo>
                    <a:pt x="16590" y="125"/>
                  </a:lnTo>
                  <a:lnTo>
                    <a:pt x="16533" y="87"/>
                  </a:lnTo>
                  <a:lnTo>
                    <a:pt x="16475" y="58"/>
                  </a:lnTo>
                  <a:lnTo>
                    <a:pt x="16418" y="30"/>
                  </a:lnTo>
                  <a:lnTo>
                    <a:pt x="16360" y="20"/>
                  </a:lnTo>
                  <a:lnTo>
                    <a:pt x="16293" y="1"/>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660;p22">
              <a:extLst>
                <a:ext uri="{FF2B5EF4-FFF2-40B4-BE49-F238E27FC236}">
                  <a16:creationId xmlns:a16="http://schemas.microsoft.com/office/drawing/2014/main" id="{BF8ADDD0-D042-464C-8505-E0D25FE2E889}"/>
                </a:ext>
              </a:extLst>
            </p:cNvPr>
            <p:cNvSpPr/>
            <p:nvPr/>
          </p:nvSpPr>
          <p:spPr>
            <a:xfrm>
              <a:off x="2861757" y="2179019"/>
              <a:ext cx="379129" cy="650964"/>
            </a:xfrm>
            <a:custGeom>
              <a:avLst/>
              <a:gdLst/>
              <a:ahLst/>
              <a:cxnLst/>
              <a:rect l="l" t="t" r="r" b="b"/>
              <a:pathLst>
                <a:path w="9378" h="16102" extrusionOk="0">
                  <a:moveTo>
                    <a:pt x="8363" y="1"/>
                  </a:moveTo>
                  <a:lnTo>
                    <a:pt x="8229" y="20"/>
                  </a:lnTo>
                  <a:lnTo>
                    <a:pt x="8094" y="68"/>
                  </a:lnTo>
                  <a:lnTo>
                    <a:pt x="7951" y="125"/>
                  </a:lnTo>
                  <a:lnTo>
                    <a:pt x="7798" y="202"/>
                  </a:lnTo>
                  <a:lnTo>
                    <a:pt x="7644" y="298"/>
                  </a:lnTo>
                  <a:lnTo>
                    <a:pt x="7491" y="413"/>
                  </a:lnTo>
                  <a:lnTo>
                    <a:pt x="7319" y="547"/>
                  </a:lnTo>
                  <a:lnTo>
                    <a:pt x="7156" y="690"/>
                  </a:lnTo>
                  <a:lnTo>
                    <a:pt x="6983" y="844"/>
                  </a:lnTo>
                  <a:lnTo>
                    <a:pt x="6801" y="1016"/>
                  </a:lnTo>
                  <a:lnTo>
                    <a:pt x="6619" y="1198"/>
                  </a:lnTo>
                  <a:lnTo>
                    <a:pt x="6246" y="1610"/>
                  </a:lnTo>
                  <a:lnTo>
                    <a:pt x="5863" y="2060"/>
                  </a:lnTo>
                  <a:lnTo>
                    <a:pt x="5480" y="2549"/>
                  </a:lnTo>
                  <a:lnTo>
                    <a:pt x="5077" y="3066"/>
                  </a:lnTo>
                  <a:lnTo>
                    <a:pt x="4675" y="3612"/>
                  </a:lnTo>
                  <a:lnTo>
                    <a:pt x="4282" y="4186"/>
                  </a:lnTo>
                  <a:lnTo>
                    <a:pt x="3880" y="4771"/>
                  </a:lnTo>
                  <a:lnTo>
                    <a:pt x="3487" y="5365"/>
                  </a:lnTo>
                  <a:lnTo>
                    <a:pt x="3104" y="5958"/>
                  </a:lnTo>
                  <a:lnTo>
                    <a:pt x="2721" y="6562"/>
                  </a:lnTo>
                  <a:lnTo>
                    <a:pt x="2357" y="7146"/>
                  </a:lnTo>
                  <a:lnTo>
                    <a:pt x="2003" y="7730"/>
                  </a:lnTo>
                  <a:lnTo>
                    <a:pt x="1351" y="8822"/>
                  </a:lnTo>
                  <a:lnTo>
                    <a:pt x="786" y="9799"/>
                  </a:lnTo>
                  <a:lnTo>
                    <a:pt x="336" y="10623"/>
                  </a:lnTo>
                  <a:lnTo>
                    <a:pt x="1" y="11226"/>
                  </a:lnTo>
                  <a:lnTo>
                    <a:pt x="3909" y="16102"/>
                  </a:lnTo>
                  <a:lnTo>
                    <a:pt x="4072" y="16063"/>
                  </a:lnTo>
                  <a:lnTo>
                    <a:pt x="4234" y="16015"/>
                  </a:lnTo>
                  <a:lnTo>
                    <a:pt x="4388" y="15967"/>
                  </a:lnTo>
                  <a:lnTo>
                    <a:pt x="4541" y="15900"/>
                  </a:lnTo>
                  <a:lnTo>
                    <a:pt x="4694" y="15833"/>
                  </a:lnTo>
                  <a:lnTo>
                    <a:pt x="4847" y="15757"/>
                  </a:lnTo>
                  <a:lnTo>
                    <a:pt x="5001" y="15671"/>
                  </a:lnTo>
                  <a:lnTo>
                    <a:pt x="5154" y="15575"/>
                  </a:lnTo>
                  <a:lnTo>
                    <a:pt x="5298" y="15469"/>
                  </a:lnTo>
                  <a:lnTo>
                    <a:pt x="5441" y="15354"/>
                  </a:lnTo>
                  <a:lnTo>
                    <a:pt x="5585" y="15240"/>
                  </a:lnTo>
                  <a:lnTo>
                    <a:pt x="5719" y="15115"/>
                  </a:lnTo>
                  <a:lnTo>
                    <a:pt x="5863" y="14981"/>
                  </a:lnTo>
                  <a:lnTo>
                    <a:pt x="5997" y="14847"/>
                  </a:lnTo>
                  <a:lnTo>
                    <a:pt x="6131" y="14703"/>
                  </a:lnTo>
                  <a:lnTo>
                    <a:pt x="6265" y="14550"/>
                  </a:lnTo>
                  <a:lnTo>
                    <a:pt x="6390" y="14387"/>
                  </a:lnTo>
                  <a:lnTo>
                    <a:pt x="6524" y="14224"/>
                  </a:lnTo>
                  <a:lnTo>
                    <a:pt x="6773" y="13870"/>
                  </a:lnTo>
                  <a:lnTo>
                    <a:pt x="7003" y="13496"/>
                  </a:lnTo>
                  <a:lnTo>
                    <a:pt x="7232" y="13094"/>
                  </a:lnTo>
                  <a:lnTo>
                    <a:pt x="7453" y="12673"/>
                  </a:lnTo>
                  <a:lnTo>
                    <a:pt x="7663" y="12232"/>
                  </a:lnTo>
                  <a:lnTo>
                    <a:pt x="7855" y="11763"/>
                  </a:lnTo>
                  <a:lnTo>
                    <a:pt x="8047" y="11284"/>
                  </a:lnTo>
                  <a:lnTo>
                    <a:pt x="8219" y="10776"/>
                  </a:lnTo>
                  <a:lnTo>
                    <a:pt x="8382" y="10259"/>
                  </a:lnTo>
                  <a:lnTo>
                    <a:pt x="8535" y="9723"/>
                  </a:lnTo>
                  <a:lnTo>
                    <a:pt x="8679" y="9177"/>
                  </a:lnTo>
                  <a:lnTo>
                    <a:pt x="8803" y="8612"/>
                  </a:lnTo>
                  <a:lnTo>
                    <a:pt x="8918" y="8037"/>
                  </a:lnTo>
                  <a:lnTo>
                    <a:pt x="9024" y="7443"/>
                  </a:lnTo>
                  <a:lnTo>
                    <a:pt x="9119" y="6849"/>
                  </a:lnTo>
                  <a:lnTo>
                    <a:pt x="9196" y="6236"/>
                  </a:lnTo>
                  <a:lnTo>
                    <a:pt x="9263" y="5614"/>
                  </a:lnTo>
                  <a:lnTo>
                    <a:pt x="9311" y="4991"/>
                  </a:lnTo>
                  <a:lnTo>
                    <a:pt x="9349" y="4359"/>
                  </a:lnTo>
                  <a:lnTo>
                    <a:pt x="9368" y="3717"/>
                  </a:lnTo>
                  <a:lnTo>
                    <a:pt x="9378" y="3075"/>
                  </a:lnTo>
                  <a:lnTo>
                    <a:pt x="9368" y="2434"/>
                  </a:lnTo>
                  <a:lnTo>
                    <a:pt x="9340" y="1782"/>
                  </a:lnTo>
                  <a:lnTo>
                    <a:pt x="9320" y="1485"/>
                  </a:lnTo>
                  <a:lnTo>
                    <a:pt x="9292" y="1227"/>
                  </a:lnTo>
                  <a:lnTo>
                    <a:pt x="9253" y="987"/>
                  </a:lnTo>
                  <a:lnTo>
                    <a:pt x="9206" y="777"/>
                  </a:lnTo>
                  <a:lnTo>
                    <a:pt x="9148" y="595"/>
                  </a:lnTo>
                  <a:lnTo>
                    <a:pt x="9071" y="441"/>
                  </a:lnTo>
                  <a:lnTo>
                    <a:pt x="8995" y="307"/>
                  </a:lnTo>
                  <a:lnTo>
                    <a:pt x="8909" y="202"/>
                  </a:lnTo>
                  <a:lnTo>
                    <a:pt x="8813" y="116"/>
                  </a:lnTo>
                  <a:lnTo>
                    <a:pt x="8765" y="77"/>
                  </a:lnTo>
                  <a:lnTo>
                    <a:pt x="8717" y="49"/>
                  </a:lnTo>
                  <a:lnTo>
                    <a:pt x="8660" y="30"/>
                  </a:lnTo>
                  <a:lnTo>
                    <a:pt x="8602" y="10"/>
                  </a:lnTo>
                  <a:lnTo>
                    <a:pt x="8487" y="1"/>
                  </a:lnTo>
                  <a:close/>
                </a:path>
              </a:pathLst>
            </a:custGeom>
            <a:solidFill>
              <a:srgbClr val="FF8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661;p22">
              <a:extLst>
                <a:ext uri="{FF2B5EF4-FFF2-40B4-BE49-F238E27FC236}">
                  <a16:creationId xmlns:a16="http://schemas.microsoft.com/office/drawing/2014/main" id="{B9402B62-353E-4E31-8697-DBEFEC92C268}"/>
                </a:ext>
              </a:extLst>
            </p:cNvPr>
            <p:cNvSpPr/>
            <p:nvPr/>
          </p:nvSpPr>
          <p:spPr>
            <a:xfrm>
              <a:off x="2947341" y="2125574"/>
              <a:ext cx="715243" cy="1044000"/>
            </a:xfrm>
            <a:custGeom>
              <a:avLst/>
              <a:gdLst/>
              <a:ahLst/>
              <a:cxnLst/>
              <a:rect l="l" t="t" r="r" b="b"/>
              <a:pathLst>
                <a:path w="17692" h="25824" extrusionOk="0">
                  <a:moveTo>
                    <a:pt x="8698" y="1"/>
                  </a:moveTo>
                  <a:lnTo>
                    <a:pt x="8257" y="20"/>
                  </a:lnTo>
                  <a:lnTo>
                    <a:pt x="7816" y="49"/>
                  </a:lnTo>
                  <a:lnTo>
                    <a:pt x="7673" y="68"/>
                  </a:lnTo>
                  <a:lnTo>
                    <a:pt x="7510" y="106"/>
                  </a:lnTo>
                  <a:lnTo>
                    <a:pt x="7338" y="145"/>
                  </a:lnTo>
                  <a:lnTo>
                    <a:pt x="7146" y="202"/>
                  </a:lnTo>
                  <a:lnTo>
                    <a:pt x="6954" y="269"/>
                  </a:lnTo>
                  <a:lnTo>
                    <a:pt x="6744" y="346"/>
                  </a:lnTo>
                  <a:lnTo>
                    <a:pt x="6533" y="432"/>
                  </a:lnTo>
                  <a:lnTo>
                    <a:pt x="6303" y="537"/>
                  </a:lnTo>
                  <a:lnTo>
                    <a:pt x="6073" y="652"/>
                  </a:lnTo>
                  <a:lnTo>
                    <a:pt x="5834" y="777"/>
                  </a:lnTo>
                  <a:lnTo>
                    <a:pt x="5594" y="911"/>
                  </a:lnTo>
                  <a:lnTo>
                    <a:pt x="5345" y="1064"/>
                  </a:lnTo>
                  <a:lnTo>
                    <a:pt x="5096" y="1227"/>
                  </a:lnTo>
                  <a:lnTo>
                    <a:pt x="4838" y="1409"/>
                  </a:lnTo>
                  <a:lnTo>
                    <a:pt x="4579" y="1601"/>
                  </a:lnTo>
                  <a:lnTo>
                    <a:pt x="4320" y="1802"/>
                  </a:lnTo>
                  <a:lnTo>
                    <a:pt x="4062" y="2012"/>
                  </a:lnTo>
                  <a:lnTo>
                    <a:pt x="3813" y="2252"/>
                  </a:lnTo>
                  <a:lnTo>
                    <a:pt x="3554" y="2491"/>
                  </a:lnTo>
                  <a:lnTo>
                    <a:pt x="3305" y="2750"/>
                  </a:lnTo>
                  <a:lnTo>
                    <a:pt x="3056" y="3028"/>
                  </a:lnTo>
                  <a:lnTo>
                    <a:pt x="2807" y="3315"/>
                  </a:lnTo>
                  <a:lnTo>
                    <a:pt x="2568" y="3612"/>
                  </a:lnTo>
                  <a:lnTo>
                    <a:pt x="2338" y="3928"/>
                  </a:lnTo>
                  <a:lnTo>
                    <a:pt x="2117" y="4263"/>
                  </a:lnTo>
                  <a:lnTo>
                    <a:pt x="1897" y="4608"/>
                  </a:lnTo>
                  <a:lnTo>
                    <a:pt x="1686" y="4962"/>
                  </a:lnTo>
                  <a:lnTo>
                    <a:pt x="1495" y="5346"/>
                  </a:lnTo>
                  <a:lnTo>
                    <a:pt x="1303" y="5738"/>
                  </a:lnTo>
                  <a:lnTo>
                    <a:pt x="1131" y="6141"/>
                  </a:lnTo>
                  <a:lnTo>
                    <a:pt x="968" y="6562"/>
                  </a:lnTo>
                  <a:lnTo>
                    <a:pt x="824" y="7003"/>
                  </a:lnTo>
                  <a:lnTo>
                    <a:pt x="738" y="7280"/>
                  </a:lnTo>
                  <a:lnTo>
                    <a:pt x="662" y="7568"/>
                  </a:lnTo>
                  <a:lnTo>
                    <a:pt x="585" y="7865"/>
                  </a:lnTo>
                  <a:lnTo>
                    <a:pt x="518" y="8171"/>
                  </a:lnTo>
                  <a:lnTo>
                    <a:pt x="451" y="8478"/>
                  </a:lnTo>
                  <a:lnTo>
                    <a:pt x="393" y="8784"/>
                  </a:lnTo>
                  <a:lnTo>
                    <a:pt x="288" y="9435"/>
                  </a:lnTo>
                  <a:lnTo>
                    <a:pt x="202" y="10096"/>
                  </a:lnTo>
                  <a:lnTo>
                    <a:pt x="135" y="10776"/>
                  </a:lnTo>
                  <a:lnTo>
                    <a:pt x="77" y="11466"/>
                  </a:lnTo>
                  <a:lnTo>
                    <a:pt x="39" y="12165"/>
                  </a:lnTo>
                  <a:lnTo>
                    <a:pt x="10" y="12874"/>
                  </a:lnTo>
                  <a:lnTo>
                    <a:pt x="1" y="13583"/>
                  </a:lnTo>
                  <a:lnTo>
                    <a:pt x="1" y="14301"/>
                  </a:lnTo>
                  <a:lnTo>
                    <a:pt x="10" y="15010"/>
                  </a:lnTo>
                  <a:lnTo>
                    <a:pt x="29" y="15709"/>
                  </a:lnTo>
                  <a:lnTo>
                    <a:pt x="49" y="16408"/>
                  </a:lnTo>
                  <a:lnTo>
                    <a:pt x="87" y="17098"/>
                  </a:lnTo>
                  <a:lnTo>
                    <a:pt x="125" y="17768"/>
                  </a:lnTo>
                  <a:lnTo>
                    <a:pt x="173" y="18420"/>
                  </a:lnTo>
                  <a:lnTo>
                    <a:pt x="221" y="19061"/>
                  </a:lnTo>
                  <a:lnTo>
                    <a:pt x="336" y="20249"/>
                  </a:lnTo>
                  <a:lnTo>
                    <a:pt x="451" y="21331"/>
                  </a:lnTo>
                  <a:lnTo>
                    <a:pt x="566" y="22270"/>
                  </a:lnTo>
                  <a:lnTo>
                    <a:pt x="662" y="23036"/>
                  </a:lnTo>
                  <a:lnTo>
                    <a:pt x="748" y="23621"/>
                  </a:lnTo>
                  <a:lnTo>
                    <a:pt x="824" y="24109"/>
                  </a:lnTo>
                  <a:lnTo>
                    <a:pt x="13879" y="25824"/>
                  </a:lnTo>
                  <a:lnTo>
                    <a:pt x="14042" y="25546"/>
                  </a:lnTo>
                  <a:lnTo>
                    <a:pt x="14224" y="25201"/>
                  </a:lnTo>
                  <a:lnTo>
                    <a:pt x="14473" y="24722"/>
                  </a:lnTo>
                  <a:lnTo>
                    <a:pt x="14761" y="24128"/>
                  </a:lnTo>
                  <a:lnTo>
                    <a:pt x="14914" y="23774"/>
                  </a:lnTo>
                  <a:lnTo>
                    <a:pt x="15086" y="23400"/>
                  </a:lnTo>
                  <a:lnTo>
                    <a:pt x="15249" y="22988"/>
                  </a:lnTo>
                  <a:lnTo>
                    <a:pt x="15431" y="22557"/>
                  </a:lnTo>
                  <a:lnTo>
                    <a:pt x="15603" y="22098"/>
                  </a:lnTo>
                  <a:lnTo>
                    <a:pt x="15785" y="21600"/>
                  </a:lnTo>
                  <a:lnTo>
                    <a:pt x="15958" y="21082"/>
                  </a:lnTo>
                  <a:lnTo>
                    <a:pt x="16140" y="20536"/>
                  </a:lnTo>
                  <a:lnTo>
                    <a:pt x="16312" y="19962"/>
                  </a:lnTo>
                  <a:lnTo>
                    <a:pt x="16485" y="19368"/>
                  </a:lnTo>
                  <a:lnTo>
                    <a:pt x="16647" y="18736"/>
                  </a:lnTo>
                  <a:lnTo>
                    <a:pt x="16801" y="18094"/>
                  </a:lnTo>
                  <a:lnTo>
                    <a:pt x="16954" y="17414"/>
                  </a:lnTo>
                  <a:lnTo>
                    <a:pt x="17098" y="16724"/>
                  </a:lnTo>
                  <a:lnTo>
                    <a:pt x="17222" y="15996"/>
                  </a:lnTo>
                  <a:lnTo>
                    <a:pt x="17337" y="15259"/>
                  </a:lnTo>
                  <a:lnTo>
                    <a:pt x="17442" y="14493"/>
                  </a:lnTo>
                  <a:lnTo>
                    <a:pt x="17529" y="13707"/>
                  </a:lnTo>
                  <a:lnTo>
                    <a:pt x="17596" y="12893"/>
                  </a:lnTo>
                  <a:lnTo>
                    <a:pt x="17644" y="12069"/>
                  </a:lnTo>
                  <a:lnTo>
                    <a:pt x="17682" y="11217"/>
                  </a:lnTo>
                  <a:lnTo>
                    <a:pt x="17691" y="10355"/>
                  </a:lnTo>
                  <a:lnTo>
                    <a:pt x="17682" y="9972"/>
                  </a:lnTo>
                  <a:lnTo>
                    <a:pt x="17672" y="9608"/>
                  </a:lnTo>
                  <a:lnTo>
                    <a:pt x="17653" y="9244"/>
                  </a:lnTo>
                  <a:lnTo>
                    <a:pt x="17634" y="8889"/>
                  </a:lnTo>
                  <a:lnTo>
                    <a:pt x="17596" y="8545"/>
                  </a:lnTo>
                  <a:lnTo>
                    <a:pt x="17557" y="8209"/>
                  </a:lnTo>
                  <a:lnTo>
                    <a:pt x="17509" y="7884"/>
                  </a:lnTo>
                  <a:lnTo>
                    <a:pt x="17452" y="7558"/>
                  </a:lnTo>
                  <a:lnTo>
                    <a:pt x="17395" y="7242"/>
                  </a:lnTo>
                  <a:lnTo>
                    <a:pt x="17327" y="6936"/>
                  </a:lnTo>
                  <a:lnTo>
                    <a:pt x="17260" y="6639"/>
                  </a:lnTo>
                  <a:lnTo>
                    <a:pt x="17174" y="6351"/>
                  </a:lnTo>
                  <a:lnTo>
                    <a:pt x="17088" y="6064"/>
                  </a:lnTo>
                  <a:lnTo>
                    <a:pt x="17002" y="5786"/>
                  </a:lnTo>
                  <a:lnTo>
                    <a:pt x="16906" y="5518"/>
                  </a:lnTo>
                  <a:lnTo>
                    <a:pt x="16801" y="5250"/>
                  </a:lnTo>
                  <a:lnTo>
                    <a:pt x="16695" y="5001"/>
                  </a:lnTo>
                  <a:lnTo>
                    <a:pt x="16580" y="4752"/>
                  </a:lnTo>
                  <a:lnTo>
                    <a:pt x="16456" y="4503"/>
                  </a:lnTo>
                  <a:lnTo>
                    <a:pt x="16331" y="4273"/>
                  </a:lnTo>
                  <a:lnTo>
                    <a:pt x="16207" y="4043"/>
                  </a:lnTo>
                  <a:lnTo>
                    <a:pt x="16073" y="3823"/>
                  </a:lnTo>
                  <a:lnTo>
                    <a:pt x="15939" y="3612"/>
                  </a:lnTo>
                  <a:lnTo>
                    <a:pt x="15795" y="3401"/>
                  </a:lnTo>
                  <a:lnTo>
                    <a:pt x="15642" y="3200"/>
                  </a:lnTo>
                  <a:lnTo>
                    <a:pt x="15488" y="3009"/>
                  </a:lnTo>
                  <a:lnTo>
                    <a:pt x="15335" y="2817"/>
                  </a:lnTo>
                  <a:lnTo>
                    <a:pt x="15172" y="2645"/>
                  </a:lnTo>
                  <a:lnTo>
                    <a:pt x="15010" y="2463"/>
                  </a:lnTo>
                  <a:lnTo>
                    <a:pt x="14847" y="2300"/>
                  </a:lnTo>
                  <a:lnTo>
                    <a:pt x="14674" y="2137"/>
                  </a:lnTo>
                  <a:lnTo>
                    <a:pt x="14492" y="1984"/>
                  </a:lnTo>
                  <a:lnTo>
                    <a:pt x="14320" y="1830"/>
                  </a:lnTo>
                  <a:lnTo>
                    <a:pt x="14138" y="1687"/>
                  </a:lnTo>
                  <a:lnTo>
                    <a:pt x="13946" y="1553"/>
                  </a:lnTo>
                  <a:lnTo>
                    <a:pt x="13764" y="1419"/>
                  </a:lnTo>
                  <a:lnTo>
                    <a:pt x="13573" y="1304"/>
                  </a:lnTo>
                  <a:lnTo>
                    <a:pt x="13381" y="1179"/>
                  </a:lnTo>
                  <a:lnTo>
                    <a:pt x="13180" y="1064"/>
                  </a:lnTo>
                  <a:lnTo>
                    <a:pt x="12979" y="959"/>
                  </a:lnTo>
                  <a:lnTo>
                    <a:pt x="12778" y="863"/>
                  </a:lnTo>
                  <a:lnTo>
                    <a:pt x="12577" y="767"/>
                  </a:lnTo>
                  <a:lnTo>
                    <a:pt x="12376" y="681"/>
                  </a:lnTo>
                  <a:lnTo>
                    <a:pt x="12165" y="595"/>
                  </a:lnTo>
                  <a:lnTo>
                    <a:pt x="11954" y="518"/>
                  </a:lnTo>
                  <a:lnTo>
                    <a:pt x="11743" y="442"/>
                  </a:lnTo>
                  <a:lnTo>
                    <a:pt x="11322" y="317"/>
                  </a:lnTo>
                  <a:lnTo>
                    <a:pt x="10891" y="212"/>
                  </a:lnTo>
                  <a:lnTo>
                    <a:pt x="10450" y="126"/>
                  </a:lnTo>
                  <a:lnTo>
                    <a:pt x="10019" y="68"/>
                  </a:lnTo>
                  <a:lnTo>
                    <a:pt x="9579" y="30"/>
                  </a:lnTo>
                  <a:lnTo>
                    <a:pt x="91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662;p22">
              <a:extLst>
                <a:ext uri="{FF2B5EF4-FFF2-40B4-BE49-F238E27FC236}">
                  <a16:creationId xmlns:a16="http://schemas.microsoft.com/office/drawing/2014/main" id="{08C36B27-1B5B-47DA-9A30-3F8928533F4C}"/>
                </a:ext>
              </a:extLst>
            </p:cNvPr>
            <p:cNvSpPr/>
            <p:nvPr/>
          </p:nvSpPr>
          <p:spPr>
            <a:xfrm>
              <a:off x="3213755" y="1813115"/>
              <a:ext cx="234682" cy="453071"/>
            </a:xfrm>
            <a:custGeom>
              <a:avLst/>
              <a:gdLst/>
              <a:ahLst/>
              <a:cxnLst/>
              <a:rect l="l" t="t" r="r" b="b"/>
              <a:pathLst>
                <a:path w="5805" h="11207" extrusionOk="0">
                  <a:moveTo>
                    <a:pt x="5805" y="0"/>
                  </a:moveTo>
                  <a:lnTo>
                    <a:pt x="1629" y="3698"/>
                  </a:lnTo>
                  <a:lnTo>
                    <a:pt x="1648" y="3793"/>
                  </a:lnTo>
                  <a:lnTo>
                    <a:pt x="1667" y="3908"/>
                  </a:lnTo>
                  <a:lnTo>
                    <a:pt x="1677" y="4062"/>
                  </a:lnTo>
                  <a:lnTo>
                    <a:pt x="1686" y="4263"/>
                  </a:lnTo>
                  <a:lnTo>
                    <a:pt x="1686" y="4502"/>
                  </a:lnTo>
                  <a:lnTo>
                    <a:pt x="1667" y="4780"/>
                  </a:lnTo>
                  <a:lnTo>
                    <a:pt x="1638" y="5096"/>
                  </a:lnTo>
                  <a:lnTo>
                    <a:pt x="1581" y="5450"/>
                  </a:lnTo>
                  <a:lnTo>
                    <a:pt x="1504" y="5853"/>
                  </a:lnTo>
                  <a:lnTo>
                    <a:pt x="1447" y="6063"/>
                  </a:lnTo>
                  <a:lnTo>
                    <a:pt x="1389" y="6284"/>
                  </a:lnTo>
                  <a:lnTo>
                    <a:pt x="1322" y="6504"/>
                  </a:lnTo>
                  <a:lnTo>
                    <a:pt x="1246" y="6743"/>
                  </a:lnTo>
                  <a:lnTo>
                    <a:pt x="1159" y="6992"/>
                  </a:lnTo>
                  <a:lnTo>
                    <a:pt x="1064" y="7251"/>
                  </a:lnTo>
                  <a:lnTo>
                    <a:pt x="949" y="7510"/>
                  </a:lnTo>
                  <a:lnTo>
                    <a:pt x="834" y="7778"/>
                  </a:lnTo>
                  <a:lnTo>
                    <a:pt x="700" y="8056"/>
                  </a:lnTo>
                  <a:lnTo>
                    <a:pt x="556" y="8343"/>
                  </a:lnTo>
                  <a:lnTo>
                    <a:pt x="403" y="8640"/>
                  </a:lnTo>
                  <a:lnTo>
                    <a:pt x="230" y="8946"/>
                  </a:lnTo>
                  <a:lnTo>
                    <a:pt x="182" y="9042"/>
                  </a:lnTo>
                  <a:lnTo>
                    <a:pt x="135" y="9148"/>
                  </a:lnTo>
                  <a:lnTo>
                    <a:pt x="96" y="9253"/>
                  </a:lnTo>
                  <a:lnTo>
                    <a:pt x="58" y="9358"/>
                  </a:lnTo>
                  <a:lnTo>
                    <a:pt x="39" y="9473"/>
                  </a:lnTo>
                  <a:lnTo>
                    <a:pt x="20" y="9579"/>
                  </a:lnTo>
                  <a:lnTo>
                    <a:pt x="10" y="9694"/>
                  </a:lnTo>
                  <a:lnTo>
                    <a:pt x="0" y="9799"/>
                  </a:lnTo>
                  <a:lnTo>
                    <a:pt x="10" y="9914"/>
                  </a:lnTo>
                  <a:lnTo>
                    <a:pt x="20" y="10019"/>
                  </a:lnTo>
                  <a:lnTo>
                    <a:pt x="39" y="10134"/>
                  </a:lnTo>
                  <a:lnTo>
                    <a:pt x="67" y="10239"/>
                  </a:lnTo>
                  <a:lnTo>
                    <a:pt x="106" y="10345"/>
                  </a:lnTo>
                  <a:lnTo>
                    <a:pt x="154" y="10450"/>
                  </a:lnTo>
                  <a:lnTo>
                    <a:pt x="202" y="10546"/>
                  </a:lnTo>
                  <a:lnTo>
                    <a:pt x="269" y="10642"/>
                  </a:lnTo>
                  <a:lnTo>
                    <a:pt x="355" y="10747"/>
                  </a:lnTo>
                  <a:lnTo>
                    <a:pt x="460" y="10852"/>
                  </a:lnTo>
                  <a:lnTo>
                    <a:pt x="585" y="10948"/>
                  </a:lnTo>
                  <a:lnTo>
                    <a:pt x="738" y="11025"/>
                  </a:lnTo>
                  <a:lnTo>
                    <a:pt x="901" y="11101"/>
                  </a:lnTo>
                  <a:lnTo>
                    <a:pt x="1083" y="11149"/>
                  </a:lnTo>
                  <a:lnTo>
                    <a:pt x="1284" y="11188"/>
                  </a:lnTo>
                  <a:lnTo>
                    <a:pt x="1389" y="11197"/>
                  </a:lnTo>
                  <a:lnTo>
                    <a:pt x="1495" y="11207"/>
                  </a:lnTo>
                  <a:lnTo>
                    <a:pt x="1610" y="11197"/>
                  </a:lnTo>
                  <a:lnTo>
                    <a:pt x="1724" y="11197"/>
                  </a:lnTo>
                  <a:lnTo>
                    <a:pt x="1849" y="11178"/>
                  </a:lnTo>
                  <a:lnTo>
                    <a:pt x="1974" y="11159"/>
                  </a:lnTo>
                  <a:lnTo>
                    <a:pt x="2098" y="11130"/>
                  </a:lnTo>
                  <a:lnTo>
                    <a:pt x="2232" y="11101"/>
                  </a:lnTo>
                  <a:lnTo>
                    <a:pt x="2366" y="11054"/>
                  </a:lnTo>
                  <a:lnTo>
                    <a:pt x="2500" y="11006"/>
                  </a:lnTo>
                  <a:lnTo>
                    <a:pt x="2634" y="10948"/>
                  </a:lnTo>
                  <a:lnTo>
                    <a:pt x="2778" y="10881"/>
                  </a:lnTo>
                  <a:lnTo>
                    <a:pt x="2922" y="10805"/>
                  </a:lnTo>
                  <a:lnTo>
                    <a:pt x="3065" y="10718"/>
                  </a:lnTo>
                  <a:lnTo>
                    <a:pt x="3219" y="10623"/>
                  </a:lnTo>
                  <a:lnTo>
                    <a:pt x="3372" y="10517"/>
                  </a:lnTo>
                  <a:lnTo>
                    <a:pt x="3525" y="10402"/>
                  </a:lnTo>
                  <a:lnTo>
                    <a:pt x="3678" y="10278"/>
                  </a:lnTo>
                  <a:lnTo>
                    <a:pt x="3765" y="10211"/>
                  </a:lnTo>
                  <a:lnTo>
                    <a:pt x="3832" y="10134"/>
                  </a:lnTo>
                  <a:lnTo>
                    <a:pt x="3975" y="9971"/>
                  </a:lnTo>
                  <a:lnTo>
                    <a:pt x="4090" y="9808"/>
                  </a:lnTo>
                  <a:lnTo>
                    <a:pt x="4186" y="9626"/>
                  </a:lnTo>
                  <a:lnTo>
                    <a:pt x="4272" y="9435"/>
                  </a:lnTo>
                  <a:lnTo>
                    <a:pt x="4330" y="9234"/>
                  </a:lnTo>
                  <a:lnTo>
                    <a:pt x="4368" y="9023"/>
                  </a:lnTo>
                  <a:lnTo>
                    <a:pt x="4378" y="8812"/>
                  </a:lnTo>
                  <a:lnTo>
                    <a:pt x="4387" y="8075"/>
                  </a:lnTo>
                  <a:lnTo>
                    <a:pt x="4387" y="7146"/>
                  </a:lnTo>
                  <a:lnTo>
                    <a:pt x="4397" y="6629"/>
                  </a:lnTo>
                  <a:lnTo>
                    <a:pt x="4416" y="6073"/>
                  </a:lnTo>
                  <a:lnTo>
                    <a:pt x="4454" y="5498"/>
                  </a:lnTo>
                  <a:lnTo>
                    <a:pt x="4493" y="4904"/>
                  </a:lnTo>
                  <a:lnTo>
                    <a:pt x="4560" y="4291"/>
                  </a:lnTo>
                  <a:lnTo>
                    <a:pt x="4655" y="3669"/>
                  </a:lnTo>
                  <a:lnTo>
                    <a:pt x="4703" y="3353"/>
                  </a:lnTo>
                  <a:lnTo>
                    <a:pt x="4761" y="3037"/>
                  </a:lnTo>
                  <a:lnTo>
                    <a:pt x="4828" y="2730"/>
                  </a:lnTo>
                  <a:lnTo>
                    <a:pt x="4904" y="2414"/>
                  </a:lnTo>
                  <a:lnTo>
                    <a:pt x="4981" y="2098"/>
                  </a:lnTo>
                  <a:lnTo>
                    <a:pt x="5077" y="1792"/>
                  </a:lnTo>
                  <a:lnTo>
                    <a:pt x="5173" y="1485"/>
                  </a:lnTo>
                  <a:lnTo>
                    <a:pt x="5278" y="1179"/>
                  </a:lnTo>
                  <a:lnTo>
                    <a:pt x="5402" y="872"/>
                  </a:lnTo>
                  <a:lnTo>
                    <a:pt x="5527" y="575"/>
                  </a:lnTo>
                  <a:lnTo>
                    <a:pt x="5661" y="288"/>
                  </a:lnTo>
                  <a:lnTo>
                    <a:pt x="5805"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663;p22">
              <a:extLst>
                <a:ext uri="{FF2B5EF4-FFF2-40B4-BE49-F238E27FC236}">
                  <a16:creationId xmlns:a16="http://schemas.microsoft.com/office/drawing/2014/main" id="{F28853D7-B771-4095-A6E2-1F1B64534525}"/>
                </a:ext>
              </a:extLst>
            </p:cNvPr>
            <p:cNvSpPr/>
            <p:nvPr/>
          </p:nvSpPr>
          <p:spPr>
            <a:xfrm>
              <a:off x="3095263" y="1636935"/>
              <a:ext cx="328797" cy="476317"/>
            </a:xfrm>
            <a:custGeom>
              <a:avLst/>
              <a:gdLst/>
              <a:ahLst/>
              <a:cxnLst/>
              <a:rect l="l" t="t" r="r" b="b"/>
              <a:pathLst>
                <a:path w="8133" h="11782" extrusionOk="0">
                  <a:moveTo>
                    <a:pt x="1734" y="0"/>
                  </a:moveTo>
                  <a:lnTo>
                    <a:pt x="1533" y="10"/>
                  </a:lnTo>
                  <a:lnTo>
                    <a:pt x="1341" y="39"/>
                  </a:lnTo>
                  <a:lnTo>
                    <a:pt x="1159" y="77"/>
                  </a:lnTo>
                  <a:lnTo>
                    <a:pt x="997" y="125"/>
                  </a:lnTo>
                  <a:lnTo>
                    <a:pt x="834" y="192"/>
                  </a:lnTo>
                  <a:lnTo>
                    <a:pt x="681" y="278"/>
                  </a:lnTo>
                  <a:lnTo>
                    <a:pt x="546" y="374"/>
                  </a:lnTo>
                  <a:lnTo>
                    <a:pt x="422" y="489"/>
                  </a:lnTo>
                  <a:lnTo>
                    <a:pt x="317" y="623"/>
                  </a:lnTo>
                  <a:lnTo>
                    <a:pt x="221" y="767"/>
                  </a:lnTo>
                  <a:lnTo>
                    <a:pt x="144" y="929"/>
                  </a:lnTo>
                  <a:lnTo>
                    <a:pt x="87" y="1121"/>
                  </a:lnTo>
                  <a:lnTo>
                    <a:pt x="39" y="1322"/>
                  </a:lnTo>
                  <a:lnTo>
                    <a:pt x="10" y="1542"/>
                  </a:lnTo>
                  <a:lnTo>
                    <a:pt x="1" y="1782"/>
                  </a:lnTo>
                  <a:lnTo>
                    <a:pt x="10" y="2050"/>
                  </a:lnTo>
                  <a:lnTo>
                    <a:pt x="1" y="2251"/>
                  </a:lnTo>
                  <a:lnTo>
                    <a:pt x="1" y="2797"/>
                  </a:lnTo>
                  <a:lnTo>
                    <a:pt x="1" y="3190"/>
                  </a:lnTo>
                  <a:lnTo>
                    <a:pt x="10" y="3631"/>
                  </a:lnTo>
                  <a:lnTo>
                    <a:pt x="29" y="4129"/>
                  </a:lnTo>
                  <a:lnTo>
                    <a:pt x="68" y="4665"/>
                  </a:lnTo>
                  <a:lnTo>
                    <a:pt x="125" y="5240"/>
                  </a:lnTo>
                  <a:lnTo>
                    <a:pt x="192" y="5833"/>
                  </a:lnTo>
                  <a:lnTo>
                    <a:pt x="288" y="6446"/>
                  </a:lnTo>
                  <a:lnTo>
                    <a:pt x="345" y="6753"/>
                  </a:lnTo>
                  <a:lnTo>
                    <a:pt x="412" y="7069"/>
                  </a:lnTo>
                  <a:lnTo>
                    <a:pt x="479" y="7376"/>
                  </a:lnTo>
                  <a:lnTo>
                    <a:pt x="556" y="7682"/>
                  </a:lnTo>
                  <a:lnTo>
                    <a:pt x="642" y="7979"/>
                  </a:lnTo>
                  <a:lnTo>
                    <a:pt x="728" y="8276"/>
                  </a:lnTo>
                  <a:lnTo>
                    <a:pt x="834" y="8573"/>
                  </a:lnTo>
                  <a:lnTo>
                    <a:pt x="939" y="8860"/>
                  </a:lnTo>
                  <a:lnTo>
                    <a:pt x="1064" y="9138"/>
                  </a:lnTo>
                  <a:lnTo>
                    <a:pt x="1188" y="9406"/>
                  </a:lnTo>
                  <a:lnTo>
                    <a:pt x="1380" y="9780"/>
                  </a:lnTo>
                  <a:lnTo>
                    <a:pt x="1600" y="10163"/>
                  </a:lnTo>
                  <a:lnTo>
                    <a:pt x="1715" y="10354"/>
                  </a:lnTo>
                  <a:lnTo>
                    <a:pt x="1830" y="10546"/>
                  </a:lnTo>
                  <a:lnTo>
                    <a:pt x="1954" y="10728"/>
                  </a:lnTo>
                  <a:lnTo>
                    <a:pt x="2089" y="10910"/>
                  </a:lnTo>
                  <a:lnTo>
                    <a:pt x="2223" y="11073"/>
                  </a:lnTo>
                  <a:lnTo>
                    <a:pt x="2357" y="11226"/>
                  </a:lnTo>
                  <a:lnTo>
                    <a:pt x="2491" y="11370"/>
                  </a:lnTo>
                  <a:lnTo>
                    <a:pt x="2635" y="11494"/>
                  </a:lnTo>
                  <a:lnTo>
                    <a:pt x="2778" y="11600"/>
                  </a:lnTo>
                  <a:lnTo>
                    <a:pt x="2931" y="11676"/>
                  </a:lnTo>
                  <a:lnTo>
                    <a:pt x="2998" y="11714"/>
                  </a:lnTo>
                  <a:lnTo>
                    <a:pt x="3075" y="11734"/>
                  </a:lnTo>
                  <a:lnTo>
                    <a:pt x="3152" y="11753"/>
                  </a:lnTo>
                  <a:lnTo>
                    <a:pt x="3228" y="11772"/>
                  </a:lnTo>
                  <a:lnTo>
                    <a:pt x="3372" y="11781"/>
                  </a:lnTo>
                  <a:lnTo>
                    <a:pt x="3516" y="11772"/>
                  </a:lnTo>
                  <a:lnTo>
                    <a:pt x="3669" y="11753"/>
                  </a:lnTo>
                  <a:lnTo>
                    <a:pt x="3832" y="11714"/>
                  </a:lnTo>
                  <a:lnTo>
                    <a:pt x="3995" y="11667"/>
                  </a:lnTo>
                  <a:lnTo>
                    <a:pt x="4157" y="11600"/>
                  </a:lnTo>
                  <a:lnTo>
                    <a:pt x="4330" y="11523"/>
                  </a:lnTo>
                  <a:lnTo>
                    <a:pt x="4502" y="11437"/>
                  </a:lnTo>
                  <a:lnTo>
                    <a:pt x="4684" y="11331"/>
                  </a:lnTo>
                  <a:lnTo>
                    <a:pt x="4857" y="11216"/>
                  </a:lnTo>
                  <a:lnTo>
                    <a:pt x="5039" y="11092"/>
                  </a:lnTo>
                  <a:lnTo>
                    <a:pt x="5221" y="10958"/>
                  </a:lnTo>
                  <a:lnTo>
                    <a:pt x="5403" y="10805"/>
                  </a:lnTo>
                  <a:lnTo>
                    <a:pt x="5575" y="10651"/>
                  </a:lnTo>
                  <a:lnTo>
                    <a:pt x="5757" y="10479"/>
                  </a:lnTo>
                  <a:lnTo>
                    <a:pt x="5929" y="10297"/>
                  </a:lnTo>
                  <a:lnTo>
                    <a:pt x="6150" y="10057"/>
                  </a:lnTo>
                  <a:lnTo>
                    <a:pt x="6380" y="9780"/>
                  </a:lnTo>
                  <a:lnTo>
                    <a:pt x="6609" y="9473"/>
                  </a:lnTo>
                  <a:lnTo>
                    <a:pt x="6839" y="9128"/>
                  </a:lnTo>
                  <a:lnTo>
                    <a:pt x="7069" y="8755"/>
                  </a:lnTo>
                  <a:lnTo>
                    <a:pt x="7280" y="8362"/>
                  </a:lnTo>
                  <a:lnTo>
                    <a:pt x="7385" y="8151"/>
                  </a:lnTo>
                  <a:lnTo>
                    <a:pt x="7481" y="7931"/>
                  </a:lnTo>
                  <a:lnTo>
                    <a:pt x="7577" y="7711"/>
                  </a:lnTo>
                  <a:lnTo>
                    <a:pt x="7673" y="7481"/>
                  </a:lnTo>
                  <a:lnTo>
                    <a:pt x="7759" y="7241"/>
                  </a:lnTo>
                  <a:lnTo>
                    <a:pt x="7845" y="6992"/>
                  </a:lnTo>
                  <a:lnTo>
                    <a:pt x="7912" y="6753"/>
                  </a:lnTo>
                  <a:lnTo>
                    <a:pt x="7970" y="6514"/>
                  </a:lnTo>
                  <a:lnTo>
                    <a:pt x="8027" y="6274"/>
                  </a:lnTo>
                  <a:lnTo>
                    <a:pt x="8065" y="6035"/>
                  </a:lnTo>
                  <a:lnTo>
                    <a:pt x="8094" y="5795"/>
                  </a:lnTo>
                  <a:lnTo>
                    <a:pt x="8123" y="5556"/>
                  </a:lnTo>
                  <a:lnTo>
                    <a:pt x="8132" y="5326"/>
                  </a:lnTo>
                  <a:lnTo>
                    <a:pt x="8132" y="5086"/>
                  </a:lnTo>
                  <a:lnTo>
                    <a:pt x="8132" y="4857"/>
                  </a:lnTo>
                  <a:lnTo>
                    <a:pt x="8113" y="4636"/>
                  </a:lnTo>
                  <a:lnTo>
                    <a:pt x="8084" y="4406"/>
                  </a:lnTo>
                  <a:lnTo>
                    <a:pt x="8046" y="4186"/>
                  </a:lnTo>
                  <a:lnTo>
                    <a:pt x="7998" y="3975"/>
                  </a:lnTo>
                  <a:lnTo>
                    <a:pt x="7941" y="3755"/>
                  </a:lnTo>
                  <a:lnTo>
                    <a:pt x="7874" y="3554"/>
                  </a:lnTo>
                  <a:lnTo>
                    <a:pt x="7797" y="3343"/>
                  </a:lnTo>
                  <a:lnTo>
                    <a:pt x="7711" y="3142"/>
                  </a:lnTo>
                  <a:lnTo>
                    <a:pt x="7615" y="2950"/>
                  </a:lnTo>
                  <a:lnTo>
                    <a:pt x="7500" y="2759"/>
                  </a:lnTo>
                  <a:lnTo>
                    <a:pt x="7385" y="2577"/>
                  </a:lnTo>
                  <a:lnTo>
                    <a:pt x="7251" y="2395"/>
                  </a:lnTo>
                  <a:lnTo>
                    <a:pt x="7107" y="2223"/>
                  </a:lnTo>
                  <a:lnTo>
                    <a:pt x="6954" y="2060"/>
                  </a:lnTo>
                  <a:lnTo>
                    <a:pt x="6791" y="1897"/>
                  </a:lnTo>
                  <a:lnTo>
                    <a:pt x="6619" y="1744"/>
                  </a:lnTo>
                  <a:lnTo>
                    <a:pt x="6437" y="1600"/>
                  </a:lnTo>
                  <a:lnTo>
                    <a:pt x="6236" y="1456"/>
                  </a:lnTo>
                  <a:lnTo>
                    <a:pt x="6035" y="1322"/>
                  </a:lnTo>
                  <a:lnTo>
                    <a:pt x="5814" y="1198"/>
                  </a:lnTo>
                  <a:lnTo>
                    <a:pt x="5585" y="1083"/>
                  </a:lnTo>
                  <a:lnTo>
                    <a:pt x="5087" y="853"/>
                  </a:lnTo>
                  <a:lnTo>
                    <a:pt x="4588" y="642"/>
                  </a:lnTo>
                  <a:lnTo>
                    <a:pt x="4081" y="451"/>
                  </a:lnTo>
                  <a:lnTo>
                    <a:pt x="3832" y="374"/>
                  </a:lnTo>
                  <a:lnTo>
                    <a:pt x="3583" y="297"/>
                  </a:lnTo>
                  <a:lnTo>
                    <a:pt x="3334" y="221"/>
                  </a:lnTo>
                  <a:lnTo>
                    <a:pt x="3094" y="163"/>
                  </a:lnTo>
                  <a:lnTo>
                    <a:pt x="2855" y="106"/>
                  </a:lnTo>
                  <a:lnTo>
                    <a:pt x="2615" y="67"/>
                  </a:lnTo>
                  <a:lnTo>
                    <a:pt x="2385" y="29"/>
                  </a:lnTo>
                  <a:lnTo>
                    <a:pt x="2165" y="10"/>
                  </a:lnTo>
                  <a:lnTo>
                    <a:pt x="194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22">
              <a:extLst>
                <a:ext uri="{FF2B5EF4-FFF2-40B4-BE49-F238E27FC236}">
                  <a16:creationId xmlns:a16="http://schemas.microsoft.com/office/drawing/2014/main" id="{1C95C610-2602-4631-90D6-7F8ACBA2DA10}"/>
                </a:ext>
              </a:extLst>
            </p:cNvPr>
            <p:cNvSpPr/>
            <p:nvPr/>
          </p:nvSpPr>
          <p:spPr>
            <a:xfrm>
              <a:off x="3144827" y="1846022"/>
              <a:ext cx="22114" cy="45360"/>
            </a:xfrm>
            <a:custGeom>
              <a:avLst/>
              <a:gdLst/>
              <a:ahLst/>
              <a:cxnLst/>
              <a:rect l="l" t="t" r="r" b="b"/>
              <a:pathLst>
                <a:path w="547" h="1122" extrusionOk="0">
                  <a:moveTo>
                    <a:pt x="269" y="1"/>
                  </a:moveTo>
                  <a:lnTo>
                    <a:pt x="240" y="10"/>
                  </a:lnTo>
                  <a:lnTo>
                    <a:pt x="192" y="39"/>
                  </a:lnTo>
                  <a:lnTo>
                    <a:pt x="144" y="87"/>
                  </a:lnTo>
                  <a:lnTo>
                    <a:pt x="96" y="154"/>
                  </a:lnTo>
                  <a:lnTo>
                    <a:pt x="58" y="240"/>
                  </a:lnTo>
                  <a:lnTo>
                    <a:pt x="29" y="336"/>
                  </a:lnTo>
                  <a:lnTo>
                    <a:pt x="10" y="441"/>
                  </a:lnTo>
                  <a:lnTo>
                    <a:pt x="1" y="556"/>
                  </a:lnTo>
                  <a:lnTo>
                    <a:pt x="1" y="661"/>
                  </a:lnTo>
                  <a:lnTo>
                    <a:pt x="20" y="776"/>
                  </a:lnTo>
                  <a:lnTo>
                    <a:pt x="39" y="872"/>
                  </a:lnTo>
                  <a:lnTo>
                    <a:pt x="68" y="949"/>
                  </a:lnTo>
                  <a:lnTo>
                    <a:pt x="106" y="1025"/>
                  </a:lnTo>
                  <a:lnTo>
                    <a:pt x="154" y="1073"/>
                  </a:lnTo>
                  <a:lnTo>
                    <a:pt x="202" y="1112"/>
                  </a:lnTo>
                  <a:lnTo>
                    <a:pt x="230" y="1121"/>
                  </a:lnTo>
                  <a:lnTo>
                    <a:pt x="278" y="1121"/>
                  </a:lnTo>
                  <a:lnTo>
                    <a:pt x="307" y="1112"/>
                  </a:lnTo>
                  <a:lnTo>
                    <a:pt x="365" y="1083"/>
                  </a:lnTo>
                  <a:lnTo>
                    <a:pt x="412" y="1035"/>
                  </a:lnTo>
                  <a:lnTo>
                    <a:pt x="451" y="968"/>
                  </a:lnTo>
                  <a:lnTo>
                    <a:pt x="489" y="882"/>
                  </a:lnTo>
                  <a:lnTo>
                    <a:pt x="518" y="796"/>
                  </a:lnTo>
                  <a:lnTo>
                    <a:pt x="537" y="690"/>
                  </a:lnTo>
                  <a:lnTo>
                    <a:pt x="546" y="575"/>
                  </a:lnTo>
                  <a:lnTo>
                    <a:pt x="546" y="460"/>
                  </a:lnTo>
                  <a:lnTo>
                    <a:pt x="537" y="355"/>
                  </a:lnTo>
                  <a:lnTo>
                    <a:pt x="518" y="259"/>
                  </a:lnTo>
                  <a:lnTo>
                    <a:pt x="489" y="173"/>
                  </a:lnTo>
                  <a:lnTo>
                    <a:pt x="451" y="106"/>
                  </a:lnTo>
                  <a:lnTo>
                    <a:pt x="403" y="48"/>
                  </a:lnTo>
                  <a:lnTo>
                    <a:pt x="355" y="10"/>
                  </a:lnTo>
                  <a:lnTo>
                    <a:pt x="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22">
              <a:extLst>
                <a:ext uri="{FF2B5EF4-FFF2-40B4-BE49-F238E27FC236}">
                  <a16:creationId xmlns:a16="http://schemas.microsoft.com/office/drawing/2014/main" id="{B148D0D1-3AE6-4CBF-B64E-DF2CBED6D653}"/>
                </a:ext>
              </a:extLst>
            </p:cNvPr>
            <p:cNvSpPr/>
            <p:nvPr/>
          </p:nvSpPr>
          <p:spPr>
            <a:xfrm>
              <a:off x="3252484" y="1852208"/>
              <a:ext cx="22114" cy="45360"/>
            </a:xfrm>
            <a:custGeom>
              <a:avLst/>
              <a:gdLst/>
              <a:ahLst/>
              <a:cxnLst/>
              <a:rect l="l" t="t" r="r" b="b"/>
              <a:pathLst>
                <a:path w="547" h="1122" extrusionOk="0">
                  <a:moveTo>
                    <a:pt x="268" y="1"/>
                  </a:moveTo>
                  <a:lnTo>
                    <a:pt x="240" y="10"/>
                  </a:lnTo>
                  <a:lnTo>
                    <a:pt x="192" y="39"/>
                  </a:lnTo>
                  <a:lnTo>
                    <a:pt x="144" y="87"/>
                  </a:lnTo>
                  <a:lnTo>
                    <a:pt x="96" y="154"/>
                  </a:lnTo>
                  <a:lnTo>
                    <a:pt x="58" y="240"/>
                  </a:lnTo>
                  <a:lnTo>
                    <a:pt x="29" y="336"/>
                  </a:lnTo>
                  <a:lnTo>
                    <a:pt x="10" y="441"/>
                  </a:lnTo>
                  <a:lnTo>
                    <a:pt x="0" y="556"/>
                  </a:lnTo>
                  <a:lnTo>
                    <a:pt x="0" y="662"/>
                  </a:lnTo>
                  <a:lnTo>
                    <a:pt x="19" y="767"/>
                  </a:lnTo>
                  <a:lnTo>
                    <a:pt x="39" y="872"/>
                  </a:lnTo>
                  <a:lnTo>
                    <a:pt x="67" y="949"/>
                  </a:lnTo>
                  <a:lnTo>
                    <a:pt x="106" y="1026"/>
                  </a:lnTo>
                  <a:lnTo>
                    <a:pt x="154" y="1074"/>
                  </a:lnTo>
                  <a:lnTo>
                    <a:pt x="201" y="1112"/>
                  </a:lnTo>
                  <a:lnTo>
                    <a:pt x="230" y="1121"/>
                  </a:lnTo>
                  <a:lnTo>
                    <a:pt x="278" y="1121"/>
                  </a:lnTo>
                  <a:lnTo>
                    <a:pt x="307" y="1112"/>
                  </a:lnTo>
                  <a:lnTo>
                    <a:pt x="364" y="1083"/>
                  </a:lnTo>
                  <a:lnTo>
                    <a:pt x="412" y="1035"/>
                  </a:lnTo>
                  <a:lnTo>
                    <a:pt x="450" y="968"/>
                  </a:lnTo>
                  <a:lnTo>
                    <a:pt x="489" y="882"/>
                  </a:lnTo>
                  <a:lnTo>
                    <a:pt x="517" y="786"/>
                  </a:lnTo>
                  <a:lnTo>
                    <a:pt x="537" y="690"/>
                  </a:lnTo>
                  <a:lnTo>
                    <a:pt x="546" y="576"/>
                  </a:lnTo>
                  <a:lnTo>
                    <a:pt x="546" y="461"/>
                  </a:lnTo>
                  <a:lnTo>
                    <a:pt x="537" y="355"/>
                  </a:lnTo>
                  <a:lnTo>
                    <a:pt x="517" y="259"/>
                  </a:lnTo>
                  <a:lnTo>
                    <a:pt x="489" y="173"/>
                  </a:lnTo>
                  <a:lnTo>
                    <a:pt x="450" y="106"/>
                  </a:lnTo>
                  <a:lnTo>
                    <a:pt x="403" y="49"/>
                  </a:lnTo>
                  <a:lnTo>
                    <a:pt x="355" y="10"/>
                  </a:lnTo>
                  <a:lnTo>
                    <a:pt x="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22">
              <a:extLst>
                <a:ext uri="{FF2B5EF4-FFF2-40B4-BE49-F238E27FC236}">
                  <a16:creationId xmlns:a16="http://schemas.microsoft.com/office/drawing/2014/main" id="{159E7F8E-5FC9-4240-8754-81FD7C35B87E}"/>
                </a:ext>
              </a:extLst>
            </p:cNvPr>
            <p:cNvSpPr/>
            <p:nvPr/>
          </p:nvSpPr>
          <p:spPr>
            <a:xfrm>
              <a:off x="3173085" y="1864619"/>
              <a:ext cx="38366" cy="102645"/>
            </a:xfrm>
            <a:custGeom>
              <a:avLst/>
              <a:gdLst/>
              <a:ahLst/>
              <a:cxnLst/>
              <a:rect l="l" t="t" r="r" b="b"/>
              <a:pathLst>
                <a:path w="949" h="2539" extrusionOk="0">
                  <a:moveTo>
                    <a:pt x="690" y="0"/>
                  </a:moveTo>
                  <a:lnTo>
                    <a:pt x="595" y="240"/>
                  </a:lnTo>
                  <a:lnTo>
                    <a:pt x="374" y="786"/>
                  </a:lnTo>
                  <a:lnTo>
                    <a:pt x="250" y="1111"/>
                  </a:lnTo>
                  <a:lnTo>
                    <a:pt x="144" y="1418"/>
                  </a:lnTo>
                  <a:lnTo>
                    <a:pt x="58" y="1696"/>
                  </a:lnTo>
                  <a:lnTo>
                    <a:pt x="29" y="1811"/>
                  </a:lnTo>
                  <a:lnTo>
                    <a:pt x="10" y="1897"/>
                  </a:lnTo>
                  <a:lnTo>
                    <a:pt x="1" y="1983"/>
                  </a:lnTo>
                  <a:lnTo>
                    <a:pt x="1" y="2050"/>
                  </a:lnTo>
                  <a:lnTo>
                    <a:pt x="10" y="2117"/>
                  </a:lnTo>
                  <a:lnTo>
                    <a:pt x="29" y="2184"/>
                  </a:lnTo>
                  <a:lnTo>
                    <a:pt x="58" y="2242"/>
                  </a:lnTo>
                  <a:lnTo>
                    <a:pt x="97" y="2290"/>
                  </a:lnTo>
                  <a:lnTo>
                    <a:pt x="135" y="2337"/>
                  </a:lnTo>
                  <a:lnTo>
                    <a:pt x="173" y="2376"/>
                  </a:lnTo>
                  <a:lnTo>
                    <a:pt x="221" y="2414"/>
                  </a:lnTo>
                  <a:lnTo>
                    <a:pt x="269" y="2443"/>
                  </a:lnTo>
                  <a:lnTo>
                    <a:pt x="374" y="2491"/>
                  </a:lnTo>
                  <a:lnTo>
                    <a:pt x="480" y="2529"/>
                  </a:lnTo>
                  <a:lnTo>
                    <a:pt x="575" y="2539"/>
                  </a:lnTo>
                  <a:lnTo>
                    <a:pt x="652" y="2529"/>
                  </a:lnTo>
                  <a:lnTo>
                    <a:pt x="729" y="2510"/>
                  </a:lnTo>
                  <a:lnTo>
                    <a:pt x="796" y="2472"/>
                  </a:lnTo>
                  <a:lnTo>
                    <a:pt x="853" y="2424"/>
                  </a:lnTo>
                  <a:lnTo>
                    <a:pt x="901" y="2366"/>
                  </a:lnTo>
                  <a:lnTo>
                    <a:pt x="930" y="2299"/>
                  </a:lnTo>
                  <a:lnTo>
                    <a:pt x="949" y="2222"/>
                  </a:lnTo>
                  <a:lnTo>
                    <a:pt x="949" y="2146"/>
                  </a:lnTo>
                  <a:lnTo>
                    <a:pt x="6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22">
              <a:extLst>
                <a:ext uri="{FF2B5EF4-FFF2-40B4-BE49-F238E27FC236}">
                  <a16:creationId xmlns:a16="http://schemas.microsoft.com/office/drawing/2014/main" id="{5A0BD6E6-E586-4854-90BE-AE863AC57A63}"/>
                </a:ext>
              </a:extLst>
            </p:cNvPr>
            <p:cNvSpPr/>
            <p:nvPr/>
          </p:nvSpPr>
          <p:spPr>
            <a:xfrm>
              <a:off x="3239709" y="1819705"/>
              <a:ext cx="50737" cy="27531"/>
            </a:xfrm>
            <a:custGeom>
              <a:avLst/>
              <a:gdLst/>
              <a:ahLst/>
              <a:cxnLst/>
              <a:rect l="l" t="t" r="r" b="b"/>
              <a:pathLst>
                <a:path w="1255" h="681" extrusionOk="0">
                  <a:moveTo>
                    <a:pt x="470" y="0"/>
                  </a:moveTo>
                  <a:lnTo>
                    <a:pt x="364" y="10"/>
                  </a:lnTo>
                  <a:lnTo>
                    <a:pt x="259" y="29"/>
                  </a:lnTo>
                  <a:lnTo>
                    <a:pt x="163" y="58"/>
                  </a:lnTo>
                  <a:lnTo>
                    <a:pt x="115" y="77"/>
                  </a:lnTo>
                  <a:lnTo>
                    <a:pt x="67" y="96"/>
                  </a:lnTo>
                  <a:lnTo>
                    <a:pt x="29" y="134"/>
                  </a:lnTo>
                  <a:lnTo>
                    <a:pt x="0" y="182"/>
                  </a:lnTo>
                  <a:lnTo>
                    <a:pt x="86" y="192"/>
                  </a:lnTo>
                  <a:lnTo>
                    <a:pt x="173" y="211"/>
                  </a:lnTo>
                  <a:lnTo>
                    <a:pt x="345" y="259"/>
                  </a:lnTo>
                  <a:lnTo>
                    <a:pt x="498" y="316"/>
                  </a:lnTo>
                  <a:lnTo>
                    <a:pt x="642" y="374"/>
                  </a:lnTo>
                  <a:lnTo>
                    <a:pt x="786" y="431"/>
                  </a:lnTo>
                  <a:lnTo>
                    <a:pt x="939" y="508"/>
                  </a:lnTo>
                  <a:lnTo>
                    <a:pt x="1092" y="585"/>
                  </a:lnTo>
                  <a:lnTo>
                    <a:pt x="1255" y="680"/>
                  </a:lnTo>
                  <a:lnTo>
                    <a:pt x="1236" y="585"/>
                  </a:lnTo>
                  <a:lnTo>
                    <a:pt x="1207" y="489"/>
                  </a:lnTo>
                  <a:lnTo>
                    <a:pt x="1159" y="393"/>
                  </a:lnTo>
                  <a:lnTo>
                    <a:pt x="1102" y="316"/>
                  </a:lnTo>
                  <a:lnTo>
                    <a:pt x="1025" y="240"/>
                  </a:lnTo>
                  <a:lnTo>
                    <a:pt x="948" y="173"/>
                  </a:lnTo>
                  <a:lnTo>
                    <a:pt x="862" y="115"/>
                  </a:lnTo>
                  <a:lnTo>
                    <a:pt x="766" y="67"/>
                  </a:lnTo>
                  <a:lnTo>
                    <a:pt x="671" y="39"/>
                  </a:lnTo>
                  <a:lnTo>
                    <a:pt x="565" y="10"/>
                  </a:lnTo>
                  <a:lnTo>
                    <a:pt x="4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22">
              <a:extLst>
                <a:ext uri="{FF2B5EF4-FFF2-40B4-BE49-F238E27FC236}">
                  <a16:creationId xmlns:a16="http://schemas.microsoft.com/office/drawing/2014/main" id="{6BA10605-CF82-4A7D-B7DC-9F470C06726A}"/>
                </a:ext>
              </a:extLst>
            </p:cNvPr>
            <p:cNvSpPr/>
            <p:nvPr/>
          </p:nvSpPr>
          <p:spPr>
            <a:xfrm>
              <a:off x="3129343" y="1813519"/>
              <a:ext cx="53486" cy="24822"/>
            </a:xfrm>
            <a:custGeom>
              <a:avLst/>
              <a:gdLst/>
              <a:ahLst/>
              <a:cxnLst/>
              <a:rect l="l" t="t" r="r" b="b"/>
              <a:pathLst>
                <a:path w="1323" h="614" extrusionOk="0">
                  <a:moveTo>
                    <a:pt x="748" y="0"/>
                  </a:moveTo>
                  <a:lnTo>
                    <a:pt x="652" y="10"/>
                  </a:lnTo>
                  <a:lnTo>
                    <a:pt x="546" y="29"/>
                  </a:lnTo>
                  <a:lnTo>
                    <a:pt x="441" y="58"/>
                  </a:lnTo>
                  <a:lnTo>
                    <a:pt x="345" y="105"/>
                  </a:lnTo>
                  <a:lnTo>
                    <a:pt x="259" y="172"/>
                  </a:lnTo>
                  <a:lnTo>
                    <a:pt x="173" y="239"/>
                  </a:lnTo>
                  <a:lnTo>
                    <a:pt x="106" y="326"/>
                  </a:lnTo>
                  <a:lnTo>
                    <a:pt x="48" y="412"/>
                  </a:lnTo>
                  <a:lnTo>
                    <a:pt x="10" y="508"/>
                  </a:lnTo>
                  <a:lnTo>
                    <a:pt x="0" y="613"/>
                  </a:lnTo>
                  <a:lnTo>
                    <a:pt x="163" y="517"/>
                  </a:lnTo>
                  <a:lnTo>
                    <a:pt x="240" y="479"/>
                  </a:lnTo>
                  <a:lnTo>
                    <a:pt x="326" y="441"/>
                  </a:lnTo>
                  <a:lnTo>
                    <a:pt x="470" y="393"/>
                  </a:lnTo>
                  <a:lnTo>
                    <a:pt x="546" y="364"/>
                  </a:lnTo>
                  <a:lnTo>
                    <a:pt x="623" y="345"/>
                  </a:lnTo>
                  <a:lnTo>
                    <a:pt x="786" y="307"/>
                  </a:lnTo>
                  <a:lnTo>
                    <a:pt x="949" y="268"/>
                  </a:lnTo>
                  <a:lnTo>
                    <a:pt x="1131" y="239"/>
                  </a:lnTo>
                  <a:lnTo>
                    <a:pt x="1322" y="192"/>
                  </a:lnTo>
                  <a:lnTo>
                    <a:pt x="1236" y="134"/>
                  </a:lnTo>
                  <a:lnTo>
                    <a:pt x="1150" y="86"/>
                  </a:lnTo>
                  <a:lnTo>
                    <a:pt x="1054" y="48"/>
                  </a:lnTo>
                  <a:lnTo>
                    <a:pt x="958" y="19"/>
                  </a:lnTo>
                  <a:lnTo>
                    <a:pt x="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669;p22">
              <a:extLst>
                <a:ext uri="{FF2B5EF4-FFF2-40B4-BE49-F238E27FC236}">
                  <a16:creationId xmlns:a16="http://schemas.microsoft.com/office/drawing/2014/main" id="{CE5392F8-BE1B-48F2-AE33-B5FD5F5E931B}"/>
                </a:ext>
              </a:extLst>
            </p:cNvPr>
            <p:cNvSpPr/>
            <p:nvPr/>
          </p:nvSpPr>
          <p:spPr>
            <a:xfrm>
              <a:off x="3172317" y="1990832"/>
              <a:ext cx="74791" cy="39174"/>
            </a:xfrm>
            <a:custGeom>
              <a:avLst/>
              <a:gdLst/>
              <a:ahLst/>
              <a:cxnLst/>
              <a:rect l="l" t="t" r="r" b="b"/>
              <a:pathLst>
                <a:path w="1850" h="969" extrusionOk="0">
                  <a:moveTo>
                    <a:pt x="1" y="1"/>
                  </a:moveTo>
                  <a:lnTo>
                    <a:pt x="1" y="97"/>
                  </a:lnTo>
                  <a:lnTo>
                    <a:pt x="10" y="192"/>
                  </a:lnTo>
                  <a:lnTo>
                    <a:pt x="29" y="279"/>
                  </a:lnTo>
                  <a:lnTo>
                    <a:pt x="58" y="365"/>
                  </a:lnTo>
                  <a:lnTo>
                    <a:pt x="87" y="451"/>
                  </a:lnTo>
                  <a:lnTo>
                    <a:pt x="135" y="528"/>
                  </a:lnTo>
                  <a:lnTo>
                    <a:pt x="183" y="604"/>
                  </a:lnTo>
                  <a:lnTo>
                    <a:pt x="240" y="671"/>
                  </a:lnTo>
                  <a:lnTo>
                    <a:pt x="307" y="729"/>
                  </a:lnTo>
                  <a:lnTo>
                    <a:pt x="374" y="786"/>
                  </a:lnTo>
                  <a:lnTo>
                    <a:pt x="451" y="834"/>
                  </a:lnTo>
                  <a:lnTo>
                    <a:pt x="527" y="882"/>
                  </a:lnTo>
                  <a:lnTo>
                    <a:pt x="614" y="911"/>
                  </a:lnTo>
                  <a:lnTo>
                    <a:pt x="700" y="939"/>
                  </a:lnTo>
                  <a:lnTo>
                    <a:pt x="786" y="959"/>
                  </a:lnTo>
                  <a:lnTo>
                    <a:pt x="882" y="968"/>
                  </a:lnTo>
                  <a:lnTo>
                    <a:pt x="978" y="968"/>
                  </a:lnTo>
                  <a:lnTo>
                    <a:pt x="1073" y="959"/>
                  </a:lnTo>
                  <a:lnTo>
                    <a:pt x="1160" y="939"/>
                  </a:lnTo>
                  <a:lnTo>
                    <a:pt x="1246" y="911"/>
                  </a:lnTo>
                  <a:lnTo>
                    <a:pt x="1332" y="872"/>
                  </a:lnTo>
                  <a:lnTo>
                    <a:pt x="1409" y="834"/>
                  </a:lnTo>
                  <a:lnTo>
                    <a:pt x="1476" y="777"/>
                  </a:lnTo>
                  <a:lnTo>
                    <a:pt x="1552" y="729"/>
                  </a:lnTo>
                  <a:lnTo>
                    <a:pt x="1610" y="662"/>
                  </a:lnTo>
                  <a:lnTo>
                    <a:pt x="1667" y="595"/>
                  </a:lnTo>
                  <a:lnTo>
                    <a:pt x="1715" y="518"/>
                  </a:lnTo>
                  <a:lnTo>
                    <a:pt x="1763" y="441"/>
                  </a:lnTo>
                  <a:lnTo>
                    <a:pt x="1792" y="355"/>
                  </a:lnTo>
                  <a:lnTo>
                    <a:pt x="1820" y="269"/>
                  </a:lnTo>
                  <a:lnTo>
                    <a:pt x="1840" y="173"/>
                  </a:lnTo>
                  <a:lnTo>
                    <a:pt x="1849" y="77"/>
                  </a:lnTo>
                  <a:lnTo>
                    <a:pt x="1" y="1"/>
                  </a:lnTo>
                  <a:close/>
                </a:path>
              </a:pathLst>
            </a:custGeom>
            <a:solidFill>
              <a:srgbClr val="F9F8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22">
              <a:extLst>
                <a:ext uri="{FF2B5EF4-FFF2-40B4-BE49-F238E27FC236}">
                  <a16:creationId xmlns:a16="http://schemas.microsoft.com/office/drawing/2014/main" id="{5FEDF1C7-20AA-4D02-9C79-5E04A8432D55}"/>
                </a:ext>
              </a:extLst>
            </p:cNvPr>
            <p:cNvSpPr/>
            <p:nvPr/>
          </p:nvSpPr>
          <p:spPr>
            <a:xfrm>
              <a:off x="2936102" y="1485900"/>
              <a:ext cx="533643" cy="434151"/>
            </a:xfrm>
            <a:custGeom>
              <a:avLst/>
              <a:gdLst/>
              <a:ahLst/>
              <a:cxnLst/>
              <a:rect l="l" t="t" r="r" b="b"/>
              <a:pathLst>
                <a:path w="13200" h="10739" extrusionOk="0">
                  <a:moveTo>
                    <a:pt x="4752" y="1"/>
                  </a:moveTo>
                  <a:lnTo>
                    <a:pt x="4531" y="20"/>
                  </a:lnTo>
                  <a:lnTo>
                    <a:pt x="4311" y="49"/>
                  </a:lnTo>
                  <a:lnTo>
                    <a:pt x="4091" y="87"/>
                  </a:lnTo>
                  <a:lnTo>
                    <a:pt x="3880" y="145"/>
                  </a:lnTo>
                  <a:lnTo>
                    <a:pt x="3660" y="202"/>
                  </a:lnTo>
                  <a:lnTo>
                    <a:pt x="3449" y="279"/>
                  </a:lnTo>
                  <a:lnTo>
                    <a:pt x="3238" y="365"/>
                  </a:lnTo>
                  <a:lnTo>
                    <a:pt x="3028" y="451"/>
                  </a:lnTo>
                  <a:lnTo>
                    <a:pt x="2826" y="566"/>
                  </a:lnTo>
                  <a:lnTo>
                    <a:pt x="2625" y="681"/>
                  </a:lnTo>
                  <a:lnTo>
                    <a:pt x="2424" y="806"/>
                  </a:lnTo>
                  <a:lnTo>
                    <a:pt x="2223" y="949"/>
                  </a:lnTo>
                  <a:lnTo>
                    <a:pt x="2032" y="1102"/>
                  </a:lnTo>
                  <a:lnTo>
                    <a:pt x="1840" y="1265"/>
                  </a:lnTo>
                  <a:lnTo>
                    <a:pt x="1658" y="1438"/>
                  </a:lnTo>
                  <a:lnTo>
                    <a:pt x="1476" y="1629"/>
                  </a:lnTo>
                  <a:lnTo>
                    <a:pt x="1304" y="1821"/>
                  </a:lnTo>
                  <a:lnTo>
                    <a:pt x="1131" y="2032"/>
                  </a:lnTo>
                  <a:lnTo>
                    <a:pt x="968" y="2252"/>
                  </a:lnTo>
                  <a:lnTo>
                    <a:pt x="806" y="2482"/>
                  </a:lnTo>
                  <a:lnTo>
                    <a:pt x="643" y="2721"/>
                  </a:lnTo>
                  <a:lnTo>
                    <a:pt x="528" y="2922"/>
                  </a:lnTo>
                  <a:lnTo>
                    <a:pt x="432" y="3114"/>
                  </a:lnTo>
                  <a:lnTo>
                    <a:pt x="336" y="3296"/>
                  </a:lnTo>
                  <a:lnTo>
                    <a:pt x="260" y="3487"/>
                  </a:lnTo>
                  <a:lnTo>
                    <a:pt x="193" y="3660"/>
                  </a:lnTo>
                  <a:lnTo>
                    <a:pt x="135" y="3842"/>
                  </a:lnTo>
                  <a:lnTo>
                    <a:pt x="97" y="4014"/>
                  </a:lnTo>
                  <a:lnTo>
                    <a:pt x="58" y="4177"/>
                  </a:lnTo>
                  <a:lnTo>
                    <a:pt x="30" y="4340"/>
                  </a:lnTo>
                  <a:lnTo>
                    <a:pt x="11" y="4503"/>
                  </a:lnTo>
                  <a:lnTo>
                    <a:pt x="1" y="4656"/>
                  </a:lnTo>
                  <a:lnTo>
                    <a:pt x="1" y="4809"/>
                  </a:lnTo>
                  <a:lnTo>
                    <a:pt x="1" y="4953"/>
                  </a:lnTo>
                  <a:lnTo>
                    <a:pt x="20" y="5087"/>
                  </a:lnTo>
                  <a:lnTo>
                    <a:pt x="30" y="5221"/>
                  </a:lnTo>
                  <a:lnTo>
                    <a:pt x="49" y="5355"/>
                  </a:lnTo>
                  <a:lnTo>
                    <a:pt x="106" y="5595"/>
                  </a:lnTo>
                  <a:lnTo>
                    <a:pt x="173" y="5815"/>
                  </a:lnTo>
                  <a:lnTo>
                    <a:pt x="250" y="6006"/>
                  </a:lnTo>
                  <a:lnTo>
                    <a:pt x="327" y="6179"/>
                  </a:lnTo>
                  <a:lnTo>
                    <a:pt x="403" y="6323"/>
                  </a:lnTo>
                  <a:lnTo>
                    <a:pt x="470" y="6437"/>
                  </a:lnTo>
                  <a:lnTo>
                    <a:pt x="576" y="6591"/>
                  </a:lnTo>
                  <a:lnTo>
                    <a:pt x="786" y="6840"/>
                  </a:lnTo>
                  <a:lnTo>
                    <a:pt x="1007" y="7070"/>
                  </a:lnTo>
                  <a:lnTo>
                    <a:pt x="1227" y="7271"/>
                  </a:lnTo>
                  <a:lnTo>
                    <a:pt x="1447" y="7453"/>
                  </a:lnTo>
                  <a:lnTo>
                    <a:pt x="1677" y="7616"/>
                  </a:lnTo>
                  <a:lnTo>
                    <a:pt x="1907" y="7750"/>
                  </a:lnTo>
                  <a:lnTo>
                    <a:pt x="2146" y="7874"/>
                  </a:lnTo>
                  <a:lnTo>
                    <a:pt x="2386" y="7970"/>
                  </a:lnTo>
                  <a:lnTo>
                    <a:pt x="2625" y="8056"/>
                  </a:lnTo>
                  <a:lnTo>
                    <a:pt x="2865" y="8123"/>
                  </a:lnTo>
                  <a:lnTo>
                    <a:pt x="3104" y="8171"/>
                  </a:lnTo>
                  <a:lnTo>
                    <a:pt x="3344" y="8200"/>
                  </a:lnTo>
                  <a:lnTo>
                    <a:pt x="3583" y="8229"/>
                  </a:lnTo>
                  <a:lnTo>
                    <a:pt x="4072" y="8229"/>
                  </a:lnTo>
                  <a:lnTo>
                    <a:pt x="4311" y="8209"/>
                  </a:lnTo>
                  <a:lnTo>
                    <a:pt x="4551" y="8190"/>
                  </a:lnTo>
                  <a:lnTo>
                    <a:pt x="4790" y="8152"/>
                  </a:lnTo>
                  <a:lnTo>
                    <a:pt x="5029" y="8114"/>
                  </a:lnTo>
                  <a:lnTo>
                    <a:pt x="5269" y="8066"/>
                  </a:lnTo>
                  <a:lnTo>
                    <a:pt x="5499" y="8008"/>
                  </a:lnTo>
                  <a:lnTo>
                    <a:pt x="5729" y="7941"/>
                  </a:lnTo>
                  <a:lnTo>
                    <a:pt x="6179" y="7817"/>
                  </a:lnTo>
                  <a:lnTo>
                    <a:pt x="6610" y="7673"/>
                  </a:lnTo>
                  <a:lnTo>
                    <a:pt x="7022" y="7539"/>
                  </a:lnTo>
                  <a:lnTo>
                    <a:pt x="7414" y="7405"/>
                  </a:lnTo>
                  <a:lnTo>
                    <a:pt x="7788" y="7290"/>
                  </a:lnTo>
                  <a:lnTo>
                    <a:pt x="7970" y="7252"/>
                  </a:lnTo>
                  <a:lnTo>
                    <a:pt x="8152" y="7223"/>
                  </a:lnTo>
                  <a:lnTo>
                    <a:pt x="8334" y="7213"/>
                  </a:lnTo>
                  <a:lnTo>
                    <a:pt x="8525" y="7213"/>
                  </a:lnTo>
                  <a:lnTo>
                    <a:pt x="8717" y="7232"/>
                  </a:lnTo>
                  <a:lnTo>
                    <a:pt x="8899" y="7261"/>
                  </a:lnTo>
                  <a:lnTo>
                    <a:pt x="9081" y="7309"/>
                  </a:lnTo>
                  <a:lnTo>
                    <a:pt x="9263" y="7376"/>
                  </a:lnTo>
                  <a:lnTo>
                    <a:pt x="9435" y="7453"/>
                  </a:lnTo>
                  <a:lnTo>
                    <a:pt x="9598" y="7539"/>
                  </a:lnTo>
                  <a:lnTo>
                    <a:pt x="9751" y="7644"/>
                  </a:lnTo>
                  <a:lnTo>
                    <a:pt x="9895" y="7759"/>
                  </a:lnTo>
                  <a:lnTo>
                    <a:pt x="10020" y="7884"/>
                  </a:lnTo>
                  <a:lnTo>
                    <a:pt x="10125" y="8027"/>
                  </a:lnTo>
                  <a:lnTo>
                    <a:pt x="10221" y="8181"/>
                  </a:lnTo>
                  <a:lnTo>
                    <a:pt x="10297" y="8343"/>
                  </a:lnTo>
                  <a:lnTo>
                    <a:pt x="10326" y="8449"/>
                  </a:lnTo>
                  <a:lnTo>
                    <a:pt x="10355" y="8573"/>
                  </a:lnTo>
                  <a:lnTo>
                    <a:pt x="10374" y="8727"/>
                  </a:lnTo>
                  <a:lnTo>
                    <a:pt x="10393" y="8899"/>
                  </a:lnTo>
                  <a:lnTo>
                    <a:pt x="10412" y="9273"/>
                  </a:lnTo>
                  <a:lnTo>
                    <a:pt x="10412" y="9665"/>
                  </a:lnTo>
                  <a:lnTo>
                    <a:pt x="10422" y="10345"/>
                  </a:lnTo>
                  <a:lnTo>
                    <a:pt x="10431" y="10566"/>
                  </a:lnTo>
                  <a:lnTo>
                    <a:pt x="10431" y="10633"/>
                  </a:lnTo>
                  <a:lnTo>
                    <a:pt x="10441" y="10661"/>
                  </a:lnTo>
                  <a:lnTo>
                    <a:pt x="10499" y="10690"/>
                  </a:lnTo>
                  <a:lnTo>
                    <a:pt x="10556" y="10719"/>
                  </a:lnTo>
                  <a:lnTo>
                    <a:pt x="10613" y="10738"/>
                  </a:lnTo>
                  <a:lnTo>
                    <a:pt x="10805" y="10738"/>
                  </a:lnTo>
                  <a:lnTo>
                    <a:pt x="10872" y="10719"/>
                  </a:lnTo>
                  <a:lnTo>
                    <a:pt x="10939" y="10700"/>
                  </a:lnTo>
                  <a:lnTo>
                    <a:pt x="11083" y="10642"/>
                  </a:lnTo>
                  <a:lnTo>
                    <a:pt x="11217" y="10556"/>
                  </a:lnTo>
                  <a:lnTo>
                    <a:pt x="11361" y="10460"/>
                  </a:lnTo>
                  <a:lnTo>
                    <a:pt x="11514" y="10345"/>
                  </a:lnTo>
                  <a:lnTo>
                    <a:pt x="11657" y="10211"/>
                  </a:lnTo>
                  <a:lnTo>
                    <a:pt x="11801" y="10077"/>
                  </a:lnTo>
                  <a:lnTo>
                    <a:pt x="12089" y="9790"/>
                  </a:lnTo>
                  <a:lnTo>
                    <a:pt x="12366" y="9512"/>
                  </a:lnTo>
                  <a:lnTo>
                    <a:pt x="12615" y="9253"/>
                  </a:lnTo>
                  <a:lnTo>
                    <a:pt x="12673" y="9244"/>
                  </a:lnTo>
                  <a:lnTo>
                    <a:pt x="12730" y="9234"/>
                  </a:lnTo>
                  <a:lnTo>
                    <a:pt x="12778" y="9206"/>
                  </a:lnTo>
                  <a:lnTo>
                    <a:pt x="12826" y="9167"/>
                  </a:lnTo>
                  <a:lnTo>
                    <a:pt x="12874" y="9119"/>
                  </a:lnTo>
                  <a:lnTo>
                    <a:pt x="12922" y="9071"/>
                  </a:lnTo>
                  <a:lnTo>
                    <a:pt x="12960" y="9004"/>
                  </a:lnTo>
                  <a:lnTo>
                    <a:pt x="12998" y="8937"/>
                  </a:lnTo>
                  <a:lnTo>
                    <a:pt x="13065" y="8784"/>
                  </a:lnTo>
                  <a:lnTo>
                    <a:pt x="13113" y="8602"/>
                  </a:lnTo>
                  <a:lnTo>
                    <a:pt x="13161" y="8411"/>
                  </a:lnTo>
                  <a:lnTo>
                    <a:pt x="13180" y="8190"/>
                  </a:lnTo>
                  <a:lnTo>
                    <a:pt x="13200" y="7970"/>
                  </a:lnTo>
                  <a:lnTo>
                    <a:pt x="13200" y="7730"/>
                  </a:lnTo>
                  <a:lnTo>
                    <a:pt x="13180" y="7501"/>
                  </a:lnTo>
                  <a:lnTo>
                    <a:pt x="13161" y="7261"/>
                  </a:lnTo>
                  <a:lnTo>
                    <a:pt x="13113" y="7022"/>
                  </a:lnTo>
                  <a:lnTo>
                    <a:pt x="13056" y="6792"/>
                  </a:lnTo>
                  <a:lnTo>
                    <a:pt x="12989" y="6572"/>
                  </a:lnTo>
                  <a:lnTo>
                    <a:pt x="12893" y="6370"/>
                  </a:lnTo>
                  <a:lnTo>
                    <a:pt x="12836" y="6246"/>
                  </a:lnTo>
                  <a:lnTo>
                    <a:pt x="12778" y="6102"/>
                  </a:lnTo>
                  <a:lnTo>
                    <a:pt x="12654" y="5767"/>
                  </a:lnTo>
                  <a:lnTo>
                    <a:pt x="12539" y="5393"/>
                  </a:lnTo>
                  <a:lnTo>
                    <a:pt x="12414" y="5020"/>
                  </a:lnTo>
                  <a:lnTo>
                    <a:pt x="12232" y="4378"/>
                  </a:lnTo>
                  <a:lnTo>
                    <a:pt x="12156" y="4091"/>
                  </a:lnTo>
                  <a:lnTo>
                    <a:pt x="12060" y="3890"/>
                  </a:lnTo>
                  <a:lnTo>
                    <a:pt x="11964" y="3708"/>
                  </a:lnTo>
                  <a:lnTo>
                    <a:pt x="11868" y="3526"/>
                  </a:lnTo>
                  <a:lnTo>
                    <a:pt x="11772" y="3363"/>
                  </a:lnTo>
                  <a:lnTo>
                    <a:pt x="11677" y="3210"/>
                  </a:lnTo>
                  <a:lnTo>
                    <a:pt x="11571" y="3066"/>
                  </a:lnTo>
                  <a:lnTo>
                    <a:pt x="11466" y="2932"/>
                  </a:lnTo>
                  <a:lnTo>
                    <a:pt x="11351" y="2798"/>
                  </a:lnTo>
                  <a:lnTo>
                    <a:pt x="11246" y="2683"/>
                  </a:lnTo>
                  <a:lnTo>
                    <a:pt x="11131" y="2568"/>
                  </a:lnTo>
                  <a:lnTo>
                    <a:pt x="11006" y="2463"/>
                  </a:lnTo>
                  <a:lnTo>
                    <a:pt x="10882" y="2357"/>
                  </a:lnTo>
                  <a:lnTo>
                    <a:pt x="10757" y="2261"/>
                  </a:lnTo>
                  <a:lnTo>
                    <a:pt x="10623" y="2175"/>
                  </a:lnTo>
                  <a:lnTo>
                    <a:pt x="10345" y="1993"/>
                  </a:lnTo>
                  <a:lnTo>
                    <a:pt x="10048" y="1830"/>
                  </a:lnTo>
                  <a:lnTo>
                    <a:pt x="9723" y="1677"/>
                  </a:lnTo>
                  <a:lnTo>
                    <a:pt x="9378" y="1514"/>
                  </a:lnTo>
                  <a:lnTo>
                    <a:pt x="9004" y="1351"/>
                  </a:lnTo>
                  <a:lnTo>
                    <a:pt x="8171" y="987"/>
                  </a:lnTo>
                  <a:lnTo>
                    <a:pt x="7711" y="777"/>
                  </a:lnTo>
                  <a:lnTo>
                    <a:pt x="7213" y="537"/>
                  </a:lnTo>
                  <a:lnTo>
                    <a:pt x="6993" y="432"/>
                  </a:lnTo>
                  <a:lnTo>
                    <a:pt x="6773" y="346"/>
                  </a:lnTo>
                  <a:lnTo>
                    <a:pt x="6543" y="260"/>
                  </a:lnTo>
                  <a:lnTo>
                    <a:pt x="6322" y="193"/>
                  </a:lnTo>
                  <a:lnTo>
                    <a:pt x="6093" y="135"/>
                  </a:lnTo>
                  <a:lnTo>
                    <a:pt x="5872" y="78"/>
                  </a:lnTo>
                  <a:lnTo>
                    <a:pt x="5652" y="49"/>
                  </a:lnTo>
                  <a:lnTo>
                    <a:pt x="5422" y="20"/>
                  </a:lnTo>
                  <a:lnTo>
                    <a:pt x="52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22">
              <a:extLst>
                <a:ext uri="{FF2B5EF4-FFF2-40B4-BE49-F238E27FC236}">
                  <a16:creationId xmlns:a16="http://schemas.microsoft.com/office/drawing/2014/main" id="{FC571E5B-572A-47CB-B284-4FC175CA2E02}"/>
                </a:ext>
              </a:extLst>
            </p:cNvPr>
            <p:cNvSpPr/>
            <p:nvPr/>
          </p:nvSpPr>
          <p:spPr>
            <a:xfrm>
              <a:off x="3362445" y="1835956"/>
              <a:ext cx="85989" cy="123951"/>
            </a:xfrm>
            <a:custGeom>
              <a:avLst/>
              <a:gdLst/>
              <a:ahLst/>
              <a:cxnLst/>
              <a:rect l="l" t="t" r="r" b="b"/>
              <a:pathLst>
                <a:path w="2127" h="3066" extrusionOk="0">
                  <a:moveTo>
                    <a:pt x="1361" y="1"/>
                  </a:moveTo>
                  <a:lnTo>
                    <a:pt x="1274" y="20"/>
                  </a:lnTo>
                  <a:lnTo>
                    <a:pt x="1188" y="48"/>
                  </a:lnTo>
                  <a:lnTo>
                    <a:pt x="1102" y="96"/>
                  </a:lnTo>
                  <a:lnTo>
                    <a:pt x="1025" y="154"/>
                  </a:lnTo>
                  <a:lnTo>
                    <a:pt x="949" y="230"/>
                  </a:lnTo>
                  <a:lnTo>
                    <a:pt x="882" y="317"/>
                  </a:lnTo>
                  <a:lnTo>
                    <a:pt x="815" y="412"/>
                  </a:lnTo>
                  <a:lnTo>
                    <a:pt x="748" y="518"/>
                  </a:lnTo>
                  <a:lnTo>
                    <a:pt x="680" y="633"/>
                  </a:lnTo>
                  <a:lnTo>
                    <a:pt x="623" y="767"/>
                  </a:lnTo>
                  <a:lnTo>
                    <a:pt x="508" y="1045"/>
                  </a:lnTo>
                  <a:lnTo>
                    <a:pt x="403" y="1342"/>
                  </a:lnTo>
                  <a:lnTo>
                    <a:pt x="297" y="1648"/>
                  </a:lnTo>
                  <a:lnTo>
                    <a:pt x="192" y="1935"/>
                  </a:lnTo>
                  <a:lnTo>
                    <a:pt x="106" y="2194"/>
                  </a:lnTo>
                  <a:lnTo>
                    <a:pt x="67" y="2318"/>
                  </a:lnTo>
                  <a:lnTo>
                    <a:pt x="39" y="2433"/>
                  </a:lnTo>
                  <a:lnTo>
                    <a:pt x="10" y="2539"/>
                  </a:lnTo>
                  <a:lnTo>
                    <a:pt x="0" y="2644"/>
                  </a:lnTo>
                  <a:lnTo>
                    <a:pt x="10" y="2730"/>
                  </a:lnTo>
                  <a:lnTo>
                    <a:pt x="20" y="2817"/>
                  </a:lnTo>
                  <a:lnTo>
                    <a:pt x="58" y="2884"/>
                  </a:lnTo>
                  <a:lnTo>
                    <a:pt x="106" y="2941"/>
                  </a:lnTo>
                  <a:lnTo>
                    <a:pt x="173" y="2989"/>
                  </a:lnTo>
                  <a:lnTo>
                    <a:pt x="259" y="3027"/>
                  </a:lnTo>
                  <a:lnTo>
                    <a:pt x="364" y="3056"/>
                  </a:lnTo>
                  <a:lnTo>
                    <a:pt x="470" y="3066"/>
                  </a:lnTo>
                  <a:lnTo>
                    <a:pt x="594" y="3056"/>
                  </a:lnTo>
                  <a:lnTo>
                    <a:pt x="719" y="3027"/>
                  </a:lnTo>
                  <a:lnTo>
                    <a:pt x="843" y="2989"/>
                  </a:lnTo>
                  <a:lnTo>
                    <a:pt x="977" y="2941"/>
                  </a:lnTo>
                  <a:lnTo>
                    <a:pt x="1102" y="2884"/>
                  </a:lnTo>
                  <a:lnTo>
                    <a:pt x="1236" y="2807"/>
                  </a:lnTo>
                  <a:lnTo>
                    <a:pt x="1361" y="2721"/>
                  </a:lnTo>
                  <a:lnTo>
                    <a:pt x="1475" y="2615"/>
                  </a:lnTo>
                  <a:lnTo>
                    <a:pt x="1590" y="2510"/>
                  </a:lnTo>
                  <a:lnTo>
                    <a:pt x="1696" y="2395"/>
                  </a:lnTo>
                  <a:lnTo>
                    <a:pt x="1801" y="2261"/>
                  </a:lnTo>
                  <a:lnTo>
                    <a:pt x="1878" y="2127"/>
                  </a:lnTo>
                  <a:lnTo>
                    <a:pt x="1954" y="1983"/>
                  </a:lnTo>
                  <a:lnTo>
                    <a:pt x="2012" y="1830"/>
                  </a:lnTo>
                  <a:lnTo>
                    <a:pt x="2060" y="1677"/>
                  </a:lnTo>
                  <a:lnTo>
                    <a:pt x="2088" y="1523"/>
                  </a:lnTo>
                  <a:lnTo>
                    <a:pt x="2117" y="1370"/>
                  </a:lnTo>
                  <a:lnTo>
                    <a:pt x="2127" y="1227"/>
                  </a:lnTo>
                  <a:lnTo>
                    <a:pt x="2127" y="1083"/>
                  </a:lnTo>
                  <a:lnTo>
                    <a:pt x="2117" y="939"/>
                  </a:lnTo>
                  <a:lnTo>
                    <a:pt x="2108" y="805"/>
                  </a:lnTo>
                  <a:lnTo>
                    <a:pt x="2079" y="681"/>
                  </a:lnTo>
                  <a:lnTo>
                    <a:pt x="2041" y="566"/>
                  </a:lnTo>
                  <a:lnTo>
                    <a:pt x="1993" y="451"/>
                  </a:lnTo>
                  <a:lnTo>
                    <a:pt x="1945" y="355"/>
                  </a:lnTo>
                  <a:lnTo>
                    <a:pt x="1878" y="269"/>
                  </a:lnTo>
                  <a:lnTo>
                    <a:pt x="1811" y="192"/>
                  </a:lnTo>
                  <a:lnTo>
                    <a:pt x="1734" y="125"/>
                  </a:lnTo>
                  <a:lnTo>
                    <a:pt x="1648" y="68"/>
                  </a:lnTo>
                  <a:lnTo>
                    <a:pt x="1552" y="29"/>
                  </a:lnTo>
                  <a:lnTo>
                    <a:pt x="1456" y="10"/>
                  </a:lnTo>
                  <a:lnTo>
                    <a:pt x="1361"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22">
              <a:extLst>
                <a:ext uri="{FF2B5EF4-FFF2-40B4-BE49-F238E27FC236}">
                  <a16:creationId xmlns:a16="http://schemas.microsoft.com/office/drawing/2014/main" id="{3D9A7CFB-79D6-457A-ADB7-204A6ED4B123}"/>
                </a:ext>
              </a:extLst>
            </p:cNvPr>
            <p:cNvSpPr/>
            <p:nvPr/>
          </p:nvSpPr>
          <p:spPr>
            <a:xfrm>
              <a:off x="2094695" y="4153426"/>
              <a:ext cx="274220" cy="484079"/>
            </a:xfrm>
            <a:custGeom>
              <a:avLst/>
              <a:gdLst/>
              <a:ahLst/>
              <a:cxnLst/>
              <a:rect l="l" t="t" r="r" b="b"/>
              <a:pathLst>
                <a:path w="6783" h="11974" extrusionOk="0">
                  <a:moveTo>
                    <a:pt x="4167" y="1"/>
                  </a:moveTo>
                  <a:lnTo>
                    <a:pt x="3803" y="3726"/>
                  </a:lnTo>
                  <a:lnTo>
                    <a:pt x="3497" y="6763"/>
                  </a:lnTo>
                  <a:lnTo>
                    <a:pt x="3353" y="8094"/>
                  </a:lnTo>
                  <a:lnTo>
                    <a:pt x="3238" y="9119"/>
                  </a:lnTo>
                  <a:lnTo>
                    <a:pt x="3209" y="9263"/>
                  </a:lnTo>
                  <a:lnTo>
                    <a:pt x="3171" y="9397"/>
                  </a:lnTo>
                  <a:lnTo>
                    <a:pt x="3114" y="9521"/>
                  </a:lnTo>
                  <a:lnTo>
                    <a:pt x="3037" y="9646"/>
                  </a:lnTo>
                  <a:lnTo>
                    <a:pt x="2951" y="9761"/>
                  </a:lnTo>
                  <a:lnTo>
                    <a:pt x="2855" y="9856"/>
                  </a:lnTo>
                  <a:lnTo>
                    <a:pt x="2740" y="9943"/>
                  </a:lnTo>
                  <a:lnTo>
                    <a:pt x="2616" y="10019"/>
                  </a:lnTo>
                  <a:lnTo>
                    <a:pt x="1543" y="10594"/>
                  </a:lnTo>
                  <a:lnTo>
                    <a:pt x="202" y="11418"/>
                  </a:lnTo>
                  <a:lnTo>
                    <a:pt x="144" y="11456"/>
                  </a:lnTo>
                  <a:lnTo>
                    <a:pt x="87" y="11504"/>
                  </a:lnTo>
                  <a:lnTo>
                    <a:pt x="49" y="11552"/>
                  </a:lnTo>
                  <a:lnTo>
                    <a:pt x="29" y="11600"/>
                  </a:lnTo>
                  <a:lnTo>
                    <a:pt x="10" y="11648"/>
                  </a:lnTo>
                  <a:lnTo>
                    <a:pt x="1" y="11695"/>
                  </a:lnTo>
                  <a:lnTo>
                    <a:pt x="1" y="11743"/>
                  </a:lnTo>
                  <a:lnTo>
                    <a:pt x="10" y="11791"/>
                  </a:lnTo>
                  <a:lnTo>
                    <a:pt x="39" y="11830"/>
                  </a:lnTo>
                  <a:lnTo>
                    <a:pt x="68" y="11868"/>
                  </a:lnTo>
                  <a:lnTo>
                    <a:pt x="106" y="11897"/>
                  </a:lnTo>
                  <a:lnTo>
                    <a:pt x="154" y="11925"/>
                  </a:lnTo>
                  <a:lnTo>
                    <a:pt x="202" y="11944"/>
                  </a:lnTo>
                  <a:lnTo>
                    <a:pt x="269" y="11964"/>
                  </a:lnTo>
                  <a:lnTo>
                    <a:pt x="336" y="11973"/>
                  </a:lnTo>
                  <a:lnTo>
                    <a:pt x="413" y="11973"/>
                  </a:lnTo>
                  <a:lnTo>
                    <a:pt x="1074" y="11925"/>
                  </a:lnTo>
                  <a:lnTo>
                    <a:pt x="1715" y="11868"/>
                  </a:lnTo>
                  <a:lnTo>
                    <a:pt x="2098" y="11830"/>
                  </a:lnTo>
                  <a:lnTo>
                    <a:pt x="2491" y="11772"/>
                  </a:lnTo>
                  <a:lnTo>
                    <a:pt x="2874" y="11724"/>
                  </a:lnTo>
                  <a:lnTo>
                    <a:pt x="3238" y="11657"/>
                  </a:lnTo>
                  <a:lnTo>
                    <a:pt x="3363" y="11638"/>
                  </a:lnTo>
                  <a:lnTo>
                    <a:pt x="3478" y="11600"/>
                  </a:lnTo>
                  <a:lnTo>
                    <a:pt x="3593" y="11552"/>
                  </a:lnTo>
                  <a:lnTo>
                    <a:pt x="3698" y="11494"/>
                  </a:lnTo>
                  <a:lnTo>
                    <a:pt x="3803" y="11427"/>
                  </a:lnTo>
                  <a:lnTo>
                    <a:pt x="3889" y="11360"/>
                  </a:lnTo>
                  <a:lnTo>
                    <a:pt x="3985" y="11274"/>
                  </a:lnTo>
                  <a:lnTo>
                    <a:pt x="4062" y="11188"/>
                  </a:lnTo>
                  <a:lnTo>
                    <a:pt x="4129" y="11092"/>
                  </a:lnTo>
                  <a:lnTo>
                    <a:pt x="4196" y="10996"/>
                  </a:lnTo>
                  <a:lnTo>
                    <a:pt x="4253" y="10891"/>
                  </a:lnTo>
                  <a:lnTo>
                    <a:pt x="4301" y="10776"/>
                  </a:lnTo>
                  <a:lnTo>
                    <a:pt x="4340" y="10661"/>
                  </a:lnTo>
                  <a:lnTo>
                    <a:pt x="4359" y="10546"/>
                  </a:lnTo>
                  <a:lnTo>
                    <a:pt x="4378" y="10422"/>
                  </a:lnTo>
                  <a:lnTo>
                    <a:pt x="4388" y="10297"/>
                  </a:lnTo>
                  <a:lnTo>
                    <a:pt x="4445" y="9694"/>
                  </a:lnTo>
                  <a:lnTo>
                    <a:pt x="6782" y="269"/>
                  </a:lnTo>
                  <a:lnTo>
                    <a:pt x="416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22">
              <a:extLst>
                <a:ext uri="{FF2B5EF4-FFF2-40B4-BE49-F238E27FC236}">
                  <a16:creationId xmlns:a16="http://schemas.microsoft.com/office/drawing/2014/main" id="{BA1CFC58-FC91-495D-8354-467E21246F60}"/>
                </a:ext>
              </a:extLst>
            </p:cNvPr>
            <p:cNvSpPr/>
            <p:nvPr/>
          </p:nvSpPr>
          <p:spPr>
            <a:xfrm>
              <a:off x="2094695" y="4545284"/>
              <a:ext cx="179700" cy="92215"/>
            </a:xfrm>
            <a:custGeom>
              <a:avLst/>
              <a:gdLst/>
              <a:ahLst/>
              <a:cxnLst/>
              <a:rect l="l" t="t" r="r" b="b"/>
              <a:pathLst>
                <a:path w="4445" h="2281" extrusionOk="0">
                  <a:moveTo>
                    <a:pt x="4445" y="1"/>
                  </a:moveTo>
                  <a:lnTo>
                    <a:pt x="4416" y="58"/>
                  </a:lnTo>
                  <a:lnTo>
                    <a:pt x="4368" y="106"/>
                  </a:lnTo>
                  <a:lnTo>
                    <a:pt x="4273" y="211"/>
                  </a:lnTo>
                  <a:lnTo>
                    <a:pt x="4148" y="307"/>
                  </a:lnTo>
                  <a:lnTo>
                    <a:pt x="4004" y="403"/>
                  </a:lnTo>
                  <a:lnTo>
                    <a:pt x="3851" y="489"/>
                  </a:lnTo>
                  <a:lnTo>
                    <a:pt x="3679" y="566"/>
                  </a:lnTo>
                  <a:lnTo>
                    <a:pt x="3497" y="642"/>
                  </a:lnTo>
                  <a:lnTo>
                    <a:pt x="3315" y="709"/>
                  </a:lnTo>
                  <a:lnTo>
                    <a:pt x="3133" y="767"/>
                  </a:lnTo>
                  <a:lnTo>
                    <a:pt x="2941" y="815"/>
                  </a:lnTo>
                  <a:lnTo>
                    <a:pt x="2769" y="863"/>
                  </a:lnTo>
                  <a:lnTo>
                    <a:pt x="2587" y="891"/>
                  </a:lnTo>
                  <a:lnTo>
                    <a:pt x="2280" y="949"/>
                  </a:lnTo>
                  <a:lnTo>
                    <a:pt x="2146" y="958"/>
                  </a:lnTo>
                  <a:lnTo>
                    <a:pt x="1907" y="958"/>
                  </a:lnTo>
                  <a:lnTo>
                    <a:pt x="1782" y="949"/>
                  </a:lnTo>
                  <a:lnTo>
                    <a:pt x="1658" y="930"/>
                  </a:lnTo>
                  <a:lnTo>
                    <a:pt x="1543" y="901"/>
                  </a:lnTo>
                  <a:lnTo>
                    <a:pt x="202" y="1725"/>
                  </a:lnTo>
                  <a:lnTo>
                    <a:pt x="144" y="1763"/>
                  </a:lnTo>
                  <a:lnTo>
                    <a:pt x="87" y="1811"/>
                  </a:lnTo>
                  <a:lnTo>
                    <a:pt x="49" y="1859"/>
                  </a:lnTo>
                  <a:lnTo>
                    <a:pt x="29" y="1907"/>
                  </a:lnTo>
                  <a:lnTo>
                    <a:pt x="10" y="1955"/>
                  </a:lnTo>
                  <a:lnTo>
                    <a:pt x="1" y="2002"/>
                  </a:lnTo>
                  <a:lnTo>
                    <a:pt x="1" y="2050"/>
                  </a:lnTo>
                  <a:lnTo>
                    <a:pt x="10" y="2098"/>
                  </a:lnTo>
                  <a:lnTo>
                    <a:pt x="39" y="2137"/>
                  </a:lnTo>
                  <a:lnTo>
                    <a:pt x="68" y="2175"/>
                  </a:lnTo>
                  <a:lnTo>
                    <a:pt x="106" y="2204"/>
                  </a:lnTo>
                  <a:lnTo>
                    <a:pt x="154" y="2232"/>
                  </a:lnTo>
                  <a:lnTo>
                    <a:pt x="202" y="2251"/>
                  </a:lnTo>
                  <a:lnTo>
                    <a:pt x="269" y="2271"/>
                  </a:lnTo>
                  <a:lnTo>
                    <a:pt x="336" y="2280"/>
                  </a:lnTo>
                  <a:lnTo>
                    <a:pt x="413" y="2280"/>
                  </a:lnTo>
                  <a:lnTo>
                    <a:pt x="1074" y="2232"/>
                  </a:lnTo>
                  <a:lnTo>
                    <a:pt x="1715" y="2175"/>
                  </a:lnTo>
                  <a:lnTo>
                    <a:pt x="2098" y="2137"/>
                  </a:lnTo>
                  <a:lnTo>
                    <a:pt x="2491" y="2079"/>
                  </a:lnTo>
                  <a:lnTo>
                    <a:pt x="2874" y="2022"/>
                  </a:lnTo>
                  <a:lnTo>
                    <a:pt x="3238" y="1964"/>
                  </a:lnTo>
                  <a:lnTo>
                    <a:pt x="3363" y="1935"/>
                  </a:lnTo>
                  <a:lnTo>
                    <a:pt x="3478" y="1907"/>
                  </a:lnTo>
                  <a:lnTo>
                    <a:pt x="3593" y="1859"/>
                  </a:lnTo>
                  <a:lnTo>
                    <a:pt x="3698" y="1801"/>
                  </a:lnTo>
                  <a:lnTo>
                    <a:pt x="3803" y="1734"/>
                  </a:lnTo>
                  <a:lnTo>
                    <a:pt x="3889" y="1667"/>
                  </a:lnTo>
                  <a:lnTo>
                    <a:pt x="3985" y="1581"/>
                  </a:lnTo>
                  <a:lnTo>
                    <a:pt x="4062" y="1495"/>
                  </a:lnTo>
                  <a:lnTo>
                    <a:pt x="4129" y="1399"/>
                  </a:lnTo>
                  <a:lnTo>
                    <a:pt x="4196" y="1303"/>
                  </a:lnTo>
                  <a:lnTo>
                    <a:pt x="4253" y="1198"/>
                  </a:lnTo>
                  <a:lnTo>
                    <a:pt x="4301" y="1083"/>
                  </a:lnTo>
                  <a:lnTo>
                    <a:pt x="4340" y="968"/>
                  </a:lnTo>
                  <a:lnTo>
                    <a:pt x="4359" y="853"/>
                  </a:lnTo>
                  <a:lnTo>
                    <a:pt x="4378" y="729"/>
                  </a:lnTo>
                  <a:lnTo>
                    <a:pt x="4388" y="604"/>
                  </a:lnTo>
                  <a:lnTo>
                    <a:pt x="444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22">
              <a:extLst>
                <a:ext uri="{FF2B5EF4-FFF2-40B4-BE49-F238E27FC236}">
                  <a16:creationId xmlns:a16="http://schemas.microsoft.com/office/drawing/2014/main" id="{A64CA77C-4632-4B66-B7F3-07DB79AFF94F}"/>
                </a:ext>
              </a:extLst>
            </p:cNvPr>
            <p:cNvSpPr/>
            <p:nvPr/>
          </p:nvSpPr>
          <p:spPr>
            <a:xfrm>
              <a:off x="2538058" y="2129455"/>
              <a:ext cx="197933" cy="312909"/>
            </a:xfrm>
            <a:custGeom>
              <a:avLst/>
              <a:gdLst/>
              <a:ahLst/>
              <a:cxnLst/>
              <a:rect l="l" t="t" r="r" b="b"/>
              <a:pathLst>
                <a:path w="4896" h="7740" extrusionOk="0">
                  <a:moveTo>
                    <a:pt x="1" y="1"/>
                  </a:moveTo>
                  <a:lnTo>
                    <a:pt x="863" y="7184"/>
                  </a:lnTo>
                  <a:lnTo>
                    <a:pt x="891" y="7299"/>
                  </a:lnTo>
                  <a:lnTo>
                    <a:pt x="930" y="7405"/>
                  </a:lnTo>
                  <a:lnTo>
                    <a:pt x="997" y="7500"/>
                  </a:lnTo>
                  <a:lnTo>
                    <a:pt x="1073" y="7577"/>
                  </a:lnTo>
                  <a:lnTo>
                    <a:pt x="1160" y="7644"/>
                  </a:lnTo>
                  <a:lnTo>
                    <a:pt x="1255" y="7692"/>
                  </a:lnTo>
                  <a:lnTo>
                    <a:pt x="1370" y="7730"/>
                  </a:lnTo>
                  <a:lnTo>
                    <a:pt x="1485" y="7740"/>
                  </a:lnTo>
                  <a:lnTo>
                    <a:pt x="3506" y="7740"/>
                  </a:lnTo>
                  <a:lnTo>
                    <a:pt x="3621" y="7730"/>
                  </a:lnTo>
                  <a:lnTo>
                    <a:pt x="3736" y="7692"/>
                  </a:lnTo>
                  <a:lnTo>
                    <a:pt x="3832" y="7644"/>
                  </a:lnTo>
                  <a:lnTo>
                    <a:pt x="3918" y="7577"/>
                  </a:lnTo>
                  <a:lnTo>
                    <a:pt x="3995" y="7500"/>
                  </a:lnTo>
                  <a:lnTo>
                    <a:pt x="4062" y="7405"/>
                  </a:lnTo>
                  <a:lnTo>
                    <a:pt x="4100" y="7299"/>
                  </a:lnTo>
                  <a:lnTo>
                    <a:pt x="4129" y="7184"/>
                  </a:lnTo>
                  <a:lnTo>
                    <a:pt x="48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22">
              <a:extLst>
                <a:ext uri="{FF2B5EF4-FFF2-40B4-BE49-F238E27FC236}">
                  <a16:creationId xmlns:a16="http://schemas.microsoft.com/office/drawing/2014/main" id="{CC3BD680-CC94-4B03-A204-CF176A8971C6}"/>
                </a:ext>
              </a:extLst>
            </p:cNvPr>
            <p:cNvSpPr/>
            <p:nvPr/>
          </p:nvSpPr>
          <p:spPr>
            <a:xfrm>
              <a:off x="2695683" y="2230943"/>
              <a:ext cx="913864" cy="865107"/>
            </a:xfrm>
            <a:custGeom>
              <a:avLst/>
              <a:gdLst/>
              <a:ahLst/>
              <a:cxnLst/>
              <a:rect l="l" t="t" r="r" b="b"/>
              <a:pathLst>
                <a:path w="22605" h="21399" extrusionOk="0">
                  <a:moveTo>
                    <a:pt x="18237" y="1"/>
                  </a:moveTo>
                  <a:lnTo>
                    <a:pt x="18151" y="20"/>
                  </a:lnTo>
                  <a:lnTo>
                    <a:pt x="18055" y="39"/>
                  </a:lnTo>
                  <a:lnTo>
                    <a:pt x="17969" y="58"/>
                  </a:lnTo>
                  <a:lnTo>
                    <a:pt x="17883" y="97"/>
                  </a:lnTo>
                  <a:lnTo>
                    <a:pt x="17797" y="135"/>
                  </a:lnTo>
                  <a:lnTo>
                    <a:pt x="17710" y="183"/>
                  </a:lnTo>
                  <a:lnTo>
                    <a:pt x="17634" y="240"/>
                  </a:lnTo>
                  <a:lnTo>
                    <a:pt x="17557" y="298"/>
                  </a:lnTo>
                  <a:lnTo>
                    <a:pt x="17480" y="365"/>
                  </a:lnTo>
                  <a:lnTo>
                    <a:pt x="17404" y="442"/>
                  </a:lnTo>
                  <a:lnTo>
                    <a:pt x="17270" y="604"/>
                  </a:lnTo>
                  <a:lnTo>
                    <a:pt x="17136" y="796"/>
                  </a:lnTo>
                  <a:lnTo>
                    <a:pt x="17011" y="1007"/>
                  </a:lnTo>
                  <a:lnTo>
                    <a:pt x="16887" y="1237"/>
                  </a:lnTo>
                  <a:lnTo>
                    <a:pt x="16781" y="1486"/>
                  </a:lnTo>
                  <a:lnTo>
                    <a:pt x="16676" y="1763"/>
                  </a:lnTo>
                  <a:lnTo>
                    <a:pt x="16580" y="2051"/>
                  </a:lnTo>
                  <a:lnTo>
                    <a:pt x="16494" y="2357"/>
                  </a:lnTo>
                  <a:lnTo>
                    <a:pt x="16408" y="2683"/>
                  </a:lnTo>
                  <a:lnTo>
                    <a:pt x="16331" y="3018"/>
                  </a:lnTo>
                  <a:lnTo>
                    <a:pt x="16264" y="3372"/>
                  </a:lnTo>
                  <a:lnTo>
                    <a:pt x="16197" y="3736"/>
                  </a:lnTo>
                  <a:lnTo>
                    <a:pt x="16140" y="4120"/>
                  </a:lnTo>
                  <a:lnTo>
                    <a:pt x="16092" y="4503"/>
                  </a:lnTo>
                  <a:lnTo>
                    <a:pt x="16044" y="4905"/>
                  </a:lnTo>
                  <a:lnTo>
                    <a:pt x="15996" y="5307"/>
                  </a:lnTo>
                  <a:lnTo>
                    <a:pt x="15929" y="6150"/>
                  </a:lnTo>
                  <a:lnTo>
                    <a:pt x="15871" y="7003"/>
                  </a:lnTo>
                  <a:lnTo>
                    <a:pt x="15843" y="7874"/>
                  </a:lnTo>
                  <a:lnTo>
                    <a:pt x="15814" y="8755"/>
                  </a:lnTo>
                  <a:lnTo>
                    <a:pt x="15804" y="9627"/>
                  </a:lnTo>
                  <a:lnTo>
                    <a:pt x="15804" y="10489"/>
                  </a:lnTo>
                  <a:lnTo>
                    <a:pt x="15823" y="11332"/>
                  </a:lnTo>
                  <a:lnTo>
                    <a:pt x="15843" y="12146"/>
                  </a:lnTo>
                  <a:lnTo>
                    <a:pt x="15862" y="12912"/>
                  </a:lnTo>
                  <a:lnTo>
                    <a:pt x="15890" y="13650"/>
                  </a:lnTo>
                  <a:lnTo>
                    <a:pt x="15958" y="14933"/>
                  </a:lnTo>
                  <a:lnTo>
                    <a:pt x="16025" y="15939"/>
                  </a:lnTo>
                  <a:lnTo>
                    <a:pt x="16092" y="16830"/>
                  </a:lnTo>
                  <a:lnTo>
                    <a:pt x="15728" y="16878"/>
                  </a:lnTo>
                  <a:lnTo>
                    <a:pt x="14703" y="17021"/>
                  </a:lnTo>
                  <a:lnTo>
                    <a:pt x="13975" y="17117"/>
                  </a:lnTo>
                  <a:lnTo>
                    <a:pt x="13122" y="17222"/>
                  </a:lnTo>
                  <a:lnTo>
                    <a:pt x="12165" y="17328"/>
                  </a:lnTo>
                  <a:lnTo>
                    <a:pt x="11092" y="17443"/>
                  </a:lnTo>
                  <a:lnTo>
                    <a:pt x="9942" y="17558"/>
                  </a:lnTo>
                  <a:lnTo>
                    <a:pt x="8717" y="17663"/>
                  </a:lnTo>
                  <a:lnTo>
                    <a:pt x="7433" y="17759"/>
                  </a:lnTo>
                  <a:lnTo>
                    <a:pt x="6102" y="17845"/>
                  </a:lnTo>
                  <a:lnTo>
                    <a:pt x="4742" y="17912"/>
                  </a:lnTo>
                  <a:lnTo>
                    <a:pt x="4042" y="17941"/>
                  </a:lnTo>
                  <a:lnTo>
                    <a:pt x="3353" y="17960"/>
                  </a:lnTo>
                  <a:lnTo>
                    <a:pt x="2654" y="17969"/>
                  </a:lnTo>
                  <a:lnTo>
                    <a:pt x="1954" y="17979"/>
                  </a:lnTo>
                  <a:lnTo>
                    <a:pt x="1255" y="17979"/>
                  </a:lnTo>
                  <a:lnTo>
                    <a:pt x="566" y="17969"/>
                  </a:lnTo>
                  <a:lnTo>
                    <a:pt x="0" y="19023"/>
                  </a:lnTo>
                  <a:lnTo>
                    <a:pt x="613" y="19186"/>
                  </a:lnTo>
                  <a:lnTo>
                    <a:pt x="1332" y="19377"/>
                  </a:lnTo>
                  <a:lnTo>
                    <a:pt x="2280" y="19607"/>
                  </a:lnTo>
                  <a:lnTo>
                    <a:pt x="3429" y="19885"/>
                  </a:lnTo>
                  <a:lnTo>
                    <a:pt x="4071" y="20019"/>
                  </a:lnTo>
                  <a:lnTo>
                    <a:pt x="4742" y="20163"/>
                  </a:lnTo>
                  <a:lnTo>
                    <a:pt x="5450" y="20316"/>
                  </a:lnTo>
                  <a:lnTo>
                    <a:pt x="6188" y="20460"/>
                  </a:lnTo>
                  <a:lnTo>
                    <a:pt x="6954" y="20594"/>
                  </a:lnTo>
                  <a:lnTo>
                    <a:pt x="7730" y="20728"/>
                  </a:lnTo>
                  <a:lnTo>
                    <a:pt x="8535" y="20862"/>
                  </a:lnTo>
                  <a:lnTo>
                    <a:pt x="9339" y="20977"/>
                  </a:lnTo>
                  <a:lnTo>
                    <a:pt x="10163" y="21082"/>
                  </a:lnTo>
                  <a:lnTo>
                    <a:pt x="10987" y="21178"/>
                  </a:lnTo>
                  <a:lnTo>
                    <a:pt x="11810" y="21264"/>
                  </a:lnTo>
                  <a:lnTo>
                    <a:pt x="12634" y="21322"/>
                  </a:lnTo>
                  <a:lnTo>
                    <a:pt x="13439" y="21370"/>
                  </a:lnTo>
                  <a:lnTo>
                    <a:pt x="14243" y="21398"/>
                  </a:lnTo>
                  <a:lnTo>
                    <a:pt x="15019" y="21398"/>
                  </a:lnTo>
                  <a:lnTo>
                    <a:pt x="15402" y="21389"/>
                  </a:lnTo>
                  <a:lnTo>
                    <a:pt x="15785" y="21379"/>
                  </a:lnTo>
                  <a:lnTo>
                    <a:pt x="16159" y="21351"/>
                  </a:lnTo>
                  <a:lnTo>
                    <a:pt x="16523" y="21322"/>
                  </a:lnTo>
                  <a:lnTo>
                    <a:pt x="16877" y="21293"/>
                  </a:lnTo>
                  <a:lnTo>
                    <a:pt x="17231" y="21245"/>
                  </a:lnTo>
                  <a:lnTo>
                    <a:pt x="17576" y="21197"/>
                  </a:lnTo>
                  <a:lnTo>
                    <a:pt x="17911" y="21140"/>
                  </a:lnTo>
                  <a:lnTo>
                    <a:pt x="18228" y="21073"/>
                  </a:lnTo>
                  <a:lnTo>
                    <a:pt x="18544" y="21006"/>
                  </a:lnTo>
                  <a:lnTo>
                    <a:pt x="18850" y="20920"/>
                  </a:lnTo>
                  <a:lnTo>
                    <a:pt x="19147" y="20824"/>
                  </a:lnTo>
                  <a:lnTo>
                    <a:pt x="19425" y="20728"/>
                  </a:lnTo>
                  <a:lnTo>
                    <a:pt x="19693" y="20623"/>
                  </a:lnTo>
                  <a:lnTo>
                    <a:pt x="19846" y="20546"/>
                  </a:lnTo>
                  <a:lnTo>
                    <a:pt x="19980" y="20469"/>
                  </a:lnTo>
                  <a:lnTo>
                    <a:pt x="20114" y="20393"/>
                  </a:lnTo>
                  <a:lnTo>
                    <a:pt x="20249" y="20297"/>
                  </a:lnTo>
                  <a:lnTo>
                    <a:pt x="20363" y="20201"/>
                  </a:lnTo>
                  <a:lnTo>
                    <a:pt x="20478" y="20096"/>
                  </a:lnTo>
                  <a:lnTo>
                    <a:pt x="20593" y="19981"/>
                  </a:lnTo>
                  <a:lnTo>
                    <a:pt x="20699" y="19866"/>
                  </a:lnTo>
                  <a:lnTo>
                    <a:pt x="20794" y="19741"/>
                  </a:lnTo>
                  <a:lnTo>
                    <a:pt x="20881" y="19607"/>
                  </a:lnTo>
                  <a:lnTo>
                    <a:pt x="20967" y="19473"/>
                  </a:lnTo>
                  <a:lnTo>
                    <a:pt x="21044" y="19339"/>
                  </a:lnTo>
                  <a:lnTo>
                    <a:pt x="21111" y="19195"/>
                  </a:lnTo>
                  <a:lnTo>
                    <a:pt x="21168" y="19042"/>
                  </a:lnTo>
                  <a:lnTo>
                    <a:pt x="21216" y="18889"/>
                  </a:lnTo>
                  <a:lnTo>
                    <a:pt x="21264" y="18736"/>
                  </a:lnTo>
                  <a:lnTo>
                    <a:pt x="21446" y="18008"/>
                  </a:lnTo>
                  <a:lnTo>
                    <a:pt x="21637" y="17127"/>
                  </a:lnTo>
                  <a:lnTo>
                    <a:pt x="21743" y="16638"/>
                  </a:lnTo>
                  <a:lnTo>
                    <a:pt x="21848" y="16121"/>
                  </a:lnTo>
                  <a:lnTo>
                    <a:pt x="21953" y="15575"/>
                  </a:lnTo>
                  <a:lnTo>
                    <a:pt x="22049" y="15010"/>
                  </a:lnTo>
                  <a:lnTo>
                    <a:pt x="22155" y="14416"/>
                  </a:lnTo>
                  <a:lnTo>
                    <a:pt x="22241" y="13803"/>
                  </a:lnTo>
                  <a:lnTo>
                    <a:pt x="22327" y="13180"/>
                  </a:lnTo>
                  <a:lnTo>
                    <a:pt x="22404" y="12529"/>
                  </a:lnTo>
                  <a:lnTo>
                    <a:pt x="22471" y="11878"/>
                  </a:lnTo>
                  <a:lnTo>
                    <a:pt x="22519" y="11217"/>
                  </a:lnTo>
                  <a:lnTo>
                    <a:pt x="22566" y="10546"/>
                  </a:lnTo>
                  <a:lnTo>
                    <a:pt x="22595" y="9876"/>
                  </a:lnTo>
                  <a:lnTo>
                    <a:pt x="22605" y="9196"/>
                  </a:lnTo>
                  <a:lnTo>
                    <a:pt x="22595" y="8525"/>
                  </a:lnTo>
                  <a:lnTo>
                    <a:pt x="22566" y="7855"/>
                  </a:lnTo>
                  <a:lnTo>
                    <a:pt x="22519" y="7194"/>
                  </a:lnTo>
                  <a:lnTo>
                    <a:pt x="22490" y="6868"/>
                  </a:lnTo>
                  <a:lnTo>
                    <a:pt x="22451" y="6543"/>
                  </a:lnTo>
                  <a:lnTo>
                    <a:pt x="22413" y="6217"/>
                  </a:lnTo>
                  <a:lnTo>
                    <a:pt x="22365" y="5901"/>
                  </a:lnTo>
                  <a:lnTo>
                    <a:pt x="22308" y="5585"/>
                  </a:lnTo>
                  <a:lnTo>
                    <a:pt x="22241" y="5269"/>
                  </a:lnTo>
                  <a:lnTo>
                    <a:pt x="22174" y="4962"/>
                  </a:lnTo>
                  <a:lnTo>
                    <a:pt x="22097" y="4656"/>
                  </a:lnTo>
                  <a:lnTo>
                    <a:pt x="22020" y="4359"/>
                  </a:lnTo>
                  <a:lnTo>
                    <a:pt x="21925" y="4062"/>
                  </a:lnTo>
                  <a:lnTo>
                    <a:pt x="21829" y="3775"/>
                  </a:lnTo>
                  <a:lnTo>
                    <a:pt x="21724" y="3497"/>
                  </a:lnTo>
                  <a:lnTo>
                    <a:pt x="21609" y="3219"/>
                  </a:lnTo>
                  <a:lnTo>
                    <a:pt x="21494" y="2951"/>
                  </a:lnTo>
                  <a:lnTo>
                    <a:pt x="21360" y="2683"/>
                  </a:lnTo>
                  <a:lnTo>
                    <a:pt x="21225" y="2434"/>
                  </a:lnTo>
                  <a:lnTo>
                    <a:pt x="21082" y="2185"/>
                  </a:lnTo>
                  <a:lnTo>
                    <a:pt x="20929" y="1945"/>
                  </a:lnTo>
                  <a:lnTo>
                    <a:pt x="20756" y="1706"/>
                  </a:lnTo>
                  <a:lnTo>
                    <a:pt x="20584" y="1486"/>
                  </a:lnTo>
                  <a:lnTo>
                    <a:pt x="20402" y="1275"/>
                  </a:lnTo>
                  <a:lnTo>
                    <a:pt x="20210" y="1064"/>
                  </a:lnTo>
                  <a:lnTo>
                    <a:pt x="20009" y="863"/>
                  </a:lnTo>
                  <a:lnTo>
                    <a:pt x="19798" y="681"/>
                  </a:lnTo>
                  <a:lnTo>
                    <a:pt x="19549" y="480"/>
                  </a:lnTo>
                  <a:lnTo>
                    <a:pt x="19425" y="394"/>
                  </a:lnTo>
                  <a:lnTo>
                    <a:pt x="19300" y="317"/>
                  </a:lnTo>
                  <a:lnTo>
                    <a:pt x="19185" y="250"/>
                  </a:lnTo>
                  <a:lnTo>
                    <a:pt x="19070" y="183"/>
                  </a:lnTo>
                  <a:lnTo>
                    <a:pt x="18955" y="135"/>
                  </a:lnTo>
                  <a:lnTo>
                    <a:pt x="18850" y="97"/>
                  </a:lnTo>
                  <a:lnTo>
                    <a:pt x="18745" y="58"/>
                  </a:lnTo>
                  <a:lnTo>
                    <a:pt x="18639" y="30"/>
                  </a:lnTo>
                  <a:lnTo>
                    <a:pt x="18534" y="11"/>
                  </a:lnTo>
                  <a:lnTo>
                    <a:pt x="18429"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676;p22">
              <a:extLst>
                <a:ext uri="{FF2B5EF4-FFF2-40B4-BE49-F238E27FC236}">
                  <a16:creationId xmlns:a16="http://schemas.microsoft.com/office/drawing/2014/main" id="{BA61FB7D-CB3C-40DC-AAA9-A91A2E234D2D}"/>
                </a:ext>
              </a:extLst>
            </p:cNvPr>
            <p:cNvSpPr/>
            <p:nvPr/>
          </p:nvSpPr>
          <p:spPr>
            <a:xfrm>
              <a:off x="2245326" y="3107947"/>
              <a:ext cx="1263157" cy="1100154"/>
            </a:xfrm>
            <a:custGeom>
              <a:avLst/>
              <a:gdLst/>
              <a:ahLst/>
              <a:cxnLst/>
              <a:rect l="l" t="t" r="r" b="b"/>
              <a:pathLst>
                <a:path w="31245" h="27213" extrusionOk="0">
                  <a:moveTo>
                    <a:pt x="19626" y="1"/>
                  </a:moveTo>
                  <a:lnTo>
                    <a:pt x="17270" y="949"/>
                  </a:lnTo>
                  <a:lnTo>
                    <a:pt x="14828" y="1935"/>
                  </a:lnTo>
                  <a:lnTo>
                    <a:pt x="11992" y="3104"/>
                  </a:lnTo>
                  <a:lnTo>
                    <a:pt x="10527" y="3707"/>
                  </a:lnTo>
                  <a:lnTo>
                    <a:pt x="9090" y="4311"/>
                  </a:lnTo>
                  <a:lnTo>
                    <a:pt x="7721" y="4895"/>
                  </a:lnTo>
                  <a:lnTo>
                    <a:pt x="6466" y="5441"/>
                  </a:lnTo>
                  <a:lnTo>
                    <a:pt x="5364" y="5939"/>
                  </a:lnTo>
                  <a:lnTo>
                    <a:pt x="4885" y="6169"/>
                  </a:lnTo>
                  <a:lnTo>
                    <a:pt x="4454" y="6370"/>
                  </a:lnTo>
                  <a:lnTo>
                    <a:pt x="4090" y="6552"/>
                  </a:lnTo>
                  <a:lnTo>
                    <a:pt x="3784" y="6715"/>
                  </a:lnTo>
                  <a:lnTo>
                    <a:pt x="3545" y="6849"/>
                  </a:lnTo>
                  <a:lnTo>
                    <a:pt x="3391" y="6954"/>
                  </a:lnTo>
                  <a:lnTo>
                    <a:pt x="3295" y="7041"/>
                  </a:lnTo>
                  <a:lnTo>
                    <a:pt x="3200" y="7127"/>
                  </a:lnTo>
                  <a:lnTo>
                    <a:pt x="3114" y="7232"/>
                  </a:lnTo>
                  <a:lnTo>
                    <a:pt x="3018" y="7347"/>
                  </a:lnTo>
                  <a:lnTo>
                    <a:pt x="2932" y="7472"/>
                  </a:lnTo>
                  <a:lnTo>
                    <a:pt x="2845" y="7606"/>
                  </a:lnTo>
                  <a:lnTo>
                    <a:pt x="2769" y="7749"/>
                  </a:lnTo>
                  <a:lnTo>
                    <a:pt x="2682" y="7903"/>
                  </a:lnTo>
                  <a:lnTo>
                    <a:pt x="2520" y="8247"/>
                  </a:lnTo>
                  <a:lnTo>
                    <a:pt x="2366" y="8631"/>
                  </a:lnTo>
                  <a:lnTo>
                    <a:pt x="2213" y="9042"/>
                  </a:lnTo>
                  <a:lnTo>
                    <a:pt x="2070" y="9493"/>
                  </a:lnTo>
                  <a:lnTo>
                    <a:pt x="1935" y="9981"/>
                  </a:lnTo>
                  <a:lnTo>
                    <a:pt x="1801" y="10498"/>
                  </a:lnTo>
                  <a:lnTo>
                    <a:pt x="1677" y="11044"/>
                  </a:lnTo>
                  <a:lnTo>
                    <a:pt x="1552" y="11619"/>
                  </a:lnTo>
                  <a:lnTo>
                    <a:pt x="1437" y="12222"/>
                  </a:lnTo>
                  <a:lnTo>
                    <a:pt x="1322" y="12855"/>
                  </a:lnTo>
                  <a:lnTo>
                    <a:pt x="1217" y="13506"/>
                  </a:lnTo>
                  <a:lnTo>
                    <a:pt x="1112" y="14186"/>
                  </a:lnTo>
                  <a:lnTo>
                    <a:pt x="1016" y="14875"/>
                  </a:lnTo>
                  <a:lnTo>
                    <a:pt x="920" y="15594"/>
                  </a:lnTo>
                  <a:lnTo>
                    <a:pt x="834" y="16331"/>
                  </a:lnTo>
                  <a:lnTo>
                    <a:pt x="748" y="17078"/>
                  </a:lnTo>
                  <a:lnTo>
                    <a:pt x="585" y="18621"/>
                  </a:lnTo>
                  <a:lnTo>
                    <a:pt x="441" y="20210"/>
                  </a:lnTo>
                  <a:lnTo>
                    <a:pt x="307" y="21829"/>
                  </a:lnTo>
                  <a:lnTo>
                    <a:pt x="192" y="23477"/>
                  </a:lnTo>
                  <a:lnTo>
                    <a:pt x="87" y="25124"/>
                  </a:lnTo>
                  <a:lnTo>
                    <a:pt x="1" y="26772"/>
                  </a:lnTo>
                  <a:lnTo>
                    <a:pt x="451" y="26906"/>
                  </a:lnTo>
                  <a:lnTo>
                    <a:pt x="844" y="27021"/>
                  </a:lnTo>
                  <a:lnTo>
                    <a:pt x="1207" y="27107"/>
                  </a:lnTo>
                  <a:lnTo>
                    <a:pt x="1380" y="27135"/>
                  </a:lnTo>
                  <a:lnTo>
                    <a:pt x="1552" y="27164"/>
                  </a:lnTo>
                  <a:lnTo>
                    <a:pt x="1725" y="27183"/>
                  </a:lnTo>
                  <a:lnTo>
                    <a:pt x="1897" y="27193"/>
                  </a:lnTo>
                  <a:lnTo>
                    <a:pt x="2280" y="27212"/>
                  </a:lnTo>
                  <a:lnTo>
                    <a:pt x="2702" y="27203"/>
                  </a:lnTo>
                  <a:lnTo>
                    <a:pt x="3190" y="27174"/>
                  </a:lnTo>
                  <a:lnTo>
                    <a:pt x="3305" y="26896"/>
                  </a:lnTo>
                  <a:lnTo>
                    <a:pt x="3621" y="26091"/>
                  </a:lnTo>
                  <a:lnTo>
                    <a:pt x="4119" y="24818"/>
                  </a:lnTo>
                  <a:lnTo>
                    <a:pt x="4771" y="23113"/>
                  </a:lnTo>
                  <a:lnTo>
                    <a:pt x="5144" y="22117"/>
                  </a:lnTo>
                  <a:lnTo>
                    <a:pt x="5537" y="21044"/>
                  </a:lnTo>
                  <a:lnTo>
                    <a:pt x="5949" y="19875"/>
                  </a:lnTo>
                  <a:lnTo>
                    <a:pt x="6389" y="18649"/>
                  </a:lnTo>
                  <a:lnTo>
                    <a:pt x="6839" y="17347"/>
                  </a:lnTo>
                  <a:lnTo>
                    <a:pt x="7299" y="15987"/>
                  </a:lnTo>
                  <a:lnTo>
                    <a:pt x="7768" y="14569"/>
                  </a:lnTo>
                  <a:lnTo>
                    <a:pt x="8238" y="13104"/>
                  </a:lnTo>
                  <a:lnTo>
                    <a:pt x="26791" y="11810"/>
                  </a:lnTo>
                  <a:lnTo>
                    <a:pt x="27001" y="11801"/>
                  </a:lnTo>
                  <a:lnTo>
                    <a:pt x="27212" y="11791"/>
                  </a:lnTo>
                  <a:lnTo>
                    <a:pt x="27404" y="11772"/>
                  </a:lnTo>
                  <a:lnTo>
                    <a:pt x="27595" y="11743"/>
                  </a:lnTo>
                  <a:lnTo>
                    <a:pt x="27777" y="11705"/>
                  </a:lnTo>
                  <a:lnTo>
                    <a:pt x="27959" y="11657"/>
                  </a:lnTo>
                  <a:lnTo>
                    <a:pt x="28131" y="11609"/>
                  </a:lnTo>
                  <a:lnTo>
                    <a:pt x="28294" y="11542"/>
                  </a:lnTo>
                  <a:lnTo>
                    <a:pt x="28457" y="11475"/>
                  </a:lnTo>
                  <a:lnTo>
                    <a:pt x="28610" y="11408"/>
                  </a:lnTo>
                  <a:lnTo>
                    <a:pt x="28754" y="11322"/>
                  </a:lnTo>
                  <a:lnTo>
                    <a:pt x="28898" y="11236"/>
                  </a:lnTo>
                  <a:lnTo>
                    <a:pt x="29032" y="11140"/>
                  </a:lnTo>
                  <a:lnTo>
                    <a:pt x="29166" y="11044"/>
                  </a:lnTo>
                  <a:lnTo>
                    <a:pt x="29290" y="10939"/>
                  </a:lnTo>
                  <a:lnTo>
                    <a:pt x="29415" y="10834"/>
                  </a:lnTo>
                  <a:lnTo>
                    <a:pt x="29530" y="10719"/>
                  </a:lnTo>
                  <a:lnTo>
                    <a:pt x="29645" y="10594"/>
                  </a:lnTo>
                  <a:lnTo>
                    <a:pt x="29750" y="10470"/>
                  </a:lnTo>
                  <a:lnTo>
                    <a:pt x="29846" y="10335"/>
                  </a:lnTo>
                  <a:lnTo>
                    <a:pt x="29942" y="10201"/>
                  </a:lnTo>
                  <a:lnTo>
                    <a:pt x="30038" y="10067"/>
                  </a:lnTo>
                  <a:lnTo>
                    <a:pt x="30210" y="9780"/>
                  </a:lnTo>
                  <a:lnTo>
                    <a:pt x="30363" y="9473"/>
                  </a:lnTo>
                  <a:lnTo>
                    <a:pt x="30497" y="9167"/>
                  </a:lnTo>
                  <a:lnTo>
                    <a:pt x="30622" y="8841"/>
                  </a:lnTo>
                  <a:lnTo>
                    <a:pt x="30727" y="8506"/>
                  </a:lnTo>
                  <a:lnTo>
                    <a:pt x="30823" y="8171"/>
                  </a:lnTo>
                  <a:lnTo>
                    <a:pt x="30909" y="7826"/>
                  </a:lnTo>
                  <a:lnTo>
                    <a:pt x="30976" y="7481"/>
                  </a:lnTo>
                  <a:lnTo>
                    <a:pt x="31034" y="7136"/>
                  </a:lnTo>
                  <a:lnTo>
                    <a:pt x="31091" y="6792"/>
                  </a:lnTo>
                  <a:lnTo>
                    <a:pt x="31129" y="6447"/>
                  </a:lnTo>
                  <a:lnTo>
                    <a:pt x="31158" y="6102"/>
                  </a:lnTo>
                  <a:lnTo>
                    <a:pt x="31187" y="5776"/>
                  </a:lnTo>
                  <a:lnTo>
                    <a:pt x="31225" y="5135"/>
                  </a:lnTo>
                  <a:lnTo>
                    <a:pt x="31235" y="4541"/>
                  </a:lnTo>
                  <a:lnTo>
                    <a:pt x="31244" y="4004"/>
                  </a:lnTo>
                  <a:lnTo>
                    <a:pt x="31244" y="3545"/>
                  </a:lnTo>
                  <a:lnTo>
                    <a:pt x="31244" y="1524"/>
                  </a:lnTo>
                  <a:lnTo>
                    <a:pt x="196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22">
              <a:extLst>
                <a:ext uri="{FF2B5EF4-FFF2-40B4-BE49-F238E27FC236}">
                  <a16:creationId xmlns:a16="http://schemas.microsoft.com/office/drawing/2014/main" id="{38CDCA1E-14B9-41E9-AF12-487637D2B338}"/>
                </a:ext>
              </a:extLst>
            </p:cNvPr>
            <p:cNvSpPr/>
            <p:nvPr/>
          </p:nvSpPr>
          <p:spPr>
            <a:xfrm>
              <a:off x="2497793" y="2941469"/>
              <a:ext cx="215721" cy="56962"/>
            </a:xfrm>
            <a:custGeom>
              <a:avLst/>
              <a:gdLst/>
              <a:ahLst/>
              <a:cxnLst/>
              <a:rect l="l" t="t" r="r" b="b"/>
              <a:pathLst>
                <a:path w="5336" h="1409" extrusionOk="0">
                  <a:moveTo>
                    <a:pt x="3171" y="0"/>
                  </a:moveTo>
                  <a:lnTo>
                    <a:pt x="3037" y="10"/>
                  </a:lnTo>
                  <a:lnTo>
                    <a:pt x="2912" y="19"/>
                  </a:lnTo>
                  <a:lnTo>
                    <a:pt x="2788" y="38"/>
                  </a:lnTo>
                  <a:lnTo>
                    <a:pt x="2673" y="67"/>
                  </a:lnTo>
                  <a:lnTo>
                    <a:pt x="2424" y="125"/>
                  </a:lnTo>
                  <a:lnTo>
                    <a:pt x="2175" y="211"/>
                  </a:lnTo>
                  <a:lnTo>
                    <a:pt x="1629" y="402"/>
                  </a:lnTo>
                  <a:lnTo>
                    <a:pt x="336" y="833"/>
                  </a:lnTo>
                  <a:lnTo>
                    <a:pt x="269" y="862"/>
                  </a:lnTo>
                  <a:lnTo>
                    <a:pt x="202" y="900"/>
                  </a:lnTo>
                  <a:lnTo>
                    <a:pt x="144" y="939"/>
                  </a:lnTo>
                  <a:lnTo>
                    <a:pt x="96" y="987"/>
                  </a:lnTo>
                  <a:lnTo>
                    <a:pt x="58" y="1035"/>
                  </a:lnTo>
                  <a:lnTo>
                    <a:pt x="29" y="1082"/>
                  </a:lnTo>
                  <a:lnTo>
                    <a:pt x="10" y="1130"/>
                  </a:lnTo>
                  <a:lnTo>
                    <a:pt x="1" y="1178"/>
                  </a:lnTo>
                  <a:lnTo>
                    <a:pt x="1" y="1217"/>
                  </a:lnTo>
                  <a:lnTo>
                    <a:pt x="10" y="1264"/>
                  </a:lnTo>
                  <a:lnTo>
                    <a:pt x="29" y="1303"/>
                  </a:lnTo>
                  <a:lnTo>
                    <a:pt x="58" y="1331"/>
                  </a:lnTo>
                  <a:lnTo>
                    <a:pt x="96" y="1360"/>
                  </a:lnTo>
                  <a:lnTo>
                    <a:pt x="154" y="1389"/>
                  </a:lnTo>
                  <a:lnTo>
                    <a:pt x="221" y="1398"/>
                  </a:lnTo>
                  <a:lnTo>
                    <a:pt x="297" y="1408"/>
                  </a:lnTo>
                  <a:lnTo>
                    <a:pt x="4914" y="1408"/>
                  </a:lnTo>
                  <a:lnTo>
                    <a:pt x="5336" y="354"/>
                  </a:lnTo>
                  <a:lnTo>
                    <a:pt x="3726" y="58"/>
                  </a:lnTo>
                  <a:lnTo>
                    <a:pt x="3583" y="29"/>
                  </a:lnTo>
                  <a:lnTo>
                    <a:pt x="3439" y="10"/>
                  </a:lnTo>
                  <a:lnTo>
                    <a:pt x="3295" y="10"/>
                  </a:lnTo>
                  <a:lnTo>
                    <a:pt x="3171"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22">
              <a:extLst>
                <a:ext uri="{FF2B5EF4-FFF2-40B4-BE49-F238E27FC236}">
                  <a16:creationId xmlns:a16="http://schemas.microsoft.com/office/drawing/2014/main" id="{A9917990-8C43-472B-BF96-9B73E021B40E}"/>
                </a:ext>
              </a:extLst>
            </p:cNvPr>
            <p:cNvSpPr/>
            <p:nvPr/>
          </p:nvSpPr>
          <p:spPr>
            <a:xfrm>
              <a:off x="3298537" y="2215773"/>
              <a:ext cx="311009" cy="575041"/>
            </a:xfrm>
            <a:custGeom>
              <a:avLst/>
              <a:gdLst/>
              <a:ahLst/>
              <a:cxnLst/>
              <a:rect l="l" t="t" r="r" b="b"/>
              <a:pathLst>
                <a:path w="7693" h="14224" extrusionOk="0">
                  <a:moveTo>
                    <a:pt x="3794" y="0"/>
                  </a:moveTo>
                  <a:lnTo>
                    <a:pt x="3679" y="10"/>
                  </a:lnTo>
                  <a:lnTo>
                    <a:pt x="3564" y="19"/>
                  </a:lnTo>
                  <a:lnTo>
                    <a:pt x="3439" y="48"/>
                  </a:lnTo>
                  <a:lnTo>
                    <a:pt x="3324" y="77"/>
                  </a:lnTo>
                  <a:lnTo>
                    <a:pt x="3200" y="115"/>
                  </a:lnTo>
                  <a:lnTo>
                    <a:pt x="3085" y="163"/>
                  </a:lnTo>
                  <a:lnTo>
                    <a:pt x="2970" y="221"/>
                  </a:lnTo>
                  <a:lnTo>
                    <a:pt x="2855" y="278"/>
                  </a:lnTo>
                  <a:lnTo>
                    <a:pt x="2740" y="355"/>
                  </a:lnTo>
                  <a:lnTo>
                    <a:pt x="2625" y="431"/>
                  </a:lnTo>
                  <a:lnTo>
                    <a:pt x="2510" y="517"/>
                  </a:lnTo>
                  <a:lnTo>
                    <a:pt x="2395" y="623"/>
                  </a:lnTo>
                  <a:lnTo>
                    <a:pt x="2290" y="728"/>
                  </a:lnTo>
                  <a:lnTo>
                    <a:pt x="2175" y="843"/>
                  </a:lnTo>
                  <a:lnTo>
                    <a:pt x="2070" y="977"/>
                  </a:lnTo>
                  <a:lnTo>
                    <a:pt x="1964" y="1111"/>
                  </a:lnTo>
                  <a:lnTo>
                    <a:pt x="1849" y="1255"/>
                  </a:lnTo>
                  <a:lnTo>
                    <a:pt x="1754" y="1418"/>
                  </a:lnTo>
                  <a:lnTo>
                    <a:pt x="1648" y="1581"/>
                  </a:lnTo>
                  <a:lnTo>
                    <a:pt x="1514" y="1811"/>
                  </a:lnTo>
                  <a:lnTo>
                    <a:pt x="1399" y="2040"/>
                  </a:lnTo>
                  <a:lnTo>
                    <a:pt x="1275" y="2280"/>
                  </a:lnTo>
                  <a:lnTo>
                    <a:pt x="1169" y="2519"/>
                  </a:lnTo>
                  <a:lnTo>
                    <a:pt x="1064" y="2759"/>
                  </a:lnTo>
                  <a:lnTo>
                    <a:pt x="968" y="2998"/>
                  </a:lnTo>
                  <a:lnTo>
                    <a:pt x="872" y="3247"/>
                  </a:lnTo>
                  <a:lnTo>
                    <a:pt x="786" y="3496"/>
                  </a:lnTo>
                  <a:lnTo>
                    <a:pt x="623" y="4004"/>
                  </a:lnTo>
                  <a:lnTo>
                    <a:pt x="489" y="4521"/>
                  </a:lnTo>
                  <a:lnTo>
                    <a:pt x="365" y="5038"/>
                  </a:lnTo>
                  <a:lnTo>
                    <a:pt x="269" y="5556"/>
                  </a:lnTo>
                  <a:lnTo>
                    <a:pt x="192" y="6073"/>
                  </a:lnTo>
                  <a:lnTo>
                    <a:pt x="125" y="6590"/>
                  </a:lnTo>
                  <a:lnTo>
                    <a:pt x="68" y="7107"/>
                  </a:lnTo>
                  <a:lnTo>
                    <a:pt x="39" y="7624"/>
                  </a:lnTo>
                  <a:lnTo>
                    <a:pt x="10" y="8123"/>
                  </a:lnTo>
                  <a:lnTo>
                    <a:pt x="1" y="8621"/>
                  </a:lnTo>
                  <a:lnTo>
                    <a:pt x="1" y="9109"/>
                  </a:lnTo>
                  <a:lnTo>
                    <a:pt x="1" y="9578"/>
                  </a:lnTo>
                  <a:lnTo>
                    <a:pt x="20" y="10038"/>
                  </a:lnTo>
                  <a:lnTo>
                    <a:pt x="49" y="10488"/>
                  </a:lnTo>
                  <a:lnTo>
                    <a:pt x="78" y="10910"/>
                  </a:lnTo>
                  <a:lnTo>
                    <a:pt x="106" y="11322"/>
                  </a:lnTo>
                  <a:lnTo>
                    <a:pt x="183" y="12059"/>
                  </a:lnTo>
                  <a:lnTo>
                    <a:pt x="269" y="12701"/>
                  </a:lnTo>
                  <a:lnTo>
                    <a:pt x="355" y="13228"/>
                  </a:lnTo>
                  <a:lnTo>
                    <a:pt x="422" y="13630"/>
                  </a:lnTo>
                  <a:lnTo>
                    <a:pt x="489" y="13956"/>
                  </a:lnTo>
                  <a:lnTo>
                    <a:pt x="1169" y="14032"/>
                  </a:lnTo>
                  <a:lnTo>
                    <a:pt x="1802" y="14090"/>
                  </a:lnTo>
                  <a:lnTo>
                    <a:pt x="2395" y="14138"/>
                  </a:lnTo>
                  <a:lnTo>
                    <a:pt x="2951" y="14176"/>
                  </a:lnTo>
                  <a:lnTo>
                    <a:pt x="3468" y="14205"/>
                  </a:lnTo>
                  <a:lnTo>
                    <a:pt x="3957" y="14224"/>
                  </a:lnTo>
                  <a:lnTo>
                    <a:pt x="4847" y="14224"/>
                  </a:lnTo>
                  <a:lnTo>
                    <a:pt x="5250" y="14205"/>
                  </a:lnTo>
                  <a:lnTo>
                    <a:pt x="5633" y="14185"/>
                  </a:lnTo>
                  <a:lnTo>
                    <a:pt x="5997" y="14147"/>
                  </a:lnTo>
                  <a:lnTo>
                    <a:pt x="6342" y="14109"/>
                  </a:lnTo>
                  <a:lnTo>
                    <a:pt x="6667" y="14051"/>
                  </a:lnTo>
                  <a:lnTo>
                    <a:pt x="6983" y="13984"/>
                  </a:lnTo>
                  <a:lnTo>
                    <a:pt x="7290" y="13917"/>
                  </a:lnTo>
                  <a:lnTo>
                    <a:pt x="7587" y="13831"/>
                  </a:lnTo>
                  <a:lnTo>
                    <a:pt x="7615" y="12682"/>
                  </a:lnTo>
                  <a:lnTo>
                    <a:pt x="7644" y="11465"/>
                  </a:lnTo>
                  <a:lnTo>
                    <a:pt x="7673" y="10000"/>
                  </a:lnTo>
                  <a:lnTo>
                    <a:pt x="7692" y="8429"/>
                  </a:lnTo>
                  <a:lnTo>
                    <a:pt x="7692" y="7644"/>
                  </a:lnTo>
                  <a:lnTo>
                    <a:pt x="7683" y="6887"/>
                  </a:lnTo>
                  <a:lnTo>
                    <a:pt x="7673" y="6178"/>
                  </a:lnTo>
                  <a:lnTo>
                    <a:pt x="7654" y="5527"/>
                  </a:lnTo>
                  <a:lnTo>
                    <a:pt x="7625" y="4962"/>
                  </a:lnTo>
                  <a:lnTo>
                    <a:pt x="7587" y="4483"/>
                  </a:lnTo>
                  <a:lnTo>
                    <a:pt x="7539" y="4195"/>
                  </a:lnTo>
                  <a:lnTo>
                    <a:pt x="7481" y="3899"/>
                  </a:lnTo>
                  <a:lnTo>
                    <a:pt x="7414" y="3611"/>
                  </a:lnTo>
                  <a:lnTo>
                    <a:pt x="7319" y="3324"/>
                  </a:lnTo>
                  <a:lnTo>
                    <a:pt x="7213" y="3037"/>
                  </a:lnTo>
                  <a:lnTo>
                    <a:pt x="7098" y="2759"/>
                  </a:lnTo>
                  <a:lnTo>
                    <a:pt x="6964" y="2481"/>
                  </a:lnTo>
                  <a:lnTo>
                    <a:pt x="6820" y="2213"/>
                  </a:lnTo>
                  <a:lnTo>
                    <a:pt x="6658" y="1954"/>
                  </a:lnTo>
                  <a:lnTo>
                    <a:pt x="6495" y="1705"/>
                  </a:lnTo>
                  <a:lnTo>
                    <a:pt x="6313" y="1466"/>
                  </a:lnTo>
                  <a:lnTo>
                    <a:pt x="6131" y="1236"/>
                  </a:lnTo>
                  <a:lnTo>
                    <a:pt x="5930" y="1025"/>
                  </a:lnTo>
                  <a:lnTo>
                    <a:pt x="5729" y="834"/>
                  </a:lnTo>
                  <a:lnTo>
                    <a:pt x="5518" y="652"/>
                  </a:lnTo>
                  <a:lnTo>
                    <a:pt x="5298" y="489"/>
                  </a:lnTo>
                  <a:lnTo>
                    <a:pt x="5077" y="355"/>
                  </a:lnTo>
                  <a:lnTo>
                    <a:pt x="4847" y="230"/>
                  </a:lnTo>
                  <a:lnTo>
                    <a:pt x="4618" y="134"/>
                  </a:lnTo>
                  <a:lnTo>
                    <a:pt x="4503" y="96"/>
                  </a:lnTo>
                  <a:lnTo>
                    <a:pt x="4388" y="67"/>
                  </a:lnTo>
                  <a:lnTo>
                    <a:pt x="4273" y="39"/>
                  </a:lnTo>
                  <a:lnTo>
                    <a:pt x="4148" y="19"/>
                  </a:lnTo>
                  <a:lnTo>
                    <a:pt x="4033" y="10"/>
                  </a:lnTo>
                  <a:lnTo>
                    <a:pt x="3918" y="0"/>
                  </a:lnTo>
                  <a:close/>
                </a:path>
              </a:pathLst>
            </a:custGeom>
            <a:solidFill>
              <a:srgbClr val="FF8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22">
              <a:extLst>
                <a:ext uri="{FF2B5EF4-FFF2-40B4-BE49-F238E27FC236}">
                  <a16:creationId xmlns:a16="http://schemas.microsoft.com/office/drawing/2014/main" id="{8DE384B1-BCBD-429E-A9CC-E90085D2B470}"/>
                </a:ext>
              </a:extLst>
            </p:cNvPr>
            <p:cNvSpPr/>
            <p:nvPr/>
          </p:nvSpPr>
          <p:spPr>
            <a:xfrm>
              <a:off x="1720260" y="2966615"/>
              <a:ext cx="427157" cy="87566"/>
            </a:xfrm>
            <a:custGeom>
              <a:avLst/>
              <a:gdLst/>
              <a:ahLst/>
              <a:cxnLst/>
              <a:rect l="l" t="t" r="r" b="b"/>
              <a:pathLst>
                <a:path w="10566" h="2166" extrusionOk="0">
                  <a:moveTo>
                    <a:pt x="2060" y="1"/>
                  </a:moveTo>
                  <a:lnTo>
                    <a:pt x="1849" y="10"/>
                  </a:lnTo>
                  <a:lnTo>
                    <a:pt x="1648" y="49"/>
                  </a:lnTo>
                  <a:lnTo>
                    <a:pt x="1447" y="96"/>
                  </a:lnTo>
                  <a:lnTo>
                    <a:pt x="1255" y="163"/>
                  </a:lnTo>
                  <a:lnTo>
                    <a:pt x="1073" y="250"/>
                  </a:lnTo>
                  <a:lnTo>
                    <a:pt x="911" y="355"/>
                  </a:lnTo>
                  <a:lnTo>
                    <a:pt x="748" y="480"/>
                  </a:lnTo>
                  <a:lnTo>
                    <a:pt x="604" y="614"/>
                  </a:lnTo>
                  <a:lnTo>
                    <a:pt x="470" y="757"/>
                  </a:lnTo>
                  <a:lnTo>
                    <a:pt x="346" y="911"/>
                  </a:lnTo>
                  <a:lnTo>
                    <a:pt x="250" y="1083"/>
                  </a:lnTo>
                  <a:lnTo>
                    <a:pt x="164" y="1265"/>
                  </a:lnTo>
                  <a:lnTo>
                    <a:pt x="87" y="1457"/>
                  </a:lnTo>
                  <a:lnTo>
                    <a:pt x="39" y="1658"/>
                  </a:lnTo>
                  <a:lnTo>
                    <a:pt x="10" y="1859"/>
                  </a:lnTo>
                  <a:lnTo>
                    <a:pt x="1" y="2070"/>
                  </a:lnTo>
                  <a:lnTo>
                    <a:pt x="1" y="2165"/>
                  </a:lnTo>
                  <a:lnTo>
                    <a:pt x="10565" y="2165"/>
                  </a:lnTo>
                  <a:lnTo>
                    <a:pt x="10565" y="2070"/>
                  </a:lnTo>
                  <a:lnTo>
                    <a:pt x="10556" y="1859"/>
                  </a:lnTo>
                  <a:lnTo>
                    <a:pt x="10517" y="1658"/>
                  </a:lnTo>
                  <a:lnTo>
                    <a:pt x="10470" y="1457"/>
                  </a:lnTo>
                  <a:lnTo>
                    <a:pt x="10403" y="1265"/>
                  </a:lnTo>
                  <a:lnTo>
                    <a:pt x="10316" y="1083"/>
                  </a:lnTo>
                  <a:lnTo>
                    <a:pt x="10211" y="911"/>
                  </a:lnTo>
                  <a:lnTo>
                    <a:pt x="10086" y="757"/>
                  </a:lnTo>
                  <a:lnTo>
                    <a:pt x="9952" y="614"/>
                  </a:lnTo>
                  <a:lnTo>
                    <a:pt x="9809" y="480"/>
                  </a:lnTo>
                  <a:lnTo>
                    <a:pt x="9655" y="355"/>
                  </a:lnTo>
                  <a:lnTo>
                    <a:pt x="9483" y="250"/>
                  </a:lnTo>
                  <a:lnTo>
                    <a:pt x="9301" y="163"/>
                  </a:lnTo>
                  <a:lnTo>
                    <a:pt x="9110" y="96"/>
                  </a:lnTo>
                  <a:lnTo>
                    <a:pt x="8908" y="49"/>
                  </a:lnTo>
                  <a:lnTo>
                    <a:pt x="8707" y="10"/>
                  </a:lnTo>
                  <a:lnTo>
                    <a:pt x="84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22">
              <a:extLst>
                <a:ext uri="{FF2B5EF4-FFF2-40B4-BE49-F238E27FC236}">
                  <a16:creationId xmlns:a16="http://schemas.microsoft.com/office/drawing/2014/main" id="{3D657606-3F15-4B04-8477-0F10D2BC06A7}"/>
                </a:ext>
              </a:extLst>
            </p:cNvPr>
            <p:cNvSpPr/>
            <p:nvPr/>
          </p:nvSpPr>
          <p:spPr>
            <a:xfrm>
              <a:off x="1616889" y="2749401"/>
              <a:ext cx="322975" cy="304783"/>
            </a:xfrm>
            <a:custGeom>
              <a:avLst/>
              <a:gdLst/>
              <a:ahLst/>
              <a:cxnLst/>
              <a:rect l="l" t="t" r="r" b="b"/>
              <a:pathLst>
                <a:path w="7989" h="7539" extrusionOk="0">
                  <a:moveTo>
                    <a:pt x="1916" y="0"/>
                  </a:moveTo>
                  <a:lnTo>
                    <a:pt x="0" y="7538"/>
                  </a:lnTo>
                  <a:lnTo>
                    <a:pt x="6073" y="7538"/>
                  </a:lnTo>
                  <a:lnTo>
                    <a:pt x="798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22">
              <a:extLst>
                <a:ext uri="{FF2B5EF4-FFF2-40B4-BE49-F238E27FC236}">
                  <a16:creationId xmlns:a16="http://schemas.microsoft.com/office/drawing/2014/main" id="{705DD0B8-E3A9-4BAA-9806-44F5F0400450}"/>
                </a:ext>
              </a:extLst>
            </p:cNvPr>
            <p:cNvSpPr/>
            <p:nvPr/>
          </p:nvSpPr>
          <p:spPr>
            <a:xfrm>
              <a:off x="1132856" y="1940136"/>
              <a:ext cx="1342557" cy="867008"/>
            </a:xfrm>
            <a:custGeom>
              <a:avLst/>
              <a:gdLst/>
              <a:ahLst/>
              <a:cxnLst/>
              <a:rect l="l" t="t" r="r" b="b"/>
              <a:pathLst>
                <a:path w="33209" h="21446" extrusionOk="0">
                  <a:moveTo>
                    <a:pt x="1581" y="0"/>
                  </a:moveTo>
                  <a:lnTo>
                    <a:pt x="1418" y="10"/>
                  </a:lnTo>
                  <a:lnTo>
                    <a:pt x="1265" y="38"/>
                  </a:lnTo>
                  <a:lnTo>
                    <a:pt x="1112" y="77"/>
                  </a:lnTo>
                  <a:lnTo>
                    <a:pt x="968" y="125"/>
                  </a:lnTo>
                  <a:lnTo>
                    <a:pt x="824" y="192"/>
                  </a:lnTo>
                  <a:lnTo>
                    <a:pt x="700" y="268"/>
                  </a:lnTo>
                  <a:lnTo>
                    <a:pt x="575" y="364"/>
                  </a:lnTo>
                  <a:lnTo>
                    <a:pt x="461" y="469"/>
                  </a:lnTo>
                  <a:lnTo>
                    <a:pt x="365" y="575"/>
                  </a:lnTo>
                  <a:lnTo>
                    <a:pt x="269" y="699"/>
                  </a:lnTo>
                  <a:lnTo>
                    <a:pt x="192" y="833"/>
                  </a:lnTo>
                  <a:lnTo>
                    <a:pt x="125" y="967"/>
                  </a:lnTo>
                  <a:lnTo>
                    <a:pt x="68" y="1111"/>
                  </a:lnTo>
                  <a:lnTo>
                    <a:pt x="30" y="1264"/>
                  </a:lnTo>
                  <a:lnTo>
                    <a:pt x="10" y="1427"/>
                  </a:lnTo>
                  <a:lnTo>
                    <a:pt x="1" y="1590"/>
                  </a:lnTo>
                  <a:lnTo>
                    <a:pt x="2261" y="19865"/>
                  </a:lnTo>
                  <a:lnTo>
                    <a:pt x="2271" y="20028"/>
                  </a:lnTo>
                  <a:lnTo>
                    <a:pt x="2290" y="20181"/>
                  </a:lnTo>
                  <a:lnTo>
                    <a:pt x="2328" y="20334"/>
                  </a:lnTo>
                  <a:lnTo>
                    <a:pt x="2386" y="20478"/>
                  </a:lnTo>
                  <a:lnTo>
                    <a:pt x="2453" y="20622"/>
                  </a:lnTo>
                  <a:lnTo>
                    <a:pt x="2529" y="20756"/>
                  </a:lnTo>
                  <a:lnTo>
                    <a:pt x="2625" y="20871"/>
                  </a:lnTo>
                  <a:lnTo>
                    <a:pt x="2721" y="20986"/>
                  </a:lnTo>
                  <a:lnTo>
                    <a:pt x="2836" y="21091"/>
                  </a:lnTo>
                  <a:lnTo>
                    <a:pt x="2960" y="21177"/>
                  </a:lnTo>
                  <a:lnTo>
                    <a:pt x="3085" y="21263"/>
                  </a:lnTo>
                  <a:lnTo>
                    <a:pt x="3229" y="21321"/>
                  </a:lnTo>
                  <a:lnTo>
                    <a:pt x="3372" y="21378"/>
                  </a:lnTo>
                  <a:lnTo>
                    <a:pt x="3526" y="21417"/>
                  </a:lnTo>
                  <a:lnTo>
                    <a:pt x="3679" y="21445"/>
                  </a:lnTo>
                  <a:lnTo>
                    <a:pt x="31790" y="21445"/>
                  </a:lnTo>
                  <a:lnTo>
                    <a:pt x="31944" y="21417"/>
                  </a:lnTo>
                  <a:lnTo>
                    <a:pt x="32097" y="21378"/>
                  </a:lnTo>
                  <a:lnTo>
                    <a:pt x="32241" y="21321"/>
                  </a:lnTo>
                  <a:lnTo>
                    <a:pt x="32384" y="21263"/>
                  </a:lnTo>
                  <a:lnTo>
                    <a:pt x="32518" y="21177"/>
                  </a:lnTo>
                  <a:lnTo>
                    <a:pt x="32633" y="21091"/>
                  </a:lnTo>
                  <a:lnTo>
                    <a:pt x="32748" y="20986"/>
                  </a:lnTo>
                  <a:lnTo>
                    <a:pt x="32854" y="20871"/>
                  </a:lnTo>
                  <a:lnTo>
                    <a:pt x="32940" y="20756"/>
                  </a:lnTo>
                  <a:lnTo>
                    <a:pt x="33016" y="20622"/>
                  </a:lnTo>
                  <a:lnTo>
                    <a:pt x="33084" y="20478"/>
                  </a:lnTo>
                  <a:lnTo>
                    <a:pt x="33141" y="20334"/>
                  </a:lnTo>
                  <a:lnTo>
                    <a:pt x="33179" y="20181"/>
                  </a:lnTo>
                  <a:lnTo>
                    <a:pt x="33208" y="20028"/>
                  </a:lnTo>
                  <a:lnTo>
                    <a:pt x="33208" y="19865"/>
                  </a:lnTo>
                  <a:lnTo>
                    <a:pt x="30948" y="1590"/>
                  </a:lnTo>
                  <a:lnTo>
                    <a:pt x="30948" y="1427"/>
                  </a:lnTo>
                  <a:lnTo>
                    <a:pt x="30919" y="1264"/>
                  </a:lnTo>
                  <a:lnTo>
                    <a:pt x="30881" y="1111"/>
                  </a:lnTo>
                  <a:lnTo>
                    <a:pt x="30823" y="967"/>
                  </a:lnTo>
                  <a:lnTo>
                    <a:pt x="30756" y="833"/>
                  </a:lnTo>
                  <a:lnTo>
                    <a:pt x="30679" y="699"/>
                  </a:lnTo>
                  <a:lnTo>
                    <a:pt x="30593" y="575"/>
                  </a:lnTo>
                  <a:lnTo>
                    <a:pt x="30488" y="469"/>
                  </a:lnTo>
                  <a:lnTo>
                    <a:pt x="30373" y="364"/>
                  </a:lnTo>
                  <a:lnTo>
                    <a:pt x="30248" y="268"/>
                  </a:lnTo>
                  <a:lnTo>
                    <a:pt x="30124" y="192"/>
                  </a:lnTo>
                  <a:lnTo>
                    <a:pt x="29980" y="125"/>
                  </a:lnTo>
                  <a:lnTo>
                    <a:pt x="29837" y="77"/>
                  </a:lnTo>
                  <a:lnTo>
                    <a:pt x="29683" y="38"/>
                  </a:lnTo>
                  <a:lnTo>
                    <a:pt x="29530" y="10"/>
                  </a:lnTo>
                  <a:lnTo>
                    <a:pt x="293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22">
              <a:extLst>
                <a:ext uri="{FF2B5EF4-FFF2-40B4-BE49-F238E27FC236}">
                  <a16:creationId xmlns:a16="http://schemas.microsoft.com/office/drawing/2014/main" id="{96D27B89-537B-4C0A-88C9-F55E6957F73C}"/>
                </a:ext>
              </a:extLst>
            </p:cNvPr>
            <p:cNvSpPr/>
            <p:nvPr/>
          </p:nvSpPr>
          <p:spPr>
            <a:xfrm>
              <a:off x="2263154" y="1940136"/>
              <a:ext cx="212244" cy="867008"/>
            </a:xfrm>
            <a:custGeom>
              <a:avLst/>
              <a:gdLst/>
              <a:ahLst/>
              <a:cxnLst/>
              <a:rect l="l" t="t" r="r" b="b"/>
              <a:pathLst>
                <a:path w="5250" h="21446" extrusionOk="0">
                  <a:moveTo>
                    <a:pt x="0" y="0"/>
                  </a:moveTo>
                  <a:lnTo>
                    <a:pt x="163" y="10"/>
                  </a:lnTo>
                  <a:lnTo>
                    <a:pt x="316" y="38"/>
                  </a:lnTo>
                  <a:lnTo>
                    <a:pt x="470" y="77"/>
                  </a:lnTo>
                  <a:lnTo>
                    <a:pt x="613" y="125"/>
                  </a:lnTo>
                  <a:lnTo>
                    <a:pt x="747" y="192"/>
                  </a:lnTo>
                  <a:lnTo>
                    <a:pt x="881" y="268"/>
                  </a:lnTo>
                  <a:lnTo>
                    <a:pt x="1006" y="364"/>
                  </a:lnTo>
                  <a:lnTo>
                    <a:pt x="1121" y="469"/>
                  </a:lnTo>
                  <a:lnTo>
                    <a:pt x="1217" y="575"/>
                  </a:lnTo>
                  <a:lnTo>
                    <a:pt x="1312" y="699"/>
                  </a:lnTo>
                  <a:lnTo>
                    <a:pt x="1389" y="833"/>
                  </a:lnTo>
                  <a:lnTo>
                    <a:pt x="1456" y="967"/>
                  </a:lnTo>
                  <a:lnTo>
                    <a:pt x="1514" y="1111"/>
                  </a:lnTo>
                  <a:lnTo>
                    <a:pt x="1552" y="1264"/>
                  </a:lnTo>
                  <a:lnTo>
                    <a:pt x="1571" y="1427"/>
                  </a:lnTo>
                  <a:lnTo>
                    <a:pt x="1581" y="1590"/>
                  </a:lnTo>
                  <a:lnTo>
                    <a:pt x="3841" y="19865"/>
                  </a:lnTo>
                  <a:lnTo>
                    <a:pt x="3831" y="20028"/>
                  </a:lnTo>
                  <a:lnTo>
                    <a:pt x="3812" y="20181"/>
                  </a:lnTo>
                  <a:lnTo>
                    <a:pt x="3774" y="20334"/>
                  </a:lnTo>
                  <a:lnTo>
                    <a:pt x="3717" y="20478"/>
                  </a:lnTo>
                  <a:lnTo>
                    <a:pt x="3649" y="20622"/>
                  </a:lnTo>
                  <a:lnTo>
                    <a:pt x="3573" y="20756"/>
                  </a:lnTo>
                  <a:lnTo>
                    <a:pt x="3477" y="20871"/>
                  </a:lnTo>
                  <a:lnTo>
                    <a:pt x="3381" y="20986"/>
                  </a:lnTo>
                  <a:lnTo>
                    <a:pt x="3266" y="21091"/>
                  </a:lnTo>
                  <a:lnTo>
                    <a:pt x="3142" y="21177"/>
                  </a:lnTo>
                  <a:lnTo>
                    <a:pt x="3008" y="21263"/>
                  </a:lnTo>
                  <a:lnTo>
                    <a:pt x="2874" y="21321"/>
                  </a:lnTo>
                  <a:lnTo>
                    <a:pt x="2730" y="21378"/>
                  </a:lnTo>
                  <a:lnTo>
                    <a:pt x="2577" y="21417"/>
                  </a:lnTo>
                  <a:lnTo>
                    <a:pt x="2423" y="21445"/>
                  </a:lnTo>
                  <a:lnTo>
                    <a:pt x="3831" y="21445"/>
                  </a:lnTo>
                  <a:lnTo>
                    <a:pt x="3985" y="21417"/>
                  </a:lnTo>
                  <a:lnTo>
                    <a:pt x="4138" y="21378"/>
                  </a:lnTo>
                  <a:lnTo>
                    <a:pt x="4282" y="21321"/>
                  </a:lnTo>
                  <a:lnTo>
                    <a:pt x="4425" y="21263"/>
                  </a:lnTo>
                  <a:lnTo>
                    <a:pt x="4559" y="21177"/>
                  </a:lnTo>
                  <a:lnTo>
                    <a:pt x="4674" y="21091"/>
                  </a:lnTo>
                  <a:lnTo>
                    <a:pt x="4789" y="20986"/>
                  </a:lnTo>
                  <a:lnTo>
                    <a:pt x="4895" y="20871"/>
                  </a:lnTo>
                  <a:lnTo>
                    <a:pt x="4981" y="20756"/>
                  </a:lnTo>
                  <a:lnTo>
                    <a:pt x="5057" y="20622"/>
                  </a:lnTo>
                  <a:lnTo>
                    <a:pt x="5125" y="20478"/>
                  </a:lnTo>
                  <a:lnTo>
                    <a:pt x="5182" y="20334"/>
                  </a:lnTo>
                  <a:lnTo>
                    <a:pt x="5220" y="20181"/>
                  </a:lnTo>
                  <a:lnTo>
                    <a:pt x="5249" y="20028"/>
                  </a:lnTo>
                  <a:lnTo>
                    <a:pt x="5249" y="19865"/>
                  </a:lnTo>
                  <a:lnTo>
                    <a:pt x="2989" y="1590"/>
                  </a:lnTo>
                  <a:lnTo>
                    <a:pt x="2989" y="1427"/>
                  </a:lnTo>
                  <a:lnTo>
                    <a:pt x="2960" y="1264"/>
                  </a:lnTo>
                  <a:lnTo>
                    <a:pt x="2922" y="1111"/>
                  </a:lnTo>
                  <a:lnTo>
                    <a:pt x="2864" y="967"/>
                  </a:lnTo>
                  <a:lnTo>
                    <a:pt x="2797" y="833"/>
                  </a:lnTo>
                  <a:lnTo>
                    <a:pt x="2720" y="699"/>
                  </a:lnTo>
                  <a:lnTo>
                    <a:pt x="2634" y="575"/>
                  </a:lnTo>
                  <a:lnTo>
                    <a:pt x="2529" y="469"/>
                  </a:lnTo>
                  <a:lnTo>
                    <a:pt x="2414" y="364"/>
                  </a:lnTo>
                  <a:lnTo>
                    <a:pt x="2289" y="268"/>
                  </a:lnTo>
                  <a:lnTo>
                    <a:pt x="2165" y="192"/>
                  </a:lnTo>
                  <a:lnTo>
                    <a:pt x="2021" y="125"/>
                  </a:lnTo>
                  <a:lnTo>
                    <a:pt x="1878" y="77"/>
                  </a:lnTo>
                  <a:lnTo>
                    <a:pt x="1724" y="38"/>
                  </a:lnTo>
                  <a:lnTo>
                    <a:pt x="1571" y="10"/>
                  </a:lnTo>
                  <a:lnTo>
                    <a:pt x="140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22">
              <a:extLst>
                <a:ext uri="{FF2B5EF4-FFF2-40B4-BE49-F238E27FC236}">
                  <a16:creationId xmlns:a16="http://schemas.microsoft.com/office/drawing/2014/main" id="{E85F5ABA-D031-464A-892C-C583D5E3036A}"/>
                </a:ext>
              </a:extLst>
            </p:cNvPr>
            <p:cNvSpPr/>
            <p:nvPr/>
          </p:nvSpPr>
          <p:spPr>
            <a:xfrm>
              <a:off x="859489" y="3162564"/>
              <a:ext cx="2251327" cy="48836"/>
            </a:xfrm>
            <a:custGeom>
              <a:avLst/>
              <a:gdLst/>
              <a:ahLst/>
              <a:cxnLst/>
              <a:rect l="l" t="t" r="r" b="b"/>
              <a:pathLst>
                <a:path w="55688" h="1208" extrusionOk="0">
                  <a:moveTo>
                    <a:pt x="1" y="0"/>
                  </a:moveTo>
                  <a:lnTo>
                    <a:pt x="1" y="1207"/>
                  </a:lnTo>
                  <a:lnTo>
                    <a:pt x="55688" y="1207"/>
                  </a:lnTo>
                  <a:lnTo>
                    <a:pt x="55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684;p22">
              <a:extLst>
                <a:ext uri="{FF2B5EF4-FFF2-40B4-BE49-F238E27FC236}">
                  <a16:creationId xmlns:a16="http://schemas.microsoft.com/office/drawing/2014/main" id="{4E3F87BD-3CA4-4F0C-A181-D0011C5E94A9}"/>
                </a:ext>
              </a:extLst>
            </p:cNvPr>
            <p:cNvSpPr/>
            <p:nvPr/>
          </p:nvSpPr>
          <p:spPr>
            <a:xfrm>
              <a:off x="567930" y="3124603"/>
              <a:ext cx="583167" cy="1607397"/>
            </a:xfrm>
            <a:custGeom>
              <a:avLst/>
              <a:gdLst/>
              <a:ahLst/>
              <a:cxnLst/>
              <a:rect l="l" t="t" r="r" b="b"/>
              <a:pathLst>
                <a:path w="14425" h="39760" extrusionOk="0">
                  <a:moveTo>
                    <a:pt x="10661" y="1"/>
                  </a:moveTo>
                  <a:lnTo>
                    <a:pt x="0" y="39759"/>
                  </a:lnTo>
                  <a:lnTo>
                    <a:pt x="1351" y="39759"/>
                  </a:lnTo>
                  <a:lnTo>
                    <a:pt x="14425" y="365"/>
                  </a:lnTo>
                  <a:lnTo>
                    <a:pt x="106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22">
              <a:extLst>
                <a:ext uri="{FF2B5EF4-FFF2-40B4-BE49-F238E27FC236}">
                  <a16:creationId xmlns:a16="http://schemas.microsoft.com/office/drawing/2014/main" id="{B24DEE69-31DF-4878-A379-F8FAD8928F74}"/>
                </a:ext>
              </a:extLst>
            </p:cNvPr>
            <p:cNvSpPr/>
            <p:nvPr/>
          </p:nvSpPr>
          <p:spPr>
            <a:xfrm>
              <a:off x="2786643" y="3124603"/>
              <a:ext cx="583207" cy="1607397"/>
            </a:xfrm>
            <a:custGeom>
              <a:avLst/>
              <a:gdLst/>
              <a:ahLst/>
              <a:cxnLst/>
              <a:rect l="l" t="t" r="r" b="b"/>
              <a:pathLst>
                <a:path w="14426" h="39760" extrusionOk="0">
                  <a:moveTo>
                    <a:pt x="3765" y="1"/>
                  </a:moveTo>
                  <a:lnTo>
                    <a:pt x="1" y="365"/>
                  </a:lnTo>
                  <a:lnTo>
                    <a:pt x="13075" y="39759"/>
                  </a:lnTo>
                  <a:lnTo>
                    <a:pt x="14425" y="39759"/>
                  </a:lnTo>
                  <a:lnTo>
                    <a:pt x="3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22">
              <a:extLst>
                <a:ext uri="{FF2B5EF4-FFF2-40B4-BE49-F238E27FC236}">
                  <a16:creationId xmlns:a16="http://schemas.microsoft.com/office/drawing/2014/main" id="{FF1642D6-AE23-46BD-BC62-7E8D7D83D041}"/>
                </a:ext>
              </a:extLst>
            </p:cNvPr>
            <p:cNvSpPr/>
            <p:nvPr/>
          </p:nvSpPr>
          <p:spPr>
            <a:xfrm>
              <a:off x="747991" y="3048722"/>
              <a:ext cx="2480914" cy="124719"/>
            </a:xfrm>
            <a:custGeom>
              <a:avLst/>
              <a:gdLst/>
              <a:ahLst/>
              <a:cxnLst/>
              <a:rect l="l" t="t" r="r" b="b"/>
              <a:pathLst>
                <a:path w="61367" h="3085" extrusionOk="0">
                  <a:moveTo>
                    <a:pt x="0" y="0"/>
                  </a:moveTo>
                  <a:lnTo>
                    <a:pt x="0" y="3084"/>
                  </a:lnTo>
                  <a:lnTo>
                    <a:pt x="61367" y="3084"/>
                  </a:lnTo>
                  <a:lnTo>
                    <a:pt x="61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22">
              <a:extLst>
                <a:ext uri="{FF2B5EF4-FFF2-40B4-BE49-F238E27FC236}">
                  <a16:creationId xmlns:a16="http://schemas.microsoft.com/office/drawing/2014/main" id="{8D1A7384-D226-4456-AE21-20926E92A4A1}"/>
                </a:ext>
              </a:extLst>
            </p:cNvPr>
            <p:cNvSpPr/>
            <p:nvPr/>
          </p:nvSpPr>
          <p:spPr>
            <a:xfrm>
              <a:off x="2520634" y="2107018"/>
              <a:ext cx="232782" cy="51909"/>
            </a:xfrm>
            <a:custGeom>
              <a:avLst/>
              <a:gdLst/>
              <a:ahLst/>
              <a:cxnLst/>
              <a:rect l="l" t="t" r="r" b="b"/>
              <a:pathLst>
                <a:path w="5758" h="1284" extrusionOk="0">
                  <a:moveTo>
                    <a:pt x="575" y="0"/>
                  </a:moveTo>
                  <a:lnTo>
                    <a:pt x="518" y="10"/>
                  </a:lnTo>
                  <a:lnTo>
                    <a:pt x="451" y="29"/>
                  </a:lnTo>
                  <a:lnTo>
                    <a:pt x="393" y="48"/>
                  </a:lnTo>
                  <a:lnTo>
                    <a:pt x="336" y="77"/>
                  </a:lnTo>
                  <a:lnTo>
                    <a:pt x="288" y="106"/>
                  </a:lnTo>
                  <a:lnTo>
                    <a:pt x="231" y="144"/>
                  </a:lnTo>
                  <a:lnTo>
                    <a:pt x="192" y="192"/>
                  </a:lnTo>
                  <a:lnTo>
                    <a:pt x="144" y="230"/>
                  </a:lnTo>
                  <a:lnTo>
                    <a:pt x="106" y="278"/>
                  </a:lnTo>
                  <a:lnTo>
                    <a:pt x="77" y="335"/>
                  </a:lnTo>
                  <a:lnTo>
                    <a:pt x="49" y="393"/>
                  </a:lnTo>
                  <a:lnTo>
                    <a:pt x="29" y="450"/>
                  </a:lnTo>
                  <a:lnTo>
                    <a:pt x="10" y="508"/>
                  </a:lnTo>
                  <a:lnTo>
                    <a:pt x="1" y="575"/>
                  </a:lnTo>
                  <a:lnTo>
                    <a:pt x="1" y="642"/>
                  </a:lnTo>
                  <a:lnTo>
                    <a:pt x="1" y="709"/>
                  </a:lnTo>
                  <a:lnTo>
                    <a:pt x="10" y="776"/>
                  </a:lnTo>
                  <a:lnTo>
                    <a:pt x="29" y="834"/>
                  </a:lnTo>
                  <a:lnTo>
                    <a:pt x="49" y="891"/>
                  </a:lnTo>
                  <a:lnTo>
                    <a:pt x="77" y="948"/>
                  </a:lnTo>
                  <a:lnTo>
                    <a:pt x="106" y="1006"/>
                  </a:lnTo>
                  <a:lnTo>
                    <a:pt x="144" y="1054"/>
                  </a:lnTo>
                  <a:lnTo>
                    <a:pt x="192" y="1102"/>
                  </a:lnTo>
                  <a:lnTo>
                    <a:pt x="231" y="1140"/>
                  </a:lnTo>
                  <a:lnTo>
                    <a:pt x="288" y="1178"/>
                  </a:lnTo>
                  <a:lnTo>
                    <a:pt x="336" y="1207"/>
                  </a:lnTo>
                  <a:lnTo>
                    <a:pt x="393" y="1236"/>
                  </a:lnTo>
                  <a:lnTo>
                    <a:pt x="451" y="1255"/>
                  </a:lnTo>
                  <a:lnTo>
                    <a:pt x="518" y="1274"/>
                  </a:lnTo>
                  <a:lnTo>
                    <a:pt x="575" y="1284"/>
                  </a:lnTo>
                  <a:lnTo>
                    <a:pt x="5182" y="1284"/>
                  </a:lnTo>
                  <a:lnTo>
                    <a:pt x="5249" y="1274"/>
                  </a:lnTo>
                  <a:lnTo>
                    <a:pt x="5307" y="1255"/>
                  </a:lnTo>
                  <a:lnTo>
                    <a:pt x="5364" y="1236"/>
                  </a:lnTo>
                  <a:lnTo>
                    <a:pt x="5422" y="1207"/>
                  </a:lnTo>
                  <a:lnTo>
                    <a:pt x="5479" y="1178"/>
                  </a:lnTo>
                  <a:lnTo>
                    <a:pt x="5527" y="1140"/>
                  </a:lnTo>
                  <a:lnTo>
                    <a:pt x="5575" y="1102"/>
                  </a:lnTo>
                  <a:lnTo>
                    <a:pt x="5613" y="1054"/>
                  </a:lnTo>
                  <a:lnTo>
                    <a:pt x="5652" y="1006"/>
                  </a:lnTo>
                  <a:lnTo>
                    <a:pt x="5680" y="948"/>
                  </a:lnTo>
                  <a:lnTo>
                    <a:pt x="5709" y="891"/>
                  </a:lnTo>
                  <a:lnTo>
                    <a:pt x="5728" y="834"/>
                  </a:lnTo>
                  <a:lnTo>
                    <a:pt x="5748" y="776"/>
                  </a:lnTo>
                  <a:lnTo>
                    <a:pt x="5757" y="709"/>
                  </a:lnTo>
                  <a:lnTo>
                    <a:pt x="5757" y="642"/>
                  </a:lnTo>
                  <a:lnTo>
                    <a:pt x="5757" y="575"/>
                  </a:lnTo>
                  <a:lnTo>
                    <a:pt x="5748" y="508"/>
                  </a:lnTo>
                  <a:lnTo>
                    <a:pt x="5728" y="450"/>
                  </a:lnTo>
                  <a:lnTo>
                    <a:pt x="5709" y="393"/>
                  </a:lnTo>
                  <a:lnTo>
                    <a:pt x="5680" y="335"/>
                  </a:lnTo>
                  <a:lnTo>
                    <a:pt x="5652" y="278"/>
                  </a:lnTo>
                  <a:lnTo>
                    <a:pt x="5613" y="230"/>
                  </a:lnTo>
                  <a:lnTo>
                    <a:pt x="5575" y="192"/>
                  </a:lnTo>
                  <a:lnTo>
                    <a:pt x="5527" y="144"/>
                  </a:lnTo>
                  <a:lnTo>
                    <a:pt x="5479" y="106"/>
                  </a:lnTo>
                  <a:lnTo>
                    <a:pt x="5422" y="77"/>
                  </a:lnTo>
                  <a:lnTo>
                    <a:pt x="5364" y="48"/>
                  </a:lnTo>
                  <a:lnTo>
                    <a:pt x="5307" y="29"/>
                  </a:lnTo>
                  <a:lnTo>
                    <a:pt x="5249" y="10"/>
                  </a:lnTo>
                  <a:lnTo>
                    <a:pt x="51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688;p22">
              <a:extLst>
                <a:ext uri="{FF2B5EF4-FFF2-40B4-BE49-F238E27FC236}">
                  <a16:creationId xmlns:a16="http://schemas.microsoft.com/office/drawing/2014/main" id="{E9650972-9158-4663-B434-C8B9C4F98CD2}"/>
                </a:ext>
              </a:extLst>
            </p:cNvPr>
            <p:cNvSpPr/>
            <p:nvPr/>
          </p:nvSpPr>
          <p:spPr>
            <a:xfrm>
              <a:off x="2517157" y="2213867"/>
              <a:ext cx="89870" cy="173919"/>
            </a:xfrm>
            <a:custGeom>
              <a:avLst/>
              <a:gdLst/>
              <a:ahLst/>
              <a:cxnLst/>
              <a:rect l="l" t="t" r="r" b="b"/>
              <a:pathLst>
                <a:path w="2223" h="4302" extrusionOk="0">
                  <a:moveTo>
                    <a:pt x="815" y="1"/>
                  </a:moveTo>
                  <a:lnTo>
                    <a:pt x="767" y="10"/>
                  </a:lnTo>
                  <a:lnTo>
                    <a:pt x="719" y="20"/>
                  </a:lnTo>
                  <a:lnTo>
                    <a:pt x="671" y="30"/>
                  </a:lnTo>
                  <a:lnTo>
                    <a:pt x="623" y="49"/>
                  </a:lnTo>
                  <a:lnTo>
                    <a:pt x="575" y="77"/>
                  </a:lnTo>
                  <a:lnTo>
                    <a:pt x="537" y="116"/>
                  </a:lnTo>
                  <a:lnTo>
                    <a:pt x="499" y="154"/>
                  </a:lnTo>
                  <a:lnTo>
                    <a:pt x="470" y="192"/>
                  </a:lnTo>
                  <a:lnTo>
                    <a:pt x="441" y="240"/>
                  </a:lnTo>
                  <a:lnTo>
                    <a:pt x="288" y="575"/>
                  </a:lnTo>
                  <a:lnTo>
                    <a:pt x="221" y="719"/>
                  </a:lnTo>
                  <a:lnTo>
                    <a:pt x="173" y="872"/>
                  </a:lnTo>
                  <a:lnTo>
                    <a:pt x="125" y="1016"/>
                  </a:lnTo>
                  <a:lnTo>
                    <a:pt x="77" y="1169"/>
                  </a:lnTo>
                  <a:lnTo>
                    <a:pt x="48" y="1323"/>
                  </a:lnTo>
                  <a:lnTo>
                    <a:pt x="29" y="1476"/>
                  </a:lnTo>
                  <a:lnTo>
                    <a:pt x="10" y="1639"/>
                  </a:lnTo>
                  <a:lnTo>
                    <a:pt x="0" y="1792"/>
                  </a:lnTo>
                  <a:lnTo>
                    <a:pt x="0" y="1945"/>
                  </a:lnTo>
                  <a:lnTo>
                    <a:pt x="10" y="2098"/>
                  </a:lnTo>
                  <a:lnTo>
                    <a:pt x="20" y="2261"/>
                  </a:lnTo>
                  <a:lnTo>
                    <a:pt x="48" y="2414"/>
                  </a:lnTo>
                  <a:lnTo>
                    <a:pt x="77" y="2568"/>
                  </a:lnTo>
                  <a:lnTo>
                    <a:pt x="115" y="2721"/>
                  </a:lnTo>
                  <a:lnTo>
                    <a:pt x="163" y="2874"/>
                  </a:lnTo>
                  <a:lnTo>
                    <a:pt x="221" y="3018"/>
                  </a:lnTo>
                  <a:lnTo>
                    <a:pt x="623" y="4043"/>
                  </a:lnTo>
                  <a:lnTo>
                    <a:pt x="652" y="4091"/>
                  </a:lnTo>
                  <a:lnTo>
                    <a:pt x="680" y="4148"/>
                  </a:lnTo>
                  <a:lnTo>
                    <a:pt x="719" y="4186"/>
                  </a:lnTo>
                  <a:lnTo>
                    <a:pt x="767" y="4225"/>
                  </a:lnTo>
                  <a:lnTo>
                    <a:pt x="815" y="4253"/>
                  </a:lnTo>
                  <a:lnTo>
                    <a:pt x="872" y="4282"/>
                  </a:lnTo>
                  <a:lnTo>
                    <a:pt x="930" y="4301"/>
                  </a:lnTo>
                  <a:lnTo>
                    <a:pt x="1112" y="4301"/>
                  </a:lnTo>
                  <a:lnTo>
                    <a:pt x="1226" y="4282"/>
                  </a:lnTo>
                  <a:lnTo>
                    <a:pt x="1332" y="4244"/>
                  </a:lnTo>
                  <a:lnTo>
                    <a:pt x="1428" y="4186"/>
                  </a:lnTo>
                  <a:lnTo>
                    <a:pt x="1514" y="4119"/>
                  </a:lnTo>
                  <a:lnTo>
                    <a:pt x="1590" y="4033"/>
                  </a:lnTo>
                  <a:lnTo>
                    <a:pt x="1657" y="3937"/>
                  </a:lnTo>
                  <a:lnTo>
                    <a:pt x="1705" y="3832"/>
                  </a:lnTo>
                  <a:lnTo>
                    <a:pt x="2146" y="2510"/>
                  </a:lnTo>
                  <a:lnTo>
                    <a:pt x="2194" y="2338"/>
                  </a:lnTo>
                  <a:lnTo>
                    <a:pt x="2223" y="2165"/>
                  </a:lnTo>
                  <a:lnTo>
                    <a:pt x="2223" y="1993"/>
                  </a:lnTo>
                  <a:lnTo>
                    <a:pt x="2203" y="1811"/>
                  </a:lnTo>
                  <a:lnTo>
                    <a:pt x="2165" y="1648"/>
                  </a:lnTo>
                  <a:lnTo>
                    <a:pt x="2108" y="1476"/>
                  </a:lnTo>
                  <a:lnTo>
                    <a:pt x="2021" y="1323"/>
                  </a:lnTo>
                  <a:lnTo>
                    <a:pt x="1926" y="1169"/>
                  </a:lnTo>
                  <a:lnTo>
                    <a:pt x="1131" y="164"/>
                  </a:lnTo>
                  <a:lnTo>
                    <a:pt x="1102" y="125"/>
                  </a:lnTo>
                  <a:lnTo>
                    <a:pt x="1054" y="87"/>
                  </a:lnTo>
                  <a:lnTo>
                    <a:pt x="1016" y="58"/>
                  </a:lnTo>
                  <a:lnTo>
                    <a:pt x="968" y="30"/>
                  </a:lnTo>
                  <a:lnTo>
                    <a:pt x="920" y="20"/>
                  </a:lnTo>
                  <a:lnTo>
                    <a:pt x="862" y="10"/>
                  </a:lnTo>
                  <a:lnTo>
                    <a:pt x="815" y="1"/>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990;p26">
            <a:extLst>
              <a:ext uri="{FF2B5EF4-FFF2-40B4-BE49-F238E27FC236}">
                <a16:creationId xmlns:a16="http://schemas.microsoft.com/office/drawing/2014/main" id="{302B793D-2ECF-4B55-B087-51DEF14F755C}"/>
              </a:ext>
            </a:extLst>
          </p:cNvPr>
          <p:cNvGrpSpPr/>
          <p:nvPr/>
        </p:nvGrpSpPr>
        <p:grpSpPr>
          <a:xfrm>
            <a:off x="267572" y="3418396"/>
            <a:ext cx="4093427" cy="871777"/>
            <a:chOff x="188956" y="4088400"/>
            <a:chExt cx="3664794" cy="871777"/>
          </a:xfrm>
        </p:grpSpPr>
        <p:sp>
          <p:nvSpPr>
            <p:cNvPr id="180" name="Google Shape;991;p26">
              <a:extLst>
                <a:ext uri="{FF2B5EF4-FFF2-40B4-BE49-F238E27FC236}">
                  <a16:creationId xmlns:a16="http://schemas.microsoft.com/office/drawing/2014/main" id="{A7D7743F-1F3F-48FB-B9DD-7DE5A7F3783D}"/>
                </a:ext>
              </a:extLst>
            </p:cNvPr>
            <p:cNvSpPr/>
            <p:nvPr/>
          </p:nvSpPr>
          <p:spPr>
            <a:xfrm>
              <a:off x="3293450" y="4088400"/>
              <a:ext cx="560300" cy="604500"/>
            </a:xfrm>
            <a:prstGeom prst="ellipse">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81" name="Google Shape;992;p26">
              <a:extLst>
                <a:ext uri="{FF2B5EF4-FFF2-40B4-BE49-F238E27FC236}">
                  <a16:creationId xmlns:a16="http://schemas.microsoft.com/office/drawing/2014/main" id="{43E03C55-45F6-44BE-B1BF-8113BC78A4DA}"/>
                </a:ext>
              </a:extLst>
            </p:cNvPr>
            <p:cNvSpPr txBox="1"/>
            <p:nvPr/>
          </p:nvSpPr>
          <p:spPr>
            <a:xfrm>
              <a:off x="188956" y="4628377"/>
              <a:ext cx="3209970" cy="331800"/>
            </a:xfrm>
            <a:prstGeom prst="rect">
              <a:avLst/>
            </a:prstGeom>
            <a:noFill/>
            <a:ln>
              <a:noFill/>
            </a:ln>
          </p:spPr>
          <p:txBody>
            <a:bodyPr spcFirstLastPara="1" wrap="square" lIns="91425" tIns="91425" rIns="91425" bIns="91425" anchor="ctr" anchorCtr="0">
              <a:noAutofit/>
            </a:bodyPr>
            <a:lstStyle/>
            <a:p>
              <a:pPr lvl="0"/>
              <a:r>
                <a:rPr lang="fr-FR" b="1" dirty="0">
                  <a:latin typeface="Fira Sans Extra Condensed"/>
                  <a:ea typeface="Fira Sans Extra Condensed"/>
                  <a:cs typeface="Fira Sans Extra Condensed"/>
                  <a:sym typeface="Fira Sans Extra Condensed"/>
                </a:rPr>
                <a:t>Plus rapide que la machine traditionnelle Boltzmann en raison des restrictions en termes de connexions entre les nœuds</a:t>
              </a:r>
              <a:br>
                <a:rPr lang="fr-FR" b="1" dirty="0">
                  <a:latin typeface="Fira Sans Extra Condensed"/>
                  <a:ea typeface="Fira Sans Extra Condensed"/>
                  <a:cs typeface="Fira Sans Extra Condensed"/>
                  <a:sym typeface="Fira Sans Extra Condensed"/>
                </a:rPr>
              </a:br>
              <a:endParaRPr lang="fr-FR" b="1" dirty="0">
                <a:latin typeface="Fira Sans Extra Condensed"/>
                <a:ea typeface="Fira Sans Extra Condensed"/>
                <a:cs typeface="Fira Sans Extra Condensed"/>
                <a:sym typeface="Fira Sans Extra Condensed"/>
              </a:endParaRPr>
            </a:p>
            <a:p>
              <a:pPr lvl="0"/>
              <a:br>
                <a:rPr lang="fr-FR" b="1" dirty="0">
                  <a:latin typeface="Fira Sans Extra Condensed"/>
                  <a:ea typeface="Fira Sans Extra Condensed"/>
                  <a:cs typeface="Fira Sans Extra Condensed"/>
                  <a:sym typeface="Fira Sans Extra Condensed"/>
                </a:rPr>
              </a:br>
              <a:endParaRPr lang="fr-MA" b="1" dirty="0">
                <a:solidFill>
                  <a:schemeClr val="tx1"/>
                </a:solidFill>
                <a:latin typeface="Fira Sans Extra Condensed" panose="020B0503050000020004" pitchFamily="34" charset="0"/>
                <a:ea typeface="Fira Sans Extra Condensed"/>
                <a:cs typeface="Fira Sans Extra Condensed"/>
                <a:sym typeface="Fira Sans Extra Condensed"/>
              </a:endParaRPr>
            </a:p>
          </p:txBody>
        </p:sp>
      </p:grpSp>
      <p:cxnSp>
        <p:nvCxnSpPr>
          <p:cNvPr id="27" name="Straight Connector 26">
            <a:extLst>
              <a:ext uri="{FF2B5EF4-FFF2-40B4-BE49-F238E27FC236}">
                <a16:creationId xmlns:a16="http://schemas.microsoft.com/office/drawing/2014/main" id="{20468899-1A1C-44DB-B529-95D16F30D9B3}"/>
              </a:ext>
            </a:extLst>
          </p:cNvPr>
          <p:cNvCxnSpPr>
            <a:cxnSpLocks/>
            <a:stCxn id="187" idx="6"/>
          </p:cNvCxnSpPr>
          <p:nvPr/>
        </p:nvCxnSpPr>
        <p:spPr>
          <a:xfrm flipV="1">
            <a:off x="4333032" y="2342407"/>
            <a:ext cx="3167478" cy="21544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 name="Google Shape;990;p26">
            <a:extLst>
              <a:ext uri="{FF2B5EF4-FFF2-40B4-BE49-F238E27FC236}">
                <a16:creationId xmlns:a16="http://schemas.microsoft.com/office/drawing/2014/main" id="{C000BE65-DE1E-4ECF-BAB3-17969ED9779A}"/>
              </a:ext>
            </a:extLst>
          </p:cNvPr>
          <p:cNvGrpSpPr/>
          <p:nvPr/>
        </p:nvGrpSpPr>
        <p:grpSpPr>
          <a:xfrm>
            <a:off x="267572" y="4194557"/>
            <a:ext cx="4065460" cy="690065"/>
            <a:chOff x="-211710" y="4088400"/>
            <a:chExt cx="4065460" cy="690065"/>
          </a:xfrm>
        </p:grpSpPr>
        <p:sp>
          <p:nvSpPr>
            <p:cNvPr id="187" name="Google Shape;991;p26">
              <a:extLst>
                <a:ext uri="{FF2B5EF4-FFF2-40B4-BE49-F238E27FC236}">
                  <a16:creationId xmlns:a16="http://schemas.microsoft.com/office/drawing/2014/main" id="{652E168B-B2D4-47B7-B305-34113AC08BBE}"/>
                </a:ext>
              </a:extLst>
            </p:cNvPr>
            <p:cNvSpPr/>
            <p:nvPr/>
          </p:nvSpPr>
          <p:spPr>
            <a:xfrm>
              <a:off x="3249250" y="4088400"/>
              <a:ext cx="604500" cy="604500"/>
            </a:xfrm>
            <a:prstGeom prst="ellipse">
              <a:avLst/>
            </a:prstGeom>
            <a:solidFill>
              <a:schemeClr val="accent4">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05</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88" name="Google Shape;992;p26">
              <a:extLst>
                <a:ext uri="{FF2B5EF4-FFF2-40B4-BE49-F238E27FC236}">
                  <a16:creationId xmlns:a16="http://schemas.microsoft.com/office/drawing/2014/main" id="{3ADB36EA-6D93-400B-B3DE-F41561A18028}"/>
                </a:ext>
              </a:extLst>
            </p:cNvPr>
            <p:cNvSpPr txBox="1"/>
            <p:nvPr/>
          </p:nvSpPr>
          <p:spPr>
            <a:xfrm>
              <a:off x="-211710" y="4446665"/>
              <a:ext cx="3437664" cy="331800"/>
            </a:xfrm>
            <a:prstGeom prst="rect">
              <a:avLst/>
            </a:prstGeom>
            <a:noFill/>
            <a:ln>
              <a:noFill/>
            </a:ln>
          </p:spPr>
          <p:txBody>
            <a:bodyPr spcFirstLastPara="1" wrap="square" lIns="91425" tIns="91425" rIns="91425" bIns="91425" anchor="ctr" anchorCtr="0">
              <a:noAutofit/>
            </a:bodyPr>
            <a:lstStyle/>
            <a:p>
              <a:pPr lvl="0"/>
              <a:r>
                <a:rPr lang="fr-FR" b="1" dirty="0">
                  <a:latin typeface="Fira Sans Extra Condensed"/>
                  <a:ea typeface="Fira Sans Extra Condensed"/>
                  <a:cs typeface="Fira Sans Extra Condensed"/>
                  <a:sym typeface="Fira Sans Extra Condensed"/>
                </a:rPr>
                <a:t>Assez expressif pour encoder n’importe quelle distribution .</a:t>
              </a:r>
              <a:br>
                <a:rPr lang="fr-FR" b="1" dirty="0">
                  <a:latin typeface="Fira Sans Extra Condensed"/>
                  <a:ea typeface="Fira Sans Extra Condensed"/>
                  <a:cs typeface="Fira Sans Extra Condensed"/>
                  <a:sym typeface="Fira Sans Extra Condensed"/>
                </a:rPr>
              </a:br>
              <a:endParaRPr lang="fr-FR" b="1" dirty="0">
                <a:latin typeface="Fira Sans Extra Condensed"/>
                <a:ea typeface="Fira Sans Extra Condensed"/>
                <a:cs typeface="Fira Sans Extra Condensed"/>
                <a:sym typeface="Fira Sans Extra Condensed"/>
              </a:endParaRPr>
            </a:p>
          </p:txBody>
        </p:sp>
      </p:grpSp>
      <p:cxnSp>
        <p:nvCxnSpPr>
          <p:cNvPr id="190" name="Straight Connector 189">
            <a:extLst>
              <a:ext uri="{FF2B5EF4-FFF2-40B4-BE49-F238E27FC236}">
                <a16:creationId xmlns:a16="http://schemas.microsoft.com/office/drawing/2014/main" id="{EDF3DF39-1811-4508-B8F1-8F29716C534D}"/>
              </a:ext>
            </a:extLst>
          </p:cNvPr>
          <p:cNvCxnSpPr>
            <a:cxnSpLocks/>
            <a:stCxn id="180" idx="6"/>
          </p:cNvCxnSpPr>
          <p:nvPr/>
        </p:nvCxnSpPr>
        <p:spPr>
          <a:xfrm flipV="1">
            <a:off x="4360999" y="2397118"/>
            <a:ext cx="3035759" cy="132352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72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2" name="Google Shape;937;p26"/>
          <p:cNvGrpSpPr/>
          <p:nvPr/>
        </p:nvGrpSpPr>
        <p:grpSpPr>
          <a:xfrm>
            <a:off x="5743674" y="1692888"/>
            <a:ext cx="2943318" cy="3039142"/>
            <a:chOff x="5449625" y="1389325"/>
            <a:chExt cx="3237261" cy="3342655"/>
          </a:xfrm>
        </p:grpSpPr>
        <p:sp>
          <p:nvSpPr>
            <p:cNvPr id="938" name="Google Shape;938;p26"/>
            <p:cNvSpPr/>
            <p:nvPr/>
          </p:nvSpPr>
          <p:spPr>
            <a:xfrm>
              <a:off x="6533088" y="4360137"/>
              <a:ext cx="1749195" cy="185374"/>
            </a:xfrm>
            <a:custGeom>
              <a:avLst/>
              <a:gdLst/>
              <a:ahLst/>
              <a:cxnLst/>
              <a:rect l="l" t="t" r="r" b="b"/>
              <a:pathLst>
                <a:path w="44472" h="4713" extrusionOk="0">
                  <a:moveTo>
                    <a:pt x="21091" y="0"/>
                  </a:moveTo>
                  <a:lnTo>
                    <a:pt x="19961" y="10"/>
                  </a:lnTo>
                  <a:lnTo>
                    <a:pt x="18850" y="29"/>
                  </a:lnTo>
                  <a:lnTo>
                    <a:pt x="17758" y="48"/>
                  </a:lnTo>
                  <a:lnTo>
                    <a:pt x="16676" y="77"/>
                  </a:lnTo>
                  <a:lnTo>
                    <a:pt x="15622" y="105"/>
                  </a:lnTo>
                  <a:lnTo>
                    <a:pt x="14587" y="144"/>
                  </a:lnTo>
                  <a:lnTo>
                    <a:pt x="13582" y="182"/>
                  </a:lnTo>
                  <a:lnTo>
                    <a:pt x="12595" y="230"/>
                  </a:lnTo>
                  <a:lnTo>
                    <a:pt x="11637" y="287"/>
                  </a:lnTo>
                  <a:lnTo>
                    <a:pt x="10708" y="335"/>
                  </a:lnTo>
                  <a:lnTo>
                    <a:pt x="9808" y="402"/>
                  </a:lnTo>
                  <a:lnTo>
                    <a:pt x="8936" y="469"/>
                  </a:lnTo>
                  <a:lnTo>
                    <a:pt x="8094" y="536"/>
                  </a:lnTo>
                  <a:lnTo>
                    <a:pt x="7289" y="613"/>
                  </a:lnTo>
                  <a:lnTo>
                    <a:pt x="6513" y="690"/>
                  </a:lnTo>
                  <a:lnTo>
                    <a:pt x="5776" y="776"/>
                  </a:lnTo>
                  <a:lnTo>
                    <a:pt x="5076" y="852"/>
                  </a:lnTo>
                  <a:lnTo>
                    <a:pt x="4416" y="948"/>
                  </a:lnTo>
                  <a:lnTo>
                    <a:pt x="3803" y="1034"/>
                  </a:lnTo>
                  <a:lnTo>
                    <a:pt x="3218" y="1130"/>
                  </a:lnTo>
                  <a:lnTo>
                    <a:pt x="2682" y="1236"/>
                  </a:lnTo>
                  <a:lnTo>
                    <a:pt x="2193" y="1331"/>
                  </a:lnTo>
                  <a:lnTo>
                    <a:pt x="1753" y="1437"/>
                  </a:lnTo>
                  <a:lnTo>
                    <a:pt x="1351" y="1542"/>
                  </a:lnTo>
                  <a:lnTo>
                    <a:pt x="1006" y="1657"/>
                  </a:lnTo>
                  <a:lnTo>
                    <a:pt x="699" y="1772"/>
                  </a:lnTo>
                  <a:lnTo>
                    <a:pt x="575" y="1829"/>
                  </a:lnTo>
                  <a:lnTo>
                    <a:pt x="450" y="1877"/>
                  </a:lnTo>
                  <a:lnTo>
                    <a:pt x="345" y="1944"/>
                  </a:lnTo>
                  <a:lnTo>
                    <a:pt x="259" y="2002"/>
                  </a:lnTo>
                  <a:lnTo>
                    <a:pt x="182" y="2059"/>
                  </a:lnTo>
                  <a:lnTo>
                    <a:pt x="115" y="2117"/>
                  </a:lnTo>
                  <a:lnTo>
                    <a:pt x="67" y="2174"/>
                  </a:lnTo>
                  <a:lnTo>
                    <a:pt x="29" y="2232"/>
                  </a:lnTo>
                  <a:lnTo>
                    <a:pt x="10" y="2299"/>
                  </a:lnTo>
                  <a:lnTo>
                    <a:pt x="0" y="2356"/>
                  </a:lnTo>
                  <a:lnTo>
                    <a:pt x="10" y="2423"/>
                  </a:lnTo>
                  <a:lnTo>
                    <a:pt x="29" y="2481"/>
                  </a:lnTo>
                  <a:lnTo>
                    <a:pt x="67" y="2538"/>
                  </a:lnTo>
                  <a:lnTo>
                    <a:pt x="115" y="2596"/>
                  </a:lnTo>
                  <a:lnTo>
                    <a:pt x="182" y="2663"/>
                  </a:lnTo>
                  <a:lnTo>
                    <a:pt x="259" y="2720"/>
                  </a:lnTo>
                  <a:lnTo>
                    <a:pt x="345" y="2778"/>
                  </a:lnTo>
                  <a:lnTo>
                    <a:pt x="450" y="2835"/>
                  </a:lnTo>
                  <a:lnTo>
                    <a:pt x="575" y="2893"/>
                  </a:lnTo>
                  <a:lnTo>
                    <a:pt x="699" y="2950"/>
                  </a:lnTo>
                  <a:lnTo>
                    <a:pt x="1006" y="3055"/>
                  </a:lnTo>
                  <a:lnTo>
                    <a:pt x="1351" y="3170"/>
                  </a:lnTo>
                  <a:lnTo>
                    <a:pt x="1753" y="3276"/>
                  </a:lnTo>
                  <a:lnTo>
                    <a:pt x="2193" y="3381"/>
                  </a:lnTo>
                  <a:lnTo>
                    <a:pt x="2682" y="3486"/>
                  </a:lnTo>
                  <a:lnTo>
                    <a:pt x="3218" y="3582"/>
                  </a:lnTo>
                  <a:lnTo>
                    <a:pt x="3803" y="3678"/>
                  </a:lnTo>
                  <a:lnTo>
                    <a:pt x="4416" y="3774"/>
                  </a:lnTo>
                  <a:lnTo>
                    <a:pt x="5076" y="3860"/>
                  </a:lnTo>
                  <a:lnTo>
                    <a:pt x="5776" y="3946"/>
                  </a:lnTo>
                  <a:lnTo>
                    <a:pt x="6513" y="4023"/>
                  </a:lnTo>
                  <a:lnTo>
                    <a:pt x="7289" y="4099"/>
                  </a:lnTo>
                  <a:lnTo>
                    <a:pt x="8094" y="4176"/>
                  </a:lnTo>
                  <a:lnTo>
                    <a:pt x="8936" y="4253"/>
                  </a:lnTo>
                  <a:lnTo>
                    <a:pt x="9808" y="4310"/>
                  </a:lnTo>
                  <a:lnTo>
                    <a:pt x="10708" y="4377"/>
                  </a:lnTo>
                  <a:lnTo>
                    <a:pt x="11637" y="4435"/>
                  </a:lnTo>
                  <a:lnTo>
                    <a:pt x="12595" y="4483"/>
                  </a:lnTo>
                  <a:lnTo>
                    <a:pt x="13582" y="4530"/>
                  </a:lnTo>
                  <a:lnTo>
                    <a:pt x="14587" y="4578"/>
                  </a:lnTo>
                  <a:lnTo>
                    <a:pt x="15622" y="4607"/>
                  </a:lnTo>
                  <a:lnTo>
                    <a:pt x="16676" y="4645"/>
                  </a:lnTo>
                  <a:lnTo>
                    <a:pt x="17758" y="4665"/>
                  </a:lnTo>
                  <a:lnTo>
                    <a:pt x="18850" y="4693"/>
                  </a:lnTo>
                  <a:lnTo>
                    <a:pt x="19961" y="4703"/>
                  </a:lnTo>
                  <a:lnTo>
                    <a:pt x="21091" y="4712"/>
                  </a:lnTo>
                  <a:lnTo>
                    <a:pt x="23380" y="4712"/>
                  </a:lnTo>
                  <a:lnTo>
                    <a:pt x="24510" y="4703"/>
                  </a:lnTo>
                  <a:lnTo>
                    <a:pt x="25621" y="4693"/>
                  </a:lnTo>
                  <a:lnTo>
                    <a:pt x="26713" y="4665"/>
                  </a:lnTo>
                  <a:lnTo>
                    <a:pt x="27796" y="4645"/>
                  </a:lnTo>
                  <a:lnTo>
                    <a:pt x="28849" y="4607"/>
                  </a:lnTo>
                  <a:lnTo>
                    <a:pt x="29884" y="4578"/>
                  </a:lnTo>
                  <a:lnTo>
                    <a:pt x="30889" y="4530"/>
                  </a:lnTo>
                  <a:lnTo>
                    <a:pt x="31876" y="4483"/>
                  </a:lnTo>
                  <a:lnTo>
                    <a:pt x="32834" y="4435"/>
                  </a:lnTo>
                  <a:lnTo>
                    <a:pt x="33763" y="4377"/>
                  </a:lnTo>
                  <a:lnTo>
                    <a:pt x="34663" y="4310"/>
                  </a:lnTo>
                  <a:lnTo>
                    <a:pt x="35535" y="4253"/>
                  </a:lnTo>
                  <a:lnTo>
                    <a:pt x="36378" y="4176"/>
                  </a:lnTo>
                  <a:lnTo>
                    <a:pt x="37182" y="4099"/>
                  </a:lnTo>
                  <a:lnTo>
                    <a:pt x="37958" y="4023"/>
                  </a:lnTo>
                  <a:lnTo>
                    <a:pt x="38696" y="3946"/>
                  </a:lnTo>
                  <a:lnTo>
                    <a:pt x="39395" y="3860"/>
                  </a:lnTo>
                  <a:lnTo>
                    <a:pt x="40056" y="3774"/>
                  </a:lnTo>
                  <a:lnTo>
                    <a:pt x="40669" y="3678"/>
                  </a:lnTo>
                  <a:lnTo>
                    <a:pt x="41253" y="3582"/>
                  </a:lnTo>
                  <a:lnTo>
                    <a:pt x="41789" y="3486"/>
                  </a:lnTo>
                  <a:lnTo>
                    <a:pt x="42278" y="3381"/>
                  </a:lnTo>
                  <a:lnTo>
                    <a:pt x="42718" y="3276"/>
                  </a:lnTo>
                  <a:lnTo>
                    <a:pt x="43121" y="3170"/>
                  </a:lnTo>
                  <a:lnTo>
                    <a:pt x="43465" y="3055"/>
                  </a:lnTo>
                  <a:lnTo>
                    <a:pt x="43772" y="2950"/>
                  </a:lnTo>
                  <a:lnTo>
                    <a:pt x="43896" y="2893"/>
                  </a:lnTo>
                  <a:lnTo>
                    <a:pt x="44021" y="2835"/>
                  </a:lnTo>
                  <a:lnTo>
                    <a:pt x="44126" y="2778"/>
                  </a:lnTo>
                  <a:lnTo>
                    <a:pt x="44213" y="2720"/>
                  </a:lnTo>
                  <a:lnTo>
                    <a:pt x="44289" y="2663"/>
                  </a:lnTo>
                  <a:lnTo>
                    <a:pt x="44356" y="2596"/>
                  </a:lnTo>
                  <a:lnTo>
                    <a:pt x="44404" y="2538"/>
                  </a:lnTo>
                  <a:lnTo>
                    <a:pt x="44442" y="2481"/>
                  </a:lnTo>
                  <a:lnTo>
                    <a:pt x="44462" y="2423"/>
                  </a:lnTo>
                  <a:lnTo>
                    <a:pt x="44471" y="2356"/>
                  </a:lnTo>
                  <a:lnTo>
                    <a:pt x="44462" y="2299"/>
                  </a:lnTo>
                  <a:lnTo>
                    <a:pt x="44442" y="2232"/>
                  </a:lnTo>
                  <a:lnTo>
                    <a:pt x="44404" y="2174"/>
                  </a:lnTo>
                  <a:lnTo>
                    <a:pt x="44356" y="2117"/>
                  </a:lnTo>
                  <a:lnTo>
                    <a:pt x="44289" y="2059"/>
                  </a:lnTo>
                  <a:lnTo>
                    <a:pt x="44213" y="2002"/>
                  </a:lnTo>
                  <a:lnTo>
                    <a:pt x="44126" y="1944"/>
                  </a:lnTo>
                  <a:lnTo>
                    <a:pt x="44021" y="1877"/>
                  </a:lnTo>
                  <a:lnTo>
                    <a:pt x="43896" y="1829"/>
                  </a:lnTo>
                  <a:lnTo>
                    <a:pt x="43772" y="1772"/>
                  </a:lnTo>
                  <a:lnTo>
                    <a:pt x="43465" y="1657"/>
                  </a:lnTo>
                  <a:lnTo>
                    <a:pt x="43121" y="1542"/>
                  </a:lnTo>
                  <a:lnTo>
                    <a:pt x="42718" y="1437"/>
                  </a:lnTo>
                  <a:lnTo>
                    <a:pt x="42278" y="1331"/>
                  </a:lnTo>
                  <a:lnTo>
                    <a:pt x="41789" y="1236"/>
                  </a:lnTo>
                  <a:lnTo>
                    <a:pt x="41253" y="1130"/>
                  </a:lnTo>
                  <a:lnTo>
                    <a:pt x="40669" y="1034"/>
                  </a:lnTo>
                  <a:lnTo>
                    <a:pt x="40056" y="948"/>
                  </a:lnTo>
                  <a:lnTo>
                    <a:pt x="39395" y="852"/>
                  </a:lnTo>
                  <a:lnTo>
                    <a:pt x="38696" y="776"/>
                  </a:lnTo>
                  <a:lnTo>
                    <a:pt x="37958" y="690"/>
                  </a:lnTo>
                  <a:lnTo>
                    <a:pt x="37182" y="613"/>
                  </a:lnTo>
                  <a:lnTo>
                    <a:pt x="36378" y="536"/>
                  </a:lnTo>
                  <a:lnTo>
                    <a:pt x="35535" y="469"/>
                  </a:lnTo>
                  <a:lnTo>
                    <a:pt x="34663" y="402"/>
                  </a:lnTo>
                  <a:lnTo>
                    <a:pt x="33763" y="335"/>
                  </a:lnTo>
                  <a:lnTo>
                    <a:pt x="32834" y="287"/>
                  </a:lnTo>
                  <a:lnTo>
                    <a:pt x="31876" y="230"/>
                  </a:lnTo>
                  <a:lnTo>
                    <a:pt x="30889" y="182"/>
                  </a:lnTo>
                  <a:lnTo>
                    <a:pt x="29884" y="144"/>
                  </a:lnTo>
                  <a:lnTo>
                    <a:pt x="28849" y="105"/>
                  </a:lnTo>
                  <a:lnTo>
                    <a:pt x="27796" y="77"/>
                  </a:lnTo>
                  <a:lnTo>
                    <a:pt x="26713" y="48"/>
                  </a:lnTo>
                  <a:lnTo>
                    <a:pt x="25621" y="29"/>
                  </a:lnTo>
                  <a:lnTo>
                    <a:pt x="24510" y="10"/>
                  </a:lnTo>
                  <a:lnTo>
                    <a:pt x="23380"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6"/>
            <p:cNvSpPr/>
            <p:nvPr/>
          </p:nvSpPr>
          <p:spPr>
            <a:xfrm>
              <a:off x="5449625" y="4579763"/>
              <a:ext cx="3237261" cy="152217"/>
            </a:xfrm>
            <a:custGeom>
              <a:avLst/>
              <a:gdLst/>
              <a:ahLst/>
              <a:cxnLst/>
              <a:rect l="l" t="t" r="r" b="b"/>
              <a:pathLst>
                <a:path w="82305" h="3870" extrusionOk="0">
                  <a:moveTo>
                    <a:pt x="41148" y="0"/>
                  </a:moveTo>
                  <a:lnTo>
                    <a:pt x="36943" y="10"/>
                  </a:lnTo>
                  <a:lnTo>
                    <a:pt x="32853" y="38"/>
                  </a:lnTo>
                  <a:lnTo>
                    <a:pt x="28907" y="86"/>
                  </a:lnTo>
                  <a:lnTo>
                    <a:pt x="25133" y="153"/>
                  </a:lnTo>
                  <a:lnTo>
                    <a:pt x="21532" y="230"/>
                  </a:lnTo>
                  <a:lnTo>
                    <a:pt x="18141" y="335"/>
                  </a:lnTo>
                  <a:lnTo>
                    <a:pt x="14971" y="441"/>
                  </a:lnTo>
                  <a:lnTo>
                    <a:pt x="13477" y="508"/>
                  </a:lnTo>
                  <a:lnTo>
                    <a:pt x="12050" y="565"/>
                  </a:lnTo>
                  <a:lnTo>
                    <a:pt x="10690" y="632"/>
                  </a:lnTo>
                  <a:lnTo>
                    <a:pt x="9397" y="709"/>
                  </a:lnTo>
                  <a:lnTo>
                    <a:pt x="8171" y="776"/>
                  </a:lnTo>
                  <a:lnTo>
                    <a:pt x="7021" y="853"/>
                  </a:lnTo>
                  <a:lnTo>
                    <a:pt x="5958" y="929"/>
                  </a:lnTo>
                  <a:lnTo>
                    <a:pt x="4962" y="1015"/>
                  </a:lnTo>
                  <a:lnTo>
                    <a:pt x="4052" y="1092"/>
                  </a:lnTo>
                  <a:lnTo>
                    <a:pt x="3228" y="1178"/>
                  </a:lnTo>
                  <a:lnTo>
                    <a:pt x="2491" y="1264"/>
                  </a:lnTo>
                  <a:lnTo>
                    <a:pt x="1849" y="1360"/>
                  </a:lnTo>
                  <a:lnTo>
                    <a:pt x="1294" y="1446"/>
                  </a:lnTo>
                  <a:lnTo>
                    <a:pt x="834" y="1542"/>
                  </a:lnTo>
                  <a:lnTo>
                    <a:pt x="642" y="1590"/>
                  </a:lnTo>
                  <a:lnTo>
                    <a:pt x="470" y="1638"/>
                  </a:lnTo>
                  <a:lnTo>
                    <a:pt x="326" y="1686"/>
                  </a:lnTo>
                  <a:lnTo>
                    <a:pt x="211" y="1734"/>
                  </a:lnTo>
                  <a:lnTo>
                    <a:pt x="115" y="1782"/>
                  </a:lnTo>
                  <a:lnTo>
                    <a:pt x="48" y="1829"/>
                  </a:lnTo>
                  <a:lnTo>
                    <a:pt x="10" y="1887"/>
                  </a:lnTo>
                  <a:lnTo>
                    <a:pt x="0" y="1906"/>
                  </a:lnTo>
                  <a:lnTo>
                    <a:pt x="0" y="1935"/>
                  </a:lnTo>
                  <a:lnTo>
                    <a:pt x="0" y="1954"/>
                  </a:lnTo>
                  <a:lnTo>
                    <a:pt x="10" y="1983"/>
                  </a:lnTo>
                  <a:lnTo>
                    <a:pt x="48" y="2031"/>
                  </a:lnTo>
                  <a:lnTo>
                    <a:pt x="115" y="2079"/>
                  </a:lnTo>
                  <a:lnTo>
                    <a:pt x="211" y="2126"/>
                  </a:lnTo>
                  <a:lnTo>
                    <a:pt x="326" y="2184"/>
                  </a:lnTo>
                  <a:lnTo>
                    <a:pt x="470" y="2232"/>
                  </a:lnTo>
                  <a:lnTo>
                    <a:pt x="642" y="2280"/>
                  </a:lnTo>
                  <a:lnTo>
                    <a:pt x="834" y="2318"/>
                  </a:lnTo>
                  <a:lnTo>
                    <a:pt x="1294" y="2414"/>
                  </a:lnTo>
                  <a:lnTo>
                    <a:pt x="1849" y="2510"/>
                  </a:lnTo>
                  <a:lnTo>
                    <a:pt x="2491" y="2596"/>
                  </a:lnTo>
                  <a:lnTo>
                    <a:pt x="3228" y="2682"/>
                  </a:lnTo>
                  <a:lnTo>
                    <a:pt x="4052" y="2768"/>
                  </a:lnTo>
                  <a:lnTo>
                    <a:pt x="4962" y="2854"/>
                  </a:lnTo>
                  <a:lnTo>
                    <a:pt x="5958" y="2931"/>
                  </a:lnTo>
                  <a:lnTo>
                    <a:pt x="7021" y="3017"/>
                  </a:lnTo>
                  <a:lnTo>
                    <a:pt x="8171" y="3094"/>
                  </a:lnTo>
                  <a:lnTo>
                    <a:pt x="9397" y="3161"/>
                  </a:lnTo>
                  <a:lnTo>
                    <a:pt x="10690" y="3228"/>
                  </a:lnTo>
                  <a:lnTo>
                    <a:pt x="12050" y="3295"/>
                  </a:lnTo>
                  <a:lnTo>
                    <a:pt x="13477" y="3362"/>
                  </a:lnTo>
                  <a:lnTo>
                    <a:pt x="14971" y="3419"/>
                  </a:lnTo>
                  <a:lnTo>
                    <a:pt x="18141" y="3534"/>
                  </a:lnTo>
                  <a:lnTo>
                    <a:pt x="21532" y="3630"/>
                  </a:lnTo>
                  <a:lnTo>
                    <a:pt x="25133" y="3716"/>
                  </a:lnTo>
                  <a:lnTo>
                    <a:pt x="28907" y="3774"/>
                  </a:lnTo>
                  <a:lnTo>
                    <a:pt x="32853" y="3822"/>
                  </a:lnTo>
                  <a:lnTo>
                    <a:pt x="36943" y="3860"/>
                  </a:lnTo>
                  <a:lnTo>
                    <a:pt x="41148" y="3870"/>
                  </a:lnTo>
                  <a:lnTo>
                    <a:pt x="45353" y="3860"/>
                  </a:lnTo>
                  <a:lnTo>
                    <a:pt x="49443" y="3822"/>
                  </a:lnTo>
                  <a:lnTo>
                    <a:pt x="53389" y="3774"/>
                  </a:lnTo>
                  <a:lnTo>
                    <a:pt x="57172" y="3716"/>
                  </a:lnTo>
                  <a:lnTo>
                    <a:pt x="60764" y="3630"/>
                  </a:lnTo>
                  <a:lnTo>
                    <a:pt x="64155" y="3534"/>
                  </a:lnTo>
                  <a:lnTo>
                    <a:pt x="67325" y="3419"/>
                  </a:lnTo>
                  <a:lnTo>
                    <a:pt x="68819" y="3362"/>
                  </a:lnTo>
                  <a:lnTo>
                    <a:pt x="70246" y="3295"/>
                  </a:lnTo>
                  <a:lnTo>
                    <a:pt x="71616" y="3228"/>
                  </a:lnTo>
                  <a:lnTo>
                    <a:pt x="72909" y="3161"/>
                  </a:lnTo>
                  <a:lnTo>
                    <a:pt x="74125" y="3094"/>
                  </a:lnTo>
                  <a:lnTo>
                    <a:pt x="75275" y="3017"/>
                  </a:lnTo>
                  <a:lnTo>
                    <a:pt x="76347" y="2931"/>
                  </a:lnTo>
                  <a:lnTo>
                    <a:pt x="77334" y="2854"/>
                  </a:lnTo>
                  <a:lnTo>
                    <a:pt x="78244" y="2768"/>
                  </a:lnTo>
                  <a:lnTo>
                    <a:pt x="79068" y="2682"/>
                  </a:lnTo>
                  <a:lnTo>
                    <a:pt x="79805" y="2596"/>
                  </a:lnTo>
                  <a:lnTo>
                    <a:pt x="80456" y="2510"/>
                  </a:lnTo>
                  <a:lnTo>
                    <a:pt x="81012" y="2414"/>
                  </a:lnTo>
                  <a:lnTo>
                    <a:pt x="81462" y="2318"/>
                  </a:lnTo>
                  <a:lnTo>
                    <a:pt x="81663" y="2280"/>
                  </a:lnTo>
                  <a:lnTo>
                    <a:pt x="81826" y="2232"/>
                  </a:lnTo>
                  <a:lnTo>
                    <a:pt x="81970" y="2184"/>
                  </a:lnTo>
                  <a:lnTo>
                    <a:pt x="82094" y="2126"/>
                  </a:lnTo>
                  <a:lnTo>
                    <a:pt x="82180" y="2079"/>
                  </a:lnTo>
                  <a:lnTo>
                    <a:pt x="82248" y="2031"/>
                  </a:lnTo>
                  <a:lnTo>
                    <a:pt x="82286" y="1983"/>
                  </a:lnTo>
                  <a:lnTo>
                    <a:pt x="82295" y="1954"/>
                  </a:lnTo>
                  <a:lnTo>
                    <a:pt x="82305" y="1935"/>
                  </a:lnTo>
                  <a:lnTo>
                    <a:pt x="82295" y="1906"/>
                  </a:lnTo>
                  <a:lnTo>
                    <a:pt x="82286" y="1887"/>
                  </a:lnTo>
                  <a:lnTo>
                    <a:pt x="82248" y="1829"/>
                  </a:lnTo>
                  <a:lnTo>
                    <a:pt x="82180" y="1782"/>
                  </a:lnTo>
                  <a:lnTo>
                    <a:pt x="82094" y="1734"/>
                  </a:lnTo>
                  <a:lnTo>
                    <a:pt x="81970" y="1686"/>
                  </a:lnTo>
                  <a:lnTo>
                    <a:pt x="81826" y="1638"/>
                  </a:lnTo>
                  <a:lnTo>
                    <a:pt x="81663" y="1590"/>
                  </a:lnTo>
                  <a:lnTo>
                    <a:pt x="81462" y="1542"/>
                  </a:lnTo>
                  <a:lnTo>
                    <a:pt x="81012" y="1446"/>
                  </a:lnTo>
                  <a:lnTo>
                    <a:pt x="80456" y="1360"/>
                  </a:lnTo>
                  <a:lnTo>
                    <a:pt x="79805" y="1264"/>
                  </a:lnTo>
                  <a:lnTo>
                    <a:pt x="79068" y="1178"/>
                  </a:lnTo>
                  <a:lnTo>
                    <a:pt x="78244" y="1092"/>
                  </a:lnTo>
                  <a:lnTo>
                    <a:pt x="77334" y="1015"/>
                  </a:lnTo>
                  <a:lnTo>
                    <a:pt x="76347" y="929"/>
                  </a:lnTo>
                  <a:lnTo>
                    <a:pt x="75275" y="853"/>
                  </a:lnTo>
                  <a:lnTo>
                    <a:pt x="74125" y="776"/>
                  </a:lnTo>
                  <a:lnTo>
                    <a:pt x="72909" y="709"/>
                  </a:lnTo>
                  <a:lnTo>
                    <a:pt x="71616" y="632"/>
                  </a:lnTo>
                  <a:lnTo>
                    <a:pt x="70246" y="565"/>
                  </a:lnTo>
                  <a:lnTo>
                    <a:pt x="68819" y="508"/>
                  </a:lnTo>
                  <a:lnTo>
                    <a:pt x="67325" y="441"/>
                  </a:lnTo>
                  <a:lnTo>
                    <a:pt x="64155" y="335"/>
                  </a:lnTo>
                  <a:lnTo>
                    <a:pt x="60764" y="230"/>
                  </a:lnTo>
                  <a:lnTo>
                    <a:pt x="57172" y="153"/>
                  </a:lnTo>
                  <a:lnTo>
                    <a:pt x="53389" y="86"/>
                  </a:lnTo>
                  <a:lnTo>
                    <a:pt x="49443" y="38"/>
                  </a:lnTo>
                  <a:lnTo>
                    <a:pt x="45353" y="10"/>
                  </a:lnTo>
                  <a:lnTo>
                    <a:pt x="41148"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6"/>
            <p:cNvSpPr/>
            <p:nvPr/>
          </p:nvSpPr>
          <p:spPr>
            <a:xfrm>
              <a:off x="8191774" y="3231092"/>
              <a:ext cx="378261" cy="86296"/>
            </a:xfrm>
            <a:custGeom>
              <a:avLst/>
              <a:gdLst/>
              <a:ahLst/>
              <a:cxnLst/>
              <a:rect l="l" t="t" r="r" b="b"/>
              <a:pathLst>
                <a:path w="9617" h="2194" extrusionOk="0">
                  <a:moveTo>
                    <a:pt x="4473" y="0"/>
                  </a:moveTo>
                  <a:lnTo>
                    <a:pt x="4186" y="10"/>
                  </a:lnTo>
                  <a:lnTo>
                    <a:pt x="3860" y="29"/>
                  </a:lnTo>
                  <a:lnTo>
                    <a:pt x="3075" y="77"/>
                  </a:lnTo>
                  <a:lnTo>
                    <a:pt x="2223" y="154"/>
                  </a:lnTo>
                  <a:lnTo>
                    <a:pt x="1389" y="240"/>
                  </a:lnTo>
                  <a:lnTo>
                    <a:pt x="680" y="307"/>
                  </a:lnTo>
                  <a:lnTo>
                    <a:pt x="0" y="384"/>
                  </a:lnTo>
                  <a:lnTo>
                    <a:pt x="1657" y="1322"/>
                  </a:lnTo>
                  <a:lnTo>
                    <a:pt x="2184" y="1466"/>
                  </a:lnTo>
                  <a:lnTo>
                    <a:pt x="2730" y="1590"/>
                  </a:lnTo>
                  <a:lnTo>
                    <a:pt x="3305" y="1705"/>
                  </a:lnTo>
                  <a:lnTo>
                    <a:pt x="3899" y="1811"/>
                  </a:lnTo>
                  <a:lnTo>
                    <a:pt x="4502" y="1897"/>
                  </a:lnTo>
                  <a:lnTo>
                    <a:pt x="5096" y="1973"/>
                  </a:lnTo>
                  <a:lnTo>
                    <a:pt x="5690" y="2041"/>
                  </a:lnTo>
                  <a:lnTo>
                    <a:pt x="6264" y="2098"/>
                  </a:lnTo>
                  <a:lnTo>
                    <a:pt x="6820" y="2136"/>
                  </a:lnTo>
                  <a:lnTo>
                    <a:pt x="7337" y="2165"/>
                  </a:lnTo>
                  <a:lnTo>
                    <a:pt x="7826" y="2184"/>
                  </a:lnTo>
                  <a:lnTo>
                    <a:pt x="8266" y="2194"/>
                  </a:lnTo>
                  <a:lnTo>
                    <a:pt x="8649" y="2184"/>
                  </a:lnTo>
                  <a:lnTo>
                    <a:pt x="8975" y="2165"/>
                  </a:lnTo>
                  <a:lnTo>
                    <a:pt x="9234" y="2127"/>
                  </a:lnTo>
                  <a:lnTo>
                    <a:pt x="9339" y="2108"/>
                  </a:lnTo>
                  <a:lnTo>
                    <a:pt x="9416" y="2088"/>
                  </a:lnTo>
                  <a:lnTo>
                    <a:pt x="9483" y="2060"/>
                  </a:lnTo>
                  <a:lnTo>
                    <a:pt x="9531" y="2031"/>
                  </a:lnTo>
                  <a:lnTo>
                    <a:pt x="9569" y="2002"/>
                  </a:lnTo>
                  <a:lnTo>
                    <a:pt x="9598" y="1983"/>
                  </a:lnTo>
                  <a:lnTo>
                    <a:pt x="9617" y="1954"/>
                  </a:lnTo>
                  <a:lnTo>
                    <a:pt x="9617" y="1926"/>
                  </a:lnTo>
                  <a:lnTo>
                    <a:pt x="9617" y="1897"/>
                  </a:lnTo>
                  <a:lnTo>
                    <a:pt x="9598" y="1868"/>
                  </a:lnTo>
                  <a:lnTo>
                    <a:pt x="9578" y="1839"/>
                  </a:lnTo>
                  <a:lnTo>
                    <a:pt x="9540" y="1811"/>
                  </a:lnTo>
                  <a:lnTo>
                    <a:pt x="9464" y="1753"/>
                  </a:lnTo>
                  <a:lnTo>
                    <a:pt x="9349" y="1696"/>
                  </a:lnTo>
                  <a:lnTo>
                    <a:pt x="9224" y="1638"/>
                  </a:lnTo>
                  <a:lnTo>
                    <a:pt x="8927" y="1523"/>
                  </a:lnTo>
                  <a:lnTo>
                    <a:pt x="8611" y="1408"/>
                  </a:lnTo>
                  <a:lnTo>
                    <a:pt x="8314" y="1313"/>
                  </a:lnTo>
                  <a:lnTo>
                    <a:pt x="8190" y="1255"/>
                  </a:lnTo>
                  <a:lnTo>
                    <a:pt x="8084" y="1217"/>
                  </a:lnTo>
                  <a:lnTo>
                    <a:pt x="7605" y="997"/>
                  </a:lnTo>
                  <a:lnTo>
                    <a:pt x="7107" y="786"/>
                  </a:lnTo>
                  <a:lnTo>
                    <a:pt x="6628" y="604"/>
                  </a:lnTo>
                  <a:lnTo>
                    <a:pt x="6169" y="431"/>
                  </a:lnTo>
                  <a:lnTo>
                    <a:pt x="5747" y="288"/>
                  </a:lnTo>
                  <a:lnTo>
                    <a:pt x="5364" y="173"/>
                  </a:lnTo>
                  <a:lnTo>
                    <a:pt x="5058" y="77"/>
                  </a:lnTo>
                  <a:lnTo>
                    <a:pt x="4828" y="20"/>
                  </a:lnTo>
                  <a:lnTo>
                    <a:pt x="4761" y="10"/>
                  </a:lnTo>
                  <a:lnTo>
                    <a:pt x="4684" y="0"/>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6"/>
            <p:cNvSpPr/>
            <p:nvPr/>
          </p:nvSpPr>
          <p:spPr>
            <a:xfrm>
              <a:off x="8252423" y="3224681"/>
              <a:ext cx="342114" cy="102500"/>
            </a:xfrm>
            <a:custGeom>
              <a:avLst/>
              <a:gdLst/>
              <a:ahLst/>
              <a:cxnLst/>
              <a:rect l="l" t="t" r="r" b="b"/>
              <a:pathLst>
                <a:path w="8698" h="2606" extrusionOk="0">
                  <a:moveTo>
                    <a:pt x="2998" y="1"/>
                  </a:moveTo>
                  <a:lnTo>
                    <a:pt x="2797" y="10"/>
                  </a:lnTo>
                  <a:lnTo>
                    <a:pt x="2558" y="20"/>
                  </a:lnTo>
                  <a:lnTo>
                    <a:pt x="2021" y="68"/>
                  </a:lnTo>
                  <a:lnTo>
                    <a:pt x="1456" y="144"/>
                  </a:lnTo>
                  <a:lnTo>
                    <a:pt x="901" y="211"/>
                  </a:lnTo>
                  <a:lnTo>
                    <a:pt x="441" y="278"/>
                  </a:lnTo>
                  <a:lnTo>
                    <a:pt x="0" y="345"/>
                  </a:lnTo>
                  <a:lnTo>
                    <a:pt x="0" y="403"/>
                  </a:lnTo>
                  <a:lnTo>
                    <a:pt x="249" y="432"/>
                  </a:lnTo>
                  <a:lnTo>
                    <a:pt x="489" y="479"/>
                  </a:lnTo>
                  <a:lnTo>
                    <a:pt x="728" y="527"/>
                  </a:lnTo>
                  <a:lnTo>
                    <a:pt x="949" y="594"/>
                  </a:lnTo>
                  <a:lnTo>
                    <a:pt x="1169" y="661"/>
                  </a:lnTo>
                  <a:lnTo>
                    <a:pt x="1380" y="748"/>
                  </a:lnTo>
                  <a:lnTo>
                    <a:pt x="1571" y="843"/>
                  </a:lnTo>
                  <a:lnTo>
                    <a:pt x="1763" y="949"/>
                  </a:lnTo>
                  <a:lnTo>
                    <a:pt x="1945" y="1064"/>
                  </a:lnTo>
                  <a:lnTo>
                    <a:pt x="2117" y="1188"/>
                  </a:lnTo>
                  <a:lnTo>
                    <a:pt x="2270" y="1322"/>
                  </a:lnTo>
                  <a:lnTo>
                    <a:pt x="2424" y="1476"/>
                  </a:lnTo>
                  <a:lnTo>
                    <a:pt x="2558" y="1638"/>
                  </a:lnTo>
                  <a:lnTo>
                    <a:pt x="2692" y="1811"/>
                  </a:lnTo>
                  <a:lnTo>
                    <a:pt x="2807" y="2002"/>
                  </a:lnTo>
                  <a:lnTo>
                    <a:pt x="2912" y="2204"/>
                  </a:lnTo>
                  <a:lnTo>
                    <a:pt x="4205" y="2347"/>
                  </a:lnTo>
                  <a:lnTo>
                    <a:pt x="4770" y="2414"/>
                  </a:lnTo>
                  <a:lnTo>
                    <a:pt x="5335" y="2472"/>
                  </a:lnTo>
                  <a:lnTo>
                    <a:pt x="5747" y="2500"/>
                  </a:lnTo>
                  <a:lnTo>
                    <a:pt x="6207" y="2539"/>
                  </a:lnTo>
                  <a:lnTo>
                    <a:pt x="6686" y="2568"/>
                  </a:lnTo>
                  <a:lnTo>
                    <a:pt x="7155" y="2587"/>
                  </a:lnTo>
                  <a:lnTo>
                    <a:pt x="7586" y="2606"/>
                  </a:lnTo>
                  <a:lnTo>
                    <a:pt x="7950" y="2606"/>
                  </a:lnTo>
                  <a:lnTo>
                    <a:pt x="8218" y="2596"/>
                  </a:lnTo>
                  <a:lnTo>
                    <a:pt x="8314" y="2587"/>
                  </a:lnTo>
                  <a:lnTo>
                    <a:pt x="8381" y="2577"/>
                  </a:lnTo>
                  <a:lnTo>
                    <a:pt x="8506" y="2520"/>
                  </a:lnTo>
                  <a:lnTo>
                    <a:pt x="8602" y="2462"/>
                  </a:lnTo>
                  <a:lnTo>
                    <a:pt x="8640" y="2433"/>
                  </a:lnTo>
                  <a:lnTo>
                    <a:pt x="8659" y="2395"/>
                  </a:lnTo>
                  <a:lnTo>
                    <a:pt x="8678" y="2366"/>
                  </a:lnTo>
                  <a:lnTo>
                    <a:pt x="8697" y="2328"/>
                  </a:lnTo>
                  <a:lnTo>
                    <a:pt x="8697" y="2290"/>
                  </a:lnTo>
                  <a:lnTo>
                    <a:pt x="8697" y="2251"/>
                  </a:lnTo>
                  <a:lnTo>
                    <a:pt x="8678" y="2213"/>
                  </a:lnTo>
                  <a:lnTo>
                    <a:pt x="8659" y="2175"/>
                  </a:lnTo>
                  <a:lnTo>
                    <a:pt x="8592" y="2089"/>
                  </a:lnTo>
                  <a:lnTo>
                    <a:pt x="8496" y="1993"/>
                  </a:lnTo>
                  <a:lnTo>
                    <a:pt x="8362" y="1897"/>
                  </a:lnTo>
                  <a:lnTo>
                    <a:pt x="8199" y="1792"/>
                  </a:lnTo>
                  <a:lnTo>
                    <a:pt x="8008" y="1677"/>
                  </a:lnTo>
                  <a:lnTo>
                    <a:pt x="7778" y="1562"/>
                  </a:lnTo>
                  <a:lnTo>
                    <a:pt x="7519" y="1437"/>
                  </a:lnTo>
                  <a:lnTo>
                    <a:pt x="7232" y="1303"/>
                  </a:lnTo>
                  <a:lnTo>
                    <a:pt x="6906" y="1169"/>
                  </a:lnTo>
                  <a:lnTo>
                    <a:pt x="6542" y="1016"/>
                  </a:lnTo>
                  <a:lnTo>
                    <a:pt x="6063" y="834"/>
                  </a:lnTo>
                  <a:lnTo>
                    <a:pt x="5565" y="671"/>
                  </a:lnTo>
                  <a:lnTo>
                    <a:pt x="5086" y="518"/>
                  </a:lnTo>
                  <a:lnTo>
                    <a:pt x="4627" y="374"/>
                  </a:lnTo>
                  <a:lnTo>
                    <a:pt x="4205" y="259"/>
                  </a:lnTo>
                  <a:lnTo>
                    <a:pt x="3832" y="154"/>
                  </a:lnTo>
                  <a:lnTo>
                    <a:pt x="3286" y="20"/>
                  </a:lnTo>
                  <a:lnTo>
                    <a:pt x="3171" y="10"/>
                  </a:lnTo>
                  <a:lnTo>
                    <a:pt x="29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6"/>
            <p:cNvSpPr/>
            <p:nvPr/>
          </p:nvSpPr>
          <p:spPr>
            <a:xfrm>
              <a:off x="7744222" y="3452213"/>
              <a:ext cx="62185" cy="898944"/>
            </a:xfrm>
            <a:custGeom>
              <a:avLst/>
              <a:gdLst/>
              <a:ahLst/>
              <a:cxnLst/>
              <a:rect l="l" t="t" r="r" b="b"/>
              <a:pathLst>
                <a:path w="1581" h="22855" extrusionOk="0">
                  <a:moveTo>
                    <a:pt x="1" y="1"/>
                  </a:moveTo>
                  <a:lnTo>
                    <a:pt x="1" y="22854"/>
                  </a:lnTo>
                  <a:lnTo>
                    <a:pt x="1581" y="22854"/>
                  </a:lnTo>
                  <a:lnTo>
                    <a:pt x="1581" y="1"/>
                  </a:lnTo>
                  <a:close/>
                </a:path>
              </a:pathLst>
            </a:custGeom>
            <a:solidFill>
              <a:srgbClr val="959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6"/>
            <p:cNvSpPr/>
            <p:nvPr/>
          </p:nvSpPr>
          <p:spPr>
            <a:xfrm>
              <a:off x="7478656" y="4279862"/>
              <a:ext cx="592977" cy="160162"/>
            </a:xfrm>
            <a:custGeom>
              <a:avLst/>
              <a:gdLst/>
              <a:ahLst/>
              <a:cxnLst/>
              <a:rect l="l" t="t" r="r" b="b"/>
              <a:pathLst>
                <a:path w="15076" h="4072" extrusionOk="0">
                  <a:moveTo>
                    <a:pt x="4071" y="1"/>
                  </a:moveTo>
                  <a:lnTo>
                    <a:pt x="3860" y="10"/>
                  </a:lnTo>
                  <a:lnTo>
                    <a:pt x="3659" y="30"/>
                  </a:lnTo>
                  <a:lnTo>
                    <a:pt x="3458" y="49"/>
                  </a:lnTo>
                  <a:lnTo>
                    <a:pt x="3257" y="87"/>
                  </a:lnTo>
                  <a:lnTo>
                    <a:pt x="3055" y="135"/>
                  </a:lnTo>
                  <a:lnTo>
                    <a:pt x="2864" y="192"/>
                  </a:lnTo>
                  <a:lnTo>
                    <a:pt x="2672" y="250"/>
                  </a:lnTo>
                  <a:lnTo>
                    <a:pt x="2490" y="327"/>
                  </a:lnTo>
                  <a:lnTo>
                    <a:pt x="2308" y="403"/>
                  </a:lnTo>
                  <a:lnTo>
                    <a:pt x="2136" y="499"/>
                  </a:lnTo>
                  <a:lnTo>
                    <a:pt x="1964" y="595"/>
                  </a:lnTo>
                  <a:lnTo>
                    <a:pt x="1801" y="700"/>
                  </a:lnTo>
                  <a:lnTo>
                    <a:pt x="1638" y="815"/>
                  </a:lnTo>
                  <a:lnTo>
                    <a:pt x="1485" y="940"/>
                  </a:lnTo>
                  <a:lnTo>
                    <a:pt x="1341" y="1064"/>
                  </a:lnTo>
                  <a:lnTo>
                    <a:pt x="1197" y="1198"/>
                  </a:lnTo>
                  <a:lnTo>
                    <a:pt x="1063" y="1342"/>
                  </a:lnTo>
                  <a:lnTo>
                    <a:pt x="929" y="1485"/>
                  </a:lnTo>
                  <a:lnTo>
                    <a:pt x="814" y="1639"/>
                  </a:lnTo>
                  <a:lnTo>
                    <a:pt x="699" y="1802"/>
                  </a:lnTo>
                  <a:lnTo>
                    <a:pt x="594" y="1964"/>
                  </a:lnTo>
                  <a:lnTo>
                    <a:pt x="498" y="2137"/>
                  </a:lnTo>
                  <a:lnTo>
                    <a:pt x="402" y="2309"/>
                  </a:lnTo>
                  <a:lnTo>
                    <a:pt x="326" y="2491"/>
                  </a:lnTo>
                  <a:lnTo>
                    <a:pt x="249" y="2673"/>
                  </a:lnTo>
                  <a:lnTo>
                    <a:pt x="182" y="2865"/>
                  </a:lnTo>
                  <a:lnTo>
                    <a:pt x="134" y="3056"/>
                  </a:lnTo>
                  <a:lnTo>
                    <a:pt x="86" y="3257"/>
                  </a:lnTo>
                  <a:lnTo>
                    <a:pt x="48" y="3459"/>
                  </a:lnTo>
                  <a:lnTo>
                    <a:pt x="29" y="3660"/>
                  </a:lnTo>
                  <a:lnTo>
                    <a:pt x="10" y="3861"/>
                  </a:lnTo>
                  <a:lnTo>
                    <a:pt x="0" y="4072"/>
                  </a:lnTo>
                  <a:lnTo>
                    <a:pt x="1293" y="4072"/>
                  </a:lnTo>
                  <a:lnTo>
                    <a:pt x="1303" y="3928"/>
                  </a:lnTo>
                  <a:lnTo>
                    <a:pt x="1312" y="3794"/>
                  </a:lnTo>
                  <a:lnTo>
                    <a:pt x="1331" y="3650"/>
                  </a:lnTo>
                  <a:lnTo>
                    <a:pt x="1351" y="3516"/>
                  </a:lnTo>
                  <a:lnTo>
                    <a:pt x="1389" y="3382"/>
                  </a:lnTo>
                  <a:lnTo>
                    <a:pt x="1427" y="3248"/>
                  </a:lnTo>
                  <a:lnTo>
                    <a:pt x="1466" y="3123"/>
                  </a:lnTo>
                  <a:lnTo>
                    <a:pt x="1513" y="2999"/>
                  </a:lnTo>
                  <a:lnTo>
                    <a:pt x="1571" y="2874"/>
                  </a:lnTo>
                  <a:lnTo>
                    <a:pt x="1628" y="2750"/>
                  </a:lnTo>
                  <a:lnTo>
                    <a:pt x="1695" y="2635"/>
                  </a:lnTo>
                  <a:lnTo>
                    <a:pt x="1772" y="2520"/>
                  </a:lnTo>
                  <a:lnTo>
                    <a:pt x="1849" y="2415"/>
                  </a:lnTo>
                  <a:lnTo>
                    <a:pt x="1935" y="2309"/>
                  </a:lnTo>
                  <a:lnTo>
                    <a:pt x="2021" y="2213"/>
                  </a:lnTo>
                  <a:lnTo>
                    <a:pt x="2107" y="2108"/>
                  </a:lnTo>
                  <a:lnTo>
                    <a:pt x="2203" y="2022"/>
                  </a:lnTo>
                  <a:lnTo>
                    <a:pt x="2308" y="1936"/>
                  </a:lnTo>
                  <a:lnTo>
                    <a:pt x="2414" y="1849"/>
                  </a:lnTo>
                  <a:lnTo>
                    <a:pt x="2519" y="1773"/>
                  </a:lnTo>
                  <a:lnTo>
                    <a:pt x="2634" y="1706"/>
                  </a:lnTo>
                  <a:lnTo>
                    <a:pt x="2749" y="1639"/>
                  </a:lnTo>
                  <a:lnTo>
                    <a:pt x="2873" y="1572"/>
                  </a:lnTo>
                  <a:lnTo>
                    <a:pt x="2998" y="1514"/>
                  </a:lnTo>
                  <a:lnTo>
                    <a:pt x="3123" y="1466"/>
                  </a:lnTo>
                  <a:lnTo>
                    <a:pt x="3247" y="1428"/>
                  </a:lnTo>
                  <a:lnTo>
                    <a:pt x="3381" y="1390"/>
                  </a:lnTo>
                  <a:lnTo>
                    <a:pt x="3515" y="1351"/>
                  </a:lnTo>
                  <a:lnTo>
                    <a:pt x="3649" y="1332"/>
                  </a:lnTo>
                  <a:lnTo>
                    <a:pt x="3793" y="1313"/>
                  </a:lnTo>
                  <a:lnTo>
                    <a:pt x="3927" y="1304"/>
                  </a:lnTo>
                  <a:lnTo>
                    <a:pt x="11149" y="1304"/>
                  </a:lnTo>
                  <a:lnTo>
                    <a:pt x="11293" y="1313"/>
                  </a:lnTo>
                  <a:lnTo>
                    <a:pt x="11427" y="1332"/>
                  </a:lnTo>
                  <a:lnTo>
                    <a:pt x="11570" y="1351"/>
                  </a:lnTo>
                  <a:lnTo>
                    <a:pt x="11704" y="1390"/>
                  </a:lnTo>
                  <a:lnTo>
                    <a:pt x="11829" y="1428"/>
                  </a:lnTo>
                  <a:lnTo>
                    <a:pt x="11963" y="1466"/>
                  </a:lnTo>
                  <a:lnTo>
                    <a:pt x="12088" y="1514"/>
                  </a:lnTo>
                  <a:lnTo>
                    <a:pt x="12212" y="1572"/>
                  </a:lnTo>
                  <a:lnTo>
                    <a:pt x="12327" y="1639"/>
                  </a:lnTo>
                  <a:lnTo>
                    <a:pt x="12442" y="1706"/>
                  </a:lnTo>
                  <a:lnTo>
                    <a:pt x="12557" y="1773"/>
                  </a:lnTo>
                  <a:lnTo>
                    <a:pt x="12662" y="1849"/>
                  </a:lnTo>
                  <a:lnTo>
                    <a:pt x="12768" y="1936"/>
                  </a:lnTo>
                  <a:lnTo>
                    <a:pt x="12873" y="2022"/>
                  </a:lnTo>
                  <a:lnTo>
                    <a:pt x="12969" y="2108"/>
                  </a:lnTo>
                  <a:lnTo>
                    <a:pt x="13065" y="2213"/>
                  </a:lnTo>
                  <a:lnTo>
                    <a:pt x="13151" y="2309"/>
                  </a:lnTo>
                  <a:lnTo>
                    <a:pt x="13227" y="2415"/>
                  </a:lnTo>
                  <a:lnTo>
                    <a:pt x="13304" y="2520"/>
                  </a:lnTo>
                  <a:lnTo>
                    <a:pt x="13381" y="2635"/>
                  </a:lnTo>
                  <a:lnTo>
                    <a:pt x="13448" y="2750"/>
                  </a:lnTo>
                  <a:lnTo>
                    <a:pt x="13505" y="2874"/>
                  </a:lnTo>
                  <a:lnTo>
                    <a:pt x="13563" y="2999"/>
                  </a:lnTo>
                  <a:lnTo>
                    <a:pt x="13611" y="3123"/>
                  </a:lnTo>
                  <a:lnTo>
                    <a:pt x="13658" y="3248"/>
                  </a:lnTo>
                  <a:lnTo>
                    <a:pt x="13697" y="3382"/>
                  </a:lnTo>
                  <a:lnTo>
                    <a:pt x="13725" y="3516"/>
                  </a:lnTo>
                  <a:lnTo>
                    <a:pt x="13754" y="3650"/>
                  </a:lnTo>
                  <a:lnTo>
                    <a:pt x="13764" y="3794"/>
                  </a:lnTo>
                  <a:lnTo>
                    <a:pt x="13783" y="3928"/>
                  </a:lnTo>
                  <a:lnTo>
                    <a:pt x="13783" y="4072"/>
                  </a:lnTo>
                  <a:lnTo>
                    <a:pt x="15076" y="4072"/>
                  </a:lnTo>
                  <a:lnTo>
                    <a:pt x="15076" y="3861"/>
                  </a:lnTo>
                  <a:lnTo>
                    <a:pt x="15057" y="3660"/>
                  </a:lnTo>
                  <a:lnTo>
                    <a:pt x="15028" y="3459"/>
                  </a:lnTo>
                  <a:lnTo>
                    <a:pt x="14990" y="3257"/>
                  </a:lnTo>
                  <a:lnTo>
                    <a:pt x="14951" y="3056"/>
                  </a:lnTo>
                  <a:lnTo>
                    <a:pt x="14894" y="2865"/>
                  </a:lnTo>
                  <a:lnTo>
                    <a:pt x="14827" y="2673"/>
                  </a:lnTo>
                  <a:lnTo>
                    <a:pt x="14760" y="2491"/>
                  </a:lnTo>
                  <a:lnTo>
                    <a:pt x="14674" y="2309"/>
                  </a:lnTo>
                  <a:lnTo>
                    <a:pt x="14588" y="2137"/>
                  </a:lnTo>
                  <a:lnTo>
                    <a:pt x="14492" y="1964"/>
                  </a:lnTo>
                  <a:lnTo>
                    <a:pt x="14377" y="1802"/>
                  </a:lnTo>
                  <a:lnTo>
                    <a:pt x="14271" y="1639"/>
                  </a:lnTo>
                  <a:lnTo>
                    <a:pt x="14147" y="1485"/>
                  </a:lnTo>
                  <a:lnTo>
                    <a:pt x="14022" y="1342"/>
                  </a:lnTo>
                  <a:lnTo>
                    <a:pt x="13888" y="1198"/>
                  </a:lnTo>
                  <a:lnTo>
                    <a:pt x="13745" y="1064"/>
                  </a:lnTo>
                  <a:lnTo>
                    <a:pt x="13591" y="940"/>
                  </a:lnTo>
                  <a:lnTo>
                    <a:pt x="13438" y="815"/>
                  </a:lnTo>
                  <a:lnTo>
                    <a:pt x="13285" y="700"/>
                  </a:lnTo>
                  <a:lnTo>
                    <a:pt x="13112" y="595"/>
                  </a:lnTo>
                  <a:lnTo>
                    <a:pt x="12950" y="499"/>
                  </a:lnTo>
                  <a:lnTo>
                    <a:pt x="12768" y="403"/>
                  </a:lnTo>
                  <a:lnTo>
                    <a:pt x="12586" y="327"/>
                  </a:lnTo>
                  <a:lnTo>
                    <a:pt x="12404" y="250"/>
                  </a:lnTo>
                  <a:lnTo>
                    <a:pt x="12212" y="192"/>
                  </a:lnTo>
                  <a:lnTo>
                    <a:pt x="12021" y="135"/>
                  </a:lnTo>
                  <a:lnTo>
                    <a:pt x="11829" y="87"/>
                  </a:lnTo>
                  <a:lnTo>
                    <a:pt x="11628" y="49"/>
                  </a:lnTo>
                  <a:lnTo>
                    <a:pt x="11427" y="30"/>
                  </a:lnTo>
                  <a:lnTo>
                    <a:pt x="11216" y="10"/>
                  </a:lnTo>
                  <a:lnTo>
                    <a:pt x="110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6"/>
            <p:cNvSpPr/>
            <p:nvPr/>
          </p:nvSpPr>
          <p:spPr>
            <a:xfrm>
              <a:off x="7708076" y="3426608"/>
              <a:ext cx="134517" cy="208738"/>
            </a:xfrm>
            <a:custGeom>
              <a:avLst/>
              <a:gdLst/>
              <a:ahLst/>
              <a:cxnLst/>
              <a:rect l="l" t="t" r="r" b="b"/>
              <a:pathLst>
                <a:path w="3420" h="5307" extrusionOk="0">
                  <a:moveTo>
                    <a:pt x="0" y="0"/>
                  </a:moveTo>
                  <a:lnTo>
                    <a:pt x="642" y="5307"/>
                  </a:lnTo>
                  <a:lnTo>
                    <a:pt x="2768" y="5307"/>
                  </a:lnTo>
                  <a:lnTo>
                    <a:pt x="3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6"/>
            <p:cNvSpPr/>
            <p:nvPr/>
          </p:nvSpPr>
          <p:spPr>
            <a:xfrm>
              <a:off x="7343002" y="3414179"/>
              <a:ext cx="864646" cy="71624"/>
            </a:xfrm>
            <a:custGeom>
              <a:avLst/>
              <a:gdLst/>
              <a:ahLst/>
              <a:cxnLst/>
              <a:rect l="l" t="t" r="r" b="b"/>
              <a:pathLst>
                <a:path w="21983" h="1821" extrusionOk="0">
                  <a:moveTo>
                    <a:pt x="1" y="0"/>
                  </a:moveTo>
                  <a:lnTo>
                    <a:pt x="1" y="1820"/>
                  </a:lnTo>
                  <a:lnTo>
                    <a:pt x="21983" y="1820"/>
                  </a:lnTo>
                  <a:lnTo>
                    <a:pt x="219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6"/>
            <p:cNvSpPr/>
            <p:nvPr/>
          </p:nvSpPr>
          <p:spPr>
            <a:xfrm>
              <a:off x="7311733" y="3305310"/>
              <a:ext cx="926831" cy="137152"/>
            </a:xfrm>
            <a:custGeom>
              <a:avLst/>
              <a:gdLst/>
              <a:ahLst/>
              <a:cxnLst/>
              <a:rect l="l" t="t" r="r" b="b"/>
              <a:pathLst>
                <a:path w="23564" h="3487" extrusionOk="0">
                  <a:moveTo>
                    <a:pt x="3181" y="0"/>
                  </a:moveTo>
                  <a:lnTo>
                    <a:pt x="3008" y="19"/>
                  </a:lnTo>
                  <a:lnTo>
                    <a:pt x="2846" y="39"/>
                  </a:lnTo>
                  <a:lnTo>
                    <a:pt x="2683" y="67"/>
                  </a:lnTo>
                  <a:lnTo>
                    <a:pt x="2520" y="106"/>
                  </a:lnTo>
                  <a:lnTo>
                    <a:pt x="2357" y="154"/>
                  </a:lnTo>
                  <a:lnTo>
                    <a:pt x="2204" y="201"/>
                  </a:lnTo>
                  <a:lnTo>
                    <a:pt x="2051" y="259"/>
                  </a:lnTo>
                  <a:lnTo>
                    <a:pt x="1897" y="326"/>
                  </a:lnTo>
                  <a:lnTo>
                    <a:pt x="1754" y="403"/>
                  </a:lnTo>
                  <a:lnTo>
                    <a:pt x="1620" y="489"/>
                  </a:lnTo>
                  <a:lnTo>
                    <a:pt x="1476" y="575"/>
                  </a:lnTo>
                  <a:lnTo>
                    <a:pt x="1351" y="661"/>
                  </a:lnTo>
                  <a:lnTo>
                    <a:pt x="1227" y="767"/>
                  </a:lnTo>
                  <a:lnTo>
                    <a:pt x="1102" y="872"/>
                  </a:lnTo>
                  <a:lnTo>
                    <a:pt x="988" y="977"/>
                  </a:lnTo>
                  <a:lnTo>
                    <a:pt x="873" y="1092"/>
                  </a:lnTo>
                  <a:lnTo>
                    <a:pt x="767" y="1217"/>
                  </a:lnTo>
                  <a:lnTo>
                    <a:pt x="671" y="1341"/>
                  </a:lnTo>
                  <a:lnTo>
                    <a:pt x="576" y="1475"/>
                  </a:lnTo>
                  <a:lnTo>
                    <a:pt x="489" y="1609"/>
                  </a:lnTo>
                  <a:lnTo>
                    <a:pt x="403" y="1753"/>
                  </a:lnTo>
                  <a:lnTo>
                    <a:pt x="336" y="1897"/>
                  </a:lnTo>
                  <a:lnTo>
                    <a:pt x="269" y="2050"/>
                  </a:lnTo>
                  <a:lnTo>
                    <a:pt x="202" y="2194"/>
                  </a:lnTo>
                  <a:lnTo>
                    <a:pt x="154" y="2357"/>
                  </a:lnTo>
                  <a:lnTo>
                    <a:pt x="106" y="2510"/>
                  </a:lnTo>
                  <a:lnTo>
                    <a:pt x="68" y="2673"/>
                  </a:lnTo>
                  <a:lnTo>
                    <a:pt x="39" y="2835"/>
                  </a:lnTo>
                  <a:lnTo>
                    <a:pt x="20" y="3008"/>
                  </a:lnTo>
                  <a:lnTo>
                    <a:pt x="11" y="3180"/>
                  </a:lnTo>
                  <a:lnTo>
                    <a:pt x="1" y="3353"/>
                  </a:lnTo>
                  <a:lnTo>
                    <a:pt x="1" y="3487"/>
                  </a:lnTo>
                  <a:lnTo>
                    <a:pt x="23563" y="3487"/>
                  </a:lnTo>
                  <a:lnTo>
                    <a:pt x="23563" y="3353"/>
                  </a:lnTo>
                  <a:lnTo>
                    <a:pt x="23563" y="3180"/>
                  </a:lnTo>
                  <a:lnTo>
                    <a:pt x="23544" y="3008"/>
                  </a:lnTo>
                  <a:lnTo>
                    <a:pt x="23525" y="2835"/>
                  </a:lnTo>
                  <a:lnTo>
                    <a:pt x="23496" y="2673"/>
                  </a:lnTo>
                  <a:lnTo>
                    <a:pt x="23458" y="2510"/>
                  </a:lnTo>
                  <a:lnTo>
                    <a:pt x="23419" y="2357"/>
                  </a:lnTo>
                  <a:lnTo>
                    <a:pt x="23362" y="2194"/>
                  </a:lnTo>
                  <a:lnTo>
                    <a:pt x="23304" y="2050"/>
                  </a:lnTo>
                  <a:lnTo>
                    <a:pt x="23237" y="1897"/>
                  </a:lnTo>
                  <a:lnTo>
                    <a:pt x="23161" y="1753"/>
                  </a:lnTo>
                  <a:lnTo>
                    <a:pt x="23084" y="1609"/>
                  </a:lnTo>
                  <a:lnTo>
                    <a:pt x="22998" y="1475"/>
                  </a:lnTo>
                  <a:lnTo>
                    <a:pt x="22902" y="1341"/>
                  </a:lnTo>
                  <a:lnTo>
                    <a:pt x="22797" y="1217"/>
                  </a:lnTo>
                  <a:lnTo>
                    <a:pt x="22691" y="1092"/>
                  </a:lnTo>
                  <a:lnTo>
                    <a:pt x="22586" y="977"/>
                  </a:lnTo>
                  <a:lnTo>
                    <a:pt x="22471" y="872"/>
                  </a:lnTo>
                  <a:lnTo>
                    <a:pt x="22347" y="767"/>
                  </a:lnTo>
                  <a:lnTo>
                    <a:pt x="22222" y="661"/>
                  </a:lnTo>
                  <a:lnTo>
                    <a:pt x="22088" y="575"/>
                  </a:lnTo>
                  <a:lnTo>
                    <a:pt x="21954" y="489"/>
                  </a:lnTo>
                  <a:lnTo>
                    <a:pt x="21810" y="403"/>
                  </a:lnTo>
                  <a:lnTo>
                    <a:pt x="21667" y="326"/>
                  </a:lnTo>
                  <a:lnTo>
                    <a:pt x="21523" y="259"/>
                  </a:lnTo>
                  <a:lnTo>
                    <a:pt x="21370" y="201"/>
                  </a:lnTo>
                  <a:lnTo>
                    <a:pt x="21207" y="154"/>
                  </a:lnTo>
                  <a:lnTo>
                    <a:pt x="21054" y="106"/>
                  </a:lnTo>
                  <a:lnTo>
                    <a:pt x="20891" y="67"/>
                  </a:lnTo>
                  <a:lnTo>
                    <a:pt x="20728" y="39"/>
                  </a:lnTo>
                  <a:lnTo>
                    <a:pt x="20556" y="19"/>
                  </a:lnTo>
                  <a:lnTo>
                    <a:pt x="20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6"/>
            <p:cNvSpPr/>
            <p:nvPr/>
          </p:nvSpPr>
          <p:spPr>
            <a:xfrm>
              <a:off x="7532147" y="1433376"/>
              <a:ext cx="1154684" cy="1453100"/>
            </a:xfrm>
            <a:custGeom>
              <a:avLst/>
              <a:gdLst/>
              <a:ahLst/>
              <a:cxnLst/>
              <a:rect l="l" t="t" r="r" b="b"/>
              <a:pathLst>
                <a:path w="29357" h="36944" extrusionOk="0">
                  <a:moveTo>
                    <a:pt x="4818" y="1"/>
                  </a:moveTo>
                  <a:lnTo>
                    <a:pt x="3276" y="6399"/>
                  </a:lnTo>
                  <a:lnTo>
                    <a:pt x="3391" y="6351"/>
                  </a:lnTo>
                  <a:lnTo>
                    <a:pt x="3707" y="6236"/>
                  </a:lnTo>
                  <a:lnTo>
                    <a:pt x="3927" y="6159"/>
                  </a:lnTo>
                  <a:lnTo>
                    <a:pt x="4176" y="6083"/>
                  </a:lnTo>
                  <a:lnTo>
                    <a:pt x="4454" y="6006"/>
                  </a:lnTo>
                  <a:lnTo>
                    <a:pt x="4751" y="5929"/>
                  </a:lnTo>
                  <a:lnTo>
                    <a:pt x="5048" y="5862"/>
                  </a:lnTo>
                  <a:lnTo>
                    <a:pt x="5364" y="5815"/>
                  </a:lnTo>
                  <a:lnTo>
                    <a:pt x="5670" y="5776"/>
                  </a:lnTo>
                  <a:lnTo>
                    <a:pt x="5824" y="5767"/>
                  </a:lnTo>
                  <a:lnTo>
                    <a:pt x="6111" y="5767"/>
                  </a:lnTo>
                  <a:lnTo>
                    <a:pt x="6255" y="5776"/>
                  </a:lnTo>
                  <a:lnTo>
                    <a:pt x="6389" y="5795"/>
                  </a:lnTo>
                  <a:lnTo>
                    <a:pt x="6523" y="5824"/>
                  </a:lnTo>
                  <a:lnTo>
                    <a:pt x="6647" y="5853"/>
                  </a:lnTo>
                  <a:lnTo>
                    <a:pt x="6762" y="5901"/>
                  </a:lnTo>
                  <a:lnTo>
                    <a:pt x="6868" y="5958"/>
                  </a:lnTo>
                  <a:lnTo>
                    <a:pt x="6963" y="6016"/>
                  </a:lnTo>
                  <a:lnTo>
                    <a:pt x="7059" y="6092"/>
                  </a:lnTo>
                  <a:lnTo>
                    <a:pt x="7145" y="6169"/>
                  </a:lnTo>
                  <a:lnTo>
                    <a:pt x="7318" y="6341"/>
                  </a:lnTo>
                  <a:lnTo>
                    <a:pt x="7471" y="6533"/>
                  </a:lnTo>
                  <a:lnTo>
                    <a:pt x="7615" y="6744"/>
                  </a:lnTo>
                  <a:lnTo>
                    <a:pt x="7739" y="6964"/>
                  </a:lnTo>
                  <a:lnTo>
                    <a:pt x="7854" y="7203"/>
                  </a:lnTo>
                  <a:lnTo>
                    <a:pt x="7940" y="7452"/>
                  </a:lnTo>
                  <a:lnTo>
                    <a:pt x="7979" y="7587"/>
                  </a:lnTo>
                  <a:lnTo>
                    <a:pt x="8017" y="7711"/>
                  </a:lnTo>
                  <a:lnTo>
                    <a:pt x="8036" y="7845"/>
                  </a:lnTo>
                  <a:lnTo>
                    <a:pt x="8065" y="7979"/>
                  </a:lnTo>
                  <a:lnTo>
                    <a:pt x="8074" y="8113"/>
                  </a:lnTo>
                  <a:lnTo>
                    <a:pt x="8084" y="8247"/>
                  </a:lnTo>
                  <a:lnTo>
                    <a:pt x="8084" y="8381"/>
                  </a:lnTo>
                  <a:lnTo>
                    <a:pt x="8084" y="8525"/>
                  </a:lnTo>
                  <a:lnTo>
                    <a:pt x="8065" y="8659"/>
                  </a:lnTo>
                  <a:lnTo>
                    <a:pt x="8046" y="8793"/>
                  </a:lnTo>
                  <a:lnTo>
                    <a:pt x="8027" y="8927"/>
                  </a:lnTo>
                  <a:lnTo>
                    <a:pt x="7988" y="9062"/>
                  </a:lnTo>
                  <a:lnTo>
                    <a:pt x="7950" y="9196"/>
                  </a:lnTo>
                  <a:lnTo>
                    <a:pt x="7893" y="9330"/>
                  </a:lnTo>
                  <a:lnTo>
                    <a:pt x="7835" y="9464"/>
                  </a:lnTo>
                  <a:lnTo>
                    <a:pt x="7768" y="9588"/>
                  </a:lnTo>
                  <a:lnTo>
                    <a:pt x="7691" y="9713"/>
                  </a:lnTo>
                  <a:lnTo>
                    <a:pt x="7605" y="9837"/>
                  </a:lnTo>
                  <a:lnTo>
                    <a:pt x="7270" y="10288"/>
                  </a:lnTo>
                  <a:lnTo>
                    <a:pt x="6839" y="10833"/>
                  </a:lnTo>
                  <a:lnTo>
                    <a:pt x="5757" y="12194"/>
                  </a:lnTo>
                  <a:lnTo>
                    <a:pt x="5134" y="12989"/>
                  </a:lnTo>
                  <a:lnTo>
                    <a:pt x="4492" y="13841"/>
                  </a:lnTo>
                  <a:lnTo>
                    <a:pt x="4167" y="14291"/>
                  </a:lnTo>
                  <a:lnTo>
                    <a:pt x="3831" y="14751"/>
                  </a:lnTo>
                  <a:lnTo>
                    <a:pt x="3506" y="15220"/>
                  </a:lnTo>
                  <a:lnTo>
                    <a:pt x="3180" y="15699"/>
                  </a:lnTo>
                  <a:lnTo>
                    <a:pt x="2864" y="16188"/>
                  </a:lnTo>
                  <a:lnTo>
                    <a:pt x="2548" y="16686"/>
                  </a:lnTo>
                  <a:lnTo>
                    <a:pt x="2241" y="17184"/>
                  </a:lnTo>
                  <a:lnTo>
                    <a:pt x="1945" y="17691"/>
                  </a:lnTo>
                  <a:lnTo>
                    <a:pt x="1667" y="18209"/>
                  </a:lnTo>
                  <a:lnTo>
                    <a:pt x="1399" y="18716"/>
                  </a:lnTo>
                  <a:lnTo>
                    <a:pt x="1150" y="19233"/>
                  </a:lnTo>
                  <a:lnTo>
                    <a:pt x="920" y="19751"/>
                  </a:lnTo>
                  <a:lnTo>
                    <a:pt x="709" y="20268"/>
                  </a:lnTo>
                  <a:lnTo>
                    <a:pt x="527" y="20776"/>
                  </a:lnTo>
                  <a:lnTo>
                    <a:pt x="441" y="21034"/>
                  </a:lnTo>
                  <a:lnTo>
                    <a:pt x="364" y="21283"/>
                  </a:lnTo>
                  <a:lnTo>
                    <a:pt x="297" y="21532"/>
                  </a:lnTo>
                  <a:lnTo>
                    <a:pt x="230" y="21791"/>
                  </a:lnTo>
                  <a:lnTo>
                    <a:pt x="173" y="22040"/>
                  </a:lnTo>
                  <a:lnTo>
                    <a:pt x="125" y="22289"/>
                  </a:lnTo>
                  <a:lnTo>
                    <a:pt x="86" y="22528"/>
                  </a:lnTo>
                  <a:lnTo>
                    <a:pt x="48" y="22777"/>
                  </a:lnTo>
                  <a:lnTo>
                    <a:pt x="29" y="23017"/>
                  </a:lnTo>
                  <a:lnTo>
                    <a:pt x="10" y="23256"/>
                  </a:lnTo>
                  <a:lnTo>
                    <a:pt x="0" y="23496"/>
                  </a:lnTo>
                  <a:lnTo>
                    <a:pt x="0" y="23735"/>
                  </a:lnTo>
                  <a:lnTo>
                    <a:pt x="10" y="23908"/>
                  </a:lnTo>
                  <a:lnTo>
                    <a:pt x="19" y="24080"/>
                  </a:lnTo>
                  <a:lnTo>
                    <a:pt x="48" y="24272"/>
                  </a:lnTo>
                  <a:lnTo>
                    <a:pt x="77" y="24473"/>
                  </a:lnTo>
                  <a:lnTo>
                    <a:pt x="153" y="24894"/>
                  </a:lnTo>
                  <a:lnTo>
                    <a:pt x="259" y="25344"/>
                  </a:lnTo>
                  <a:lnTo>
                    <a:pt x="402" y="25823"/>
                  </a:lnTo>
                  <a:lnTo>
                    <a:pt x="565" y="26321"/>
                  </a:lnTo>
                  <a:lnTo>
                    <a:pt x="766" y="26839"/>
                  </a:lnTo>
                  <a:lnTo>
                    <a:pt x="996" y="27384"/>
                  </a:lnTo>
                  <a:lnTo>
                    <a:pt x="1245" y="27930"/>
                  </a:lnTo>
                  <a:lnTo>
                    <a:pt x="1389" y="28218"/>
                  </a:lnTo>
                  <a:lnTo>
                    <a:pt x="1542" y="28496"/>
                  </a:lnTo>
                  <a:lnTo>
                    <a:pt x="1695" y="28783"/>
                  </a:lnTo>
                  <a:lnTo>
                    <a:pt x="1858" y="29070"/>
                  </a:lnTo>
                  <a:lnTo>
                    <a:pt x="2031" y="29348"/>
                  </a:lnTo>
                  <a:lnTo>
                    <a:pt x="2213" y="29635"/>
                  </a:lnTo>
                  <a:lnTo>
                    <a:pt x="2395" y="29923"/>
                  </a:lnTo>
                  <a:lnTo>
                    <a:pt x="2586" y="30210"/>
                  </a:lnTo>
                  <a:lnTo>
                    <a:pt x="2797" y="30497"/>
                  </a:lnTo>
                  <a:lnTo>
                    <a:pt x="3008" y="30785"/>
                  </a:lnTo>
                  <a:lnTo>
                    <a:pt x="3218" y="31072"/>
                  </a:lnTo>
                  <a:lnTo>
                    <a:pt x="3448" y="31350"/>
                  </a:lnTo>
                  <a:lnTo>
                    <a:pt x="3688" y="31628"/>
                  </a:lnTo>
                  <a:lnTo>
                    <a:pt x="3927" y="31905"/>
                  </a:lnTo>
                  <a:lnTo>
                    <a:pt x="4176" y="32183"/>
                  </a:lnTo>
                  <a:lnTo>
                    <a:pt x="4444" y="32451"/>
                  </a:lnTo>
                  <a:lnTo>
                    <a:pt x="4703" y="32719"/>
                  </a:lnTo>
                  <a:lnTo>
                    <a:pt x="4981" y="32978"/>
                  </a:lnTo>
                  <a:lnTo>
                    <a:pt x="5268" y="33237"/>
                  </a:lnTo>
                  <a:lnTo>
                    <a:pt x="5565" y="33495"/>
                  </a:lnTo>
                  <a:lnTo>
                    <a:pt x="5862" y="33735"/>
                  </a:lnTo>
                  <a:lnTo>
                    <a:pt x="6168" y="33984"/>
                  </a:lnTo>
                  <a:lnTo>
                    <a:pt x="6494" y="34214"/>
                  </a:lnTo>
                  <a:lnTo>
                    <a:pt x="6820" y="34444"/>
                  </a:lnTo>
                  <a:lnTo>
                    <a:pt x="7155" y="34664"/>
                  </a:lnTo>
                  <a:lnTo>
                    <a:pt x="7500" y="34875"/>
                  </a:lnTo>
                  <a:lnTo>
                    <a:pt x="7845" y="35076"/>
                  </a:lnTo>
                  <a:lnTo>
                    <a:pt x="8209" y="35277"/>
                  </a:lnTo>
                  <a:lnTo>
                    <a:pt x="8582" y="35468"/>
                  </a:lnTo>
                  <a:lnTo>
                    <a:pt x="8956" y="35641"/>
                  </a:lnTo>
                  <a:lnTo>
                    <a:pt x="9339" y="35813"/>
                  </a:lnTo>
                  <a:lnTo>
                    <a:pt x="9741" y="35966"/>
                  </a:lnTo>
                  <a:lnTo>
                    <a:pt x="10143" y="36120"/>
                  </a:lnTo>
                  <a:lnTo>
                    <a:pt x="10555" y="36254"/>
                  </a:lnTo>
                  <a:lnTo>
                    <a:pt x="10977" y="36388"/>
                  </a:lnTo>
                  <a:lnTo>
                    <a:pt x="11408" y="36503"/>
                  </a:lnTo>
                  <a:lnTo>
                    <a:pt x="11848" y="36599"/>
                  </a:lnTo>
                  <a:lnTo>
                    <a:pt x="12298" y="36694"/>
                  </a:lnTo>
                  <a:lnTo>
                    <a:pt x="12758" y="36771"/>
                  </a:lnTo>
                  <a:lnTo>
                    <a:pt x="13228" y="36828"/>
                  </a:lnTo>
                  <a:lnTo>
                    <a:pt x="13697" y="36886"/>
                  </a:lnTo>
                  <a:lnTo>
                    <a:pt x="14185" y="36915"/>
                  </a:lnTo>
                  <a:lnTo>
                    <a:pt x="14683" y="36943"/>
                  </a:lnTo>
                  <a:lnTo>
                    <a:pt x="15699" y="36943"/>
                  </a:lnTo>
                  <a:lnTo>
                    <a:pt x="16216" y="36915"/>
                  </a:lnTo>
                  <a:lnTo>
                    <a:pt x="16570" y="36886"/>
                  </a:lnTo>
                  <a:lnTo>
                    <a:pt x="16915" y="36857"/>
                  </a:lnTo>
                  <a:lnTo>
                    <a:pt x="17260" y="36819"/>
                  </a:lnTo>
                  <a:lnTo>
                    <a:pt x="17595" y="36771"/>
                  </a:lnTo>
                  <a:lnTo>
                    <a:pt x="17930" y="36723"/>
                  </a:lnTo>
                  <a:lnTo>
                    <a:pt x="18266" y="36666"/>
                  </a:lnTo>
                  <a:lnTo>
                    <a:pt x="18591" y="36599"/>
                  </a:lnTo>
                  <a:lnTo>
                    <a:pt x="18907" y="36532"/>
                  </a:lnTo>
                  <a:lnTo>
                    <a:pt x="19233" y="36455"/>
                  </a:lnTo>
                  <a:lnTo>
                    <a:pt x="19539" y="36369"/>
                  </a:lnTo>
                  <a:lnTo>
                    <a:pt x="19856" y="36283"/>
                  </a:lnTo>
                  <a:lnTo>
                    <a:pt x="20152" y="36187"/>
                  </a:lnTo>
                  <a:lnTo>
                    <a:pt x="20459" y="36081"/>
                  </a:lnTo>
                  <a:lnTo>
                    <a:pt x="20756" y="35976"/>
                  </a:lnTo>
                  <a:lnTo>
                    <a:pt x="21043" y="35861"/>
                  </a:lnTo>
                  <a:lnTo>
                    <a:pt x="21331" y="35746"/>
                  </a:lnTo>
                  <a:lnTo>
                    <a:pt x="21608" y="35622"/>
                  </a:lnTo>
                  <a:lnTo>
                    <a:pt x="21886" y="35497"/>
                  </a:lnTo>
                  <a:lnTo>
                    <a:pt x="22164" y="35363"/>
                  </a:lnTo>
                  <a:lnTo>
                    <a:pt x="22432" y="35229"/>
                  </a:lnTo>
                  <a:lnTo>
                    <a:pt x="22700" y="35085"/>
                  </a:lnTo>
                  <a:lnTo>
                    <a:pt x="22959" y="34932"/>
                  </a:lnTo>
                  <a:lnTo>
                    <a:pt x="23208" y="34788"/>
                  </a:lnTo>
                  <a:lnTo>
                    <a:pt x="23457" y="34626"/>
                  </a:lnTo>
                  <a:lnTo>
                    <a:pt x="23706" y="34463"/>
                  </a:lnTo>
                  <a:lnTo>
                    <a:pt x="23945" y="34300"/>
                  </a:lnTo>
                  <a:lnTo>
                    <a:pt x="24185" y="34127"/>
                  </a:lnTo>
                  <a:lnTo>
                    <a:pt x="24415" y="33955"/>
                  </a:lnTo>
                  <a:lnTo>
                    <a:pt x="24635" y="33773"/>
                  </a:lnTo>
                  <a:lnTo>
                    <a:pt x="24855" y="33591"/>
                  </a:lnTo>
                  <a:lnTo>
                    <a:pt x="25076" y="33409"/>
                  </a:lnTo>
                  <a:lnTo>
                    <a:pt x="25286" y="33218"/>
                  </a:lnTo>
                  <a:lnTo>
                    <a:pt x="25497" y="33026"/>
                  </a:lnTo>
                  <a:lnTo>
                    <a:pt x="25698" y="32825"/>
                  </a:lnTo>
                  <a:lnTo>
                    <a:pt x="25890" y="32624"/>
                  </a:lnTo>
                  <a:lnTo>
                    <a:pt x="26081" y="32423"/>
                  </a:lnTo>
                  <a:lnTo>
                    <a:pt x="26273" y="32212"/>
                  </a:lnTo>
                  <a:lnTo>
                    <a:pt x="26455" y="32001"/>
                  </a:lnTo>
                  <a:lnTo>
                    <a:pt x="26627" y="31790"/>
                  </a:lnTo>
                  <a:lnTo>
                    <a:pt x="26800" y="31570"/>
                  </a:lnTo>
                  <a:lnTo>
                    <a:pt x="26962" y="31350"/>
                  </a:lnTo>
                  <a:lnTo>
                    <a:pt x="27125" y="31130"/>
                  </a:lnTo>
                  <a:lnTo>
                    <a:pt x="27279" y="30909"/>
                  </a:lnTo>
                  <a:lnTo>
                    <a:pt x="27432" y="30679"/>
                  </a:lnTo>
                  <a:lnTo>
                    <a:pt x="27575" y="30449"/>
                  </a:lnTo>
                  <a:lnTo>
                    <a:pt x="27719" y="30220"/>
                  </a:lnTo>
                  <a:lnTo>
                    <a:pt x="27978" y="29741"/>
                  </a:lnTo>
                  <a:lnTo>
                    <a:pt x="28217" y="29262"/>
                  </a:lnTo>
                  <a:lnTo>
                    <a:pt x="28438" y="28773"/>
                  </a:lnTo>
                  <a:lnTo>
                    <a:pt x="28639" y="28285"/>
                  </a:lnTo>
                  <a:lnTo>
                    <a:pt x="28811" y="27787"/>
                  </a:lnTo>
                  <a:lnTo>
                    <a:pt x="28964" y="27279"/>
                  </a:lnTo>
                  <a:lnTo>
                    <a:pt x="29098" y="26771"/>
                  </a:lnTo>
                  <a:lnTo>
                    <a:pt x="29156" y="26513"/>
                  </a:lnTo>
                  <a:lnTo>
                    <a:pt x="29204" y="26264"/>
                  </a:lnTo>
                  <a:lnTo>
                    <a:pt x="29252" y="26005"/>
                  </a:lnTo>
                  <a:lnTo>
                    <a:pt x="29290" y="25747"/>
                  </a:lnTo>
                  <a:lnTo>
                    <a:pt x="29319" y="25536"/>
                  </a:lnTo>
                  <a:lnTo>
                    <a:pt x="29338" y="25325"/>
                  </a:lnTo>
                  <a:lnTo>
                    <a:pt x="29347" y="25105"/>
                  </a:lnTo>
                  <a:lnTo>
                    <a:pt x="29357" y="24885"/>
                  </a:lnTo>
                  <a:lnTo>
                    <a:pt x="29357" y="24664"/>
                  </a:lnTo>
                  <a:lnTo>
                    <a:pt x="29347" y="24444"/>
                  </a:lnTo>
                  <a:lnTo>
                    <a:pt x="29328" y="24214"/>
                  </a:lnTo>
                  <a:lnTo>
                    <a:pt x="29309" y="23994"/>
                  </a:lnTo>
                  <a:lnTo>
                    <a:pt x="29280" y="23764"/>
                  </a:lnTo>
                  <a:lnTo>
                    <a:pt x="29252" y="23524"/>
                  </a:lnTo>
                  <a:lnTo>
                    <a:pt x="29165" y="23055"/>
                  </a:lnTo>
                  <a:lnTo>
                    <a:pt x="29060" y="22586"/>
                  </a:lnTo>
                  <a:lnTo>
                    <a:pt x="28926" y="22097"/>
                  </a:lnTo>
                  <a:lnTo>
                    <a:pt x="28773" y="21609"/>
                  </a:lnTo>
                  <a:lnTo>
                    <a:pt x="28600" y="21111"/>
                  </a:lnTo>
                  <a:lnTo>
                    <a:pt x="28409" y="20613"/>
                  </a:lnTo>
                  <a:lnTo>
                    <a:pt x="28188" y="20105"/>
                  </a:lnTo>
                  <a:lnTo>
                    <a:pt x="27959" y="19597"/>
                  </a:lnTo>
                  <a:lnTo>
                    <a:pt x="27710" y="19080"/>
                  </a:lnTo>
                  <a:lnTo>
                    <a:pt x="27441" y="18563"/>
                  </a:lnTo>
                  <a:lnTo>
                    <a:pt x="27154" y="18046"/>
                  </a:lnTo>
                  <a:lnTo>
                    <a:pt x="26857" y="17519"/>
                  </a:lnTo>
                  <a:lnTo>
                    <a:pt x="26541" y="17002"/>
                  </a:lnTo>
                  <a:lnTo>
                    <a:pt x="26215" y="16475"/>
                  </a:lnTo>
                  <a:lnTo>
                    <a:pt x="25871" y="15948"/>
                  </a:lnTo>
                  <a:lnTo>
                    <a:pt x="25526" y="15431"/>
                  </a:lnTo>
                  <a:lnTo>
                    <a:pt x="25152" y="14904"/>
                  </a:lnTo>
                  <a:lnTo>
                    <a:pt x="24779" y="14387"/>
                  </a:lnTo>
                  <a:lnTo>
                    <a:pt x="24396" y="13860"/>
                  </a:lnTo>
                  <a:lnTo>
                    <a:pt x="24003" y="13353"/>
                  </a:lnTo>
                  <a:lnTo>
                    <a:pt x="23601" y="12835"/>
                  </a:lnTo>
                  <a:lnTo>
                    <a:pt x="23189" y="12328"/>
                  </a:lnTo>
                  <a:lnTo>
                    <a:pt x="22767" y="11820"/>
                  </a:lnTo>
                  <a:lnTo>
                    <a:pt x="22346" y="11312"/>
                  </a:lnTo>
                  <a:lnTo>
                    <a:pt x="21924" y="10824"/>
                  </a:lnTo>
                  <a:lnTo>
                    <a:pt x="21493" y="10326"/>
                  </a:lnTo>
                  <a:lnTo>
                    <a:pt x="21053" y="9847"/>
                  </a:lnTo>
                  <a:lnTo>
                    <a:pt x="20622" y="9368"/>
                  </a:lnTo>
                  <a:lnTo>
                    <a:pt x="20181" y="8899"/>
                  </a:lnTo>
                  <a:lnTo>
                    <a:pt x="19741" y="8439"/>
                  </a:lnTo>
                  <a:lnTo>
                    <a:pt x="19300" y="7989"/>
                  </a:lnTo>
                  <a:lnTo>
                    <a:pt x="18859" y="7539"/>
                  </a:lnTo>
                  <a:lnTo>
                    <a:pt x="18419" y="7108"/>
                  </a:lnTo>
                  <a:lnTo>
                    <a:pt x="17547" y="6265"/>
                  </a:lnTo>
                  <a:lnTo>
                    <a:pt x="16695" y="5479"/>
                  </a:lnTo>
                  <a:lnTo>
                    <a:pt x="15871" y="4732"/>
                  </a:lnTo>
                  <a:lnTo>
                    <a:pt x="15066" y="4052"/>
                  </a:lnTo>
                  <a:lnTo>
                    <a:pt x="14674" y="3727"/>
                  </a:lnTo>
                  <a:lnTo>
                    <a:pt x="14300" y="3420"/>
                  </a:lnTo>
                  <a:lnTo>
                    <a:pt x="13927" y="3133"/>
                  </a:lnTo>
                  <a:lnTo>
                    <a:pt x="13572" y="2855"/>
                  </a:lnTo>
                  <a:lnTo>
                    <a:pt x="13228" y="2596"/>
                  </a:lnTo>
                  <a:lnTo>
                    <a:pt x="12892" y="2357"/>
                  </a:lnTo>
                  <a:lnTo>
                    <a:pt x="12576" y="2137"/>
                  </a:lnTo>
                  <a:lnTo>
                    <a:pt x="12270" y="1926"/>
                  </a:lnTo>
                  <a:lnTo>
                    <a:pt x="11982" y="1744"/>
                  </a:lnTo>
                  <a:lnTo>
                    <a:pt x="11705" y="1581"/>
                  </a:lnTo>
                  <a:lnTo>
                    <a:pt x="11446" y="1437"/>
                  </a:lnTo>
                  <a:lnTo>
                    <a:pt x="11207" y="1313"/>
                  </a:lnTo>
                  <a:lnTo>
                    <a:pt x="10986" y="1207"/>
                  </a:lnTo>
                  <a:lnTo>
                    <a:pt x="10785" y="1131"/>
                  </a:lnTo>
                  <a:lnTo>
                    <a:pt x="10603" y="1073"/>
                  </a:lnTo>
                  <a:lnTo>
                    <a:pt x="10450" y="1035"/>
                  </a:lnTo>
                  <a:lnTo>
                    <a:pt x="10306" y="1025"/>
                  </a:lnTo>
                  <a:lnTo>
                    <a:pt x="10249" y="1025"/>
                  </a:lnTo>
                  <a:lnTo>
                    <a:pt x="10191" y="1035"/>
                  </a:lnTo>
                  <a:lnTo>
                    <a:pt x="9981" y="1083"/>
                  </a:lnTo>
                  <a:lnTo>
                    <a:pt x="9760" y="1112"/>
                  </a:lnTo>
                  <a:lnTo>
                    <a:pt x="9540" y="1131"/>
                  </a:lnTo>
                  <a:lnTo>
                    <a:pt x="9320" y="1140"/>
                  </a:lnTo>
                  <a:lnTo>
                    <a:pt x="9090" y="1140"/>
                  </a:lnTo>
                  <a:lnTo>
                    <a:pt x="8869" y="1131"/>
                  </a:lnTo>
                  <a:lnTo>
                    <a:pt x="8640" y="1121"/>
                  </a:lnTo>
                  <a:lnTo>
                    <a:pt x="8410" y="1093"/>
                  </a:lnTo>
                  <a:lnTo>
                    <a:pt x="8180" y="1064"/>
                  </a:lnTo>
                  <a:lnTo>
                    <a:pt x="7950" y="1025"/>
                  </a:lnTo>
                  <a:lnTo>
                    <a:pt x="7509" y="939"/>
                  </a:lnTo>
                  <a:lnTo>
                    <a:pt x="7078" y="834"/>
                  </a:lnTo>
                  <a:lnTo>
                    <a:pt x="6667" y="719"/>
                  </a:lnTo>
                  <a:lnTo>
                    <a:pt x="6283" y="594"/>
                  </a:lnTo>
                  <a:lnTo>
                    <a:pt x="5929" y="470"/>
                  </a:lnTo>
                  <a:lnTo>
                    <a:pt x="5613" y="345"/>
                  </a:lnTo>
                  <a:lnTo>
                    <a:pt x="5345" y="240"/>
                  </a:lnTo>
                  <a:lnTo>
                    <a:pt x="4962" y="68"/>
                  </a:lnTo>
                  <a:lnTo>
                    <a:pt x="48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6"/>
            <p:cNvSpPr/>
            <p:nvPr/>
          </p:nvSpPr>
          <p:spPr>
            <a:xfrm>
              <a:off x="7128685" y="1433376"/>
              <a:ext cx="722971" cy="837900"/>
            </a:xfrm>
            <a:custGeom>
              <a:avLst/>
              <a:gdLst/>
              <a:ahLst/>
              <a:cxnLst/>
              <a:rect l="l" t="t" r="r" b="b"/>
              <a:pathLst>
                <a:path w="18381" h="21303" extrusionOk="0">
                  <a:moveTo>
                    <a:pt x="11551" y="1"/>
                  </a:moveTo>
                  <a:lnTo>
                    <a:pt x="10919" y="403"/>
                  </a:lnTo>
                  <a:lnTo>
                    <a:pt x="10306" y="815"/>
                  </a:lnTo>
                  <a:lnTo>
                    <a:pt x="9703" y="1236"/>
                  </a:lnTo>
                  <a:lnTo>
                    <a:pt x="9118" y="1658"/>
                  </a:lnTo>
                  <a:lnTo>
                    <a:pt x="8553" y="2079"/>
                  </a:lnTo>
                  <a:lnTo>
                    <a:pt x="8007" y="2501"/>
                  </a:lnTo>
                  <a:lnTo>
                    <a:pt x="7471" y="2932"/>
                  </a:lnTo>
                  <a:lnTo>
                    <a:pt x="6954" y="3353"/>
                  </a:lnTo>
                  <a:lnTo>
                    <a:pt x="6456" y="3784"/>
                  </a:lnTo>
                  <a:lnTo>
                    <a:pt x="5977" y="4205"/>
                  </a:lnTo>
                  <a:lnTo>
                    <a:pt x="5507" y="4627"/>
                  </a:lnTo>
                  <a:lnTo>
                    <a:pt x="5067" y="5039"/>
                  </a:lnTo>
                  <a:lnTo>
                    <a:pt x="4636" y="5451"/>
                  </a:lnTo>
                  <a:lnTo>
                    <a:pt x="4224" y="5862"/>
                  </a:lnTo>
                  <a:lnTo>
                    <a:pt x="3831" y="6265"/>
                  </a:lnTo>
                  <a:lnTo>
                    <a:pt x="3458" y="6657"/>
                  </a:lnTo>
                  <a:lnTo>
                    <a:pt x="3103" y="7041"/>
                  </a:lnTo>
                  <a:lnTo>
                    <a:pt x="2768" y="7405"/>
                  </a:lnTo>
                  <a:lnTo>
                    <a:pt x="2442" y="7768"/>
                  </a:lnTo>
                  <a:lnTo>
                    <a:pt x="2146" y="8123"/>
                  </a:lnTo>
                  <a:lnTo>
                    <a:pt x="1868" y="8458"/>
                  </a:lnTo>
                  <a:lnTo>
                    <a:pt x="1600" y="8784"/>
                  </a:lnTo>
                  <a:lnTo>
                    <a:pt x="1360" y="9090"/>
                  </a:lnTo>
                  <a:lnTo>
                    <a:pt x="1130" y="9387"/>
                  </a:lnTo>
                  <a:lnTo>
                    <a:pt x="929" y="9665"/>
                  </a:lnTo>
                  <a:lnTo>
                    <a:pt x="747" y="9924"/>
                  </a:lnTo>
                  <a:lnTo>
                    <a:pt x="584" y="10173"/>
                  </a:lnTo>
                  <a:lnTo>
                    <a:pt x="441" y="10393"/>
                  </a:lnTo>
                  <a:lnTo>
                    <a:pt x="316" y="10594"/>
                  </a:lnTo>
                  <a:lnTo>
                    <a:pt x="211" y="10776"/>
                  </a:lnTo>
                  <a:lnTo>
                    <a:pt x="125" y="10929"/>
                  </a:lnTo>
                  <a:lnTo>
                    <a:pt x="57" y="11063"/>
                  </a:lnTo>
                  <a:lnTo>
                    <a:pt x="29" y="11159"/>
                  </a:lnTo>
                  <a:lnTo>
                    <a:pt x="10" y="11255"/>
                  </a:lnTo>
                  <a:lnTo>
                    <a:pt x="0" y="11351"/>
                  </a:lnTo>
                  <a:lnTo>
                    <a:pt x="0" y="11446"/>
                  </a:lnTo>
                  <a:lnTo>
                    <a:pt x="19" y="11542"/>
                  </a:lnTo>
                  <a:lnTo>
                    <a:pt x="48" y="11638"/>
                  </a:lnTo>
                  <a:lnTo>
                    <a:pt x="86" y="11734"/>
                  </a:lnTo>
                  <a:lnTo>
                    <a:pt x="144" y="11810"/>
                  </a:lnTo>
                  <a:lnTo>
                    <a:pt x="498" y="12299"/>
                  </a:lnTo>
                  <a:lnTo>
                    <a:pt x="862" y="12778"/>
                  </a:lnTo>
                  <a:lnTo>
                    <a:pt x="1226" y="13228"/>
                  </a:lnTo>
                  <a:lnTo>
                    <a:pt x="1580" y="13669"/>
                  </a:lnTo>
                  <a:lnTo>
                    <a:pt x="1944" y="14090"/>
                  </a:lnTo>
                  <a:lnTo>
                    <a:pt x="2308" y="14492"/>
                  </a:lnTo>
                  <a:lnTo>
                    <a:pt x="2672" y="14885"/>
                  </a:lnTo>
                  <a:lnTo>
                    <a:pt x="3027" y="15268"/>
                  </a:lnTo>
                  <a:lnTo>
                    <a:pt x="3391" y="15623"/>
                  </a:lnTo>
                  <a:lnTo>
                    <a:pt x="3745" y="15967"/>
                  </a:lnTo>
                  <a:lnTo>
                    <a:pt x="4109" y="16303"/>
                  </a:lnTo>
                  <a:lnTo>
                    <a:pt x="4463" y="16619"/>
                  </a:lnTo>
                  <a:lnTo>
                    <a:pt x="4818" y="16925"/>
                  </a:lnTo>
                  <a:lnTo>
                    <a:pt x="5172" y="17222"/>
                  </a:lnTo>
                  <a:lnTo>
                    <a:pt x="5517" y="17500"/>
                  </a:lnTo>
                  <a:lnTo>
                    <a:pt x="5871" y="17758"/>
                  </a:lnTo>
                  <a:lnTo>
                    <a:pt x="6216" y="18017"/>
                  </a:lnTo>
                  <a:lnTo>
                    <a:pt x="6561" y="18257"/>
                  </a:lnTo>
                  <a:lnTo>
                    <a:pt x="6896" y="18486"/>
                  </a:lnTo>
                  <a:lnTo>
                    <a:pt x="7241" y="18707"/>
                  </a:lnTo>
                  <a:lnTo>
                    <a:pt x="7576" y="18908"/>
                  </a:lnTo>
                  <a:lnTo>
                    <a:pt x="7902" y="19099"/>
                  </a:lnTo>
                  <a:lnTo>
                    <a:pt x="8228" y="19291"/>
                  </a:lnTo>
                  <a:lnTo>
                    <a:pt x="8553" y="19463"/>
                  </a:lnTo>
                  <a:lnTo>
                    <a:pt x="8879" y="19626"/>
                  </a:lnTo>
                  <a:lnTo>
                    <a:pt x="9195" y="19779"/>
                  </a:lnTo>
                  <a:lnTo>
                    <a:pt x="9501" y="19923"/>
                  </a:lnTo>
                  <a:lnTo>
                    <a:pt x="9808" y="20057"/>
                  </a:lnTo>
                  <a:lnTo>
                    <a:pt x="10114" y="20182"/>
                  </a:lnTo>
                  <a:lnTo>
                    <a:pt x="10411" y="20306"/>
                  </a:lnTo>
                  <a:lnTo>
                    <a:pt x="10699" y="20412"/>
                  </a:lnTo>
                  <a:lnTo>
                    <a:pt x="10986" y="20517"/>
                  </a:lnTo>
                  <a:lnTo>
                    <a:pt x="11542" y="20689"/>
                  </a:lnTo>
                  <a:lnTo>
                    <a:pt x="12068" y="20843"/>
                  </a:lnTo>
                  <a:lnTo>
                    <a:pt x="12576" y="20967"/>
                  </a:lnTo>
                  <a:lnTo>
                    <a:pt x="13055" y="21072"/>
                  </a:lnTo>
                  <a:lnTo>
                    <a:pt x="13505" y="21149"/>
                  </a:lnTo>
                  <a:lnTo>
                    <a:pt x="13917" y="21207"/>
                  </a:lnTo>
                  <a:lnTo>
                    <a:pt x="14310" y="21245"/>
                  </a:lnTo>
                  <a:lnTo>
                    <a:pt x="14664" y="21274"/>
                  </a:lnTo>
                  <a:lnTo>
                    <a:pt x="14980" y="21293"/>
                  </a:lnTo>
                  <a:lnTo>
                    <a:pt x="15258" y="21302"/>
                  </a:lnTo>
                  <a:lnTo>
                    <a:pt x="15497" y="21302"/>
                  </a:lnTo>
                  <a:lnTo>
                    <a:pt x="15699" y="21293"/>
                  </a:lnTo>
                  <a:lnTo>
                    <a:pt x="15976" y="21274"/>
                  </a:lnTo>
                  <a:lnTo>
                    <a:pt x="16072" y="21264"/>
                  </a:lnTo>
                  <a:lnTo>
                    <a:pt x="16369" y="21235"/>
                  </a:lnTo>
                  <a:lnTo>
                    <a:pt x="16647" y="21187"/>
                  </a:lnTo>
                  <a:lnTo>
                    <a:pt x="16905" y="21130"/>
                  </a:lnTo>
                  <a:lnTo>
                    <a:pt x="17135" y="21053"/>
                  </a:lnTo>
                  <a:lnTo>
                    <a:pt x="17356" y="20958"/>
                  </a:lnTo>
                  <a:lnTo>
                    <a:pt x="17547" y="20852"/>
                  </a:lnTo>
                  <a:lnTo>
                    <a:pt x="17719" y="20728"/>
                  </a:lnTo>
                  <a:lnTo>
                    <a:pt x="17873" y="20594"/>
                  </a:lnTo>
                  <a:lnTo>
                    <a:pt x="18007" y="20450"/>
                  </a:lnTo>
                  <a:lnTo>
                    <a:pt x="18122" y="20297"/>
                  </a:lnTo>
                  <a:lnTo>
                    <a:pt x="18218" y="20134"/>
                  </a:lnTo>
                  <a:lnTo>
                    <a:pt x="18285" y="19961"/>
                  </a:lnTo>
                  <a:lnTo>
                    <a:pt x="18342" y="19779"/>
                  </a:lnTo>
                  <a:lnTo>
                    <a:pt x="18371" y="19588"/>
                  </a:lnTo>
                  <a:lnTo>
                    <a:pt x="18380" y="19396"/>
                  </a:lnTo>
                  <a:lnTo>
                    <a:pt x="18371" y="19195"/>
                  </a:lnTo>
                  <a:lnTo>
                    <a:pt x="18342" y="18994"/>
                  </a:lnTo>
                  <a:lnTo>
                    <a:pt x="18294" y="18793"/>
                  </a:lnTo>
                  <a:lnTo>
                    <a:pt x="18227" y="18582"/>
                  </a:lnTo>
                  <a:lnTo>
                    <a:pt x="18141" y="18371"/>
                  </a:lnTo>
                  <a:lnTo>
                    <a:pt x="18026" y="18161"/>
                  </a:lnTo>
                  <a:lnTo>
                    <a:pt x="17901" y="17940"/>
                  </a:lnTo>
                  <a:lnTo>
                    <a:pt x="17748" y="17730"/>
                  </a:lnTo>
                  <a:lnTo>
                    <a:pt x="17585" y="17529"/>
                  </a:lnTo>
                  <a:lnTo>
                    <a:pt x="17394" y="17318"/>
                  </a:lnTo>
                  <a:lnTo>
                    <a:pt x="17183" y="17117"/>
                  </a:lnTo>
                  <a:lnTo>
                    <a:pt x="16963" y="16916"/>
                  </a:lnTo>
                  <a:lnTo>
                    <a:pt x="16714" y="16724"/>
                  </a:lnTo>
                  <a:lnTo>
                    <a:pt x="16446" y="16532"/>
                  </a:lnTo>
                  <a:lnTo>
                    <a:pt x="16158" y="16360"/>
                  </a:lnTo>
                  <a:lnTo>
                    <a:pt x="15852" y="16188"/>
                  </a:lnTo>
                  <a:lnTo>
                    <a:pt x="15526" y="16025"/>
                  </a:lnTo>
                  <a:lnTo>
                    <a:pt x="14817" y="15699"/>
                  </a:lnTo>
                  <a:lnTo>
                    <a:pt x="14022" y="15345"/>
                  </a:lnTo>
                  <a:lnTo>
                    <a:pt x="13179" y="14981"/>
                  </a:lnTo>
                  <a:lnTo>
                    <a:pt x="12289" y="14607"/>
                  </a:lnTo>
                  <a:lnTo>
                    <a:pt x="10459" y="13851"/>
                  </a:lnTo>
                  <a:lnTo>
                    <a:pt x="8659" y="13132"/>
                  </a:lnTo>
                  <a:lnTo>
                    <a:pt x="7021" y="12491"/>
                  </a:lnTo>
                  <a:lnTo>
                    <a:pt x="5689" y="11973"/>
                  </a:lnTo>
                  <a:lnTo>
                    <a:pt x="4463" y="11494"/>
                  </a:lnTo>
                  <a:lnTo>
                    <a:pt x="10804" y="2175"/>
                  </a:lnTo>
                  <a:lnTo>
                    <a:pt x="11015" y="1868"/>
                  </a:lnTo>
                  <a:lnTo>
                    <a:pt x="11216" y="1533"/>
                  </a:lnTo>
                  <a:lnTo>
                    <a:pt x="11408" y="1188"/>
                  </a:lnTo>
                  <a:lnTo>
                    <a:pt x="11494" y="1016"/>
                  </a:lnTo>
                  <a:lnTo>
                    <a:pt x="11561" y="853"/>
                  </a:lnTo>
                  <a:lnTo>
                    <a:pt x="11628" y="700"/>
                  </a:lnTo>
                  <a:lnTo>
                    <a:pt x="11666" y="556"/>
                  </a:lnTo>
                  <a:lnTo>
                    <a:pt x="11704" y="422"/>
                  </a:lnTo>
                  <a:lnTo>
                    <a:pt x="11714" y="298"/>
                  </a:lnTo>
                  <a:lnTo>
                    <a:pt x="11704" y="192"/>
                  </a:lnTo>
                  <a:lnTo>
                    <a:pt x="11695" y="144"/>
                  </a:lnTo>
                  <a:lnTo>
                    <a:pt x="11676" y="106"/>
                  </a:lnTo>
                  <a:lnTo>
                    <a:pt x="11657" y="68"/>
                  </a:lnTo>
                  <a:lnTo>
                    <a:pt x="11628" y="39"/>
                  </a:lnTo>
                  <a:lnTo>
                    <a:pt x="11590" y="20"/>
                  </a:lnTo>
                  <a:lnTo>
                    <a:pt x="11551"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6"/>
            <p:cNvSpPr/>
            <p:nvPr/>
          </p:nvSpPr>
          <p:spPr>
            <a:xfrm>
              <a:off x="7365617" y="1934024"/>
              <a:ext cx="505226" cy="418222"/>
            </a:xfrm>
            <a:custGeom>
              <a:avLst/>
              <a:gdLst/>
              <a:ahLst/>
              <a:cxnLst/>
              <a:rect l="l" t="t" r="r" b="b"/>
              <a:pathLst>
                <a:path w="12845" h="10633" extrusionOk="0">
                  <a:moveTo>
                    <a:pt x="1619" y="1"/>
                  </a:moveTo>
                  <a:lnTo>
                    <a:pt x="1" y="6667"/>
                  </a:lnTo>
                  <a:lnTo>
                    <a:pt x="547" y="6964"/>
                  </a:lnTo>
                  <a:lnTo>
                    <a:pt x="1093" y="7242"/>
                  </a:lnTo>
                  <a:lnTo>
                    <a:pt x="1629" y="7510"/>
                  </a:lnTo>
                  <a:lnTo>
                    <a:pt x="2156" y="7759"/>
                  </a:lnTo>
                  <a:lnTo>
                    <a:pt x="2673" y="7999"/>
                  </a:lnTo>
                  <a:lnTo>
                    <a:pt x="3181" y="8229"/>
                  </a:lnTo>
                  <a:lnTo>
                    <a:pt x="3679" y="8439"/>
                  </a:lnTo>
                  <a:lnTo>
                    <a:pt x="4177" y="8640"/>
                  </a:lnTo>
                  <a:lnTo>
                    <a:pt x="4656" y="8832"/>
                  </a:lnTo>
                  <a:lnTo>
                    <a:pt x="5125" y="9014"/>
                  </a:lnTo>
                  <a:lnTo>
                    <a:pt x="5575" y="9177"/>
                  </a:lnTo>
                  <a:lnTo>
                    <a:pt x="6016" y="9330"/>
                  </a:lnTo>
                  <a:lnTo>
                    <a:pt x="6859" y="9608"/>
                  </a:lnTo>
                  <a:lnTo>
                    <a:pt x="7634" y="9857"/>
                  </a:lnTo>
                  <a:lnTo>
                    <a:pt x="8343" y="10058"/>
                  </a:lnTo>
                  <a:lnTo>
                    <a:pt x="8975" y="10221"/>
                  </a:lnTo>
                  <a:lnTo>
                    <a:pt x="9531" y="10355"/>
                  </a:lnTo>
                  <a:lnTo>
                    <a:pt x="10000" y="10460"/>
                  </a:lnTo>
                  <a:lnTo>
                    <a:pt x="10374" y="10537"/>
                  </a:lnTo>
                  <a:lnTo>
                    <a:pt x="10642" y="10594"/>
                  </a:lnTo>
                  <a:lnTo>
                    <a:pt x="10872" y="10633"/>
                  </a:lnTo>
                  <a:lnTo>
                    <a:pt x="11025" y="10614"/>
                  </a:lnTo>
                  <a:lnTo>
                    <a:pt x="11169" y="10594"/>
                  </a:lnTo>
                  <a:lnTo>
                    <a:pt x="11303" y="10566"/>
                  </a:lnTo>
                  <a:lnTo>
                    <a:pt x="11437" y="10527"/>
                  </a:lnTo>
                  <a:lnTo>
                    <a:pt x="11561" y="10489"/>
                  </a:lnTo>
                  <a:lnTo>
                    <a:pt x="11686" y="10441"/>
                  </a:lnTo>
                  <a:lnTo>
                    <a:pt x="11801" y="10384"/>
                  </a:lnTo>
                  <a:lnTo>
                    <a:pt x="11906" y="10326"/>
                  </a:lnTo>
                  <a:lnTo>
                    <a:pt x="12012" y="10259"/>
                  </a:lnTo>
                  <a:lnTo>
                    <a:pt x="12098" y="10182"/>
                  </a:lnTo>
                  <a:lnTo>
                    <a:pt x="12194" y="10106"/>
                  </a:lnTo>
                  <a:lnTo>
                    <a:pt x="12270" y="10020"/>
                  </a:lnTo>
                  <a:lnTo>
                    <a:pt x="12356" y="9933"/>
                  </a:lnTo>
                  <a:lnTo>
                    <a:pt x="12423" y="9838"/>
                  </a:lnTo>
                  <a:lnTo>
                    <a:pt x="12490" y="9742"/>
                  </a:lnTo>
                  <a:lnTo>
                    <a:pt x="12548" y="9637"/>
                  </a:lnTo>
                  <a:lnTo>
                    <a:pt x="12605" y="9531"/>
                  </a:lnTo>
                  <a:lnTo>
                    <a:pt x="12653" y="9416"/>
                  </a:lnTo>
                  <a:lnTo>
                    <a:pt x="12692" y="9301"/>
                  </a:lnTo>
                  <a:lnTo>
                    <a:pt x="12730" y="9177"/>
                  </a:lnTo>
                  <a:lnTo>
                    <a:pt x="12768" y="9052"/>
                  </a:lnTo>
                  <a:lnTo>
                    <a:pt x="12787" y="8928"/>
                  </a:lnTo>
                  <a:lnTo>
                    <a:pt x="12816" y="8794"/>
                  </a:lnTo>
                  <a:lnTo>
                    <a:pt x="12826" y="8660"/>
                  </a:lnTo>
                  <a:lnTo>
                    <a:pt x="12845" y="8391"/>
                  </a:lnTo>
                  <a:lnTo>
                    <a:pt x="12835" y="8104"/>
                  </a:lnTo>
                  <a:lnTo>
                    <a:pt x="12807" y="7817"/>
                  </a:lnTo>
                  <a:lnTo>
                    <a:pt x="12759" y="7520"/>
                  </a:lnTo>
                  <a:lnTo>
                    <a:pt x="12692" y="7213"/>
                  </a:lnTo>
                  <a:lnTo>
                    <a:pt x="12605" y="6916"/>
                  </a:lnTo>
                  <a:lnTo>
                    <a:pt x="12500" y="6610"/>
                  </a:lnTo>
                  <a:lnTo>
                    <a:pt x="12376" y="6303"/>
                  </a:lnTo>
                  <a:lnTo>
                    <a:pt x="12232" y="5997"/>
                  </a:lnTo>
                  <a:lnTo>
                    <a:pt x="12069" y="5700"/>
                  </a:lnTo>
                  <a:lnTo>
                    <a:pt x="11887" y="5413"/>
                  </a:lnTo>
                  <a:lnTo>
                    <a:pt x="11686" y="5125"/>
                  </a:lnTo>
                  <a:lnTo>
                    <a:pt x="11475" y="4847"/>
                  </a:lnTo>
                  <a:lnTo>
                    <a:pt x="11236" y="4579"/>
                  </a:lnTo>
                  <a:lnTo>
                    <a:pt x="10987" y="4321"/>
                  </a:lnTo>
                  <a:lnTo>
                    <a:pt x="10719" y="4081"/>
                  </a:lnTo>
                  <a:lnTo>
                    <a:pt x="10441" y="3861"/>
                  </a:lnTo>
                  <a:lnTo>
                    <a:pt x="10297" y="3756"/>
                  </a:lnTo>
                  <a:lnTo>
                    <a:pt x="10144" y="3650"/>
                  </a:lnTo>
                  <a:lnTo>
                    <a:pt x="9991" y="3554"/>
                  </a:lnTo>
                  <a:lnTo>
                    <a:pt x="9828" y="3459"/>
                  </a:lnTo>
                  <a:lnTo>
                    <a:pt x="9665" y="3372"/>
                  </a:lnTo>
                  <a:lnTo>
                    <a:pt x="9502" y="3296"/>
                  </a:lnTo>
                  <a:lnTo>
                    <a:pt x="8525" y="2846"/>
                  </a:lnTo>
                  <a:lnTo>
                    <a:pt x="7529" y="2405"/>
                  </a:lnTo>
                  <a:lnTo>
                    <a:pt x="6514" y="1964"/>
                  </a:lnTo>
                  <a:lnTo>
                    <a:pt x="5498" y="1543"/>
                  </a:lnTo>
                  <a:lnTo>
                    <a:pt x="4493" y="1131"/>
                  </a:lnTo>
                  <a:lnTo>
                    <a:pt x="3497" y="738"/>
                  </a:lnTo>
                  <a:lnTo>
                    <a:pt x="16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6"/>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8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6"/>
            <p:cNvSpPr/>
            <p:nvPr/>
          </p:nvSpPr>
          <p:spPr>
            <a:xfrm>
              <a:off x="7069137" y="2926707"/>
              <a:ext cx="1213132" cy="381643"/>
            </a:xfrm>
            <a:custGeom>
              <a:avLst/>
              <a:gdLst/>
              <a:ahLst/>
              <a:cxnLst/>
              <a:rect l="l" t="t" r="r" b="b"/>
              <a:pathLst>
                <a:path w="30843" h="9703" extrusionOk="0">
                  <a:moveTo>
                    <a:pt x="5479" y="0"/>
                  </a:moveTo>
                  <a:lnTo>
                    <a:pt x="5163" y="19"/>
                  </a:lnTo>
                  <a:lnTo>
                    <a:pt x="4857" y="39"/>
                  </a:lnTo>
                  <a:lnTo>
                    <a:pt x="4560" y="67"/>
                  </a:lnTo>
                  <a:lnTo>
                    <a:pt x="4282" y="106"/>
                  </a:lnTo>
                  <a:lnTo>
                    <a:pt x="4004" y="144"/>
                  </a:lnTo>
                  <a:lnTo>
                    <a:pt x="3736" y="201"/>
                  </a:lnTo>
                  <a:lnTo>
                    <a:pt x="3478" y="249"/>
                  </a:lnTo>
                  <a:lnTo>
                    <a:pt x="3228" y="316"/>
                  </a:lnTo>
                  <a:lnTo>
                    <a:pt x="2989" y="383"/>
                  </a:lnTo>
                  <a:lnTo>
                    <a:pt x="2759" y="460"/>
                  </a:lnTo>
                  <a:lnTo>
                    <a:pt x="2539" y="537"/>
                  </a:lnTo>
                  <a:lnTo>
                    <a:pt x="2328" y="623"/>
                  </a:lnTo>
                  <a:lnTo>
                    <a:pt x="2127" y="719"/>
                  </a:lnTo>
                  <a:lnTo>
                    <a:pt x="1935" y="824"/>
                  </a:lnTo>
                  <a:lnTo>
                    <a:pt x="1744" y="929"/>
                  </a:lnTo>
                  <a:lnTo>
                    <a:pt x="1571" y="1044"/>
                  </a:lnTo>
                  <a:lnTo>
                    <a:pt x="1409" y="1159"/>
                  </a:lnTo>
                  <a:lnTo>
                    <a:pt x="1255" y="1284"/>
                  </a:lnTo>
                  <a:lnTo>
                    <a:pt x="1112" y="1418"/>
                  </a:lnTo>
                  <a:lnTo>
                    <a:pt x="968" y="1552"/>
                  </a:lnTo>
                  <a:lnTo>
                    <a:pt x="844" y="1696"/>
                  </a:lnTo>
                  <a:lnTo>
                    <a:pt x="729" y="1849"/>
                  </a:lnTo>
                  <a:lnTo>
                    <a:pt x="614" y="2002"/>
                  </a:lnTo>
                  <a:lnTo>
                    <a:pt x="518" y="2165"/>
                  </a:lnTo>
                  <a:lnTo>
                    <a:pt x="422" y="2328"/>
                  </a:lnTo>
                  <a:lnTo>
                    <a:pt x="336" y="2500"/>
                  </a:lnTo>
                  <a:lnTo>
                    <a:pt x="269" y="2682"/>
                  </a:lnTo>
                  <a:lnTo>
                    <a:pt x="202" y="2864"/>
                  </a:lnTo>
                  <a:lnTo>
                    <a:pt x="144" y="3046"/>
                  </a:lnTo>
                  <a:lnTo>
                    <a:pt x="96" y="3247"/>
                  </a:lnTo>
                  <a:lnTo>
                    <a:pt x="68" y="3448"/>
                  </a:lnTo>
                  <a:lnTo>
                    <a:pt x="39" y="3650"/>
                  </a:lnTo>
                  <a:lnTo>
                    <a:pt x="20" y="3860"/>
                  </a:lnTo>
                  <a:lnTo>
                    <a:pt x="1" y="4081"/>
                  </a:lnTo>
                  <a:lnTo>
                    <a:pt x="1" y="4301"/>
                  </a:lnTo>
                  <a:lnTo>
                    <a:pt x="10" y="4531"/>
                  </a:lnTo>
                  <a:lnTo>
                    <a:pt x="29" y="4761"/>
                  </a:lnTo>
                  <a:lnTo>
                    <a:pt x="49" y="5000"/>
                  </a:lnTo>
                  <a:lnTo>
                    <a:pt x="87" y="5240"/>
                  </a:lnTo>
                  <a:lnTo>
                    <a:pt x="125" y="5489"/>
                  </a:lnTo>
                  <a:lnTo>
                    <a:pt x="183" y="5738"/>
                  </a:lnTo>
                  <a:lnTo>
                    <a:pt x="211" y="5881"/>
                  </a:lnTo>
                  <a:lnTo>
                    <a:pt x="259" y="6025"/>
                  </a:lnTo>
                  <a:lnTo>
                    <a:pt x="317" y="6159"/>
                  </a:lnTo>
                  <a:lnTo>
                    <a:pt x="384" y="6293"/>
                  </a:lnTo>
                  <a:lnTo>
                    <a:pt x="460" y="6418"/>
                  </a:lnTo>
                  <a:lnTo>
                    <a:pt x="547" y="6542"/>
                  </a:lnTo>
                  <a:lnTo>
                    <a:pt x="642" y="6667"/>
                  </a:lnTo>
                  <a:lnTo>
                    <a:pt x="738" y="6791"/>
                  </a:lnTo>
                  <a:lnTo>
                    <a:pt x="844" y="6906"/>
                  </a:lnTo>
                  <a:lnTo>
                    <a:pt x="968" y="7011"/>
                  </a:lnTo>
                  <a:lnTo>
                    <a:pt x="1093" y="7126"/>
                  </a:lnTo>
                  <a:lnTo>
                    <a:pt x="1217" y="7232"/>
                  </a:lnTo>
                  <a:lnTo>
                    <a:pt x="1351" y="7328"/>
                  </a:lnTo>
                  <a:lnTo>
                    <a:pt x="1495" y="7433"/>
                  </a:lnTo>
                  <a:lnTo>
                    <a:pt x="1801" y="7615"/>
                  </a:lnTo>
                  <a:lnTo>
                    <a:pt x="2127" y="7797"/>
                  </a:lnTo>
                  <a:lnTo>
                    <a:pt x="2462" y="7960"/>
                  </a:lnTo>
                  <a:lnTo>
                    <a:pt x="2817" y="8113"/>
                  </a:lnTo>
                  <a:lnTo>
                    <a:pt x="3190" y="8257"/>
                  </a:lnTo>
                  <a:lnTo>
                    <a:pt x="3564" y="8391"/>
                  </a:lnTo>
                  <a:lnTo>
                    <a:pt x="3947" y="8515"/>
                  </a:lnTo>
                  <a:lnTo>
                    <a:pt x="4330" y="8630"/>
                  </a:lnTo>
                  <a:lnTo>
                    <a:pt x="4713" y="8736"/>
                  </a:lnTo>
                  <a:lnTo>
                    <a:pt x="5106" y="8831"/>
                  </a:lnTo>
                  <a:lnTo>
                    <a:pt x="5479" y="8918"/>
                  </a:lnTo>
                  <a:lnTo>
                    <a:pt x="5853" y="8994"/>
                  </a:lnTo>
                  <a:lnTo>
                    <a:pt x="6217" y="9061"/>
                  </a:lnTo>
                  <a:lnTo>
                    <a:pt x="6897" y="9176"/>
                  </a:lnTo>
                  <a:lnTo>
                    <a:pt x="7510" y="9272"/>
                  </a:lnTo>
                  <a:lnTo>
                    <a:pt x="8018" y="9329"/>
                  </a:lnTo>
                  <a:lnTo>
                    <a:pt x="8410" y="9377"/>
                  </a:lnTo>
                  <a:lnTo>
                    <a:pt x="8755" y="9406"/>
                  </a:lnTo>
                  <a:lnTo>
                    <a:pt x="29884" y="9703"/>
                  </a:lnTo>
                  <a:lnTo>
                    <a:pt x="30028" y="9588"/>
                  </a:lnTo>
                  <a:lnTo>
                    <a:pt x="30153" y="9463"/>
                  </a:lnTo>
                  <a:lnTo>
                    <a:pt x="30267" y="9329"/>
                  </a:lnTo>
                  <a:lnTo>
                    <a:pt x="30363" y="9195"/>
                  </a:lnTo>
                  <a:lnTo>
                    <a:pt x="30449" y="9052"/>
                  </a:lnTo>
                  <a:lnTo>
                    <a:pt x="30516" y="8908"/>
                  </a:lnTo>
                  <a:lnTo>
                    <a:pt x="30574" y="8755"/>
                  </a:lnTo>
                  <a:lnTo>
                    <a:pt x="30631" y="8611"/>
                  </a:lnTo>
                  <a:lnTo>
                    <a:pt x="30670" y="8458"/>
                  </a:lnTo>
                  <a:lnTo>
                    <a:pt x="30708" y="8314"/>
                  </a:lnTo>
                  <a:lnTo>
                    <a:pt x="30766" y="8027"/>
                  </a:lnTo>
                  <a:lnTo>
                    <a:pt x="30842" y="7529"/>
                  </a:lnTo>
                  <a:lnTo>
                    <a:pt x="30660" y="7414"/>
                  </a:lnTo>
                  <a:lnTo>
                    <a:pt x="30421" y="7280"/>
                  </a:lnTo>
                  <a:lnTo>
                    <a:pt x="30076" y="7088"/>
                  </a:lnTo>
                  <a:lnTo>
                    <a:pt x="29616" y="6849"/>
                  </a:lnTo>
                  <a:lnTo>
                    <a:pt x="29041" y="6561"/>
                  </a:lnTo>
                  <a:lnTo>
                    <a:pt x="28342" y="6236"/>
                  </a:lnTo>
                  <a:lnTo>
                    <a:pt x="27509" y="5862"/>
                  </a:lnTo>
                  <a:lnTo>
                    <a:pt x="26542" y="5450"/>
                  </a:lnTo>
                  <a:lnTo>
                    <a:pt x="25431" y="5000"/>
                  </a:lnTo>
                  <a:lnTo>
                    <a:pt x="24827" y="4761"/>
                  </a:lnTo>
                  <a:lnTo>
                    <a:pt x="24176" y="4521"/>
                  </a:lnTo>
                  <a:lnTo>
                    <a:pt x="23486" y="4263"/>
                  </a:lnTo>
                  <a:lnTo>
                    <a:pt x="22758" y="4004"/>
                  </a:lnTo>
                  <a:lnTo>
                    <a:pt x="21992" y="3736"/>
                  </a:lnTo>
                  <a:lnTo>
                    <a:pt x="21187" y="3458"/>
                  </a:lnTo>
                  <a:lnTo>
                    <a:pt x="20335" y="3171"/>
                  </a:lnTo>
                  <a:lnTo>
                    <a:pt x="19444" y="2883"/>
                  </a:lnTo>
                  <a:lnTo>
                    <a:pt x="18506" y="2577"/>
                  </a:lnTo>
                  <a:lnTo>
                    <a:pt x="17529" y="2280"/>
                  </a:lnTo>
                  <a:lnTo>
                    <a:pt x="16504" y="1964"/>
                  </a:lnTo>
                  <a:lnTo>
                    <a:pt x="15431" y="1657"/>
                  </a:lnTo>
                  <a:lnTo>
                    <a:pt x="14358" y="1351"/>
                  </a:lnTo>
                  <a:lnTo>
                    <a:pt x="13324" y="1083"/>
                  </a:lnTo>
                  <a:lnTo>
                    <a:pt x="12328" y="843"/>
                  </a:lnTo>
                  <a:lnTo>
                    <a:pt x="11379" y="632"/>
                  </a:lnTo>
                  <a:lnTo>
                    <a:pt x="10460" y="450"/>
                  </a:lnTo>
                  <a:lnTo>
                    <a:pt x="9588" y="307"/>
                  </a:lnTo>
                  <a:lnTo>
                    <a:pt x="9167" y="240"/>
                  </a:lnTo>
                  <a:lnTo>
                    <a:pt x="8755" y="182"/>
                  </a:lnTo>
                  <a:lnTo>
                    <a:pt x="8353" y="134"/>
                  </a:lnTo>
                  <a:lnTo>
                    <a:pt x="7960" y="96"/>
                  </a:lnTo>
                  <a:lnTo>
                    <a:pt x="7577" y="58"/>
                  </a:lnTo>
                  <a:lnTo>
                    <a:pt x="7203" y="39"/>
                  </a:lnTo>
                  <a:lnTo>
                    <a:pt x="6839" y="10"/>
                  </a:lnTo>
                  <a:lnTo>
                    <a:pt x="6485" y="0"/>
                  </a:lnTo>
                  <a:close/>
                </a:path>
              </a:pathLst>
            </a:custGeom>
            <a:solidFill>
              <a:srgbClr val="0A58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6"/>
            <p:cNvSpPr/>
            <p:nvPr/>
          </p:nvSpPr>
          <p:spPr>
            <a:xfrm>
              <a:off x="6683374" y="4178898"/>
              <a:ext cx="242642" cy="241148"/>
            </a:xfrm>
            <a:custGeom>
              <a:avLst/>
              <a:gdLst/>
              <a:ahLst/>
              <a:cxnLst/>
              <a:rect l="l" t="t" r="r" b="b"/>
              <a:pathLst>
                <a:path w="6169" h="6131" extrusionOk="0">
                  <a:moveTo>
                    <a:pt x="5173" y="1"/>
                  </a:moveTo>
                  <a:lnTo>
                    <a:pt x="4761" y="346"/>
                  </a:lnTo>
                  <a:lnTo>
                    <a:pt x="4330" y="719"/>
                  </a:lnTo>
                  <a:lnTo>
                    <a:pt x="3899" y="1122"/>
                  </a:lnTo>
                  <a:lnTo>
                    <a:pt x="3478" y="1543"/>
                  </a:lnTo>
                  <a:lnTo>
                    <a:pt x="3047" y="1974"/>
                  </a:lnTo>
                  <a:lnTo>
                    <a:pt x="2635" y="2415"/>
                  </a:lnTo>
                  <a:lnTo>
                    <a:pt x="2242" y="2855"/>
                  </a:lnTo>
                  <a:lnTo>
                    <a:pt x="1859" y="3286"/>
                  </a:lnTo>
                  <a:lnTo>
                    <a:pt x="1504" y="3717"/>
                  </a:lnTo>
                  <a:lnTo>
                    <a:pt x="1169" y="4120"/>
                  </a:lnTo>
                  <a:lnTo>
                    <a:pt x="872" y="4503"/>
                  </a:lnTo>
                  <a:lnTo>
                    <a:pt x="614" y="4857"/>
                  </a:lnTo>
                  <a:lnTo>
                    <a:pt x="393" y="5183"/>
                  </a:lnTo>
                  <a:lnTo>
                    <a:pt x="221" y="5451"/>
                  </a:lnTo>
                  <a:lnTo>
                    <a:pt x="96" y="5681"/>
                  </a:lnTo>
                  <a:lnTo>
                    <a:pt x="58" y="5777"/>
                  </a:lnTo>
                  <a:lnTo>
                    <a:pt x="29" y="5863"/>
                  </a:lnTo>
                  <a:lnTo>
                    <a:pt x="10" y="5930"/>
                  </a:lnTo>
                  <a:lnTo>
                    <a:pt x="1" y="5978"/>
                  </a:lnTo>
                  <a:lnTo>
                    <a:pt x="1" y="6026"/>
                  </a:lnTo>
                  <a:lnTo>
                    <a:pt x="10" y="6064"/>
                  </a:lnTo>
                  <a:lnTo>
                    <a:pt x="20" y="6093"/>
                  </a:lnTo>
                  <a:lnTo>
                    <a:pt x="39" y="6112"/>
                  </a:lnTo>
                  <a:lnTo>
                    <a:pt x="68" y="6131"/>
                  </a:lnTo>
                  <a:lnTo>
                    <a:pt x="135" y="6131"/>
                  </a:lnTo>
                  <a:lnTo>
                    <a:pt x="173" y="6121"/>
                  </a:lnTo>
                  <a:lnTo>
                    <a:pt x="269" y="6083"/>
                  </a:lnTo>
                  <a:lnTo>
                    <a:pt x="384" y="6035"/>
                  </a:lnTo>
                  <a:lnTo>
                    <a:pt x="508" y="5959"/>
                  </a:lnTo>
                  <a:lnTo>
                    <a:pt x="777" y="5786"/>
                  </a:lnTo>
                  <a:lnTo>
                    <a:pt x="1045" y="5595"/>
                  </a:lnTo>
                  <a:lnTo>
                    <a:pt x="1303" y="5422"/>
                  </a:lnTo>
                  <a:lnTo>
                    <a:pt x="1409" y="5346"/>
                  </a:lnTo>
                  <a:lnTo>
                    <a:pt x="1514" y="5288"/>
                  </a:lnTo>
                  <a:lnTo>
                    <a:pt x="1974" y="5020"/>
                  </a:lnTo>
                  <a:lnTo>
                    <a:pt x="2424" y="4742"/>
                  </a:lnTo>
                  <a:lnTo>
                    <a:pt x="2865" y="4464"/>
                  </a:lnTo>
                  <a:lnTo>
                    <a:pt x="3267" y="4187"/>
                  </a:lnTo>
                  <a:lnTo>
                    <a:pt x="3631" y="3928"/>
                  </a:lnTo>
                  <a:lnTo>
                    <a:pt x="3947" y="3689"/>
                  </a:lnTo>
                  <a:lnTo>
                    <a:pt x="4196" y="3487"/>
                  </a:lnTo>
                  <a:lnTo>
                    <a:pt x="4387" y="3334"/>
                  </a:lnTo>
                  <a:lnTo>
                    <a:pt x="4474" y="3248"/>
                  </a:lnTo>
                  <a:lnTo>
                    <a:pt x="4579" y="3123"/>
                  </a:lnTo>
                  <a:lnTo>
                    <a:pt x="4694" y="2951"/>
                  </a:lnTo>
                  <a:lnTo>
                    <a:pt x="4828" y="2759"/>
                  </a:lnTo>
                  <a:lnTo>
                    <a:pt x="5125" y="2309"/>
                  </a:lnTo>
                  <a:lnTo>
                    <a:pt x="5422" y="1830"/>
                  </a:lnTo>
                  <a:lnTo>
                    <a:pt x="5949" y="959"/>
                  </a:lnTo>
                  <a:lnTo>
                    <a:pt x="6169" y="576"/>
                  </a:lnTo>
                  <a:lnTo>
                    <a:pt x="5173" y="1"/>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6"/>
            <p:cNvSpPr/>
            <p:nvPr/>
          </p:nvSpPr>
          <p:spPr>
            <a:xfrm>
              <a:off x="6660798" y="4200373"/>
              <a:ext cx="265219" cy="235877"/>
            </a:xfrm>
            <a:custGeom>
              <a:avLst/>
              <a:gdLst/>
              <a:ahLst/>
              <a:cxnLst/>
              <a:rect l="l" t="t" r="r" b="b"/>
              <a:pathLst>
                <a:path w="6743" h="5997" extrusionOk="0">
                  <a:moveTo>
                    <a:pt x="6695" y="1"/>
                  </a:moveTo>
                  <a:lnTo>
                    <a:pt x="6523" y="183"/>
                  </a:lnTo>
                  <a:lnTo>
                    <a:pt x="6350" y="355"/>
                  </a:lnTo>
                  <a:lnTo>
                    <a:pt x="6168" y="518"/>
                  </a:lnTo>
                  <a:lnTo>
                    <a:pt x="5986" y="662"/>
                  </a:lnTo>
                  <a:lnTo>
                    <a:pt x="5804" y="796"/>
                  </a:lnTo>
                  <a:lnTo>
                    <a:pt x="5613" y="911"/>
                  </a:lnTo>
                  <a:lnTo>
                    <a:pt x="5421" y="1026"/>
                  </a:lnTo>
                  <a:lnTo>
                    <a:pt x="5230" y="1112"/>
                  </a:lnTo>
                  <a:lnTo>
                    <a:pt x="5029" y="1189"/>
                  </a:lnTo>
                  <a:lnTo>
                    <a:pt x="4827" y="1256"/>
                  </a:lnTo>
                  <a:lnTo>
                    <a:pt x="4617" y="1304"/>
                  </a:lnTo>
                  <a:lnTo>
                    <a:pt x="4406" y="1342"/>
                  </a:lnTo>
                  <a:lnTo>
                    <a:pt x="4195" y="1351"/>
                  </a:lnTo>
                  <a:lnTo>
                    <a:pt x="3985" y="1351"/>
                  </a:lnTo>
                  <a:lnTo>
                    <a:pt x="3764" y="1342"/>
                  </a:lnTo>
                  <a:lnTo>
                    <a:pt x="3544" y="1304"/>
                  </a:lnTo>
                  <a:lnTo>
                    <a:pt x="2663" y="2280"/>
                  </a:lnTo>
                  <a:lnTo>
                    <a:pt x="2280" y="2692"/>
                  </a:lnTo>
                  <a:lnTo>
                    <a:pt x="1906" y="3123"/>
                  </a:lnTo>
                  <a:lnTo>
                    <a:pt x="1628" y="3439"/>
                  </a:lnTo>
                  <a:lnTo>
                    <a:pt x="1341" y="3794"/>
                  </a:lnTo>
                  <a:lnTo>
                    <a:pt x="1034" y="4167"/>
                  </a:lnTo>
                  <a:lnTo>
                    <a:pt x="747" y="4531"/>
                  </a:lnTo>
                  <a:lnTo>
                    <a:pt x="479" y="4867"/>
                  </a:lnTo>
                  <a:lnTo>
                    <a:pt x="268" y="5164"/>
                  </a:lnTo>
                  <a:lnTo>
                    <a:pt x="115" y="5393"/>
                  </a:lnTo>
                  <a:lnTo>
                    <a:pt x="67" y="5470"/>
                  </a:lnTo>
                  <a:lnTo>
                    <a:pt x="38" y="5527"/>
                  </a:lnTo>
                  <a:lnTo>
                    <a:pt x="10" y="5662"/>
                  </a:lnTo>
                  <a:lnTo>
                    <a:pt x="0" y="5777"/>
                  </a:lnTo>
                  <a:lnTo>
                    <a:pt x="10" y="5824"/>
                  </a:lnTo>
                  <a:lnTo>
                    <a:pt x="19" y="5863"/>
                  </a:lnTo>
                  <a:lnTo>
                    <a:pt x="38" y="5901"/>
                  </a:lnTo>
                  <a:lnTo>
                    <a:pt x="57" y="5930"/>
                  </a:lnTo>
                  <a:lnTo>
                    <a:pt x="86" y="5958"/>
                  </a:lnTo>
                  <a:lnTo>
                    <a:pt x="115" y="5968"/>
                  </a:lnTo>
                  <a:lnTo>
                    <a:pt x="163" y="5987"/>
                  </a:lnTo>
                  <a:lnTo>
                    <a:pt x="201" y="5997"/>
                  </a:lnTo>
                  <a:lnTo>
                    <a:pt x="316" y="5987"/>
                  </a:lnTo>
                  <a:lnTo>
                    <a:pt x="441" y="5968"/>
                  </a:lnTo>
                  <a:lnTo>
                    <a:pt x="603" y="5920"/>
                  </a:lnTo>
                  <a:lnTo>
                    <a:pt x="785" y="5844"/>
                  </a:lnTo>
                  <a:lnTo>
                    <a:pt x="987" y="5757"/>
                  </a:lnTo>
                  <a:lnTo>
                    <a:pt x="1216" y="5642"/>
                  </a:lnTo>
                  <a:lnTo>
                    <a:pt x="1465" y="5499"/>
                  </a:lnTo>
                  <a:lnTo>
                    <a:pt x="1743" y="5336"/>
                  </a:lnTo>
                  <a:lnTo>
                    <a:pt x="2050" y="5154"/>
                  </a:lnTo>
                  <a:lnTo>
                    <a:pt x="2375" y="4953"/>
                  </a:lnTo>
                  <a:lnTo>
                    <a:pt x="2806" y="4665"/>
                  </a:lnTo>
                  <a:lnTo>
                    <a:pt x="3228" y="4359"/>
                  </a:lnTo>
                  <a:lnTo>
                    <a:pt x="3640" y="4062"/>
                  </a:lnTo>
                  <a:lnTo>
                    <a:pt x="4013" y="3765"/>
                  </a:lnTo>
                  <a:lnTo>
                    <a:pt x="4358" y="3497"/>
                  </a:lnTo>
                  <a:lnTo>
                    <a:pt x="4655" y="3248"/>
                  </a:lnTo>
                  <a:lnTo>
                    <a:pt x="5086" y="2884"/>
                  </a:lnTo>
                  <a:lnTo>
                    <a:pt x="5172" y="2798"/>
                  </a:lnTo>
                  <a:lnTo>
                    <a:pt x="5268" y="2664"/>
                  </a:lnTo>
                  <a:lnTo>
                    <a:pt x="5383" y="2501"/>
                  </a:lnTo>
                  <a:lnTo>
                    <a:pt x="5507" y="2300"/>
                  </a:lnTo>
                  <a:lnTo>
                    <a:pt x="5785" y="1830"/>
                  </a:lnTo>
                  <a:lnTo>
                    <a:pt x="6063" y="1332"/>
                  </a:lnTo>
                  <a:lnTo>
                    <a:pt x="6322" y="844"/>
                  </a:lnTo>
                  <a:lnTo>
                    <a:pt x="6542" y="422"/>
                  </a:lnTo>
                  <a:lnTo>
                    <a:pt x="6743" y="30"/>
                  </a:lnTo>
                  <a:lnTo>
                    <a:pt x="66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6"/>
            <p:cNvSpPr/>
            <p:nvPr/>
          </p:nvSpPr>
          <p:spPr>
            <a:xfrm>
              <a:off x="7608607" y="1993179"/>
              <a:ext cx="739176" cy="1192404"/>
            </a:xfrm>
            <a:custGeom>
              <a:avLst/>
              <a:gdLst/>
              <a:ahLst/>
              <a:cxnLst/>
              <a:rect l="l" t="t" r="r" b="b"/>
              <a:pathLst>
                <a:path w="18793" h="30316" extrusionOk="0">
                  <a:moveTo>
                    <a:pt x="9310" y="1"/>
                  </a:moveTo>
                  <a:lnTo>
                    <a:pt x="9081" y="10"/>
                  </a:lnTo>
                  <a:lnTo>
                    <a:pt x="8870" y="20"/>
                  </a:lnTo>
                  <a:lnTo>
                    <a:pt x="8669" y="49"/>
                  </a:lnTo>
                  <a:lnTo>
                    <a:pt x="8496" y="68"/>
                  </a:lnTo>
                  <a:lnTo>
                    <a:pt x="8190" y="125"/>
                  </a:lnTo>
                  <a:lnTo>
                    <a:pt x="7960" y="183"/>
                  </a:lnTo>
                  <a:lnTo>
                    <a:pt x="7816" y="231"/>
                  </a:lnTo>
                  <a:lnTo>
                    <a:pt x="7768" y="250"/>
                  </a:lnTo>
                  <a:lnTo>
                    <a:pt x="7653" y="355"/>
                  </a:lnTo>
                  <a:lnTo>
                    <a:pt x="7500" y="460"/>
                  </a:lnTo>
                  <a:lnTo>
                    <a:pt x="7318" y="566"/>
                  </a:lnTo>
                  <a:lnTo>
                    <a:pt x="7117" y="681"/>
                  </a:lnTo>
                  <a:lnTo>
                    <a:pt x="6887" y="796"/>
                  </a:lnTo>
                  <a:lnTo>
                    <a:pt x="6629" y="901"/>
                  </a:lnTo>
                  <a:lnTo>
                    <a:pt x="6351" y="1016"/>
                  </a:lnTo>
                  <a:lnTo>
                    <a:pt x="6044" y="1121"/>
                  </a:lnTo>
                  <a:lnTo>
                    <a:pt x="5719" y="1227"/>
                  </a:lnTo>
                  <a:lnTo>
                    <a:pt x="5383" y="1322"/>
                  </a:lnTo>
                  <a:lnTo>
                    <a:pt x="5019" y="1418"/>
                  </a:lnTo>
                  <a:lnTo>
                    <a:pt x="4646" y="1504"/>
                  </a:lnTo>
                  <a:lnTo>
                    <a:pt x="4253" y="1581"/>
                  </a:lnTo>
                  <a:lnTo>
                    <a:pt x="3851" y="1658"/>
                  </a:lnTo>
                  <a:lnTo>
                    <a:pt x="3439" y="1715"/>
                  </a:lnTo>
                  <a:lnTo>
                    <a:pt x="3008" y="1773"/>
                  </a:lnTo>
                  <a:lnTo>
                    <a:pt x="2807" y="1801"/>
                  </a:lnTo>
                  <a:lnTo>
                    <a:pt x="2615" y="1849"/>
                  </a:lnTo>
                  <a:lnTo>
                    <a:pt x="2520" y="1878"/>
                  </a:lnTo>
                  <a:lnTo>
                    <a:pt x="2433" y="1907"/>
                  </a:lnTo>
                  <a:lnTo>
                    <a:pt x="2357" y="1955"/>
                  </a:lnTo>
                  <a:lnTo>
                    <a:pt x="2280" y="1993"/>
                  </a:lnTo>
                  <a:lnTo>
                    <a:pt x="2203" y="2041"/>
                  </a:lnTo>
                  <a:lnTo>
                    <a:pt x="2136" y="2098"/>
                  </a:lnTo>
                  <a:lnTo>
                    <a:pt x="2069" y="2156"/>
                  </a:lnTo>
                  <a:lnTo>
                    <a:pt x="2002" y="2223"/>
                  </a:lnTo>
                  <a:lnTo>
                    <a:pt x="1945" y="2299"/>
                  </a:lnTo>
                  <a:lnTo>
                    <a:pt x="1887" y="2376"/>
                  </a:lnTo>
                  <a:lnTo>
                    <a:pt x="1840" y="2462"/>
                  </a:lnTo>
                  <a:lnTo>
                    <a:pt x="1782" y="2548"/>
                  </a:lnTo>
                  <a:lnTo>
                    <a:pt x="1696" y="2759"/>
                  </a:lnTo>
                  <a:lnTo>
                    <a:pt x="1619" y="2989"/>
                  </a:lnTo>
                  <a:lnTo>
                    <a:pt x="1552" y="3248"/>
                  </a:lnTo>
                  <a:lnTo>
                    <a:pt x="1495" y="3545"/>
                  </a:lnTo>
                  <a:lnTo>
                    <a:pt x="1447" y="3861"/>
                  </a:lnTo>
                  <a:lnTo>
                    <a:pt x="1418" y="4225"/>
                  </a:lnTo>
                  <a:lnTo>
                    <a:pt x="1389" y="4617"/>
                  </a:lnTo>
                  <a:lnTo>
                    <a:pt x="1370" y="5048"/>
                  </a:lnTo>
                  <a:lnTo>
                    <a:pt x="1361" y="5527"/>
                  </a:lnTo>
                  <a:lnTo>
                    <a:pt x="1361" y="6035"/>
                  </a:lnTo>
                  <a:lnTo>
                    <a:pt x="1370" y="6590"/>
                  </a:lnTo>
                  <a:lnTo>
                    <a:pt x="1380" y="7184"/>
                  </a:lnTo>
                  <a:lnTo>
                    <a:pt x="1418" y="8516"/>
                  </a:lnTo>
                  <a:lnTo>
                    <a:pt x="1476" y="10039"/>
                  </a:lnTo>
                  <a:lnTo>
                    <a:pt x="1638" y="13697"/>
                  </a:lnTo>
                  <a:lnTo>
                    <a:pt x="1725" y="15862"/>
                  </a:lnTo>
                  <a:lnTo>
                    <a:pt x="1820" y="18266"/>
                  </a:lnTo>
                  <a:lnTo>
                    <a:pt x="1820" y="18716"/>
                  </a:lnTo>
                  <a:lnTo>
                    <a:pt x="1811" y="19157"/>
                  </a:lnTo>
                  <a:lnTo>
                    <a:pt x="1782" y="19598"/>
                  </a:lnTo>
                  <a:lnTo>
                    <a:pt x="1744" y="20029"/>
                  </a:lnTo>
                  <a:lnTo>
                    <a:pt x="1686" y="20469"/>
                  </a:lnTo>
                  <a:lnTo>
                    <a:pt x="1619" y="20900"/>
                  </a:lnTo>
                  <a:lnTo>
                    <a:pt x="1543" y="21322"/>
                  </a:lnTo>
                  <a:lnTo>
                    <a:pt x="1456" y="21743"/>
                  </a:lnTo>
                  <a:lnTo>
                    <a:pt x="1361" y="22164"/>
                  </a:lnTo>
                  <a:lnTo>
                    <a:pt x="1265" y="22586"/>
                  </a:lnTo>
                  <a:lnTo>
                    <a:pt x="1054" y="23410"/>
                  </a:lnTo>
                  <a:lnTo>
                    <a:pt x="614" y="24990"/>
                  </a:lnTo>
                  <a:lnTo>
                    <a:pt x="412" y="25747"/>
                  </a:lnTo>
                  <a:lnTo>
                    <a:pt x="326" y="26120"/>
                  </a:lnTo>
                  <a:lnTo>
                    <a:pt x="240" y="26484"/>
                  </a:lnTo>
                  <a:lnTo>
                    <a:pt x="173" y="26848"/>
                  </a:lnTo>
                  <a:lnTo>
                    <a:pt x="106" y="27203"/>
                  </a:lnTo>
                  <a:lnTo>
                    <a:pt x="58" y="27547"/>
                  </a:lnTo>
                  <a:lnTo>
                    <a:pt x="29" y="27883"/>
                  </a:lnTo>
                  <a:lnTo>
                    <a:pt x="10" y="28218"/>
                  </a:lnTo>
                  <a:lnTo>
                    <a:pt x="1" y="28544"/>
                  </a:lnTo>
                  <a:lnTo>
                    <a:pt x="20" y="28860"/>
                  </a:lnTo>
                  <a:lnTo>
                    <a:pt x="58" y="29166"/>
                  </a:lnTo>
                  <a:lnTo>
                    <a:pt x="77" y="29319"/>
                  </a:lnTo>
                  <a:lnTo>
                    <a:pt x="115" y="29463"/>
                  </a:lnTo>
                  <a:lnTo>
                    <a:pt x="154" y="29616"/>
                  </a:lnTo>
                  <a:lnTo>
                    <a:pt x="192" y="29760"/>
                  </a:lnTo>
                  <a:lnTo>
                    <a:pt x="240" y="29904"/>
                  </a:lnTo>
                  <a:lnTo>
                    <a:pt x="297" y="30047"/>
                  </a:lnTo>
                  <a:lnTo>
                    <a:pt x="355" y="30181"/>
                  </a:lnTo>
                  <a:lnTo>
                    <a:pt x="422" y="30315"/>
                  </a:lnTo>
                  <a:lnTo>
                    <a:pt x="15881" y="27394"/>
                  </a:lnTo>
                  <a:lnTo>
                    <a:pt x="16015" y="27318"/>
                  </a:lnTo>
                  <a:lnTo>
                    <a:pt x="16149" y="27222"/>
                  </a:lnTo>
                  <a:lnTo>
                    <a:pt x="16283" y="27107"/>
                  </a:lnTo>
                  <a:lnTo>
                    <a:pt x="16417" y="26973"/>
                  </a:lnTo>
                  <a:lnTo>
                    <a:pt x="16551" y="26819"/>
                  </a:lnTo>
                  <a:lnTo>
                    <a:pt x="16676" y="26647"/>
                  </a:lnTo>
                  <a:lnTo>
                    <a:pt x="16800" y="26465"/>
                  </a:lnTo>
                  <a:lnTo>
                    <a:pt x="16925" y="26254"/>
                  </a:lnTo>
                  <a:lnTo>
                    <a:pt x="17040" y="26034"/>
                  </a:lnTo>
                  <a:lnTo>
                    <a:pt x="17155" y="25804"/>
                  </a:lnTo>
                  <a:lnTo>
                    <a:pt x="17270" y="25555"/>
                  </a:lnTo>
                  <a:lnTo>
                    <a:pt x="17385" y="25287"/>
                  </a:lnTo>
                  <a:lnTo>
                    <a:pt x="17490" y="25000"/>
                  </a:lnTo>
                  <a:lnTo>
                    <a:pt x="17595" y="24712"/>
                  </a:lnTo>
                  <a:lnTo>
                    <a:pt x="17701" y="24406"/>
                  </a:lnTo>
                  <a:lnTo>
                    <a:pt x="17797" y="24080"/>
                  </a:lnTo>
                  <a:lnTo>
                    <a:pt x="17892" y="23745"/>
                  </a:lnTo>
                  <a:lnTo>
                    <a:pt x="17979" y="23410"/>
                  </a:lnTo>
                  <a:lnTo>
                    <a:pt x="18065" y="23046"/>
                  </a:lnTo>
                  <a:lnTo>
                    <a:pt x="18151" y="22682"/>
                  </a:lnTo>
                  <a:lnTo>
                    <a:pt x="18228" y="22308"/>
                  </a:lnTo>
                  <a:lnTo>
                    <a:pt x="18295" y="21925"/>
                  </a:lnTo>
                  <a:lnTo>
                    <a:pt x="18371" y="21523"/>
                  </a:lnTo>
                  <a:lnTo>
                    <a:pt x="18429" y="21120"/>
                  </a:lnTo>
                  <a:lnTo>
                    <a:pt x="18496" y="20709"/>
                  </a:lnTo>
                  <a:lnTo>
                    <a:pt x="18544" y="20287"/>
                  </a:lnTo>
                  <a:lnTo>
                    <a:pt x="18592" y="19866"/>
                  </a:lnTo>
                  <a:lnTo>
                    <a:pt x="18639" y="19425"/>
                  </a:lnTo>
                  <a:lnTo>
                    <a:pt x="18678" y="18985"/>
                  </a:lnTo>
                  <a:lnTo>
                    <a:pt x="18716" y="18544"/>
                  </a:lnTo>
                  <a:lnTo>
                    <a:pt x="18745" y="18094"/>
                  </a:lnTo>
                  <a:lnTo>
                    <a:pt x="18764" y="17634"/>
                  </a:lnTo>
                  <a:lnTo>
                    <a:pt x="18783" y="17174"/>
                  </a:lnTo>
                  <a:lnTo>
                    <a:pt x="18793" y="16715"/>
                  </a:lnTo>
                  <a:lnTo>
                    <a:pt x="18793" y="16245"/>
                  </a:lnTo>
                  <a:lnTo>
                    <a:pt x="18793" y="15776"/>
                  </a:lnTo>
                  <a:lnTo>
                    <a:pt x="18783" y="15307"/>
                  </a:lnTo>
                  <a:lnTo>
                    <a:pt x="18774" y="14837"/>
                  </a:lnTo>
                  <a:lnTo>
                    <a:pt x="18754" y="14368"/>
                  </a:lnTo>
                  <a:lnTo>
                    <a:pt x="18726" y="13889"/>
                  </a:lnTo>
                  <a:lnTo>
                    <a:pt x="18687" y="13420"/>
                  </a:lnTo>
                  <a:lnTo>
                    <a:pt x="18649" y="12941"/>
                  </a:lnTo>
                  <a:lnTo>
                    <a:pt x="18592" y="12471"/>
                  </a:lnTo>
                  <a:lnTo>
                    <a:pt x="18534" y="12002"/>
                  </a:lnTo>
                  <a:lnTo>
                    <a:pt x="18477" y="11533"/>
                  </a:lnTo>
                  <a:lnTo>
                    <a:pt x="18400" y="11063"/>
                  </a:lnTo>
                  <a:lnTo>
                    <a:pt x="18323" y="10594"/>
                  </a:lnTo>
                  <a:lnTo>
                    <a:pt x="18237" y="10134"/>
                  </a:lnTo>
                  <a:lnTo>
                    <a:pt x="18141" y="9684"/>
                  </a:lnTo>
                  <a:lnTo>
                    <a:pt x="18036" y="9234"/>
                  </a:lnTo>
                  <a:lnTo>
                    <a:pt x="17921" y="8784"/>
                  </a:lnTo>
                  <a:lnTo>
                    <a:pt x="17806" y="8343"/>
                  </a:lnTo>
                  <a:lnTo>
                    <a:pt x="17672" y="7903"/>
                  </a:lnTo>
                  <a:lnTo>
                    <a:pt x="17538" y="7481"/>
                  </a:lnTo>
                  <a:lnTo>
                    <a:pt x="17394" y="7060"/>
                  </a:lnTo>
                  <a:lnTo>
                    <a:pt x="17231" y="6638"/>
                  </a:lnTo>
                  <a:lnTo>
                    <a:pt x="17069" y="6236"/>
                  </a:lnTo>
                  <a:lnTo>
                    <a:pt x="16896" y="5834"/>
                  </a:lnTo>
                  <a:lnTo>
                    <a:pt x="16714" y="5451"/>
                  </a:lnTo>
                  <a:lnTo>
                    <a:pt x="16523" y="5068"/>
                  </a:lnTo>
                  <a:lnTo>
                    <a:pt x="16322" y="4704"/>
                  </a:lnTo>
                  <a:lnTo>
                    <a:pt x="16101" y="4349"/>
                  </a:lnTo>
                  <a:lnTo>
                    <a:pt x="15881" y="3995"/>
                  </a:lnTo>
                  <a:lnTo>
                    <a:pt x="15651" y="3660"/>
                  </a:lnTo>
                  <a:lnTo>
                    <a:pt x="15479" y="3430"/>
                  </a:lnTo>
                  <a:lnTo>
                    <a:pt x="15306" y="3209"/>
                  </a:lnTo>
                  <a:lnTo>
                    <a:pt x="15134" y="2999"/>
                  </a:lnTo>
                  <a:lnTo>
                    <a:pt x="14961" y="2798"/>
                  </a:lnTo>
                  <a:lnTo>
                    <a:pt x="14789" y="2596"/>
                  </a:lnTo>
                  <a:lnTo>
                    <a:pt x="14617" y="2414"/>
                  </a:lnTo>
                  <a:lnTo>
                    <a:pt x="14444" y="2232"/>
                  </a:lnTo>
                  <a:lnTo>
                    <a:pt x="14272" y="2070"/>
                  </a:lnTo>
                  <a:lnTo>
                    <a:pt x="14099" y="1907"/>
                  </a:lnTo>
                  <a:lnTo>
                    <a:pt x="13927" y="1754"/>
                  </a:lnTo>
                  <a:lnTo>
                    <a:pt x="13745" y="1610"/>
                  </a:lnTo>
                  <a:lnTo>
                    <a:pt x="13573" y="1476"/>
                  </a:lnTo>
                  <a:lnTo>
                    <a:pt x="13228" y="1227"/>
                  </a:lnTo>
                  <a:lnTo>
                    <a:pt x="12893" y="1006"/>
                  </a:lnTo>
                  <a:lnTo>
                    <a:pt x="12548" y="805"/>
                  </a:lnTo>
                  <a:lnTo>
                    <a:pt x="12213" y="633"/>
                  </a:lnTo>
                  <a:lnTo>
                    <a:pt x="11887" y="489"/>
                  </a:lnTo>
                  <a:lnTo>
                    <a:pt x="11561" y="365"/>
                  </a:lnTo>
                  <a:lnTo>
                    <a:pt x="11245" y="259"/>
                  </a:lnTo>
                  <a:lnTo>
                    <a:pt x="10939" y="183"/>
                  </a:lnTo>
                  <a:lnTo>
                    <a:pt x="10642" y="116"/>
                  </a:lnTo>
                  <a:lnTo>
                    <a:pt x="10345" y="68"/>
                  </a:lnTo>
                  <a:lnTo>
                    <a:pt x="10067" y="29"/>
                  </a:lnTo>
                  <a:lnTo>
                    <a:pt x="9799" y="10"/>
                  </a:lnTo>
                  <a:lnTo>
                    <a:pt x="95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6"/>
            <p:cNvSpPr/>
            <p:nvPr/>
          </p:nvSpPr>
          <p:spPr>
            <a:xfrm>
              <a:off x="7525342" y="3053669"/>
              <a:ext cx="716599" cy="360561"/>
            </a:xfrm>
            <a:custGeom>
              <a:avLst/>
              <a:gdLst/>
              <a:ahLst/>
              <a:cxnLst/>
              <a:rect l="l" t="t" r="r" b="b"/>
              <a:pathLst>
                <a:path w="18219" h="9167" extrusionOk="0">
                  <a:moveTo>
                    <a:pt x="1265" y="0"/>
                  </a:moveTo>
                  <a:lnTo>
                    <a:pt x="1208" y="163"/>
                  </a:lnTo>
                  <a:lnTo>
                    <a:pt x="1141" y="355"/>
                  </a:lnTo>
                  <a:lnTo>
                    <a:pt x="1016" y="805"/>
                  </a:lnTo>
                  <a:lnTo>
                    <a:pt x="882" y="1341"/>
                  </a:lnTo>
                  <a:lnTo>
                    <a:pt x="748" y="1954"/>
                  </a:lnTo>
                  <a:lnTo>
                    <a:pt x="623" y="2615"/>
                  </a:lnTo>
                  <a:lnTo>
                    <a:pt x="489" y="3314"/>
                  </a:lnTo>
                  <a:lnTo>
                    <a:pt x="374" y="4033"/>
                  </a:lnTo>
                  <a:lnTo>
                    <a:pt x="269" y="4770"/>
                  </a:lnTo>
                  <a:lnTo>
                    <a:pt x="173" y="5498"/>
                  </a:lnTo>
                  <a:lnTo>
                    <a:pt x="97" y="6207"/>
                  </a:lnTo>
                  <a:lnTo>
                    <a:pt x="39" y="6877"/>
                  </a:lnTo>
                  <a:lnTo>
                    <a:pt x="10" y="7490"/>
                  </a:lnTo>
                  <a:lnTo>
                    <a:pt x="1" y="7778"/>
                  </a:lnTo>
                  <a:lnTo>
                    <a:pt x="1" y="8046"/>
                  </a:lnTo>
                  <a:lnTo>
                    <a:pt x="10" y="8295"/>
                  </a:lnTo>
                  <a:lnTo>
                    <a:pt x="29" y="8525"/>
                  </a:lnTo>
                  <a:lnTo>
                    <a:pt x="49" y="8726"/>
                  </a:lnTo>
                  <a:lnTo>
                    <a:pt x="77" y="8898"/>
                  </a:lnTo>
                  <a:lnTo>
                    <a:pt x="125" y="9051"/>
                  </a:lnTo>
                  <a:lnTo>
                    <a:pt x="173" y="9166"/>
                  </a:lnTo>
                  <a:lnTo>
                    <a:pt x="10795" y="7318"/>
                  </a:lnTo>
                  <a:lnTo>
                    <a:pt x="11130" y="7251"/>
                  </a:lnTo>
                  <a:lnTo>
                    <a:pt x="11466" y="7174"/>
                  </a:lnTo>
                  <a:lnTo>
                    <a:pt x="11801" y="7078"/>
                  </a:lnTo>
                  <a:lnTo>
                    <a:pt x="12127" y="6983"/>
                  </a:lnTo>
                  <a:lnTo>
                    <a:pt x="12452" y="6868"/>
                  </a:lnTo>
                  <a:lnTo>
                    <a:pt x="12768" y="6743"/>
                  </a:lnTo>
                  <a:lnTo>
                    <a:pt x="13084" y="6609"/>
                  </a:lnTo>
                  <a:lnTo>
                    <a:pt x="13391" y="6456"/>
                  </a:lnTo>
                  <a:lnTo>
                    <a:pt x="13688" y="6303"/>
                  </a:lnTo>
                  <a:lnTo>
                    <a:pt x="13985" y="6130"/>
                  </a:lnTo>
                  <a:lnTo>
                    <a:pt x="14263" y="5958"/>
                  </a:lnTo>
                  <a:lnTo>
                    <a:pt x="14550" y="5766"/>
                  </a:lnTo>
                  <a:lnTo>
                    <a:pt x="14818" y="5575"/>
                  </a:lnTo>
                  <a:lnTo>
                    <a:pt x="15086" y="5364"/>
                  </a:lnTo>
                  <a:lnTo>
                    <a:pt x="15335" y="5144"/>
                  </a:lnTo>
                  <a:lnTo>
                    <a:pt x="15584" y="4923"/>
                  </a:lnTo>
                  <a:lnTo>
                    <a:pt x="15824" y="4693"/>
                  </a:lnTo>
                  <a:lnTo>
                    <a:pt x="16054" y="4444"/>
                  </a:lnTo>
                  <a:lnTo>
                    <a:pt x="16274" y="4195"/>
                  </a:lnTo>
                  <a:lnTo>
                    <a:pt x="16494" y="3937"/>
                  </a:lnTo>
                  <a:lnTo>
                    <a:pt x="16695" y="3669"/>
                  </a:lnTo>
                  <a:lnTo>
                    <a:pt x="16887" y="3400"/>
                  </a:lnTo>
                  <a:lnTo>
                    <a:pt x="17069" y="3113"/>
                  </a:lnTo>
                  <a:lnTo>
                    <a:pt x="17241" y="2826"/>
                  </a:lnTo>
                  <a:lnTo>
                    <a:pt x="17404" y="2529"/>
                  </a:lnTo>
                  <a:lnTo>
                    <a:pt x="17548" y="2222"/>
                  </a:lnTo>
                  <a:lnTo>
                    <a:pt x="17691" y="1916"/>
                  </a:lnTo>
                  <a:lnTo>
                    <a:pt x="17816" y="1600"/>
                  </a:lnTo>
                  <a:lnTo>
                    <a:pt x="17931" y="1284"/>
                  </a:lnTo>
                  <a:lnTo>
                    <a:pt x="18036" y="948"/>
                  </a:lnTo>
                  <a:lnTo>
                    <a:pt x="18123" y="623"/>
                  </a:lnTo>
                  <a:lnTo>
                    <a:pt x="18199" y="278"/>
                  </a:lnTo>
                  <a:lnTo>
                    <a:pt x="18218" y="211"/>
                  </a:lnTo>
                  <a:lnTo>
                    <a:pt x="17749" y="182"/>
                  </a:lnTo>
                  <a:lnTo>
                    <a:pt x="17136" y="163"/>
                  </a:lnTo>
                  <a:lnTo>
                    <a:pt x="15575" y="125"/>
                  </a:lnTo>
                  <a:lnTo>
                    <a:pt x="13611" y="86"/>
                  </a:lnTo>
                  <a:lnTo>
                    <a:pt x="11351" y="58"/>
                  </a:lnTo>
                  <a:lnTo>
                    <a:pt x="8889" y="29"/>
                  </a:lnTo>
                  <a:lnTo>
                    <a:pt x="6322" y="10"/>
                  </a:lnTo>
                  <a:lnTo>
                    <a:pt x="3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6"/>
            <p:cNvSpPr/>
            <p:nvPr/>
          </p:nvSpPr>
          <p:spPr>
            <a:xfrm>
              <a:off x="7773602" y="1679393"/>
              <a:ext cx="218925" cy="431399"/>
            </a:xfrm>
            <a:custGeom>
              <a:avLst/>
              <a:gdLst/>
              <a:ahLst/>
              <a:cxnLst/>
              <a:rect l="l" t="t" r="r" b="b"/>
              <a:pathLst>
                <a:path w="5566" h="10968" extrusionOk="0">
                  <a:moveTo>
                    <a:pt x="2204" y="0"/>
                  </a:moveTo>
                  <a:lnTo>
                    <a:pt x="1" y="3314"/>
                  </a:lnTo>
                  <a:lnTo>
                    <a:pt x="96" y="3669"/>
                  </a:lnTo>
                  <a:lnTo>
                    <a:pt x="173" y="4004"/>
                  </a:lnTo>
                  <a:lnTo>
                    <a:pt x="250" y="4339"/>
                  </a:lnTo>
                  <a:lnTo>
                    <a:pt x="317" y="4665"/>
                  </a:lnTo>
                  <a:lnTo>
                    <a:pt x="374" y="4981"/>
                  </a:lnTo>
                  <a:lnTo>
                    <a:pt x="422" y="5297"/>
                  </a:lnTo>
                  <a:lnTo>
                    <a:pt x="499" y="5881"/>
                  </a:lnTo>
                  <a:lnTo>
                    <a:pt x="556" y="6437"/>
                  </a:lnTo>
                  <a:lnTo>
                    <a:pt x="585" y="6954"/>
                  </a:lnTo>
                  <a:lnTo>
                    <a:pt x="595" y="7433"/>
                  </a:lnTo>
                  <a:lnTo>
                    <a:pt x="595" y="7864"/>
                  </a:lnTo>
                  <a:lnTo>
                    <a:pt x="575" y="8247"/>
                  </a:lnTo>
                  <a:lnTo>
                    <a:pt x="556" y="8592"/>
                  </a:lnTo>
                  <a:lnTo>
                    <a:pt x="528" y="8889"/>
                  </a:lnTo>
                  <a:lnTo>
                    <a:pt x="499" y="9128"/>
                  </a:lnTo>
                  <a:lnTo>
                    <a:pt x="441" y="9463"/>
                  </a:lnTo>
                  <a:lnTo>
                    <a:pt x="413" y="9578"/>
                  </a:lnTo>
                  <a:lnTo>
                    <a:pt x="413" y="9770"/>
                  </a:lnTo>
                  <a:lnTo>
                    <a:pt x="422" y="9952"/>
                  </a:lnTo>
                  <a:lnTo>
                    <a:pt x="451" y="10115"/>
                  </a:lnTo>
                  <a:lnTo>
                    <a:pt x="489" y="10258"/>
                  </a:lnTo>
                  <a:lnTo>
                    <a:pt x="528" y="10392"/>
                  </a:lnTo>
                  <a:lnTo>
                    <a:pt x="585" y="10507"/>
                  </a:lnTo>
                  <a:lnTo>
                    <a:pt x="652" y="10603"/>
                  </a:lnTo>
                  <a:lnTo>
                    <a:pt x="729" y="10699"/>
                  </a:lnTo>
                  <a:lnTo>
                    <a:pt x="815" y="10766"/>
                  </a:lnTo>
                  <a:lnTo>
                    <a:pt x="911" y="10833"/>
                  </a:lnTo>
                  <a:lnTo>
                    <a:pt x="1006" y="10881"/>
                  </a:lnTo>
                  <a:lnTo>
                    <a:pt x="1112" y="10919"/>
                  </a:lnTo>
                  <a:lnTo>
                    <a:pt x="1227" y="10948"/>
                  </a:lnTo>
                  <a:lnTo>
                    <a:pt x="1351" y="10958"/>
                  </a:lnTo>
                  <a:lnTo>
                    <a:pt x="1476" y="10967"/>
                  </a:lnTo>
                  <a:lnTo>
                    <a:pt x="1610" y="10958"/>
                  </a:lnTo>
                  <a:lnTo>
                    <a:pt x="1744" y="10948"/>
                  </a:lnTo>
                  <a:lnTo>
                    <a:pt x="1888" y="10919"/>
                  </a:lnTo>
                  <a:lnTo>
                    <a:pt x="2031" y="10890"/>
                  </a:lnTo>
                  <a:lnTo>
                    <a:pt x="2175" y="10852"/>
                  </a:lnTo>
                  <a:lnTo>
                    <a:pt x="2328" y="10804"/>
                  </a:lnTo>
                  <a:lnTo>
                    <a:pt x="2481" y="10747"/>
                  </a:lnTo>
                  <a:lnTo>
                    <a:pt x="2788" y="10622"/>
                  </a:lnTo>
                  <a:lnTo>
                    <a:pt x="3094" y="10469"/>
                  </a:lnTo>
                  <a:lnTo>
                    <a:pt x="3401" y="10297"/>
                  </a:lnTo>
                  <a:lnTo>
                    <a:pt x="3707" y="10105"/>
                  </a:lnTo>
                  <a:lnTo>
                    <a:pt x="3995" y="9904"/>
                  </a:lnTo>
                  <a:lnTo>
                    <a:pt x="4177" y="9770"/>
                  </a:lnTo>
                  <a:lnTo>
                    <a:pt x="4349" y="9636"/>
                  </a:lnTo>
                  <a:lnTo>
                    <a:pt x="4512" y="9492"/>
                  </a:lnTo>
                  <a:lnTo>
                    <a:pt x="4656" y="9348"/>
                  </a:lnTo>
                  <a:lnTo>
                    <a:pt x="4799" y="9205"/>
                  </a:lnTo>
                  <a:lnTo>
                    <a:pt x="4924" y="9071"/>
                  </a:lnTo>
                  <a:lnTo>
                    <a:pt x="5154" y="8802"/>
                  </a:lnTo>
                  <a:lnTo>
                    <a:pt x="5336" y="8573"/>
                  </a:lnTo>
                  <a:lnTo>
                    <a:pt x="5460" y="8391"/>
                  </a:lnTo>
                  <a:lnTo>
                    <a:pt x="5566" y="8237"/>
                  </a:lnTo>
                  <a:lnTo>
                    <a:pt x="5336" y="7998"/>
                  </a:lnTo>
                  <a:lnTo>
                    <a:pt x="5115" y="7739"/>
                  </a:lnTo>
                  <a:lnTo>
                    <a:pt x="4895" y="7471"/>
                  </a:lnTo>
                  <a:lnTo>
                    <a:pt x="4694" y="7184"/>
                  </a:lnTo>
                  <a:lnTo>
                    <a:pt x="4502" y="6887"/>
                  </a:lnTo>
                  <a:lnTo>
                    <a:pt x="4311" y="6571"/>
                  </a:lnTo>
                  <a:lnTo>
                    <a:pt x="4138" y="6255"/>
                  </a:lnTo>
                  <a:lnTo>
                    <a:pt x="3966" y="5919"/>
                  </a:lnTo>
                  <a:lnTo>
                    <a:pt x="3813" y="5584"/>
                  </a:lnTo>
                  <a:lnTo>
                    <a:pt x="3660" y="5249"/>
                  </a:lnTo>
                  <a:lnTo>
                    <a:pt x="3516" y="4904"/>
                  </a:lnTo>
                  <a:lnTo>
                    <a:pt x="3382" y="4559"/>
                  </a:lnTo>
                  <a:lnTo>
                    <a:pt x="3257" y="4215"/>
                  </a:lnTo>
                  <a:lnTo>
                    <a:pt x="3142" y="3879"/>
                  </a:lnTo>
                  <a:lnTo>
                    <a:pt x="3037" y="3544"/>
                  </a:lnTo>
                  <a:lnTo>
                    <a:pt x="2932" y="3209"/>
                  </a:lnTo>
                  <a:lnTo>
                    <a:pt x="2750" y="2567"/>
                  </a:lnTo>
                  <a:lnTo>
                    <a:pt x="2596" y="1964"/>
                  </a:lnTo>
                  <a:lnTo>
                    <a:pt x="2472" y="1427"/>
                  </a:lnTo>
                  <a:lnTo>
                    <a:pt x="2376" y="948"/>
                  </a:lnTo>
                  <a:lnTo>
                    <a:pt x="2299" y="556"/>
                  </a:lnTo>
                  <a:lnTo>
                    <a:pt x="2242" y="259"/>
                  </a:lnTo>
                  <a:lnTo>
                    <a:pt x="2204"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6"/>
            <p:cNvSpPr/>
            <p:nvPr/>
          </p:nvSpPr>
          <p:spPr>
            <a:xfrm>
              <a:off x="7603337" y="1639826"/>
              <a:ext cx="309350" cy="325516"/>
            </a:xfrm>
            <a:custGeom>
              <a:avLst/>
              <a:gdLst/>
              <a:ahLst/>
              <a:cxnLst/>
              <a:rect l="l" t="t" r="r" b="b"/>
              <a:pathLst>
                <a:path w="7865" h="8276" extrusionOk="0">
                  <a:moveTo>
                    <a:pt x="6169" y="0"/>
                  </a:moveTo>
                  <a:lnTo>
                    <a:pt x="6015" y="29"/>
                  </a:lnTo>
                  <a:lnTo>
                    <a:pt x="5853" y="58"/>
                  </a:lnTo>
                  <a:lnTo>
                    <a:pt x="5517" y="154"/>
                  </a:lnTo>
                  <a:lnTo>
                    <a:pt x="5335" y="192"/>
                  </a:lnTo>
                  <a:lnTo>
                    <a:pt x="5153" y="230"/>
                  </a:lnTo>
                  <a:lnTo>
                    <a:pt x="4962" y="259"/>
                  </a:lnTo>
                  <a:lnTo>
                    <a:pt x="4761" y="278"/>
                  </a:lnTo>
                  <a:lnTo>
                    <a:pt x="4358" y="297"/>
                  </a:lnTo>
                  <a:lnTo>
                    <a:pt x="3947" y="326"/>
                  </a:lnTo>
                  <a:lnTo>
                    <a:pt x="3535" y="364"/>
                  </a:lnTo>
                  <a:lnTo>
                    <a:pt x="3123" y="412"/>
                  </a:lnTo>
                  <a:lnTo>
                    <a:pt x="2721" y="470"/>
                  </a:lnTo>
                  <a:lnTo>
                    <a:pt x="2328" y="527"/>
                  </a:lnTo>
                  <a:lnTo>
                    <a:pt x="1590" y="652"/>
                  </a:lnTo>
                  <a:lnTo>
                    <a:pt x="949" y="767"/>
                  </a:lnTo>
                  <a:lnTo>
                    <a:pt x="451" y="872"/>
                  </a:lnTo>
                  <a:lnTo>
                    <a:pt x="0" y="968"/>
                  </a:lnTo>
                  <a:lnTo>
                    <a:pt x="144" y="1408"/>
                  </a:lnTo>
                  <a:lnTo>
                    <a:pt x="508" y="2510"/>
                  </a:lnTo>
                  <a:lnTo>
                    <a:pt x="738" y="3190"/>
                  </a:lnTo>
                  <a:lnTo>
                    <a:pt x="997" y="3908"/>
                  </a:lnTo>
                  <a:lnTo>
                    <a:pt x="1265" y="4617"/>
                  </a:lnTo>
                  <a:lnTo>
                    <a:pt x="1533" y="5268"/>
                  </a:lnTo>
                  <a:lnTo>
                    <a:pt x="1638" y="5508"/>
                  </a:lnTo>
                  <a:lnTo>
                    <a:pt x="1763" y="5757"/>
                  </a:lnTo>
                  <a:lnTo>
                    <a:pt x="1916" y="5996"/>
                  </a:lnTo>
                  <a:lnTo>
                    <a:pt x="2079" y="6255"/>
                  </a:lnTo>
                  <a:lnTo>
                    <a:pt x="2261" y="6494"/>
                  </a:lnTo>
                  <a:lnTo>
                    <a:pt x="2452" y="6743"/>
                  </a:lnTo>
                  <a:lnTo>
                    <a:pt x="2654" y="6983"/>
                  </a:lnTo>
                  <a:lnTo>
                    <a:pt x="2874" y="7203"/>
                  </a:lnTo>
                  <a:lnTo>
                    <a:pt x="3094" y="7414"/>
                  </a:lnTo>
                  <a:lnTo>
                    <a:pt x="3324" y="7615"/>
                  </a:lnTo>
                  <a:lnTo>
                    <a:pt x="3563" y="7787"/>
                  </a:lnTo>
                  <a:lnTo>
                    <a:pt x="3803" y="7941"/>
                  </a:lnTo>
                  <a:lnTo>
                    <a:pt x="3927" y="8008"/>
                  </a:lnTo>
                  <a:lnTo>
                    <a:pt x="4052" y="8075"/>
                  </a:lnTo>
                  <a:lnTo>
                    <a:pt x="4176" y="8123"/>
                  </a:lnTo>
                  <a:lnTo>
                    <a:pt x="4291" y="8171"/>
                  </a:lnTo>
                  <a:lnTo>
                    <a:pt x="4416" y="8209"/>
                  </a:lnTo>
                  <a:lnTo>
                    <a:pt x="4540" y="8238"/>
                  </a:lnTo>
                  <a:lnTo>
                    <a:pt x="4665" y="8257"/>
                  </a:lnTo>
                  <a:lnTo>
                    <a:pt x="4780" y="8276"/>
                  </a:lnTo>
                  <a:lnTo>
                    <a:pt x="4943" y="8276"/>
                  </a:lnTo>
                  <a:lnTo>
                    <a:pt x="5106" y="8257"/>
                  </a:lnTo>
                  <a:lnTo>
                    <a:pt x="5259" y="8218"/>
                  </a:lnTo>
                  <a:lnTo>
                    <a:pt x="5412" y="8171"/>
                  </a:lnTo>
                  <a:lnTo>
                    <a:pt x="5556" y="8113"/>
                  </a:lnTo>
                  <a:lnTo>
                    <a:pt x="5709" y="8036"/>
                  </a:lnTo>
                  <a:lnTo>
                    <a:pt x="5843" y="7950"/>
                  </a:lnTo>
                  <a:lnTo>
                    <a:pt x="5987" y="7855"/>
                  </a:lnTo>
                  <a:lnTo>
                    <a:pt x="6111" y="7749"/>
                  </a:lnTo>
                  <a:lnTo>
                    <a:pt x="6236" y="7634"/>
                  </a:lnTo>
                  <a:lnTo>
                    <a:pt x="6360" y="7519"/>
                  </a:lnTo>
                  <a:lnTo>
                    <a:pt x="6475" y="7395"/>
                  </a:lnTo>
                  <a:lnTo>
                    <a:pt x="6581" y="7280"/>
                  </a:lnTo>
                  <a:lnTo>
                    <a:pt x="6676" y="7155"/>
                  </a:lnTo>
                  <a:lnTo>
                    <a:pt x="6849" y="6906"/>
                  </a:lnTo>
                  <a:lnTo>
                    <a:pt x="7021" y="6629"/>
                  </a:lnTo>
                  <a:lnTo>
                    <a:pt x="7174" y="6360"/>
                  </a:lnTo>
                  <a:lnTo>
                    <a:pt x="7308" y="6083"/>
                  </a:lnTo>
                  <a:lnTo>
                    <a:pt x="7423" y="5814"/>
                  </a:lnTo>
                  <a:lnTo>
                    <a:pt x="7529" y="5556"/>
                  </a:lnTo>
                  <a:lnTo>
                    <a:pt x="7615" y="5288"/>
                  </a:lnTo>
                  <a:lnTo>
                    <a:pt x="7682" y="5029"/>
                  </a:lnTo>
                  <a:lnTo>
                    <a:pt x="7749" y="4780"/>
                  </a:lnTo>
                  <a:lnTo>
                    <a:pt x="7787" y="4531"/>
                  </a:lnTo>
                  <a:lnTo>
                    <a:pt x="7826" y="4282"/>
                  </a:lnTo>
                  <a:lnTo>
                    <a:pt x="7845" y="4042"/>
                  </a:lnTo>
                  <a:lnTo>
                    <a:pt x="7854" y="3813"/>
                  </a:lnTo>
                  <a:lnTo>
                    <a:pt x="7864" y="3583"/>
                  </a:lnTo>
                  <a:lnTo>
                    <a:pt x="7854" y="3372"/>
                  </a:lnTo>
                  <a:lnTo>
                    <a:pt x="7845" y="3161"/>
                  </a:lnTo>
                  <a:lnTo>
                    <a:pt x="7826" y="2960"/>
                  </a:lnTo>
                  <a:lnTo>
                    <a:pt x="7797" y="2759"/>
                  </a:lnTo>
                  <a:lnTo>
                    <a:pt x="7768" y="2577"/>
                  </a:lnTo>
                  <a:lnTo>
                    <a:pt x="7701" y="2242"/>
                  </a:lnTo>
                  <a:lnTo>
                    <a:pt x="7625" y="1945"/>
                  </a:lnTo>
                  <a:lnTo>
                    <a:pt x="7548" y="1686"/>
                  </a:lnTo>
                  <a:lnTo>
                    <a:pt x="7471" y="1485"/>
                  </a:lnTo>
                  <a:lnTo>
                    <a:pt x="7404" y="1341"/>
                  </a:lnTo>
                  <a:lnTo>
                    <a:pt x="7347" y="1217"/>
                  </a:lnTo>
                  <a:lnTo>
                    <a:pt x="7270" y="987"/>
                  </a:lnTo>
                  <a:lnTo>
                    <a:pt x="7194" y="776"/>
                  </a:lnTo>
                  <a:lnTo>
                    <a:pt x="7136" y="661"/>
                  </a:lnTo>
                  <a:lnTo>
                    <a:pt x="7079" y="546"/>
                  </a:lnTo>
                  <a:lnTo>
                    <a:pt x="7031" y="451"/>
                  </a:lnTo>
                  <a:lnTo>
                    <a:pt x="6964" y="364"/>
                  </a:lnTo>
                  <a:lnTo>
                    <a:pt x="6906" y="288"/>
                  </a:lnTo>
                  <a:lnTo>
                    <a:pt x="6849" y="221"/>
                  </a:lnTo>
                  <a:lnTo>
                    <a:pt x="6782" y="173"/>
                  </a:lnTo>
                  <a:lnTo>
                    <a:pt x="6724" y="125"/>
                  </a:lnTo>
                  <a:lnTo>
                    <a:pt x="6657" y="87"/>
                  </a:lnTo>
                  <a:lnTo>
                    <a:pt x="6590" y="48"/>
                  </a:lnTo>
                  <a:lnTo>
                    <a:pt x="6523" y="29"/>
                  </a:lnTo>
                  <a:lnTo>
                    <a:pt x="6456" y="10"/>
                  </a:lnTo>
                  <a:lnTo>
                    <a:pt x="6389"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6"/>
            <p:cNvSpPr/>
            <p:nvPr/>
          </p:nvSpPr>
          <p:spPr>
            <a:xfrm>
              <a:off x="7868902" y="1648479"/>
              <a:ext cx="64112" cy="110052"/>
            </a:xfrm>
            <a:custGeom>
              <a:avLst/>
              <a:gdLst/>
              <a:ahLst/>
              <a:cxnLst/>
              <a:rect l="l" t="t" r="r" b="b"/>
              <a:pathLst>
                <a:path w="1630" h="2798" extrusionOk="0">
                  <a:moveTo>
                    <a:pt x="624" y="1"/>
                  </a:moveTo>
                  <a:lnTo>
                    <a:pt x="547" y="10"/>
                  </a:lnTo>
                  <a:lnTo>
                    <a:pt x="470" y="29"/>
                  </a:lnTo>
                  <a:lnTo>
                    <a:pt x="394" y="68"/>
                  </a:lnTo>
                  <a:lnTo>
                    <a:pt x="327" y="116"/>
                  </a:lnTo>
                  <a:lnTo>
                    <a:pt x="269" y="173"/>
                  </a:lnTo>
                  <a:lnTo>
                    <a:pt x="212" y="240"/>
                  </a:lnTo>
                  <a:lnTo>
                    <a:pt x="164" y="326"/>
                  </a:lnTo>
                  <a:lnTo>
                    <a:pt x="116" y="422"/>
                  </a:lnTo>
                  <a:lnTo>
                    <a:pt x="78" y="518"/>
                  </a:lnTo>
                  <a:lnTo>
                    <a:pt x="49" y="623"/>
                  </a:lnTo>
                  <a:lnTo>
                    <a:pt x="20" y="738"/>
                  </a:lnTo>
                  <a:lnTo>
                    <a:pt x="11" y="863"/>
                  </a:lnTo>
                  <a:lnTo>
                    <a:pt x="1" y="997"/>
                  </a:lnTo>
                  <a:lnTo>
                    <a:pt x="1" y="1121"/>
                  </a:lnTo>
                  <a:lnTo>
                    <a:pt x="1" y="1265"/>
                  </a:lnTo>
                  <a:lnTo>
                    <a:pt x="20" y="1399"/>
                  </a:lnTo>
                  <a:lnTo>
                    <a:pt x="39" y="1543"/>
                  </a:lnTo>
                  <a:lnTo>
                    <a:pt x="68" y="1686"/>
                  </a:lnTo>
                  <a:lnTo>
                    <a:pt x="106" y="1821"/>
                  </a:lnTo>
                  <a:lnTo>
                    <a:pt x="154" y="1955"/>
                  </a:lnTo>
                  <a:lnTo>
                    <a:pt x="202" y="2079"/>
                  </a:lnTo>
                  <a:lnTo>
                    <a:pt x="260" y="2194"/>
                  </a:lnTo>
                  <a:lnTo>
                    <a:pt x="327" y="2299"/>
                  </a:lnTo>
                  <a:lnTo>
                    <a:pt x="384" y="2395"/>
                  </a:lnTo>
                  <a:lnTo>
                    <a:pt x="461" y="2491"/>
                  </a:lnTo>
                  <a:lnTo>
                    <a:pt x="528" y="2568"/>
                  </a:lnTo>
                  <a:lnTo>
                    <a:pt x="604" y="2635"/>
                  </a:lnTo>
                  <a:lnTo>
                    <a:pt x="681" y="2692"/>
                  </a:lnTo>
                  <a:lnTo>
                    <a:pt x="758" y="2740"/>
                  </a:lnTo>
                  <a:lnTo>
                    <a:pt x="844" y="2769"/>
                  </a:lnTo>
                  <a:lnTo>
                    <a:pt x="920" y="2798"/>
                  </a:lnTo>
                  <a:lnTo>
                    <a:pt x="997" y="2798"/>
                  </a:lnTo>
                  <a:lnTo>
                    <a:pt x="1083" y="2788"/>
                  </a:lnTo>
                  <a:lnTo>
                    <a:pt x="1160" y="2769"/>
                  </a:lnTo>
                  <a:lnTo>
                    <a:pt x="1237" y="2731"/>
                  </a:lnTo>
                  <a:lnTo>
                    <a:pt x="1304" y="2683"/>
                  </a:lnTo>
                  <a:lnTo>
                    <a:pt x="1361" y="2625"/>
                  </a:lnTo>
                  <a:lnTo>
                    <a:pt x="1419" y="2549"/>
                  </a:lnTo>
                  <a:lnTo>
                    <a:pt x="1466" y="2472"/>
                  </a:lnTo>
                  <a:lnTo>
                    <a:pt x="1514" y="2376"/>
                  </a:lnTo>
                  <a:lnTo>
                    <a:pt x="1553" y="2280"/>
                  </a:lnTo>
                  <a:lnTo>
                    <a:pt x="1581" y="2175"/>
                  </a:lnTo>
                  <a:lnTo>
                    <a:pt x="1601" y="2050"/>
                  </a:lnTo>
                  <a:lnTo>
                    <a:pt x="1620" y="1936"/>
                  </a:lnTo>
                  <a:lnTo>
                    <a:pt x="1629" y="1801"/>
                  </a:lnTo>
                  <a:lnTo>
                    <a:pt x="1629" y="1667"/>
                  </a:lnTo>
                  <a:lnTo>
                    <a:pt x="1629" y="1533"/>
                  </a:lnTo>
                  <a:lnTo>
                    <a:pt x="1610" y="1390"/>
                  </a:lnTo>
                  <a:lnTo>
                    <a:pt x="1591" y="1246"/>
                  </a:lnTo>
                  <a:lnTo>
                    <a:pt x="1553" y="1112"/>
                  </a:lnTo>
                  <a:lnTo>
                    <a:pt x="1514" y="968"/>
                  </a:lnTo>
                  <a:lnTo>
                    <a:pt x="1476" y="844"/>
                  </a:lnTo>
                  <a:lnTo>
                    <a:pt x="1419" y="719"/>
                  </a:lnTo>
                  <a:lnTo>
                    <a:pt x="1371" y="604"/>
                  </a:lnTo>
                  <a:lnTo>
                    <a:pt x="1304" y="499"/>
                  </a:lnTo>
                  <a:lnTo>
                    <a:pt x="1237" y="393"/>
                  </a:lnTo>
                  <a:lnTo>
                    <a:pt x="1169" y="307"/>
                  </a:lnTo>
                  <a:lnTo>
                    <a:pt x="1102" y="231"/>
                  </a:lnTo>
                  <a:lnTo>
                    <a:pt x="1026" y="164"/>
                  </a:lnTo>
                  <a:lnTo>
                    <a:pt x="949" y="106"/>
                  </a:lnTo>
                  <a:lnTo>
                    <a:pt x="873" y="58"/>
                  </a:lnTo>
                  <a:lnTo>
                    <a:pt x="786" y="20"/>
                  </a:lnTo>
                  <a:lnTo>
                    <a:pt x="710"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6"/>
            <p:cNvSpPr/>
            <p:nvPr/>
          </p:nvSpPr>
          <p:spPr>
            <a:xfrm>
              <a:off x="7730652" y="1771311"/>
              <a:ext cx="42243" cy="79884"/>
            </a:xfrm>
            <a:custGeom>
              <a:avLst/>
              <a:gdLst/>
              <a:ahLst/>
              <a:cxnLst/>
              <a:rect l="l" t="t" r="r" b="b"/>
              <a:pathLst>
                <a:path w="1074" h="2031" extrusionOk="0">
                  <a:moveTo>
                    <a:pt x="1" y="0"/>
                  </a:moveTo>
                  <a:lnTo>
                    <a:pt x="77" y="211"/>
                  </a:lnTo>
                  <a:lnTo>
                    <a:pt x="144" y="422"/>
                  </a:lnTo>
                  <a:lnTo>
                    <a:pt x="192" y="632"/>
                  </a:lnTo>
                  <a:lnTo>
                    <a:pt x="231" y="843"/>
                  </a:lnTo>
                  <a:lnTo>
                    <a:pt x="259" y="1063"/>
                  </a:lnTo>
                  <a:lnTo>
                    <a:pt x="269" y="1274"/>
                  </a:lnTo>
                  <a:lnTo>
                    <a:pt x="279" y="1494"/>
                  </a:lnTo>
                  <a:lnTo>
                    <a:pt x="269" y="1705"/>
                  </a:lnTo>
                  <a:lnTo>
                    <a:pt x="298" y="1791"/>
                  </a:lnTo>
                  <a:lnTo>
                    <a:pt x="336" y="1868"/>
                  </a:lnTo>
                  <a:lnTo>
                    <a:pt x="394" y="1935"/>
                  </a:lnTo>
                  <a:lnTo>
                    <a:pt x="461" y="1983"/>
                  </a:lnTo>
                  <a:lnTo>
                    <a:pt x="537" y="2021"/>
                  </a:lnTo>
                  <a:lnTo>
                    <a:pt x="623" y="2031"/>
                  </a:lnTo>
                  <a:lnTo>
                    <a:pt x="710" y="2031"/>
                  </a:lnTo>
                  <a:lnTo>
                    <a:pt x="796" y="2012"/>
                  </a:lnTo>
                  <a:lnTo>
                    <a:pt x="882" y="1973"/>
                  </a:lnTo>
                  <a:lnTo>
                    <a:pt x="959" y="1916"/>
                  </a:lnTo>
                  <a:lnTo>
                    <a:pt x="1016" y="1849"/>
                  </a:lnTo>
                  <a:lnTo>
                    <a:pt x="1054" y="1772"/>
                  </a:lnTo>
                  <a:lnTo>
                    <a:pt x="1074" y="1686"/>
                  </a:lnTo>
                  <a:lnTo>
                    <a:pt x="1074" y="1590"/>
                  </a:lnTo>
                  <a:lnTo>
                    <a:pt x="1054" y="1504"/>
                  </a:lnTo>
                  <a:lnTo>
                    <a:pt x="1016" y="1418"/>
                  </a:lnTo>
                  <a:lnTo>
                    <a:pt x="1" y="0"/>
                  </a:lnTo>
                  <a:close/>
                </a:path>
              </a:pathLst>
            </a:custGeom>
            <a:solidFill>
              <a:srgbClr val="FF6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6"/>
            <p:cNvSpPr/>
            <p:nvPr/>
          </p:nvSpPr>
          <p:spPr>
            <a:xfrm>
              <a:off x="7484280" y="1425864"/>
              <a:ext cx="326656" cy="355644"/>
            </a:xfrm>
            <a:custGeom>
              <a:avLst/>
              <a:gdLst/>
              <a:ahLst/>
              <a:cxnLst/>
              <a:rect l="l" t="t" r="r" b="b"/>
              <a:pathLst>
                <a:path w="8305" h="9042" extrusionOk="0">
                  <a:moveTo>
                    <a:pt x="4502" y="0"/>
                  </a:moveTo>
                  <a:lnTo>
                    <a:pt x="4225" y="29"/>
                  </a:lnTo>
                  <a:lnTo>
                    <a:pt x="3937" y="58"/>
                  </a:lnTo>
                  <a:lnTo>
                    <a:pt x="3640" y="115"/>
                  </a:lnTo>
                  <a:lnTo>
                    <a:pt x="3487" y="153"/>
                  </a:lnTo>
                  <a:lnTo>
                    <a:pt x="3343" y="192"/>
                  </a:lnTo>
                  <a:lnTo>
                    <a:pt x="3200" y="249"/>
                  </a:lnTo>
                  <a:lnTo>
                    <a:pt x="3056" y="307"/>
                  </a:lnTo>
                  <a:lnTo>
                    <a:pt x="2912" y="374"/>
                  </a:lnTo>
                  <a:lnTo>
                    <a:pt x="2769" y="450"/>
                  </a:lnTo>
                  <a:lnTo>
                    <a:pt x="2635" y="527"/>
                  </a:lnTo>
                  <a:lnTo>
                    <a:pt x="2501" y="623"/>
                  </a:lnTo>
                  <a:lnTo>
                    <a:pt x="2367" y="718"/>
                  </a:lnTo>
                  <a:lnTo>
                    <a:pt x="2232" y="824"/>
                  </a:lnTo>
                  <a:lnTo>
                    <a:pt x="2108" y="929"/>
                  </a:lnTo>
                  <a:lnTo>
                    <a:pt x="1983" y="1044"/>
                  </a:lnTo>
                  <a:lnTo>
                    <a:pt x="1859" y="1159"/>
                  </a:lnTo>
                  <a:lnTo>
                    <a:pt x="1734" y="1284"/>
                  </a:lnTo>
                  <a:lnTo>
                    <a:pt x="1504" y="1552"/>
                  </a:lnTo>
                  <a:lnTo>
                    <a:pt x="1284" y="1839"/>
                  </a:lnTo>
                  <a:lnTo>
                    <a:pt x="1083" y="2136"/>
                  </a:lnTo>
                  <a:lnTo>
                    <a:pt x="892" y="2452"/>
                  </a:lnTo>
                  <a:lnTo>
                    <a:pt x="719" y="2787"/>
                  </a:lnTo>
                  <a:lnTo>
                    <a:pt x="566" y="3123"/>
                  </a:lnTo>
                  <a:lnTo>
                    <a:pt x="422" y="3467"/>
                  </a:lnTo>
                  <a:lnTo>
                    <a:pt x="298" y="3822"/>
                  </a:lnTo>
                  <a:lnTo>
                    <a:pt x="202" y="4176"/>
                  </a:lnTo>
                  <a:lnTo>
                    <a:pt x="116" y="4531"/>
                  </a:lnTo>
                  <a:lnTo>
                    <a:pt x="58" y="4894"/>
                  </a:lnTo>
                  <a:lnTo>
                    <a:pt x="10" y="5249"/>
                  </a:lnTo>
                  <a:lnTo>
                    <a:pt x="1" y="5603"/>
                  </a:lnTo>
                  <a:lnTo>
                    <a:pt x="1" y="5776"/>
                  </a:lnTo>
                  <a:lnTo>
                    <a:pt x="1" y="5948"/>
                  </a:lnTo>
                  <a:lnTo>
                    <a:pt x="10" y="6120"/>
                  </a:lnTo>
                  <a:lnTo>
                    <a:pt x="29" y="6283"/>
                  </a:lnTo>
                  <a:lnTo>
                    <a:pt x="58" y="6446"/>
                  </a:lnTo>
                  <a:lnTo>
                    <a:pt x="87" y="6609"/>
                  </a:lnTo>
                  <a:lnTo>
                    <a:pt x="125" y="6772"/>
                  </a:lnTo>
                  <a:lnTo>
                    <a:pt x="173" y="6925"/>
                  </a:lnTo>
                  <a:lnTo>
                    <a:pt x="221" y="7078"/>
                  </a:lnTo>
                  <a:lnTo>
                    <a:pt x="279" y="7222"/>
                  </a:lnTo>
                  <a:lnTo>
                    <a:pt x="346" y="7366"/>
                  </a:lnTo>
                  <a:lnTo>
                    <a:pt x="413" y="7509"/>
                  </a:lnTo>
                  <a:lnTo>
                    <a:pt x="499" y="7643"/>
                  </a:lnTo>
                  <a:lnTo>
                    <a:pt x="585" y="7778"/>
                  </a:lnTo>
                  <a:lnTo>
                    <a:pt x="671" y="7902"/>
                  </a:lnTo>
                  <a:lnTo>
                    <a:pt x="777" y="8017"/>
                  </a:lnTo>
                  <a:lnTo>
                    <a:pt x="882" y="8132"/>
                  </a:lnTo>
                  <a:lnTo>
                    <a:pt x="1006" y="8237"/>
                  </a:lnTo>
                  <a:lnTo>
                    <a:pt x="1131" y="8343"/>
                  </a:lnTo>
                  <a:lnTo>
                    <a:pt x="1255" y="8438"/>
                  </a:lnTo>
                  <a:lnTo>
                    <a:pt x="1399" y="8525"/>
                  </a:lnTo>
                  <a:lnTo>
                    <a:pt x="1552" y="8601"/>
                  </a:lnTo>
                  <a:lnTo>
                    <a:pt x="1706" y="8678"/>
                  </a:lnTo>
                  <a:lnTo>
                    <a:pt x="1868" y="8745"/>
                  </a:lnTo>
                  <a:lnTo>
                    <a:pt x="2041" y="8802"/>
                  </a:lnTo>
                  <a:lnTo>
                    <a:pt x="2204" y="8860"/>
                  </a:lnTo>
                  <a:lnTo>
                    <a:pt x="2367" y="8908"/>
                  </a:lnTo>
                  <a:lnTo>
                    <a:pt x="2529" y="8946"/>
                  </a:lnTo>
                  <a:lnTo>
                    <a:pt x="2692" y="8975"/>
                  </a:lnTo>
                  <a:lnTo>
                    <a:pt x="2855" y="9004"/>
                  </a:lnTo>
                  <a:lnTo>
                    <a:pt x="3008" y="9023"/>
                  </a:lnTo>
                  <a:lnTo>
                    <a:pt x="3162" y="9032"/>
                  </a:lnTo>
                  <a:lnTo>
                    <a:pt x="3315" y="9042"/>
                  </a:lnTo>
                  <a:lnTo>
                    <a:pt x="3621" y="9042"/>
                  </a:lnTo>
                  <a:lnTo>
                    <a:pt x="3765" y="9032"/>
                  </a:lnTo>
                  <a:lnTo>
                    <a:pt x="4052" y="8994"/>
                  </a:lnTo>
                  <a:lnTo>
                    <a:pt x="4330" y="8936"/>
                  </a:lnTo>
                  <a:lnTo>
                    <a:pt x="4598" y="8860"/>
                  </a:lnTo>
                  <a:lnTo>
                    <a:pt x="4857" y="8754"/>
                  </a:lnTo>
                  <a:lnTo>
                    <a:pt x="5115" y="8640"/>
                  </a:lnTo>
                  <a:lnTo>
                    <a:pt x="5355" y="8505"/>
                  </a:lnTo>
                  <a:lnTo>
                    <a:pt x="5594" y="8362"/>
                  </a:lnTo>
                  <a:lnTo>
                    <a:pt x="5824" y="8189"/>
                  </a:lnTo>
                  <a:lnTo>
                    <a:pt x="6035" y="8007"/>
                  </a:lnTo>
                  <a:lnTo>
                    <a:pt x="6246" y="7816"/>
                  </a:lnTo>
                  <a:lnTo>
                    <a:pt x="6447" y="7605"/>
                  </a:lnTo>
                  <a:lnTo>
                    <a:pt x="6638" y="7394"/>
                  </a:lnTo>
                  <a:lnTo>
                    <a:pt x="6811" y="7165"/>
                  </a:lnTo>
                  <a:lnTo>
                    <a:pt x="6983" y="6925"/>
                  </a:lnTo>
                  <a:lnTo>
                    <a:pt x="7146" y="6676"/>
                  </a:lnTo>
                  <a:lnTo>
                    <a:pt x="7299" y="6417"/>
                  </a:lnTo>
                  <a:lnTo>
                    <a:pt x="7443" y="6149"/>
                  </a:lnTo>
                  <a:lnTo>
                    <a:pt x="7577" y="5881"/>
                  </a:lnTo>
                  <a:lnTo>
                    <a:pt x="7702" y="5613"/>
                  </a:lnTo>
                  <a:lnTo>
                    <a:pt x="7807" y="5335"/>
                  </a:lnTo>
                  <a:lnTo>
                    <a:pt x="7912" y="5048"/>
                  </a:lnTo>
                  <a:lnTo>
                    <a:pt x="8008" y="4770"/>
                  </a:lnTo>
                  <a:lnTo>
                    <a:pt x="8085" y="4483"/>
                  </a:lnTo>
                  <a:lnTo>
                    <a:pt x="8161" y="4195"/>
                  </a:lnTo>
                  <a:lnTo>
                    <a:pt x="8219" y="3908"/>
                  </a:lnTo>
                  <a:lnTo>
                    <a:pt x="8276" y="3630"/>
                  </a:lnTo>
                  <a:lnTo>
                    <a:pt x="8295" y="3458"/>
                  </a:lnTo>
                  <a:lnTo>
                    <a:pt x="8305" y="3285"/>
                  </a:lnTo>
                  <a:lnTo>
                    <a:pt x="8305" y="3103"/>
                  </a:lnTo>
                  <a:lnTo>
                    <a:pt x="8286" y="2921"/>
                  </a:lnTo>
                  <a:lnTo>
                    <a:pt x="8267" y="2749"/>
                  </a:lnTo>
                  <a:lnTo>
                    <a:pt x="8228" y="2567"/>
                  </a:lnTo>
                  <a:lnTo>
                    <a:pt x="8180" y="2395"/>
                  </a:lnTo>
                  <a:lnTo>
                    <a:pt x="8123" y="2213"/>
                  </a:lnTo>
                  <a:lnTo>
                    <a:pt x="8056" y="2040"/>
                  </a:lnTo>
                  <a:lnTo>
                    <a:pt x="7970" y="1868"/>
                  </a:lnTo>
                  <a:lnTo>
                    <a:pt x="7884" y="1705"/>
                  </a:lnTo>
                  <a:lnTo>
                    <a:pt x="7778" y="1542"/>
                  </a:lnTo>
                  <a:lnTo>
                    <a:pt x="7673" y="1379"/>
                  </a:lnTo>
                  <a:lnTo>
                    <a:pt x="7548" y="1226"/>
                  </a:lnTo>
                  <a:lnTo>
                    <a:pt x="7414" y="1073"/>
                  </a:lnTo>
                  <a:lnTo>
                    <a:pt x="7271" y="939"/>
                  </a:lnTo>
                  <a:lnTo>
                    <a:pt x="7117" y="805"/>
                  </a:lnTo>
                  <a:lnTo>
                    <a:pt x="6954" y="680"/>
                  </a:lnTo>
                  <a:lnTo>
                    <a:pt x="6772" y="556"/>
                  </a:lnTo>
                  <a:lnTo>
                    <a:pt x="6590" y="450"/>
                  </a:lnTo>
                  <a:lnTo>
                    <a:pt x="6399" y="354"/>
                  </a:lnTo>
                  <a:lnTo>
                    <a:pt x="6198" y="268"/>
                  </a:lnTo>
                  <a:lnTo>
                    <a:pt x="5977" y="192"/>
                  </a:lnTo>
                  <a:lnTo>
                    <a:pt x="5757" y="125"/>
                  </a:lnTo>
                  <a:lnTo>
                    <a:pt x="5527" y="77"/>
                  </a:lnTo>
                  <a:lnTo>
                    <a:pt x="5278" y="38"/>
                  </a:lnTo>
                  <a:lnTo>
                    <a:pt x="5029" y="10"/>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6"/>
            <p:cNvSpPr/>
            <p:nvPr/>
          </p:nvSpPr>
          <p:spPr>
            <a:xfrm>
              <a:off x="7748352" y="1861340"/>
              <a:ext cx="54672" cy="30168"/>
            </a:xfrm>
            <a:custGeom>
              <a:avLst/>
              <a:gdLst/>
              <a:ahLst/>
              <a:cxnLst/>
              <a:rect l="l" t="t" r="r" b="b"/>
              <a:pathLst>
                <a:path w="1390" h="767" extrusionOk="0">
                  <a:moveTo>
                    <a:pt x="796" y="0"/>
                  </a:moveTo>
                  <a:lnTo>
                    <a:pt x="700" y="10"/>
                  </a:lnTo>
                  <a:lnTo>
                    <a:pt x="595" y="29"/>
                  </a:lnTo>
                  <a:lnTo>
                    <a:pt x="489" y="58"/>
                  </a:lnTo>
                  <a:lnTo>
                    <a:pt x="394" y="115"/>
                  </a:lnTo>
                  <a:lnTo>
                    <a:pt x="298" y="173"/>
                  </a:lnTo>
                  <a:lnTo>
                    <a:pt x="221" y="249"/>
                  </a:lnTo>
                  <a:lnTo>
                    <a:pt x="145" y="326"/>
                  </a:lnTo>
                  <a:lnTo>
                    <a:pt x="87" y="422"/>
                  </a:lnTo>
                  <a:lnTo>
                    <a:pt x="39" y="518"/>
                  </a:lnTo>
                  <a:lnTo>
                    <a:pt x="1" y="633"/>
                  </a:lnTo>
                  <a:lnTo>
                    <a:pt x="1" y="671"/>
                  </a:lnTo>
                  <a:lnTo>
                    <a:pt x="20" y="709"/>
                  </a:lnTo>
                  <a:lnTo>
                    <a:pt x="49" y="747"/>
                  </a:lnTo>
                  <a:lnTo>
                    <a:pt x="87" y="767"/>
                  </a:lnTo>
                  <a:lnTo>
                    <a:pt x="116" y="767"/>
                  </a:lnTo>
                  <a:lnTo>
                    <a:pt x="145" y="757"/>
                  </a:lnTo>
                  <a:lnTo>
                    <a:pt x="183" y="747"/>
                  </a:lnTo>
                  <a:lnTo>
                    <a:pt x="202" y="719"/>
                  </a:lnTo>
                  <a:lnTo>
                    <a:pt x="221" y="680"/>
                  </a:lnTo>
                  <a:lnTo>
                    <a:pt x="250" y="604"/>
                  </a:lnTo>
                  <a:lnTo>
                    <a:pt x="279" y="527"/>
                  </a:lnTo>
                  <a:lnTo>
                    <a:pt x="327" y="460"/>
                  </a:lnTo>
                  <a:lnTo>
                    <a:pt x="375" y="403"/>
                  </a:lnTo>
                  <a:lnTo>
                    <a:pt x="442" y="345"/>
                  </a:lnTo>
                  <a:lnTo>
                    <a:pt x="499" y="307"/>
                  </a:lnTo>
                  <a:lnTo>
                    <a:pt x="576" y="269"/>
                  </a:lnTo>
                  <a:lnTo>
                    <a:pt x="652" y="240"/>
                  </a:lnTo>
                  <a:lnTo>
                    <a:pt x="729" y="230"/>
                  </a:lnTo>
                  <a:lnTo>
                    <a:pt x="806" y="221"/>
                  </a:lnTo>
                  <a:lnTo>
                    <a:pt x="873" y="230"/>
                  </a:lnTo>
                  <a:lnTo>
                    <a:pt x="949" y="240"/>
                  </a:lnTo>
                  <a:lnTo>
                    <a:pt x="1016" y="259"/>
                  </a:lnTo>
                  <a:lnTo>
                    <a:pt x="1083" y="288"/>
                  </a:lnTo>
                  <a:lnTo>
                    <a:pt x="1150" y="326"/>
                  </a:lnTo>
                  <a:lnTo>
                    <a:pt x="1208" y="374"/>
                  </a:lnTo>
                  <a:lnTo>
                    <a:pt x="1246" y="393"/>
                  </a:lnTo>
                  <a:lnTo>
                    <a:pt x="1284" y="403"/>
                  </a:lnTo>
                  <a:lnTo>
                    <a:pt x="1323" y="393"/>
                  </a:lnTo>
                  <a:lnTo>
                    <a:pt x="1361" y="364"/>
                  </a:lnTo>
                  <a:lnTo>
                    <a:pt x="1380" y="326"/>
                  </a:lnTo>
                  <a:lnTo>
                    <a:pt x="1390" y="288"/>
                  </a:lnTo>
                  <a:lnTo>
                    <a:pt x="1380" y="240"/>
                  </a:lnTo>
                  <a:lnTo>
                    <a:pt x="1351" y="211"/>
                  </a:lnTo>
                  <a:lnTo>
                    <a:pt x="1275" y="144"/>
                  </a:lnTo>
                  <a:lnTo>
                    <a:pt x="1189" y="96"/>
                  </a:lnTo>
                  <a:lnTo>
                    <a:pt x="1093" y="48"/>
                  </a:lnTo>
                  <a:lnTo>
                    <a:pt x="997" y="20"/>
                  </a:lnTo>
                  <a:lnTo>
                    <a:pt x="901" y="10"/>
                  </a:lnTo>
                  <a:lnTo>
                    <a:pt x="796"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6"/>
            <p:cNvSpPr/>
            <p:nvPr/>
          </p:nvSpPr>
          <p:spPr>
            <a:xfrm>
              <a:off x="7754763" y="1746060"/>
              <a:ext cx="51290" cy="29027"/>
            </a:xfrm>
            <a:custGeom>
              <a:avLst/>
              <a:gdLst/>
              <a:ahLst/>
              <a:cxnLst/>
              <a:rect l="l" t="t" r="r" b="b"/>
              <a:pathLst>
                <a:path w="1304" h="738" extrusionOk="0">
                  <a:moveTo>
                    <a:pt x="1198" y="0"/>
                  </a:moveTo>
                  <a:lnTo>
                    <a:pt x="1160" y="10"/>
                  </a:lnTo>
                  <a:lnTo>
                    <a:pt x="1121" y="29"/>
                  </a:lnTo>
                  <a:lnTo>
                    <a:pt x="1093" y="58"/>
                  </a:lnTo>
                  <a:lnTo>
                    <a:pt x="1007" y="192"/>
                  </a:lnTo>
                  <a:lnTo>
                    <a:pt x="911" y="297"/>
                  </a:lnTo>
                  <a:lnTo>
                    <a:pt x="815" y="384"/>
                  </a:lnTo>
                  <a:lnTo>
                    <a:pt x="757" y="412"/>
                  </a:lnTo>
                  <a:lnTo>
                    <a:pt x="700" y="441"/>
                  </a:lnTo>
                  <a:lnTo>
                    <a:pt x="643" y="470"/>
                  </a:lnTo>
                  <a:lnTo>
                    <a:pt x="575" y="489"/>
                  </a:lnTo>
                  <a:lnTo>
                    <a:pt x="441" y="508"/>
                  </a:lnTo>
                  <a:lnTo>
                    <a:pt x="298" y="508"/>
                  </a:lnTo>
                  <a:lnTo>
                    <a:pt x="135" y="489"/>
                  </a:lnTo>
                  <a:lnTo>
                    <a:pt x="87" y="489"/>
                  </a:lnTo>
                  <a:lnTo>
                    <a:pt x="49" y="508"/>
                  </a:lnTo>
                  <a:lnTo>
                    <a:pt x="20" y="537"/>
                  </a:lnTo>
                  <a:lnTo>
                    <a:pt x="1" y="585"/>
                  </a:lnTo>
                  <a:lnTo>
                    <a:pt x="1" y="623"/>
                  </a:lnTo>
                  <a:lnTo>
                    <a:pt x="20" y="661"/>
                  </a:lnTo>
                  <a:lnTo>
                    <a:pt x="58" y="700"/>
                  </a:lnTo>
                  <a:lnTo>
                    <a:pt x="97" y="709"/>
                  </a:lnTo>
                  <a:lnTo>
                    <a:pt x="231" y="728"/>
                  </a:lnTo>
                  <a:lnTo>
                    <a:pt x="355" y="738"/>
                  </a:lnTo>
                  <a:lnTo>
                    <a:pt x="499" y="728"/>
                  </a:lnTo>
                  <a:lnTo>
                    <a:pt x="643" y="700"/>
                  </a:lnTo>
                  <a:lnTo>
                    <a:pt x="767" y="652"/>
                  </a:lnTo>
                  <a:lnTo>
                    <a:pt x="892" y="594"/>
                  </a:lnTo>
                  <a:lnTo>
                    <a:pt x="1007" y="518"/>
                  </a:lnTo>
                  <a:lnTo>
                    <a:pt x="1102" y="412"/>
                  </a:lnTo>
                  <a:lnTo>
                    <a:pt x="1198" y="29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6"/>
            <p:cNvSpPr/>
            <p:nvPr/>
          </p:nvSpPr>
          <p:spPr>
            <a:xfrm>
              <a:off x="7744222" y="1708027"/>
              <a:ext cx="46373" cy="40316"/>
            </a:xfrm>
            <a:custGeom>
              <a:avLst/>
              <a:gdLst/>
              <a:ahLst/>
              <a:cxnLst/>
              <a:rect l="l" t="t" r="r" b="b"/>
              <a:pathLst>
                <a:path w="1179" h="1025" extrusionOk="0">
                  <a:moveTo>
                    <a:pt x="1035" y="0"/>
                  </a:moveTo>
                  <a:lnTo>
                    <a:pt x="997" y="19"/>
                  </a:lnTo>
                  <a:lnTo>
                    <a:pt x="39" y="833"/>
                  </a:lnTo>
                  <a:lnTo>
                    <a:pt x="10" y="862"/>
                  </a:lnTo>
                  <a:lnTo>
                    <a:pt x="1" y="910"/>
                  </a:lnTo>
                  <a:lnTo>
                    <a:pt x="1" y="948"/>
                  </a:lnTo>
                  <a:lnTo>
                    <a:pt x="29" y="987"/>
                  </a:lnTo>
                  <a:lnTo>
                    <a:pt x="68" y="1015"/>
                  </a:lnTo>
                  <a:lnTo>
                    <a:pt x="106" y="1025"/>
                  </a:lnTo>
                  <a:lnTo>
                    <a:pt x="144" y="1025"/>
                  </a:lnTo>
                  <a:lnTo>
                    <a:pt x="183" y="1006"/>
                  </a:lnTo>
                  <a:lnTo>
                    <a:pt x="1140" y="192"/>
                  </a:lnTo>
                  <a:lnTo>
                    <a:pt x="1169" y="163"/>
                  </a:lnTo>
                  <a:lnTo>
                    <a:pt x="1179" y="115"/>
                  </a:lnTo>
                  <a:lnTo>
                    <a:pt x="1179" y="77"/>
                  </a:lnTo>
                  <a:lnTo>
                    <a:pt x="1160" y="38"/>
                  </a:lnTo>
                  <a:lnTo>
                    <a:pt x="1121" y="10"/>
                  </a:lnTo>
                  <a:lnTo>
                    <a:pt x="1083"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6"/>
            <p:cNvSpPr/>
            <p:nvPr/>
          </p:nvSpPr>
          <p:spPr>
            <a:xfrm>
              <a:off x="7671891" y="1787122"/>
              <a:ext cx="51290" cy="29067"/>
            </a:xfrm>
            <a:custGeom>
              <a:avLst/>
              <a:gdLst/>
              <a:ahLst/>
              <a:cxnLst/>
              <a:rect l="l" t="t" r="r" b="b"/>
              <a:pathLst>
                <a:path w="1304" h="739" extrusionOk="0">
                  <a:moveTo>
                    <a:pt x="1198" y="0"/>
                  </a:moveTo>
                  <a:lnTo>
                    <a:pt x="1160" y="10"/>
                  </a:lnTo>
                  <a:lnTo>
                    <a:pt x="1121" y="29"/>
                  </a:lnTo>
                  <a:lnTo>
                    <a:pt x="1093" y="58"/>
                  </a:lnTo>
                  <a:lnTo>
                    <a:pt x="1006" y="192"/>
                  </a:lnTo>
                  <a:lnTo>
                    <a:pt x="911" y="297"/>
                  </a:lnTo>
                  <a:lnTo>
                    <a:pt x="815" y="384"/>
                  </a:lnTo>
                  <a:lnTo>
                    <a:pt x="757" y="412"/>
                  </a:lnTo>
                  <a:lnTo>
                    <a:pt x="700" y="441"/>
                  </a:lnTo>
                  <a:lnTo>
                    <a:pt x="642" y="470"/>
                  </a:lnTo>
                  <a:lnTo>
                    <a:pt x="575" y="489"/>
                  </a:lnTo>
                  <a:lnTo>
                    <a:pt x="441" y="508"/>
                  </a:lnTo>
                  <a:lnTo>
                    <a:pt x="298" y="508"/>
                  </a:lnTo>
                  <a:lnTo>
                    <a:pt x="135" y="489"/>
                  </a:lnTo>
                  <a:lnTo>
                    <a:pt x="87" y="499"/>
                  </a:lnTo>
                  <a:lnTo>
                    <a:pt x="49" y="508"/>
                  </a:lnTo>
                  <a:lnTo>
                    <a:pt x="20" y="546"/>
                  </a:lnTo>
                  <a:lnTo>
                    <a:pt x="1" y="585"/>
                  </a:lnTo>
                  <a:lnTo>
                    <a:pt x="1" y="623"/>
                  </a:lnTo>
                  <a:lnTo>
                    <a:pt x="20" y="671"/>
                  </a:lnTo>
                  <a:lnTo>
                    <a:pt x="58" y="700"/>
                  </a:lnTo>
                  <a:lnTo>
                    <a:pt x="96" y="709"/>
                  </a:lnTo>
                  <a:lnTo>
                    <a:pt x="231" y="728"/>
                  </a:lnTo>
                  <a:lnTo>
                    <a:pt x="355" y="738"/>
                  </a:lnTo>
                  <a:lnTo>
                    <a:pt x="499" y="728"/>
                  </a:lnTo>
                  <a:lnTo>
                    <a:pt x="642" y="700"/>
                  </a:lnTo>
                  <a:lnTo>
                    <a:pt x="767" y="661"/>
                  </a:lnTo>
                  <a:lnTo>
                    <a:pt x="891" y="594"/>
                  </a:lnTo>
                  <a:lnTo>
                    <a:pt x="1006" y="518"/>
                  </a:lnTo>
                  <a:lnTo>
                    <a:pt x="1102" y="422"/>
                  </a:lnTo>
                  <a:lnTo>
                    <a:pt x="1198" y="30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6"/>
            <p:cNvSpPr/>
            <p:nvPr/>
          </p:nvSpPr>
          <p:spPr>
            <a:xfrm>
              <a:off x="7651557" y="1763012"/>
              <a:ext cx="61831" cy="18132"/>
            </a:xfrm>
            <a:custGeom>
              <a:avLst/>
              <a:gdLst/>
              <a:ahLst/>
              <a:cxnLst/>
              <a:rect l="l" t="t" r="r" b="b"/>
              <a:pathLst>
                <a:path w="1572" h="461" extrusionOk="0">
                  <a:moveTo>
                    <a:pt x="1447" y="0"/>
                  </a:moveTo>
                  <a:lnTo>
                    <a:pt x="96" y="240"/>
                  </a:lnTo>
                  <a:lnTo>
                    <a:pt x="48" y="259"/>
                  </a:lnTo>
                  <a:lnTo>
                    <a:pt x="20" y="288"/>
                  </a:lnTo>
                  <a:lnTo>
                    <a:pt x="0" y="326"/>
                  </a:lnTo>
                  <a:lnTo>
                    <a:pt x="0" y="374"/>
                  </a:lnTo>
                  <a:lnTo>
                    <a:pt x="20" y="412"/>
                  </a:lnTo>
                  <a:lnTo>
                    <a:pt x="39" y="441"/>
                  </a:lnTo>
                  <a:lnTo>
                    <a:pt x="77" y="460"/>
                  </a:lnTo>
                  <a:lnTo>
                    <a:pt x="135" y="460"/>
                  </a:lnTo>
                  <a:lnTo>
                    <a:pt x="1485" y="221"/>
                  </a:lnTo>
                  <a:lnTo>
                    <a:pt x="1523" y="211"/>
                  </a:lnTo>
                  <a:lnTo>
                    <a:pt x="1552" y="182"/>
                  </a:lnTo>
                  <a:lnTo>
                    <a:pt x="1571" y="135"/>
                  </a:lnTo>
                  <a:lnTo>
                    <a:pt x="1571" y="96"/>
                  </a:lnTo>
                  <a:lnTo>
                    <a:pt x="1562" y="58"/>
                  </a:lnTo>
                  <a:lnTo>
                    <a:pt x="1533" y="20"/>
                  </a:lnTo>
                  <a:lnTo>
                    <a:pt x="1495" y="10"/>
                  </a:lnTo>
                  <a:lnTo>
                    <a:pt x="1447"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6"/>
            <p:cNvSpPr/>
            <p:nvPr/>
          </p:nvSpPr>
          <p:spPr>
            <a:xfrm>
              <a:off x="6851005" y="3053669"/>
              <a:ext cx="875974" cy="1164871"/>
            </a:xfrm>
            <a:custGeom>
              <a:avLst/>
              <a:gdLst/>
              <a:ahLst/>
              <a:cxnLst/>
              <a:rect l="l" t="t" r="r" b="b"/>
              <a:pathLst>
                <a:path w="22271" h="29616" extrusionOk="0">
                  <a:moveTo>
                    <a:pt x="17807" y="0"/>
                  </a:moveTo>
                  <a:lnTo>
                    <a:pt x="17615" y="19"/>
                  </a:lnTo>
                  <a:lnTo>
                    <a:pt x="17424" y="48"/>
                  </a:lnTo>
                  <a:lnTo>
                    <a:pt x="17242" y="96"/>
                  </a:lnTo>
                  <a:lnTo>
                    <a:pt x="17050" y="144"/>
                  </a:lnTo>
                  <a:lnTo>
                    <a:pt x="16858" y="201"/>
                  </a:lnTo>
                  <a:lnTo>
                    <a:pt x="16676" y="278"/>
                  </a:lnTo>
                  <a:lnTo>
                    <a:pt x="16485" y="364"/>
                  </a:lnTo>
                  <a:lnTo>
                    <a:pt x="16303" y="450"/>
                  </a:lnTo>
                  <a:lnTo>
                    <a:pt x="16111" y="556"/>
                  </a:lnTo>
                  <a:lnTo>
                    <a:pt x="15929" y="671"/>
                  </a:lnTo>
                  <a:lnTo>
                    <a:pt x="15738" y="805"/>
                  </a:lnTo>
                  <a:lnTo>
                    <a:pt x="15546" y="939"/>
                  </a:lnTo>
                  <a:lnTo>
                    <a:pt x="15364" y="1082"/>
                  </a:lnTo>
                  <a:lnTo>
                    <a:pt x="15173" y="1245"/>
                  </a:lnTo>
                  <a:lnTo>
                    <a:pt x="14981" y="1408"/>
                  </a:lnTo>
                  <a:lnTo>
                    <a:pt x="14799" y="1590"/>
                  </a:lnTo>
                  <a:lnTo>
                    <a:pt x="14608" y="1782"/>
                  </a:lnTo>
                  <a:lnTo>
                    <a:pt x="14416" y="1983"/>
                  </a:lnTo>
                  <a:lnTo>
                    <a:pt x="14224" y="2184"/>
                  </a:lnTo>
                  <a:lnTo>
                    <a:pt x="14033" y="2404"/>
                  </a:lnTo>
                  <a:lnTo>
                    <a:pt x="13841" y="2644"/>
                  </a:lnTo>
                  <a:lnTo>
                    <a:pt x="13449" y="3132"/>
                  </a:lnTo>
                  <a:lnTo>
                    <a:pt x="13046" y="3659"/>
                  </a:lnTo>
                  <a:lnTo>
                    <a:pt x="12654" y="4234"/>
                  </a:lnTo>
                  <a:lnTo>
                    <a:pt x="12242" y="4847"/>
                  </a:lnTo>
                  <a:lnTo>
                    <a:pt x="11830" y="5498"/>
                  </a:lnTo>
                  <a:lnTo>
                    <a:pt x="11399" y="6188"/>
                  </a:lnTo>
                  <a:lnTo>
                    <a:pt x="10968" y="6925"/>
                  </a:lnTo>
                  <a:lnTo>
                    <a:pt x="10537" y="7691"/>
                  </a:lnTo>
                  <a:lnTo>
                    <a:pt x="10087" y="8496"/>
                  </a:lnTo>
                  <a:lnTo>
                    <a:pt x="9617" y="9348"/>
                  </a:lnTo>
                  <a:lnTo>
                    <a:pt x="9148" y="10230"/>
                  </a:lnTo>
                  <a:lnTo>
                    <a:pt x="8669" y="11149"/>
                  </a:lnTo>
                  <a:lnTo>
                    <a:pt x="7663" y="13113"/>
                  </a:lnTo>
                  <a:lnTo>
                    <a:pt x="6208" y="15976"/>
                  </a:lnTo>
                  <a:lnTo>
                    <a:pt x="4819" y="18764"/>
                  </a:lnTo>
                  <a:lnTo>
                    <a:pt x="3526" y="21369"/>
                  </a:lnTo>
                  <a:lnTo>
                    <a:pt x="2367" y="23716"/>
                  </a:lnTo>
                  <a:lnTo>
                    <a:pt x="652" y="27231"/>
                  </a:lnTo>
                  <a:lnTo>
                    <a:pt x="1" y="28572"/>
                  </a:lnTo>
                  <a:lnTo>
                    <a:pt x="365" y="28907"/>
                  </a:lnTo>
                  <a:lnTo>
                    <a:pt x="585" y="29079"/>
                  </a:lnTo>
                  <a:lnTo>
                    <a:pt x="700" y="29165"/>
                  </a:lnTo>
                  <a:lnTo>
                    <a:pt x="815" y="29252"/>
                  </a:lnTo>
                  <a:lnTo>
                    <a:pt x="949" y="29328"/>
                  </a:lnTo>
                  <a:lnTo>
                    <a:pt x="1083" y="29405"/>
                  </a:lnTo>
                  <a:lnTo>
                    <a:pt x="1217" y="29472"/>
                  </a:lnTo>
                  <a:lnTo>
                    <a:pt x="1371" y="29520"/>
                  </a:lnTo>
                  <a:lnTo>
                    <a:pt x="1524" y="29568"/>
                  </a:lnTo>
                  <a:lnTo>
                    <a:pt x="1696" y="29596"/>
                  </a:lnTo>
                  <a:lnTo>
                    <a:pt x="1869" y="29616"/>
                  </a:lnTo>
                  <a:lnTo>
                    <a:pt x="2051" y="29616"/>
                  </a:lnTo>
                  <a:lnTo>
                    <a:pt x="18333" y="11034"/>
                  </a:lnTo>
                  <a:lnTo>
                    <a:pt x="18410" y="10957"/>
                  </a:lnTo>
                  <a:lnTo>
                    <a:pt x="18621" y="10747"/>
                  </a:lnTo>
                  <a:lnTo>
                    <a:pt x="18937" y="10402"/>
                  </a:lnTo>
                  <a:lnTo>
                    <a:pt x="19339" y="9942"/>
                  </a:lnTo>
                  <a:lnTo>
                    <a:pt x="19559" y="9674"/>
                  </a:lnTo>
                  <a:lnTo>
                    <a:pt x="19789" y="9387"/>
                  </a:lnTo>
                  <a:lnTo>
                    <a:pt x="20029" y="9080"/>
                  </a:lnTo>
                  <a:lnTo>
                    <a:pt x="20268" y="8745"/>
                  </a:lnTo>
                  <a:lnTo>
                    <a:pt x="20517" y="8400"/>
                  </a:lnTo>
                  <a:lnTo>
                    <a:pt x="20757" y="8046"/>
                  </a:lnTo>
                  <a:lnTo>
                    <a:pt x="20987" y="7672"/>
                  </a:lnTo>
                  <a:lnTo>
                    <a:pt x="21216" y="7279"/>
                  </a:lnTo>
                  <a:lnTo>
                    <a:pt x="21427" y="6887"/>
                  </a:lnTo>
                  <a:lnTo>
                    <a:pt x="21619" y="6484"/>
                  </a:lnTo>
                  <a:lnTo>
                    <a:pt x="21801" y="6073"/>
                  </a:lnTo>
                  <a:lnTo>
                    <a:pt x="21877" y="5871"/>
                  </a:lnTo>
                  <a:lnTo>
                    <a:pt x="21954" y="5661"/>
                  </a:lnTo>
                  <a:lnTo>
                    <a:pt x="22021" y="5460"/>
                  </a:lnTo>
                  <a:lnTo>
                    <a:pt x="22078" y="5249"/>
                  </a:lnTo>
                  <a:lnTo>
                    <a:pt x="22126" y="5038"/>
                  </a:lnTo>
                  <a:lnTo>
                    <a:pt x="22174" y="4837"/>
                  </a:lnTo>
                  <a:lnTo>
                    <a:pt x="22213" y="4626"/>
                  </a:lnTo>
                  <a:lnTo>
                    <a:pt x="22241" y="4416"/>
                  </a:lnTo>
                  <a:lnTo>
                    <a:pt x="22260" y="4214"/>
                  </a:lnTo>
                  <a:lnTo>
                    <a:pt x="22270" y="4004"/>
                  </a:lnTo>
                  <a:lnTo>
                    <a:pt x="22270" y="3803"/>
                  </a:lnTo>
                  <a:lnTo>
                    <a:pt x="22251" y="3601"/>
                  </a:lnTo>
                  <a:lnTo>
                    <a:pt x="22232" y="3400"/>
                  </a:lnTo>
                  <a:lnTo>
                    <a:pt x="22203" y="3209"/>
                  </a:lnTo>
                  <a:lnTo>
                    <a:pt x="22155" y="3008"/>
                  </a:lnTo>
                  <a:lnTo>
                    <a:pt x="22098" y="2816"/>
                  </a:lnTo>
                  <a:lnTo>
                    <a:pt x="22031" y="2625"/>
                  </a:lnTo>
                  <a:lnTo>
                    <a:pt x="21944" y="2433"/>
                  </a:lnTo>
                  <a:lnTo>
                    <a:pt x="21849" y="2251"/>
                  </a:lnTo>
                  <a:lnTo>
                    <a:pt x="21743" y="2069"/>
                  </a:lnTo>
                  <a:lnTo>
                    <a:pt x="21619" y="1887"/>
                  </a:lnTo>
                  <a:lnTo>
                    <a:pt x="21485" y="1715"/>
                  </a:lnTo>
                  <a:lnTo>
                    <a:pt x="21331" y="1552"/>
                  </a:lnTo>
                  <a:lnTo>
                    <a:pt x="21159" y="1379"/>
                  </a:lnTo>
                  <a:lnTo>
                    <a:pt x="20977" y="1217"/>
                  </a:lnTo>
                  <a:lnTo>
                    <a:pt x="20785" y="1063"/>
                  </a:lnTo>
                  <a:lnTo>
                    <a:pt x="20575" y="910"/>
                  </a:lnTo>
                  <a:lnTo>
                    <a:pt x="20364" y="776"/>
                  </a:lnTo>
                  <a:lnTo>
                    <a:pt x="20163" y="651"/>
                  </a:lnTo>
                  <a:lnTo>
                    <a:pt x="19952" y="536"/>
                  </a:lnTo>
                  <a:lnTo>
                    <a:pt x="19751" y="431"/>
                  </a:lnTo>
                  <a:lnTo>
                    <a:pt x="19550" y="335"/>
                  </a:lnTo>
                  <a:lnTo>
                    <a:pt x="19358" y="259"/>
                  </a:lnTo>
                  <a:lnTo>
                    <a:pt x="19157" y="182"/>
                  </a:lnTo>
                  <a:lnTo>
                    <a:pt x="18966" y="125"/>
                  </a:lnTo>
                  <a:lnTo>
                    <a:pt x="18764" y="77"/>
                  </a:lnTo>
                  <a:lnTo>
                    <a:pt x="18573" y="38"/>
                  </a:lnTo>
                  <a:lnTo>
                    <a:pt x="18381" y="10"/>
                  </a:lnTo>
                  <a:lnTo>
                    <a:pt x="18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6"/>
            <p:cNvSpPr/>
            <p:nvPr/>
          </p:nvSpPr>
          <p:spPr>
            <a:xfrm>
              <a:off x="7694507" y="1602894"/>
              <a:ext cx="201579" cy="123976"/>
            </a:xfrm>
            <a:custGeom>
              <a:avLst/>
              <a:gdLst/>
              <a:ahLst/>
              <a:cxnLst/>
              <a:rect l="l" t="t" r="r" b="b"/>
              <a:pathLst>
                <a:path w="5125" h="3152" extrusionOk="0">
                  <a:moveTo>
                    <a:pt x="3190" y="1"/>
                  </a:moveTo>
                  <a:lnTo>
                    <a:pt x="2998" y="10"/>
                  </a:lnTo>
                  <a:lnTo>
                    <a:pt x="2797" y="20"/>
                  </a:lnTo>
                  <a:lnTo>
                    <a:pt x="2596" y="39"/>
                  </a:lnTo>
                  <a:lnTo>
                    <a:pt x="2395" y="58"/>
                  </a:lnTo>
                  <a:lnTo>
                    <a:pt x="2203" y="87"/>
                  </a:lnTo>
                  <a:lnTo>
                    <a:pt x="2002" y="116"/>
                  </a:lnTo>
                  <a:lnTo>
                    <a:pt x="1820" y="154"/>
                  </a:lnTo>
                  <a:lnTo>
                    <a:pt x="1629" y="202"/>
                  </a:lnTo>
                  <a:lnTo>
                    <a:pt x="1456" y="250"/>
                  </a:lnTo>
                  <a:lnTo>
                    <a:pt x="1284" y="298"/>
                  </a:lnTo>
                  <a:lnTo>
                    <a:pt x="1121" y="355"/>
                  </a:lnTo>
                  <a:lnTo>
                    <a:pt x="977" y="413"/>
                  </a:lnTo>
                  <a:lnTo>
                    <a:pt x="834" y="480"/>
                  </a:lnTo>
                  <a:lnTo>
                    <a:pt x="709" y="547"/>
                  </a:lnTo>
                  <a:lnTo>
                    <a:pt x="604" y="614"/>
                  </a:lnTo>
                  <a:lnTo>
                    <a:pt x="422" y="757"/>
                  </a:lnTo>
                  <a:lnTo>
                    <a:pt x="269" y="872"/>
                  </a:lnTo>
                  <a:lnTo>
                    <a:pt x="163" y="978"/>
                  </a:lnTo>
                  <a:lnTo>
                    <a:pt x="87" y="1074"/>
                  </a:lnTo>
                  <a:lnTo>
                    <a:pt x="39" y="1150"/>
                  </a:lnTo>
                  <a:lnTo>
                    <a:pt x="10" y="1208"/>
                  </a:lnTo>
                  <a:lnTo>
                    <a:pt x="0" y="1265"/>
                  </a:lnTo>
                  <a:lnTo>
                    <a:pt x="19" y="1313"/>
                  </a:lnTo>
                  <a:lnTo>
                    <a:pt x="39" y="1342"/>
                  </a:lnTo>
                  <a:lnTo>
                    <a:pt x="77" y="1370"/>
                  </a:lnTo>
                  <a:lnTo>
                    <a:pt x="115" y="1390"/>
                  </a:lnTo>
                  <a:lnTo>
                    <a:pt x="154" y="1409"/>
                  </a:lnTo>
                  <a:lnTo>
                    <a:pt x="221" y="1428"/>
                  </a:lnTo>
                  <a:lnTo>
                    <a:pt x="259" y="1428"/>
                  </a:lnTo>
                  <a:lnTo>
                    <a:pt x="527" y="1409"/>
                  </a:lnTo>
                  <a:lnTo>
                    <a:pt x="1044" y="1409"/>
                  </a:lnTo>
                  <a:lnTo>
                    <a:pt x="1284" y="1428"/>
                  </a:lnTo>
                  <a:lnTo>
                    <a:pt x="1514" y="1457"/>
                  </a:lnTo>
                  <a:lnTo>
                    <a:pt x="1724" y="1495"/>
                  </a:lnTo>
                  <a:lnTo>
                    <a:pt x="1935" y="1533"/>
                  </a:lnTo>
                  <a:lnTo>
                    <a:pt x="2127" y="1591"/>
                  </a:lnTo>
                  <a:lnTo>
                    <a:pt x="2309" y="1648"/>
                  </a:lnTo>
                  <a:lnTo>
                    <a:pt x="2481" y="1715"/>
                  </a:lnTo>
                  <a:lnTo>
                    <a:pt x="2644" y="1782"/>
                  </a:lnTo>
                  <a:lnTo>
                    <a:pt x="2797" y="1859"/>
                  </a:lnTo>
                  <a:lnTo>
                    <a:pt x="2941" y="1936"/>
                  </a:lnTo>
                  <a:lnTo>
                    <a:pt x="3075" y="2022"/>
                  </a:lnTo>
                  <a:lnTo>
                    <a:pt x="3199" y="2108"/>
                  </a:lnTo>
                  <a:lnTo>
                    <a:pt x="3324" y="2194"/>
                  </a:lnTo>
                  <a:lnTo>
                    <a:pt x="3525" y="2367"/>
                  </a:lnTo>
                  <a:lnTo>
                    <a:pt x="3697" y="2539"/>
                  </a:lnTo>
                  <a:lnTo>
                    <a:pt x="3841" y="2702"/>
                  </a:lnTo>
                  <a:lnTo>
                    <a:pt x="3956" y="2845"/>
                  </a:lnTo>
                  <a:lnTo>
                    <a:pt x="4033" y="2970"/>
                  </a:lnTo>
                  <a:lnTo>
                    <a:pt x="4090" y="3066"/>
                  </a:lnTo>
                  <a:lnTo>
                    <a:pt x="4138" y="3152"/>
                  </a:lnTo>
                  <a:lnTo>
                    <a:pt x="4464" y="3123"/>
                  </a:lnTo>
                  <a:lnTo>
                    <a:pt x="4502" y="2750"/>
                  </a:lnTo>
                  <a:lnTo>
                    <a:pt x="4550" y="2434"/>
                  </a:lnTo>
                  <a:lnTo>
                    <a:pt x="4607" y="2156"/>
                  </a:lnTo>
                  <a:lnTo>
                    <a:pt x="4655" y="1926"/>
                  </a:lnTo>
                  <a:lnTo>
                    <a:pt x="4713" y="1734"/>
                  </a:lnTo>
                  <a:lnTo>
                    <a:pt x="4770" y="1572"/>
                  </a:lnTo>
                  <a:lnTo>
                    <a:pt x="4818" y="1447"/>
                  </a:lnTo>
                  <a:lnTo>
                    <a:pt x="4866" y="1342"/>
                  </a:lnTo>
                  <a:lnTo>
                    <a:pt x="4914" y="1265"/>
                  </a:lnTo>
                  <a:lnTo>
                    <a:pt x="4962" y="1217"/>
                  </a:lnTo>
                  <a:lnTo>
                    <a:pt x="5000" y="1179"/>
                  </a:lnTo>
                  <a:lnTo>
                    <a:pt x="5038" y="1150"/>
                  </a:lnTo>
                  <a:lnTo>
                    <a:pt x="5067" y="1141"/>
                  </a:lnTo>
                  <a:lnTo>
                    <a:pt x="5105" y="1141"/>
                  </a:lnTo>
                  <a:lnTo>
                    <a:pt x="5125" y="997"/>
                  </a:lnTo>
                  <a:lnTo>
                    <a:pt x="5125" y="872"/>
                  </a:lnTo>
                  <a:lnTo>
                    <a:pt x="5096" y="748"/>
                  </a:lnTo>
                  <a:lnTo>
                    <a:pt x="5048" y="643"/>
                  </a:lnTo>
                  <a:lnTo>
                    <a:pt x="4990" y="537"/>
                  </a:lnTo>
                  <a:lnTo>
                    <a:pt x="4904" y="451"/>
                  </a:lnTo>
                  <a:lnTo>
                    <a:pt x="4809" y="365"/>
                  </a:lnTo>
                  <a:lnTo>
                    <a:pt x="4694" y="298"/>
                  </a:lnTo>
                  <a:lnTo>
                    <a:pt x="4569" y="231"/>
                  </a:lnTo>
                  <a:lnTo>
                    <a:pt x="4425" y="173"/>
                  </a:lnTo>
                  <a:lnTo>
                    <a:pt x="4272" y="125"/>
                  </a:lnTo>
                  <a:lnTo>
                    <a:pt x="4109" y="87"/>
                  </a:lnTo>
                  <a:lnTo>
                    <a:pt x="3946" y="58"/>
                  </a:lnTo>
                  <a:lnTo>
                    <a:pt x="3765" y="30"/>
                  </a:lnTo>
                  <a:lnTo>
                    <a:pt x="3583" y="20"/>
                  </a:lnTo>
                  <a:lnTo>
                    <a:pt x="3391" y="10"/>
                  </a:lnTo>
                  <a:lnTo>
                    <a:pt x="3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6"/>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6"/>
            <p:cNvSpPr/>
            <p:nvPr/>
          </p:nvSpPr>
          <p:spPr>
            <a:xfrm>
              <a:off x="7951420" y="1776188"/>
              <a:ext cx="441586" cy="528983"/>
            </a:xfrm>
            <a:custGeom>
              <a:avLst/>
              <a:gdLst/>
              <a:ahLst/>
              <a:cxnLst/>
              <a:rect l="l" t="t" r="r" b="b"/>
              <a:pathLst>
                <a:path w="11227" h="13449" extrusionOk="0">
                  <a:moveTo>
                    <a:pt x="5067" y="1"/>
                  </a:moveTo>
                  <a:lnTo>
                    <a:pt x="4818" y="355"/>
                  </a:lnTo>
                  <a:lnTo>
                    <a:pt x="4445" y="891"/>
                  </a:lnTo>
                  <a:lnTo>
                    <a:pt x="3468" y="2367"/>
                  </a:lnTo>
                  <a:lnTo>
                    <a:pt x="2884" y="3219"/>
                  </a:lnTo>
                  <a:lnTo>
                    <a:pt x="2280" y="4100"/>
                  </a:lnTo>
                  <a:lnTo>
                    <a:pt x="1658" y="4962"/>
                  </a:lnTo>
                  <a:lnTo>
                    <a:pt x="1351" y="5374"/>
                  </a:lnTo>
                  <a:lnTo>
                    <a:pt x="1045" y="5776"/>
                  </a:lnTo>
                  <a:lnTo>
                    <a:pt x="901" y="5968"/>
                  </a:lnTo>
                  <a:lnTo>
                    <a:pt x="767" y="6169"/>
                  </a:lnTo>
                  <a:lnTo>
                    <a:pt x="652" y="6361"/>
                  </a:lnTo>
                  <a:lnTo>
                    <a:pt x="537" y="6562"/>
                  </a:lnTo>
                  <a:lnTo>
                    <a:pt x="441" y="6763"/>
                  </a:lnTo>
                  <a:lnTo>
                    <a:pt x="355" y="6964"/>
                  </a:lnTo>
                  <a:lnTo>
                    <a:pt x="269" y="7175"/>
                  </a:lnTo>
                  <a:lnTo>
                    <a:pt x="202" y="7376"/>
                  </a:lnTo>
                  <a:lnTo>
                    <a:pt x="144" y="7577"/>
                  </a:lnTo>
                  <a:lnTo>
                    <a:pt x="96" y="7778"/>
                  </a:lnTo>
                  <a:lnTo>
                    <a:pt x="58" y="7989"/>
                  </a:lnTo>
                  <a:lnTo>
                    <a:pt x="29" y="8190"/>
                  </a:lnTo>
                  <a:lnTo>
                    <a:pt x="10" y="8391"/>
                  </a:lnTo>
                  <a:lnTo>
                    <a:pt x="1" y="8592"/>
                  </a:lnTo>
                  <a:lnTo>
                    <a:pt x="1" y="8793"/>
                  </a:lnTo>
                  <a:lnTo>
                    <a:pt x="10" y="8995"/>
                  </a:lnTo>
                  <a:lnTo>
                    <a:pt x="20" y="9196"/>
                  </a:lnTo>
                  <a:lnTo>
                    <a:pt x="39" y="9387"/>
                  </a:lnTo>
                  <a:lnTo>
                    <a:pt x="77" y="9588"/>
                  </a:lnTo>
                  <a:lnTo>
                    <a:pt x="116" y="9780"/>
                  </a:lnTo>
                  <a:lnTo>
                    <a:pt x="154" y="9972"/>
                  </a:lnTo>
                  <a:lnTo>
                    <a:pt x="211" y="10154"/>
                  </a:lnTo>
                  <a:lnTo>
                    <a:pt x="269" y="10345"/>
                  </a:lnTo>
                  <a:lnTo>
                    <a:pt x="336" y="10527"/>
                  </a:lnTo>
                  <a:lnTo>
                    <a:pt x="412" y="10699"/>
                  </a:lnTo>
                  <a:lnTo>
                    <a:pt x="489" y="10881"/>
                  </a:lnTo>
                  <a:lnTo>
                    <a:pt x="575" y="11044"/>
                  </a:lnTo>
                  <a:lnTo>
                    <a:pt x="661" y="11217"/>
                  </a:lnTo>
                  <a:lnTo>
                    <a:pt x="757" y="11380"/>
                  </a:lnTo>
                  <a:lnTo>
                    <a:pt x="863" y="11533"/>
                  </a:lnTo>
                  <a:lnTo>
                    <a:pt x="968" y="11696"/>
                  </a:lnTo>
                  <a:lnTo>
                    <a:pt x="1083" y="11839"/>
                  </a:lnTo>
                  <a:lnTo>
                    <a:pt x="1198" y="11983"/>
                  </a:lnTo>
                  <a:lnTo>
                    <a:pt x="1313" y="12127"/>
                  </a:lnTo>
                  <a:lnTo>
                    <a:pt x="1437" y="12261"/>
                  </a:lnTo>
                  <a:lnTo>
                    <a:pt x="1571" y="12385"/>
                  </a:lnTo>
                  <a:lnTo>
                    <a:pt x="1705" y="12500"/>
                  </a:lnTo>
                  <a:lnTo>
                    <a:pt x="1840" y="12615"/>
                  </a:lnTo>
                  <a:lnTo>
                    <a:pt x="1983" y="12730"/>
                  </a:lnTo>
                  <a:lnTo>
                    <a:pt x="2127" y="12826"/>
                  </a:lnTo>
                  <a:lnTo>
                    <a:pt x="2271" y="12922"/>
                  </a:lnTo>
                  <a:lnTo>
                    <a:pt x="2414" y="13017"/>
                  </a:lnTo>
                  <a:lnTo>
                    <a:pt x="2568" y="13094"/>
                  </a:lnTo>
                  <a:lnTo>
                    <a:pt x="2721" y="13171"/>
                  </a:lnTo>
                  <a:lnTo>
                    <a:pt x="2874" y="13228"/>
                  </a:lnTo>
                  <a:lnTo>
                    <a:pt x="3037" y="13286"/>
                  </a:lnTo>
                  <a:lnTo>
                    <a:pt x="3190" y="13343"/>
                  </a:lnTo>
                  <a:lnTo>
                    <a:pt x="3353" y="13381"/>
                  </a:lnTo>
                  <a:lnTo>
                    <a:pt x="3516" y="13410"/>
                  </a:lnTo>
                  <a:lnTo>
                    <a:pt x="3679" y="13429"/>
                  </a:lnTo>
                  <a:lnTo>
                    <a:pt x="3841" y="13448"/>
                  </a:lnTo>
                  <a:lnTo>
                    <a:pt x="4167" y="13448"/>
                  </a:lnTo>
                  <a:lnTo>
                    <a:pt x="4330" y="13429"/>
                  </a:lnTo>
                  <a:lnTo>
                    <a:pt x="4493" y="13401"/>
                  </a:lnTo>
                  <a:lnTo>
                    <a:pt x="4656" y="13372"/>
                  </a:lnTo>
                  <a:lnTo>
                    <a:pt x="4818" y="13324"/>
                  </a:lnTo>
                  <a:lnTo>
                    <a:pt x="4981" y="13266"/>
                  </a:lnTo>
                  <a:lnTo>
                    <a:pt x="5144" y="13199"/>
                  </a:lnTo>
                  <a:lnTo>
                    <a:pt x="5297" y="13123"/>
                  </a:lnTo>
                  <a:lnTo>
                    <a:pt x="5460" y="13027"/>
                  </a:lnTo>
                  <a:lnTo>
                    <a:pt x="5613" y="12931"/>
                  </a:lnTo>
                  <a:lnTo>
                    <a:pt x="5767" y="12816"/>
                  </a:lnTo>
                  <a:lnTo>
                    <a:pt x="5920" y="12692"/>
                  </a:lnTo>
                  <a:lnTo>
                    <a:pt x="6111" y="12500"/>
                  </a:lnTo>
                  <a:lnTo>
                    <a:pt x="6332" y="12261"/>
                  </a:lnTo>
                  <a:lnTo>
                    <a:pt x="6619" y="11945"/>
                  </a:lnTo>
                  <a:lnTo>
                    <a:pt x="6964" y="11542"/>
                  </a:lnTo>
                  <a:lnTo>
                    <a:pt x="7357" y="11054"/>
                  </a:lnTo>
                  <a:lnTo>
                    <a:pt x="7567" y="10786"/>
                  </a:lnTo>
                  <a:lnTo>
                    <a:pt x="7778" y="10498"/>
                  </a:lnTo>
                  <a:lnTo>
                    <a:pt x="7998" y="10192"/>
                  </a:lnTo>
                  <a:lnTo>
                    <a:pt x="8228" y="9866"/>
                  </a:lnTo>
                  <a:lnTo>
                    <a:pt x="8458" y="9521"/>
                  </a:lnTo>
                  <a:lnTo>
                    <a:pt x="8688" y="9167"/>
                  </a:lnTo>
                  <a:lnTo>
                    <a:pt x="8918" y="8793"/>
                  </a:lnTo>
                  <a:lnTo>
                    <a:pt x="9148" y="8401"/>
                  </a:lnTo>
                  <a:lnTo>
                    <a:pt x="9368" y="7998"/>
                  </a:lnTo>
                  <a:lnTo>
                    <a:pt x="9588" y="7577"/>
                  </a:lnTo>
                  <a:lnTo>
                    <a:pt x="9809" y="7146"/>
                  </a:lnTo>
                  <a:lnTo>
                    <a:pt x="10010" y="6696"/>
                  </a:lnTo>
                  <a:lnTo>
                    <a:pt x="10211" y="6236"/>
                  </a:lnTo>
                  <a:lnTo>
                    <a:pt x="10402" y="5767"/>
                  </a:lnTo>
                  <a:lnTo>
                    <a:pt x="10575" y="5278"/>
                  </a:lnTo>
                  <a:lnTo>
                    <a:pt x="10738" y="4780"/>
                  </a:lnTo>
                  <a:lnTo>
                    <a:pt x="10891" y="4273"/>
                  </a:lnTo>
                  <a:lnTo>
                    <a:pt x="11015" y="3746"/>
                  </a:lnTo>
                  <a:lnTo>
                    <a:pt x="11130" y="3219"/>
                  </a:lnTo>
                  <a:lnTo>
                    <a:pt x="11226" y="2673"/>
                  </a:lnTo>
                  <a:lnTo>
                    <a:pt x="50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6"/>
            <p:cNvSpPr/>
            <p:nvPr/>
          </p:nvSpPr>
          <p:spPr>
            <a:xfrm>
              <a:off x="7534389" y="1389325"/>
              <a:ext cx="265652" cy="115677"/>
            </a:xfrm>
            <a:custGeom>
              <a:avLst/>
              <a:gdLst/>
              <a:ahLst/>
              <a:cxnLst/>
              <a:rect l="l" t="t" r="r" b="b"/>
              <a:pathLst>
                <a:path w="6754" h="2941" extrusionOk="0">
                  <a:moveTo>
                    <a:pt x="3123" y="0"/>
                  </a:moveTo>
                  <a:lnTo>
                    <a:pt x="2970" y="10"/>
                  </a:lnTo>
                  <a:lnTo>
                    <a:pt x="2817" y="38"/>
                  </a:lnTo>
                  <a:lnTo>
                    <a:pt x="2673" y="67"/>
                  </a:lnTo>
                  <a:lnTo>
                    <a:pt x="2520" y="115"/>
                  </a:lnTo>
                  <a:lnTo>
                    <a:pt x="2376" y="172"/>
                  </a:lnTo>
                  <a:lnTo>
                    <a:pt x="2242" y="239"/>
                  </a:lnTo>
                  <a:lnTo>
                    <a:pt x="2098" y="316"/>
                  </a:lnTo>
                  <a:lnTo>
                    <a:pt x="1974" y="402"/>
                  </a:lnTo>
                  <a:lnTo>
                    <a:pt x="1840" y="498"/>
                  </a:lnTo>
                  <a:lnTo>
                    <a:pt x="1533" y="651"/>
                  </a:lnTo>
                  <a:lnTo>
                    <a:pt x="1217" y="824"/>
                  </a:lnTo>
                  <a:lnTo>
                    <a:pt x="1035" y="929"/>
                  </a:lnTo>
                  <a:lnTo>
                    <a:pt x="853" y="1034"/>
                  </a:lnTo>
                  <a:lnTo>
                    <a:pt x="681" y="1159"/>
                  </a:lnTo>
                  <a:lnTo>
                    <a:pt x="508" y="1274"/>
                  </a:lnTo>
                  <a:lnTo>
                    <a:pt x="355" y="1398"/>
                  </a:lnTo>
                  <a:lnTo>
                    <a:pt x="221" y="1523"/>
                  </a:lnTo>
                  <a:lnTo>
                    <a:pt x="116" y="1647"/>
                  </a:lnTo>
                  <a:lnTo>
                    <a:pt x="68" y="1714"/>
                  </a:lnTo>
                  <a:lnTo>
                    <a:pt x="39" y="1772"/>
                  </a:lnTo>
                  <a:lnTo>
                    <a:pt x="20" y="1829"/>
                  </a:lnTo>
                  <a:lnTo>
                    <a:pt x="1" y="1887"/>
                  </a:lnTo>
                  <a:lnTo>
                    <a:pt x="1" y="1944"/>
                  </a:lnTo>
                  <a:lnTo>
                    <a:pt x="20" y="1992"/>
                  </a:lnTo>
                  <a:lnTo>
                    <a:pt x="3315" y="1992"/>
                  </a:lnTo>
                  <a:lnTo>
                    <a:pt x="6207" y="2940"/>
                  </a:lnTo>
                  <a:lnTo>
                    <a:pt x="6753" y="1465"/>
                  </a:lnTo>
                  <a:lnTo>
                    <a:pt x="4177" y="220"/>
                  </a:lnTo>
                  <a:lnTo>
                    <a:pt x="4033" y="153"/>
                  </a:lnTo>
                  <a:lnTo>
                    <a:pt x="3889" y="105"/>
                  </a:lnTo>
                  <a:lnTo>
                    <a:pt x="3736" y="57"/>
                  </a:lnTo>
                  <a:lnTo>
                    <a:pt x="3583" y="29"/>
                  </a:lnTo>
                  <a:lnTo>
                    <a:pt x="3430" y="10"/>
                  </a:lnTo>
                  <a:lnTo>
                    <a:pt x="327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6"/>
            <p:cNvSpPr/>
            <p:nvPr/>
          </p:nvSpPr>
          <p:spPr>
            <a:xfrm>
              <a:off x="6751575" y="2828733"/>
              <a:ext cx="442333" cy="90858"/>
            </a:xfrm>
            <a:custGeom>
              <a:avLst/>
              <a:gdLst/>
              <a:ahLst/>
              <a:cxnLst/>
              <a:rect l="l" t="t" r="r" b="b"/>
              <a:pathLst>
                <a:path w="11246" h="2310" extrusionOk="0">
                  <a:moveTo>
                    <a:pt x="2117" y="1"/>
                  </a:moveTo>
                  <a:lnTo>
                    <a:pt x="1897" y="20"/>
                  </a:lnTo>
                  <a:lnTo>
                    <a:pt x="1686" y="49"/>
                  </a:lnTo>
                  <a:lnTo>
                    <a:pt x="1485" y="97"/>
                  </a:lnTo>
                  <a:lnTo>
                    <a:pt x="1293" y="173"/>
                  </a:lnTo>
                  <a:lnTo>
                    <a:pt x="1111" y="260"/>
                  </a:lnTo>
                  <a:lnTo>
                    <a:pt x="939" y="365"/>
                  </a:lnTo>
                  <a:lnTo>
                    <a:pt x="776" y="489"/>
                  </a:lnTo>
                  <a:lnTo>
                    <a:pt x="623" y="624"/>
                  </a:lnTo>
                  <a:lnTo>
                    <a:pt x="489" y="777"/>
                  </a:lnTo>
                  <a:lnTo>
                    <a:pt x="364" y="940"/>
                  </a:lnTo>
                  <a:lnTo>
                    <a:pt x="259" y="1112"/>
                  </a:lnTo>
                  <a:lnTo>
                    <a:pt x="173" y="1294"/>
                  </a:lnTo>
                  <a:lnTo>
                    <a:pt x="96" y="1486"/>
                  </a:lnTo>
                  <a:lnTo>
                    <a:pt x="48" y="1687"/>
                  </a:lnTo>
                  <a:lnTo>
                    <a:pt x="20" y="1897"/>
                  </a:lnTo>
                  <a:lnTo>
                    <a:pt x="0" y="2118"/>
                  </a:lnTo>
                  <a:lnTo>
                    <a:pt x="0" y="2309"/>
                  </a:lnTo>
                  <a:lnTo>
                    <a:pt x="11245" y="2309"/>
                  </a:lnTo>
                  <a:lnTo>
                    <a:pt x="11245" y="2118"/>
                  </a:lnTo>
                  <a:lnTo>
                    <a:pt x="11235" y="1897"/>
                  </a:lnTo>
                  <a:lnTo>
                    <a:pt x="11207" y="1687"/>
                  </a:lnTo>
                  <a:lnTo>
                    <a:pt x="11149" y="1486"/>
                  </a:lnTo>
                  <a:lnTo>
                    <a:pt x="11082" y="1294"/>
                  </a:lnTo>
                  <a:lnTo>
                    <a:pt x="10986" y="1112"/>
                  </a:lnTo>
                  <a:lnTo>
                    <a:pt x="10881" y="940"/>
                  </a:lnTo>
                  <a:lnTo>
                    <a:pt x="10766" y="777"/>
                  </a:lnTo>
                  <a:lnTo>
                    <a:pt x="10622" y="624"/>
                  </a:lnTo>
                  <a:lnTo>
                    <a:pt x="10479" y="489"/>
                  </a:lnTo>
                  <a:lnTo>
                    <a:pt x="10316" y="365"/>
                  </a:lnTo>
                  <a:lnTo>
                    <a:pt x="10144" y="260"/>
                  </a:lnTo>
                  <a:lnTo>
                    <a:pt x="9952" y="173"/>
                  </a:lnTo>
                  <a:lnTo>
                    <a:pt x="9760" y="97"/>
                  </a:lnTo>
                  <a:lnTo>
                    <a:pt x="9559" y="49"/>
                  </a:lnTo>
                  <a:lnTo>
                    <a:pt x="9349" y="20"/>
                  </a:lnTo>
                  <a:lnTo>
                    <a:pt x="9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6"/>
            <p:cNvSpPr/>
            <p:nvPr/>
          </p:nvSpPr>
          <p:spPr>
            <a:xfrm>
              <a:off x="6644947" y="2603837"/>
              <a:ext cx="334208" cy="315761"/>
            </a:xfrm>
            <a:custGeom>
              <a:avLst/>
              <a:gdLst/>
              <a:ahLst/>
              <a:cxnLst/>
              <a:rect l="l" t="t" r="r" b="b"/>
              <a:pathLst>
                <a:path w="8497" h="8028" extrusionOk="0">
                  <a:moveTo>
                    <a:pt x="2041" y="1"/>
                  </a:moveTo>
                  <a:lnTo>
                    <a:pt x="1" y="8027"/>
                  </a:lnTo>
                  <a:lnTo>
                    <a:pt x="6456" y="8027"/>
                  </a:lnTo>
                  <a:lnTo>
                    <a:pt x="8497"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6"/>
            <p:cNvSpPr/>
            <p:nvPr/>
          </p:nvSpPr>
          <p:spPr>
            <a:xfrm>
              <a:off x="6143904" y="1766394"/>
              <a:ext cx="1389814" cy="897410"/>
            </a:xfrm>
            <a:custGeom>
              <a:avLst/>
              <a:gdLst/>
              <a:ahLst/>
              <a:cxnLst/>
              <a:rect l="l" t="t" r="r" b="b"/>
              <a:pathLst>
                <a:path w="35335" h="22816" extrusionOk="0">
                  <a:moveTo>
                    <a:pt x="1687" y="1"/>
                  </a:moveTo>
                  <a:lnTo>
                    <a:pt x="1514" y="10"/>
                  </a:lnTo>
                  <a:lnTo>
                    <a:pt x="1342" y="39"/>
                  </a:lnTo>
                  <a:lnTo>
                    <a:pt x="1179" y="77"/>
                  </a:lnTo>
                  <a:lnTo>
                    <a:pt x="1026" y="135"/>
                  </a:lnTo>
                  <a:lnTo>
                    <a:pt x="882" y="202"/>
                  </a:lnTo>
                  <a:lnTo>
                    <a:pt x="738" y="288"/>
                  </a:lnTo>
                  <a:lnTo>
                    <a:pt x="614" y="384"/>
                  </a:lnTo>
                  <a:lnTo>
                    <a:pt x="489" y="499"/>
                  </a:lnTo>
                  <a:lnTo>
                    <a:pt x="384" y="614"/>
                  </a:lnTo>
                  <a:lnTo>
                    <a:pt x="288" y="748"/>
                  </a:lnTo>
                  <a:lnTo>
                    <a:pt x="202" y="882"/>
                  </a:lnTo>
                  <a:lnTo>
                    <a:pt x="135" y="1026"/>
                  </a:lnTo>
                  <a:lnTo>
                    <a:pt x="78" y="1188"/>
                  </a:lnTo>
                  <a:lnTo>
                    <a:pt x="30" y="1342"/>
                  </a:lnTo>
                  <a:lnTo>
                    <a:pt x="10" y="1514"/>
                  </a:lnTo>
                  <a:lnTo>
                    <a:pt x="1" y="1686"/>
                  </a:lnTo>
                  <a:lnTo>
                    <a:pt x="2405" y="21130"/>
                  </a:lnTo>
                  <a:lnTo>
                    <a:pt x="2415" y="21302"/>
                  </a:lnTo>
                  <a:lnTo>
                    <a:pt x="2434" y="21475"/>
                  </a:lnTo>
                  <a:lnTo>
                    <a:pt x="2482" y="21638"/>
                  </a:lnTo>
                  <a:lnTo>
                    <a:pt x="2539" y="21791"/>
                  </a:lnTo>
                  <a:lnTo>
                    <a:pt x="2606" y="21935"/>
                  </a:lnTo>
                  <a:lnTo>
                    <a:pt x="2692" y="22078"/>
                  </a:lnTo>
                  <a:lnTo>
                    <a:pt x="2788" y="22203"/>
                  </a:lnTo>
                  <a:lnTo>
                    <a:pt x="2893" y="22327"/>
                  </a:lnTo>
                  <a:lnTo>
                    <a:pt x="3018" y="22433"/>
                  </a:lnTo>
                  <a:lnTo>
                    <a:pt x="3143" y="22528"/>
                  </a:lnTo>
                  <a:lnTo>
                    <a:pt x="3286" y="22615"/>
                  </a:lnTo>
                  <a:lnTo>
                    <a:pt x="3430" y="22682"/>
                  </a:lnTo>
                  <a:lnTo>
                    <a:pt x="3583" y="22739"/>
                  </a:lnTo>
                  <a:lnTo>
                    <a:pt x="3746" y="22787"/>
                  </a:lnTo>
                  <a:lnTo>
                    <a:pt x="3918" y="22806"/>
                  </a:lnTo>
                  <a:lnTo>
                    <a:pt x="4091" y="22816"/>
                  </a:lnTo>
                  <a:lnTo>
                    <a:pt x="33649" y="22816"/>
                  </a:lnTo>
                  <a:lnTo>
                    <a:pt x="33821" y="22806"/>
                  </a:lnTo>
                  <a:lnTo>
                    <a:pt x="33984" y="22787"/>
                  </a:lnTo>
                  <a:lnTo>
                    <a:pt x="34147" y="22739"/>
                  </a:lnTo>
                  <a:lnTo>
                    <a:pt x="34300" y="22682"/>
                  </a:lnTo>
                  <a:lnTo>
                    <a:pt x="34453" y="22615"/>
                  </a:lnTo>
                  <a:lnTo>
                    <a:pt x="34587" y="22528"/>
                  </a:lnTo>
                  <a:lnTo>
                    <a:pt x="34721" y="22433"/>
                  </a:lnTo>
                  <a:lnTo>
                    <a:pt x="34836" y="22327"/>
                  </a:lnTo>
                  <a:lnTo>
                    <a:pt x="34951" y="22203"/>
                  </a:lnTo>
                  <a:lnTo>
                    <a:pt x="35047" y="22078"/>
                  </a:lnTo>
                  <a:lnTo>
                    <a:pt x="35133" y="21935"/>
                  </a:lnTo>
                  <a:lnTo>
                    <a:pt x="35200" y="21791"/>
                  </a:lnTo>
                  <a:lnTo>
                    <a:pt x="35258" y="21638"/>
                  </a:lnTo>
                  <a:lnTo>
                    <a:pt x="35296" y="21475"/>
                  </a:lnTo>
                  <a:lnTo>
                    <a:pt x="35325" y="21302"/>
                  </a:lnTo>
                  <a:lnTo>
                    <a:pt x="35334" y="21130"/>
                  </a:lnTo>
                  <a:lnTo>
                    <a:pt x="32930" y="1686"/>
                  </a:lnTo>
                  <a:lnTo>
                    <a:pt x="32921" y="1514"/>
                  </a:lnTo>
                  <a:lnTo>
                    <a:pt x="32892" y="1342"/>
                  </a:lnTo>
                  <a:lnTo>
                    <a:pt x="32854" y="1188"/>
                  </a:lnTo>
                  <a:lnTo>
                    <a:pt x="32796" y="1026"/>
                  </a:lnTo>
                  <a:lnTo>
                    <a:pt x="32729" y="882"/>
                  </a:lnTo>
                  <a:lnTo>
                    <a:pt x="32643" y="748"/>
                  </a:lnTo>
                  <a:lnTo>
                    <a:pt x="32547" y="614"/>
                  </a:lnTo>
                  <a:lnTo>
                    <a:pt x="32432" y="499"/>
                  </a:lnTo>
                  <a:lnTo>
                    <a:pt x="32317" y="384"/>
                  </a:lnTo>
                  <a:lnTo>
                    <a:pt x="32183" y="288"/>
                  </a:lnTo>
                  <a:lnTo>
                    <a:pt x="32049" y="202"/>
                  </a:lnTo>
                  <a:lnTo>
                    <a:pt x="31896" y="135"/>
                  </a:lnTo>
                  <a:lnTo>
                    <a:pt x="31743" y="77"/>
                  </a:lnTo>
                  <a:lnTo>
                    <a:pt x="31580" y="39"/>
                  </a:lnTo>
                  <a:lnTo>
                    <a:pt x="31417" y="10"/>
                  </a:lnTo>
                  <a:lnTo>
                    <a:pt x="3124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6"/>
            <p:cNvSpPr/>
            <p:nvPr/>
          </p:nvSpPr>
          <p:spPr>
            <a:xfrm>
              <a:off x="5860993" y="3031447"/>
              <a:ext cx="2330490" cy="50503"/>
            </a:xfrm>
            <a:custGeom>
              <a:avLst/>
              <a:gdLst/>
              <a:ahLst/>
              <a:cxnLst/>
              <a:rect l="l" t="t" r="r" b="b"/>
              <a:pathLst>
                <a:path w="59251" h="1284" extrusionOk="0">
                  <a:moveTo>
                    <a:pt x="1" y="0"/>
                  </a:moveTo>
                  <a:lnTo>
                    <a:pt x="1" y="1283"/>
                  </a:lnTo>
                  <a:lnTo>
                    <a:pt x="59251" y="1283"/>
                  </a:lnTo>
                  <a:lnTo>
                    <a:pt x="592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6"/>
            <p:cNvSpPr/>
            <p:nvPr/>
          </p:nvSpPr>
          <p:spPr>
            <a:xfrm>
              <a:off x="5559242" y="2992233"/>
              <a:ext cx="603557" cy="1663686"/>
            </a:xfrm>
            <a:custGeom>
              <a:avLst/>
              <a:gdLst/>
              <a:ahLst/>
              <a:cxnLst/>
              <a:rect l="l" t="t" r="r" b="b"/>
              <a:pathLst>
                <a:path w="15345" h="42298" extrusionOk="0">
                  <a:moveTo>
                    <a:pt x="11341" y="1"/>
                  </a:moveTo>
                  <a:lnTo>
                    <a:pt x="1" y="42298"/>
                  </a:lnTo>
                  <a:lnTo>
                    <a:pt x="1437" y="42298"/>
                  </a:lnTo>
                  <a:lnTo>
                    <a:pt x="15345" y="394"/>
                  </a:lnTo>
                  <a:lnTo>
                    <a:pt x="11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6"/>
            <p:cNvSpPr/>
            <p:nvPr/>
          </p:nvSpPr>
          <p:spPr>
            <a:xfrm>
              <a:off x="7855726" y="2992233"/>
              <a:ext cx="603557" cy="1663686"/>
            </a:xfrm>
            <a:custGeom>
              <a:avLst/>
              <a:gdLst/>
              <a:ahLst/>
              <a:cxnLst/>
              <a:rect l="l" t="t" r="r" b="b"/>
              <a:pathLst>
                <a:path w="15345" h="42298" extrusionOk="0">
                  <a:moveTo>
                    <a:pt x="4004" y="1"/>
                  </a:moveTo>
                  <a:lnTo>
                    <a:pt x="1" y="394"/>
                  </a:lnTo>
                  <a:lnTo>
                    <a:pt x="13908" y="42298"/>
                  </a:lnTo>
                  <a:lnTo>
                    <a:pt x="15345" y="42298"/>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6"/>
            <p:cNvSpPr/>
            <p:nvPr/>
          </p:nvSpPr>
          <p:spPr>
            <a:xfrm>
              <a:off x="5745712" y="2913531"/>
              <a:ext cx="2567862" cy="129247"/>
            </a:xfrm>
            <a:custGeom>
              <a:avLst/>
              <a:gdLst/>
              <a:ahLst/>
              <a:cxnLst/>
              <a:rect l="l" t="t" r="r" b="b"/>
              <a:pathLst>
                <a:path w="65286" h="3286" extrusionOk="0">
                  <a:moveTo>
                    <a:pt x="1" y="0"/>
                  </a:moveTo>
                  <a:lnTo>
                    <a:pt x="1" y="3285"/>
                  </a:lnTo>
                  <a:lnTo>
                    <a:pt x="65285" y="3285"/>
                  </a:lnTo>
                  <a:lnTo>
                    <a:pt x="6528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978;p26"/>
          <p:cNvGrpSpPr/>
          <p:nvPr/>
        </p:nvGrpSpPr>
        <p:grpSpPr>
          <a:xfrm>
            <a:off x="280069" y="1572391"/>
            <a:ext cx="3958428" cy="604500"/>
            <a:chOff x="-104678" y="1191038"/>
            <a:chExt cx="3958428" cy="604500"/>
          </a:xfrm>
        </p:grpSpPr>
        <p:sp>
          <p:nvSpPr>
            <p:cNvPr id="979" name="Google Shape;979;p26"/>
            <p:cNvSpPr/>
            <p:nvPr/>
          </p:nvSpPr>
          <p:spPr>
            <a:xfrm>
              <a:off x="3249250" y="1191038"/>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01</a:t>
              </a:r>
              <a:endParaRPr sz="1800" b="1" dirty="0">
                <a:solidFill>
                  <a:schemeClr val="lt1"/>
                </a:solidFill>
                <a:latin typeface="Fira Sans Extra Condensed"/>
                <a:ea typeface="Fira Sans Extra Condensed"/>
                <a:cs typeface="Fira Sans Extra Condensed"/>
                <a:sym typeface="Fira Sans Extra Condensed"/>
              </a:endParaRPr>
            </a:p>
          </p:txBody>
        </p:sp>
        <p:sp>
          <p:nvSpPr>
            <p:cNvPr id="980" name="Google Shape;980;p26"/>
            <p:cNvSpPr txBox="1"/>
            <p:nvPr/>
          </p:nvSpPr>
          <p:spPr>
            <a:xfrm>
              <a:off x="-104678" y="1236189"/>
              <a:ext cx="2791949" cy="361039"/>
            </a:xfrm>
            <a:prstGeom prst="rect">
              <a:avLst/>
            </a:prstGeom>
            <a:noFill/>
            <a:ln>
              <a:noFill/>
            </a:ln>
          </p:spPr>
          <p:txBody>
            <a:bodyPr spcFirstLastPara="1" wrap="square" lIns="91425" tIns="91425" rIns="91425" bIns="91425" anchor="ctr" anchorCtr="0">
              <a:noAutofit/>
            </a:bodyPr>
            <a:lstStyle/>
            <a:p>
              <a:pPr lvl="0"/>
              <a:r>
                <a:rPr lang="fr-FR" b="1" dirty="0">
                  <a:solidFill>
                    <a:schemeClr val="tx1"/>
                  </a:solidFill>
                  <a:latin typeface="Fira Sans Extra Condensed" panose="020B0503050000020004" pitchFamily="34" charset="0"/>
                  <a:ea typeface="Roboto" panose="02000000000000000000" pitchFamily="2" charset="0"/>
                  <a:cs typeface="Times New Roman" panose="02020603050405020304" pitchFamily="18" charset="0"/>
                </a:rPr>
                <a:t>L’apprentissage</a:t>
              </a:r>
              <a:r>
                <a:rPr lang="fr-FR" b="1" dirty="0">
                  <a:solidFill>
                    <a:schemeClr val="tx1"/>
                  </a:solidFill>
                  <a:latin typeface="Fira Sans Extra Condensed" panose="020B0503050000020004" pitchFamily="34" charset="0"/>
                  <a:ea typeface="Calibri" panose="020F0502020204030204" pitchFamily="34" charset="0"/>
                  <a:cs typeface="Times New Roman" panose="02020603050405020304" pitchFamily="18" charset="0"/>
                </a:rPr>
                <a:t> est plus difficile</a:t>
              </a:r>
              <a:endParaRPr b="1" dirty="0">
                <a:solidFill>
                  <a:schemeClr val="tx1"/>
                </a:solidFill>
                <a:latin typeface="Fira Sans Extra Condensed" panose="020B0503050000020004" pitchFamily="34" charset="0"/>
                <a:ea typeface="Fira Sans Extra Condensed"/>
                <a:cs typeface="Fira Sans Extra Condensed"/>
                <a:sym typeface="Fira Sans Extra Condensed"/>
              </a:endParaRPr>
            </a:p>
          </p:txBody>
        </p:sp>
      </p:grpSp>
      <p:grpSp>
        <p:nvGrpSpPr>
          <p:cNvPr id="4" name="Google Shape;982;p26"/>
          <p:cNvGrpSpPr/>
          <p:nvPr/>
        </p:nvGrpSpPr>
        <p:grpSpPr>
          <a:xfrm>
            <a:off x="276506" y="2391582"/>
            <a:ext cx="3961991" cy="604500"/>
            <a:chOff x="-108241" y="2156825"/>
            <a:chExt cx="3961991" cy="604500"/>
          </a:xfrm>
        </p:grpSpPr>
        <p:sp>
          <p:nvSpPr>
            <p:cNvPr id="983" name="Google Shape;983;p26"/>
            <p:cNvSpPr/>
            <p:nvPr/>
          </p:nvSpPr>
          <p:spPr>
            <a:xfrm>
              <a:off x="3249250" y="2156825"/>
              <a:ext cx="604500" cy="60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02</a:t>
              </a:r>
              <a:endParaRPr sz="1800" b="1" dirty="0">
                <a:solidFill>
                  <a:schemeClr val="lt1"/>
                </a:solidFill>
                <a:latin typeface="Fira Sans Extra Condensed"/>
                <a:ea typeface="Fira Sans Extra Condensed"/>
                <a:cs typeface="Fira Sans Extra Condensed"/>
                <a:sym typeface="Fira Sans Extra Condensed"/>
              </a:endParaRPr>
            </a:p>
          </p:txBody>
        </p:sp>
        <p:sp>
          <p:nvSpPr>
            <p:cNvPr id="984" name="Google Shape;984;p26"/>
            <p:cNvSpPr txBox="1"/>
            <p:nvPr/>
          </p:nvSpPr>
          <p:spPr>
            <a:xfrm>
              <a:off x="-108241" y="2230565"/>
              <a:ext cx="3374565"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latin typeface="Fira Sans Extra Condensed"/>
                  <a:ea typeface="Fira Sans Extra Condensed"/>
                  <a:cs typeface="Fira Sans Extra Condensed"/>
                  <a:sym typeface="Fira Sans Extra Condensed"/>
                </a:rPr>
                <a:t>Le calcul peut être très long</a:t>
              </a:r>
              <a:endParaRPr lang="fr-MA" b="1" dirty="0">
                <a:solidFill>
                  <a:srgbClr val="000000"/>
                </a:solidFill>
                <a:latin typeface="Fira Sans Extra Condensed"/>
                <a:ea typeface="Fira Sans Extra Condensed"/>
                <a:cs typeface="Fira Sans Extra Condensed"/>
                <a:sym typeface="Fira Sans Extra Condensed"/>
              </a:endParaRPr>
            </a:p>
          </p:txBody>
        </p:sp>
      </p:grpSp>
      <p:sp>
        <p:nvSpPr>
          <p:cNvPr id="994" name="Google Shape;994;p26"/>
          <p:cNvSpPr txBox="1"/>
          <p:nvPr/>
        </p:nvSpPr>
        <p:spPr>
          <a:xfrm>
            <a:off x="4572000" y="1055950"/>
            <a:ext cx="41148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rgbClr val="0070C0"/>
                </a:solidFill>
                <a:latin typeface="Fira Sans Extra Condensed"/>
                <a:ea typeface="Fira Sans Extra Condensed"/>
                <a:cs typeface="Fira Sans Extra Condensed"/>
                <a:sym typeface="Fira Sans Extra Condensed"/>
              </a:rPr>
              <a:t>Les inconvénients de RBM</a:t>
            </a:r>
            <a:endParaRPr sz="2100" b="1" dirty="0">
              <a:solidFill>
                <a:srgbClr val="0070C0"/>
              </a:solidFill>
              <a:latin typeface="Fira Sans Extra Condensed"/>
              <a:ea typeface="Fira Sans Extra Condensed"/>
              <a:cs typeface="Fira Sans Extra Condensed"/>
              <a:sym typeface="Fira Sans Extra Condensed"/>
            </a:endParaRPr>
          </a:p>
        </p:txBody>
      </p:sp>
      <p:sp>
        <p:nvSpPr>
          <p:cNvPr id="995" name="Google Shape;995;p26"/>
          <p:cNvSpPr/>
          <p:nvPr/>
        </p:nvSpPr>
        <p:spPr>
          <a:xfrm>
            <a:off x="6906650" y="2375375"/>
            <a:ext cx="167400" cy="1674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6" name="Google Shape;996;p26"/>
          <p:cNvCxnSpPr>
            <a:stCxn id="995" idx="2"/>
            <a:endCxn id="979" idx="6"/>
          </p:cNvCxnSpPr>
          <p:nvPr/>
        </p:nvCxnSpPr>
        <p:spPr>
          <a:xfrm flipH="1" flipV="1">
            <a:off x="4238497" y="1874641"/>
            <a:ext cx="2668153" cy="584434"/>
          </a:xfrm>
          <a:prstGeom prst="straightConnector1">
            <a:avLst/>
          </a:prstGeom>
          <a:noFill/>
          <a:ln w="9525" cap="flat" cmpd="sng">
            <a:solidFill>
              <a:schemeClr val="lt2"/>
            </a:solidFill>
            <a:prstDash val="solid"/>
            <a:round/>
            <a:headEnd type="none" w="med" len="med"/>
            <a:tailEnd type="none" w="med" len="med"/>
          </a:ln>
        </p:spPr>
      </p:cxnSp>
      <p:cxnSp>
        <p:nvCxnSpPr>
          <p:cNvPr id="997" name="Google Shape;997;p26"/>
          <p:cNvCxnSpPr>
            <a:stCxn id="995" idx="2"/>
            <a:endCxn id="983" idx="6"/>
          </p:cNvCxnSpPr>
          <p:nvPr/>
        </p:nvCxnSpPr>
        <p:spPr>
          <a:xfrm flipH="1">
            <a:off x="4238497" y="2459075"/>
            <a:ext cx="2668153" cy="234757"/>
          </a:xfrm>
          <a:prstGeom prst="straightConnector1">
            <a:avLst/>
          </a:prstGeom>
          <a:noFill/>
          <a:ln w="9525" cap="flat" cmpd="sng">
            <a:solidFill>
              <a:schemeClr val="lt2"/>
            </a:solidFill>
            <a:prstDash val="solid"/>
            <a:round/>
            <a:headEnd type="none" w="med" len="med"/>
            <a:tailEnd type="none" w="med" len="med"/>
          </a:ln>
        </p:spPr>
      </p:cxnSp>
      <p:sp>
        <p:nvSpPr>
          <p:cNvPr id="68" name="Google Shape;1829;p36">
            <a:extLst>
              <a:ext uri="{FF2B5EF4-FFF2-40B4-BE49-F238E27FC236}">
                <a16:creationId xmlns:a16="http://schemas.microsoft.com/office/drawing/2014/main" id="{71334CAF-529D-4671-83A1-817439693B4F}"/>
              </a:ext>
            </a:extLst>
          </p:cNvPr>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lvl="0"/>
            <a:r>
              <a:rPr lang="fr-MA" dirty="0"/>
              <a:t>Machine De Boltzmann Restreinte</a:t>
            </a:r>
            <a:endParaRPr dirty="0"/>
          </a:p>
        </p:txBody>
      </p:sp>
      <p:grpSp>
        <p:nvGrpSpPr>
          <p:cNvPr id="6" name="Google Shape;990;p26">
            <a:extLst>
              <a:ext uri="{FF2B5EF4-FFF2-40B4-BE49-F238E27FC236}">
                <a16:creationId xmlns:a16="http://schemas.microsoft.com/office/drawing/2014/main" id="{5480E728-2A29-42CB-BA25-A77DA31CB93F}"/>
              </a:ext>
            </a:extLst>
          </p:cNvPr>
          <p:cNvGrpSpPr/>
          <p:nvPr/>
        </p:nvGrpSpPr>
        <p:grpSpPr>
          <a:xfrm>
            <a:off x="276506" y="3214567"/>
            <a:ext cx="3969183" cy="604500"/>
            <a:chOff x="-115433" y="4088400"/>
            <a:chExt cx="3969183" cy="604500"/>
          </a:xfrm>
        </p:grpSpPr>
        <p:sp>
          <p:nvSpPr>
            <p:cNvPr id="70" name="Google Shape;991;p26">
              <a:extLst>
                <a:ext uri="{FF2B5EF4-FFF2-40B4-BE49-F238E27FC236}">
                  <a16:creationId xmlns:a16="http://schemas.microsoft.com/office/drawing/2014/main" id="{C8E8A667-38BD-492B-95F6-E64A3AD729E3}"/>
                </a:ext>
              </a:extLst>
            </p:cNvPr>
            <p:cNvSpPr/>
            <p:nvPr/>
          </p:nvSpPr>
          <p:spPr>
            <a:xfrm>
              <a:off x="3249250" y="4088400"/>
              <a:ext cx="604500" cy="604500"/>
            </a:xfrm>
            <a:prstGeom prst="ellipse">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03</a:t>
              </a:r>
              <a:endParaRPr sz="1800" b="1" dirty="0">
                <a:solidFill>
                  <a:schemeClr val="lt1"/>
                </a:solidFill>
                <a:latin typeface="Fira Sans Extra Condensed"/>
                <a:ea typeface="Fira Sans Extra Condensed"/>
                <a:cs typeface="Fira Sans Extra Condensed"/>
                <a:sym typeface="Fira Sans Extra Condensed"/>
              </a:endParaRPr>
            </a:p>
          </p:txBody>
        </p:sp>
        <p:sp>
          <p:nvSpPr>
            <p:cNvPr id="71" name="Google Shape;992;p26">
              <a:extLst>
                <a:ext uri="{FF2B5EF4-FFF2-40B4-BE49-F238E27FC236}">
                  <a16:creationId xmlns:a16="http://schemas.microsoft.com/office/drawing/2014/main" id="{99559227-F22C-4362-8B0C-35877E204753}"/>
                </a:ext>
              </a:extLst>
            </p:cNvPr>
            <p:cNvSpPr txBox="1"/>
            <p:nvPr/>
          </p:nvSpPr>
          <p:spPr>
            <a:xfrm>
              <a:off x="-115433" y="4155002"/>
              <a:ext cx="3401451" cy="331800"/>
            </a:xfrm>
            <a:prstGeom prst="rect">
              <a:avLst/>
            </a:prstGeom>
            <a:noFill/>
            <a:ln>
              <a:noFill/>
            </a:ln>
          </p:spPr>
          <p:txBody>
            <a:bodyPr spcFirstLastPara="1" wrap="square" lIns="91425" tIns="91425" rIns="91425" bIns="91425" anchor="ctr" anchorCtr="0">
              <a:noAutofit/>
            </a:bodyPr>
            <a:lstStyle/>
            <a:p>
              <a:pPr lvl="0"/>
              <a:r>
                <a:rPr lang="fr-FR" b="1" dirty="0">
                  <a:latin typeface="Fira Sans Extra Condensed"/>
                  <a:ea typeface="Fira Sans Extra Condensed"/>
                  <a:cs typeface="Fira Sans Extra Condensed"/>
                  <a:sym typeface="Fira Sans Extra Condensed"/>
                </a:rPr>
                <a:t>Ajustement du poids</a:t>
              </a:r>
            </a:p>
          </p:txBody>
        </p:sp>
      </p:grpSp>
      <p:cxnSp>
        <p:nvCxnSpPr>
          <p:cNvPr id="72" name="Google Shape;999;p26">
            <a:extLst>
              <a:ext uri="{FF2B5EF4-FFF2-40B4-BE49-F238E27FC236}">
                <a16:creationId xmlns:a16="http://schemas.microsoft.com/office/drawing/2014/main" id="{7F96F52D-BD42-4845-912F-DDA42F62BE2C}"/>
              </a:ext>
            </a:extLst>
          </p:cNvPr>
          <p:cNvCxnSpPr>
            <a:cxnSpLocks/>
            <a:endCxn id="70" idx="6"/>
          </p:cNvCxnSpPr>
          <p:nvPr/>
        </p:nvCxnSpPr>
        <p:spPr>
          <a:xfrm flipH="1">
            <a:off x="4245689" y="2847249"/>
            <a:ext cx="2580332" cy="669568"/>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829" name="Google Shape;1829;p36"/>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lvl="0"/>
            <a:r>
              <a:rPr lang="fr-FR" dirty="0"/>
              <a:t>Réseau de croyance profond</a:t>
            </a:r>
            <a:endParaRPr dirty="0"/>
          </a:p>
        </p:txBody>
      </p:sp>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4572000" cy="307777"/>
          </a:xfrm>
          <a:prstGeom prst="rect">
            <a:avLst/>
          </a:prstGeom>
          <a:noFill/>
        </p:spPr>
        <p:txBody>
          <a:bodyPr wrap="square">
            <a:spAutoFit/>
          </a:bodyPr>
          <a:lstStyle/>
          <a:p>
            <a:pPr marL="0" lvl="0" indent="0" algn="l" rtl="0">
              <a:spcBef>
                <a:spcPts val="0"/>
              </a:spcBef>
              <a:spcAft>
                <a:spcPts val="0"/>
              </a:spcAft>
              <a:buNone/>
            </a:pPr>
            <a:r>
              <a:rPr lang="fr-MA" b="1" dirty="0">
                <a:solidFill>
                  <a:srgbClr val="0070C0"/>
                </a:solidFill>
                <a:latin typeface="Roboto" panose="02000000000000000000" pitchFamily="2" charset="0"/>
                <a:ea typeface="Roboto" panose="02000000000000000000" pitchFamily="2" charset="0"/>
              </a:rPr>
              <a:t>Définition :</a:t>
            </a:r>
          </a:p>
        </p:txBody>
      </p:sp>
      <p:sp>
        <p:nvSpPr>
          <p:cNvPr id="7" name="TextBox 6">
            <a:extLst>
              <a:ext uri="{FF2B5EF4-FFF2-40B4-BE49-F238E27FC236}">
                <a16:creationId xmlns:a16="http://schemas.microsoft.com/office/drawing/2014/main" id="{5E0FB593-A60F-4394-AABE-0186508CB203}"/>
              </a:ext>
            </a:extLst>
          </p:cNvPr>
          <p:cNvSpPr txBox="1"/>
          <p:nvPr/>
        </p:nvSpPr>
        <p:spPr>
          <a:xfrm>
            <a:off x="388885" y="1582508"/>
            <a:ext cx="8481981" cy="738664"/>
          </a:xfrm>
          <a:prstGeom prst="rect">
            <a:avLst/>
          </a:prstGeom>
          <a:noFill/>
        </p:spPr>
        <p:txBody>
          <a:bodyPr wrap="square">
            <a:spAutoFit/>
          </a:bodyPr>
          <a:lstStyle/>
          <a:p>
            <a:pPr marL="285750" indent="-285750">
              <a:buFont typeface="Arial" panose="020B0604020202020204" pitchFamily="34" charset="0"/>
              <a:buChar char="•"/>
            </a:pPr>
            <a:r>
              <a:rPr lang="fr-FR" b="1" dirty="0">
                <a:latin typeface="Roboto" panose="02000000000000000000" pitchFamily="2" charset="0"/>
                <a:ea typeface="Roboto" panose="02000000000000000000" pitchFamily="2" charset="0"/>
              </a:rPr>
              <a:t>Un réseau de croyance profond</a:t>
            </a:r>
            <a:r>
              <a:rPr lang="fr-FR" dirty="0">
                <a:latin typeface="Roboto" panose="02000000000000000000" pitchFamily="2" charset="0"/>
                <a:ea typeface="Roboto" panose="02000000000000000000" pitchFamily="2" charset="0"/>
              </a:rPr>
              <a:t> (</a:t>
            </a:r>
            <a:r>
              <a:rPr lang="fr-FR" b="1" i="1" dirty="0" err="1">
                <a:latin typeface="Roboto" panose="02000000000000000000" pitchFamily="2" charset="0"/>
                <a:ea typeface="Roboto" panose="02000000000000000000" pitchFamily="2" charset="0"/>
              </a:rPr>
              <a:t>Deep</a:t>
            </a:r>
            <a:r>
              <a:rPr lang="fr-FR" b="1" i="1" dirty="0">
                <a:latin typeface="Roboto" panose="02000000000000000000" pitchFamily="2" charset="0"/>
                <a:ea typeface="Roboto" panose="02000000000000000000" pitchFamily="2" charset="0"/>
              </a:rPr>
              <a:t> </a:t>
            </a:r>
            <a:r>
              <a:rPr lang="fr-FR" b="1" i="1" dirty="0" err="1">
                <a:latin typeface="Roboto" panose="02000000000000000000" pitchFamily="2" charset="0"/>
                <a:ea typeface="Roboto" panose="02000000000000000000" pitchFamily="2" charset="0"/>
              </a:rPr>
              <a:t>Belief</a:t>
            </a:r>
            <a:r>
              <a:rPr lang="fr-FR" b="1" i="1" dirty="0">
                <a:latin typeface="Roboto" panose="02000000000000000000" pitchFamily="2" charset="0"/>
                <a:ea typeface="Roboto" panose="02000000000000000000" pitchFamily="2" charset="0"/>
              </a:rPr>
              <a:t> Network</a:t>
            </a:r>
            <a:r>
              <a:rPr lang="fr-FR" b="1" dirty="0">
                <a:latin typeface="Roboto" panose="02000000000000000000" pitchFamily="2" charset="0"/>
                <a:ea typeface="Roboto" panose="02000000000000000000" pitchFamily="2" charset="0"/>
              </a:rPr>
              <a:t> - DBN</a:t>
            </a:r>
            <a:r>
              <a:rPr lang="fr-FR" dirty="0">
                <a:latin typeface="Roboto" panose="02000000000000000000" pitchFamily="2" charset="0"/>
                <a:ea typeface="Roboto" panose="02000000000000000000" pitchFamily="2" charset="0"/>
              </a:rPr>
              <a:t>) est un modèle graphique génératif, composé de plusieurs couches de variables latentes (unités cachées) avec des connexions entre les couches mais pas entre chaque couche. Il a été proposé par Geoffrey Hinton en 2006.</a:t>
            </a:r>
          </a:p>
        </p:txBody>
      </p:sp>
      <p:sp>
        <p:nvSpPr>
          <p:cNvPr id="9" name="TextBox 8">
            <a:extLst>
              <a:ext uri="{FF2B5EF4-FFF2-40B4-BE49-F238E27FC236}">
                <a16:creationId xmlns:a16="http://schemas.microsoft.com/office/drawing/2014/main" id="{6365FF58-8C68-4D1E-AF5B-95C60FBF8943}"/>
              </a:ext>
            </a:extLst>
          </p:cNvPr>
          <p:cNvSpPr txBox="1"/>
          <p:nvPr/>
        </p:nvSpPr>
        <p:spPr>
          <a:xfrm>
            <a:off x="400757" y="2506273"/>
            <a:ext cx="8286043" cy="307777"/>
          </a:xfrm>
          <a:prstGeom prst="rect">
            <a:avLst/>
          </a:prstGeom>
          <a:noFill/>
        </p:spPr>
        <p:txBody>
          <a:bodyPr wrap="square">
            <a:spAutoFit/>
          </a:bodyPr>
          <a:lstStyle/>
          <a:p>
            <a:pPr marL="285750" indent="-285750">
              <a:buFont typeface="Arial" panose="020B0604020202020204" pitchFamily="34" charset="0"/>
              <a:buChar char="•"/>
            </a:pPr>
            <a:r>
              <a:rPr lang="fr-MA" dirty="0">
                <a:solidFill>
                  <a:schemeClr val="tx1"/>
                </a:solidFill>
                <a:latin typeface="Roboto" panose="02000000000000000000" pitchFamily="2" charset="0"/>
                <a:ea typeface="Roboto" panose="02000000000000000000" pitchFamily="2" charset="0"/>
              </a:rPr>
              <a:t>Il </a:t>
            </a:r>
            <a:r>
              <a:rPr lang="fr-FR" dirty="0">
                <a:latin typeface="Roboto" panose="02000000000000000000" pitchFamily="2" charset="0"/>
                <a:ea typeface="Roboto" panose="02000000000000000000" pitchFamily="2" charset="0"/>
              </a:rPr>
              <a:t>utilise une architecture profonde de multiples piles de machines Boltzmann restreintes (RBM).</a:t>
            </a:r>
          </a:p>
        </p:txBody>
      </p:sp>
      <p:sp>
        <p:nvSpPr>
          <p:cNvPr id="11" name="TextBox 10">
            <a:extLst>
              <a:ext uri="{FF2B5EF4-FFF2-40B4-BE49-F238E27FC236}">
                <a16:creationId xmlns:a16="http://schemas.microsoft.com/office/drawing/2014/main" id="{C28D5B6B-44C6-45A3-BE46-990A5EFAFFE8}"/>
              </a:ext>
            </a:extLst>
          </p:cNvPr>
          <p:cNvSpPr txBox="1"/>
          <p:nvPr/>
        </p:nvSpPr>
        <p:spPr>
          <a:xfrm>
            <a:off x="400759" y="3031597"/>
            <a:ext cx="8066347" cy="307777"/>
          </a:xfrm>
          <a:prstGeom prst="rect">
            <a:avLst/>
          </a:prstGeom>
          <a:noFill/>
        </p:spPr>
        <p:txBody>
          <a:bodyPr wrap="square">
            <a:spAutoFit/>
          </a:bodyPr>
          <a:lstStyle/>
          <a:p>
            <a:pPr marL="285750" indent="-285750">
              <a:buFont typeface="Arial" panose="020B0604020202020204" pitchFamily="34" charset="0"/>
              <a:buChar char="•"/>
            </a:pPr>
            <a:r>
              <a:rPr lang="fr-FR" dirty="0">
                <a:latin typeface="Roboto" panose="02000000000000000000" pitchFamily="2" charset="0"/>
                <a:ea typeface="Roboto" panose="02000000000000000000" pitchFamily="2" charset="0"/>
              </a:rPr>
              <a:t>En général, les DBN sont composés de divers réseaux de neurones plus petits non supervisés.</a:t>
            </a:r>
          </a:p>
        </p:txBody>
      </p:sp>
      <p:sp>
        <p:nvSpPr>
          <p:cNvPr id="8" name="Rectangle 7"/>
          <p:cNvSpPr/>
          <p:nvPr/>
        </p:nvSpPr>
        <p:spPr>
          <a:xfrm>
            <a:off x="403761" y="3564705"/>
            <a:ext cx="8597735" cy="738664"/>
          </a:xfrm>
          <a:prstGeom prst="rect">
            <a:avLst/>
          </a:prstGeom>
        </p:spPr>
        <p:txBody>
          <a:bodyPr wrap="square">
            <a:spAutoFit/>
          </a:bodyPr>
          <a:lstStyle/>
          <a:p>
            <a:pPr>
              <a:buFont typeface="Arial" pitchFamily="34" charset="0"/>
              <a:buChar char="•"/>
            </a:pPr>
            <a:r>
              <a:rPr lang="fr-FR" dirty="0">
                <a:latin typeface="Roboto" panose="02000000000000000000" pitchFamily="2" charset="0"/>
                <a:ea typeface="Roboto" panose="02000000000000000000" pitchFamily="2" charset="0"/>
              </a:rPr>
              <a:t>    Cette composition conduit à une procédure d'apprentissage rapide, couche par couche, non supervisée, où une divergence contrastive est appliquée à chaque sous-réseau à tour de rôle, en commençant par la paire de couches "la plus basse" (la couche visible).</a:t>
            </a:r>
          </a:p>
        </p:txBody>
      </p:sp>
      <p:sp>
        <p:nvSpPr>
          <p:cNvPr id="10" name="Rectangle 9"/>
          <p:cNvSpPr/>
          <p:nvPr/>
        </p:nvSpPr>
        <p:spPr>
          <a:xfrm>
            <a:off x="385947" y="4434979"/>
            <a:ext cx="7428016" cy="523220"/>
          </a:xfrm>
          <a:prstGeom prst="rect">
            <a:avLst/>
          </a:prstGeom>
        </p:spPr>
        <p:txBody>
          <a:bodyPr wrap="square">
            <a:spAutoFit/>
          </a:bodyPr>
          <a:lstStyle/>
          <a:p>
            <a:pPr>
              <a:buFont typeface="Arial" pitchFamily="34" charset="0"/>
              <a:buChar char="•"/>
            </a:pPr>
            <a:r>
              <a:rPr lang="fr-FR" dirty="0">
                <a:latin typeface="Roboto" panose="02000000000000000000" pitchFamily="2" charset="0"/>
                <a:ea typeface="Roboto" panose="02000000000000000000" pitchFamily="2" charset="0"/>
              </a:rPr>
              <a:t>    Consistent à reconnaître, regrouper et générer des images, des séquences vidéo et des données de capture de mouvement.</a:t>
            </a:r>
          </a:p>
        </p:txBody>
      </p:sp>
    </p:spTree>
    <p:extLst>
      <p:ext uri="{BB962C8B-B14F-4D97-AF65-F5344CB8AC3E}">
        <p14:creationId xmlns:p14="http://schemas.microsoft.com/office/powerpoint/2010/main" val="114700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8"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829" name="Google Shape;1829;p36"/>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lvl="0"/>
            <a:r>
              <a:rPr lang="fr-FR" dirty="0"/>
              <a:t>Réseau de croyance profond</a:t>
            </a:r>
            <a:endParaRPr dirty="0"/>
          </a:p>
        </p:txBody>
      </p:sp>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4572000" cy="307777"/>
          </a:xfrm>
          <a:prstGeom prst="rect">
            <a:avLst/>
          </a:prstGeom>
          <a:noFill/>
        </p:spPr>
        <p:txBody>
          <a:bodyPr wrap="square">
            <a:spAutoFit/>
          </a:bodyPr>
          <a:lstStyle/>
          <a:p>
            <a:pPr marL="0" lvl="0" indent="0" algn="l" rtl="0">
              <a:spcBef>
                <a:spcPts val="0"/>
              </a:spcBef>
              <a:spcAft>
                <a:spcPts val="0"/>
              </a:spcAft>
              <a:buNone/>
            </a:pPr>
            <a:r>
              <a:rPr lang="fr-MA" b="1" dirty="0">
                <a:solidFill>
                  <a:srgbClr val="0070C0"/>
                </a:solidFill>
                <a:latin typeface="Roboto" panose="02000000000000000000" pitchFamily="2" charset="0"/>
                <a:ea typeface="Roboto" panose="02000000000000000000" pitchFamily="2" charset="0"/>
              </a:rPr>
              <a:t>Architecture :</a:t>
            </a:r>
          </a:p>
        </p:txBody>
      </p:sp>
      <p:sp>
        <p:nvSpPr>
          <p:cNvPr id="64" name="TextBox 63">
            <a:extLst>
              <a:ext uri="{FF2B5EF4-FFF2-40B4-BE49-F238E27FC236}">
                <a16:creationId xmlns:a16="http://schemas.microsoft.com/office/drawing/2014/main" id="{76B73ED5-47A2-43A2-AF25-BDDE4845C77C}"/>
              </a:ext>
            </a:extLst>
          </p:cNvPr>
          <p:cNvSpPr txBox="1"/>
          <p:nvPr/>
        </p:nvSpPr>
        <p:spPr>
          <a:xfrm>
            <a:off x="346135" y="1611329"/>
            <a:ext cx="4130861" cy="523220"/>
          </a:xfrm>
          <a:prstGeom prst="rect">
            <a:avLst/>
          </a:prstGeom>
          <a:noFill/>
        </p:spPr>
        <p:txBody>
          <a:bodyPr wrap="square">
            <a:spAutoFit/>
          </a:bodyPr>
          <a:lstStyle/>
          <a:p>
            <a:pPr marL="285750" indent="-285750">
              <a:buFont typeface="Courier New" panose="02070309020205020404" pitchFamily="49" charset="0"/>
              <a:buChar char="o"/>
            </a:pPr>
            <a:r>
              <a:rPr lang="fr-FR" dirty="0"/>
              <a:t>Les deux couches supérieures de DBN sont non dirigées, connexion symétrique entre eux. </a:t>
            </a:r>
            <a:endParaRPr lang="fr-MA" dirty="0">
              <a:latin typeface="Roboto" panose="02000000000000000000" pitchFamily="2" charset="0"/>
              <a:ea typeface="Roboto" panose="02000000000000000000" pitchFamily="2" charset="0"/>
            </a:endParaRPr>
          </a:p>
        </p:txBody>
      </p:sp>
      <p:sp>
        <p:nvSpPr>
          <p:cNvPr id="66" name="TextBox 65">
            <a:extLst>
              <a:ext uri="{FF2B5EF4-FFF2-40B4-BE49-F238E27FC236}">
                <a16:creationId xmlns:a16="http://schemas.microsoft.com/office/drawing/2014/main" id="{E566B6FA-C8B7-4595-9F01-80212123C01C}"/>
              </a:ext>
            </a:extLst>
          </p:cNvPr>
          <p:cNvSpPr txBox="1"/>
          <p:nvPr/>
        </p:nvSpPr>
        <p:spPr>
          <a:xfrm>
            <a:off x="346136" y="3243370"/>
            <a:ext cx="6280295" cy="307777"/>
          </a:xfrm>
          <a:prstGeom prst="rect">
            <a:avLst/>
          </a:prstGeom>
          <a:noFill/>
        </p:spPr>
        <p:txBody>
          <a:bodyPr wrap="square">
            <a:spAutoFit/>
          </a:bodyPr>
          <a:lstStyle/>
          <a:p>
            <a:pPr marL="285750" indent="-285750">
              <a:buFont typeface="Courier New" panose="02070309020205020404" pitchFamily="49" charset="0"/>
              <a:buChar char="o"/>
            </a:pPr>
            <a:r>
              <a:rPr lang="fr-FR" dirty="0">
                <a:latin typeface="Roboto" panose="02000000000000000000" pitchFamily="2" charset="0"/>
                <a:ea typeface="Roboto" panose="02000000000000000000" pitchFamily="2" charset="0"/>
              </a:rPr>
              <a:t>La couche inférieure ou les unités visibles reçoivent les données d’entrée.</a:t>
            </a:r>
            <a:endParaRPr lang="fr-MA" dirty="0">
              <a:latin typeface="Roboto" panose="02000000000000000000" pitchFamily="2" charset="0"/>
              <a:ea typeface="Roboto" panose="02000000000000000000" pitchFamily="2" charset="0"/>
            </a:endParaRPr>
          </a:p>
        </p:txBody>
      </p:sp>
      <p:sp>
        <p:nvSpPr>
          <p:cNvPr id="74" name="TextBox 73">
            <a:extLst>
              <a:ext uri="{FF2B5EF4-FFF2-40B4-BE49-F238E27FC236}">
                <a16:creationId xmlns:a16="http://schemas.microsoft.com/office/drawing/2014/main" id="{B48C48C9-D073-41FA-BA6E-5F0B13556790}"/>
              </a:ext>
            </a:extLst>
          </p:cNvPr>
          <p:cNvSpPr txBox="1"/>
          <p:nvPr/>
        </p:nvSpPr>
        <p:spPr>
          <a:xfrm>
            <a:off x="322383" y="3843932"/>
            <a:ext cx="6933440" cy="738664"/>
          </a:xfrm>
          <a:prstGeom prst="rect">
            <a:avLst/>
          </a:prstGeom>
          <a:noFill/>
        </p:spPr>
        <p:txBody>
          <a:bodyPr wrap="square">
            <a:spAutoFit/>
          </a:bodyPr>
          <a:lstStyle/>
          <a:p>
            <a:pPr marL="285750" indent="-285750">
              <a:buFont typeface="Courier New" panose="02070309020205020404" pitchFamily="49" charset="0"/>
              <a:buChar char="o"/>
            </a:pPr>
            <a:r>
              <a:rPr lang="fr-FR" dirty="0">
                <a:latin typeface="Roboto" panose="02000000000000000000" pitchFamily="2" charset="0"/>
                <a:ea typeface="Roboto" panose="02000000000000000000" pitchFamily="2" charset="0"/>
              </a:rPr>
              <a:t>Les unités cachées représentent les caractéristiques qui saisissent les corrélations présentes dans les données</a:t>
            </a:r>
            <a:br>
              <a:rPr lang="fr-FR" dirty="0">
                <a:latin typeface="Roboto" panose="02000000000000000000" pitchFamily="2" charset="0"/>
                <a:ea typeface="Roboto" panose="02000000000000000000" pitchFamily="2" charset="0"/>
              </a:rPr>
            </a:br>
            <a:endParaRPr lang="fr-MA" dirty="0">
              <a:latin typeface="Roboto" panose="02000000000000000000" pitchFamily="2" charset="0"/>
              <a:ea typeface="Roboto" panose="02000000000000000000" pitchFamily="2" charset="0"/>
            </a:endParaRPr>
          </a:p>
        </p:txBody>
      </p:sp>
      <p:sp>
        <p:nvSpPr>
          <p:cNvPr id="76" name="TextBox 75">
            <a:extLst>
              <a:ext uri="{FF2B5EF4-FFF2-40B4-BE49-F238E27FC236}">
                <a16:creationId xmlns:a16="http://schemas.microsoft.com/office/drawing/2014/main" id="{93710B4E-F897-43DD-82BC-05D5D80FF110}"/>
              </a:ext>
            </a:extLst>
          </p:cNvPr>
          <p:cNvSpPr txBox="1"/>
          <p:nvPr/>
        </p:nvSpPr>
        <p:spPr>
          <a:xfrm>
            <a:off x="334261" y="2217059"/>
            <a:ext cx="4118986" cy="954107"/>
          </a:xfrm>
          <a:prstGeom prst="rect">
            <a:avLst/>
          </a:prstGeom>
          <a:noFill/>
        </p:spPr>
        <p:txBody>
          <a:bodyPr wrap="square">
            <a:spAutoFit/>
          </a:bodyPr>
          <a:lstStyle/>
          <a:p>
            <a:pPr marL="285750" indent="-285750">
              <a:buFont typeface="Courier New" panose="02070309020205020404" pitchFamily="49" charset="0"/>
              <a:buChar char="o"/>
            </a:pPr>
            <a:r>
              <a:rPr lang="fr-FR" dirty="0">
                <a:solidFill>
                  <a:schemeClr val="tx1"/>
                </a:solidFill>
                <a:latin typeface="Roboto" panose="02000000000000000000" pitchFamily="2" charset="0"/>
                <a:ea typeface="Roboto" panose="02000000000000000000" pitchFamily="2" charset="0"/>
              </a:rPr>
              <a:t>Les connexions entre toutes les couches inférieures sont dirigées, avec les flèches pointées vers la couche la plus proche des données. </a:t>
            </a:r>
            <a:endParaRPr lang="fr-MA" dirty="0">
              <a:solidFill>
                <a:schemeClr val="tx1"/>
              </a:solidFill>
              <a:latin typeface="Roboto" panose="02000000000000000000" pitchFamily="2" charset="0"/>
              <a:ea typeface="Roboto" panose="02000000000000000000" pitchFamily="2" charset="0"/>
            </a:endParaRPr>
          </a:p>
        </p:txBody>
      </p:sp>
      <p:pic>
        <p:nvPicPr>
          <p:cNvPr id="34" name="Image 33" descr="b3.png"/>
          <p:cNvPicPr>
            <a:picLocks noChangeAspect="1"/>
          </p:cNvPicPr>
          <p:nvPr/>
        </p:nvPicPr>
        <p:blipFill>
          <a:blip r:embed="rId3"/>
          <a:stretch>
            <a:fillRect/>
          </a:stretch>
        </p:blipFill>
        <p:spPr>
          <a:xfrm>
            <a:off x="4184134" y="757362"/>
            <a:ext cx="7877175" cy="3533775"/>
          </a:xfrm>
          <a:prstGeom prst="rect">
            <a:avLst/>
          </a:prstGeom>
        </p:spPr>
      </p:pic>
      <p:sp>
        <p:nvSpPr>
          <p:cNvPr id="35" name="Rectangle 34"/>
          <p:cNvSpPr/>
          <p:nvPr/>
        </p:nvSpPr>
        <p:spPr>
          <a:xfrm>
            <a:off x="308759" y="4438775"/>
            <a:ext cx="8585860" cy="523220"/>
          </a:xfrm>
          <a:prstGeom prst="rect">
            <a:avLst/>
          </a:prstGeom>
        </p:spPr>
        <p:txBody>
          <a:bodyPr wrap="square">
            <a:spAutoFit/>
          </a:bodyPr>
          <a:lstStyle/>
          <a:p>
            <a:pPr>
              <a:buFont typeface="Courier New" pitchFamily="49" charset="0"/>
              <a:buChar char="o"/>
            </a:pPr>
            <a:r>
              <a:rPr lang="fr-FR" dirty="0">
                <a:latin typeface="Roboto" pitchFamily="2" charset="0"/>
                <a:ea typeface="Roboto" pitchFamily="2" charset="0"/>
              </a:rPr>
              <a:t>   Chaque couche d’un DBN remplit un double rôle en servant de couche cachée pour les nœuds qui le précèdent et de couche d’entrée pour les nœuds qui suivent.</a:t>
            </a:r>
          </a:p>
        </p:txBody>
      </p:sp>
    </p:spTree>
    <p:extLst>
      <p:ext uri="{BB962C8B-B14F-4D97-AF65-F5344CB8AC3E}">
        <p14:creationId xmlns:p14="http://schemas.microsoft.com/office/powerpoint/2010/main" val="150351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6"/>
                                        </p:tgtEl>
                                        <p:attrNameLst>
                                          <p:attrName>style.visibility</p:attrName>
                                        </p:attrNameLst>
                                      </p:cBhvr>
                                      <p:to>
                                        <p:strVal val="visible"/>
                                      </p:to>
                                    </p:set>
                                    <p:anim calcmode="lin" valueType="num">
                                      <p:cBhvr additive="base">
                                        <p:cTn id="13" dur="500" fill="hold"/>
                                        <p:tgtEl>
                                          <p:spTgt spid="76"/>
                                        </p:tgtEl>
                                        <p:attrNameLst>
                                          <p:attrName>ppt_x</p:attrName>
                                        </p:attrNameLst>
                                      </p:cBhvr>
                                      <p:tavLst>
                                        <p:tav tm="0">
                                          <p:val>
                                            <p:strVal val="#ppt_x"/>
                                          </p:val>
                                        </p:tav>
                                        <p:tav tm="100000">
                                          <p:val>
                                            <p:strVal val="#ppt_x"/>
                                          </p:val>
                                        </p:tav>
                                      </p:tavLst>
                                    </p:anim>
                                    <p:anim calcmode="lin" valueType="num">
                                      <p:cBhvr additive="base">
                                        <p:cTn id="14"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500" fill="hold"/>
                                        <p:tgtEl>
                                          <p:spTgt spid="66"/>
                                        </p:tgtEl>
                                        <p:attrNameLst>
                                          <p:attrName>ppt_x</p:attrName>
                                        </p:attrNameLst>
                                      </p:cBhvr>
                                      <p:tavLst>
                                        <p:tav tm="0">
                                          <p:val>
                                            <p:strVal val="#ppt_x"/>
                                          </p:val>
                                        </p:tav>
                                        <p:tav tm="100000">
                                          <p:val>
                                            <p:strVal val="#ppt_x"/>
                                          </p:val>
                                        </p:tav>
                                      </p:tavLst>
                                    </p:anim>
                                    <p:anim calcmode="lin" valueType="num">
                                      <p:cBhvr additive="base">
                                        <p:cTn id="20"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4"/>
                                        </p:tgtEl>
                                        <p:attrNameLst>
                                          <p:attrName>style.visibility</p:attrName>
                                        </p:attrNameLst>
                                      </p:cBhvr>
                                      <p:to>
                                        <p:strVal val="visible"/>
                                      </p:to>
                                    </p:set>
                                    <p:anim calcmode="lin" valueType="num">
                                      <p:cBhvr additive="base">
                                        <p:cTn id="25" dur="500" fill="hold"/>
                                        <p:tgtEl>
                                          <p:spTgt spid="74"/>
                                        </p:tgtEl>
                                        <p:attrNameLst>
                                          <p:attrName>ppt_x</p:attrName>
                                        </p:attrNameLst>
                                      </p:cBhvr>
                                      <p:tavLst>
                                        <p:tav tm="0">
                                          <p:val>
                                            <p:strVal val="#ppt_x"/>
                                          </p:val>
                                        </p:tav>
                                        <p:tav tm="100000">
                                          <p:val>
                                            <p:strVal val="#ppt_x"/>
                                          </p:val>
                                        </p:tav>
                                      </p:tavLst>
                                    </p:anim>
                                    <p:anim calcmode="lin" valueType="num">
                                      <p:cBhvr additive="base">
                                        <p:cTn id="26"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6" grpId="0"/>
      <p:bldP spid="74" grpId="0"/>
      <p:bldP spid="76" grpId="0"/>
      <p:bldP spid="3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829" name="Google Shape;1829;p36"/>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lvl="0"/>
            <a:r>
              <a:rPr lang="fr-FR" dirty="0"/>
              <a:t>Réseaux de neurones </a:t>
            </a:r>
            <a:r>
              <a:rPr lang="fr-FR" dirty="0" err="1"/>
              <a:t>convolutifs</a:t>
            </a:r>
            <a:r>
              <a:rPr lang="fr-FR" dirty="0"/>
              <a:t> </a:t>
            </a:r>
            <a:endParaRPr dirty="0"/>
          </a:p>
        </p:txBody>
      </p:sp>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4572000" cy="307777"/>
          </a:xfrm>
          <a:prstGeom prst="rect">
            <a:avLst/>
          </a:prstGeom>
          <a:noFill/>
        </p:spPr>
        <p:txBody>
          <a:bodyPr wrap="square">
            <a:spAutoFit/>
          </a:bodyPr>
          <a:lstStyle/>
          <a:p>
            <a:pPr marL="0" lvl="0" indent="0" algn="l" rtl="0">
              <a:spcBef>
                <a:spcPts val="0"/>
              </a:spcBef>
              <a:spcAft>
                <a:spcPts val="0"/>
              </a:spcAft>
              <a:buNone/>
            </a:pPr>
            <a:r>
              <a:rPr lang="fr-MA" b="1" dirty="0">
                <a:solidFill>
                  <a:srgbClr val="0070C0"/>
                </a:solidFill>
                <a:latin typeface="Roboto" panose="02000000000000000000" pitchFamily="2" charset="0"/>
                <a:ea typeface="Roboto" panose="02000000000000000000" pitchFamily="2" charset="0"/>
              </a:rPr>
              <a:t>Définition :</a:t>
            </a:r>
          </a:p>
        </p:txBody>
      </p:sp>
      <p:sp>
        <p:nvSpPr>
          <p:cNvPr id="58" name="TextBox 57">
            <a:extLst>
              <a:ext uri="{FF2B5EF4-FFF2-40B4-BE49-F238E27FC236}">
                <a16:creationId xmlns:a16="http://schemas.microsoft.com/office/drawing/2014/main" id="{881815E1-EC92-4FA5-8771-4C902B96F42C}"/>
              </a:ext>
            </a:extLst>
          </p:cNvPr>
          <p:cNvSpPr txBox="1"/>
          <p:nvPr/>
        </p:nvSpPr>
        <p:spPr>
          <a:xfrm>
            <a:off x="804524" y="1792713"/>
            <a:ext cx="7966435" cy="2031325"/>
          </a:xfrm>
          <a:prstGeom prst="rect">
            <a:avLst/>
          </a:prstGeom>
          <a:noFill/>
        </p:spPr>
        <p:txBody>
          <a:bodyPr wrap="square">
            <a:spAutoFit/>
          </a:bodyPr>
          <a:lstStyle/>
          <a:p>
            <a:pPr marL="285750" indent="-285750" fontAlgn="base">
              <a:buFont typeface="Arial" panose="020B0604020202020204" pitchFamily="34" charset="0"/>
              <a:buChar char="•"/>
            </a:pPr>
            <a:r>
              <a:rPr lang="fr-FR" dirty="0">
                <a:latin typeface="Roboto" panose="02000000000000000000" pitchFamily="2" charset="0"/>
                <a:ea typeface="Roboto" panose="02000000000000000000" pitchFamily="2" charset="0"/>
              </a:rPr>
              <a:t>Un réseau de neurones </a:t>
            </a:r>
            <a:r>
              <a:rPr lang="fr-FR" dirty="0" err="1">
                <a:latin typeface="Roboto" panose="02000000000000000000" pitchFamily="2" charset="0"/>
                <a:ea typeface="Roboto" panose="02000000000000000000" pitchFamily="2" charset="0"/>
              </a:rPr>
              <a:t>convolutifs</a:t>
            </a:r>
            <a:r>
              <a:rPr lang="fr-FR" dirty="0">
                <a:latin typeface="Roboto" panose="02000000000000000000" pitchFamily="2" charset="0"/>
                <a:ea typeface="Roboto" panose="02000000000000000000" pitchFamily="2" charset="0"/>
              </a:rPr>
              <a:t> (CNN) est un type de réseau neuronal artificiel utilisé dans la reconnaissance et le traitement d’images et spécifiquement conçu pour traiter les données de pixels.</a:t>
            </a:r>
          </a:p>
          <a:p>
            <a:pPr fontAlgn="base"/>
            <a:endParaRPr lang="fr-FR" dirty="0">
              <a:latin typeface="Roboto" panose="02000000000000000000" pitchFamily="2" charset="0"/>
              <a:ea typeface="Roboto" panose="02000000000000000000" pitchFamily="2" charset="0"/>
            </a:endParaRPr>
          </a:p>
          <a:p>
            <a:pPr marL="285750" indent="-285750" fontAlgn="base">
              <a:buFont typeface="Arial" panose="020B0604020202020204" pitchFamily="34" charset="0"/>
              <a:buChar char="•"/>
            </a:pPr>
            <a:r>
              <a:rPr lang="fr-FR" dirty="0">
                <a:latin typeface="Roboto" panose="02000000000000000000" pitchFamily="2" charset="0"/>
                <a:ea typeface="Roboto" panose="02000000000000000000" pitchFamily="2" charset="0"/>
              </a:rPr>
              <a:t>Les </a:t>
            </a:r>
            <a:r>
              <a:rPr lang="fr-FR" dirty="0" err="1">
                <a:latin typeface="Roboto" panose="02000000000000000000" pitchFamily="2" charset="0"/>
                <a:ea typeface="Roboto" panose="02000000000000000000" pitchFamily="2" charset="0"/>
              </a:rPr>
              <a:t>convolutional</a:t>
            </a:r>
            <a:r>
              <a:rPr lang="fr-FR" dirty="0">
                <a:latin typeface="Roboto" panose="02000000000000000000" pitchFamily="2" charset="0"/>
                <a:ea typeface="Roboto" panose="02000000000000000000" pitchFamily="2" charset="0"/>
              </a:rPr>
              <a:t> neural network sont de puissants systèmes de traitement d’images,  qui utilisent un apprentissage approfondi pour effectuer des tâches à la fois génératives et descriptives, souvent à l’aide de </a:t>
            </a:r>
            <a:r>
              <a:rPr lang="fr-FR" b="1" dirty="0">
                <a:latin typeface="Roboto" panose="02000000000000000000" pitchFamily="2" charset="0"/>
                <a:ea typeface="Roboto" panose="02000000000000000000" pitchFamily="2" charset="0"/>
              </a:rPr>
              <a:t>Machine Vision</a:t>
            </a:r>
            <a:r>
              <a:rPr lang="fr-FR" dirty="0">
                <a:latin typeface="Roboto" panose="02000000000000000000" pitchFamily="2" charset="0"/>
                <a:ea typeface="Roboto" panose="02000000000000000000" pitchFamily="2" charset="0"/>
              </a:rPr>
              <a:t> qui inclut la reconnaissance d’images et de vidéos, ainsi que des systèmes de recommandation et le traitement du langage naturel.</a:t>
            </a:r>
          </a:p>
          <a:p>
            <a:pPr fontAlgn="base"/>
            <a:endParaRPr lang="fr-FR"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1153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8">
                                            <p:txEl>
                                              <p:pRg st="0" end="0"/>
                                            </p:txEl>
                                          </p:spTgt>
                                        </p:tgtEl>
                                        <p:attrNameLst>
                                          <p:attrName>style.visibility</p:attrName>
                                        </p:attrNameLst>
                                      </p:cBhvr>
                                      <p:to>
                                        <p:strVal val="visible"/>
                                      </p:to>
                                    </p:set>
                                    <p:animEffect transition="in" filter="fade">
                                      <p:cBhvr>
                                        <p:cTn id="11" dur="250"/>
                                        <p:tgtEl>
                                          <p:spTgt spid="5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8">
                                            <p:txEl>
                                              <p:pRg st="2" end="2"/>
                                            </p:txEl>
                                          </p:spTgt>
                                        </p:tgtEl>
                                        <p:attrNameLst>
                                          <p:attrName>style.visibility</p:attrName>
                                        </p:attrNameLst>
                                      </p:cBhvr>
                                      <p:to>
                                        <p:strVal val="visible"/>
                                      </p:to>
                                    </p:set>
                                    <p:animEffect transition="in" filter="fade">
                                      <p:cBhvr>
                                        <p:cTn id="16" dur="500"/>
                                        <p:tgtEl>
                                          <p:spTgt spid="5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829" name="Google Shape;1829;p36"/>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lvl="0"/>
            <a:r>
              <a:rPr lang="fr-FR" dirty="0"/>
              <a:t>Réseaux de neurones </a:t>
            </a:r>
            <a:r>
              <a:rPr lang="fr-FR" dirty="0" err="1"/>
              <a:t>convolutifs</a:t>
            </a:r>
            <a:r>
              <a:rPr lang="fr-FR" dirty="0"/>
              <a:t> </a:t>
            </a:r>
            <a:endParaRPr dirty="0"/>
          </a:p>
        </p:txBody>
      </p:sp>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4572000" cy="307777"/>
          </a:xfrm>
          <a:prstGeom prst="rect">
            <a:avLst/>
          </a:prstGeom>
          <a:noFill/>
        </p:spPr>
        <p:txBody>
          <a:bodyPr wrap="square">
            <a:spAutoFit/>
          </a:bodyPr>
          <a:lstStyle/>
          <a:p>
            <a:pPr marL="0" lvl="0" indent="0" algn="l" rtl="0">
              <a:spcBef>
                <a:spcPts val="0"/>
              </a:spcBef>
              <a:spcAft>
                <a:spcPts val="0"/>
              </a:spcAft>
              <a:buNone/>
            </a:pPr>
            <a:r>
              <a:rPr lang="fr-MA" b="1" dirty="0">
                <a:solidFill>
                  <a:srgbClr val="0070C0"/>
                </a:solidFill>
                <a:latin typeface="Roboto" panose="02000000000000000000" pitchFamily="2" charset="0"/>
                <a:ea typeface="Roboto" panose="02000000000000000000" pitchFamily="2" charset="0"/>
              </a:rPr>
              <a:t>Architecture et fonctionnement :</a:t>
            </a:r>
          </a:p>
        </p:txBody>
      </p:sp>
      <p:sp>
        <p:nvSpPr>
          <p:cNvPr id="58" name="TextBox 57">
            <a:extLst>
              <a:ext uri="{FF2B5EF4-FFF2-40B4-BE49-F238E27FC236}">
                <a16:creationId xmlns:a16="http://schemas.microsoft.com/office/drawing/2014/main" id="{881815E1-EC92-4FA5-8771-4C902B96F42C}"/>
              </a:ext>
            </a:extLst>
          </p:cNvPr>
          <p:cNvSpPr txBox="1"/>
          <p:nvPr/>
        </p:nvSpPr>
        <p:spPr>
          <a:xfrm>
            <a:off x="804524" y="1556800"/>
            <a:ext cx="7966435" cy="1384995"/>
          </a:xfrm>
          <a:prstGeom prst="rect">
            <a:avLst/>
          </a:prstGeom>
          <a:noFill/>
        </p:spPr>
        <p:txBody>
          <a:bodyPr wrap="square">
            <a:spAutoFit/>
          </a:bodyPr>
          <a:lstStyle/>
          <a:p>
            <a:pPr fontAlgn="base"/>
            <a:r>
              <a:rPr lang="fr-FR" dirty="0">
                <a:latin typeface="Roboto" panose="02000000000000000000" pitchFamily="2" charset="0"/>
                <a:ea typeface="Roboto" panose="02000000000000000000" pitchFamily="2" charset="0"/>
              </a:rPr>
              <a:t>Un CNN utilise un système semblable à un perceptron multicouche qui a été conçu pour des besoins de traitement réduits.</a:t>
            </a:r>
          </a:p>
          <a:p>
            <a:pPr fontAlgn="base"/>
            <a:endParaRPr lang="fr-FR" dirty="0">
              <a:latin typeface="Roboto" panose="02000000000000000000" pitchFamily="2" charset="0"/>
              <a:ea typeface="Roboto" panose="02000000000000000000" pitchFamily="2" charset="0"/>
            </a:endParaRPr>
          </a:p>
          <a:p>
            <a:pPr fontAlgn="base"/>
            <a:r>
              <a:rPr lang="fr-FR" dirty="0">
                <a:latin typeface="Roboto" panose="02000000000000000000" pitchFamily="2" charset="0"/>
                <a:ea typeface="Roboto" panose="02000000000000000000" pitchFamily="2" charset="0"/>
              </a:rPr>
              <a:t>Un CNN se composent de deux parties la partie de </a:t>
            </a:r>
            <a:r>
              <a:rPr lang="fr-FR" dirty="0" err="1">
                <a:latin typeface="Roboto" panose="02000000000000000000" pitchFamily="2" charset="0"/>
                <a:ea typeface="Roboto" panose="02000000000000000000" pitchFamily="2" charset="0"/>
              </a:rPr>
              <a:t>convolutive</a:t>
            </a:r>
            <a:r>
              <a:rPr lang="fr-FR" dirty="0">
                <a:latin typeface="Roboto" panose="02000000000000000000" pitchFamily="2" charset="0"/>
                <a:ea typeface="Roboto" panose="02000000000000000000" pitchFamily="2" charset="0"/>
              </a:rPr>
              <a:t> qui contient trois couche: la couche de </a:t>
            </a:r>
            <a:r>
              <a:rPr lang="fr-FR" b="1" dirty="0">
                <a:latin typeface="Roboto" panose="02000000000000000000" pitchFamily="2" charset="0"/>
                <a:ea typeface="Roboto" panose="02000000000000000000" pitchFamily="2" charset="0"/>
              </a:rPr>
              <a:t>convolution</a:t>
            </a:r>
            <a:r>
              <a:rPr lang="fr-FR" dirty="0">
                <a:latin typeface="Roboto" panose="02000000000000000000" pitchFamily="2" charset="0"/>
                <a:ea typeface="Roboto" panose="02000000000000000000" pitchFamily="2" charset="0"/>
              </a:rPr>
              <a:t>, la couche </a:t>
            </a:r>
            <a:r>
              <a:rPr lang="fr-FR" b="1" dirty="0">
                <a:latin typeface="Roboto" panose="02000000000000000000" pitchFamily="2" charset="0"/>
                <a:ea typeface="Roboto" panose="02000000000000000000" pitchFamily="2" charset="0"/>
              </a:rPr>
              <a:t>RELU</a:t>
            </a:r>
            <a:r>
              <a:rPr lang="fr-FR" dirty="0">
                <a:latin typeface="Roboto" panose="02000000000000000000" pitchFamily="2" charset="0"/>
                <a:ea typeface="Roboto" panose="02000000000000000000" pitchFamily="2" charset="0"/>
              </a:rPr>
              <a:t>, la couche </a:t>
            </a:r>
            <a:r>
              <a:rPr lang="fr-FR" b="1" dirty="0" err="1">
                <a:latin typeface="Roboto" panose="02000000000000000000" pitchFamily="2" charset="0"/>
                <a:ea typeface="Roboto" panose="02000000000000000000" pitchFamily="2" charset="0"/>
              </a:rPr>
              <a:t>pooling</a:t>
            </a:r>
            <a:r>
              <a:rPr lang="fr-FR" dirty="0">
                <a:latin typeface="Roboto" panose="02000000000000000000" pitchFamily="2" charset="0"/>
                <a:ea typeface="Roboto" panose="02000000000000000000" pitchFamily="2" charset="0"/>
              </a:rPr>
              <a:t>, et la partie de classification qui contient la couche </a:t>
            </a:r>
            <a:r>
              <a:rPr lang="fr-FR" b="1" i="1" dirty="0" err="1">
                <a:latin typeface="Roboto" panose="02000000000000000000" pitchFamily="2" charset="0"/>
                <a:ea typeface="Roboto" panose="02000000000000000000" pitchFamily="2" charset="0"/>
              </a:rPr>
              <a:t>fully-connected</a:t>
            </a:r>
            <a:endParaRPr lang="fr-FR" dirty="0">
              <a:latin typeface="Roboto" panose="02000000000000000000" pitchFamily="2" charset="0"/>
              <a:ea typeface="Roboto" panose="02000000000000000000" pitchFamily="2" charset="0"/>
            </a:endParaRPr>
          </a:p>
        </p:txBody>
      </p:sp>
      <p:pic>
        <p:nvPicPr>
          <p:cNvPr id="9" name="Picture 2" descr="Compréhension du réseau neuronal convolutif (CNN) - Deep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765" y="3074497"/>
            <a:ext cx="7746035" cy="153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70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animEffect transition="in" filter="randombar(horizontal)">
                                      <p:cBhvr>
                                        <p:cTn id="7" dur="500"/>
                                        <p:tgtEl>
                                          <p:spTgt spid="58">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8">
                                            <p:txEl>
                                              <p:pRg st="2" end="2"/>
                                            </p:txEl>
                                          </p:spTgt>
                                        </p:tgtEl>
                                        <p:attrNameLst>
                                          <p:attrName>style.visibility</p:attrName>
                                        </p:attrNameLst>
                                      </p:cBhvr>
                                      <p:to>
                                        <p:strVal val="visible"/>
                                      </p:to>
                                    </p:set>
                                    <p:animEffect transition="in" filter="randombar(horizontal)">
                                      <p:cBhvr>
                                        <p:cTn id="10" dur="500"/>
                                        <p:tgtEl>
                                          <p:spTgt spid="58">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829" name="Google Shape;1829;p36"/>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lvl="0"/>
            <a:r>
              <a:rPr lang="fr-FR" dirty="0"/>
              <a:t>Réseaux de neurones </a:t>
            </a:r>
            <a:r>
              <a:rPr lang="fr-FR" dirty="0" err="1"/>
              <a:t>convolutifs</a:t>
            </a:r>
            <a:r>
              <a:rPr lang="fr-FR" dirty="0"/>
              <a:t> </a:t>
            </a:r>
            <a:endParaRPr dirty="0"/>
          </a:p>
        </p:txBody>
      </p:sp>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4572000" cy="307777"/>
          </a:xfrm>
          <a:prstGeom prst="rect">
            <a:avLst/>
          </a:prstGeom>
          <a:noFill/>
        </p:spPr>
        <p:txBody>
          <a:bodyPr wrap="square">
            <a:spAutoFit/>
          </a:bodyPr>
          <a:lstStyle/>
          <a:p>
            <a:pPr lvl="0"/>
            <a:r>
              <a:rPr lang="fr-FR" b="1" dirty="0">
                <a:solidFill>
                  <a:schemeClr val="accent3"/>
                </a:solidFill>
                <a:latin typeface="Roboto" panose="02000000000000000000" pitchFamily="2" charset="0"/>
                <a:ea typeface="Roboto" panose="02000000000000000000" pitchFamily="2" charset="0"/>
              </a:rPr>
              <a:t>Couche convolution </a:t>
            </a:r>
            <a:r>
              <a:rPr lang="fr-MA" b="1" dirty="0">
                <a:solidFill>
                  <a:srgbClr val="0070C0"/>
                </a:solidFill>
                <a:latin typeface="Roboto" panose="02000000000000000000" pitchFamily="2" charset="0"/>
                <a:ea typeface="Roboto" panose="02000000000000000000" pitchFamily="2" charset="0"/>
              </a:rPr>
              <a:t>:</a:t>
            </a:r>
          </a:p>
        </p:txBody>
      </p:sp>
      <p:sp>
        <p:nvSpPr>
          <p:cNvPr id="58" name="TextBox 57">
            <a:extLst>
              <a:ext uri="{FF2B5EF4-FFF2-40B4-BE49-F238E27FC236}">
                <a16:creationId xmlns:a16="http://schemas.microsoft.com/office/drawing/2014/main" id="{881815E1-EC92-4FA5-8771-4C902B96F42C}"/>
              </a:ext>
            </a:extLst>
          </p:cNvPr>
          <p:cNvSpPr txBox="1"/>
          <p:nvPr/>
        </p:nvSpPr>
        <p:spPr>
          <a:xfrm>
            <a:off x="804524" y="1556800"/>
            <a:ext cx="7966435" cy="1169551"/>
          </a:xfrm>
          <a:prstGeom prst="rect">
            <a:avLst/>
          </a:prstGeom>
          <a:noFill/>
        </p:spPr>
        <p:txBody>
          <a:bodyPr wrap="square">
            <a:spAutoFit/>
          </a:bodyPr>
          <a:lstStyle/>
          <a:p>
            <a:r>
              <a:rPr lang="fr-FR" dirty="0">
                <a:latin typeface="Roboto" panose="02000000000000000000" pitchFamily="2" charset="0"/>
                <a:ea typeface="Roboto" panose="02000000000000000000" pitchFamily="2" charset="0"/>
              </a:rPr>
              <a:t>Elle consiste à appliquer un </a:t>
            </a:r>
            <a:r>
              <a:rPr lang="fr-FR" b="1" i="1" dirty="0">
                <a:latin typeface="Roboto" panose="02000000000000000000" pitchFamily="2" charset="0"/>
                <a:ea typeface="Roboto" panose="02000000000000000000" pitchFamily="2" charset="0"/>
              </a:rPr>
              <a:t>filtre de convolution</a:t>
            </a:r>
            <a:r>
              <a:rPr lang="fr-FR" dirty="0">
                <a:latin typeface="Roboto" panose="02000000000000000000" pitchFamily="2" charset="0"/>
                <a:ea typeface="Roboto" panose="02000000000000000000" pitchFamily="2" charset="0"/>
              </a:rPr>
              <a:t> à l’image pour détecter des </a:t>
            </a:r>
            <a:r>
              <a:rPr lang="fr-FR" dirty="0" err="1">
                <a:latin typeface="Roboto" panose="02000000000000000000" pitchFamily="2" charset="0"/>
                <a:ea typeface="Roboto" panose="02000000000000000000" pitchFamily="2" charset="0"/>
              </a:rPr>
              <a:t>caractérisques</a:t>
            </a:r>
            <a:r>
              <a:rPr lang="fr-FR" dirty="0">
                <a:latin typeface="Roboto" panose="02000000000000000000" pitchFamily="2" charset="0"/>
                <a:ea typeface="Roboto" panose="02000000000000000000" pitchFamily="2" charset="0"/>
              </a:rPr>
              <a:t> de l’image. Une image passe à travers une succession de filtres, ou noyaux de convolution, créant de nouvelles images appelées cartes de convolutions. Certains filtres intermédiaires réduisent la résolution de l’image par une opération de maximum local. Au final, les cartes de convolutions sont mises à plat et concaténées en un vecteur de caractéristiques.</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992" y="2571750"/>
            <a:ext cx="5134045" cy="2609385"/>
          </a:xfrm>
          <a:prstGeom prst="rect">
            <a:avLst/>
          </a:prstGeom>
        </p:spPr>
      </p:pic>
    </p:spTree>
    <p:extLst>
      <p:ext uri="{BB962C8B-B14F-4D97-AF65-F5344CB8AC3E}">
        <p14:creationId xmlns:p14="http://schemas.microsoft.com/office/powerpoint/2010/main" val="368483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829" name="Google Shape;1829;p36"/>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lvl="0"/>
            <a:r>
              <a:rPr lang="fr-FR" dirty="0"/>
              <a:t>Réseaux de neurones </a:t>
            </a:r>
            <a:r>
              <a:rPr lang="fr-FR" dirty="0" err="1"/>
              <a:t>convolutifs</a:t>
            </a:r>
            <a:r>
              <a:rPr lang="fr-FR" dirty="0"/>
              <a:t> </a:t>
            </a:r>
            <a:endParaRPr dirty="0"/>
          </a:p>
        </p:txBody>
      </p:sp>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4572000" cy="307777"/>
          </a:xfrm>
          <a:prstGeom prst="rect">
            <a:avLst/>
          </a:prstGeom>
          <a:noFill/>
        </p:spPr>
        <p:txBody>
          <a:bodyPr wrap="square">
            <a:spAutoFit/>
          </a:bodyPr>
          <a:lstStyle/>
          <a:p>
            <a:pPr lvl="0"/>
            <a:r>
              <a:rPr lang="fr-FR" b="1" dirty="0">
                <a:solidFill>
                  <a:schemeClr val="accent3"/>
                </a:solidFill>
                <a:latin typeface="Roboto" panose="02000000000000000000" pitchFamily="2" charset="0"/>
                <a:ea typeface="Roboto" panose="02000000000000000000" pitchFamily="2" charset="0"/>
              </a:rPr>
              <a:t>Couche de correction </a:t>
            </a:r>
            <a:r>
              <a:rPr lang="fr-FR" b="1" dirty="0" err="1">
                <a:solidFill>
                  <a:schemeClr val="accent3"/>
                </a:solidFill>
                <a:latin typeface="Roboto" panose="02000000000000000000" pitchFamily="2" charset="0"/>
                <a:ea typeface="Roboto" panose="02000000000000000000" pitchFamily="2" charset="0"/>
              </a:rPr>
              <a:t>ReLU</a:t>
            </a:r>
            <a:r>
              <a:rPr lang="fr-MA" b="1" dirty="0">
                <a:solidFill>
                  <a:srgbClr val="0070C0"/>
                </a:solidFill>
                <a:latin typeface="Roboto" panose="02000000000000000000" pitchFamily="2" charset="0"/>
                <a:ea typeface="Roboto" panose="02000000000000000000" pitchFamily="2" charset="0"/>
              </a:rPr>
              <a:t>:</a:t>
            </a:r>
          </a:p>
        </p:txBody>
      </p:sp>
      <p:sp>
        <p:nvSpPr>
          <p:cNvPr id="58" name="TextBox 57">
            <a:extLst>
              <a:ext uri="{FF2B5EF4-FFF2-40B4-BE49-F238E27FC236}">
                <a16:creationId xmlns:a16="http://schemas.microsoft.com/office/drawing/2014/main" id="{881815E1-EC92-4FA5-8771-4C902B96F42C}"/>
              </a:ext>
            </a:extLst>
          </p:cNvPr>
          <p:cNvSpPr txBox="1"/>
          <p:nvPr/>
        </p:nvSpPr>
        <p:spPr>
          <a:xfrm>
            <a:off x="804524" y="1556800"/>
            <a:ext cx="7966435" cy="1384995"/>
          </a:xfrm>
          <a:prstGeom prst="rect">
            <a:avLst/>
          </a:prstGeom>
          <a:noFill/>
        </p:spPr>
        <p:txBody>
          <a:bodyPr wrap="square">
            <a:spAutoFit/>
          </a:bodyPr>
          <a:lstStyle/>
          <a:p>
            <a:r>
              <a:rPr lang="fr-FR" dirty="0" err="1"/>
              <a:t>ReLU</a:t>
            </a:r>
            <a:r>
              <a:rPr lang="fr-FR" dirty="0"/>
              <a:t> (</a:t>
            </a:r>
            <a:r>
              <a:rPr lang="fr-FR" i="1" dirty="0" err="1"/>
              <a:t>Rectified</a:t>
            </a:r>
            <a:r>
              <a:rPr lang="fr-FR" i="1" dirty="0"/>
              <a:t> </a:t>
            </a:r>
            <a:r>
              <a:rPr lang="fr-FR" i="1" dirty="0" err="1"/>
              <a:t>Linear</a:t>
            </a:r>
            <a:r>
              <a:rPr lang="fr-FR" i="1" dirty="0"/>
              <a:t> </a:t>
            </a:r>
            <a:r>
              <a:rPr lang="fr-FR" i="1" dirty="0" err="1"/>
              <a:t>Units</a:t>
            </a:r>
            <a:r>
              <a:rPr lang="fr-FR" dirty="0"/>
              <a:t>) désigne la fonction réelle non-linéaire définie par </a:t>
            </a:r>
            <a:r>
              <a:rPr lang="fr-FR" dirty="0" err="1"/>
              <a:t>ReLU</a:t>
            </a:r>
            <a:r>
              <a:rPr lang="fr-FR" dirty="0"/>
              <a:t>(x)=max(0,x).</a:t>
            </a:r>
          </a:p>
          <a:p>
            <a:endParaRPr lang="fr-FR" dirty="0">
              <a:latin typeface="Roboto" panose="02000000000000000000" pitchFamily="2" charset="0"/>
              <a:ea typeface="Roboto" panose="02000000000000000000" pitchFamily="2" charset="0"/>
            </a:endParaRPr>
          </a:p>
          <a:p>
            <a:r>
              <a:rPr lang="fr-FR" dirty="0"/>
              <a:t>La couche de correction </a:t>
            </a:r>
            <a:r>
              <a:rPr lang="fr-FR" dirty="0" err="1"/>
              <a:t>ReLU</a:t>
            </a:r>
            <a:r>
              <a:rPr lang="fr-FR" dirty="0"/>
              <a:t> remplace donc toutes les valeurs négatives reçues en entrées par des zéros.</a:t>
            </a:r>
          </a:p>
          <a:p>
            <a:endParaRPr lang="fr-FR" dirty="0">
              <a:latin typeface="Roboto" panose="02000000000000000000" pitchFamily="2" charset="0"/>
              <a:ea typeface="Roboto" panose="02000000000000000000" pitchFamily="2" charset="0"/>
            </a:endParaRPr>
          </a:p>
          <a:p>
            <a:endParaRPr lang="fr-FR" dirty="0">
              <a:latin typeface="Roboto" panose="02000000000000000000" pitchFamily="2" charset="0"/>
              <a:ea typeface="Roboto" panose="02000000000000000000" pitchFamily="2" charset="0"/>
            </a:endParaRPr>
          </a:p>
        </p:txBody>
      </p:sp>
      <p:pic>
        <p:nvPicPr>
          <p:cNvPr id="1026" name="Picture 2" descr="DataScienceToday - Les réseaux de neurones convolutif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120" y="3074497"/>
            <a:ext cx="5248275" cy="1697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2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animEffect transition="in" filter="fade">
                                      <p:cBhvr>
                                        <p:cTn id="7" dur="250"/>
                                        <p:tgtEl>
                                          <p:spTgt spid="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
                                            <p:txEl>
                                              <p:pRg st="2" end="2"/>
                                            </p:txEl>
                                          </p:spTgt>
                                        </p:tgtEl>
                                        <p:attrNameLst>
                                          <p:attrName>style.visibility</p:attrName>
                                        </p:attrNameLst>
                                      </p:cBhvr>
                                      <p:to>
                                        <p:strVal val="visible"/>
                                      </p:to>
                                    </p:set>
                                    <p:animEffect transition="in" filter="fade">
                                      <p:cBhvr>
                                        <p:cTn id="12" dur="500"/>
                                        <p:tgtEl>
                                          <p:spTgt spid="5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2"/>
          <p:cNvPicPr>
            <a:picLocks noChangeAspect="1"/>
          </p:cNvPicPr>
          <p:nvPr/>
        </p:nvPicPr>
        <p:blipFill rotWithShape="1">
          <a:blip r:embed="rId3">
            <a:extLst>
              <a:ext uri="{28A0092B-C50C-407E-A947-70E740481C1C}">
                <a14:useLocalDpi xmlns:a14="http://schemas.microsoft.com/office/drawing/2010/main" val="0"/>
              </a:ext>
            </a:extLst>
          </a:blip>
          <a:srcRect l="-2154" t="-8357" r="-2154" b="-8357"/>
          <a:stretch/>
        </p:blipFill>
        <p:spPr>
          <a:xfrm>
            <a:off x="0" y="0"/>
            <a:ext cx="9144000" cy="5143500"/>
          </a:xfrm>
          <a:custGeom>
            <a:avLst/>
            <a:gdLst>
              <a:gd name="connsiteX0" fmla="*/ 0 w 23368000"/>
              <a:gd name="connsiteY0" fmla="*/ 0 h 12700000"/>
              <a:gd name="connsiteX1" fmla="*/ 23368000 w 23368000"/>
              <a:gd name="connsiteY1" fmla="*/ 0 h 12700000"/>
              <a:gd name="connsiteX2" fmla="*/ 23368000 w 23368000"/>
              <a:gd name="connsiteY2" fmla="*/ 12700000 h 12700000"/>
              <a:gd name="connsiteX3" fmla="*/ 0 w 23368000"/>
              <a:gd name="connsiteY3" fmla="*/ 12700000 h 12700000"/>
            </a:gdLst>
            <a:ahLst/>
            <a:cxnLst>
              <a:cxn ang="0">
                <a:pos x="connsiteX0" y="connsiteY0"/>
              </a:cxn>
              <a:cxn ang="0">
                <a:pos x="connsiteX1" y="connsiteY1"/>
              </a:cxn>
              <a:cxn ang="0">
                <a:pos x="connsiteX2" y="connsiteY2"/>
              </a:cxn>
              <a:cxn ang="0">
                <a:pos x="connsiteX3" y="connsiteY3"/>
              </a:cxn>
            </a:cxnLst>
            <a:rect l="l" t="t" r="r" b="b"/>
            <a:pathLst>
              <a:path w="23368000" h="12700000">
                <a:moveTo>
                  <a:pt x="0" y="0"/>
                </a:moveTo>
                <a:lnTo>
                  <a:pt x="23368000" y="0"/>
                </a:lnTo>
                <a:lnTo>
                  <a:pt x="23368000" y="12700000"/>
                </a:lnTo>
                <a:lnTo>
                  <a:pt x="0" y="12700000"/>
                </a:lnTo>
                <a:close/>
              </a:path>
            </a:pathLst>
          </a:custGeom>
        </p:spPr>
      </p:pic>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829" name="Google Shape;1829;p36"/>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lvl="0"/>
            <a:r>
              <a:rPr lang="fr-FR" dirty="0"/>
              <a:t>Réseaux de neurones </a:t>
            </a:r>
            <a:r>
              <a:rPr lang="fr-FR" dirty="0" err="1"/>
              <a:t>convolutifs</a:t>
            </a:r>
            <a:r>
              <a:rPr lang="fr-FR" dirty="0"/>
              <a:t> </a:t>
            </a:r>
            <a:endParaRPr dirty="0"/>
          </a:p>
        </p:txBody>
      </p:sp>
      <p:sp>
        <p:nvSpPr>
          <p:cNvPr id="150" name="TextBox 149">
            <a:extLst>
              <a:ext uri="{FF2B5EF4-FFF2-40B4-BE49-F238E27FC236}">
                <a16:creationId xmlns:a16="http://schemas.microsoft.com/office/drawing/2014/main" id="{0B3C4642-26FA-42FB-A726-0BA9E6C2A6A5}"/>
              </a:ext>
            </a:extLst>
          </p:cNvPr>
          <p:cNvSpPr txBox="1"/>
          <p:nvPr/>
        </p:nvSpPr>
        <p:spPr>
          <a:xfrm>
            <a:off x="804524" y="1116321"/>
            <a:ext cx="4572000" cy="307777"/>
          </a:xfrm>
          <a:prstGeom prst="rect">
            <a:avLst/>
          </a:prstGeom>
          <a:noFill/>
        </p:spPr>
        <p:txBody>
          <a:bodyPr wrap="square">
            <a:spAutoFit/>
          </a:bodyPr>
          <a:lstStyle/>
          <a:p>
            <a:pPr lvl="0"/>
            <a:r>
              <a:rPr lang="fr-FR" b="1" dirty="0">
                <a:solidFill>
                  <a:schemeClr val="accent3"/>
                </a:solidFill>
                <a:latin typeface="Roboto" panose="02000000000000000000" pitchFamily="2" charset="0"/>
                <a:ea typeface="Roboto" panose="02000000000000000000" pitchFamily="2" charset="0"/>
              </a:rPr>
              <a:t>Couche de </a:t>
            </a:r>
            <a:r>
              <a:rPr lang="fr-FR" b="1" dirty="0" err="1">
                <a:solidFill>
                  <a:schemeClr val="accent3"/>
                </a:solidFill>
                <a:latin typeface="Roboto" panose="02000000000000000000" pitchFamily="2" charset="0"/>
                <a:ea typeface="Roboto" panose="02000000000000000000" pitchFamily="2" charset="0"/>
              </a:rPr>
              <a:t>pooling</a:t>
            </a:r>
            <a:r>
              <a:rPr lang="fr-FR" b="1" dirty="0">
                <a:solidFill>
                  <a:schemeClr val="accent3"/>
                </a:solidFill>
                <a:latin typeface="Roboto" panose="02000000000000000000" pitchFamily="2" charset="0"/>
                <a:ea typeface="Roboto" panose="02000000000000000000" pitchFamily="2" charset="0"/>
              </a:rPr>
              <a:t> </a:t>
            </a:r>
            <a:r>
              <a:rPr lang="fr-MA" b="1" dirty="0">
                <a:solidFill>
                  <a:srgbClr val="0070C0"/>
                </a:solidFill>
                <a:latin typeface="Roboto" panose="02000000000000000000" pitchFamily="2" charset="0"/>
                <a:ea typeface="Roboto" panose="02000000000000000000" pitchFamily="2" charset="0"/>
              </a:rPr>
              <a:t>:</a:t>
            </a:r>
          </a:p>
        </p:txBody>
      </p:sp>
      <p:sp>
        <p:nvSpPr>
          <p:cNvPr id="58" name="TextBox 57">
            <a:extLst>
              <a:ext uri="{FF2B5EF4-FFF2-40B4-BE49-F238E27FC236}">
                <a16:creationId xmlns:a16="http://schemas.microsoft.com/office/drawing/2014/main" id="{881815E1-EC92-4FA5-8771-4C902B96F42C}"/>
              </a:ext>
            </a:extLst>
          </p:cNvPr>
          <p:cNvSpPr txBox="1"/>
          <p:nvPr/>
        </p:nvSpPr>
        <p:spPr>
          <a:xfrm>
            <a:off x="804524" y="1556800"/>
            <a:ext cx="7966435" cy="523220"/>
          </a:xfrm>
          <a:prstGeom prst="rect">
            <a:avLst/>
          </a:prstGeom>
          <a:noFill/>
        </p:spPr>
        <p:txBody>
          <a:bodyPr wrap="square">
            <a:spAutoFit/>
          </a:bodyPr>
          <a:lstStyle/>
          <a:p>
            <a:r>
              <a:rPr lang="fr-FR" dirty="0">
                <a:latin typeface="Roboto" panose="02000000000000000000" pitchFamily="2" charset="0"/>
                <a:ea typeface="Roboto" panose="02000000000000000000" pitchFamily="2" charset="0"/>
              </a:rPr>
              <a:t>Consiste à réduire progressivement la taille de l’image en ne gardant que les informations les plus importantes, par exemple pour chaque groupe de 4 pixel, on prend pixel ayant la valeur maximales </a:t>
            </a:r>
          </a:p>
        </p:txBody>
      </p:sp>
      <p:pic>
        <p:nvPicPr>
          <p:cNvPr id="6" name="Image 5" descr="https://miro.medium.com/max/389/1*4v-YctNtVWAlWlkdCAbEBg.png"/>
          <p:cNvPicPr/>
          <p:nvPr/>
        </p:nvPicPr>
        <p:blipFill>
          <a:blip r:embed="rId3">
            <a:extLst>
              <a:ext uri="{28A0092B-C50C-407E-A947-70E740481C1C}">
                <a14:useLocalDpi xmlns:a14="http://schemas.microsoft.com/office/drawing/2010/main" val="0"/>
              </a:ext>
            </a:extLst>
          </a:blip>
          <a:srcRect/>
          <a:stretch>
            <a:fillRect/>
          </a:stretch>
        </p:blipFill>
        <p:spPr bwMode="auto">
          <a:xfrm>
            <a:off x="3243456" y="2246519"/>
            <a:ext cx="2463800" cy="1369424"/>
          </a:xfrm>
          <a:prstGeom prst="rect">
            <a:avLst/>
          </a:prstGeom>
          <a:noFill/>
          <a:ln>
            <a:noFill/>
          </a:ln>
        </p:spPr>
      </p:pic>
      <p:sp>
        <p:nvSpPr>
          <p:cNvPr id="3" name="Rectangle 2"/>
          <p:cNvSpPr/>
          <p:nvPr/>
        </p:nvSpPr>
        <p:spPr>
          <a:xfrm>
            <a:off x="895813" y="3615943"/>
            <a:ext cx="7875145" cy="707886"/>
          </a:xfrm>
          <a:prstGeom prst="rect">
            <a:avLst/>
          </a:prstGeom>
        </p:spPr>
        <p:txBody>
          <a:bodyPr wrap="square">
            <a:spAutoFit/>
          </a:bodyPr>
          <a:lstStyle/>
          <a:p>
            <a:pPr>
              <a:lnSpc>
                <a:spcPts val="2400"/>
              </a:lnSpc>
              <a:spcBef>
                <a:spcPts val="2400"/>
              </a:spcBef>
            </a:pPr>
            <a:r>
              <a:rPr lang="fr-FR" spc="-5" dirty="0">
                <a:solidFill>
                  <a:srgbClr val="292929"/>
                </a:solidFill>
                <a:latin typeface="Roboto" panose="02000000000000000000" pitchFamily="2" charset="0"/>
                <a:ea typeface="Roboto" panose="02000000000000000000" pitchFamily="2" charset="0"/>
                <a:cs typeface="Times New Roman" panose="02020603050405020304" pitchFamily="18" charset="0"/>
              </a:rPr>
              <a:t>Avec la couche </a:t>
            </a:r>
            <a:r>
              <a:rPr lang="fr-FR" spc="-5" dirty="0" err="1">
                <a:solidFill>
                  <a:srgbClr val="292929"/>
                </a:solidFill>
                <a:latin typeface="Roboto" panose="02000000000000000000" pitchFamily="2" charset="0"/>
                <a:ea typeface="Roboto" panose="02000000000000000000" pitchFamily="2" charset="0"/>
                <a:cs typeface="Times New Roman" panose="02020603050405020304" pitchFamily="18" charset="0"/>
              </a:rPr>
              <a:t>pooling</a:t>
            </a:r>
            <a:r>
              <a:rPr lang="fr-FR" spc="-5" dirty="0">
                <a:solidFill>
                  <a:srgbClr val="292929"/>
                </a:solidFill>
                <a:latin typeface="Roboto" panose="02000000000000000000" pitchFamily="2" charset="0"/>
                <a:ea typeface="Roboto" panose="02000000000000000000" pitchFamily="2" charset="0"/>
                <a:cs typeface="Times New Roman" panose="02020603050405020304" pitchFamily="18" charset="0"/>
              </a:rPr>
              <a:t>, la quantité de paramètres et de calcul dans le réseau sont réduits, et cela va permettre de contrôler le sur-apprentissage.</a:t>
            </a:r>
            <a:endParaRPr lang="fr-FR" sz="1050" dirty="0">
              <a:effectLst/>
              <a:latin typeface="Roboto" panose="02000000000000000000" pitchFamily="2"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73674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829" name="Google Shape;1829;p36"/>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lvl="0"/>
            <a:r>
              <a:rPr lang="fr-FR" dirty="0"/>
              <a:t>Réseaux de neurones </a:t>
            </a:r>
            <a:r>
              <a:rPr lang="fr-FR" dirty="0" err="1"/>
              <a:t>convolutifs</a:t>
            </a:r>
            <a:r>
              <a:rPr lang="fr-FR" dirty="0"/>
              <a:t> </a:t>
            </a:r>
            <a:endParaRPr dirty="0"/>
          </a:p>
        </p:txBody>
      </p:sp>
      <p:sp>
        <p:nvSpPr>
          <p:cNvPr id="150" name="TextBox 149">
            <a:extLst>
              <a:ext uri="{FF2B5EF4-FFF2-40B4-BE49-F238E27FC236}">
                <a16:creationId xmlns:a16="http://schemas.microsoft.com/office/drawing/2014/main" id="{0B3C4642-26FA-42FB-A726-0BA9E6C2A6A5}"/>
              </a:ext>
            </a:extLst>
          </p:cNvPr>
          <p:cNvSpPr txBox="1"/>
          <p:nvPr/>
        </p:nvSpPr>
        <p:spPr>
          <a:xfrm>
            <a:off x="804524" y="1062100"/>
            <a:ext cx="4572000" cy="307777"/>
          </a:xfrm>
          <a:prstGeom prst="rect">
            <a:avLst/>
          </a:prstGeom>
          <a:noFill/>
        </p:spPr>
        <p:txBody>
          <a:bodyPr wrap="square">
            <a:spAutoFit/>
          </a:bodyPr>
          <a:lstStyle/>
          <a:p>
            <a:r>
              <a:rPr lang="en-US" b="1" dirty="0" err="1">
                <a:solidFill>
                  <a:schemeClr val="accent3"/>
                </a:solidFill>
                <a:latin typeface="Roboto" panose="02000000000000000000" pitchFamily="2" charset="0"/>
                <a:ea typeface="Roboto" panose="02000000000000000000" pitchFamily="2" charset="0"/>
              </a:rPr>
              <a:t>Couche</a:t>
            </a:r>
            <a:r>
              <a:rPr lang="en-US" b="1" dirty="0">
                <a:solidFill>
                  <a:schemeClr val="accent3"/>
                </a:solidFill>
                <a:latin typeface="Roboto" panose="02000000000000000000" pitchFamily="2" charset="0"/>
                <a:ea typeface="Roboto" panose="02000000000000000000" pitchFamily="2" charset="0"/>
              </a:rPr>
              <a:t> </a:t>
            </a:r>
            <a:r>
              <a:rPr lang="en-US" b="1" dirty="0" err="1">
                <a:solidFill>
                  <a:schemeClr val="accent3"/>
                </a:solidFill>
                <a:latin typeface="Roboto" panose="02000000000000000000" pitchFamily="2" charset="0"/>
                <a:ea typeface="Roboto" panose="02000000000000000000" pitchFamily="2" charset="0"/>
              </a:rPr>
              <a:t>entierement</a:t>
            </a:r>
            <a:r>
              <a:rPr lang="en-US" b="1" dirty="0">
                <a:solidFill>
                  <a:schemeClr val="accent3"/>
                </a:solidFill>
                <a:latin typeface="Roboto" panose="02000000000000000000" pitchFamily="2" charset="0"/>
                <a:ea typeface="Roboto" panose="02000000000000000000" pitchFamily="2" charset="0"/>
              </a:rPr>
              <a:t> </a:t>
            </a:r>
            <a:r>
              <a:rPr lang="en-US" b="1" dirty="0" err="1">
                <a:solidFill>
                  <a:schemeClr val="accent3"/>
                </a:solidFill>
                <a:latin typeface="Roboto" panose="02000000000000000000" pitchFamily="2" charset="0"/>
                <a:ea typeface="Roboto" panose="02000000000000000000" pitchFamily="2" charset="0"/>
              </a:rPr>
              <a:t>connectée</a:t>
            </a:r>
            <a:r>
              <a:rPr lang="en-US" b="1" dirty="0">
                <a:solidFill>
                  <a:schemeClr val="accent3"/>
                </a:solidFill>
                <a:latin typeface="Roboto" panose="02000000000000000000" pitchFamily="2" charset="0"/>
                <a:ea typeface="Roboto" panose="02000000000000000000" pitchFamily="2" charset="0"/>
              </a:rPr>
              <a:t> (Fully connected)</a:t>
            </a:r>
            <a:r>
              <a:rPr lang="fr-FR" dirty="0">
                <a:solidFill>
                  <a:schemeClr val="accent3"/>
                </a:solidFill>
                <a:latin typeface="Roboto" panose="02000000000000000000" pitchFamily="2" charset="0"/>
                <a:ea typeface="Roboto" panose="02000000000000000000" pitchFamily="2" charset="0"/>
              </a:rPr>
              <a:t> </a:t>
            </a:r>
            <a:r>
              <a:rPr lang="fr-MA" b="1" dirty="0">
                <a:solidFill>
                  <a:srgbClr val="0070C0"/>
                </a:solidFill>
                <a:latin typeface="Roboto" panose="02000000000000000000" pitchFamily="2" charset="0"/>
                <a:ea typeface="Roboto" panose="02000000000000000000" pitchFamily="2" charset="0"/>
              </a:rPr>
              <a:t>:</a:t>
            </a:r>
          </a:p>
        </p:txBody>
      </p:sp>
      <p:sp>
        <p:nvSpPr>
          <p:cNvPr id="58" name="TextBox 57">
            <a:extLst>
              <a:ext uri="{FF2B5EF4-FFF2-40B4-BE49-F238E27FC236}">
                <a16:creationId xmlns:a16="http://schemas.microsoft.com/office/drawing/2014/main" id="{881815E1-EC92-4FA5-8771-4C902B96F42C}"/>
              </a:ext>
            </a:extLst>
          </p:cNvPr>
          <p:cNvSpPr txBox="1"/>
          <p:nvPr/>
        </p:nvSpPr>
        <p:spPr>
          <a:xfrm>
            <a:off x="804524" y="1511976"/>
            <a:ext cx="7966435" cy="1815882"/>
          </a:xfrm>
          <a:prstGeom prst="rect">
            <a:avLst/>
          </a:prstGeom>
          <a:noFill/>
        </p:spPr>
        <p:txBody>
          <a:bodyPr wrap="square">
            <a:spAutoFit/>
          </a:bodyPr>
          <a:lstStyle/>
          <a:p>
            <a:r>
              <a:rPr lang="fr-FR" dirty="0">
                <a:latin typeface="Roboto" panose="02000000000000000000" pitchFamily="2" charset="0"/>
                <a:ea typeface="Roboto" panose="02000000000000000000" pitchFamily="2" charset="0"/>
              </a:rPr>
              <a:t>       couche </a:t>
            </a:r>
            <a:r>
              <a:rPr lang="fr-FR" i="1" dirty="0" err="1">
                <a:latin typeface="Roboto" panose="02000000000000000000" pitchFamily="2" charset="0"/>
                <a:ea typeface="Roboto" panose="02000000000000000000" pitchFamily="2" charset="0"/>
              </a:rPr>
              <a:t>fully-connected</a:t>
            </a:r>
            <a:r>
              <a:rPr lang="fr-FR" dirty="0">
                <a:latin typeface="Roboto" panose="02000000000000000000" pitchFamily="2" charset="0"/>
                <a:ea typeface="Roboto" panose="02000000000000000000" pitchFamily="2" charset="0"/>
              </a:rPr>
              <a:t> permet de classifier l'image en entrée du réseau : elle renvoie un vecteur de taille N, où N est le nombre de classes dans notre problème de classification d'images. Chaque élément du vecteur indique la probabilité pour l'image en entrée d'appartenir à une classe. </a:t>
            </a:r>
          </a:p>
          <a:p>
            <a:endParaRPr lang="fr-FR" dirty="0">
              <a:latin typeface="Roboto" panose="02000000000000000000" pitchFamily="2" charset="0"/>
              <a:ea typeface="Roboto" panose="02000000000000000000" pitchFamily="2" charset="0"/>
            </a:endParaRPr>
          </a:p>
          <a:p>
            <a:r>
              <a:rPr lang="fr-FR" dirty="0">
                <a:latin typeface="Roboto" panose="02000000000000000000" pitchFamily="2" charset="0"/>
                <a:ea typeface="Roboto" panose="02000000000000000000" pitchFamily="2" charset="0"/>
              </a:rPr>
              <a:t>Par exemple, si le problème consiste à distinguer les chats des chiens, le vecteur final sera de taille 2 : le premier élément (respectivement, le deuxième) donne la probabilité d'appartenir à la classe "chat" (respectivement "chien"). Ainsi, le vecteur [0.9 0.1] signifie que l'image a 90% de chances de représenter un chat.</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761" y="3451412"/>
            <a:ext cx="6831981" cy="1524000"/>
          </a:xfrm>
          <a:prstGeom prst="rect">
            <a:avLst/>
          </a:prstGeom>
        </p:spPr>
      </p:pic>
    </p:spTree>
    <p:extLst>
      <p:ext uri="{BB962C8B-B14F-4D97-AF65-F5344CB8AC3E}">
        <p14:creationId xmlns:p14="http://schemas.microsoft.com/office/powerpoint/2010/main" val="206072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8">
                                            <p:txEl>
                                              <p:pRg st="0" end="0"/>
                                            </p:txEl>
                                          </p:spTgt>
                                        </p:tgtEl>
                                        <p:attrNameLst>
                                          <p:attrName>style.visibility</p:attrName>
                                        </p:attrNameLst>
                                      </p:cBhvr>
                                      <p:to>
                                        <p:strVal val="visible"/>
                                      </p:to>
                                    </p:set>
                                    <p:animEffect transition="in" filter="fade">
                                      <p:cBhvr>
                                        <p:cTn id="11" dur="500"/>
                                        <p:tgtEl>
                                          <p:spTgt spid="5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8">
                                            <p:txEl>
                                              <p:pRg st="2" end="2"/>
                                            </p:txEl>
                                          </p:spTgt>
                                        </p:tgtEl>
                                        <p:attrNameLst>
                                          <p:attrName>style.visibility</p:attrName>
                                        </p:attrNameLst>
                                      </p:cBhvr>
                                      <p:to>
                                        <p:strVal val="visible"/>
                                      </p:to>
                                    </p:set>
                                    <p:animEffect transition="in" filter="fade">
                                      <p:cBhvr>
                                        <p:cTn id="16" dur="500"/>
                                        <p:tgtEl>
                                          <p:spTgt spid="58">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829" name="Google Shape;1829;p36"/>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lvl="0"/>
            <a:r>
              <a:rPr lang="fr-FR" dirty="0"/>
              <a:t>Réseaux de neurones </a:t>
            </a:r>
            <a:r>
              <a:rPr lang="fr-FR" dirty="0" err="1"/>
              <a:t>convolutifs</a:t>
            </a:r>
            <a:r>
              <a:rPr lang="fr-FR" dirty="0"/>
              <a:t> </a:t>
            </a:r>
            <a:endParaRPr dirty="0"/>
          </a:p>
        </p:txBody>
      </p:sp>
      <p:sp>
        <p:nvSpPr>
          <p:cNvPr id="150" name="TextBox 149">
            <a:extLst>
              <a:ext uri="{FF2B5EF4-FFF2-40B4-BE49-F238E27FC236}">
                <a16:creationId xmlns:a16="http://schemas.microsoft.com/office/drawing/2014/main" id="{0B3C4642-26FA-42FB-A726-0BA9E6C2A6A5}"/>
              </a:ext>
            </a:extLst>
          </p:cNvPr>
          <p:cNvSpPr txBox="1"/>
          <p:nvPr/>
        </p:nvSpPr>
        <p:spPr>
          <a:xfrm>
            <a:off x="963550" y="1315104"/>
            <a:ext cx="4572000" cy="307777"/>
          </a:xfrm>
          <a:prstGeom prst="rect">
            <a:avLst/>
          </a:prstGeom>
          <a:noFill/>
        </p:spPr>
        <p:txBody>
          <a:bodyPr wrap="square">
            <a:spAutoFit/>
          </a:bodyPr>
          <a:lstStyle/>
          <a:p>
            <a:pPr lvl="0"/>
            <a:r>
              <a:rPr lang="fr-FR" b="1" dirty="0">
                <a:solidFill>
                  <a:schemeClr val="accent3"/>
                </a:solidFill>
                <a:latin typeface="Roboto" panose="02000000000000000000" pitchFamily="2" charset="0"/>
                <a:ea typeface="Roboto" panose="02000000000000000000" pitchFamily="2" charset="0"/>
              </a:rPr>
              <a:t>L’objectif générale de la </a:t>
            </a:r>
            <a:r>
              <a:rPr lang="fr-FR" b="1" dirty="0">
                <a:latin typeface="Roboto" panose="02000000000000000000" pitchFamily="2" charset="0"/>
                <a:ea typeface="Roboto" panose="02000000000000000000" pitchFamily="2" charset="0"/>
              </a:rPr>
              <a:t> </a:t>
            </a:r>
            <a:r>
              <a:rPr lang="fr-FR" b="1" dirty="0">
                <a:solidFill>
                  <a:schemeClr val="accent3"/>
                </a:solidFill>
                <a:latin typeface="Roboto" panose="02000000000000000000" pitchFamily="2" charset="0"/>
                <a:ea typeface="Roboto" panose="02000000000000000000" pitchFamily="2" charset="0"/>
              </a:rPr>
              <a:t>partie </a:t>
            </a:r>
            <a:r>
              <a:rPr lang="fr-FR" b="1" dirty="0" err="1">
                <a:solidFill>
                  <a:schemeClr val="accent3"/>
                </a:solidFill>
                <a:latin typeface="Roboto" panose="02000000000000000000" pitchFamily="2" charset="0"/>
                <a:ea typeface="Roboto" panose="02000000000000000000" pitchFamily="2" charset="0"/>
              </a:rPr>
              <a:t>convolutive</a:t>
            </a:r>
            <a:r>
              <a:rPr lang="fr-FR" b="1" dirty="0">
                <a:solidFill>
                  <a:schemeClr val="accent3"/>
                </a:solidFill>
                <a:latin typeface="Roboto" panose="02000000000000000000" pitchFamily="2" charset="0"/>
                <a:ea typeface="Roboto" panose="02000000000000000000" pitchFamily="2" charset="0"/>
              </a:rPr>
              <a:t> </a:t>
            </a:r>
            <a:r>
              <a:rPr lang="fr-FR" b="1" dirty="0">
                <a:latin typeface="Roboto" panose="02000000000000000000" pitchFamily="2" charset="0"/>
                <a:ea typeface="Roboto" panose="02000000000000000000" pitchFamily="2" charset="0"/>
              </a:rPr>
              <a:t> </a:t>
            </a:r>
            <a:r>
              <a:rPr lang="fr-MA" b="1" dirty="0">
                <a:solidFill>
                  <a:srgbClr val="0070C0"/>
                </a:solidFill>
                <a:latin typeface="Roboto" panose="02000000000000000000" pitchFamily="2" charset="0"/>
                <a:ea typeface="Roboto" panose="02000000000000000000" pitchFamily="2" charset="0"/>
              </a:rPr>
              <a:t>:</a:t>
            </a:r>
          </a:p>
        </p:txBody>
      </p:sp>
      <p:sp>
        <p:nvSpPr>
          <p:cNvPr id="58" name="TextBox 57">
            <a:extLst>
              <a:ext uri="{FF2B5EF4-FFF2-40B4-BE49-F238E27FC236}">
                <a16:creationId xmlns:a16="http://schemas.microsoft.com/office/drawing/2014/main" id="{881815E1-EC92-4FA5-8771-4C902B96F42C}"/>
              </a:ext>
            </a:extLst>
          </p:cNvPr>
          <p:cNvSpPr txBox="1"/>
          <p:nvPr/>
        </p:nvSpPr>
        <p:spPr>
          <a:xfrm>
            <a:off x="804524" y="1924547"/>
            <a:ext cx="7966435" cy="1323439"/>
          </a:xfrm>
          <a:prstGeom prst="rect">
            <a:avLst/>
          </a:prstGeom>
          <a:noFill/>
        </p:spPr>
        <p:txBody>
          <a:bodyPr wrap="square">
            <a:spAutoFit/>
          </a:bodyPr>
          <a:lstStyle/>
          <a:p>
            <a:r>
              <a:rPr lang="fr-FR" sz="1600" dirty="0">
                <a:latin typeface="Roboto" panose="02000000000000000000" pitchFamily="2" charset="0"/>
                <a:ea typeface="Roboto" panose="02000000000000000000" pitchFamily="2" charset="0"/>
              </a:rPr>
              <a:t>       C’est d’extraire des caractéristiques propres à chaque image en les compressant de façon à réduire leur taille initiale. En résumé, l’image fournie en entrée passe à travers une succession de filtres, créant par la même occasion de nouvelles images appelées cartes de convolutions. Enfin, les cartes de convolutions obtenues sont concaténées dans un vecteur de caractéristiques appelé code CNN.</a:t>
            </a:r>
          </a:p>
        </p:txBody>
      </p:sp>
    </p:spTree>
    <p:extLst>
      <p:ext uri="{BB962C8B-B14F-4D97-AF65-F5344CB8AC3E}">
        <p14:creationId xmlns:p14="http://schemas.microsoft.com/office/powerpoint/2010/main" val="281002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animEffect transition="in" filter="randombar(horizontal)">
                                      <p:cBhvr>
                                        <p:cTn id="7"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829" name="Google Shape;1829;p36"/>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lvl="0"/>
            <a:r>
              <a:rPr lang="fr-FR" dirty="0"/>
              <a:t>Réseaux de neurones </a:t>
            </a:r>
            <a:r>
              <a:rPr lang="fr-FR" dirty="0" err="1"/>
              <a:t>convolutifs</a:t>
            </a:r>
            <a:r>
              <a:rPr lang="fr-FR" dirty="0"/>
              <a:t> </a:t>
            </a:r>
            <a:endParaRPr dirty="0"/>
          </a:p>
        </p:txBody>
      </p:sp>
      <p:sp>
        <p:nvSpPr>
          <p:cNvPr id="150" name="TextBox 149">
            <a:extLst>
              <a:ext uri="{FF2B5EF4-FFF2-40B4-BE49-F238E27FC236}">
                <a16:creationId xmlns:a16="http://schemas.microsoft.com/office/drawing/2014/main" id="{0B3C4642-26FA-42FB-A726-0BA9E6C2A6A5}"/>
              </a:ext>
            </a:extLst>
          </p:cNvPr>
          <p:cNvSpPr txBox="1"/>
          <p:nvPr/>
        </p:nvSpPr>
        <p:spPr>
          <a:xfrm>
            <a:off x="963550" y="1315104"/>
            <a:ext cx="4572000" cy="307777"/>
          </a:xfrm>
          <a:prstGeom prst="rect">
            <a:avLst/>
          </a:prstGeom>
          <a:noFill/>
        </p:spPr>
        <p:txBody>
          <a:bodyPr wrap="square">
            <a:spAutoFit/>
          </a:bodyPr>
          <a:lstStyle/>
          <a:p>
            <a:pPr lvl="0"/>
            <a:r>
              <a:rPr lang="fr-FR" b="1" dirty="0">
                <a:solidFill>
                  <a:schemeClr val="accent3"/>
                </a:solidFill>
              </a:rPr>
              <a:t>L’objectif générale de la </a:t>
            </a:r>
            <a:r>
              <a:rPr lang="fr-FR" b="1" dirty="0"/>
              <a:t> </a:t>
            </a:r>
            <a:r>
              <a:rPr lang="fr-FR" b="1" dirty="0">
                <a:solidFill>
                  <a:schemeClr val="accent3"/>
                </a:solidFill>
              </a:rPr>
              <a:t>partie de classification</a:t>
            </a:r>
            <a:r>
              <a:rPr lang="fr-FR" b="1" dirty="0"/>
              <a:t> </a:t>
            </a:r>
            <a:r>
              <a:rPr lang="fr-MA" b="1" dirty="0">
                <a:solidFill>
                  <a:srgbClr val="0070C0"/>
                </a:solidFill>
                <a:latin typeface="Roboto" panose="02000000000000000000" pitchFamily="2" charset="0"/>
                <a:ea typeface="Roboto" panose="02000000000000000000" pitchFamily="2" charset="0"/>
              </a:rPr>
              <a:t>:</a:t>
            </a:r>
          </a:p>
        </p:txBody>
      </p:sp>
      <p:sp>
        <p:nvSpPr>
          <p:cNvPr id="3" name="Rectangle 2"/>
          <p:cNvSpPr/>
          <p:nvPr/>
        </p:nvSpPr>
        <p:spPr>
          <a:xfrm>
            <a:off x="883920" y="1879253"/>
            <a:ext cx="7894320" cy="738664"/>
          </a:xfrm>
          <a:prstGeom prst="rect">
            <a:avLst/>
          </a:prstGeom>
        </p:spPr>
        <p:txBody>
          <a:bodyPr wrap="square">
            <a:spAutoFit/>
          </a:bodyPr>
          <a:lstStyle/>
          <a:p>
            <a:pPr lvl="0"/>
            <a:r>
              <a:rPr lang="fr-FR" dirty="0">
                <a:latin typeface="Roboto" panose="020B0604020202020204" charset="0"/>
                <a:ea typeface="Roboto" panose="020B0604020202020204" charset="0"/>
              </a:rPr>
              <a:t>Ce code CNN en sortie de la partie </a:t>
            </a:r>
            <a:r>
              <a:rPr lang="fr-FR" dirty="0" err="1">
                <a:latin typeface="Roboto" panose="020B0604020202020204" charset="0"/>
                <a:ea typeface="Roboto" panose="020B0604020202020204" charset="0"/>
              </a:rPr>
              <a:t>convolutive</a:t>
            </a:r>
            <a:r>
              <a:rPr lang="fr-FR" dirty="0">
                <a:latin typeface="Roboto" panose="020B0604020202020204" charset="0"/>
                <a:ea typeface="Roboto" panose="020B0604020202020204" charset="0"/>
              </a:rPr>
              <a:t> est ensuite branché en entrée d’une deuxième partie, constituée de couches entièrement connectées. Le rôle de cette partie est de combiner les caractéristiques du code CNN pour classer l’image</a:t>
            </a:r>
            <a:r>
              <a:rPr lang="fr-FR" dirty="0"/>
              <a:t>.</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550" y="2874288"/>
            <a:ext cx="7601330" cy="1646911"/>
          </a:xfrm>
          <a:prstGeom prst="rect">
            <a:avLst/>
          </a:prstGeom>
        </p:spPr>
      </p:pic>
    </p:spTree>
    <p:extLst>
      <p:ext uri="{BB962C8B-B14F-4D97-AF65-F5344CB8AC3E}">
        <p14:creationId xmlns:p14="http://schemas.microsoft.com/office/powerpoint/2010/main" val="407003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978" name="Google Shape;978;p26"/>
          <p:cNvGrpSpPr/>
          <p:nvPr/>
        </p:nvGrpSpPr>
        <p:grpSpPr>
          <a:xfrm>
            <a:off x="260521" y="1149602"/>
            <a:ext cx="3943046" cy="604500"/>
            <a:chOff x="-89296" y="1191038"/>
            <a:chExt cx="3943046" cy="604500"/>
          </a:xfrm>
        </p:grpSpPr>
        <p:sp>
          <p:nvSpPr>
            <p:cNvPr id="979" name="Google Shape;979;p26"/>
            <p:cNvSpPr/>
            <p:nvPr/>
          </p:nvSpPr>
          <p:spPr>
            <a:xfrm>
              <a:off x="3249250" y="1191038"/>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sp>
          <p:nvSpPr>
            <p:cNvPr id="980" name="Google Shape;980;p26"/>
            <p:cNvSpPr txBox="1"/>
            <p:nvPr/>
          </p:nvSpPr>
          <p:spPr>
            <a:xfrm>
              <a:off x="-89296" y="1388461"/>
              <a:ext cx="3338286" cy="331800"/>
            </a:xfrm>
            <a:prstGeom prst="rect">
              <a:avLst/>
            </a:prstGeom>
            <a:noFill/>
            <a:ln>
              <a:noFill/>
            </a:ln>
          </p:spPr>
          <p:txBody>
            <a:bodyPr spcFirstLastPara="1" wrap="square" lIns="91425" tIns="91425" rIns="91425" bIns="91425" anchor="ctr" anchorCtr="0">
              <a:noAutofit/>
            </a:bodyPr>
            <a:lstStyle/>
            <a:p>
              <a:r>
                <a:rPr lang="fr-FR" b="1" dirty="0">
                  <a:latin typeface="Roboto" panose="02000000000000000000" pitchFamily="2" charset="0"/>
                  <a:ea typeface="Roboto" panose="02000000000000000000" pitchFamily="2" charset="0"/>
                </a:rPr>
                <a:t>Peut être implémenté dans diverses résolutions d'image </a:t>
              </a:r>
            </a:p>
          </p:txBody>
        </p:sp>
      </p:grpSp>
      <p:grpSp>
        <p:nvGrpSpPr>
          <p:cNvPr id="982" name="Google Shape;982;p26"/>
          <p:cNvGrpSpPr/>
          <p:nvPr/>
        </p:nvGrpSpPr>
        <p:grpSpPr>
          <a:xfrm>
            <a:off x="229880" y="2177107"/>
            <a:ext cx="3961131" cy="604500"/>
            <a:chOff x="-107381" y="2156825"/>
            <a:chExt cx="3961131" cy="604500"/>
          </a:xfrm>
        </p:grpSpPr>
        <p:sp>
          <p:nvSpPr>
            <p:cNvPr id="983" name="Google Shape;983;p26"/>
            <p:cNvSpPr/>
            <p:nvPr/>
          </p:nvSpPr>
          <p:spPr>
            <a:xfrm>
              <a:off x="3249250" y="2156825"/>
              <a:ext cx="604500" cy="60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02</a:t>
              </a:r>
              <a:endParaRPr sz="1800" b="1" dirty="0">
                <a:solidFill>
                  <a:schemeClr val="lt1"/>
                </a:solidFill>
                <a:latin typeface="Fira Sans Extra Condensed"/>
                <a:ea typeface="Fira Sans Extra Condensed"/>
                <a:cs typeface="Fira Sans Extra Condensed"/>
                <a:sym typeface="Fira Sans Extra Condensed"/>
              </a:endParaRPr>
            </a:p>
          </p:txBody>
        </p:sp>
        <p:sp>
          <p:nvSpPr>
            <p:cNvPr id="984" name="Google Shape;984;p26"/>
            <p:cNvSpPr txBox="1"/>
            <p:nvPr/>
          </p:nvSpPr>
          <p:spPr>
            <a:xfrm>
              <a:off x="-107381" y="2350652"/>
              <a:ext cx="3303546" cy="331800"/>
            </a:xfrm>
            <a:prstGeom prst="rect">
              <a:avLst/>
            </a:prstGeom>
            <a:noFill/>
            <a:ln>
              <a:noFill/>
            </a:ln>
          </p:spPr>
          <p:txBody>
            <a:bodyPr spcFirstLastPara="1" wrap="square" lIns="91425" tIns="91425" rIns="91425" bIns="91425" anchor="ctr" anchorCtr="0">
              <a:noAutofit/>
            </a:bodyPr>
            <a:lstStyle/>
            <a:p>
              <a:pPr lvl="0"/>
              <a:r>
                <a:rPr lang="fr-FR" b="1" dirty="0">
                  <a:latin typeface="Roboto" panose="02000000000000000000" pitchFamily="2" charset="0"/>
                  <a:ea typeface="Roboto" panose="02000000000000000000" pitchFamily="2" charset="0"/>
                </a:rPr>
                <a:t>L'informatique est tellement détaillée que le taux d'erreur est probablement faible</a:t>
              </a:r>
              <a:endParaRPr lang="fr-MA" b="1" dirty="0">
                <a:solidFill>
                  <a:srgbClr val="000000"/>
                </a:solidFill>
                <a:latin typeface="Roboto" panose="02000000000000000000" pitchFamily="2" charset="0"/>
                <a:ea typeface="Roboto" panose="02000000000000000000" pitchFamily="2" charset="0"/>
                <a:cs typeface="Fira Sans Extra Condensed"/>
                <a:sym typeface="Fira Sans Extra Condensed"/>
              </a:endParaRPr>
            </a:p>
          </p:txBody>
        </p:sp>
      </p:grpSp>
      <p:grpSp>
        <p:nvGrpSpPr>
          <p:cNvPr id="990" name="Google Shape;990;p26"/>
          <p:cNvGrpSpPr/>
          <p:nvPr/>
        </p:nvGrpSpPr>
        <p:grpSpPr>
          <a:xfrm>
            <a:off x="223933" y="3104371"/>
            <a:ext cx="3979634" cy="604500"/>
            <a:chOff x="-124173" y="4088400"/>
            <a:chExt cx="3977923" cy="604500"/>
          </a:xfrm>
        </p:grpSpPr>
        <p:sp>
          <p:nvSpPr>
            <p:cNvPr id="991" name="Google Shape;991;p26"/>
            <p:cNvSpPr/>
            <p:nvPr/>
          </p:nvSpPr>
          <p:spPr>
            <a:xfrm>
              <a:off x="3249250" y="4088400"/>
              <a:ext cx="604500" cy="604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03</a:t>
              </a:r>
              <a:endParaRPr sz="1800" b="1" dirty="0">
                <a:solidFill>
                  <a:schemeClr val="lt1"/>
                </a:solidFill>
                <a:latin typeface="Fira Sans Extra Condensed"/>
                <a:ea typeface="Fira Sans Extra Condensed"/>
                <a:cs typeface="Fira Sans Extra Condensed"/>
                <a:sym typeface="Fira Sans Extra Condensed"/>
              </a:endParaRPr>
            </a:p>
          </p:txBody>
        </p:sp>
        <p:sp>
          <p:nvSpPr>
            <p:cNvPr id="992" name="Google Shape;992;p26"/>
            <p:cNvSpPr txBox="1"/>
            <p:nvPr/>
          </p:nvSpPr>
          <p:spPr>
            <a:xfrm>
              <a:off x="-124173" y="4307978"/>
              <a:ext cx="3297762" cy="362167"/>
            </a:xfrm>
            <a:prstGeom prst="rect">
              <a:avLst/>
            </a:prstGeom>
            <a:noFill/>
            <a:ln>
              <a:noFill/>
            </a:ln>
          </p:spPr>
          <p:txBody>
            <a:bodyPr spcFirstLastPara="1" wrap="square" lIns="91425" tIns="91425" rIns="91425" bIns="91425" anchor="ctr" anchorCtr="0">
              <a:noAutofit/>
            </a:bodyPr>
            <a:lstStyle/>
            <a:p>
              <a:pPr lvl="0"/>
              <a:r>
                <a:rPr lang="fr-FR" b="1" dirty="0">
                  <a:latin typeface="Roboto" panose="02000000000000000000" pitchFamily="2" charset="0"/>
                  <a:ea typeface="Roboto" panose="02000000000000000000" pitchFamily="2" charset="0"/>
                </a:rPr>
                <a:t> Le réseau de neurones de convolution (CNN) est capable de résoudre des    problèmes complexes ayant de nombreux paramètres à calculer</a:t>
              </a:r>
              <a:endParaRPr lang="fr-MA" b="1" dirty="0">
                <a:solidFill>
                  <a:schemeClr val="tx1"/>
                </a:solidFill>
                <a:latin typeface="Roboto" panose="02000000000000000000" pitchFamily="2" charset="0"/>
                <a:ea typeface="Roboto" panose="02000000000000000000" pitchFamily="2" charset="0"/>
                <a:cs typeface="Fira Sans Extra Condensed"/>
                <a:sym typeface="Fira Sans Extra Condensed"/>
              </a:endParaRPr>
            </a:p>
          </p:txBody>
        </p:sp>
      </p:grpSp>
      <p:sp>
        <p:nvSpPr>
          <p:cNvPr id="994" name="Google Shape;994;p26"/>
          <p:cNvSpPr txBox="1"/>
          <p:nvPr/>
        </p:nvSpPr>
        <p:spPr>
          <a:xfrm>
            <a:off x="4572000" y="1055950"/>
            <a:ext cx="41148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rgbClr val="0070C0"/>
                </a:solidFill>
                <a:latin typeface="Fira Sans Extra Condensed"/>
                <a:ea typeface="Fira Sans Extra Condensed"/>
                <a:cs typeface="Fira Sans Extra Condensed"/>
                <a:sym typeface="Fira Sans Extra Condensed"/>
              </a:rPr>
              <a:t>Les avantages de CNN</a:t>
            </a:r>
            <a:endParaRPr sz="2100" b="1" dirty="0">
              <a:solidFill>
                <a:srgbClr val="0070C0"/>
              </a:solidFill>
              <a:latin typeface="Fira Sans Extra Condensed"/>
              <a:ea typeface="Fira Sans Extra Condensed"/>
              <a:cs typeface="Fira Sans Extra Condensed"/>
              <a:sym typeface="Fira Sans Extra Condensed"/>
            </a:endParaRPr>
          </a:p>
        </p:txBody>
      </p:sp>
      <p:sp>
        <p:nvSpPr>
          <p:cNvPr id="995" name="Google Shape;995;p26"/>
          <p:cNvSpPr/>
          <p:nvPr/>
        </p:nvSpPr>
        <p:spPr>
          <a:xfrm>
            <a:off x="6906650" y="2375375"/>
            <a:ext cx="167400" cy="1674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6" name="Google Shape;996;p26"/>
          <p:cNvCxnSpPr>
            <a:cxnSpLocks/>
            <a:stCxn id="995" idx="2"/>
            <a:endCxn id="979" idx="6"/>
          </p:cNvCxnSpPr>
          <p:nvPr/>
        </p:nvCxnSpPr>
        <p:spPr>
          <a:xfrm flipH="1" flipV="1">
            <a:off x="4203567" y="1451852"/>
            <a:ext cx="2703083" cy="1007223"/>
          </a:xfrm>
          <a:prstGeom prst="straightConnector1">
            <a:avLst/>
          </a:prstGeom>
          <a:noFill/>
          <a:ln w="9525" cap="flat" cmpd="sng">
            <a:solidFill>
              <a:schemeClr val="lt2"/>
            </a:solidFill>
            <a:prstDash val="solid"/>
            <a:round/>
            <a:headEnd type="none" w="med" len="med"/>
            <a:tailEnd type="none" w="med" len="med"/>
          </a:ln>
        </p:spPr>
      </p:cxnSp>
      <p:cxnSp>
        <p:nvCxnSpPr>
          <p:cNvPr id="997" name="Google Shape;997;p26"/>
          <p:cNvCxnSpPr>
            <a:cxnSpLocks/>
          </p:cNvCxnSpPr>
          <p:nvPr/>
        </p:nvCxnSpPr>
        <p:spPr>
          <a:xfrm flipH="1">
            <a:off x="4191011" y="2458458"/>
            <a:ext cx="2715639" cy="20282"/>
          </a:xfrm>
          <a:prstGeom prst="straightConnector1">
            <a:avLst/>
          </a:prstGeom>
          <a:noFill/>
          <a:ln w="9525" cap="flat" cmpd="sng">
            <a:solidFill>
              <a:schemeClr val="lt2"/>
            </a:solidFill>
            <a:prstDash val="solid"/>
            <a:round/>
            <a:headEnd type="none" w="med" len="med"/>
            <a:tailEnd type="none" w="med" len="med"/>
          </a:ln>
        </p:spPr>
      </p:cxnSp>
      <p:cxnSp>
        <p:nvCxnSpPr>
          <p:cNvPr id="999" name="Google Shape;999;p26"/>
          <p:cNvCxnSpPr>
            <a:cxnSpLocks/>
            <a:stCxn id="995" idx="2"/>
            <a:endCxn id="991" idx="6"/>
          </p:cNvCxnSpPr>
          <p:nvPr/>
        </p:nvCxnSpPr>
        <p:spPr>
          <a:xfrm flipH="1">
            <a:off x="4203567" y="2459075"/>
            <a:ext cx="2703083" cy="947546"/>
          </a:xfrm>
          <a:prstGeom prst="straightConnector1">
            <a:avLst/>
          </a:prstGeom>
          <a:noFill/>
          <a:ln w="9525" cap="flat" cmpd="sng">
            <a:solidFill>
              <a:schemeClr val="lt2"/>
            </a:solidFill>
            <a:prstDash val="solid"/>
            <a:round/>
            <a:headEnd type="none" w="med" len="med"/>
            <a:tailEnd type="none" w="med" len="med"/>
          </a:ln>
        </p:spPr>
      </p:cxnSp>
      <p:sp>
        <p:nvSpPr>
          <p:cNvPr id="68" name="Google Shape;1829;p36">
            <a:extLst>
              <a:ext uri="{FF2B5EF4-FFF2-40B4-BE49-F238E27FC236}">
                <a16:creationId xmlns:a16="http://schemas.microsoft.com/office/drawing/2014/main" id="{71334CAF-529D-4671-83A1-817439693B4F}"/>
              </a:ext>
            </a:extLst>
          </p:cNvPr>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lvl="0"/>
            <a:r>
              <a:rPr lang="fr-FR" dirty="0"/>
              <a:t>Réseaux de neurones </a:t>
            </a:r>
            <a:r>
              <a:rPr lang="fr-FR" dirty="0" err="1"/>
              <a:t>convolutifs</a:t>
            </a:r>
            <a:r>
              <a:rPr lang="fr-FR" dirty="0"/>
              <a:t> </a:t>
            </a:r>
            <a:endParaRPr dirty="0"/>
          </a:p>
        </p:txBody>
      </p:sp>
      <p:grpSp>
        <p:nvGrpSpPr>
          <p:cNvPr id="132" name="Google Shape;642;p22">
            <a:extLst>
              <a:ext uri="{FF2B5EF4-FFF2-40B4-BE49-F238E27FC236}">
                <a16:creationId xmlns:a16="http://schemas.microsoft.com/office/drawing/2014/main" id="{15709CC0-7952-44F0-918F-58680CC392A6}"/>
              </a:ext>
            </a:extLst>
          </p:cNvPr>
          <p:cNvGrpSpPr/>
          <p:nvPr/>
        </p:nvGrpSpPr>
        <p:grpSpPr>
          <a:xfrm>
            <a:off x="5819919" y="1680366"/>
            <a:ext cx="2716242" cy="2750745"/>
            <a:chOff x="457200" y="1485900"/>
            <a:chExt cx="3205384" cy="3246100"/>
          </a:xfrm>
        </p:grpSpPr>
        <p:sp>
          <p:nvSpPr>
            <p:cNvPr id="133" name="Google Shape;643;p22">
              <a:extLst>
                <a:ext uri="{FF2B5EF4-FFF2-40B4-BE49-F238E27FC236}">
                  <a16:creationId xmlns:a16="http://schemas.microsoft.com/office/drawing/2014/main" id="{170477A3-3989-400E-A655-163875A7CE17}"/>
                </a:ext>
              </a:extLst>
            </p:cNvPr>
            <p:cNvSpPr/>
            <p:nvPr/>
          </p:nvSpPr>
          <p:spPr>
            <a:xfrm>
              <a:off x="457200" y="4516621"/>
              <a:ext cx="1920994" cy="173515"/>
            </a:xfrm>
            <a:custGeom>
              <a:avLst/>
              <a:gdLst/>
              <a:ahLst/>
              <a:cxnLst/>
              <a:rect l="l" t="t" r="r" b="b"/>
              <a:pathLst>
                <a:path w="47517" h="4292" extrusionOk="0">
                  <a:moveTo>
                    <a:pt x="23754" y="1"/>
                  </a:moveTo>
                  <a:lnTo>
                    <a:pt x="21330" y="10"/>
                  </a:lnTo>
                  <a:lnTo>
                    <a:pt x="18965" y="49"/>
                  </a:lnTo>
                  <a:lnTo>
                    <a:pt x="16695" y="97"/>
                  </a:lnTo>
                  <a:lnTo>
                    <a:pt x="14511" y="173"/>
                  </a:lnTo>
                  <a:lnTo>
                    <a:pt x="12432" y="259"/>
                  </a:lnTo>
                  <a:lnTo>
                    <a:pt x="11436" y="317"/>
                  </a:lnTo>
                  <a:lnTo>
                    <a:pt x="10469" y="365"/>
                  </a:lnTo>
                  <a:lnTo>
                    <a:pt x="9540" y="432"/>
                  </a:lnTo>
                  <a:lnTo>
                    <a:pt x="8639" y="489"/>
                  </a:lnTo>
                  <a:lnTo>
                    <a:pt x="7777" y="556"/>
                  </a:lnTo>
                  <a:lnTo>
                    <a:pt x="6954" y="633"/>
                  </a:lnTo>
                  <a:lnTo>
                    <a:pt x="6168" y="710"/>
                  </a:lnTo>
                  <a:lnTo>
                    <a:pt x="5421" y="786"/>
                  </a:lnTo>
                  <a:lnTo>
                    <a:pt x="4722" y="863"/>
                  </a:lnTo>
                  <a:lnTo>
                    <a:pt x="4052" y="949"/>
                  </a:lnTo>
                  <a:lnTo>
                    <a:pt x="3439" y="1035"/>
                  </a:lnTo>
                  <a:lnTo>
                    <a:pt x="2864" y="1121"/>
                  </a:lnTo>
                  <a:lnTo>
                    <a:pt x="2337" y="1217"/>
                  </a:lnTo>
                  <a:lnTo>
                    <a:pt x="1868" y="1313"/>
                  </a:lnTo>
                  <a:lnTo>
                    <a:pt x="1437" y="1409"/>
                  </a:lnTo>
                  <a:lnTo>
                    <a:pt x="1063" y="1514"/>
                  </a:lnTo>
                  <a:lnTo>
                    <a:pt x="747" y="1610"/>
                  </a:lnTo>
                  <a:lnTo>
                    <a:pt x="479" y="1715"/>
                  </a:lnTo>
                  <a:lnTo>
                    <a:pt x="364" y="1773"/>
                  </a:lnTo>
                  <a:lnTo>
                    <a:pt x="268" y="1821"/>
                  </a:lnTo>
                  <a:lnTo>
                    <a:pt x="192" y="1878"/>
                  </a:lnTo>
                  <a:lnTo>
                    <a:pt x="125" y="1926"/>
                  </a:lnTo>
                  <a:lnTo>
                    <a:pt x="67" y="1984"/>
                  </a:lnTo>
                  <a:lnTo>
                    <a:pt x="29" y="2041"/>
                  </a:lnTo>
                  <a:lnTo>
                    <a:pt x="10" y="2098"/>
                  </a:lnTo>
                  <a:lnTo>
                    <a:pt x="0" y="2146"/>
                  </a:lnTo>
                  <a:lnTo>
                    <a:pt x="10" y="2204"/>
                  </a:lnTo>
                  <a:lnTo>
                    <a:pt x="29" y="2261"/>
                  </a:lnTo>
                  <a:lnTo>
                    <a:pt x="67" y="2319"/>
                  </a:lnTo>
                  <a:lnTo>
                    <a:pt x="125" y="2367"/>
                  </a:lnTo>
                  <a:lnTo>
                    <a:pt x="192" y="2424"/>
                  </a:lnTo>
                  <a:lnTo>
                    <a:pt x="268" y="2472"/>
                  </a:lnTo>
                  <a:lnTo>
                    <a:pt x="364" y="2529"/>
                  </a:lnTo>
                  <a:lnTo>
                    <a:pt x="479" y="2577"/>
                  </a:lnTo>
                  <a:lnTo>
                    <a:pt x="747" y="2683"/>
                  </a:lnTo>
                  <a:lnTo>
                    <a:pt x="1063" y="2788"/>
                  </a:lnTo>
                  <a:lnTo>
                    <a:pt x="1437" y="2884"/>
                  </a:lnTo>
                  <a:lnTo>
                    <a:pt x="1868" y="2989"/>
                  </a:lnTo>
                  <a:lnTo>
                    <a:pt x="2337" y="3075"/>
                  </a:lnTo>
                  <a:lnTo>
                    <a:pt x="2864" y="3171"/>
                  </a:lnTo>
                  <a:lnTo>
                    <a:pt x="3439" y="3257"/>
                  </a:lnTo>
                  <a:lnTo>
                    <a:pt x="4052" y="3353"/>
                  </a:lnTo>
                  <a:lnTo>
                    <a:pt x="4722" y="3430"/>
                  </a:lnTo>
                  <a:lnTo>
                    <a:pt x="5421" y="3516"/>
                  </a:lnTo>
                  <a:lnTo>
                    <a:pt x="6168" y="3593"/>
                  </a:lnTo>
                  <a:lnTo>
                    <a:pt x="6954" y="3669"/>
                  </a:lnTo>
                  <a:lnTo>
                    <a:pt x="7777" y="3736"/>
                  </a:lnTo>
                  <a:lnTo>
                    <a:pt x="8639" y="3803"/>
                  </a:lnTo>
                  <a:lnTo>
                    <a:pt x="9540" y="3870"/>
                  </a:lnTo>
                  <a:lnTo>
                    <a:pt x="10469" y="3928"/>
                  </a:lnTo>
                  <a:lnTo>
                    <a:pt x="11436" y="3985"/>
                  </a:lnTo>
                  <a:lnTo>
                    <a:pt x="12432" y="4033"/>
                  </a:lnTo>
                  <a:lnTo>
                    <a:pt x="14511" y="4129"/>
                  </a:lnTo>
                  <a:lnTo>
                    <a:pt x="16695" y="4196"/>
                  </a:lnTo>
                  <a:lnTo>
                    <a:pt x="18965" y="4254"/>
                  </a:lnTo>
                  <a:lnTo>
                    <a:pt x="21330" y="4282"/>
                  </a:lnTo>
                  <a:lnTo>
                    <a:pt x="23754" y="4292"/>
                  </a:lnTo>
                  <a:lnTo>
                    <a:pt x="26187" y="4282"/>
                  </a:lnTo>
                  <a:lnTo>
                    <a:pt x="28543" y="4254"/>
                  </a:lnTo>
                  <a:lnTo>
                    <a:pt x="30822" y="4196"/>
                  </a:lnTo>
                  <a:lnTo>
                    <a:pt x="33006" y="4129"/>
                  </a:lnTo>
                  <a:lnTo>
                    <a:pt x="35085" y="4033"/>
                  </a:lnTo>
                  <a:lnTo>
                    <a:pt x="36071" y="3985"/>
                  </a:lnTo>
                  <a:lnTo>
                    <a:pt x="37038" y="3928"/>
                  </a:lnTo>
                  <a:lnTo>
                    <a:pt x="37968" y="3870"/>
                  </a:lnTo>
                  <a:lnTo>
                    <a:pt x="38868" y="3803"/>
                  </a:lnTo>
                  <a:lnTo>
                    <a:pt x="39730" y="3736"/>
                  </a:lnTo>
                  <a:lnTo>
                    <a:pt x="40554" y="3669"/>
                  </a:lnTo>
                  <a:lnTo>
                    <a:pt x="41339" y="3593"/>
                  </a:lnTo>
                  <a:lnTo>
                    <a:pt x="42086" y="3516"/>
                  </a:lnTo>
                  <a:lnTo>
                    <a:pt x="42795" y="3430"/>
                  </a:lnTo>
                  <a:lnTo>
                    <a:pt x="43456" y="3353"/>
                  </a:lnTo>
                  <a:lnTo>
                    <a:pt x="44078" y="3257"/>
                  </a:lnTo>
                  <a:lnTo>
                    <a:pt x="44643" y="3171"/>
                  </a:lnTo>
                  <a:lnTo>
                    <a:pt x="45170" y="3075"/>
                  </a:lnTo>
                  <a:lnTo>
                    <a:pt x="45649" y="2989"/>
                  </a:lnTo>
                  <a:lnTo>
                    <a:pt x="46071" y="2884"/>
                  </a:lnTo>
                  <a:lnTo>
                    <a:pt x="46444" y="2788"/>
                  </a:lnTo>
                  <a:lnTo>
                    <a:pt x="46770" y="2683"/>
                  </a:lnTo>
                  <a:lnTo>
                    <a:pt x="47028" y="2577"/>
                  </a:lnTo>
                  <a:lnTo>
                    <a:pt x="47143" y="2529"/>
                  </a:lnTo>
                  <a:lnTo>
                    <a:pt x="47239" y="2472"/>
                  </a:lnTo>
                  <a:lnTo>
                    <a:pt x="47325" y="2424"/>
                  </a:lnTo>
                  <a:lnTo>
                    <a:pt x="47392" y="2367"/>
                  </a:lnTo>
                  <a:lnTo>
                    <a:pt x="47450" y="2319"/>
                  </a:lnTo>
                  <a:lnTo>
                    <a:pt x="47488" y="2261"/>
                  </a:lnTo>
                  <a:lnTo>
                    <a:pt x="47507" y="2204"/>
                  </a:lnTo>
                  <a:lnTo>
                    <a:pt x="47517" y="2146"/>
                  </a:lnTo>
                  <a:lnTo>
                    <a:pt x="47507" y="2098"/>
                  </a:lnTo>
                  <a:lnTo>
                    <a:pt x="47488" y="2041"/>
                  </a:lnTo>
                  <a:lnTo>
                    <a:pt x="47450" y="1984"/>
                  </a:lnTo>
                  <a:lnTo>
                    <a:pt x="47392" y="1926"/>
                  </a:lnTo>
                  <a:lnTo>
                    <a:pt x="47325" y="1878"/>
                  </a:lnTo>
                  <a:lnTo>
                    <a:pt x="47239" y="1821"/>
                  </a:lnTo>
                  <a:lnTo>
                    <a:pt x="47143" y="1773"/>
                  </a:lnTo>
                  <a:lnTo>
                    <a:pt x="47028" y="1715"/>
                  </a:lnTo>
                  <a:lnTo>
                    <a:pt x="46770" y="1610"/>
                  </a:lnTo>
                  <a:lnTo>
                    <a:pt x="46444" y="1514"/>
                  </a:lnTo>
                  <a:lnTo>
                    <a:pt x="46071" y="1409"/>
                  </a:lnTo>
                  <a:lnTo>
                    <a:pt x="45649" y="1313"/>
                  </a:lnTo>
                  <a:lnTo>
                    <a:pt x="45170" y="1217"/>
                  </a:lnTo>
                  <a:lnTo>
                    <a:pt x="44643" y="1121"/>
                  </a:lnTo>
                  <a:lnTo>
                    <a:pt x="44078" y="1035"/>
                  </a:lnTo>
                  <a:lnTo>
                    <a:pt x="43456" y="949"/>
                  </a:lnTo>
                  <a:lnTo>
                    <a:pt x="42795" y="863"/>
                  </a:lnTo>
                  <a:lnTo>
                    <a:pt x="42086" y="786"/>
                  </a:lnTo>
                  <a:lnTo>
                    <a:pt x="41339" y="710"/>
                  </a:lnTo>
                  <a:lnTo>
                    <a:pt x="40554" y="633"/>
                  </a:lnTo>
                  <a:lnTo>
                    <a:pt x="39730" y="556"/>
                  </a:lnTo>
                  <a:lnTo>
                    <a:pt x="38868" y="489"/>
                  </a:lnTo>
                  <a:lnTo>
                    <a:pt x="37968" y="432"/>
                  </a:lnTo>
                  <a:lnTo>
                    <a:pt x="37038" y="365"/>
                  </a:lnTo>
                  <a:lnTo>
                    <a:pt x="36071" y="317"/>
                  </a:lnTo>
                  <a:lnTo>
                    <a:pt x="35085" y="259"/>
                  </a:lnTo>
                  <a:lnTo>
                    <a:pt x="33006" y="173"/>
                  </a:lnTo>
                  <a:lnTo>
                    <a:pt x="30822" y="97"/>
                  </a:lnTo>
                  <a:lnTo>
                    <a:pt x="28543" y="49"/>
                  </a:lnTo>
                  <a:lnTo>
                    <a:pt x="26187" y="10"/>
                  </a:lnTo>
                  <a:lnTo>
                    <a:pt x="2375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644;p22">
              <a:extLst>
                <a:ext uri="{FF2B5EF4-FFF2-40B4-BE49-F238E27FC236}">
                  <a16:creationId xmlns:a16="http://schemas.microsoft.com/office/drawing/2014/main" id="{7B079C34-95EC-4592-8808-2AAEB97F3A2D}"/>
                </a:ext>
              </a:extLst>
            </p:cNvPr>
            <p:cNvSpPr/>
            <p:nvPr/>
          </p:nvSpPr>
          <p:spPr>
            <a:xfrm>
              <a:off x="2360341" y="2998390"/>
              <a:ext cx="417454" cy="50373"/>
            </a:xfrm>
            <a:custGeom>
              <a:avLst/>
              <a:gdLst/>
              <a:ahLst/>
              <a:cxnLst/>
              <a:rect l="l" t="t" r="r" b="b"/>
              <a:pathLst>
                <a:path w="10326" h="1246" extrusionOk="0">
                  <a:moveTo>
                    <a:pt x="565" y="0"/>
                  </a:moveTo>
                  <a:lnTo>
                    <a:pt x="498" y="10"/>
                  </a:lnTo>
                  <a:lnTo>
                    <a:pt x="441" y="29"/>
                  </a:lnTo>
                  <a:lnTo>
                    <a:pt x="383" y="48"/>
                  </a:lnTo>
                  <a:lnTo>
                    <a:pt x="326" y="67"/>
                  </a:lnTo>
                  <a:lnTo>
                    <a:pt x="278" y="105"/>
                  </a:lnTo>
                  <a:lnTo>
                    <a:pt x="182" y="182"/>
                  </a:lnTo>
                  <a:lnTo>
                    <a:pt x="106" y="268"/>
                  </a:lnTo>
                  <a:lnTo>
                    <a:pt x="77" y="326"/>
                  </a:lnTo>
                  <a:lnTo>
                    <a:pt x="48" y="374"/>
                  </a:lnTo>
                  <a:lnTo>
                    <a:pt x="29" y="431"/>
                  </a:lnTo>
                  <a:lnTo>
                    <a:pt x="19" y="489"/>
                  </a:lnTo>
                  <a:lnTo>
                    <a:pt x="10" y="556"/>
                  </a:lnTo>
                  <a:lnTo>
                    <a:pt x="0" y="623"/>
                  </a:lnTo>
                  <a:lnTo>
                    <a:pt x="10" y="680"/>
                  </a:lnTo>
                  <a:lnTo>
                    <a:pt x="19" y="747"/>
                  </a:lnTo>
                  <a:lnTo>
                    <a:pt x="29" y="805"/>
                  </a:lnTo>
                  <a:lnTo>
                    <a:pt x="48" y="862"/>
                  </a:lnTo>
                  <a:lnTo>
                    <a:pt x="77" y="920"/>
                  </a:lnTo>
                  <a:lnTo>
                    <a:pt x="106" y="967"/>
                  </a:lnTo>
                  <a:lnTo>
                    <a:pt x="182" y="1063"/>
                  </a:lnTo>
                  <a:lnTo>
                    <a:pt x="278" y="1130"/>
                  </a:lnTo>
                  <a:lnTo>
                    <a:pt x="326" y="1169"/>
                  </a:lnTo>
                  <a:lnTo>
                    <a:pt x="383" y="1188"/>
                  </a:lnTo>
                  <a:lnTo>
                    <a:pt x="441" y="1216"/>
                  </a:lnTo>
                  <a:lnTo>
                    <a:pt x="498" y="1226"/>
                  </a:lnTo>
                  <a:lnTo>
                    <a:pt x="565" y="1236"/>
                  </a:lnTo>
                  <a:lnTo>
                    <a:pt x="623" y="1245"/>
                  </a:lnTo>
                  <a:lnTo>
                    <a:pt x="9703" y="1245"/>
                  </a:lnTo>
                  <a:lnTo>
                    <a:pt x="9770" y="1236"/>
                  </a:lnTo>
                  <a:lnTo>
                    <a:pt x="9837" y="1226"/>
                  </a:lnTo>
                  <a:lnTo>
                    <a:pt x="9894" y="1216"/>
                  </a:lnTo>
                  <a:lnTo>
                    <a:pt x="9952" y="1188"/>
                  </a:lnTo>
                  <a:lnTo>
                    <a:pt x="10000" y="1169"/>
                  </a:lnTo>
                  <a:lnTo>
                    <a:pt x="10057" y="1130"/>
                  </a:lnTo>
                  <a:lnTo>
                    <a:pt x="10144" y="1063"/>
                  </a:lnTo>
                  <a:lnTo>
                    <a:pt x="10220" y="967"/>
                  </a:lnTo>
                  <a:lnTo>
                    <a:pt x="10258" y="920"/>
                  </a:lnTo>
                  <a:lnTo>
                    <a:pt x="10278" y="862"/>
                  </a:lnTo>
                  <a:lnTo>
                    <a:pt x="10297" y="805"/>
                  </a:lnTo>
                  <a:lnTo>
                    <a:pt x="10316" y="747"/>
                  </a:lnTo>
                  <a:lnTo>
                    <a:pt x="10326" y="680"/>
                  </a:lnTo>
                  <a:lnTo>
                    <a:pt x="10326" y="623"/>
                  </a:lnTo>
                  <a:lnTo>
                    <a:pt x="10326" y="556"/>
                  </a:lnTo>
                  <a:lnTo>
                    <a:pt x="10316" y="489"/>
                  </a:lnTo>
                  <a:lnTo>
                    <a:pt x="10297" y="431"/>
                  </a:lnTo>
                  <a:lnTo>
                    <a:pt x="10278" y="374"/>
                  </a:lnTo>
                  <a:lnTo>
                    <a:pt x="10258" y="326"/>
                  </a:lnTo>
                  <a:lnTo>
                    <a:pt x="10220" y="268"/>
                  </a:lnTo>
                  <a:lnTo>
                    <a:pt x="10144" y="182"/>
                  </a:lnTo>
                  <a:lnTo>
                    <a:pt x="10057" y="105"/>
                  </a:lnTo>
                  <a:lnTo>
                    <a:pt x="10000" y="67"/>
                  </a:lnTo>
                  <a:lnTo>
                    <a:pt x="9952" y="48"/>
                  </a:lnTo>
                  <a:lnTo>
                    <a:pt x="9894" y="29"/>
                  </a:lnTo>
                  <a:lnTo>
                    <a:pt x="9837" y="10"/>
                  </a:lnTo>
                  <a:lnTo>
                    <a:pt x="977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645;p22">
              <a:extLst>
                <a:ext uri="{FF2B5EF4-FFF2-40B4-BE49-F238E27FC236}">
                  <a16:creationId xmlns:a16="http://schemas.microsoft.com/office/drawing/2014/main" id="{9EF0ABAB-65EB-45B3-9DE3-22EF30324D06}"/>
                </a:ext>
              </a:extLst>
            </p:cNvPr>
            <p:cNvSpPr/>
            <p:nvPr/>
          </p:nvSpPr>
          <p:spPr>
            <a:xfrm>
              <a:off x="2623642" y="2998390"/>
              <a:ext cx="154150" cy="50373"/>
            </a:xfrm>
            <a:custGeom>
              <a:avLst/>
              <a:gdLst/>
              <a:ahLst/>
              <a:cxnLst/>
              <a:rect l="l" t="t" r="r" b="b"/>
              <a:pathLst>
                <a:path w="3813" h="1246" extrusionOk="0">
                  <a:moveTo>
                    <a:pt x="566" y="0"/>
                  </a:moveTo>
                  <a:lnTo>
                    <a:pt x="498" y="10"/>
                  </a:lnTo>
                  <a:lnTo>
                    <a:pt x="441" y="29"/>
                  </a:lnTo>
                  <a:lnTo>
                    <a:pt x="384" y="48"/>
                  </a:lnTo>
                  <a:lnTo>
                    <a:pt x="326" y="67"/>
                  </a:lnTo>
                  <a:lnTo>
                    <a:pt x="278" y="105"/>
                  </a:lnTo>
                  <a:lnTo>
                    <a:pt x="182" y="182"/>
                  </a:lnTo>
                  <a:lnTo>
                    <a:pt x="106" y="268"/>
                  </a:lnTo>
                  <a:lnTo>
                    <a:pt x="77" y="326"/>
                  </a:lnTo>
                  <a:lnTo>
                    <a:pt x="48" y="374"/>
                  </a:lnTo>
                  <a:lnTo>
                    <a:pt x="29" y="431"/>
                  </a:lnTo>
                  <a:lnTo>
                    <a:pt x="20" y="489"/>
                  </a:lnTo>
                  <a:lnTo>
                    <a:pt x="10" y="556"/>
                  </a:lnTo>
                  <a:lnTo>
                    <a:pt x="0" y="623"/>
                  </a:lnTo>
                  <a:lnTo>
                    <a:pt x="10" y="680"/>
                  </a:lnTo>
                  <a:lnTo>
                    <a:pt x="20" y="747"/>
                  </a:lnTo>
                  <a:lnTo>
                    <a:pt x="29" y="805"/>
                  </a:lnTo>
                  <a:lnTo>
                    <a:pt x="48" y="862"/>
                  </a:lnTo>
                  <a:lnTo>
                    <a:pt x="77" y="920"/>
                  </a:lnTo>
                  <a:lnTo>
                    <a:pt x="106" y="967"/>
                  </a:lnTo>
                  <a:lnTo>
                    <a:pt x="182" y="1063"/>
                  </a:lnTo>
                  <a:lnTo>
                    <a:pt x="278" y="1130"/>
                  </a:lnTo>
                  <a:lnTo>
                    <a:pt x="326" y="1169"/>
                  </a:lnTo>
                  <a:lnTo>
                    <a:pt x="384" y="1188"/>
                  </a:lnTo>
                  <a:lnTo>
                    <a:pt x="441" y="1216"/>
                  </a:lnTo>
                  <a:lnTo>
                    <a:pt x="498" y="1226"/>
                  </a:lnTo>
                  <a:lnTo>
                    <a:pt x="566" y="1236"/>
                  </a:lnTo>
                  <a:lnTo>
                    <a:pt x="623" y="1245"/>
                  </a:lnTo>
                  <a:lnTo>
                    <a:pt x="3190" y="1245"/>
                  </a:lnTo>
                  <a:lnTo>
                    <a:pt x="3257" y="1236"/>
                  </a:lnTo>
                  <a:lnTo>
                    <a:pt x="3324" y="1226"/>
                  </a:lnTo>
                  <a:lnTo>
                    <a:pt x="3381" y="1216"/>
                  </a:lnTo>
                  <a:lnTo>
                    <a:pt x="3439" y="1188"/>
                  </a:lnTo>
                  <a:lnTo>
                    <a:pt x="3487" y="1169"/>
                  </a:lnTo>
                  <a:lnTo>
                    <a:pt x="3544" y="1130"/>
                  </a:lnTo>
                  <a:lnTo>
                    <a:pt x="3631" y="1063"/>
                  </a:lnTo>
                  <a:lnTo>
                    <a:pt x="3707" y="967"/>
                  </a:lnTo>
                  <a:lnTo>
                    <a:pt x="3745" y="920"/>
                  </a:lnTo>
                  <a:lnTo>
                    <a:pt x="3765" y="862"/>
                  </a:lnTo>
                  <a:lnTo>
                    <a:pt x="3784" y="805"/>
                  </a:lnTo>
                  <a:lnTo>
                    <a:pt x="3803" y="747"/>
                  </a:lnTo>
                  <a:lnTo>
                    <a:pt x="3813" y="680"/>
                  </a:lnTo>
                  <a:lnTo>
                    <a:pt x="3813" y="623"/>
                  </a:lnTo>
                  <a:lnTo>
                    <a:pt x="3813" y="556"/>
                  </a:lnTo>
                  <a:lnTo>
                    <a:pt x="3803" y="489"/>
                  </a:lnTo>
                  <a:lnTo>
                    <a:pt x="3784" y="431"/>
                  </a:lnTo>
                  <a:lnTo>
                    <a:pt x="3765" y="374"/>
                  </a:lnTo>
                  <a:lnTo>
                    <a:pt x="3745" y="326"/>
                  </a:lnTo>
                  <a:lnTo>
                    <a:pt x="3707" y="268"/>
                  </a:lnTo>
                  <a:lnTo>
                    <a:pt x="3631" y="182"/>
                  </a:lnTo>
                  <a:lnTo>
                    <a:pt x="3544" y="105"/>
                  </a:lnTo>
                  <a:lnTo>
                    <a:pt x="3487" y="67"/>
                  </a:lnTo>
                  <a:lnTo>
                    <a:pt x="3439" y="48"/>
                  </a:lnTo>
                  <a:lnTo>
                    <a:pt x="3381" y="29"/>
                  </a:lnTo>
                  <a:lnTo>
                    <a:pt x="3324" y="10"/>
                  </a:lnTo>
                  <a:lnTo>
                    <a:pt x="3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646;p22">
              <a:extLst>
                <a:ext uri="{FF2B5EF4-FFF2-40B4-BE49-F238E27FC236}">
                  <a16:creationId xmlns:a16="http://schemas.microsoft.com/office/drawing/2014/main" id="{C58C2F24-1ADD-4DE4-8B88-0F41D641C58D}"/>
                </a:ext>
              </a:extLst>
            </p:cNvPr>
            <p:cNvSpPr/>
            <p:nvPr/>
          </p:nvSpPr>
          <p:spPr>
            <a:xfrm>
              <a:off x="2665443" y="2196079"/>
              <a:ext cx="84453" cy="111176"/>
            </a:xfrm>
            <a:custGeom>
              <a:avLst/>
              <a:gdLst/>
              <a:ahLst/>
              <a:cxnLst/>
              <a:rect l="l" t="t" r="r" b="b"/>
              <a:pathLst>
                <a:path w="2089" h="2750" extrusionOk="0">
                  <a:moveTo>
                    <a:pt x="1821" y="0"/>
                  </a:moveTo>
                  <a:lnTo>
                    <a:pt x="1754" y="19"/>
                  </a:lnTo>
                  <a:lnTo>
                    <a:pt x="1620" y="67"/>
                  </a:lnTo>
                  <a:lnTo>
                    <a:pt x="1466" y="144"/>
                  </a:lnTo>
                  <a:lnTo>
                    <a:pt x="1303" y="240"/>
                  </a:lnTo>
                  <a:lnTo>
                    <a:pt x="1141" y="345"/>
                  </a:lnTo>
                  <a:lnTo>
                    <a:pt x="968" y="470"/>
                  </a:lnTo>
                  <a:lnTo>
                    <a:pt x="643" y="719"/>
                  </a:lnTo>
                  <a:lnTo>
                    <a:pt x="374" y="948"/>
                  </a:lnTo>
                  <a:lnTo>
                    <a:pt x="116" y="1178"/>
                  </a:lnTo>
                  <a:lnTo>
                    <a:pt x="68" y="1303"/>
                  </a:lnTo>
                  <a:lnTo>
                    <a:pt x="30" y="1437"/>
                  </a:lnTo>
                  <a:lnTo>
                    <a:pt x="10" y="1571"/>
                  </a:lnTo>
                  <a:lnTo>
                    <a:pt x="1" y="1705"/>
                  </a:lnTo>
                  <a:lnTo>
                    <a:pt x="1" y="1839"/>
                  </a:lnTo>
                  <a:lnTo>
                    <a:pt x="10" y="1964"/>
                  </a:lnTo>
                  <a:lnTo>
                    <a:pt x="39" y="2088"/>
                  </a:lnTo>
                  <a:lnTo>
                    <a:pt x="68" y="2203"/>
                  </a:lnTo>
                  <a:lnTo>
                    <a:pt x="106" y="2318"/>
                  </a:lnTo>
                  <a:lnTo>
                    <a:pt x="164" y="2414"/>
                  </a:lnTo>
                  <a:lnTo>
                    <a:pt x="221" y="2510"/>
                  </a:lnTo>
                  <a:lnTo>
                    <a:pt x="288" y="2586"/>
                  </a:lnTo>
                  <a:lnTo>
                    <a:pt x="365" y="2653"/>
                  </a:lnTo>
                  <a:lnTo>
                    <a:pt x="441" y="2701"/>
                  </a:lnTo>
                  <a:lnTo>
                    <a:pt x="528" y="2730"/>
                  </a:lnTo>
                  <a:lnTo>
                    <a:pt x="623" y="2749"/>
                  </a:lnTo>
                  <a:lnTo>
                    <a:pt x="671" y="2749"/>
                  </a:lnTo>
                  <a:lnTo>
                    <a:pt x="729" y="2730"/>
                  </a:lnTo>
                  <a:lnTo>
                    <a:pt x="786" y="2701"/>
                  </a:lnTo>
                  <a:lnTo>
                    <a:pt x="844" y="2663"/>
                  </a:lnTo>
                  <a:lnTo>
                    <a:pt x="901" y="2615"/>
                  </a:lnTo>
                  <a:lnTo>
                    <a:pt x="968" y="2548"/>
                  </a:lnTo>
                  <a:lnTo>
                    <a:pt x="1102" y="2404"/>
                  </a:lnTo>
                  <a:lnTo>
                    <a:pt x="1236" y="2232"/>
                  </a:lnTo>
                  <a:lnTo>
                    <a:pt x="1371" y="2031"/>
                  </a:lnTo>
                  <a:lnTo>
                    <a:pt x="1505" y="1810"/>
                  </a:lnTo>
                  <a:lnTo>
                    <a:pt x="1629" y="1581"/>
                  </a:lnTo>
                  <a:lnTo>
                    <a:pt x="1754" y="1351"/>
                  </a:lnTo>
                  <a:lnTo>
                    <a:pt x="1859" y="1111"/>
                  </a:lnTo>
                  <a:lnTo>
                    <a:pt x="1945" y="891"/>
                  </a:lnTo>
                  <a:lnTo>
                    <a:pt x="2012" y="671"/>
                  </a:lnTo>
                  <a:lnTo>
                    <a:pt x="2060" y="479"/>
                  </a:lnTo>
                  <a:lnTo>
                    <a:pt x="2079" y="393"/>
                  </a:lnTo>
                  <a:lnTo>
                    <a:pt x="2089" y="307"/>
                  </a:lnTo>
                  <a:lnTo>
                    <a:pt x="2089" y="240"/>
                  </a:lnTo>
                  <a:lnTo>
                    <a:pt x="2079" y="173"/>
                  </a:lnTo>
                  <a:lnTo>
                    <a:pt x="2070" y="115"/>
                  </a:lnTo>
                  <a:lnTo>
                    <a:pt x="2041" y="77"/>
                  </a:lnTo>
                  <a:lnTo>
                    <a:pt x="2012" y="39"/>
                  </a:lnTo>
                  <a:lnTo>
                    <a:pt x="1974" y="19"/>
                  </a:lnTo>
                  <a:lnTo>
                    <a:pt x="1926"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647;p22">
              <a:extLst>
                <a:ext uri="{FF2B5EF4-FFF2-40B4-BE49-F238E27FC236}">
                  <a16:creationId xmlns:a16="http://schemas.microsoft.com/office/drawing/2014/main" id="{B96B83A0-1E2E-4ADB-9D53-1D281C774540}"/>
                </a:ext>
              </a:extLst>
            </p:cNvPr>
            <p:cNvSpPr/>
            <p:nvPr/>
          </p:nvSpPr>
          <p:spPr>
            <a:xfrm>
              <a:off x="3148708" y="1685326"/>
              <a:ext cx="513874" cy="513874"/>
            </a:xfrm>
            <a:custGeom>
              <a:avLst/>
              <a:gdLst/>
              <a:ahLst/>
              <a:cxnLst/>
              <a:rect l="l" t="t" r="r" b="b"/>
              <a:pathLst>
                <a:path w="12711" h="12711" extrusionOk="0">
                  <a:moveTo>
                    <a:pt x="6025" y="1"/>
                  </a:moveTo>
                  <a:lnTo>
                    <a:pt x="5699" y="29"/>
                  </a:lnTo>
                  <a:lnTo>
                    <a:pt x="5383" y="68"/>
                  </a:lnTo>
                  <a:lnTo>
                    <a:pt x="5077" y="125"/>
                  </a:lnTo>
                  <a:lnTo>
                    <a:pt x="4761" y="192"/>
                  </a:lnTo>
                  <a:lnTo>
                    <a:pt x="4464" y="278"/>
                  </a:lnTo>
                  <a:lnTo>
                    <a:pt x="4167" y="384"/>
                  </a:lnTo>
                  <a:lnTo>
                    <a:pt x="3879" y="499"/>
                  </a:lnTo>
                  <a:lnTo>
                    <a:pt x="3602" y="623"/>
                  </a:lnTo>
                  <a:lnTo>
                    <a:pt x="3324" y="767"/>
                  </a:lnTo>
                  <a:lnTo>
                    <a:pt x="3056" y="920"/>
                  </a:lnTo>
                  <a:lnTo>
                    <a:pt x="2797" y="1083"/>
                  </a:lnTo>
                  <a:lnTo>
                    <a:pt x="2548" y="1255"/>
                  </a:lnTo>
                  <a:lnTo>
                    <a:pt x="2309" y="1447"/>
                  </a:lnTo>
                  <a:lnTo>
                    <a:pt x="2079" y="1648"/>
                  </a:lnTo>
                  <a:lnTo>
                    <a:pt x="1858" y="1859"/>
                  </a:lnTo>
                  <a:lnTo>
                    <a:pt x="1648" y="2079"/>
                  </a:lnTo>
                  <a:lnTo>
                    <a:pt x="1447" y="2309"/>
                  </a:lnTo>
                  <a:lnTo>
                    <a:pt x="1265" y="2548"/>
                  </a:lnTo>
                  <a:lnTo>
                    <a:pt x="1083" y="2797"/>
                  </a:lnTo>
                  <a:lnTo>
                    <a:pt x="920" y="3056"/>
                  </a:lnTo>
                  <a:lnTo>
                    <a:pt x="767" y="3324"/>
                  </a:lnTo>
                  <a:lnTo>
                    <a:pt x="623" y="3592"/>
                  </a:lnTo>
                  <a:lnTo>
                    <a:pt x="498" y="3880"/>
                  </a:lnTo>
                  <a:lnTo>
                    <a:pt x="383" y="4167"/>
                  </a:lnTo>
                  <a:lnTo>
                    <a:pt x="288" y="4464"/>
                  </a:lnTo>
                  <a:lnTo>
                    <a:pt x="201" y="4761"/>
                  </a:lnTo>
                  <a:lnTo>
                    <a:pt x="125" y="5068"/>
                  </a:lnTo>
                  <a:lnTo>
                    <a:pt x="67" y="5384"/>
                  </a:lnTo>
                  <a:lnTo>
                    <a:pt x="29" y="5700"/>
                  </a:lnTo>
                  <a:lnTo>
                    <a:pt x="10" y="6025"/>
                  </a:lnTo>
                  <a:lnTo>
                    <a:pt x="0" y="6351"/>
                  </a:lnTo>
                  <a:lnTo>
                    <a:pt x="10" y="6677"/>
                  </a:lnTo>
                  <a:lnTo>
                    <a:pt x="29" y="7002"/>
                  </a:lnTo>
                  <a:lnTo>
                    <a:pt x="67" y="7318"/>
                  </a:lnTo>
                  <a:lnTo>
                    <a:pt x="125" y="7634"/>
                  </a:lnTo>
                  <a:lnTo>
                    <a:pt x="201" y="7941"/>
                  </a:lnTo>
                  <a:lnTo>
                    <a:pt x="288" y="8238"/>
                  </a:lnTo>
                  <a:lnTo>
                    <a:pt x="383" y="8535"/>
                  </a:lnTo>
                  <a:lnTo>
                    <a:pt x="498" y="8822"/>
                  </a:lnTo>
                  <a:lnTo>
                    <a:pt x="623" y="9109"/>
                  </a:lnTo>
                  <a:lnTo>
                    <a:pt x="767" y="9378"/>
                  </a:lnTo>
                  <a:lnTo>
                    <a:pt x="920" y="9646"/>
                  </a:lnTo>
                  <a:lnTo>
                    <a:pt x="1083" y="9904"/>
                  </a:lnTo>
                  <a:lnTo>
                    <a:pt x="1265" y="10153"/>
                  </a:lnTo>
                  <a:lnTo>
                    <a:pt x="1447" y="10393"/>
                  </a:lnTo>
                  <a:lnTo>
                    <a:pt x="1648" y="10623"/>
                  </a:lnTo>
                  <a:lnTo>
                    <a:pt x="1858" y="10843"/>
                  </a:lnTo>
                  <a:lnTo>
                    <a:pt x="2079" y="11054"/>
                  </a:lnTo>
                  <a:lnTo>
                    <a:pt x="2309" y="11255"/>
                  </a:lnTo>
                  <a:lnTo>
                    <a:pt x="2548" y="11447"/>
                  </a:lnTo>
                  <a:lnTo>
                    <a:pt x="2797" y="11619"/>
                  </a:lnTo>
                  <a:lnTo>
                    <a:pt x="3056" y="11791"/>
                  </a:lnTo>
                  <a:lnTo>
                    <a:pt x="3324" y="11945"/>
                  </a:lnTo>
                  <a:lnTo>
                    <a:pt x="3602" y="12079"/>
                  </a:lnTo>
                  <a:lnTo>
                    <a:pt x="3879" y="12203"/>
                  </a:lnTo>
                  <a:lnTo>
                    <a:pt x="4167" y="12318"/>
                  </a:lnTo>
                  <a:lnTo>
                    <a:pt x="4464" y="12423"/>
                  </a:lnTo>
                  <a:lnTo>
                    <a:pt x="4761" y="12510"/>
                  </a:lnTo>
                  <a:lnTo>
                    <a:pt x="5077" y="12577"/>
                  </a:lnTo>
                  <a:lnTo>
                    <a:pt x="5383" y="12634"/>
                  </a:lnTo>
                  <a:lnTo>
                    <a:pt x="5699" y="12673"/>
                  </a:lnTo>
                  <a:lnTo>
                    <a:pt x="6025" y="12701"/>
                  </a:lnTo>
                  <a:lnTo>
                    <a:pt x="6351" y="12711"/>
                  </a:lnTo>
                  <a:lnTo>
                    <a:pt x="6676" y="12701"/>
                  </a:lnTo>
                  <a:lnTo>
                    <a:pt x="7002" y="12673"/>
                  </a:lnTo>
                  <a:lnTo>
                    <a:pt x="7318" y="12634"/>
                  </a:lnTo>
                  <a:lnTo>
                    <a:pt x="7634" y="12577"/>
                  </a:lnTo>
                  <a:lnTo>
                    <a:pt x="7941" y="12510"/>
                  </a:lnTo>
                  <a:lnTo>
                    <a:pt x="8247" y="12423"/>
                  </a:lnTo>
                  <a:lnTo>
                    <a:pt x="8534" y="12318"/>
                  </a:lnTo>
                  <a:lnTo>
                    <a:pt x="8831" y="12203"/>
                  </a:lnTo>
                  <a:lnTo>
                    <a:pt x="9109" y="12079"/>
                  </a:lnTo>
                  <a:lnTo>
                    <a:pt x="9387" y="11945"/>
                  </a:lnTo>
                  <a:lnTo>
                    <a:pt x="9645" y="11791"/>
                  </a:lnTo>
                  <a:lnTo>
                    <a:pt x="9904" y="11619"/>
                  </a:lnTo>
                  <a:lnTo>
                    <a:pt x="10153" y="11447"/>
                  </a:lnTo>
                  <a:lnTo>
                    <a:pt x="10393" y="11255"/>
                  </a:lnTo>
                  <a:lnTo>
                    <a:pt x="10622" y="11054"/>
                  </a:lnTo>
                  <a:lnTo>
                    <a:pt x="10843" y="10843"/>
                  </a:lnTo>
                  <a:lnTo>
                    <a:pt x="11053" y="10623"/>
                  </a:lnTo>
                  <a:lnTo>
                    <a:pt x="11255" y="10393"/>
                  </a:lnTo>
                  <a:lnTo>
                    <a:pt x="11446" y="10153"/>
                  </a:lnTo>
                  <a:lnTo>
                    <a:pt x="11619" y="9904"/>
                  </a:lnTo>
                  <a:lnTo>
                    <a:pt x="11791" y="9646"/>
                  </a:lnTo>
                  <a:lnTo>
                    <a:pt x="11944" y="9378"/>
                  </a:lnTo>
                  <a:lnTo>
                    <a:pt x="12078" y="9109"/>
                  </a:lnTo>
                  <a:lnTo>
                    <a:pt x="12212" y="8822"/>
                  </a:lnTo>
                  <a:lnTo>
                    <a:pt x="12327" y="8535"/>
                  </a:lnTo>
                  <a:lnTo>
                    <a:pt x="12423" y="8238"/>
                  </a:lnTo>
                  <a:lnTo>
                    <a:pt x="12509" y="7941"/>
                  </a:lnTo>
                  <a:lnTo>
                    <a:pt x="12576" y="7634"/>
                  </a:lnTo>
                  <a:lnTo>
                    <a:pt x="12634" y="7318"/>
                  </a:lnTo>
                  <a:lnTo>
                    <a:pt x="12672" y="7002"/>
                  </a:lnTo>
                  <a:lnTo>
                    <a:pt x="12701" y="6677"/>
                  </a:lnTo>
                  <a:lnTo>
                    <a:pt x="12710" y="6351"/>
                  </a:lnTo>
                  <a:lnTo>
                    <a:pt x="12701" y="6025"/>
                  </a:lnTo>
                  <a:lnTo>
                    <a:pt x="12672" y="5700"/>
                  </a:lnTo>
                  <a:lnTo>
                    <a:pt x="12634" y="5384"/>
                  </a:lnTo>
                  <a:lnTo>
                    <a:pt x="12576" y="5068"/>
                  </a:lnTo>
                  <a:lnTo>
                    <a:pt x="12509" y="4761"/>
                  </a:lnTo>
                  <a:lnTo>
                    <a:pt x="12423" y="4464"/>
                  </a:lnTo>
                  <a:lnTo>
                    <a:pt x="12327" y="4167"/>
                  </a:lnTo>
                  <a:lnTo>
                    <a:pt x="12212" y="3880"/>
                  </a:lnTo>
                  <a:lnTo>
                    <a:pt x="12078" y="3592"/>
                  </a:lnTo>
                  <a:lnTo>
                    <a:pt x="11944" y="3324"/>
                  </a:lnTo>
                  <a:lnTo>
                    <a:pt x="11791" y="3056"/>
                  </a:lnTo>
                  <a:lnTo>
                    <a:pt x="11619" y="2797"/>
                  </a:lnTo>
                  <a:lnTo>
                    <a:pt x="11446" y="2548"/>
                  </a:lnTo>
                  <a:lnTo>
                    <a:pt x="11255" y="2309"/>
                  </a:lnTo>
                  <a:lnTo>
                    <a:pt x="11053" y="2079"/>
                  </a:lnTo>
                  <a:lnTo>
                    <a:pt x="10843" y="1859"/>
                  </a:lnTo>
                  <a:lnTo>
                    <a:pt x="10622" y="1648"/>
                  </a:lnTo>
                  <a:lnTo>
                    <a:pt x="10393" y="1447"/>
                  </a:lnTo>
                  <a:lnTo>
                    <a:pt x="10153" y="1255"/>
                  </a:lnTo>
                  <a:lnTo>
                    <a:pt x="9904" y="1083"/>
                  </a:lnTo>
                  <a:lnTo>
                    <a:pt x="9645" y="920"/>
                  </a:lnTo>
                  <a:lnTo>
                    <a:pt x="9387" y="767"/>
                  </a:lnTo>
                  <a:lnTo>
                    <a:pt x="9109" y="623"/>
                  </a:lnTo>
                  <a:lnTo>
                    <a:pt x="8831" y="499"/>
                  </a:lnTo>
                  <a:lnTo>
                    <a:pt x="8534" y="384"/>
                  </a:lnTo>
                  <a:lnTo>
                    <a:pt x="8247" y="278"/>
                  </a:lnTo>
                  <a:lnTo>
                    <a:pt x="7941" y="192"/>
                  </a:lnTo>
                  <a:lnTo>
                    <a:pt x="7634" y="125"/>
                  </a:lnTo>
                  <a:lnTo>
                    <a:pt x="7318" y="68"/>
                  </a:lnTo>
                  <a:lnTo>
                    <a:pt x="7002" y="29"/>
                  </a:lnTo>
                  <a:lnTo>
                    <a:pt x="66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48;p22">
              <a:extLst>
                <a:ext uri="{FF2B5EF4-FFF2-40B4-BE49-F238E27FC236}">
                  <a16:creationId xmlns:a16="http://schemas.microsoft.com/office/drawing/2014/main" id="{BD79E8DF-C56B-4767-B4B6-B79DD9510572}"/>
                </a:ext>
              </a:extLst>
            </p:cNvPr>
            <p:cNvSpPr/>
            <p:nvPr/>
          </p:nvSpPr>
          <p:spPr>
            <a:xfrm>
              <a:off x="1460840" y="4303652"/>
              <a:ext cx="374844" cy="292776"/>
            </a:xfrm>
            <a:custGeom>
              <a:avLst/>
              <a:gdLst/>
              <a:ahLst/>
              <a:cxnLst/>
              <a:rect l="l" t="t" r="r" b="b"/>
              <a:pathLst>
                <a:path w="9272" h="7242" extrusionOk="0">
                  <a:moveTo>
                    <a:pt x="7548" y="1"/>
                  </a:moveTo>
                  <a:lnTo>
                    <a:pt x="3228" y="5470"/>
                  </a:lnTo>
                  <a:lnTo>
                    <a:pt x="2759" y="5623"/>
                  </a:lnTo>
                  <a:lnTo>
                    <a:pt x="2280" y="5805"/>
                  </a:lnTo>
                  <a:lnTo>
                    <a:pt x="1715" y="6026"/>
                  </a:lnTo>
                  <a:lnTo>
                    <a:pt x="1428" y="6150"/>
                  </a:lnTo>
                  <a:lnTo>
                    <a:pt x="1140" y="6284"/>
                  </a:lnTo>
                  <a:lnTo>
                    <a:pt x="872" y="6418"/>
                  </a:lnTo>
                  <a:lnTo>
                    <a:pt x="623" y="6552"/>
                  </a:lnTo>
                  <a:lnTo>
                    <a:pt x="403" y="6686"/>
                  </a:lnTo>
                  <a:lnTo>
                    <a:pt x="307" y="6763"/>
                  </a:lnTo>
                  <a:lnTo>
                    <a:pt x="221" y="6830"/>
                  </a:lnTo>
                  <a:lnTo>
                    <a:pt x="154" y="6897"/>
                  </a:lnTo>
                  <a:lnTo>
                    <a:pt x="87" y="6964"/>
                  </a:lnTo>
                  <a:lnTo>
                    <a:pt x="39" y="7031"/>
                  </a:lnTo>
                  <a:lnTo>
                    <a:pt x="10" y="7089"/>
                  </a:lnTo>
                  <a:lnTo>
                    <a:pt x="0" y="7117"/>
                  </a:lnTo>
                  <a:lnTo>
                    <a:pt x="10" y="7146"/>
                  </a:lnTo>
                  <a:lnTo>
                    <a:pt x="29" y="7165"/>
                  </a:lnTo>
                  <a:lnTo>
                    <a:pt x="48" y="7184"/>
                  </a:lnTo>
                  <a:lnTo>
                    <a:pt x="87" y="7204"/>
                  </a:lnTo>
                  <a:lnTo>
                    <a:pt x="135" y="7223"/>
                  </a:lnTo>
                  <a:lnTo>
                    <a:pt x="249" y="7232"/>
                  </a:lnTo>
                  <a:lnTo>
                    <a:pt x="393" y="7242"/>
                  </a:lnTo>
                  <a:lnTo>
                    <a:pt x="566" y="7242"/>
                  </a:lnTo>
                  <a:lnTo>
                    <a:pt x="977" y="7223"/>
                  </a:lnTo>
                  <a:lnTo>
                    <a:pt x="1428" y="7194"/>
                  </a:lnTo>
                  <a:lnTo>
                    <a:pt x="1897" y="7146"/>
                  </a:lnTo>
                  <a:lnTo>
                    <a:pt x="2357" y="7108"/>
                  </a:lnTo>
                  <a:lnTo>
                    <a:pt x="2749" y="7089"/>
                  </a:lnTo>
                  <a:lnTo>
                    <a:pt x="3075" y="7089"/>
                  </a:lnTo>
                  <a:lnTo>
                    <a:pt x="3238" y="7079"/>
                  </a:lnTo>
                  <a:lnTo>
                    <a:pt x="3401" y="7070"/>
                  </a:lnTo>
                  <a:lnTo>
                    <a:pt x="3544" y="7041"/>
                  </a:lnTo>
                  <a:lnTo>
                    <a:pt x="3621" y="7022"/>
                  </a:lnTo>
                  <a:lnTo>
                    <a:pt x="3688" y="6993"/>
                  </a:lnTo>
                  <a:lnTo>
                    <a:pt x="3765" y="6964"/>
                  </a:lnTo>
                  <a:lnTo>
                    <a:pt x="3832" y="6926"/>
                  </a:lnTo>
                  <a:lnTo>
                    <a:pt x="3889" y="6878"/>
                  </a:lnTo>
                  <a:lnTo>
                    <a:pt x="3956" y="6830"/>
                  </a:lnTo>
                  <a:lnTo>
                    <a:pt x="9272" y="1667"/>
                  </a:lnTo>
                  <a:lnTo>
                    <a:pt x="7548"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49;p22">
              <a:extLst>
                <a:ext uri="{FF2B5EF4-FFF2-40B4-BE49-F238E27FC236}">
                  <a16:creationId xmlns:a16="http://schemas.microsoft.com/office/drawing/2014/main" id="{E2AC34EC-0E0D-4AB2-B33F-85F983F0641A}"/>
                </a:ext>
              </a:extLst>
            </p:cNvPr>
            <p:cNvSpPr/>
            <p:nvPr/>
          </p:nvSpPr>
          <p:spPr>
            <a:xfrm>
              <a:off x="1460840" y="4527860"/>
              <a:ext cx="213376" cy="68565"/>
            </a:xfrm>
            <a:custGeom>
              <a:avLst/>
              <a:gdLst/>
              <a:ahLst/>
              <a:cxnLst/>
              <a:rect l="l" t="t" r="r" b="b"/>
              <a:pathLst>
                <a:path w="5278" h="1696" extrusionOk="0">
                  <a:moveTo>
                    <a:pt x="5278" y="1"/>
                  </a:moveTo>
                  <a:lnTo>
                    <a:pt x="5077" y="96"/>
                  </a:lnTo>
                  <a:lnTo>
                    <a:pt x="4876" y="192"/>
                  </a:lnTo>
                  <a:lnTo>
                    <a:pt x="4665" y="269"/>
                  </a:lnTo>
                  <a:lnTo>
                    <a:pt x="4435" y="336"/>
                  </a:lnTo>
                  <a:lnTo>
                    <a:pt x="4205" y="384"/>
                  </a:lnTo>
                  <a:lnTo>
                    <a:pt x="3956" y="422"/>
                  </a:lnTo>
                  <a:lnTo>
                    <a:pt x="3698" y="441"/>
                  </a:lnTo>
                  <a:lnTo>
                    <a:pt x="3439" y="451"/>
                  </a:lnTo>
                  <a:lnTo>
                    <a:pt x="3276" y="451"/>
                  </a:lnTo>
                  <a:lnTo>
                    <a:pt x="3113" y="441"/>
                  </a:lnTo>
                  <a:lnTo>
                    <a:pt x="2960" y="422"/>
                  </a:lnTo>
                  <a:lnTo>
                    <a:pt x="2807" y="403"/>
                  </a:lnTo>
                  <a:lnTo>
                    <a:pt x="2654" y="384"/>
                  </a:lnTo>
                  <a:lnTo>
                    <a:pt x="2510" y="355"/>
                  </a:lnTo>
                  <a:lnTo>
                    <a:pt x="2232" y="278"/>
                  </a:lnTo>
                  <a:lnTo>
                    <a:pt x="1887" y="412"/>
                  </a:lnTo>
                  <a:lnTo>
                    <a:pt x="1533" y="556"/>
                  </a:lnTo>
                  <a:lnTo>
                    <a:pt x="1179" y="719"/>
                  </a:lnTo>
                  <a:lnTo>
                    <a:pt x="853" y="882"/>
                  </a:lnTo>
                  <a:lnTo>
                    <a:pt x="546" y="1054"/>
                  </a:lnTo>
                  <a:lnTo>
                    <a:pt x="422" y="1131"/>
                  </a:lnTo>
                  <a:lnTo>
                    <a:pt x="297" y="1217"/>
                  </a:lnTo>
                  <a:lnTo>
                    <a:pt x="202" y="1303"/>
                  </a:lnTo>
                  <a:lnTo>
                    <a:pt x="115" y="1389"/>
                  </a:lnTo>
                  <a:lnTo>
                    <a:pt x="48" y="1466"/>
                  </a:lnTo>
                  <a:lnTo>
                    <a:pt x="10" y="1543"/>
                  </a:lnTo>
                  <a:lnTo>
                    <a:pt x="0" y="1571"/>
                  </a:lnTo>
                  <a:lnTo>
                    <a:pt x="10" y="1600"/>
                  </a:lnTo>
                  <a:lnTo>
                    <a:pt x="29" y="1619"/>
                  </a:lnTo>
                  <a:lnTo>
                    <a:pt x="48" y="1638"/>
                  </a:lnTo>
                  <a:lnTo>
                    <a:pt x="87" y="1658"/>
                  </a:lnTo>
                  <a:lnTo>
                    <a:pt x="135" y="1677"/>
                  </a:lnTo>
                  <a:lnTo>
                    <a:pt x="249" y="1686"/>
                  </a:lnTo>
                  <a:lnTo>
                    <a:pt x="393" y="1696"/>
                  </a:lnTo>
                  <a:lnTo>
                    <a:pt x="566" y="1696"/>
                  </a:lnTo>
                  <a:lnTo>
                    <a:pt x="977" y="1677"/>
                  </a:lnTo>
                  <a:lnTo>
                    <a:pt x="1428" y="1648"/>
                  </a:lnTo>
                  <a:lnTo>
                    <a:pt x="1897" y="1600"/>
                  </a:lnTo>
                  <a:lnTo>
                    <a:pt x="2357" y="1562"/>
                  </a:lnTo>
                  <a:lnTo>
                    <a:pt x="2749" y="1543"/>
                  </a:lnTo>
                  <a:lnTo>
                    <a:pt x="3104" y="1533"/>
                  </a:lnTo>
                  <a:lnTo>
                    <a:pt x="3295" y="1533"/>
                  </a:lnTo>
                  <a:lnTo>
                    <a:pt x="3487" y="1514"/>
                  </a:lnTo>
                  <a:lnTo>
                    <a:pt x="3678" y="1485"/>
                  </a:lnTo>
                  <a:lnTo>
                    <a:pt x="3765" y="1456"/>
                  </a:lnTo>
                  <a:lnTo>
                    <a:pt x="3851" y="1428"/>
                  </a:lnTo>
                  <a:lnTo>
                    <a:pt x="3927" y="1399"/>
                  </a:lnTo>
                  <a:lnTo>
                    <a:pt x="4004" y="1361"/>
                  </a:lnTo>
                  <a:lnTo>
                    <a:pt x="4071" y="1313"/>
                  </a:lnTo>
                  <a:lnTo>
                    <a:pt x="4138" y="1255"/>
                  </a:lnTo>
                  <a:lnTo>
                    <a:pt x="52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50;p22">
              <a:extLst>
                <a:ext uri="{FF2B5EF4-FFF2-40B4-BE49-F238E27FC236}">
                  <a16:creationId xmlns:a16="http://schemas.microsoft.com/office/drawing/2014/main" id="{06911B28-2188-400D-9090-ED1B02DC3475}"/>
                </a:ext>
              </a:extLst>
            </p:cNvPr>
            <p:cNvSpPr/>
            <p:nvPr/>
          </p:nvSpPr>
          <p:spPr>
            <a:xfrm>
              <a:off x="1728790" y="3425460"/>
              <a:ext cx="999449" cy="975071"/>
            </a:xfrm>
            <a:custGeom>
              <a:avLst/>
              <a:gdLst/>
              <a:ahLst/>
              <a:cxnLst/>
              <a:rect l="l" t="t" r="r" b="b"/>
              <a:pathLst>
                <a:path w="24722" h="24119" extrusionOk="0">
                  <a:moveTo>
                    <a:pt x="16063" y="1"/>
                  </a:moveTo>
                  <a:lnTo>
                    <a:pt x="15728" y="413"/>
                  </a:lnTo>
                  <a:lnTo>
                    <a:pt x="15364" y="872"/>
                  </a:lnTo>
                  <a:lnTo>
                    <a:pt x="14569" y="1916"/>
                  </a:lnTo>
                  <a:lnTo>
                    <a:pt x="13668" y="3104"/>
                  </a:lnTo>
                  <a:lnTo>
                    <a:pt x="12691" y="4426"/>
                  </a:lnTo>
                  <a:lnTo>
                    <a:pt x="11647" y="5843"/>
                  </a:lnTo>
                  <a:lnTo>
                    <a:pt x="10556" y="7347"/>
                  </a:lnTo>
                  <a:lnTo>
                    <a:pt x="8276" y="10508"/>
                  </a:lnTo>
                  <a:lnTo>
                    <a:pt x="5968" y="13717"/>
                  </a:lnTo>
                  <a:lnTo>
                    <a:pt x="3736" y="16801"/>
                  </a:lnTo>
                  <a:lnTo>
                    <a:pt x="2692" y="18247"/>
                  </a:lnTo>
                  <a:lnTo>
                    <a:pt x="1715" y="19588"/>
                  </a:lnTo>
                  <a:lnTo>
                    <a:pt x="815" y="20804"/>
                  </a:lnTo>
                  <a:lnTo>
                    <a:pt x="0" y="21877"/>
                  </a:lnTo>
                  <a:lnTo>
                    <a:pt x="125" y="22078"/>
                  </a:lnTo>
                  <a:lnTo>
                    <a:pt x="259" y="22270"/>
                  </a:lnTo>
                  <a:lnTo>
                    <a:pt x="393" y="22452"/>
                  </a:lnTo>
                  <a:lnTo>
                    <a:pt x="537" y="22634"/>
                  </a:lnTo>
                  <a:lnTo>
                    <a:pt x="681" y="22797"/>
                  </a:lnTo>
                  <a:lnTo>
                    <a:pt x="834" y="22959"/>
                  </a:lnTo>
                  <a:lnTo>
                    <a:pt x="997" y="23113"/>
                  </a:lnTo>
                  <a:lnTo>
                    <a:pt x="1159" y="23256"/>
                  </a:lnTo>
                  <a:lnTo>
                    <a:pt x="1332" y="23390"/>
                  </a:lnTo>
                  <a:lnTo>
                    <a:pt x="1514" y="23515"/>
                  </a:lnTo>
                  <a:lnTo>
                    <a:pt x="1696" y="23640"/>
                  </a:lnTo>
                  <a:lnTo>
                    <a:pt x="1887" y="23754"/>
                  </a:lnTo>
                  <a:lnTo>
                    <a:pt x="2079" y="23850"/>
                  </a:lnTo>
                  <a:lnTo>
                    <a:pt x="2280" y="23946"/>
                  </a:lnTo>
                  <a:lnTo>
                    <a:pt x="2491" y="24032"/>
                  </a:lnTo>
                  <a:lnTo>
                    <a:pt x="2701" y="24118"/>
                  </a:lnTo>
                  <a:lnTo>
                    <a:pt x="3573" y="23343"/>
                  </a:lnTo>
                  <a:lnTo>
                    <a:pt x="4742" y="22289"/>
                  </a:lnTo>
                  <a:lnTo>
                    <a:pt x="7749" y="19559"/>
                  </a:lnTo>
                  <a:lnTo>
                    <a:pt x="11341" y="16274"/>
                  </a:lnTo>
                  <a:lnTo>
                    <a:pt x="15134" y="12788"/>
                  </a:lnTo>
                  <a:lnTo>
                    <a:pt x="21819" y="6638"/>
                  </a:lnTo>
                  <a:lnTo>
                    <a:pt x="24722" y="3956"/>
                  </a:lnTo>
                  <a:lnTo>
                    <a:pt x="16063" y="1"/>
                  </a:lnTo>
                  <a:close/>
                </a:path>
              </a:pathLst>
            </a:custGeom>
            <a:solidFill>
              <a:srgbClr val="D2D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651;p22">
              <a:extLst>
                <a:ext uri="{FF2B5EF4-FFF2-40B4-BE49-F238E27FC236}">
                  <a16:creationId xmlns:a16="http://schemas.microsoft.com/office/drawing/2014/main" id="{A0A3C58B-1D6F-4354-96EE-BBD87D4DDEDB}"/>
                </a:ext>
              </a:extLst>
            </p:cNvPr>
            <p:cNvSpPr/>
            <p:nvPr/>
          </p:nvSpPr>
          <p:spPr>
            <a:xfrm>
              <a:off x="3025971" y="3702707"/>
              <a:ext cx="60035" cy="868585"/>
            </a:xfrm>
            <a:custGeom>
              <a:avLst/>
              <a:gdLst/>
              <a:ahLst/>
              <a:cxnLst/>
              <a:rect l="l" t="t" r="r" b="b"/>
              <a:pathLst>
                <a:path w="1485" h="21485" extrusionOk="0">
                  <a:moveTo>
                    <a:pt x="0" y="1"/>
                  </a:moveTo>
                  <a:lnTo>
                    <a:pt x="0" y="21484"/>
                  </a:lnTo>
                  <a:lnTo>
                    <a:pt x="1485" y="21484"/>
                  </a:lnTo>
                  <a:lnTo>
                    <a:pt x="14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652;p22">
              <a:extLst>
                <a:ext uri="{FF2B5EF4-FFF2-40B4-BE49-F238E27FC236}">
                  <a16:creationId xmlns:a16="http://schemas.microsoft.com/office/drawing/2014/main" id="{FBA61A99-D4E1-4F0E-A52A-BF512B7DCE40}"/>
                </a:ext>
              </a:extLst>
            </p:cNvPr>
            <p:cNvSpPr/>
            <p:nvPr/>
          </p:nvSpPr>
          <p:spPr>
            <a:xfrm>
              <a:off x="2769624" y="4502714"/>
              <a:ext cx="572736" cy="154514"/>
            </a:xfrm>
            <a:custGeom>
              <a:avLst/>
              <a:gdLst/>
              <a:ahLst/>
              <a:cxnLst/>
              <a:rect l="l" t="t" r="r" b="b"/>
              <a:pathLst>
                <a:path w="14167" h="3822" extrusionOk="0">
                  <a:moveTo>
                    <a:pt x="3630" y="0"/>
                  </a:moveTo>
                  <a:lnTo>
                    <a:pt x="3429" y="19"/>
                  </a:lnTo>
                  <a:lnTo>
                    <a:pt x="3247" y="38"/>
                  </a:lnTo>
                  <a:lnTo>
                    <a:pt x="3056" y="77"/>
                  </a:lnTo>
                  <a:lnTo>
                    <a:pt x="2874" y="115"/>
                  </a:lnTo>
                  <a:lnTo>
                    <a:pt x="2692" y="163"/>
                  </a:lnTo>
                  <a:lnTo>
                    <a:pt x="2510" y="230"/>
                  </a:lnTo>
                  <a:lnTo>
                    <a:pt x="2337" y="297"/>
                  </a:lnTo>
                  <a:lnTo>
                    <a:pt x="2165" y="374"/>
                  </a:lnTo>
                  <a:lnTo>
                    <a:pt x="2002" y="460"/>
                  </a:lnTo>
                  <a:lnTo>
                    <a:pt x="1839" y="546"/>
                  </a:lnTo>
                  <a:lnTo>
                    <a:pt x="1686" y="651"/>
                  </a:lnTo>
                  <a:lnTo>
                    <a:pt x="1533" y="757"/>
                  </a:lnTo>
                  <a:lnTo>
                    <a:pt x="1389" y="872"/>
                  </a:lnTo>
                  <a:lnTo>
                    <a:pt x="1255" y="987"/>
                  </a:lnTo>
                  <a:lnTo>
                    <a:pt x="1121" y="1121"/>
                  </a:lnTo>
                  <a:lnTo>
                    <a:pt x="996" y="1245"/>
                  </a:lnTo>
                  <a:lnTo>
                    <a:pt x="872" y="1389"/>
                  </a:lnTo>
                  <a:lnTo>
                    <a:pt x="757" y="1533"/>
                  </a:lnTo>
                  <a:lnTo>
                    <a:pt x="652" y="1686"/>
                  </a:lnTo>
                  <a:lnTo>
                    <a:pt x="556" y="1839"/>
                  </a:lnTo>
                  <a:lnTo>
                    <a:pt x="460" y="2002"/>
                  </a:lnTo>
                  <a:lnTo>
                    <a:pt x="374" y="2165"/>
                  </a:lnTo>
                  <a:lnTo>
                    <a:pt x="297" y="2337"/>
                  </a:lnTo>
                  <a:lnTo>
                    <a:pt x="230" y="2510"/>
                  </a:lnTo>
                  <a:lnTo>
                    <a:pt x="173" y="2682"/>
                  </a:lnTo>
                  <a:lnTo>
                    <a:pt x="115" y="2864"/>
                  </a:lnTo>
                  <a:lnTo>
                    <a:pt x="77" y="3046"/>
                  </a:lnTo>
                  <a:lnTo>
                    <a:pt x="39" y="3237"/>
                  </a:lnTo>
                  <a:lnTo>
                    <a:pt x="20" y="3429"/>
                  </a:lnTo>
                  <a:lnTo>
                    <a:pt x="0" y="3621"/>
                  </a:lnTo>
                  <a:lnTo>
                    <a:pt x="0" y="3822"/>
                  </a:lnTo>
                  <a:lnTo>
                    <a:pt x="1217" y="3822"/>
                  </a:lnTo>
                  <a:lnTo>
                    <a:pt x="1217" y="3688"/>
                  </a:lnTo>
                  <a:lnTo>
                    <a:pt x="1226" y="3554"/>
                  </a:lnTo>
                  <a:lnTo>
                    <a:pt x="1246" y="3419"/>
                  </a:lnTo>
                  <a:lnTo>
                    <a:pt x="1265" y="3295"/>
                  </a:lnTo>
                  <a:lnTo>
                    <a:pt x="1303" y="3170"/>
                  </a:lnTo>
                  <a:lnTo>
                    <a:pt x="1332" y="3046"/>
                  </a:lnTo>
                  <a:lnTo>
                    <a:pt x="1370" y="2921"/>
                  </a:lnTo>
                  <a:lnTo>
                    <a:pt x="1418" y="2806"/>
                  </a:lnTo>
                  <a:lnTo>
                    <a:pt x="1475" y="2691"/>
                  </a:lnTo>
                  <a:lnTo>
                    <a:pt x="1533" y="2577"/>
                  </a:lnTo>
                  <a:lnTo>
                    <a:pt x="1590" y="2471"/>
                  </a:lnTo>
                  <a:lnTo>
                    <a:pt x="1667" y="2366"/>
                  </a:lnTo>
                  <a:lnTo>
                    <a:pt x="1734" y="2260"/>
                  </a:lnTo>
                  <a:lnTo>
                    <a:pt x="1811" y="2165"/>
                  </a:lnTo>
                  <a:lnTo>
                    <a:pt x="1897" y="2069"/>
                  </a:lnTo>
                  <a:lnTo>
                    <a:pt x="1983" y="1973"/>
                  </a:lnTo>
                  <a:lnTo>
                    <a:pt x="2069" y="1887"/>
                  </a:lnTo>
                  <a:lnTo>
                    <a:pt x="2165" y="1810"/>
                  </a:lnTo>
                  <a:lnTo>
                    <a:pt x="2261" y="1734"/>
                  </a:lnTo>
                  <a:lnTo>
                    <a:pt x="2366" y="1657"/>
                  </a:lnTo>
                  <a:lnTo>
                    <a:pt x="2472" y="1590"/>
                  </a:lnTo>
                  <a:lnTo>
                    <a:pt x="2586" y="1523"/>
                  </a:lnTo>
                  <a:lnTo>
                    <a:pt x="2692" y="1465"/>
                  </a:lnTo>
                  <a:lnTo>
                    <a:pt x="2807" y="1418"/>
                  </a:lnTo>
                  <a:lnTo>
                    <a:pt x="2931" y="1370"/>
                  </a:lnTo>
                  <a:lnTo>
                    <a:pt x="3046" y="1331"/>
                  </a:lnTo>
                  <a:lnTo>
                    <a:pt x="3171" y="1293"/>
                  </a:lnTo>
                  <a:lnTo>
                    <a:pt x="3295" y="1264"/>
                  </a:lnTo>
                  <a:lnTo>
                    <a:pt x="3429" y="1245"/>
                  </a:lnTo>
                  <a:lnTo>
                    <a:pt x="3554" y="1226"/>
                  </a:lnTo>
                  <a:lnTo>
                    <a:pt x="3688" y="1216"/>
                  </a:lnTo>
                  <a:lnTo>
                    <a:pt x="10479" y="1216"/>
                  </a:lnTo>
                  <a:lnTo>
                    <a:pt x="10613" y="1226"/>
                  </a:lnTo>
                  <a:lnTo>
                    <a:pt x="10737" y="1245"/>
                  </a:lnTo>
                  <a:lnTo>
                    <a:pt x="10872" y="1264"/>
                  </a:lnTo>
                  <a:lnTo>
                    <a:pt x="10996" y="1293"/>
                  </a:lnTo>
                  <a:lnTo>
                    <a:pt x="11121" y="1331"/>
                  </a:lnTo>
                  <a:lnTo>
                    <a:pt x="11235" y="1370"/>
                  </a:lnTo>
                  <a:lnTo>
                    <a:pt x="11360" y="1418"/>
                  </a:lnTo>
                  <a:lnTo>
                    <a:pt x="11475" y="1465"/>
                  </a:lnTo>
                  <a:lnTo>
                    <a:pt x="11590" y="1523"/>
                  </a:lnTo>
                  <a:lnTo>
                    <a:pt x="11695" y="1590"/>
                  </a:lnTo>
                  <a:lnTo>
                    <a:pt x="11801" y="1657"/>
                  </a:lnTo>
                  <a:lnTo>
                    <a:pt x="11906" y="1734"/>
                  </a:lnTo>
                  <a:lnTo>
                    <a:pt x="12002" y="1810"/>
                  </a:lnTo>
                  <a:lnTo>
                    <a:pt x="12098" y="1887"/>
                  </a:lnTo>
                  <a:lnTo>
                    <a:pt x="12184" y="1973"/>
                  </a:lnTo>
                  <a:lnTo>
                    <a:pt x="12270" y="2069"/>
                  </a:lnTo>
                  <a:lnTo>
                    <a:pt x="12356" y="2165"/>
                  </a:lnTo>
                  <a:lnTo>
                    <a:pt x="12433" y="2260"/>
                  </a:lnTo>
                  <a:lnTo>
                    <a:pt x="12509" y="2366"/>
                  </a:lnTo>
                  <a:lnTo>
                    <a:pt x="12576" y="2471"/>
                  </a:lnTo>
                  <a:lnTo>
                    <a:pt x="12634" y="2577"/>
                  </a:lnTo>
                  <a:lnTo>
                    <a:pt x="12691" y="2691"/>
                  </a:lnTo>
                  <a:lnTo>
                    <a:pt x="12749" y="2806"/>
                  </a:lnTo>
                  <a:lnTo>
                    <a:pt x="12797" y="2921"/>
                  </a:lnTo>
                  <a:lnTo>
                    <a:pt x="12835" y="3046"/>
                  </a:lnTo>
                  <a:lnTo>
                    <a:pt x="12873" y="3170"/>
                  </a:lnTo>
                  <a:lnTo>
                    <a:pt x="12902" y="3295"/>
                  </a:lnTo>
                  <a:lnTo>
                    <a:pt x="12921" y="3419"/>
                  </a:lnTo>
                  <a:lnTo>
                    <a:pt x="12940" y="3554"/>
                  </a:lnTo>
                  <a:lnTo>
                    <a:pt x="12950" y="3688"/>
                  </a:lnTo>
                  <a:lnTo>
                    <a:pt x="12950" y="3822"/>
                  </a:lnTo>
                  <a:lnTo>
                    <a:pt x="14166" y="3822"/>
                  </a:lnTo>
                  <a:lnTo>
                    <a:pt x="14166" y="3621"/>
                  </a:lnTo>
                  <a:lnTo>
                    <a:pt x="14147" y="3429"/>
                  </a:lnTo>
                  <a:lnTo>
                    <a:pt x="14128" y="3237"/>
                  </a:lnTo>
                  <a:lnTo>
                    <a:pt x="14090" y="3046"/>
                  </a:lnTo>
                  <a:lnTo>
                    <a:pt x="14051" y="2864"/>
                  </a:lnTo>
                  <a:lnTo>
                    <a:pt x="13994" y="2682"/>
                  </a:lnTo>
                  <a:lnTo>
                    <a:pt x="13936" y="2510"/>
                  </a:lnTo>
                  <a:lnTo>
                    <a:pt x="13869" y="2337"/>
                  </a:lnTo>
                  <a:lnTo>
                    <a:pt x="13793" y="2165"/>
                  </a:lnTo>
                  <a:lnTo>
                    <a:pt x="13707" y="2002"/>
                  </a:lnTo>
                  <a:lnTo>
                    <a:pt x="13611" y="1839"/>
                  </a:lnTo>
                  <a:lnTo>
                    <a:pt x="13515" y="1686"/>
                  </a:lnTo>
                  <a:lnTo>
                    <a:pt x="13410" y="1533"/>
                  </a:lnTo>
                  <a:lnTo>
                    <a:pt x="13295" y="1389"/>
                  </a:lnTo>
                  <a:lnTo>
                    <a:pt x="13170" y="1245"/>
                  </a:lnTo>
                  <a:lnTo>
                    <a:pt x="13046" y="1121"/>
                  </a:lnTo>
                  <a:lnTo>
                    <a:pt x="12912" y="987"/>
                  </a:lnTo>
                  <a:lnTo>
                    <a:pt x="12778" y="872"/>
                  </a:lnTo>
                  <a:lnTo>
                    <a:pt x="12634" y="757"/>
                  </a:lnTo>
                  <a:lnTo>
                    <a:pt x="12481" y="651"/>
                  </a:lnTo>
                  <a:lnTo>
                    <a:pt x="12327" y="546"/>
                  </a:lnTo>
                  <a:lnTo>
                    <a:pt x="12165" y="460"/>
                  </a:lnTo>
                  <a:lnTo>
                    <a:pt x="12002" y="374"/>
                  </a:lnTo>
                  <a:lnTo>
                    <a:pt x="11829" y="297"/>
                  </a:lnTo>
                  <a:lnTo>
                    <a:pt x="11657" y="230"/>
                  </a:lnTo>
                  <a:lnTo>
                    <a:pt x="11475" y="163"/>
                  </a:lnTo>
                  <a:lnTo>
                    <a:pt x="11303" y="115"/>
                  </a:lnTo>
                  <a:lnTo>
                    <a:pt x="11111" y="77"/>
                  </a:lnTo>
                  <a:lnTo>
                    <a:pt x="10929" y="38"/>
                  </a:lnTo>
                  <a:lnTo>
                    <a:pt x="10737" y="19"/>
                  </a:lnTo>
                  <a:lnTo>
                    <a:pt x="1053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653;p22">
              <a:extLst>
                <a:ext uri="{FF2B5EF4-FFF2-40B4-BE49-F238E27FC236}">
                  <a16:creationId xmlns:a16="http://schemas.microsoft.com/office/drawing/2014/main" id="{218456F2-4C0E-4A66-B7C3-7D2AD6049DCB}"/>
                </a:ext>
              </a:extLst>
            </p:cNvPr>
            <p:cNvSpPr/>
            <p:nvPr/>
          </p:nvSpPr>
          <p:spPr>
            <a:xfrm>
              <a:off x="2991123" y="3677925"/>
              <a:ext cx="129732" cy="201774"/>
            </a:xfrm>
            <a:custGeom>
              <a:avLst/>
              <a:gdLst/>
              <a:ahLst/>
              <a:cxnLst/>
              <a:rect l="l" t="t" r="r" b="b"/>
              <a:pathLst>
                <a:path w="3209" h="4991" extrusionOk="0">
                  <a:moveTo>
                    <a:pt x="0" y="1"/>
                  </a:moveTo>
                  <a:lnTo>
                    <a:pt x="603" y="4991"/>
                  </a:lnTo>
                  <a:lnTo>
                    <a:pt x="2605" y="4991"/>
                  </a:lnTo>
                  <a:lnTo>
                    <a:pt x="32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654;p22">
              <a:extLst>
                <a:ext uri="{FF2B5EF4-FFF2-40B4-BE49-F238E27FC236}">
                  <a16:creationId xmlns:a16="http://schemas.microsoft.com/office/drawing/2014/main" id="{2F6D3645-E167-40AD-85AD-54BADD710427}"/>
                </a:ext>
              </a:extLst>
            </p:cNvPr>
            <p:cNvSpPr/>
            <p:nvPr/>
          </p:nvSpPr>
          <p:spPr>
            <a:xfrm>
              <a:off x="2638357" y="3666323"/>
              <a:ext cx="835273" cy="68565"/>
            </a:xfrm>
            <a:custGeom>
              <a:avLst/>
              <a:gdLst/>
              <a:ahLst/>
              <a:cxnLst/>
              <a:rect l="l" t="t" r="r" b="b"/>
              <a:pathLst>
                <a:path w="20661" h="1696" extrusionOk="0">
                  <a:moveTo>
                    <a:pt x="0" y="0"/>
                  </a:moveTo>
                  <a:lnTo>
                    <a:pt x="0" y="1696"/>
                  </a:lnTo>
                  <a:lnTo>
                    <a:pt x="20660" y="1696"/>
                  </a:lnTo>
                  <a:lnTo>
                    <a:pt x="2066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655;p22">
              <a:extLst>
                <a:ext uri="{FF2B5EF4-FFF2-40B4-BE49-F238E27FC236}">
                  <a16:creationId xmlns:a16="http://schemas.microsoft.com/office/drawing/2014/main" id="{A8E0C28F-2905-419B-93EF-93A35F6E30AE}"/>
                </a:ext>
              </a:extLst>
            </p:cNvPr>
            <p:cNvSpPr/>
            <p:nvPr/>
          </p:nvSpPr>
          <p:spPr>
            <a:xfrm>
              <a:off x="2608158" y="3560607"/>
              <a:ext cx="895671" cy="132845"/>
            </a:xfrm>
            <a:custGeom>
              <a:avLst/>
              <a:gdLst/>
              <a:ahLst/>
              <a:cxnLst/>
              <a:rect l="l" t="t" r="r" b="b"/>
              <a:pathLst>
                <a:path w="22155" h="3286" extrusionOk="0">
                  <a:moveTo>
                    <a:pt x="3286" y="0"/>
                  </a:moveTo>
                  <a:lnTo>
                    <a:pt x="3113" y="10"/>
                  </a:lnTo>
                  <a:lnTo>
                    <a:pt x="2950" y="20"/>
                  </a:lnTo>
                  <a:lnTo>
                    <a:pt x="2788" y="39"/>
                  </a:lnTo>
                  <a:lnTo>
                    <a:pt x="2625" y="68"/>
                  </a:lnTo>
                  <a:lnTo>
                    <a:pt x="2462" y="106"/>
                  </a:lnTo>
                  <a:lnTo>
                    <a:pt x="2309" y="154"/>
                  </a:lnTo>
                  <a:lnTo>
                    <a:pt x="2155" y="202"/>
                  </a:lnTo>
                  <a:lnTo>
                    <a:pt x="2012" y="259"/>
                  </a:lnTo>
                  <a:lnTo>
                    <a:pt x="1858" y="326"/>
                  </a:lnTo>
                  <a:lnTo>
                    <a:pt x="1724" y="403"/>
                  </a:lnTo>
                  <a:lnTo>
                    <a:pt x="1581" y="479"/>
                  </a:lnTo>
                  <a:lnTo>
                    <a:pt x="1447" y="566"/>
                  </a:lnTo>
                  <a:lnTo>
                    <a:pt x="1322" y="652"/>
                  </a:lnTo>
                  <a:lnTo>
                    <a:pt x="1198" y="757"/>
                  </a:lnTo>
                  <a:lnTo>
                    <a:pt x="1083" y="853"/>
                  </a:lnTo>
                  <a:lnTo>
                    <a:pt x="968" y="968"/>
                  </a:lnTo>
                  <a:lnTo>
                    <a:pt x="853" y="1083"/>
                  </a:lnTo>
                  <a:lnTo>
                    <a:pt x="757" y="1198"/>
                  </a:lnTo>
                  <a:lnTo>
                    <a:pt x="652" y="1322"/>
                  </a:lnTo>
                  <a:lnTo>
                    <a:pt x="565" y="1447"/>
                  </a:lnTo>
                  <a:lnTo>
                    <a:pt x="479" y="1581"/>
                  </a:lnTo>
                  <a:lnTo>
                    <a:pt x="403" y="1725"/>
                  </a:lnTo>
                  <a:lnTo>
                    <a:pt x="326" y="1859"/>
                  </a:lnTo>
                  <a:lnTo>
                    <a:pt x="259" y="2012"/>
                  </a:lnTo>
                  <a:lnTo>
                    <a:pt x="201" y="2156"/>
                  </a:lnTo>
                  <a:lnTo>
                    <a:pt x="154" y="2309"/>
                  </a:lnTo>
                  <a:lnTo>
                    <a:pt x="106" y="2462"/>
                  </a:lnTo>
                  <a:lnTo>
                    <a:pt x="67" y="2625"/>
                  </a:lnTo>
                  <a:lnTo>
                    <a:pt x="39" y="2788"/>
                  </a:lnTo>
                  <a:lnTo>
                    <a:pt x="19" y="2951"/>
                  </a:lnTo>
                  <a:lnTo>
                    <a:pt x="10" y="3113"/>
                  </a:lnTo>
                  <a:lnTo>
                    <a:pt x="0" y="3286"/>
                  </a:lnTo>
                  <a:lnTo>
                    <a:pt x="22154" y="3286"/>
                  </a:lnTo>
                  <a:lnTo>
                    <a:pt x="22145" y="3113"/>
                  </a:lnTo>
                  <a:lnTo>
                    <a:pt x="22135" y="2951"/>
                  </a:lnTo>
                  <a:lnTo>
                    <a:pt x="22116" y="2788"/>
                  </a:lnTo>
                  <a:lnTo>
                    <a:pt x="22087" y="2625"/>
                  </a:lnTo>
                  <a:lnTo>
                    <a:pt x="22049" y="2462"/>
                  </a:lnTo>
                  <a:lnTo>
                    <a:pt x="22001" y="2309"/>
                  </a:lnTo>
                  <a:lnTo>
                    <a:pt x="21953" y="2156"/>
                  </a:lnTo>
                  <a:lnTo>
                    <a:pt x="21896" y="2012"/>
                  </a:lnTo>
                  <a:lnTo>
                    <a:pt x="21829" y="1859"/>
                  </a:lnTo>
                  <a:lnTo>
                    <a:pt x="21752" y="1725"/>
                  </a:lnTo>
                  <a:lnTo>
                    <a:pt x="21676" y="1581"/>
                  </a:lnTo>
                  <a:lnTo>
                    <a:pt x="21589" y="1447"/>
                  </a:lnTo>
                  <a:lnTo>
                    <a:pt x="21503" y="1322"/>
                  </a:lnTo>
                  <a:lnTo>
                    <a:pt x="21407" y="1198"/>
                  </a:lnTo>
                  <a:lnTo>
                    <a:pt x="21302" y="1083"/>
                  </a:lnTo>
                  <a:lnTo>
                    <a:pt x="21187" y="968"/>
                  </a:lnTo>
                  <a:lnTo>
                    <a:pt x="21082" y="853"/>
                  </a:lnTo>
                  <a:lnTo>
                    <a:pt x="20957" y="757"/>
                  </a:lnTo>
                  <a:lnTo>
                    <a:pt x="20833" y="652"/>
                  </a:lnTo>
                  <a:lnTo>
                    <a:pt x="20708" y="566"/>
                  </a:lnTo>
                  <a:lnTo>
                    <a:pt x="20574" y="479"/>
                  </a:lnTo>
                  <a:lnTo>
                    <a:pt x="20430" y="403"/>
                  </a:lnTo>
                  <a:lnTo>
                    <a:pt x="20296" y="326"/>
                  </a:lnTo>
                  <a:lnTo>
                    <a:pt x="20153" y="259"/>
                  </a:lnTo>
                  <a:lnTo>
                    <a:pt x="19999" y="202"/>
                  </a:lnTo>
                  <a:lnTo>
                    <a:pt x="19846" y="154"/>
                  </a:lnTo>
                  <a:lnTo>
                    <a:pt x="19693" y="106"/>
                  </a:lnTo>
                  <a:lnTo>
                    <a:pt x="19530" y="68"/>
                  </a:lnTo>
                  <a:lnTo>
                    <a:pt x="19367" y="39"/>
                  </a:lnTo>
                  <a:lnTo>
                    <a:pt x="19204" y="20"/>
                  </a:lnTo>
                  <a:lnTo>
                    <a:pt x="19042" y="10"/>
                  </a:lnTo>
                  <a:lnTo>
                    <a:pt x="188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656;p22">
              <a:extLst>
                <a:ext uri="{FF2B5EF4-FFF2-40B4-BE49-F238E27FC236}">
                  <a16:creationId xmlns:a16="http://schemas.microsoft.com/office/drawing/2014/main" id="{424CD9F7-1F78-4E83-AF33-39B94CEA8F90}"/>
                </a:ext>
              </a:extLst>
            </p:cNvPr>
            <p:cNvSpPr/>
            <p:nvPr/>
          </p:nvSpPr>
          <p:spPr>
            <a:xfrm>
              <a:off x="2727418" y="3376301"/>
              <a:ext cx="506516" cy="60439"/>
            </a:xfrm>
            <a:custGeom>
              <a:avLst/>
              <a:gdLst/>
              <a:ahLst/>
              <a:cxnLst/>
              <a:rect l="l" t="t" r="r" b="b"/>
              <a:pathLst>
                <a:path w="12529" h="1495" extrusionOk="0">
                  <a:moveTo>
                    <a:pt x="39" y="0"/>
                  </a:moveTo>
                  <a:lnTo>
                    <a:pt x="0" y="537"/>
                  </a:lnTo>
                  <a:lnTo>
                    <a:pt x="12481" y="1494"/>
                  </a:lnTo>
                  <a:lnTo>
                    <a:pt x="12529" y="949"/>
                  </a:lnTo>
                  <a:lnTo>
                    <a:pt x="39" y="0"/>
                  </a:lnTo>
                  <a:close/>
                </a:path>
              </a:pathLst>
            </a:custGeom>
            <a:solidFill>
              <a:srgbClr val="87A0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657;p22">
              <a:extLst>
                <a:ext uri="{FF2B5EF4-FFF2-40B4-BE49-F238E27FC236}">
                  <a16:creationId xmlns:a16="http://schemas.microsoft.com/office/drawing/2014/main" id="{13A16069-886D-4916-A636-9BC050330135}"/>
                </a:ext>
              </a:extLst>
            </p:cNvPr>
            <p:cNvSpPr/>
            <p:nvPr/>
          </p:nvSpPr>
          <p:spPr>
            <a:xfrm>
              <a:off x="2636821" y="1931606"/>
              <a:ext cx="169998" cy="314445"/>
            </a:xfrm>
            <a:custGeom>
              <a:avLst/>
              <a:gdLst/>
              <a:ahLst/>
              <a:cxnLst/>
              <a:rect l="l" t="t" r="r" b="b"/>
              <a:pathLst>
                <a:path w="4205" h="7778" extrusionOk="0">
                  <a:moveTo>
                    <a:pt x="1839" y="0"/>
                  </a:moveTo>
                  <a:lnTo>
                    <a:pt x="1782" y="20"/>
                  </a:lnTo>
                  <a:lnTo>
                    <a:pt x="1724" y="48"/>
                  </a:lnTo>
                  <a:lnTo>
                    <a:pt x="1686" y="96"/>
                  </a:lnTo>
                  <a:lnTo>
                    <a:pt x="1648" y="144"/>
                  </a:lnTo>
                  <a:lnTo>
                    <a:pt x="1628" y="202"/>
                  </a:lnTo>
                  <a:lnTo>
                    <a:pt x="0" y="7663"/>
                  </a:lnTo>
                  <a:lnTo>
                    <a:pt x="517" y="7778"/>
                  </a:lnTo>
                  <a:lnTo>
                    <a:pt x="2069" y="671"/>
                  </a:lnTo>
                  <a:lnTo>
                    <a:pt x="3946" y="1744"/>
                  </a:lnTo>
                  <a:lnTo>
                    <a:pt x="4205" y="1293"/>
                  </a:lnTo>
                  <a:lnTo>
                    <a:pt x="2011" y="29"/>
                  </a:lnTo>
                  <a:lnTo>
                    <a:pt x="1964" y="10"/>
                  </a:lnTo>
                  <a:lnTo>
                    <a:pt x="18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658;p22">
              <a:extLst>
                <a:ext uri="{FF2B5EF4-FFF2-40B4-BE49-F238E27FC236}">
                  <a16:creationId xmlns:a16="http://schemas.microsoft.com/office/drawing/2014/main" id="{5DD7B00E-DE6B-4C0F-A584-859E73F7E51A}"/>
                </a:ext>
              </a:extLst>
            </p:cNvPr>
            <p:cNvSpPr/>
            <p:nvPr/>
          </p:nvSpPr>
          <p:spPr>
            <a:xfrm>
              <a:off x="2378129" y="3053371"/>
              <a:ext cx="1130353" cy="532066"/>
            </a:xfrm>
            <a:custGeom>
              <a:avLst/>
              <a:gdLst/>
              <a:ahLst/>
              <a:cxnLst/>
              <a:rect l="l" t="t" r="r" b="b"/>
              <a:pathLst>
                <a:path w="27960" h="13161" extrusionOk="0">
                  <a:moveTo>
                    <a:pt x="13975" y="0"/>
                  </a:moveTo>
                  <a:lnTo>
                    <a:pt x="13458" y="278"/>
                  </a:lnTo>
                  <a:lnTo>
                    <a:pt x="12079" y="1006"/>
                  </a:lnTo>
                  <a:lnTo>
                    <a:pt x="11159" y="1504"/>
                  </a:lnTo>
                  <a:lnTo>
                    <a:pt x="10125" y="2069"/>
                  </a:lnTo>
                  <a:lnTo>
                    <a:pt x="9014" y="2682"/>
                  </a:lnTo>
                  <a:lnTo>
                    <a:pt x="7865" y="3343"/>
                  </a:lnTo>
                  <a:lnTo>
                    <a:pt x="6715" y="4023"/>
                  </a:lnTo>
                  <a:lnTo>
                    <a:pt x="6140" y="4368"/>
                  </a:lnTo>
                  <a:lnTo>
                    <a:pt x="5585" y="4713"/>
                  </a:lnTo>
                  <a:lnTo>
                    <a:pt x="5039" y="5048"/>
                  </a:lnTo>
                  <a:lnTo>
                    <a:pt x="4522" y="5393"/>
                  </a:lnTo>
                  <a:lnTo>
                    <a:pt x="4024" y="5718"/>
                  </a:lnTo>
                  <a:lnTo>
                    <a:pt x="3554" y="6044"/>
                  </a:lnTo>
                  <a:lnTo>
                    <a:pt x="3123" y="6360"/>
                  </a:lnTo>
                  <a:lnTo>
                    <a:pt x="2721" y="6667"/>
                  </a:lnTo>
                  <a:lnTo>
                    <a:pt x="2367" y="6954"/>
                  </a:lnTo>
                  <a:lnTo>
                    <a:pt x="2060" y="7222"/>
                  </a:lnTo>
                  <a:lnTo>
                    <a:pt x="1917" y="7356"/>
                  </a:lnTo>
                  <a:lnTo>
                    <a:pt x="1792" y="7481"/>
                  </a:lnTo>
                  <a:lnTo>
                    <a:pt x="1687" y="7605"/>
                  </a:lnTo>
                  <a:lnTo>
                    <a:pt x="1591" y="7720"/>
                  </a:lnTo>
                  <a:lnTo>
                    <a:pt x="1514" y="7835"/>
                  </a:lnTo>
                  <a:lnTo>
                    <a:pt x="1447" y="7940"/>
                  </a:lnTo>
                  <a:lnTo>
                    <a:pt x="1399" y="8036"/>
                  </a:lnTo>
                  <a:lnTo>
                    <a:pt x="1361" y="8132"/>
                  </a:lnTo>
                  <a:lnTo>
                    <a:pt x="1" y="13160"/>
                  </a:lnTo>
                  <a:lnTo>
                    <a:pt x="22787" y="12136"/>
                  </a:lnTo>
                  <a:lnTo>
                    <a:pt x="27959" y="2874"/>
                  </a:lnTo>
                  <a:lnTo>
                    <a:pt x="13975" y="0"/>
                  </a:lnTo>
                  <a:close/>
                </a:path>
              </a:pathLst>
            </a:custGeom>
            <a:solidFill>
              <a:srgbClr val="D2D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659;p22">
              <a:extLst>
                <a:ext uri="{FF2B5EF4-FFF2-40B4-BE49-F238E27FC236}">
                  <a16:creationId xmlns:a16="http://schemas.microsoft.com/office/drawing/2014/main" id="{DE38881D-5FBD-47EA-A251-92BBBC599CEF}"/>
                </a:ext>
              </a:extLst>
            </p:cNvPr>
            <p:cNvSpPr/>
            <p:nvPr/>
          </p:nvSpPr>
          <p:spPr>
            <a:xfrm>
              <a:off x="2548892" y="2179787"/>
              <a:ext cx="691229" cy="743906"/>
            </a:xfrm>
            <a:custGeom>
              <a:avLst/>
              <a:gdLst/>
              <a:ahLst/>
              <a:cxnLst/>
              <a:rect l="l" t="t" r="r" b="b"/>
              <a:pathLst>
                <a:path w="17098" h="18401" extrusionOk="0">
                  <a:moveTo>
                    <a:pt x="16169" y="1"/>
                  </a:moveTo>
                  <a:lnTo>
                    <a:pt x="16102" y="11"/>
                  </a:lnTo>
                  <a:lnTo>
                    <a:pt x="15958" y="49"/>
                  </a:lnTo>
                  <a:lnTo>
                    <a:pt x="15805" y="106"/>
                  </a:lnTo>
                  <a:lnTo>
                    <a:pt x="15651" y="192"/>
                  </a:lnTo>
                  <a:lnTo>
                    <a:pt x="15489" y="298"/>
                  </a:lnTo>
                  <a:lnTo>
                    <a:pt x="15316" y="422"/>
                  </a:lnTo>
                  <a:lnTo>
                    <a:pt x="15134" y="566"/>
                  </a:lnTo>
                  <a:lnTo>
                    <a:pt x="14962" y="729"/>
                  </a:lnTo>
                  <a:lnTo>
                    <a:pt x="14770" y="911"/>
                  </a:lnTo>
                  <a:lnTo>
                    <a:pt x="14579" y="1112"/>
                  </a:lnTo>
                  <a:lnTo>
                    <a:pt x="14387" y="1323"/>
                  </a:lnTo>
                  <a:lnTo>
                    <a:pt x="14186" y="1553"/>
                  </a:lnTo>
                  <a:lnTo>
                    <a:pt x="13985" y="1792"/>
                  </a:lnTo>
                  <a:lnTo>
                    <a:pt x="13573" y="2319"/>
                  </a:lnTo>
                  <a:lnTo>
                    <a:pt x="13152" y="2884"/>
                  </a:lnTo>
                  <a:lnTo>
                    <a:pt x="12721" y="3487"/>
                  </a:lnTo>
                  <a:lnTo>
                    <a:pt x="12290" y="4120"/>
                  </a:lnTo>
                  <a:lnTo>
                    <a:pt x="11868" y="4780"/>
                  </a:lnTo>
                  <a:lnTo>
                    <a:pt x="11437" y="5441"/>
                  </a:lnTo>
                  <a:lnTo>
                    <a:pt x="11025" y="6121"/>
                  </a:lnTo>
                  <a:lnTo>
                    <a:pt x="10623" y="6792"/>
                  </a:lnTo>
                  <a:lnTo>
                    <a:pt x="10230" y="7453"/>
                  </a:lnTo>
                  <a:lnTo>
                    <a:pt x="9847" y="8094"/>
                  </a:lnTo>
                  <a:lnTo>
                    <a:pt x="9167" y="9301"/>
                  </a:lnTo>
                  <a:lnTo>
                    <a:pt x="8592" y="10345"/>
                  </a:lnTo>
                  <a:lnTo>
                    <a:pt x="8142" y="11169"/>
                  </a:lnTo>
                  <a:lnTo>
                    <a:pt x="7759" y="11907"/>
                  </a:lnTo>
                  <a:lnTo>
                    <a:pt x="202" y="1802"/>
                  </a:lnTo>
                  <a:lnTo>
                    <a:pt x="1" y="3832"/>
                  </a:lnTo>
                  <a:lnTo>
                    <a:pt x="231" y="4455"/>
                  </a:lnTo>
                  <a:lnTo>
                    <a:pt x="489" y="5173"/>
                  </a:lnTo>
                  <a:lnTo>
                    <a:pt x="834" y="6102"/>
                  </a:lnTo>
                  <a:lnTo>
                    <a:pt x="1256" y="7204"/>
                  </a:lnTo>
                  <a:lnTo>
                    <a:pt x="1734" y="8439"/>
                  </a:lnTo>
                  <a:lnTo>
                    <a:pt x="2271" y="9751"/>
                  </a:lnTo>
                  <a:lnTo>
                    <a:pt x="2549" y="10432"/>
                  </a:lnTo>
                  <a:lnTo>
                    <a:pt x="2846" y="11112"/>
                  </a:lnTo>
                  <a:lnTo>
                    <a:pt x="3142" y="11792"/>
                  </a:lnTo>
                  <a:lnTo>
                    <a:pt x="3449" y="12472"/>
                  </a:lnTo>
                  <a:lnTo>
                    <a:pt x="3755" y="13142"/>
                  </a:lnTo>
                  <a:lnTo>
                    <a:pt x="4072" y="13793"/>
                  </a:lnTo>
                  <a:lnTo>
                    <a:pt x="4388" y="14416"/>
                  </a:lnTo>
                  <a:lnTo>
                    <a:pt x="4704" y="15019"/>
                  </a:lnTo>
                  <a:lnTo>
                    <a:pt x="5010" y="15594"/>
                  </a:lnTo>
                  <a:lnTo>
                    <a:pt x="5326" y="16121"/>
                  </a:lnTo>
                  <a:lnTo>
                    <a:pt x="5633" y="16609"/>
                  </a:lnTo>
                  <a:lnTo>
                    <a:pt x="5786" y="16839"/>
                  </a:lnTo>
                  <a:lnTo>
                    <a:pt x="5939" y="17060"/>
                  </a:lnTo>
                  <a:lnTo>
                    <a:pt x="6083" y="17261"/>
                  </a:lnTo>
                  <a:lnTo>
                    <a:pt x="6236" y="17443"/>
                  </a:lnTo>
                  <a:lnTo>
                    <a:pt x="6380" y="17615"/>
                  </a:lnTo>
                  <a:lnTo>
                    <a:pt x="6524" y="17778"/>
                  </a:lnTo>
                  <a:lnTo>
                    <a:pt x="6658" y="17912"/>
                  </a:lnTo>
                  <a:lnTo>
                    <a:pt x="6801" y="18037"/>
                  </a:lnTo>
                  <a:lnTo>
                    <a:pt x="6935" y="18142"/>
                  </a:lnTo>
                  <a:lnTo>
                    <a:pt x="7069" y="18238"/>
                  </a:lnTo>
                  <a:lnTo>
                    <a:pt x="7194" y="18305"/>
                  </a:lnTo>
                  <a:lnTo>
                    <a:pt x="7319" y="18362"/>
                  </a:lnTo>
                  <a:lnTo>
                    <a:pt x="7443" y="18391"/>
                  </a:lnTo>
                  <a:lnTo>
                    <a:pt x="7568" y="18400"/>
                  </a:lnTo>
                  <a:lnTo>
                    <a:pt x="7721" y="18391"/>
                  </a:lnTo>
                  <a:lnTo>
                    <a:pt x="7884" y="18372"/>
                  </a:lnTo>
                  <a:lnTo>
                    <a:pt x="8056" y="18343"/>
                  </a:lnTo>
                  <a:lnTo>
                    <a:pt x="8228" y="18295"/>
                  </a:lnTo>
                  <a:lnTo>
                    <a:pt x="8410" y="18228"/>
                  </a:lnTo>
                  <a:lnTo>
                    <a:pt x="8583" y="18161"/>
                  </a:lnTo>
                  <a:lnTo>
                    <a:pt x="8765" y="18075"/>
                  </a:lnTo>
                  <a:lnTo>
                    <a:pt x="8956" y="17979"/>
                  </a:lnTo>
                  <a:lnTo>
                    <a:pt x="9138" y="17874"/>
                  </a:lnTo>
                  <a:lnTo>
                    <a:pt x="9330" y="17759"/>
                  </a:lnTo>
                  <a:lnTo>
                    <a:pt x="9531" y="17625"/>
                  </a:lnTo>
                  <a:lnTo>
                    <a:pt x="9723" y="17481"/>
                  </a:lnTo>
                  <a:lnTo>
                    <a:pt x="9924" y="17328"/>
                  </a:lnTo>
                  <a:lnTo>
                    <a:pt x="10115" y="17165"/>
                  </a:lnTo>
                  <a:lnTo>
                    <a:pt x="10316" y="17002"/>
                  </a:lnTo>
                  <a:lnTo>
                    <a:pt x="10518" y="16820"/>
                  </a:lnTo>
                  <a:lnTo>
                    <a:pt x="10719" y="16629"/>
                  </a:lnTo>
                  <a:lnTo>
                    <a:pt x="10929" y="16427"/>
                  </a:lnTo>
                  <a:lnTo>
                    <a:pt x="11131" y="16217"/>
                  </a:lnTo>
                  <a:lnTo>
                    <a:pt x="11332" y="15996"/>
                  </a:lnTo>
                  <a:lnTo>
                    <a:pt x="11744" y="15537"/>
                  </a:lnTo>
                  <a:lnTo>
                    <a:pt x="12146" y="15039"/>
                  </a:lnTo>
                  <a:lnTo>
                    <a:pt x="12548" y="14512"/>
                  </a:lnTo>
                  <a:lnTo>
                    <a:pt x="12941" y="13966"/>
                  </a:lnTo>
                  <a:lnTo>
                    <a:pt x="13334" y="13391"/>
                  </a:lnTo>
                  <a:lnTo>
                    <a:pt x="13717" y="12788"/>
                  </a:lnTo>
                  <a:lnTo>
                    <a:pt x="14081" y="12165"/>
                  </a:lnTo>
                  <a:lnTo>
                    <a:pt x="14435" y="11533"/>
                  </a:lnTo>
                  <a:lnTo>
                    <a:pt x="14780" y="10872"/>
                  </a:lnTo>
                  <a:lnTo>
                    <a:pt x="15106" y="10202"/>
                  </a:lnTo>
                  <a:lnTo>
                    <a:pt x="15412" y="9512"/>
                  </a:lnTo>
                  <a:lnTo>
                    <a:pt x="15565" y="9167"/>
                  </a:lnTo>
                  <a:lnTo>
                    <a:pt x="15699" y="8822"/>
                  </a:lnTo>
                  <a:lnTo>
                    <a:pt x="15843" y="8468"/>
                  </a:lnTo>
                  <a:lnTo>
                    <a:pt x="15968" y="8114"/>
                  </a:lnTo>
                  <a:lnTo>
                    <a:pt x="16092" y="7759"/>
                  </a:lnTo>
                  <a:lnTo>
                    <a:pt x="16207" y="7405"/>
                  </a:lnTo>
                  <a:lnTo>
                    <a:pt x="16322" y="7050"/>
                  </a:lnTo>
                  <a:lnTo>
                    <a:pt x="16427" y="6696"/>
                  </a:lnTo>
                  <a:lnTo>
                    <a:pt x="16523" y="6342"/>
                  </a:lnTo>
                  <a:lnTo>
                    <a:pt x="16619" y="5978"/>
                  </a:lnTo>
                  <a:lnTo>
                    <a:pt x="16705" y="5623"/>
                  </a:lnTo>
                  <a:lnTo>
                    <a:pt x="16782" y="5259"/>
                  </a:lnTo>
                  <a:lnTo>
                    <a:pt x="16849" y="4905"/>
                  </a:lnTo>
                  <a:lnTo>
                    <a:pt x="16906" y="4551"/>
                  </a:lnTo>
                  <a:lnTo>
                    <a:pt x="16964" y="4196"/>
                  </a:lnTo>
                  <a:lnTo>
                    <a:pt x="17002" y="3842"/>
                  </a:lnTo>
                  <a:lnTo>
                    <a:pt x="17040" y="3487"/>
                  </a:lnTo>
                  <a:lnTo>
                    <a:pt x="17069" y="3143"/>
                  </a:lnTo>
                  <a:lnTo>
                    <a:pt x="17088" y="2788"/>
                  </a:lnTo>
                  <a:lnTo>
                    <a:pt x="17098" y="2443"/>
                  </a:lnTo>
                  <a:lnTo>
                    <a:pt x="17098" y="2099"/>
                  </a:lnTo>
                  <a:lnTo>
                    <a:pt x="17079" y="1763"/>
                  </a:lnTo>
                  <a:lnTo>
                    <a:pt x="17059" y="1438"/>
                  </a:lnTo>
                  <a:lnTo>
                    <a:pt x="17031" y="1150"/>
                  </a:lnTo>
                  <a:lnTo>
                    <a:pt x="16983" y="901"/>
                  </a:lnTo>
                  <a:lnTo>
                    <a:pt x="16925" y="681"/>
                  </a:lnTo>
                  <a:lnTo>
                    <a:pt x="16858" y="499"/>
                  </a:lnTo>
                  <a:lnTo>
                    <a:pt x="16820" y="413"/>
                  </a:lnTo>
                  <a:lnTo>
                    <a:pt x="16772" y="346"/>
                  </a:lnTo>
                  <a:lnTo>
                    <a:pt x="16734" y="279"/>
                  </a:lnTo>
                  <a:lnTo>
                    <a:pt x="16686" y="221"/>
                  </a:lnTo>
                  <a:lnTo>
                    <a:pt x="16638" y="164"/>
                  </a:lnTo>
                  <a:lnTo>
                    <a:pt x="16590" y="125"/>
                  </a:lnTo>
                  <a:lnTo>
                    <a:pt x="16533" y="87"/>
                  </a:lnTo>
                  <a:lnTo>
                    <a:pt x="16475" y="58"/>
                  </a:lnTo>
                  <a:lnTo>
                    <a:pt x="16418" y="30"/>
                  </a:lnTo>
                  <a:lnTo>
                    <a:pt x="16360" y="20"/>
                  </a:lnTo>
                  <a:lnTo>
                    <a:pt x="16293" y="1"/>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660;p22">
              <a:extLst>
                <a:ext uri="{FF2B5EF4-FFF2-40B4-BE49-F238E27FC236}">
                  <a16:creationId xmlns:a16="http://schemas.microsoft.com/office/drawing/2014/main" id="{BF8ADDD0-D042-464C-8505-E0D25FE2E889}"/>
                </a:ext>
              </a:extLst>
            </p:cNvPr>
            <p:cNvSpPr/>
            <p:nvPr/>
          </p:nvSpPr>
          <p:spPr>
            <a:xfrm>
              <a:off x="2861757" y="2179019"/>
              <a:ext cx="379129" cy="650964"/>
            </a:xfrm>
            <a:custGeom>
              <a:avLst/>
              <a:gdLst/>
              <a:ahLst/>
              <a:cxnLst/>
              <a:rect l="l" t="t" r="r" b="b"/>
              <a:pathLst>
                <a:path w="9378" h="16102" extrusionOk="0">
                  <a:moveTo>
                    <a:pt x="8363" y="1"/>
                  </a:moveTo>
                  <a:lnTo>
                    <a:pt x="8229" y="20"/>
                  </a:lnTo>
                  <a:lnTo>
                    <a:pt x="8094" y="68"/>
                  </a:lnTo>
                  <a:lnTo>
                    <a:pt x="7951" y="125"/>
                  </a:lnTo>
                  <a:lnTo>
                    <a:pt x="7798" y="202"/>
                  </a:lnTo>
                  <a:lnTo>
                    <a:pt x="7644" y="298"/>
                  </a:lnTo>
                  <a:lnTo>
                    <a:pt x="7491" y="413"/>
                  </a:lnTo>
                  <a:lnTo>
                    <a:pt x="7319" y="547"/>
                  </a:lnTo>
                  <a:lnTo>
                    <a:pt x="7156" y="690"/>
                  </a:lnTo>
                  <a:lnTo>
                    <a:pt x="6983" y="844"/>
                  </a:lnTo>
                  <a:lnTo>
                    <a:pt x="6801" y="1016"/>
                  </a:lnTo>
                  <a:lnTo>
                    <a:pt x="6619" y="1198"/>
                  </a:lnTo>
                  <a:lnTo>
                    <a:pt x="6246" y="1610"/>
                  </a:lnTo>
                  <a:lnTo>
                    <a:pt x="5863" y="2060"/>
                  </a:lnTo>
                  <a:lnTo>
                    <a:pt x="5480" y="2549"/>
                  </a:lnTo>
                  <a:lnTo>
                    <a:pt x="5077" y="3066"/>
                  </a:lnTo>
                  <a:lnTo>
                    <a:pt x="4675" y="3612"/>
                  </a:lnTo>
                  <a:lnTo>
                    <a:pt x="4282" y="4186"/>
                  </a:lnTo>
                  <a:lnTo>
                    <a:pt x="3880" y="4771"/>
                  </a:lnTo>
                  <a:lnTo>
                    <a:pt x="3487" y="5365"/>
                  </a:lnTo>
                  <a:lnTo>
                    <a:pt x="3104" y="5958"/>
                  </a:lnTo>
                  <a:lnTo>
                    <a:pt x="2721" y="6562"/>
                  </a:lnTo>
                  <a:lnTo>
                    <a:pt x="2357" y="7146"/>
                  </a:lnTo>
                  <a:lnTo>
                    <a:pt x="2003" y="7730"/>
                  </a:lnTo>
                  <a:lnTo>
                    <a:pt x="1351" y="8822"/>
                  </a:lnTo>
                  <a:lnTo>
                    <a:pt x="786" y="9799"/>
                  </a:lnTo>
                  <a:lnTo>
                    <a:pt x="336" y="10623"/>
                  </a:lnTo>
                  <a:lnTo>
                    <a:pt x="1" y="11226"/>
                  </a:lnTo>
                  <a:lnTo>
                    <a:pt x="3909" y="16102"/>
                  </a:lnTo>
                  <a:lnTo>
                    <a:pt x="4072" y="16063"/>
                  </a:lnTo>
                  <a:lnTo>
                    <a:pt x="4234" y="16015"/>
                  </a:lnTo>
                  <a:lnTo>
                    <a:pt x="4388" y="15967"/>
                  </a:lnTo>
                  <a:lnTo>
                    <a:pt x="4541" y="15900"/>
                  </a:lnTo>
                  <a:lnTo>
                    <a:pt x="4694" y="15833"/>
                  </a:lnTo>
                  <a:lnTo>
                    <a:pt x="4847" y="15757"/>
                  </a:lnTo>
                  <a:lnTo>
                    <a:pt x="5001" y="15671"/>
                  </a:lnTo>
                  <a:lnTo>
                    <a:pt x="5154" y="15575"/>
                  </a:lnTo>
                  <a:lnTo>
                    <a:pt x="5298" y="15469"/>
                  </a:lnTo>
                  <a:lnTo>
                    <a:pt x="5441" y="15354"/>
                  </a:lnTo>
                  <a:lnTo>
                    <a:pt x="5585" y="15240"/>
                  </a:lnTo>
                  <a:lnTo>
                    <a:pt x="5719" y="15115"/>
                  </a:lnTo>
                  <a:lnTo>
                    <a:pt x="5863" y="14981"/>
                  </a:lnTo>
                  <a:lnTo>
                    <a:pt x="5997" y="14847"/>
                  </a:lnTo>
                  <a:lnTo>
                    <a:pt x="6131" y="14703"/>
                  </a:lnTo>
                  <a:lnTo>
                    <a:pt x="6265" y="14550"/>
                  </a:lnTo>
                  <a:lnTo>
                    <a:pt x="6390" y="14387"/>
                  </a:lnTo>
                  <a:lnTo>
                    <a:pt x="6524" y="14224"/>
                  </a:lnTo>
                  <a:lnTo>
                    <a:pt x="6773" y="13870"/>
                  </a:lnTo>
                  <a:lnTo>
                    <a:pt x="7003" y="13496"/>
                  </a:lnTo>
                  <a:lnTo>
                    <a:pt x="7232" y="13094"/>
                  </a:lnTo>
                  <a:lnTo>
                    <a:pt x="7453" y="12673"/>
                  </a:lnTo>
                  <a:lnTo>
                    <a:pt x="7663" y="12232"/>
                  </a:lnTo>
                  <a:lnTo>
                    <a:pt x="7855" y="11763"/>
                  </a:lnTo>
                  <a:lnTo>
                    <a:pt x="8047" y="11284"/>
                  </a:lnTo>
                  <a:lnTo>
                    <a:pt x="8219" y="10776"/>
                  </a:lnTo>
                  <a:lnTo>
                    <a:pt x="8382" y="10259"/>
                  </a:lnTo>
                  <a:lnTo>
                    <a:pt x="8535" y="9723"/>
                  </a:lnTo>
                  <a:lnTo>
                    <a:pt x="8679" y="9177"/>
                  </a:lnTo>
                  <a:lnTo>
                    <a:pt x="8803" y="8612"/>
                  </a:lnTo>
                  <a:lnTo>
                    <a:pt x="8918" y="8037"/>
                  </a:lnTo>
                  <a:lnTo>
                    <a:pt x="9024" y="7443"/>
                  </a:lnTo>
                  <a:lnTo>
                    <a:pt x="9119" y="6849"/>
                  </a:lnTo>
                  <a:lnTo>
                    <a:pt x="9196" y="6236"/>
                  </a:lnTo>
                  <a:lnTo>
                    <a:pt x="9263" y="5614"/>
                  </a:lnTo>
                  <a:lnTo>
                    <a:pt x="9311" y="4991"/>
                  </a:lnTo>
                  <a:lnTo>
                    <a:pt x="9349" y="4359"/>
                  </a:lnTo>
                  <a:lnTo>
                    <a:pt x="9368" y="3717"/>
                  </a:lnTo>
                  <a:lnTo>
                    <a:pt x="9378" y="3075"/>
                  </a:lnTo>
                  <a:lnTo>
                    <a:pt x="9368" y="2434"/>
                  </a:lnTo>
                  <a:lnTo>
                    <a:pt x="9340" y="1782"/>
                  </a:lnTo>
                  <a:lnTo>
                    <a:pt x="9320" y="1485"/>
                  </a:lnTo>
                  <a:lnTo>
                    <a:pt x="9292" y="1227"/>
                  </a:lnTo>
                  <a:lnTo>
                    <a:pt x="9253" y="987"/>
                  </a:lnTo>
                  <a:lnTo>
                    <a:pt x="9206" y="777"/>
                  </a:lnTo>
                  <a:lnTo>
                    <a:pt x="9148" y="595"/>
                  </a:lnTo>
                  <a:lnTo>
                    <a:pt x="9071" y="441"/>
                  </a:lnTo>
                  <a:lnTo>
                    <a:pt x="8995" y="307"/>
                  </a:lnTo>
                  <a:lnTo>
                    <a:pt x="8909" y="202"/>
                  </a:lnTo>
                  <a:lnTo>
                    <a:pt x="8813" y="116"/>
                  </a:lnTo>
                  <a:lnTo>
                    <a:pt x="8765" y="77"/>
                  </a:lnTo>
                  <a:lnTo>
                    <a:pt x="8717" y="49"/>
                  </a:lnTo>
                  <a:lnTo>
                    <a:pt x="8660" y="30"/>
                  </a:lnTo>
                  <a:lnTo>
                    <a:pt x="8602" y="10"/>
                  </a:lnTo>
                  <a:lnTo>
                    <a:pt x="8487" y="1"/>
                  </a:lnTo>
                  <a:close/>
                </a:path>
              </a:pathLst>
            </a:custGeom>
            <a:solidFill>
              <a:srgbClr val="FF8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661;p22">
              <a:extLst>
                <a:ext uri="{FF2B5EF4-FFF2-40B4-BE49-F238E27FC236}">
                  <a16:creationId xmlns:a16="http://schemas.microsoft.com/office/drawing/2014/main" id="{B9402B62-353E-4E31-8697-DBEFEC92C268}"/>
                </a:ext>
              </a:extLst>
            </p:cNvPr>
            <p:cNvSpPr/>
            <p:nvPr/>
          </p:nvSpPr>
          <p:spPr>
            <a:xfrm>
              <a:off x="2947341" y="2125574"/>
              <a:ext cx="715243" cy="1044000"/>
            </a:xfrm>
            <a:custGeom>
              <a:avLst/>
              <a:gdLst/>
              <a:ahLst/>
              <a:cxnLst/>
              <a:rect l="l" t="t" r="r" b="b"/>
              <a:pathLst>
                <a:path w="17692" h="25824" extrusionOk="0">
                  <a:moveTo>
                    <a:pt x="8698" y="1"/>
                  </a:moveTo>
                  <a:lnTo>
                    <a:pt x="8257" y="20"/>
                  </a:lnTo>
                  <a:lnTo>
                    <a:pt x="7816" y="49"/>
                  </a:lnTo>
                  <a:lnTo>
                    <a:pt x="7673" y="68"/>
                  </a:lnTo>
                  <a:lnTo>
                    <a:pt x="7510" y="106"/>
                  </a:lnTo>
                  <a:lnTo>
                    <a:pt x="7338" y="145"/>
                  </a:lnTo>
                  <a:lnTo>
                    <a:pt x="7146" y="202"/>
                  </a:lnTo>
                  <a:lnTo>
                    <a:pt x="6954" y="269"/>
                  </a:lnTo>
                  <a:lnTo>
                    <a:pt x="6744" y="346"/>
                  </a:lnTo>
                  <a:lnTo>
                    <a:pt x="6533" y="432"/>
                  </a:lnTo>
                  <a:lnTo>
                    <a:pt x="6303" y="537"/>
                  </a:lnTo>
                  <a:lnTo>
                    <a:pt x="6073" y="652"/>
                  </a:lnTo>
                  <a:lnTo>
                    <a:pt x="5834" y="777"/>
                  </a:lnTo>
                  <a:lnTo>
                    <a:pt x="5594" y="911"/>
                  </a:lnTo>
                  <a:lnTo>
                    <a:pt x="5345" y="1064"/>
                  </a:lnTo>
                  <a:lnTo>
                    <a:pt x="5096" y="1227"/>
                  </a:lnTo>
                  <a:lnTo>
                    <a:pt x="4838" y="1409"/>
                  </a:lnTo>
                  <a:lnTo>
                    <a:pt x="4579" y="1601"/>
                  </a:lnTo>
                  <a:lnTo>
                    <a:pt x="4320" y="1802"/>
                  </a:lnTo>
                  <a:lnTo>
                    <a:pt x="4062" y="2012"/>
                  </a:lnTo>
                  <a:lnTo>
                    <a:pt x="3813" y="2252"/>
                  </a:lnTo>
                  <a:lnTo>
                    <a:pt x="3554" y="2491"/>
                  </a:lnTo>
                  <a:lnTo>
                    <a:pt x="3305" y="2750"/>
                  </a:lnTo>
                  <a:lnTo>
                    <a:pt x="3056" y="3028"/>
                  </a:lnTo>
                  <a:lnTo>
                    <a:pt x="2807" y="3315"/>
                  </a:lnTo>
                  <a:lnTo>
                    <a:pt x="2568" y="3612"/>
                  </a:lnTo>
                  <a:lnTo>
                    <a:pt x="2338" y="3928"/>
                  </a:lnTo>
                  <a:lnTo>
                    <a:pt x="2117" y="4263"/>
                  </a:lnTo>
                  <a:lnTo>
                    <a:pt x="1897" y="4608"/>
                  </a:lnTo>
                  <a:lnTo>
                    <a:pt x="1686" y="4962"/>
                  </a:lnTo>
                  <a:lnTo>
                    <a:pt x="1495" y="5346"/>
                  </a:lnTo>
                  <a:lnTo>
                    <a:pt x="1303" y="5738"/>
                  </a:lnTo>
                  <a:lnTo>
                    <a:pt x="1131" y="6141"/>
                  </a:lnTo>
                  <a:lnTo>
                    <a:pt x="968" y="6562"/>
                  </a:lnTo>
                  <a:lnTo>
                    <a:pt x="824" y="7003"/>
                  </a:lnTo>
                  <a:lnTo>
                    <a:pt x="738" y="7280"/>
                  </a:lnTo>
                  <a:lnTo>
                    <a:pt x="662" y="7568"/>
                  </a:lnTo>
                  <a:lnTo>
                    <a:pt x="585" y="7865"/>
                  </a:lnTo>
                  <a:lnTo>
                    <a:pt x="518" y="8171"/>
                  </a:lnTo>
                  <a:lnTo>
                    <a:pt x="451" y="8478"/>
                  </a:lnTo>
                  <a:lnTo>
                    <a:pt x="393" y="8784"/>
                  </a:lnTo>
                  <a:lnTo>
                    <a:pt x="288" y="9435"/>
                  </a:lnTo>
                  <a:lnTo>
                    <a:pt x="202" y="10096"/>
                  </a:lnTo>
                  <a:lnTo>
                    <a:pt x="135" y="10776"/>
                  </a:lnTo>
                  <a:lnTo>
                    <a:pt x="77" y="11466"/>
                  </a:lnTo>
                  <a:lnTo>
                    <a:pt x="39" y="12165"/>
                  </a:lnTo>
                  <a:lnTo>
                    <a:pt x="10" y="12874"/>
                  </a:lnTo>
                  <a:lnTo>
                    <a:pt x="1" y="13583"/>
                  </a:lnTo>
                  <a:lnTo>
                    <a:pt x="1" y="14301"/>
                  </a:lnTo>
                  <a:lnTo>
                    <a:pt x="10" y="15010"/>
                  </a:lnTo>
                  <a:lnTo>
                    <a:pt x="29" y="15709"/>
                  </a:lnTo>
                  <a:lnTo>
                    <a:pt x="49" y="16408"/>
                  </a:lnTo>
                  <a:lnTo>
                    <a:pt x="87" y="17098"/>
                  </a:lnTo>
                  <a:lnTo>
                    <a:pt x="125" y="17768"/>
                  </a:lnTo>
                  <a:lnTo>
                    <a:pt x="173" y="18420"/>
                  </a:lnTo>
                  <a:lnTo>
                    <a:pt x="221" y="19061"/>
                  </a:lnTo>
                  <a:lnTo>
                    <a:pt x="336" y="20249"/>
                  </a:lnTo>
                  <a:lnTo>
                    <a:pt x="451" y="21331"/>
                  </a:lnTo>
                  <a:lnTo>
                    <a:pt x="566" y="22270"/>
                  </a:lnTo>
                  <a:lnTo>
                    <a:pt x="662" y="23036"/>
                  </a:lnTo>
                  <a:lnTo>
                    <a:pt x="748" y="23621"/>
                  </a:lnTo>
                  <a:lnTo>
                    <a:pt x="824" y="24109"/>
                  </a:lnTo>
                  <a:lnTo>
                    <a:pt x="13879" y="25824"/>
                  </a:lnTo>
                  <a:lnTo>
                    <a:pt x="14042" y="25546"/>
                  </a:lnTo>
                  <a:lnTo>
                    <a:pt x="14224" y="25201"/>
                  </a:lnTo>
                  <a:lnTo>
                    <a:pt x="14473" y="24722"/>
                  </a:lnTo>
                  <a:lnTo>
                    <a:pt x="14761" y="24128"/>
                  </a:lnTo>
                  <a:lnTo>
                    <a:pt x="14914" y="23774"/>
                  </a:lnTo>
                  <a:lnTo>
                    <a:pt x="15086" y="23400"/>
                  </a:lnTo>
                  <a:lnTo>
                    <a:pt x="15249" y="22988"/>
                  </a:lnTo>
                  <a:lnTo>
                    <a:pt x="15431" y="22557"/>
                  </a:lnTo>
                  <a:lnTo>
                    <a:pt x="15603" y="22098"/>
                  </a:lnTo>
                  <a:lnTo>
                    <a:pt x="15785" y="21600"/>
                  </a:lnTo>
                  <a:lnTo>
                    <a:pt x="15958" y="21082"/>
                  </a:lnTo>
                  <a:lnTo>
                    <a:pt x="16140" y="20536"/>
                  </a:lnTo>
                  <a:lnTo>
                    <a:pt x="16312" y="19962"/>
                  </a:lnTo>
                  <a:lnTo>
                    <a:pt x="16485" y="19368"/>
                  </a:lnTo>
                  <a:lnTo>
                    <a:pt x="16647" y="18736"/>
                  </a:lnTo>
                  <a:lnTo>
                    <a:pt x="16801" y="18094"/>
                  </a:lnTo>
                  <a:lnTo>
                    <a:pt x="16954" y="17414"/>
                  </a:lnTo>
                  <a:lnTo>
                    <a:pt x="17098" y="16724"/>
                  </a:lnTo>
                  <a:lnTo>
                    <a:pt x="17222" y="15996"/>
                  </a:lnTo>
                  <a:lnTo>
                    <a:pt x="17337" y="15259"/>
                  </a:lnTo>
                  <a:lnTo>
                    <a:pt x="17442" y="14493"/>
                  </a:lnTo>
                  <a:lnTo>
                    <a:pt x="17529" y="13707"/>
                  </a:lnTo>
                  <a:lnTo>
                    <a:pt x="17596" y="12893"/>
                  </a:lnTo>
                  <a:lnTo>
                    <a:pt x="17644" y="12069"/>
                  </a:lnTo>
                  <a:lnTo>
                    <a:pt x="17682" y="11217"/>
                  </a:lnTo>
                  <a:lnTo>
                    <a:pt x="17691" y="10355"/>
                  </a:lnTo>
                  <a:lnTo>
                    <a:pt x="17682" y="9972"/>
                  </a:lnTo>
                  <a:lnTo>
                    <a:pt x="17672" y="9608"/>
                  </a:lnTo>
                  <a:lnTo>
                    <a:pt x="17653" y="9244"/>
                  </a:lnTo>
                  <a:lnTo>
                    <a:pt x="17634" y="8889"/>
                  </a:lnTo>
                  <a:lnTo>
                    <a:pt x="17596" y="8545"/>
                  </a:lnTo>
                  <a:lnTo>
                    <a:pt x="17557" y="8209"/>
                  </a:lnTo>
                  <a:lnTo>
                    <a:pt x="17509" y="7884"/>
                  </a:lnTo>
                  <a:lnTo>
                    <a:pt x="17452" y="7558"/>
                  </a:lnTo>
                  <a:lnTo>
                    <a:pt x="17395" y="7242"/>
                  </a:lnTo>
                  <a:lnTo>
                    <a:pt x="17327" y="6936"/>
                  </a:lnTo>
                  <a:lnTo>
                    <a:pt x="17260" y="6639"/>
                  </a:lnTo>
                  <a:lnTo>
                    <a:pt x="17174" y="6351"/>
                  </a:lnTo>
                  <a:lnTo>
                    <a:pt x="17088" y="6064"/>
                  </a:lnTo>
                  <a:lnTo>
                    <a:pt x="17002" y="5786"/>
                  </a:lnTo>
                  <a:lnTo>
                    <a:pt x="16906" y="5518"/>
                  </a:lnTo>
                  <a:lnTo>
                    <a:pt x="16801" y="5250"/>
                  </a:lnTo>
                  <a:lnTo>
                    <a:pt x="16695" y="5001"/>
                  </a:lnTo>
                  <a:lnTo>
                    <a:pt x="16580" y="4752"/>
                  </a:lnTo>
                  <a:lnTo>
                    <a:pt x="16456" y="4503"/>
                  </a:lnTo>
                  <a:lnTo>
                    <a:pt x="16331" y="4273"/>
                  </a:lnTo>
                  <a:lnTo>
                    <a:pt x="16207" y="4043"/>
                  </a:lnTo>
                  <a:lnTo>
                    <a:pt x="16073" y="3823"/>
                  </a:lnTo>
                  <a:lnTo>
                    <a:pt x="15939" y="3612"/>
                  </a:lnTo>
                  <a:lnTo>
                    <a:pt x="15795" y="3401"/>
                  </a:lnTo>
                  <a:lnTo>
                    <a:pt x="15642" y="3200"/>
                  </a:lnTo>
                  <a:lnTo>
                    <a:pt x="15488" y="3009"/>
                  </a:lnTo>
                  <a:lnTo>
                    <a:pt x="15335" y="2817"/>
                  </a:lnTo>
                  <a:lnTo>
                    <a:pt x="15172" y="2645"/>
                  </a:lnTo>
                  <a:lnTo>
                    <a:pt x="15010" y="2463"/>
                  </a:lnTo>
                  <a:lnTo>
                    <a:pt x="14847" y="2300"/>
                  </a:lnTo>
                  <a:lnTo>
                    <a:pt x="14674" y="2137"/>
                  </a:lnTo>
                  <a:lnTo>
                    <a:pt x="14492" y="1984"/>
                  </a:lnTo>
                  <a:lnTo>
                    <a:pt x="14320" y="1830"/>
                  </a:lnTo>
                  <a:lnTo>
                    <a:pt x="14138" y="1687"/>
                  </a:lnTo>
                  <a:lnTo>
                    <a:pt x="13946" y="1553"/>
                  </a:lnTo>
                  <a:lnTo>
                    <a:pt x="13764" y="1419"/>
                  </a:lnTo>
                  <a:lnTo>
                    <a:pt x="13573" y="1304"/>
                  </a:lnTo>
                  <a:lnTo>
                    <a:pt x="13381" y="1179"/>
                  </a:lnTo>
                  <a:lnTo>
                    <a:pt x="13180" y="1064"/>
                  </a:lnTo>
                  <a:lnTo>
                    <a:pt x="12979" y="959"/>
                  </a:lnTo>
                  <a:lnTo>
                    <a:pt x="12778" y="863"/>
                  </a:lnTo>
                  <a:lnTo>
                    <a:pt x="12577" y="767"/>
                  </a:lnTo>
                  <a:lnTo>
                    <a:pt x="12376" y="681"/>
                  </a:lnTo>
                  <a:lnTo>
                    <a:pt x="12165" y="595"/>
                  </a:lnTo>
                  <a:lnTo>
                    <a:pt x="11954" y="518"/>
                  </a:lnTo>
                  <a:lnTo>
                    <a:pt x="11743" y="442"/>
                  </a:lnTo>
                  <a:lnTo>
                    <a:pt x="11322" y="317"/>
                  </a:lnTo>
                  <a:lnTo>
                    <a:pt x="10891" y="212"/>
                  </a:lnTo>
                  <a:lnTo>
                    <a:pt x="10450" y="126"/>
                  </a:lnTo>
                  <a:lnTo>
                    <a:pt x="10019" y="68"/>
                  </a:lnTo>
                  <a:lnTo>
                    <a:pt x="9579" y="30"/>
                  </a:lnTo>
                  <a:lnTo>
                    <a:pt x="91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662;p22">
              <a:extLst>
                <a:ext uri="{FF2B5EF4-FFF2-40B4-BE49-F238E27FC236}">
                  <a16:creationId xmlns:a16="http://schemas.microsoft.com/office/drawing/2014/main" id="{08C36B27-1B5B-47DA-9A30-3F8928533F4C}"/>
                </a:ext>
              </a:extLst>
            </p:cNvPr>
            <p:cNvSpPr/>
            <p:nvPr/>
          </p:nvSpPr>
          <p:spPr>
            <a:xfrm>
              <a:off x="3213755" y="1813115"/>
              <a:ext cx="234682" cy="453071"/>
            </a:xfrm>
            <a:custGeom>
              <a:avLst/>
              <a:gdLst/>
              <a:ahLst/>
              <a:cxnLst/>
              <a:rect l="l" t="t" r="r" b="b"/>
              <a:pathLst>
                <a:path w="5805" h="11207" extrusionOk="0">
                  <a:moveTo>
                    <a:pt x="5805" y="0"/>
                  </a:moveTo>
                  <a:lnTo>
                    <a:pt x="1629" y="3698"/>
                  </a:lnTo>
                  <a:lnTo>
                    <a:pt x="1648" y="3793"/>
                  </a:lnTo>
                  <a:lnTo>
                    <a:pt x="1667" y="3908"/>
                  </a:lnTo>
                  <a:lnTo>
                    <a:pt x="1677" y="4062"/>
                  </a:lnTo>
                  <a:lnTo>
                    <a:pt x="1686" y="4263"/>
                  </a:lnTo>
                  <a:lnTo>
                    <a:pt x="1686" y="4502"/>
                  </a:lnTo>
                  <a:lnTo>
                    <a:pt x="1667" y="4780"/>
                  </a:lnTo>
                  <a:lnTo>
                    <a:pt x="1638" y="5096"/>
                  </a:lnTo>
                  <a:lnTo>
                    <a:pt x="1581" y="5450"/>
                  </a:lnTo>
                  <a:lnTo>
                    <a:pt x="1504" y="5853"/>
                  </a:lnTo>
                  <a:lnTo>
                    <a:pt x="1447" y="6063"/>
                  </a:lnTo>
                  <a:lnTo>
                    <a:pt x="1389" y="6284"/>
                  </a:lnTo>
                  <a:lnTo>
                    <a:pt x="1322" y="6504"/>
                  </a:lnTo>
                  <a:lnTo>
                    <a:pt x="1246" y="6743"/>
                  </a:lnTo>
                  <a:lnTo>
                    <a:pt x="1159" y="6992"/>
                  </a:lnTo>
                  <a:lnTo>
                    <a:pt x="1064" y="7251"/>
                  </a:lnTo>
                  <a:lnTo>
                    <a:pt x="949" y="7510"/>
                  </a:lnTo>
                  <a:lnTo>
                    <a:pt x="834" y="7778"/>
                  </a:lnTo>
                  <a:lnTo>
                    <a:pt x="700" y="8056"/>
                  </a:lnTo>
                  <a:lnTo>
                    <a:pt x="556" y="8343"/>
                  </a:lnTo>
                  <a:lnTo>
                    <a:pt x="403" y="8640"/>
                  </a:lnTo>
                  <a:lnTo>
                    <a:pt x="230" y="8946"/>
                  </a:lnTo>
                  <a:lnTo>
                    <a:pt x="182" y="9042"/>
                  </a:lnTo>
                  <a:lnTo>
                    <a:pt x="135" y="9148"/>
                  </a:lnTo>
                  <a:lnTo>
                    <a:pt x="96" y="9253"/>
                  </a:lnTo>
                  <a:lnTo>
                    <a:pt x="58" y="9358"/>
                  </a:lnTo>
                  <a:lnTo>
                    <a:pt x="39" y="9473"/>
                  </a:lnTo>
                  <a:lnTo>
                    <a:pt x="20" y="9579"/>
                  </a:lnTo>
                  <a:lnTo>
                    <a:pt x="10" y="9694"/>
                  </a:lnTo>
                  <a:lnTo>
                    <a:pt x="0" y="9799"/>
                  </a:lnTo>
                  <a:lnTo>
                    <a:pt x="10" y="9914"/>
                  </a:lnTo>
                  <a:lnTo>
                    <a:pt x="20" y="10019"/>
                  </a:lnTo>
                  <a:lnTo>
                    <a:pt x="39" y="10134"/>
                  </a:lnTo>
                  <a:lnTo>
                    <a:pt x="67" y="10239"/>
                  </a:lnTo>
                  <a:lnTo>
                    <a:pt x="106" y="10345"/>
                  </a:lnTo>
                  <a:lnTo>
                    <a:pt x="154" y="10450"/>
                  </a:lnTo>
                  <a:lnTo>
                    <a:pt x="202" y="10546"/>
                  </a:lnTo>
                  <a:lnTo>
                    <a:pt x="269" y="10642"/>
                  </a:lnTo>
                  <a:lnTo>
                    <a:pt x="355" y="10747"/>
                  </a:lnTo>
                  <a:lnTo>
                    <a:pt x="460" y="10852"/>
                  </a:lnTo>
                  <a:lnTo>
                    <a:pt x="585" y="10948"/>
                  </a:lnTo>
                  <a:lnTo>
                    <a:pt x="738" y="11025"/>
                  </a:lnTo>
                  <a:lnTo>
                    <a:pt x="901" y="11101"/>
                  </a:lnTo>
                  <a:lnTo>
                    <a:pt x="1083" y="11149"/>
                  </a:lnTo>
                  <a:lnTo>
                    <a:pt x="1284" y="11188"/>
                  </a:lnTo>
                  <a:lnTo>
                    <a:pt x="1389" y="11197"/>
                  </a:lnTo>
                  <a:lnTo>
                    <a:pt x="1495" y="11207"/>
                  </a:lnTo>
                  <a:lnTo>
                    <a:pt x="1610" y="11197"/>
                  </a:lnTo>
                  <a:lnTo>
                    <a:pt x="1724" y="11197"/>
                  </a:lnTo>
                  <a:lnTo>
                    <a:pt x="1849" y="11178"/>
                  </a:lnTo>
                  <a:lnTo>
                    <a:pt x="1974" y="11159"/>
                  </a:lnTo>
                  <a:lnTo>
                    <a:pt x="2098" y="11130"/>
                  </a:lnTo>
                  <a:lnTo>
                    <a:pt x="2232" y="11101"/>
                  </a:lnTo>
                  <a:lnTo>
                    <a:pt x="2366" y="11054"/>
                  </a:lnTo>
                  <a:lnTo>
                    <a:pt x="2500" y="11006"/>
                  </a:lnTo>
                  <a:lnTo>
                    <a:pt x="2634" y="10948"/>
                  </a:lnTo>
                  <a:lnTo>
                    <a:pt x="2778" y="10881"/>
                  </a:lnTo>
                  <a:lnTo>
                    <a:pt x="2922" y="10805"/>
                  </a:lnTo>
                  <a:lnTo>
                    <a:pt x="3065" y="10718"/>
                  </a:lnTo>
                  <a:lnTo>
                    <a:pt x="3219" y="10623"/>
                  </a:lnTo>
                  <a:lnTo>
                    <a:pt x="3372" y="10517"/>
                  </a:lnTo>
                  <a:lnTo>
                    <a:pt x="3525" y="10402"/>
                  </a:lnTo>
                  <a:lnTo>
                    <a:pt x="3678" y="10278"/>
                  </a:lnTo>
                  <a:lnTo>
                    <a:pt x="3765" y="10211"/>
                  </a:lnTo>
                  <a:lnTo>
                    <a:pt x="3832" y="10134"/>
                  </a:lnTo>
                  <a:lnTo>
                    <a:pt x="3975" y="9971"/>
                  </a:lnTo>
                  <a:lnTo>
                    <a:pt x="4090" y="9808"/>
                  </a:lnTo>
                  <a:lnTo>
                    <a:pt x="4186" y="9626"/>
                  </a:lnTo>
                  <a:lnTo>
                    <a:pt x="4272" y="9435"/>
                  </a:lnTo>
                  <a:lnTo>
                    <a:pt x="4330" y="9234"/>
                  </a:lnTo>
                  <a:lnTo>
                    <a:pt x="4368" y="9023"/>
                  </a:lnTo>
                  <a:lnTo>
                    <a:pt x="4378" y="8812"/>
                  </a:lnTo>
                  <a:lnTo>
                    <a:pt x="4387" y="8075"/>
                  </a:lnTo>
                  <a:lnTo>
                    <a:pt x="4387" y="7146"/>
                  </a:lnTo>
                  <a:lnTo>
                    <a:pt x="4397" y="6629"/>
                  </a:lnTo>
                  <a:lnTo>
                    <a:pt x="4416" y="6073"/>
                  </a:lnTo>
                  <a:lnTo>
                    <a:pt x="4454" y="5498"/>
                  </a:lnTo>
                  <a:lnTo>
                    <a:pt x="4493" y="4904"/>
                  </a:lnTo>
                  <a:lnTo>
                    <a:pt x="4560" y="4291"/>
                  </a:lnTo>
                  <a:lnTo>
                    <a:pt x="4655" y="3669"/>
                  </a:lnTo>
                  <a:lnTo>
                    <a:pt x="4703" y="3353"/>
                  </a:lnTo>
                  <a:lnTo>
                    <a:pt x="4761" y="3037"/>
                  </a:lnTo>
                  <a:lnTo>
                    <a:pt x="4828" y="2730"/>
                  </a:lnTo>
                  <a:lnTo>
                    <a:pt x="4904" y="2414"/>
                  </a:lnTo>
                  <a:lnTo>
                    <a:pt x="4981" y="2098"/>
                  </a:lnTo>
                  <a:lnTo>
                    <a:pt x="5077" y="1792"/>
                  </a:lnTo>
                  <a:lnTo>
                    <a:pt x="5173" y="1485"/>
                  </a:lnTo>
                  <a:lnTo>
                    <a:pt x="5278" y="1179"/>
                  </a:lnTo>
                  <a:lnTo>
                    <a:pt x="5402" y="872"/>
                  </a:lnTo>
                  <a:lnTo>
                    <a:pt x="5527" y="575"/>
                  </a:lnTo>
                  <a:lnTo>
                    <a:pt x="5661" y="288"/>
                  </a:lnTo>
                  <a:lnTo>
                    <a:pt x="5805"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663;p22">
              <a:extLst>
                <a:ext uri="{FF2B5EF4-FFF2-40B4-BE49-F238E27FC236}">
                  <a16:creationId xmlns:a16="http://schemas.microsoft.com/office/drawing/2014/main" id="{F28853D7-B771-4095-A6E2-1F1B64534525}"/>
                </a:ext>
              </a:extLst>
            </p:cNvPr>
            <p:cNvSpPr/>
            <p:nvPr/>
          </p:nvSpPr>
          <p:spPr>
            <a:xfrm>
              <a:off x="3095263" y="1636935"/>
              <a:ext cx="328797" cy="476317"/>
            </a:xfrm>
            <a:custGeom>
              <a:avLst/>
              <a:gdLst/>
              <a:ahLst/>
              <a:cxnLst/>
              <a:rect l="l" t="t" r="r" b="b"/>
              <a:pathLst>
                <a:path w="8133" h="11782" extrusionOk="0">
                  <a:moveTo>
                    <a:pt x="1734" y="0"/>
                  </a:moveTo>
                  <a:lnTo>
                    <a:pt x="1533" y="10"/>
                  </a:lnTo>
                  <a:lnTo>
                    <a:pt x="1341" y="39"/>
                  </a:lnTo>
                  <a:lnTo>
                    <a:pt x="1159" y="77"/>
                  </a:lnTo>
                  <a:lnTo>
                    <a:pt x="997" y="125"/>
                  </a:lnTo>
                  <a:lnTo>
                    <a:pt x="834" y="192"/>
                  </a:lnTo>
                  <a:lnTo>
                    <a:pt x="681" y="278"/>
                  </a:lnTo>
                  <a:lnTo>
                    <a:pt x="546" y="374"/>
                  </a:lnTo>
                  <a:lnTo>
                    <a:pt x="422" y="489"/>
                  </a:lnTo>
                  <a:lnTo>
                    <a:pt x="317" y="623"/>
                  </a:lnTo>
                  <a:lnTo>
                    <a:pt x="221" y="767"/>
                  </a:lnTo>
                  <a:lnTo>
                    <a:pt x="144" y="929"/>
                  </a:lnTo>
                  <a:lnTo>
                    <a:pt x="87" y="1121"/>
                  </a:lnTo>
                  <a:lnTo>
                    <a:pt x="39" y="1322"/>
                  </a:lnTo>
                  <a:lnTo>
                    <a:pt x="10" y="1542"/>
                  </a:lnTo>
                  <a:lnTo>
                    <a:pt x="1" y="1782"/>
                  </a:lnTo>
                  <a:lnTo>
                    <a:pt x="10" y="2050"/>
                  </a:lnTo>
                  <a:lnTo>
                    <a:pt x="1" y="2251"/>
                  </a:lnTo>
                  <a:lnTo>
                    <a:pt x="1" y="2797"/>
                  </a:lnTo>
                  <a:lnTo>
                    <a:pt x="1" y="3190"/>
                  </a:lnTo>
                  <a:lnTo>
                    <a:pt x="10" y="3631"/>
                  </a:lnTo>
                  <a:lnTo>
                    <a:pt x="29" y="4129"/>
                  </a:lnTo>
                  <a:lnTo>
                    <a:pt x="68" y="4665"/>
                  </a:lnTo>
                  <a:lnTo>
                    <a:pt x="125" y="5240"/>
                  </a:lnTo>
                  <a:lnTo>
                    <a:pt x="192" y="5833"/>
                  </a:lnTo>
                  <a:lnTo>
                    <a:pt x="288" y="6446"/>
                  </a:lnTo>
                  <a:lnTo>
                    <a:pt x="345" y="6753"/>
                  </a:lnTo>
                  <a:lnTo>
                    <a:pt x="412" y="7069"/>
                  </a:lnTo>
                  <a:lnTo>
                    <a:pt x="479" y="7376"/>
                  </a:lnTo>
                  <a:lnTo>
                    <a:pt x="556" y="7682"/>
                  </a:lnTo>
                  <a:lnTo>
                    <a:pt x="642" y="7979"/>
                  </a:lnTo>
                  <a:lnTo>
                    <a:pt x="728" y="8276"/>
                  </a:lnTo>
                  <a:lnTo>
                    <a:pt x="834" y="8573"/>
                  </a:lnTo>
                  <a:lnTo>
                    <a:pt x="939" y="8860"/>
                  </a:lnTo>
                  <a:lnTo>
                    <a:pt x="1064" y="9138"/>
                  </a:lnTo>
                  <a:lnTo>
                    <a:pt x="1188" y="9406"/>
                  </a:lnTo>
                  <a:lnTo>
                    <a:pt x="1380" y="9780"/>
                  </a:lnTo>
                  <a:lnTo>
                    <a:pt x="1600" y="10163"/>
                  </a:lnTo>
                  <a:lnTo>
                    <a:pt x="1715" y="10354"/>
                  </a:lnTo>
                  <a:lnTo>
                    <a:pt x="1830" y="10546"/>
                  </a:lnTo>
                  <a:lnTo>
                    <a:pt x="1954" y="10728"/>
                  </a:lnTo>
                  <a:lnTo>
                    <a:pt x="2089" y="10910"/>
                  </a:lnTo>
                  <a:lnTo>
                    <a:pt x="2223" y="11073"/>
                  </a:lnTo>
                  <a:lnTo>
                    <a:pt x="2357" y="11226"/>
                  </a:lnTo>
                  <a:lnTo>
                    <a:pt x="2491" y="11370"/>
                  </a:lnTo>
                  <a:lnTo>
                    <a:pt x="2635" y="11494"/>
                  </a:lnTo>
                  <a:lnTo>
                    <a:pt x="2778" y="11600"/>
                  </a:lnTo>
                  <a:lnTo>
                    <a:pt x="2931" y="11676"/>
                  </a:lnTo>
                  <a:lnTo>
                    <a:pt x="2998" y="11714"/>
                  </a:lnTo>
                  <a:lnTo>
                    <a:pt x="3075" y="11734"/>
                  </a:lnTo>
                  <a:lnTo>
                    <a:pt x="3152" y="11753"/>
                  </a:lnTo>
                  <a:lnTo>
                    <a:pt x="3228" y="11772"/>
                  </a:lnTo>
                  <a:lnTo>
                    <a:pt x="3372" y="11781"/>
                  </a:lnTo>
                  <a:lnTo>
                    <a:pt x="3516" y="11772"/>
                  </a:lnTo>
                  <a:lnTo>
                    <a:pt x="3669" y="11753"/>
                  </a:lnTo>
                  <a:lnTo>
                    <a:pt x="3832" y="11714"/>
                  </a:lnTo>
                  <a:lnTo>
                    <a:pt x="3995" y="11667"/>
                  </a:lnTo>
                  <a:lnTo>
                    <a:pt x="4157" y="11600"/>
                  </a:lnTo>
                  <a:lnTo>
                    <a:pt x="4330" y="11523"/>
                  </a:lnTo>
                  <a:lnTo>
                    <a:pt x="4502" y="11437"/>
                  </a:lnTo>
                  <a:lnTo>
                    <a:pt x="4684" y="11331"/>
                  </a:lnTo>
                  <a:lnTo>
                    <a:pt x="4857" y="11216"/>
                  </a:lnTo>
                  <a:lnTo>
                    <a:pt x="5039" y="11092"/>
                  </a:lnTo>
                  <a:lnTo>
                    <a:pt x="5221" y="10958"/>
                  </a:lnTo>
                  <a:lnTo>
                    <a:pt x="5403" y="10805"/>
                  </a:lnTo>
                  <a:lnTo>
                    <a:pt x="5575" y="10651"/>
                  </a:lnTo>
                  <a:lnTo>
                    <a:pt x="5757" y="10479"/>
                  </a:lnTo>
                  <a:lnTo>
                    <a:pt x="5929" y="10297"/>
                  </a:lnTo>
                  <a:lnTo>
                    <a:pt x="6150" y="10057"/>
                  </a:lnTo>
                  <a:lnTo>
                    <a:pt x="6380" y="9780"/>
                  </a:lnTo>
                  <a:lnTo>
                    <a:pt x="6609" y="9473"/>
                  </a:lnTo>
                  <a:lnTo>
                    <a:pt x="6839" y="9128"/>
                  </a:lnTo>
                  <a:lnTo>
                    <a:pt x="7069" y="8755"/>
                  </a:lnTo>
                  <a:lnTo>
                    <a:pt x="7280" y="8362"/>
                  </a:lnTo>
                  <a:lnTo>
                    <a:pt x="7385" y="8151"/>
                  </a:lnTo>
                  <a:lnTo>
                    <a:pt x="7481" y="7931"/>
                  </a:lnTo>
                  <a:lnTo>
                    <a:pt x="7577" y="7711"/>
                  </a:lnTo>
                  <a:lnTo>
                    <a:pt x="7673" y="7481"/>
                  </a:lnTo>
                  <a:lnTo>
                    <a:pt x="7759" y="7241"/>
                  </a:lnTo>
                  <a:lnTo>
                    <a:pt x="7845" y="6992"/>
                  </a:lnTo>
                  <a:lnTo>
                    <a:pt x="7912" y="6753"/>
                  </a:lnTo>
                  <a:lnTo>
                    <a:pt x="7970" y="6514"/>
                  </a:lnTo>
                  <a:lnTo>
                    <a:pt x="8027" y="6274"/>
                  </a:lnTo>
                  <a:lnTo>
                    <a:pt x="8065" y="6035"/>
                  </a:lnTo>
                  <a:lnTo>
                    <a:pt x="8094" y="5795"/>
                  </a:lnTo>
                  <a:lnTo>
                    <a:pt x="8123" y="5556"/>
                  </a:lnTo>
                  <a:lnTo>
                    <a:pt x="8132" y="5326"/>
                  </a:lnTo>
                  <a:lnTo>
                    <a:pt x="8132" y="5086"/>
                  </a:lnTo>
                  <a:lnTo>
                    <a:pt x="8132" y="4857"/>
                  </a:lnTo>
                  <a:lnTo>
                    <a:pt x="8113" y="4636"/>
                  </a:lnTo>
                  <a:lnTo>
                    <a:pt x="8084" y="4406"/>
                  </a:lnTo>
                  <a:lnTo>
                    <a:pt x="8046" y="4186"/>
                  </a:lnTo>
                  <a:lnTo>
                    <a:pt x="7998" y="3975"/>
                  </a:lnTo>
                  <a:lnTo>
                    <a:pt x="7941" y="3755"/>
                  </a:lnTo>
                  <a:lnTo>
                    <a:pt x="7874" y="3554"/>
                  </a:lnTo>
                  <a:lnTo>
                    <a:pt x="7797" y="3343"/>
                  </a:lnTo>
                  <a:lnTo>
                    <a:pt x="7711" y="3142"/>
                  </a:lnTo>
                  <a:lnTo>
                    <a:pt x="7615" y="2950"/>
                  </a:lnTo>
                  <a:lnTo>
                    <a:pt x="7500" y="2759"/>
                  </a:lnTo>
                  <a:lnTo>
                    <a:pt x="7385" y="2577"/>
                  </a:lnTo>
                  <a:lnTo>
                    <a:pt x="7251" y="2395"/>
                  </a:lnTo>
                  <a:lnTo>
                    <a:pt x="7107" y="2223"/>
                  </a:lnTo>
                  <a:lnTo>
                    <a:pt x="6954" y="2060"/>
                  </a:lnTo>
                  <a:lnTo>
                    <a:pt x="6791" y="1897"/>
                  </a:lnTo>
                  <a:lnTo>
                    <a:pt x="6619" y="1744"/>
                  </a:lnTo>
                  <a:lnTo>
                    <a:pt x="6437" y="1600"/>
                  </a:lnTo>
                  <a:lnTo>
                    <a:pt x="6236" y="1456"/>
                  </a:lnTo>
                  <a:lnTo>
                    <a:pt x="6035" y="1322"/>
                  </a:lnTo>
                  <a:lnTo>
                    <a:pt x="5814" y="1198"/>
                  </a:lnTo>
                  <a:lnTo>
                    <a:pt x="5585" y="1083"/>
                  </a:lnTo>
                  <a:lnTo>
                    <a:pt x="5087" y="853"/>
                  </a:lnTo>
                  <a:lnTo>
                    <a:pt x="4588" y="642"/>
                  </a:lnTo>
                  <a:lnTo>
                    <a:pt x="4081" y="451"/>
                  </a:lnTo>
                  <a:lnTo>
                    <a:pt x="3832" y="374"/>
                  </a:lnTo>
                  <a:lnTo>
                    <a:pt x="3583" y="297"/>
                  </a:lnTo>
                  <a:lnTo>
                    <a:pt x="3334" y="221"/>
                  </a:lnTo>
                  <a:lnTo>
                    <a:pt x="3094" y="163"/>
                  </a:lnTo>
                  <a:lnTo>
                    <a:pt x="2855" y="106"/>
                  </a:lnTo>
                  <a:lnTo>
                    <a:pt x="2615" y="67"/>
                  </a:lnTo>
                  <a:lnTo>
                    <a:pt x="2385" y="29"/>
                  </a:lnTo>
                  <a:lnTo>
                    <a:pt x="2165" y="10"/>
                  </a:lnTo>
                  <a:lnTo>
                    <a:pt x="194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22">
              <a:extLst>
                <a:ext uri="{FF2B5EF4-FFF2-40B4-BE49-F238E27FC236}">
                  <a16:creationId xmlns:a16="http://schemas.microsoft.com/office/drawing/2014/main" id="{1C95C610-2602-4631-90D6-7F8ACBA2DA10}"/>
                </a:ext>
              </a:extLst>
            </p:cNvPr>
            <p:cNvSpPr/>
            <p:nvPr/>
          </p:nvSpPr>
          <p:spPr>
            <a:xfrm>
              <a:off x="3144827" y="1846022"/>
              <a:ext cx="22114" cy="45360"/>
            </a:xfrm>
            <a:custGeom>
              <a:avLst/>
              <a:gdLst/>
              <a:ahLst/>
              <a:cxnLst/>
              <a:rect l="l" t="t" r="r" b="b"/>
              <a:pathLst>
                <a:path w="547" h="1122" extrusionOk="0">
                  <a:moveTo>
                    <a:pt x="269" y="1"/>
                  </a:moveTo>
                  <a:lnTo>
                    <a:pt x="240" y="10"/>
                  </a:lnTo>
                  <a:lnTo>
                    <a:pt x="192" y="39"/>
                  </a:lnTo>
                  <a:lnTo>
                    <a:pt x="144" y="87"/>
                  </a:lnTo>
                  <a:lnTo>
                    <a:pt x="96" y="154"/>
                  </a:lnTo>
                  <a:lnTo>
                    <a:pt x="58" y="240"/>
                  </a:lnTo>
                  <a:lnTo>
                    <a:pt x="29" y="336"/>
                  </a:lnTo>
                  <a:lnTo>
                    <a:pt x="10" y="441"/>
                  </a:lnTo>
                  <a:lnTo>
                    <a:pt x="1" y="556"/>
                  </a:lnTo>
                  <a:lnTo>
                    <a:pt x="1" y="661"/>
                  </a:lnTo>
                  <a:lnTo>
                    <a:pt x="20" y="776"/>
                  </a:lnTo>
                  <a:lnTo>
                    <a:pt x="39" y="872"/>
                  </a:lnTo>
                  <a:lnTo>
                    <a:pt x="68" y="949"/>
                  </a:lnTo>
                  <a:lnTo>
                    <a:pt x="106" y="1025"/>
                  </a:lnTo>
                  <a:lnTo>
                    <a:pt x="154" y="1073"/>
                  </a:lnTo>
                  <a:lnTo>
                    <a:pt x="202" y="1112"/>
                  </a:lnTo>
                  <a:lnTo>
                    <a:pt x="230" y="1121"/>
                  </a:lnTo>
                  <a:lnTo>
                    <a:pt x="278" y="1121"/>
                  </a:lnTo>
                  <a:lnTo>
                    <a:pt x="307" y="1112"/>
                  </a:lnTo>
                  <a:lnTo>
                    <a:pt x="365" y="1083"/>
                  </a:lnTo>
                  <a:lnTo>
                    <a:pt x="412" y="1035"/>
                  </a:lnTo>
                  <a:lnTo>
                    <a:pt x="451" y="968"/>
                  </a:lnTo>
                  <a:lnTo>
                    <a:pt x="489" y="882"/>
                  </a:lnTo>
                  <a:lnTo>
                    <a:pt x="518" y="796"/>
                  </a:lnTo>
                  <a:lnTo>
                    <a:pt x="537" y="690"/>
                  </a:lnTo>
                  <a:lnTo>
                    <a:pt x="546" y="575"/>
                  </a:lnTo>
                  <a:lnTo>
                    <a:pt x="546" y="460"/>
                  </a:lnTo>
                  <a:lnTo>
                    <a:pt x="537" y="355"/>
                  </a:lnTo>
                  <a:lnTo>
                    <a:pt x="518" y="259"/>
                  </a:lnTo>
                  <a:lnTo>
                    <a:pt x="489" y="173"/>
                  </a:lnTo>
                  <a:lnTo>
                    <a:pt x="451" y="106"/>
                  </a:lnTo>
                  <a:lnTo>
                    <a:pt x="403" y="48"/>
                  </a:lnTo>
                  <a:lnTo>
                    <a:pt x="355" y="10"/>
                  </a:lnTo>
                  <a:lnTo>
                    <a:pt x="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22">
              <a:extLst>
                <a:ext uri="{FF2B5EF4-FFF2-40B4-BE49-F238E27FC236}">
                  <a16:creationId xmlns:a16="http://schemas.microsoft.com/office/drawing/2014/main" id="{B148D0D1-3AE6-4CBF-B64E-DF2CBED6D653}"/>
                </a:ext>
              </a:extLst>
            </p:cNvPr>
            <p:cNvSpPr/>
            <p:nvPr/>
          </p:nvSpPr>
          <p:spPr>
            <a:xfrm>
              <a:off x="3252484" y="1852208"/>
              <a:ext cx="22114" cy="45360"/>
            </a:xfrm>
            <a:custGeom>
              <a:avLst/>
              <a:gdLst/>
              <a:ahLst/>
              <a:cxnLst/>
              <a:rect l="l" t="t" r="r" b="b"/>
              <a:pathLst>
                <a:path w="547" h="1122" extrusionOk="0">
                  <a:moveTo>
                    <a:pt x="268" y="1"/>
                  </a:moveTo>
                  <a:lnTo>
                    <a:pt x="240" y="10"/>
                  </a:lnTo>
                  <a:lnTo>
                    <a:pt x="192" y="39"/>
                  </a:lnTo>
                  <a:lnTo>
                    <a:pt x="144" y="87"/>
                  </a:lnTo>
                  <a:lnTo>
                    <a:pt x="96" y="154"/>
                  </a:lnTo>
                  <a:lnTo>
                    <a:pt x="58" y="240"/>
                  </a:lnTo>
                  <a:lnTo>
                    <a:pt x="29" y="336"/>
                  </a:lnTo>
                  <a:lnTo>
                    <a:pt x="10" y="441"/>
                  </a:lnTo>
                  <a:lnTo>
                    <a:pt x="0" y="556"/>
                  </a:lnTo>
                  <a:lnTo>
                    <a:pt x="0" y="662"/>
                  </a:lnTo>
                  <a:lnTo>
                    <a:pt x="19" y="767"/>
                  </a:lnTo>
                  <a:lnTo>
                    <a:pt x="39" y="872"/>
                  </a:lnTo>
                  <a:lnTo>
                    <a:pt x="67" y="949"/>
                  </a:lnTo>
                  <a:lnTo>
                    <a:pt x="106" y="1026"/>
                  </a:lnTo>
                  <a:lnTo>
                    <a:pt x="154" y="1074"/>
                  </a:lnTo>
                  <a:lnTo>
                    <a:pt x="201" y="1112"/>
                  </a:lnTo>
                  <a:lnTo>
                    <a:pt x="230" y="1121"/>
                  </a:lnTo>
                  <a:lnTo>
                    <a:pt x="278" y="1121"/>
                  </a:lnTo>
                  <a:lnTo>
                    <a:pt x="307" y="1112"/>
                  </a:lnTo>
                  <a:lnTo>
                    <a:pt x="364" y="1083"/>
                  </a:lnTo>
                  <a:lnTo>
                    <a:pt x="412" y="1035"/>
                  </a:lnTo>
                  <a:lnTo>
                    <a:pt x="450" y="968"/>
                  </a:lnTo>
                  <a:lnTo>
                    <a:pt x="489" y="882"/>
                  </a:lnTo>
                  <a:lnTo>
                    <a:pt x="517" y="786"/>
                  </a:lnTo>
                  <a:lnTo>
                    <a:pt x="537" y="690"/>
                  </a:lnTo>
                  <a:lnTo>
                    <a:pt x="546" y="576"/>
                  </a:lnTo>
                  <a:lnTo>
                    <a:pt x="546" y="461"/>
                  </a:lnTo>
                  <a:lnTo>
                    <a:pt x="537" y="355"/>
                  </a:lnTo>
                  <a:lnTo>
                    <a:pt x="517" y="259"/>
                  </a:lnTo>
                  <a:lnTo>
                    <a:pt x="489" y="173"/>
                  </a:lnTo>
                  <a:lnTo>
                    <a:pt x="450" y="106"/>
                  </a:lnTo>
                  <a:lnTo>
                    <a:pt x="403" y="49"/>
                  </a:lnTo>
                  <a:lnTo>
                    <a:pt x="355" y="10"/>
                  </a:lnTo>
                  <a:lnTo>
                    <a:pt x="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22">
              <a:extLst>
                <a:ext uri="{FF2B5EF4-FFF2-40B4-BE49-F238E27FC236}">
                  <a16:creationId xmlns:a16="http://schemas.microsoft.com/office/drawing/2014/main" id="{159E7F8E-5FC9-4240-8754-81FD7C35B87E}"/>
                </a:ext>
              </a:extLst>
            </p:cNvPr>
            <p:cNvSpPr/>
            <p:nvPr/>
          </p:nvSpPr>
          <p:spPr>
            <a:xfrm>
              <a:off x="3173085" y="1864619"/>
              <a:ext cx="38366" cy="102645"/>
            </a:xfrm>
            <a:custGeom>
              <a:avLst/>
              <a:gdLst/>
              <a:ahLst/>
              <a:cxnLst/>
              <a:rect l="l" t="t" r="r" b="b"/>
              <a:pathLst>
                <a:path w="949" h="2539" extrusionOk="0">
                  <a:moveTo>
                    <a:pt x="690" y="0"/>
                  </a:moveTo>
                  <a:lnTo>
                    <a:pt x="595" y="240"/>
                  </a:lnTo>
                  <a:lnTo>
                    <a:pt x="374" y="786"/>
                  </a:lnTo>
                  <a:lnTo>
                    <a:pt x="250" y="1111"/>
                  </a:lnTo>
                  <a:lnTo>
                    <a:pt x="144" y="1418"/>
                  </a:lnTo>
                  <a:lnTo>
                    <a:pt x="58" y="1696"/>
                  </a:lnTo>
                  <a:lnTo>
                    <a:pt x="29" y="1811"/>
                  </a:lnTo>
                  <a:lnTo>
                    <a:pt x="10" y="1897"/>
                  </a:lnTo>
                  <a:lnTo>
                    <a:pt x="1" y="1983"/>
                  </a:lnTo>
                  <a:lnTo>
                    <a:pt x="1" y="2050"/>
                  </a:lnTo>
                  <a:lnTo>
                    <a:pt x="10" y="2117"/>
                  </a:lnTo>
                  <a:lnTo>
                    <a:pt x="29" y="2184"/>
                  </a:lnTo>
                  <a:lnTo>
                    <a:pt x="58" y="2242"/>
                  </a:lnTo>
                  <a:lnTo>
                    <a:pt x="97" y="2290"/>
                  </a:lnTo>
                  <a:lnTo>
                    <a:pt x="135" y="2337"/>
                  </a:lnTo>
                  <a:lnTo>
                    <a:pt x="173" y="2376"/>
                  </a:lnTo>
                  <a:lnTo>
                    <a:pt x="221" y="2414"/>
                  </a:lnTo>
                  <a:lnTo>
                    <a:pt x="269" y="2443"/>
                  </a:lnTo>
                  <a:lnTo>
                    <a:pt x="374" y="2491"/>
                  </a:lnTo>
                  <a:lnTo>
                    <a:pt x="480" y="2529"/>
                  </a:lnTo>
                  <a:lnTo>
                    <a:pt x="575" y="2539"/>
                  </a:lnTo>
                  <a:lnTo>
                    <a:pt x="652" y="2529"/>
                  </a:lnTo>
                  <a:lnTo>
                    <a:pt x="729" y="2510"/>
                  </a:lnTo>
                  <a:lnTo>
                    <a:pt x="796" y="2472"/>
                  </a:lnTo>
                  <a:lnTo>
                    <a:pt x="853" y="2424"/>
                  </a:lnTo>
                  <a:lnTo>
                    <a:pt x="901" y="2366"/>
                  </a:lnTo>
                  <a:lnTo>
                    <a:pt x="930" y="2299"/>
                  </a:lnTo>
                  <a:lnTo>
                    <a:pt x="949" y="2222"/>
                  </a:lnTo>
                  <a:lnTo>
                    <a:pt x="949" y="2146"/>
                  </a:lnTo>
                  <a:lnTo>
                    <a:pt x="6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22">
              <a:extLst>
                <a:ext uri="{FF2B5EF4-FFF2-40B4-BE49-F238E27FC236}">
                  <a16:creationId xmlns:a16="http://schemas.microsoft.com/office/drawing/2014/main" id="{5A0BD6E6-E586-4854-90BE-AE863AC57A63}"/>
                </a:ext>
              </a:extLst>
            </p:cNvPr>
            <p:cNvSpPr/>
            <p:nvPr/>
          </p:nvSpPr>
          <p:spPr>
            <a:xfrm>
              <a:off x="3239709" y="1819705"/>
              <a:ext cx="50737" cy="27531"/>
            </a:xfrm>
            <a:custGeom>
              <a:avLst/>
              <a:gdLst/>
              <a:ahLst/>
              <a:cxnLst/>
              <a:rect l="l" t="t" r="r" b="b"/>
              <a:pathLst>
                <a:path w="1255" h="681" extrusionOk="0">
                  <a:moveTo>
                    <a:pt x="470" y="0"/>
                  </a:moveTo>
                  <a:lnTo>
                    <a:pt x="364" y="10"/>
                  </a:lnTo>
                  <a:lnTo>
                    <a:pt x="259" y="29"/>
                  </a:lnTo>
                  <a:lnTo>
                    <a:pt x="163" y="58"/>
                  </a:lnTo>
                  <a:lnTo>
                    <a:pt x="115" y="77"/>
                  </a:lnTo>
                  <a:lnTo>
                    <a:pt x="67" y="96"/>
                  </a:lnTo>
                  <a:lnTo>
                    <a:pt x="29" y="134"/>
                  </a:lnTo>
                  <a:lnTo>
                    <a:pt x="0" y="182"/>
                  </a:lnTo>
                  <a:lnTo>
                    <a:pt x="86" y="192"/>
                  </a:lnTo>
                  <a:lnTo>
                    <a:pt x="173" y="211"/>
                  </a:lnTo>
                  <a:lnTo>
                    <a:pt x="345" y="259"/>
                  </a:lnTo>
                  <a:lnTo>
                    <a:pt x="498" y="316"/>
                  </a:lnTo>
                  <a:lnTo>
                    <a:pt x="642" y="374"/>
                  </a:lnTo>
                  <a:lnTo>
                    <a:pt x="786" y="431"/>
                  </a:lnTo>
                  <a:lnTo>
                    <a:pt x="939" y="508"/>
                  </a:lnTo>
                  <a:lnTo>
                    <a:pt x="1092" y="585"/>
                  </a:lnTo>
                  <a:lnTo>
                    <a:pt x="1255" y="680"/>
                  </a:lnTo>
                  <a:lnTo>
                    <a:pt x="1236" y="585"/>
                  </a:lnTo>
                  <a:lnTo>
                    <a:pt x="1207" y="489"/>
                  </a:lnTo>
                  <a:lnTo>
                    <a:pt x="1159" y="393"/>
                  </a:lnTo>
                  <a:lnTo>
                    <a:pt x="1102" y="316"/>
                  </a:lnTo>
                  <a:lnTo>
                    <a:pt x="1025" y="240"/>
                  </a:lnTo>
                  <a:lnTo>
                    <a:pt x="948" y="173"/>
                  </a:lnTo>
                  <a:lnTo>
                    <a:pt x="862" y="115"/>
                  </a:lnTo>
                  <a:lnTo>
                    <a:pt x="766" y="67"/>
                  </a:lnTo>
                  <a:lnTo>
                    <a:pt x="671" y="39"/>
                  </a:lnTo>
                  <a:lnTo>
                    <a:pt x="565" y="10"/>
                  </a:lnTo>
                  <a:lnTo>
                    <a:pt x="4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22">
              <a:extLst>
                <a:ext uri="{FF2B5EF4-FFF2-40B4-BE49-F238E27FC236}">
                  <a16:creationId xmlns:a16="http://schemas.microsoft.com/office/drawing/2014/main" id="{6BA10605-CF82-4A7D-B7DC-9F470C06726A}"/>
                </a:ext>
              </a:extLst>
            </p:cNvPr>
            <p:cNvSpPr/>
            <p:nvPr/>
          </p:nvSpPr>
          <p:spPr>
            <a:xfrm>
              <a:off x="3129343" y="1813519"/>
              <a:ext cx="53486" cy="24822"/>
            </a:xfrm>
            <a:custGeom>
              <a:avLst/>
              <a:gdLst/>
              <a:ahLst/>
              <a:cxnLst/>
              <a:rect l="l" t="t" r="r" b="b"/>
              <a:pathLst>
                <a:path w="1323" h="614" extrusionOk="0">
                  <a:moveTo>
                    <a:pt x="748" y="0"/>
                  </a:moveTo>
                  <a:lnTo>
                    <a:pt x="652" y="10"/>
                  </a:lnTo>
                  <a:lnTo>
                    <a:pt x="546" y="29"/>
                  </a:lnTo>
                  <a:lnTo>
                    <a:pt x="441" y="58"/>
                  </a:lnTo>
                  <a:lnTo>
                    <a:pt x="345" y="105"/>
                  </a:lnTo>
                  <a:lnTo>
                    <a:pt x="259" y="172"/>
                  </a:lnTo>
                  <a:lnTo>
                    <a:pt x="173" y="239"/>
                  </a:lnTo>
                  <a:lnTo>
                    <a:pt x="106" y="326"/>
                  </a:lnTo>
                  <a:lnTo>
                    <a:pt x="48" y="412"/>
                  </a:lnTo>
                  <a:lnTo>
                    <a:pt x="10" y="508"/>
                  </a:lnTo>
                  <a:lnTo>
                    <a:pt x="0" y="613"/>
                  </a:lnTo>
                  <a:lnTo>
                    <a:pt x="163" y="517"/>
                  </a:lnTo>
                  <a:lnTo>
                    <a:pt x="240" y="479"/>
                  </a:lnTo>
                  <a:lnTo>
                    <a:pt x="326" y="441"/>
                  </a:lnTo>
                  <a:lnTo>
                    <a:pt x="470" y="393"/>
                  </a:lnTo>
                  <a:lnTo>
                    <a:pt x="546" y="364"/>
                  </a:lnTo>
                  <a:lnTo>
                    <a:pt x="623" y="345"/>
                  </a:lnTo>
                  <a:lnTo>
                    <a:pt x="786" y="307"/>
                  </a:lnTo>
                  <a:lnTo>
                    <a:pt x="949" y="268"/>
                  </a:lnTo>
                  <a:lnTo>
                    <a:pt x="1131" y="239"/>
                  </a:lnTo>
                  <a:lnTo>
                    <a:pt x="1322" y="192"/>
                  </a:lnTo>
                  <a:lnTo>
                    <a:pt x="1236" y="134"/>
                  </a:lnTo>
                  <a:lnTo>
                    <a:pt x="1150" y="86"/>
                  </a:lnTo>
                  <a:lnTo>
                    <a:pt x="1054" y="48"/>
                  </a:lnTo>
                  <a:lnTo>
                    <a:pt x="958" y="19"/>
                  </a:lnTo>
                  <a:lnTo>
                    <a:pt x="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669;p22">
              <a:extLst>
                <a:ext uri="{FF2B5EF4-FFF2-40B4-BE49-F238E27FC236}">
                  <a16:creationId xmlns:a16="http://schemas.microsoft.com/office/drawing/2014/main" id="{CE5392F8-BE1B-48F2-AE33-B5FD5F5E931B}"/>
                </a:ext>
              </a:extLst>
            </p:cNvPr>
            <p:cNvSpPr/>
            <p:nvPr/>
          </p:nvSpPr>
          <p:spPr>
            <a:xfrm>
              <a:off x="3172317" y="1990832"/>
              <a:ext cx="74791" cy="39174"/>
            </a:xfrm>
            <a:custGeom>
              <a:avLst/>
              <a:gdLst/>
              <a:ahLst/>
              <a:cxnLst/>
              <a:rect l="l" t="t" r="r" b="b"/>
              <a:pathLst>
                <a:path w="1850" h="969" extrusionOk="0">
                  <a:moveTo>
                    <a:pt x="1" y="1"/>
                  </a:moveTo>
                  <a:lnTo>
                    <a:pt x="1" y="97"/>
                  </a:lnTo>
                  <a:lnTo>
                    <a:pt x="10" y="192"/>
                  </a:lnTo>
                  <a:lnTo>
                    <a:pt x="29" y="279"/>
                  </a:lnTo>
                  <a:lnTo>
                    <a:pt x="58" y="365"/>
                  </a:lnTo>
                  <a:lnTo>
                    <a:pt x="87" y="451"/>
                  </a:lnTo>
                  <a:lnTo>
                    <a:pt x="135" y="528"/>
                  </a:lnTo>
                  <a:lnTo>
                    <a:pt x="183" y="604"/>
                  </a:lnTo>
                  <a:lnTo>
                    <a:pt x="240" y="671"/>
                  </a:lnTo>
                  <a:lnTo>
                    <a:pt x="307" y="729"/>
                  </a:lnTo>
                  <a:lnTo>
                    <a:pt x="374" y="786"/>
                  </a:lnTo>
                  <a:lnTo>
                    <a:pt x="451" y="834"/>
                  </a:lnTo>
                  <a:lnTo>
                    <a:pt x="527" y="882"/>
                  </a:lnTo>
                  <a:lnTo>
                    <a:pt x="614" y="911"/>
                  </a:lnTo>
                  <a:lnTo>
                    <a:pt x="700" y="939"/>
                  </a:lnTo>
                  <a:lnTo>
                    <a:pt x="786" y="959"/>
                  </a:lnTo>
                  <a:lnTo>
                    <a:pt x="882" y="968"/>
                  </a:lnTo>
                  <a:lnTo>
                    <a:pt x="978" y="968"/>
                  </a:lnTo>
                  <a:lnTo>
                    <a:pt x="1073" y="959"/>
                  </a:lnTo>
                  <a:lnTo>
                    <a:pt x="1160" y="939"/>
                  </a:lnTo>
                  <a:lnTo>
                    <a:pt x="1246" y="911"/>
                  </a:lnTo>
                  <a:lnTo>
                    <a:pt x="1332" y="872"/>
                  </a:lnTo>
                  <a:lnTo>
                    <a:pt x="1409" y="834"/>
                  </a:lnTo>
                  <a:lnTo>
                    <a:pt x="1476" y="777"/>
                  </a:lnTo>
                  <a:lnTo>
                    <a:pt x="1552" y="729"/>
                  </a:lnTo>
                  <a:lnTo>
                    <a:pt x="1610" y="662"/>
                  </a:lnTo>
                  <a:lnTo>
                    <a:pt x="1667" y="595"/>
                  </a:lnTo>
                  <a:lnTo>
                    <a:pt x="1715" y="518"/>
                  </a:lnTo>
                  <a:lnTo>
                    <a:pt x="1763" y="441"/>
                  </a:lnTo>
                  <a:lnTo>
                    <a:pt x="1792" y="355"/>
                  </a:lnTo>
                  <a:lnTo>
                    <a:pt x="1820" y="269"/>
                  </a:lnTo>
                  <a:lnTo>
                    <a:pt x="1840" y="173"/>
                  </a:lnTo>
                  <a:lnTo>
                    <a:pt x="1849" y="77"/>
                  </a:lnTo>
                  <a:lnTo>
                    <a:pt x="1" y="1"/>
                  </a:lnTo>
                  <a:close/>
                </a:path>
              </a:pathLst>
            </a:custGeom>
            <a:solidFill>
              <a:srgbClr val="F9F8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22">
              <a:extLst>
                <a:ext uri="{FF2B5EF4-FFF2-40B4-BE49-F238E27FC236}">
                  <a16:creationId xmlns:a16="http://schemas.microsoft.com/office/drawing/2014/main" id="{5FEDF1C7-20AA-4D02-9C79-5E04A8432D55}"/>
                </a:ext>
              </a:extLst>
            </p:cNvPr>
            <p:cNvSpPr/>
            <p:nvPr/>
          </p:nvSpPr>
          <p:spPr>
            <a:xfrm>
              <a:off x="2936102" y="1485900"/>
              <a:ext cx="533643" cy="434151"/>
            </a:xfrm>
            <a:custGeom>
              <a:avLst/>
              <a:gdLst/>
              <a:ahLst/>
              <a:cxnLst/>
              <a:rect l="l" t="t" r="r" b="b"/>
              <a:pathLst>
                <a:path w="13200" h="10739" extrusionOk="0">
                  <a:moveTo>
                    <a:pt x="4752" y="1"/>
                  </a:moveTo>
                  <a:lnTo>
                    <a:pt x="4531" y="20"/>
                  </a:lnTo>
                  <a:lnTo>
                    <a:pt x="4311" y="49"/>
                  </a:lnTo>
                  <a:lnTo>
                    <a:pt x="4091" y="87"/>
                  </a:lnTo>
                  <a:lnTo>
                    <a:pt x="3880" y="145"/>
                  </a:lnTo>
                  <a:lnTo>
                    <a:pt x="3660" y="202"/>
                  </a:lnTo>
                  <a:lnTo>
                    <a:pt x="3449" y="279"/>
                  </a:lnTo>
                  <a:lnTo>
                    <a:pt x="3238" y="365"/>
                  </a:lnTo>
                  <a:lnTo>
                    <a:pt x="3028" y="451"/>
                  </a:lnTo>
                  <a:lnTo>
                    <a:pt x="2826" y="566"/>
                  </a:lnTo>
                  <a:lnTo>
                    <a:pt x="2625" y="681"/>
                  </a:lnTo>
                  <a:lnTo>
                    <a:pt x="2424" y="806"/>
                  </a:lnTo>
                  <a:lnTo>
                    <a:pt x="2223" y="949"/>
                  </a:lnTo>
                  <a:lnTo>
                    <a:pt x="2032" y="1102"/>
                  </a:lnTo>
                  <a:lnTo>
                    <a:pt x="1840" y="1265"/>
                  </a:lnTo>
                  <a:lnTo>
                    <a:pt x="1658" y="1438"/>
                  </a:lnTo>
                  <a:lnTo>
                    <a:pt x="1476" y="1629"/>
                  </a:lnTo>
                  <a:lnTo>
                    <a:pt x="1304" y="1821"/>
                  </a:lnTo>
                  <a:lnTo>
                    <a:pt x="1131" y="2032"/>
                  </a:lnTo>
                  <a:lnTo>
                    <a:pt x="968" y="2252"/>
                  </a:lnTo>
                  <a:lnTo>
                    <a:pt x="806" y="2482"/>
                  </a:lnTo>
                  <a:lnTo>
                    <a:pt x="643" y="2721"/>
                  </a:lnTo>
                  <a:lnTo>
                    <a:pt x="528" y="2922"/>
                  </a:lnTo>
                  <a:lnTo>
                    <a:pt x="432" y="3114"/>
                  </a:lnTo>
                  <a:lnTo>
                    <a:pt x="336" y="3296"/>
                  </a:lnTo>
                  <a:lnTo>
                    <a:pt x="260" y="3487"/>
                  </a:lnTo>
                  <a:lnTo>
                    <a:pt x="193" y="3660"/>
                  </a:lnTo>
                  <a:lnTo>
                    <a:pt x="135" y="3842"/>
                  </a:lnTo>
                  <a:lnTo>
                    <a:pt x="97" y="4014"/>
                  </a:lnTo>
                  <a:lnTo>
                    <a:pt x="58" y="4177"/>
                  </a:lnTo>
                  <a:lnTo>
                    <a:pt x="30" y="4340"/>
                  </a:lnTo>
                  <a:lnTo>
                    <a:pt x="11" y="4503"/>
                  </a:lnTo>
                  <a:lnTo>
                    <a:pt x="1" y="4656"/>
                  </a:lnTo>
                  <a:lnTo>
                    <a:pt x="1" y="4809"/>
                  </a:lnTo>
                  <a:lnTo>
                    <a:pt x="1" y="4953"/>
                  </a:lnTo>
                  <a:lnTo>
                    <a:pt x="20" y="5087"/>
                  </a:lnTo>
                  <a:lnTo>
                    <a:pt x="30" y="5221"/>
                  </a:lnTo>
                  <a:lnTo>
                    <a:pt x="49" y="5355"/>
                  </a:lnTo>
                  <a:lnTo>
                    <a:pt x="106" y="5595"/>
                  </a:lnTo>
                  <a:lnTo>
                    <a:pt x="173" y="5815"/>
                  </a:lnTo>
                  <a:lnTo>
                    <a:pt x="250" y="6006"/>
                  </a:lnTo>
                  <a:lnTo>
                    <a:pt x="327" y="6179"/>
                  </a:lnTo>
                  <a:lnTo>
                    <a:pt x="403" y="6323"/>
                  </a:lnTo>
                  <a:lnTo>
                    <a:pt x="470" y="6437"/>
                  </a:lnTo>
                  <a:lnTo>
                    <a:pt x="576" y="6591"/>
                  </a:lnTo>
                  <a:lnTo>
                    <a:pt x="786" y="6840"/>
                  </a:lnTo>
                  <a:lnTo>
                    <a:pt x="1007" y="7070"/>
                  </a:lnTo>
                  <a:lnTo>
                    <a:pt x="1227" y="7271"/>
                  </a:lnTo>
                  <a:lnTo>
                    <a:pt x="1447" y="7453"/>
                  </a:lnTo>
                  <a:lnTo>
                    <a:pt x="1677" y="7616"/>
                  </a:lnTo>
                  <a:lnTo>
                    <a:pt x="1907" y="7750"/>
                  </a:lnTo>
                  <a:lnTo>
                    <a:pt x="2146" y="7874"/>
                  </a:lnTo>
                  <a:lnTo>
                    <a:pt x="2386" y="7970"/>
                  </a:lnTo>
                  <a:lnTo>
                    <a:pt x="2625" y="8056"/>
                  </a:lnTo>
                  <a:lnTo>
                    <a:pt x="2865" y="8123"/>
                  </a:lnTo>
                  <a:lnTo>
                    <a:pt x="3104" y="8171"/>
                  </a:lnTo>
                  <a:lnTo>
                    <a:pt x="3344" y="8200"/>
                  </a:lnTo>
                  <a:lnTo>
                    <a:pt x="3583" y="8229"/>
                  </a:lnTo>
                  <a:lnTo>
                    <a:pt x="4072" y="8229"/>
                  </a:lnTo>
                  <a:lnTo>
                    <a:pt x="4311" y="8209"/>
                  </a:lnTo>
                  <a:lnTo>
                    <a:pt x="4551" y="8190"/>
                  </a:lnTo>
                  <a:lnTo>
                    <a:pt x="4790" y="8152"/>
                  </a:lnTo>
                  <a:lnTo>
                    <a:pt x="5029" y="8114"/>
                  </a:lnTo>
                  <a:lnTo>
                    <a:pt x="5269" y="8066"/>
                  </a:lnTo>
                  <a:lnTo>
                    <a:pt x="5499" y="8008"/>
                  </a:lnTo>
                  <a:lnTo>
                    <a:pt x="5729" y="7941"/>
                  </a:lnTo>
                  <a:lnTo>
                    <a:pt x="6179" y="7817"/>
                  </a:lnTo>
                  <a:lnTo>
                    <a:pt x="6610" y="7673"/>
                  </a:lnTo>
                  <a:lnTo>
                    <a:pt x="7022" y="7539"/>
                  </a:lnTo>
                  <a:lnTo>
                    <a:pt x="7414" y="7405"/>
                  </a:lnTo>
                  <a:lnTo>
                    <a:pt x="7788" y="7290"/>
                  </a:lnTo>
                  <a:lnTo>
                    <a:pt x="7970" y="7252"/>
                  </a:lnTo>
                  <a:lnTo>
                    <a:pt x="8152" y="7223"/>
                  </a:lnTo>
                  <a:lnTo>
                    <a:pt x="8334" y="7213"/>
                  </a:lnTo>
                  <a:lnTo>
                    <a:pt x="8525" y="7213"/>
                  </a:lnTo>
                  <a:lnTo>
                    <a:pt x="8717" y="7232"/>
                  </a:lnTo>
                  <a:lnTo>
                    <a:pt x="8899" y="7261"/>
                  </a:lnTo>
                  <a:lnTo>
                    <a:pt x="9081" y="7309"/>
                  </a:lnTo>
                  <a:lnTo>
                    <a:pt x="9263" y="7376"/>
                  </a:lnTo>
                  <a:lnTo>
                    <a:pt x="9435" y="7453"/>
                  </a:lnTo>
                  <a:lnTo>
                    <a:pt x="9598" y="7539"/>
                  </a:lnTo>
                  <a:lnTo>
                    <a:pt x="9751" y="7644"/>
                  </a:lnTo>
                  <a:lnTo>
                    <a:pt x="9895" y="7759"/>
                  </a:lnTo>
                  <a:lnTo>
                    <a:pt x="10020" y="7884"/>
                  </a:lnTo>
                  <a:lnTo>
                    <a:pt x="10125" y="8027"/>
                  </a:lnTo>
                  <a:lnTo>
                    <a:pt x="10221" y="8181"/>
                  </a:lnTo>
                  <a:lnTo>
                    <a:pt x="10297" y="8343"/>
                  </a:lnTo>
                  <a:lnTo>
                    <a:pt x="10326" y="8449"/>
                  </a:lnTo>
                  <a:lnTo>
                    <a:pt x="10355" y="8573"/>
                  </a:lnTo>
                  <a:lnTo>
                    <a:pt x="10374" y="8727"/>
                  </a:lnTo>
                  <a:lnTo>
                    <a:pt x="10393" y="8899"/>
                  </a:lnTo>
                  <a:lnTo>
                    <a:pt x="10412" y="9273"/>
                  </a:lnTo>
                  <a:lnTo>
                    <a:pt x="10412" y="9665"/>
                  </a:lnTo>
                  <a:lnTo>
                    <a:pt x="10422" y="10345"/>
                  </a:lnTo>
                  <a:lnTo>
                    <a:pt x="10431" y="10566"/>
                  </a:lnTo>
                  <a:lnTo>
                    <a:pt x="10431" y="10633"/>
                  </a:lnTo>
                  <a:lnTo>
                    <a:pt x="10441" y="10661"/>
                  </a:lnTo>
                  <a:lnTo>
                    <a:pt x="10499" y="10690"/>
                  </a:lnTo>
                  <a:lnTo>
                    <a:pt x="10556" y="10719"/>
                  </a:lnTo>
                  <a:lnTo>
                    <a:pt x="10613" y="10738"/>
                  </a:lnTo>
                  <a:lnTo>
                    <a:pt x="10805" y="10738"/>
                  </a:lnTo>
                  <a:lnTo>
                    <a:pt x="10872" y="10719"/>
                  </a:lnTo>
                  <a:lnTo>
                    <a:pt x="10939" y="10700"/>
                  </a:lnTo>
                  <a:lnTo>
                    <a:pt x="11083" y="10642"/>
                  </a:lnTo>
                  <a:lnTo>
                    <a:pt x="11217" y="10556"/>
                  </a:lnTo>
                  <a:lnTo>
                    <a:pt x="11361" y="10460"/>
                  </a:lnTo>
                  <a:lnTo>
                    <a:pt x="11514" y="10345"/>
                  </a:lnTo>
                  <a:lnTo>
                    <a:pt x="11657" y="10211"/>
                  </a:lnTo>
                  <a:lnTo>
                    <a:pt x="11801" y="10077"/>
                  </a:lnTo>
                  <a:lnTo>
                    <a:pt x="12089" y="9790"/>
                  </a:lnTo>
                  <a:lnTo>
                    <a:pt x="12366" y="9512"/>
                  </a:lnTo>
                  <a:lnTo>
                    <a:pt x="12615" y="9253"/>
                  </a:lnTo>
                  <a:lnTo>
                    <a:pt x="12673" y="9244"/>
                  </a:lnTo>
                  <a:lnTo>
                    <a:pt x="12730" y="9234"/>
                  </a:lnTo>
                  <a:lnTo>
                    <a:pt x="12778" y="9206"/>
                  </a:lnTo>
                  <a:lnTo>
                    <a:pt x="12826" y="9167"/>
                  </a:lnTo>
                  <a:lnTo>
                    <a:pt x="12874" y="9119"/>
                  </a:lnTo>
                  <a:lnTo>
                    <a:pt x="12922" y="9071"/>
                  </a:lnTo>
                  <a:lnTo>
                    <a:pt x="12960" y="9004"/>
                  </a:lnTo>
                  <a:lnTo>
                    <a:pt x="12998" y="8937"/>
                  </a:lnTo>
                  <a:lnTo>
                    <a:pt x="13065" y="8784"/>
                  </a:lnTo>
                  <a:lnTo>
                    <a:pt x="13113" y="8602"/>
                  </a:lnTo>
                  <a:lnTo>
                    <a:pt x="13161" y="8411"/>
                  </a:lnTo>
                  <a:lnTo>
                    <a:pt x="13180" y="8190"/>
                  </a:lnTo>
                  <a:lnTo>
                    <a:pt x="13200" y="7970"/>
                  </a:lnTo>
                  <a:lnTo>
                    <a:pt x="13200" y="7730"/>
                  </a:lnTo>
                  <a:lnTo>
                    <a:pt x="13180" y="7501"/>
                  </a:lnTo>
                  <a:lnTo>
                    <a:pt x="13161" y="7261"/>
                  </a:lnTo>
                  <a:lnTo>
                    <a:pt x="13113" y="7022"/>
                  </a:lnTo>
                  <a:lnTo>
                    <a:pt x="13056" y="6792"/>
                  </a:lnTo>
                  <a:lnTo>
                    <a:pt x="12989" y="6572"/>
                  </a:lnTo>
                  <a:lnTo>
                    <a:pt x="12893" y="6370"/>
                  </a:lnTo>
                  <a:lnTo>
                    <a:pt x="12836" y="6246"/>
                  </a:lnTo>
                  <a:lnTo>
                    <a:pt x="12778" y="6102"/>
                  </a:lnTo>
                  <a:lnTo>
                    <a:pt x="12654" y="5767"/>
                  </a:lnTo>
                  <a:lnTo>
                    <a:pt x="12539" y="5393"/>
                  </a:lnTo>
                  <a:lnTo>
                    <a:pt x="12414" y="5020"/>
                  </a:lnTo>
                  <a:lnTo>
                    <a:pt x="12232" y="4378"/>
                  </a:lnTo>
                  <a:lnTo>
                    <a:pt x="12156" y="4091"/>
                  </a:lnTo>
                  <a:lnTo>
                    <a:pt x="12060" y="3890"/>
                  </a:lnTo>
                  <a:lnTo>
                    <a:pt x="11964" y="3708"/>
                  </a:lnTo>
                  <a:lnTo>
                    <a:pt x="11868" y="3526"/>
                  </a:lnTo>
                  <a:lnTo>
                    <a:pt x="11772" y="3363"/>
                  </a:lnTo>
                  <a:lnTo>
                    <a:pt x="11677" y="3210"/>
                  </a:lnTo>
                  <a:lnTo>
                    <a:pt x="11571" y="3066"/>
                  </a:lnTo>
                  <a:lnTo>
                    <a:pt x="11466" y="2932"/>
                  </a:lnTo>
                  <a:lnTo>
                    <a:pt x="11351" y="2798"/>
                  </a:lnTo>
                  <a:lnTo>
                    <a:pt x="11246" y="2683"/>
                  </a:lnTo>
                  <a:lnTo>
                    <a:pt x="11131" y="2568"/>
                  </a:lnTo>
                  <a:lnTo>
                    <a:pt x="11006" y="2463"/>
                  </a:lnTo>
                  <a:lnTo>
                    <a:pt x="10882" y="2357"/>
                  </a:lnTo>
                  <a:lnTo>
                    <a:pt x="10757" y="2261"/>
                  </a:lnTo>
                  <a:lnTo>
                    <a:pt x="10623" y="2175"/>
                  </a:lnTo>
                  <a:lnTo>
                    <a:pt x="10345" y="1993"/>
                  </a:lnTo>
                  <a:lnTo>
                    <a:pt x="10048" y="1830"/>
                  </a:lnTo>
                  <a:lnTo>
                    <a:pt x="9723" y="1677"/>
                  </a:lnTo>
                  <a:lnTo>
                    <a:pt x="9378" y="1514"/>
                  </a:lnTo>
                  <a:lnTo>
                    <a:pt x="9004" y="1351"/>
                  </a:lnTo>
                  <a:lnTo>
                    <a:pt x="8171" y="987"/>
                  </a:lnTo>
                  <a:lnTo>
                    <a:pt x="7711" y="777"/>
                  </a:lnTo>
                  <a:lnTo>
                    <a:pt x="7213" y="537"/>
                  </a:lnTo>
                  <a:lnTo>
                    <a:pt x="6993" y="432"/>
                  </a:lnTo>
                  <a:lnTo>
                    <a:pt x="6773" y="346"/>
                  </a:lnTo>
                  <a:lnTo>
                    <a:pt x="6543" y="260"/>
                  </a:lnTo>
                  <a:lnTo>
                    <a:pt x="6322" y="193"/>
                  </a:lnTo>
                  <a:lnTo>
                    <a:pt x="6093" y="135"/>
                  </a:lnTo>
                  <a:lnTo>
                    <a:pt x="5872" y="78"/>
                  </a:lnTo>
                  <a:lnTo>
                    <a:pt x="5652" y="49"/>
                  </a:lnTo>
                  <a:lnTo>
                    <a:pt x="5422" y="20"/>
                  </a:lnTo>
                  <a:lnTo>
                    <a:pt x="52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22">
              <a:extLst>
                <a:ext uri="{FF2B5EF4-FFF2-40B4-BE49-F238E27FC236}">
                  <a16:creationId xmlns:a16="http://schemas.microsoft.com/office/drawing/2014/main" id="{FC571E5B-572A-47CB-B284-4FC175CA2E02}"/>
                </a:ext>
              </a:extLst>
            </p:cNvPr>
            <p:cNvSpPr/>
            <p:nvPr/>
          </p:nvSpPr>
          <p:spPr>
            <a:xfrm>
              <a:off x="3362445" y="1835956"/>
              <a:ext cx="85989" cy="123951"/>
            </a:xfrm>
            <a:custGeom>
              <a:avLst/>
              <a:gdLst/>
              <a:ahLst/>
              <a:cxnLst/>
              <a:rect l="l" t="t" r="r" b="b"/>
              <a:pathLst>
                <a:path w="2127" h="3066" extrusionOk="0">
                  <a:moveTo>
                    <a:pt x="1361" y="1"/>
                  </a:moveTo>
                  <a:lnTo>
                    <a:pt x="1274" y="20"/>
                  </a:lnTo>
                  <a:lnTo>
                    <a:pt x="1188" y="48"/>
                  </a:lnTo>
                  <a:lnTo>
                    <a:pt x="1102" y="96"/>
                  </a:lnTo>
                  <a:lnTo>
                    <a:pt x="1025" y="154"/>
                  </a:lnTo>
                  <a:lnTo>
                    <a:pt x="949" y="230"/>
                  </a:lnTo>
                  <a:lnTo>
                    <a:pt x="882" y="317"/>
                  </a:lnTo>
                  <a:lnTo>
                    <a:pt x="815" y="412"/>
                  </a:lnTo>
                  <a:lnTo>
                    <a:pt x="748" y="518"/>
                  </a:lnTo>
                  <a:lnTo>
                    <a:pt x="680" y="633"/>
                  </a:lnTo>
                  <a:lnTo>
                    <a:pt x="623" y="767"/>
                  </a:lnTo>
                  <a:lnTo>
                    <a:pt x="508" y="1045"/>
                  </a:lnTo>
                  <a:lnTo>
                    <a:pt x="403" y="1342"/>
                  </a:lnTo>
                  <a:lnTo>
                    <a:pt x="297" y="1648"/>
                  </a:lnTo>
                  <a:lnTo>
                    <a:pt x="192" y="1935"/>
                  </a:lnTo>
                  <a:lnTo>
                    <a:pt x="106" y="2194"/>
                  </a:lnTo>
                  <a:lnTo>
                    <a:pt x="67" y="2318"/>
                  </a:lnTo>
                  <a:lnTo>
                    <a:pt x="39" y="2433"/>
                  </a:lnTo>
                  <a:lnTo>
                    <a:pt x="10" y="2539"/>
                  </a:lnTo>
                  <a:lnTo>
                    <a:pt x="0" y="2644"/>
                  </a:lnTo>
                  <a:lnTo>
                    <a:pt x="10" y="2730"/>
                  </a:lnTo>
                  <a:lnTo>
                    <a:pt x="20" y="2817"/>
                  </a:lnTo>
                  <a:lnTo>
                    <a:pt x="58" y="2884"/>
                  </a:lnTo>
                  <a:lnTo>
                    <a:pt x="106" y="2941"/>
                  </a:lnTo>
                  <a:lnTo>
                    <a:pt x="173" y="2989"/>
                  </a:lnTo>
                  <a:lnTo>
                    <a:pt x="259" y="3027"/>
                  </a:lnTo>
                  <a:lnTo>
                    <a:pt x="364" y="3056"/>
                  </a:lnTo>
                  <a:lnTo>
                    <a:pt x="470" y="3066"/>
                  </a:lnTo>
                  <a:lnTo>
                    <a:pt x="594" y="3056"/>
                  </a:lnTo>
                  <a:lnTo>
                    <a:pt x="719" y="3027"/>
                  </a:lnTo>
                  <a:lnTo>
                    <a:pt x="843" y="2989"/>
                  </a:lnTo>
                  <a:lnTo>
                    <a:pt x="977" y="2941"/>
                  </a:lnTo>
                  <a:lnTo>
                    <a:pt x="1102" y="2884"/>
                  </a:lnTo>
                  <a:lnTo>
                    <a:pt x="1236" y="2807"/>
                  </a:lnTo>
                  <a:lnTo>
                    <a:pt x="1361" y="2721"/>
                  </a:lnTo>
                  <a:lnTo>
                    <a:pt x="1475" y="2615"/>
                  </a:lnTo>
                  <a:lnTo>
                    <a:pt x="1590" y="2510"/>
                  </a:lnTo>
                  <a:lnTo>
                    <a:pt x="1696" y="2395"/>
                  </a:lnTo>
                  <a:lnTo>
                    <a:pt x="1801" y="2261"/>
                  </a:lnTo>
                  <a:lnTo>
                    <a:pt x="1878" y="2127"/>
                  </a:lnTo>
                  <a:lnTo>
                    <a:pt x="1954" y="1983"/>
                  </a:lnTo>
                  <a:lnTo>
                    <a:pt x="2012" y="1830"/>
                  </a:lnTo>
                  <a:lnTo>
                    <a:pt x="2060" y="1677"/>
                  </a:lnTo>
                  <a:lnTo>
                    <a:pt x="2088" y="1523"/>
                  </a:lnTo>
                  <a:lnTo>
                    <a:pt x="2117" y="1370"/>
                  </a:lnTo>
                  <a:lnTo>
                    <a:pt x="2127" y="1227"/>
                  </a:lnTo>
                  <a:lnTo>
                    <a:pt x="2127" y="1083"/>
                  </a:lnTo>
                  <a:lnTo>
                    <a:pt x="2117" y="939"/>
                  </a:lnTo>
                  <a:lnTo>
                    <a:pt x="2108" y="805"/>
                  </a:lnTo>
                  <a:lnTo>
                    <a:pt x="2079" y="681"/>
                  </a:lnTo>
                  <a:lnTo>
                    <a:pt x="2041" y="566"/>
                  </a:lnTo>
                  <a:lnTo>
                    <a:pt x="1993" y="451"/>
                  </a:lnTo>
                  <a:lnTo>
                    <a:pt x="1945" y="355"/>
                  </a:lnTo>
                  <a:lnTo>
                    <a:pt x="1878" y="269"/>
                  </a:lnTo>
                  <a:lnTo>
                    <a:pt x="1811" y="192"/>
                  </a:lnTo>
                  <a:lnTo>
                    <a:pt x="1734" y="125"/>
                  </a:lnTo>
                  <a:lnTo>
                    <a:pt x="1648" y="68"/>
                  </a:lnTo>
                  <a:lnTo>
                    <a:pt x="1552" y="29"/>
                  </a:lnTo>
                  <a:lnTo>
                    <a:pt x="1456" y="10"/>
                  </a:lnTo>
                  <a:lnTo>
                    <a:pt x="1361"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22">
              <a:extLst>
                <a:ext uri="{FF2B5EF4-FFF2-40B4-BE49-F238E27FC236}">
                  <a16:creationId xmlns:a16="http://schemas.microsoft.com/office/drawing/2014/main" id="{3D9A7CFB-79D6-457A-ADB7-204A6ED4B123}"/>
                </a:ext>
              </a:extLst>
            </p:cNvPr>
            <p:cNvSpPr/>
            <p:nvPr/>
          </p:nvSpPr>
          <p:spPr>
            <a:xfrm>
              <a:off x="2094695" y="4153426"/>
              <a:ext cx="274220" cy="484079"/>
            </a:xfrm>
            <a:custGeom>
              <a:avLst/>
              <a:gdLst/>
              <a:ahLst/>
              <a:cxnLst/>
              <a:rect l="l" t="t" r="r" b="b"/>
              <a:pathLst>
                <a:path w="6783" h="11974" extrusionOk="0">
                  <a:moveTo>
                    <a:pt x="4167" y="1"/>
                  </a:moveTo>
                  <a:lnTo>
                    <a:pt x="3803" y="3726"/>
                  </a:lnTo>
                  <a:lnTo>
                    <a:pt x="3497" y="6763"/>
                  </a:lnTo>
                  <a:lnTo>
                    <a:pt x="3353" y="8094"/>
                  </a:lnTo>
                  <a:lnTo>
                    <a:pt x="3238" y="9119"/>
                  </a:lnTo>
                  <a:lnTo>
                    <a:pt x="3209" y="9263"/>
                  </a:lnTo>
                  <a:lnTo>
                    <a:pt x="3171" y="9397"/>
                  </a:lnTo>
                  <a:lnTo>
                    <a:pt x="3114" y="9521"/>
                  </a:lnTo>
                  <a:lnTo>
                    <a:pt x="3037" y="9646"/>
                  </a:lnTo>
                  <a:lnTo>
                    <a:pt x="2951" y="9761"/>
                  </a:lnTo>
                  <a:lnTo>
                    <a:pt x="2855" y="9856"/>
                  </a:lnTo>
                  <a:lnTo>
                    <a:pt x="2740" y="9943"/>
                  </a:lnTo>
                  <a:lnTo>
                    <a:pt x="2616" y="10019"/>
                  </a:lnTo>
                  <a:lnTo>
                    <a:pt x="1543" y="10594"/>
                  </a:lnTo>
                  <a:lnTo>
                    <a:pt x="202" y="11418"/>
                  </a:lnTo>
                  <a:lnTo>
                    <a:pt x="144" y="11456"/>
                  </a:lnTo>
                  <a:lnTo>
                    <a:pt x="87" y="11504"/>
                  </a:lnTo>
                  <a:lnTo>
                    <a:pt x="49" y="11552"/>
                  </a:lnTo>
                  <a:lnTo>
                    <a:pt x="29" y="11600"/>
                  </a:lnTo>
                  <a:lnTo>
                    <a:pt x="10" y="11648"/>
                  </a:lnTo>
                  <a:lnTo>
                    <a:pt x="1" y="11695"/>
                  </a:lnTo>
                  <a:lnTo>
                    <a:pt x="1" y="11743"/>
                  </a:lnTo>
                  <a:lnTo>
                    <a:pt x="10" y="11791"/>
                  </a:lnTo>
                  <a:lnTo>
                    <a:pt x="39" y="11830"/>
                  </a:lnTo>
                  <a:lnTo>
                    <a:pt x="68" y="11868"/>
                  </a:lnTo>
                  <a:lnTo>
                    <a:pt x="106" y="11897"/>
                  </a:lnTo>
                  <a:lnTo>
                    <a:pt x="154" y="11925"/>
                  </a:lnTo>
                  <a:lnTo>
                    <a:pt x="202" y="11944"/>
                  </a:lnTo>
                  <a:lnTo>
                    <a:pt x="269" y="11964"/>
                  </a:lnTo>
                  <a:lnTo>
                    <a:pt x="336" y="11973"/>
                  </a:lnTo>
                  <a:lnTo>
                    <a:pt x="413" y="11973"/>
                  </a:lnTo>
                  <a:lnTo>
                    <a:pt x="1074" y="11925"/>
                  </a:lnTo>
                  <a:lnTo>
                    <a:pt x="1715" y="11868"/>
                  </a:lnTo>
                  <a:lnTo>
                    <a:pt x="2098" y="11830"/>
                  </a:lnTo>
                  <a:lnTo>
                    <a:pt x="2491" y="11772"/>
                  </a:lnTo>
                  <a:lnTo>
                    <a:pt x="2874" y="11724"/>
                  </a:lnTo>
                  <a:lnTo>
                    <a:pt x="3238" y="11657"/>
                  </a:lnTo>
                  <a:lnTo>
                    <a:pt x="3363" y="11638"/>
                  </a:lnTo>
                  <a:lnTo>
                    <a:pt x="3478" y="11600"/>
                  </a:lnTo>
                  <a:lnTo>
                    <a:pt x="3593" y="11552"/>
                  </a:lnTo>
                  <a:lnTo>
                    <a:pt x="3698" y="11494"/>
                  </a:lnTo>
                  <a:lnTo>
                    <a:pt x="3803" y="11427"/>
                  </a:lnTo>
                  <a:lnTo>
                    <a:pt x="3889" y="11360"/>
                  </a:lnTo>
                  <a:lnTo>
                    <a:pt x="3985" y="11274"/>
                  </a:lnTo>
                  <a:lnTo>
                    <a:pt x="4062" y="11188"/>
                  </a:lnTo>
                  <a:lnTo>
                    <a:pt x="4129" y="11092"/>
                  </a:lnTo>
                  <a:lnTo>
                    <a:pt x="4196" y="10996"/>
                  </a:lnTo>
                  <a:lnTo>
                    <a:pt x="4253" y="10891"/>
                  </a:lnTo>
                  <a:lnTo>
                    <a:pt x="4301" y="10776"/>
                  </a:lnTo>
                  <a:lnTo>
                    <a:pt x="4340" y="10661"/>
                  </a:lnTo>
                  <a:lnTo>
                    <a:pt x="4359" y="10546"/>
                  </a:lnTo>
                  <a:lnTo>
                    <a:pt x="4378" y="10422"/>
                  </a:lnTo>
                  <a:lnTo>
                    <a:pt x="4388" y="10297"/>
                  </a:lnTo>
                  <a:lnTo>
                    <a:pt x="4445" y="9694"/>
                  </a:lnTo>
                  <a:lnTo>
                    <a:pt x="6782" y="269"/>
                  </a:lnTo>
                  <a:lnTo>
                    <a:pt x="416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22">
              <a:extLst>
                <a:ext uri="{FF2B5EF4-FFF2-40B4-BE49-F238E27FC236}">
                  <a16:creationId xmlns:a16="http://schemas.microsoft.com/office/drawing/2014/main" id="{BA1CFC58-FC91-495D-8354-467E21246F60}"/>
                </a:ext>
              </a:extLst>
            </p:cNvPr>
            <p:cNvSpPr/>
            <p:nvPr/>
          </p:nvSpPr>
          <p:spPr>
            <a:xfrm>
              <a:off x="2094695" y="4545284"/>
              <a:ext cx="179700" cy="92215"/>
            </a:xfrm>
            <a:custGeom>
              <a:avLst/>
              <a:gdLst/>
              <a:ahLst/>
              <a:cxnLst/>
              <a:rect l="l" t="t" r="r" b="b"/>
              <a:pathLst>
                <a:path w="4445" h="2281" extrusionOk="0">
                  <a:moveTo>
                    <a:pt x="4445" y="1"/>
                  </a:moveTo>
                  <a:lnTo>
                    <a:pt x="4416" y="58"/>
                  </a:lnTo>
                  <a:lnTo>
                    <a:pt x="4368" y="106"/>
                  </a:lnTo>
                  <a:lnTo>
                    <a:pt x="4273" y="211"/>
                  </a:lnTo>
                  <a:lnTo>
                    <a:pt x="4148" y="307"/>
                  </a:lnTo>
                  <a:lnTo>
                    <a:pt x="4004" y="403"/>
                  </a:lnTo>
                  <a:lnTo>
                    <a:pt x="3851" y="489"/>
                  </a:lnTo>
                  <a:lnTo>
                    <a:pt x="3679" y="566"/>
                  </a:lnTo>
                  <a:lnTo>
                    <a:pt x="3497" y="642"/>
                  </a:lnTo>
                  <a:lnTo>
                    <a:pt x="3315" y="709"/>
                  </a:lnTo>
                  <a:lnTo>
                    <a:pt x="3133" y="767"/>
                  </a:lnTo>
                  <a:lnTo>
                    <a:pt x="2941" y="815"/>
                  </a:lnTo>
                  <a:lnTo>
                    <a:pt x="2769" y="863"/>
                  </a:lnTo>
                  <a:lnTo>
                    <a:pt x="2587" y="891"/>
                  </a:lnTo>
                  <a:lnTo>
                    <a:pt x="2280" y="949"/>
                  </a:lnTo>
                  <a:lnTo>
                    <a:pt x="2146" y="958"/>
                  </a:lnTo>
                  <a:lnTo>
                    <a:pt x="1907" y="958"/>
                  </a:lnTo>
                  <a:lnTo>
                    <a:pt x="1782" y="949"/>
                  </a:lnTo>
                  <a:lnTo>
                    <a:pt x="1658" y="930"/>
                  </a:lnTo>
                  <a:lnTo>
                    <a:pt x="1543" y="901"/>
                  </a:lnTo>
                  <a:lnTo>
                    <a:pt x="202" y="1725"/>
                  </a:lnTo>
                  <a:lnTo>
                    <a:pt x="144" y="1763"/>
                  </a:lnTo>
                  <a:lnTo>
                    <a:pt x="87" y="1811"/>
                  </a:lnTo>
                  <a:lnTo>
                    <a:pt x="49" y="1859"/>
                  </a:lnTo>
                  <a:lnTo>
                    <a:pt x="29" y="1907"/>
                  </a:lnTo>
                  <a:lnTo>
                    <a:pt x="10" y="1955"/>
                  </a:lnTo>
                  <a:lnTo>
                    <a:pt x="1" y="2002"/>
                  </a:lnTo>
                  <a:lnTo>
                    <a:pt x="1" y="2050"/>
                  </a:lnTo>
                  <a:lnTo>
                    <a:pt x="10" y="2098"/>
                  </a:lnTo>
                  <a:lnTo>
                    <a:pt x="39" y="2137"/>
                  </a:lnTo>
                  <a:lnTo>
                    <a:pt x="68" y="2175"/>
                  </a:lnTo>
                  <a:lnTo>
                    <a:pt x="106" y="2204"/>
                  </a:lnTo>
                  <a:lnTo>
                    <a:pt x="154" y="2232"/>
                  </a:lnTo>
                  <a:lnTo>
                    <a:pt x="202" y="2251"/>
                  </a:lnTo>
                  <a:lnTo>
                    <a:pt x="269" y="2271"/>
                  </a:lnTo>
                  <a:lnTo>
                    <a:pt x="336" y="2280"/>
                  </a:lnTo>
                  <a:lnTo>
                    <a:pt x="413" y="2280"/>
                  </a:lnTo>
                  <a:lnTo>
                    <a:pt x="1074" y="2232"/>
                  </a:lnTo>
                  <a:lnTo>
                    <a:pt x="1715" y="2175"/>
                  </a:lnTo>
                  <a:lnTo>
                    <a:pt x="2098" y="2137"/>
                  </a:lnTo>
                  <a:lnTo>
                    <a:pt x="2491" y="2079"/>
                  </a:lnTo>
                  <a:lnTo>
                    <a:pt x="2874" y="2022"/>
                  </a:lnTo>
                  <a:lnTo>
                    <a:pt x="3238" y="1964"/>
                  </a:lnTo>
                  <a:lnTo>
                    <a:pt x="3363" y="1935"/>
                  </a:lnTo>
                  <a:lnTo>
                    <a:pt x="3478" y="1907"/>
                  </a:lnTo>
                  <a:lnTo>
                    <a:pt x="3593" y="1859"/>
                  </a:lnTo>
                  <a:lnTo>
                    <a:pt x="3698" y="1801"/>
                  </a:lnTo>
                  <a:lnTo>
                    <a:pt x="3803" y="1734"/>
                  </a:lnTo>
                  <a:lnTo>
                    <a:pt x="3889" y="1667"/>
                  </a:lnTo>
                  <a:lnTo>
                    <a:pt x="3985" y="1581"/>
                  </a:lnTo>
                  <a:lnTo>
                    <a:pt x="4062" y="1495"/>
                  </a:lnTo>
                  <a:lnTo>
                    <a:pt x="4129" y="1399"/>
                  </a:lnTo>
                  <a:lnTo>
                    <a:pt x="4196" y="1303"/>
                  </a:lnTo>
                  <a:lnTo>
                    <a:pt x="4253" y="1198"/>
                  </a:lnTo>
                  <a:lnTo>
                    <a:pt x="4301" y="1083"/>
                  </a:lnTo>
                  <a:lnTo>
                    <a:pt x="4340" y="968"/>
                  </a:lnTo>
                  <a:lnTo>
                    <a:pt x="4359" y="853"/>
                  </a:lnTo>
                  <a:lnTo>
                    <a:pt x="4378" y="729"/>
                  </a:lnTo>
                  <a:lnTo>
                    <a:pt x="4388" y="604"/>
                  </a:lnTo>
                  <a:lnTo>
                    <a:pt x="444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22">
              <a:extLst>
                <a:ext uri="{FF2B5EF4-FFF2-40B4-BE49-F238E27FC236}">
                  <a16:creationId xmlns:a16="http://schemas.microsoft.com/office/drawing/2014/main" id="{A64CA77C-4632-4B66-B7F3-07DB79AFF94F}"/>
                </a:ext>
              </a:extLst>
            </p:cNvPr>
            <p:cNvSpPr/>
            <p:nvPr/>
          </p:nvSpPr>
          <p:spPr>
            <a:xfrm>
              <a:off x="2538058" y="2129455"/>
              <a:ext cx="197933" cy="312909"/>
            </a:xfrm>
            <a:custGeom>
              <a:avLst/>
              <a:gdLst/>
              <a:ahLst/>
              <a:cxnLst/>
              <a:rect l="l" t="t" r="r" b="b"/>
              <a:pathLst>
                <a:path w="4896" h="7740" extrusionOk="0">
                  <a:moveTo>
                    <a:pt x="1" y="1"/>
                  </a:moveTo>
                  <a:lnTo>
                    <a:pt x="863" y="7184"/>
                  </a:lnTo>
                  <a:lnTo>
                    <a:pt x="891" y="7299"/>
                  </a:lnTo>
                  <a:lnTo>
                    <a:pt x="930" y="7405"/>
                  </a:lnTo>
                  <a:lnTo>
                    <a:pt x="997" y="7500"/>
                  </a:lnTo>
                  <a:lnTo>
                    <a:pt x="1073" y="7577"/>
                  </a:lnTo>
                  <a:lnTo>
                    <a:pt x="1160" y="7644"/>
                  </a:lnTo>
                  <a:lnTo>
                    <a:pt x="1255" y="7692"/>
                  </a:lnTo>
                  <a:lnTo>
                    <a:pt x="1370" y="7730"/>
                  </a:lnTo>
                  <a:lnTo>
                    <a:pt x="1485" y="7740"/>
                  </a:lnTo>
                  <a:lnTo>
                    <a:pt x="3506" y="7740"/>
                  </a:lnTo>
                  <a:lnTo>
                    <a:pt x="3621" y="7730"/>
                  </a:lnTo>
                  <a:lnTo>
                    <a:pt x="3736" y="7692"/>
                  </a:lnTo>
                  <a:lnTo>
                    <a:pt x="3832" y="7644"/>
                  </a:lnTo>
                  <a:lnTo>
                    <a:pt x="3918" y="7577"/>
                  </a:lnTo>
                  <a:lnTo>
                    <a:pt x="3995" y="7500"/>
                  </a:lnTo>
                  <a:lnTo>
                    <a:pt x="4062" y="7405"/>
                  </a:lnTo>
                  <a:lnTo>
                    <a:pt x="4100" y="7299"/>
                  </a:lnTo>
                  <a:lnTo>
                    <a:pt x="4129" y="7184"/>
                  </a:lnTo>
                  <a:lnTo>
                    <a:pt x="48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22">
              <a:extLst>
                <a:ext uri="{FF2B5EF4-FFF2-40B4-BE49-F238E27FC236}">
                  <a16:creationId xmlns:a16="http://schemas.microsoft.com/office/drawing/2014/main" id="{CC3BD680-CC94-4B03-A204-CF176A8971C6}"/>
                </a:ext>
              </a:extLst>
            </p:cNvPr>
            <p:cNvSpPr/>
            <p:nvPr/>
          </p:nvSpPr>
          <p:spPr>
            <a:xfrm>
              <a:off x="2695683" y="2230943"/>
              <a:ext cx="913864" cy="865107"/>
            </a:xfrm>
            <a:custGeom>
              <a:avLst/>
              <a:gdLst/>
              <a:ahLst/>
              <a:cxnLst/>
              <a:rect l="l" t="t" r="r" b="b"/>
              <a:pathLst>
                <a:path w="22605" h="21399" extrusionOk="0">
                  <a:moveTo>
                    <a:pt x="18237" y="1"/>
                  </a:moveTo>
                  <a:lnTo>
                    <a:pt x="18151" y="20"/>
                  </a:lnTo>
                  <a:lnTo>
                    <a:pt x="18055" y="39"/>
                  </a:lnTo>
                  <a:lnTo>
                    <a:pt x="17969" y="58"/>
                  </a:lnTo>
                  <a:lnTo>
                    <a:pt x="17883" y="97"/>
                  </a:lnTo>
                  <a:lnTo>
                    <a:pt x="17797" y="135"/>
                  </a:lnTo>
                  <a:lnTo>
                    <a:pt x="17710" y="183"/>
                  </a:lnTo>
                  <a:lnTo>
                    <a:pt x="17634" y="240"/>
                  </a:lnTo>
                  <a:lnTo>
                    <a:pt x="17557" y="298"/>
                  </a:lnTo>
                  <a:lnTo>
                    <a:pt x="17480" y="365"/>
                  </a:lnTo>
                  <a:lnTo>
                    <a:pt x="17404" y="442"/>
                  </a:lnTo>
                  <a:lnTo>
                    <a:pt x="17270" y="604"/>
                  </a:lnTo>
                  <a:lnTo>
                    <a:pt x="17136" y="796"/>
                  </a:lnTo>
                  <a:lnTo>
                    <a:pt x="17011" y="1007"/>
                  </a:lnTo>
                  <a:lnTo>
                    <a:pt x="16887" y="1237"/>
                  </a:lnTo>
                  <a:lnTo>
                    <a:pt x="16781" y="1486"/>
                  </a:lnTo>
                  <a:lnTo>
                    <a:pt x="16676" y="1763"/>
                  </a:lnTo>
                  <a:lnTo>
                    <a:pt x="16580" y="2051"/>
                  </a:lnTo>
                  <a:lnTo>
                    <a:pt x="16494" y="2357"/>
                  </a:lnTo>
                  <a:lnTo>
                    <a:pt x="16408" y="2683"/>
                  </a:lnTo>
                  <a:lnTo>
                    <a:pt x="16331" y="3018"/>
                  </a:lnTo>
                  <a:lnTo>
                    <a:pt x="16264" y="3372"/>
                  </a:lnTo>
                  <a:lnTo>
                    <a:pt x="16197" y="3736"/>
                  </a:lnTo>
                  <a:lnTo>
                    <a:pt x="16140" y="4120"/>
                  </a:lnTo>
                  <a:lnTo>
                    <a:pt x="16092" y="4503"/>
                  </a:lnTo>
                  <a:lnTo>
                    <a:pt x="16044" y="4905"/>
                  </a:lnTo>
                  <a:lnTo>
                    <a:pt x="15996" y="5307"/>
                  </a:lnTo>
                  <a:lnTo>
                    <a:pt x="15929" y="6150"/>
                  </a:lnTo>
                  <a:lnTo>
                    <a:pt x="15871" y="7003"/>
                  </a:lnTo>
                  <a:lnTo>
                    <a:pt x="15843" y="7874"/>
                  </a:lnTo>
                  <a:lnTo>
                    <a:pt x="15814" y="8755"/>
                  </a:lnTo>
                  <a:lnTo>
                    <a:pt x="15804" y="9627"/>
                  </a:lnTo>
                  <a:lnTo>
                    <a:pt x="15804" y="10489"/>
                  </a:lnTo>
                  <a:lnTo>
                    <a:pt x="15823" y="11332"/>
                  </a:lnTo>
                  <a:lnTo>
                    <a:pt x="15843" y="12146"/>
                  </a:lnTo>
                  <a:lnTo>
                    <a:pt x="15862" y="12912"/>
                  </a:lnTo>
                  <a:lnTo>
                    <a:pt x="15890" y="13650"/>
                  </a:lnTo>
                  <a:lnTo>
                    <a:pt x="15958" y="14933"/>
                  </a:lnTo>
                  <a:lnTo>
                    <a:pt x="16025" y="15939"/>
                  </a:lnTo>
                  <a:lnTo>
                    <a:pt x="16092" y="16830"/>
                  </a:lnTo>
                  <a:lnTo>
                    <a:pt x="15728" y="16878"/>
                  </a:lnTo>
                  <a:lnTo>
                    <a:pt x="14703" y="17021"/>
                  </a:lnTo>
                  <a:lnTo>
                    <a:pt x="13975" y="17117"/>
                  </a:lnTo>
                  <a:lnTo>
                    <a:pt x="13122" y="17222"/>
                  </a:lnTo>
                  <a:lnTo>
                    <a:pt x="12165" y="17328"/>
                  </a:lnTo>
                  <a:lnTo>
                    <a:pt x="11092" y="17443"/>
                  </a:lnTo>
                  <a:lnTo>
                    <a:pt x="9942" y="17558"/>
                  </a:lnTo>
                  <a:lnTo>
                    <a:pt x="8717" y="17663"/>
                  </a:lnTo>
                  <a:lnTo>
                    <a:pt x="7433" y="17759"/>
                  </a:lnTo>
                  <a:lnTo>
                    <a:pt x="6102" y="17845"/>
                  </a:lnTo>
                  <a:lnTo>
                    <a:pt x="4742" y="17912"/>
                  </a:lnTo>
                  <a:lnTo>
                    <a:pt x="4042" y="17941"/>
                  </a:lnTo>
                  <a:lnTo>
                    <a:pt x="3353" y="17960"/>
                  </a:lnTo>
                  <a:lnTo>
                    <a:pt x="2654" y="17969"/>
                  </a:lnTo>
                  <a:lnTo>
                    <a:pt x="1954" y="17979"/>
                  </a:lnTo>
                  <a:lnTo>
                    <a:pt x="1255" y="17979"/>
                  </a:lnTo>
                  <a:lnTo>
                    <a:pt x="566" y="17969"/>
                  </a:lnTo>
                  <a:lnTo>
                    <a:pt x="0" y="19023"/>
                  </a:lnTo>
                  <a:lnTo>
                    <a:pt x="613" y="19186"/>
                  </a:lnTo>
                  <a:lnTo>
                    <a:pt x="1332" y="19377"/>
                  </a:lnTo>
                  <a:lnTo>
                    <a:pt x="2280" y="19607"/>
                  </a:lnTo>
                  <a:lnTo>
                    <a:pt x="3429" y="19885"/>
                  </a:lnTo>
                  <a:lnTo>
                    <a:pt x="4071" y="20019"/>
                  </a:lnTo>
                  <a:lnTo>
                    <a:pt x="4742" y="20163"/>
                  </a:lnTo>
                  <a:lnTo>
                    <a:pt x="5450" y="20316"/>
                  </a:lnTo>
                  <a:lnTo>
                    <a:pt x="6188" y="20460"/>
                  </a:lnTo>
                  <a:lnTo>
                    <a:pt x="6954" y="20594"/>
                  </a:lnTo>
                  <a:lnTo>
                    <a:pt x="7730" y="20728"/>
                  </a:lnTo>
                  <a:lnTo>
                    <a:pt x="8535" y="20862"/>
                  </a:lnTo>
                  <a:lnTo>
                    <a:pt x="9339" y="20977"/>
                  </a:lnTo>
                  <a:lnTo>
                    <a:pt x="10163" y="21082"/>
                  </a:lnTo>
                  <a:lnTo>
                    <a:pt x="10987" y="21178"/>
                  </a:lnTo>
                  <a:lnTo>
                    <a:pt x="11810" y="21264"/>
                  </a:lnTo>
                  <a:lnTo>
                    <a:pt x="12634" y="21322"/>
                  </a:lnTo>
                  <a:lnTo>
                    <a:pt x="13439" y="21370"/>
                  </a:lnTo>
                  <a:lnTo>
                    <a:pt x="14243" y="21398"/>
                  </a:lnTo>
                  <a:lnTo>
                    <a:pt x="15019" y="21398"/>
                  </a:lnTo>
                  <a:lnTo>
                    <a:pt x="15402" y="21389"/>
                  </a:lnTo>
                  <a:lnTo>
                    <a:pt x="15785" y="21379"/>
                  </a:lnTo>
                  <a:lnTo>
                    <a:pt x="16159" y="21351"/>
                  </a:lnTo>
                  <a:lnTo>
                    <a:pt x="16523" y="21322"/>
                  </a:lnTo>
                  <a:lnTo>
                    <a:pt x="16877" y="21293"/>
                  </a:lnTo>
                  <a:lnTo>
                    <a:pt x="17231" y="21245"/>
                  </a:lnTo>
                  <a:lnTo>
                    <a:pt x="17576" y="21197"/>
                  </a:lnTo>
                  <a:lnTo>
                    <a:pt x="17911" y="21140"/>
                  </a:lnTo>
                  <a:lnTo>
                    <a:pt x="18228" y="21073"/>
                  </a:lnTo>
                  <a:lnTo>
                    <a:pt x="18544" y="21006"/>
                  </a:lnTo>
                  <a:lnTo>
                    <a:pt x="18850" y="20920"/>
                  </a:lnTo>
                  <a:lnTo>
                    <a:pt x="19147" y="20824"/>
                  </a:lnTo>
                  <a:lnTo>
                    <a:pt x="19425" y="20728"/>
                  </a:lnTo>
                  <a:lnTo>
                    <a:pt x="19693" y="20623"/>
                  </a:lnTo>
                  <a:lnTo>
                    <a:pt x="19846" y="20546"/>
                  </a:lnTo>
                  <a:lnTo>
                    <a:pt x="19980" y="20469"/>
                  </a:lnTo>
                  <a:lnTo>
                    <a:pt x="20114" y="20393"/>
                  </a:lnTo>
                  <a:lnTo>
                    <a:pt x="20249" y="20297"/>
                  </a:lnTo>
                  <a:lnTo>
                    <a:pt x="20363" y="20201"/>
                  </a:lnTo>
                  <a:lnTo>
                    <a:pt x="20478" y="20096"/>
                  </a:lnTo>
                  <a:lnTo>
                    <a:pt x="20593" y="19981"/>
                  </a:lnTo>
                  <a:lnTo>
                    <a:pt x="20699" y="19866"/>
                  </a:lnTo>
                  <a:lnTo>
                    <a:pt x="20794" y="19741"/>
                  </a:lnTo>
                  <a:lnTo>
                    <a:pt x="20881" y="19607"/>
                  </a:lnTo>
                  <a:lnTo>
                    <a:pt x="20967" y="19473"/>
                  </a:lnTo>
                  <a:lnTo>
                    <a:pt x="21044" y="19339"/>
                  </a:lnTo>
                  <a:lnTo>
                    <a:pt x="21111" y="19195"/>
                  </a:lnTo>
                  <a:lnTo>
                    <a:pt x="21168" y="19042"/>
                  </a:lnTo>
                  <a:lnTo>
                    <a:pt x="21216" y="18889"/>
                  </a:lnTo>
                  <a:lnTo>
                    <a:pt x="21264" y="18736"/>
                  </a:lnTo>
                  <a:lnTo>
                    <a:pt x="21446" y="18008"/>
                  </a:lnTo>
                  <a:lnTo>
                    <a:pt x="21637" y="17127"/>
                  </a:lnTo>
                  <a:lnTo>
                    <a:pt x="21743" y="16638"/>
                  </a:lnTo>
                  <a:lnTo>
                    <a:pt x="21848" y="16121"/>
                  </a:lnTo>
                  <a:lnTo>
                    <a:pt x="21953" y="15575"/>
                  </a:lnTo>
                  <a:lnTo>
                    <a:pt x="22049" y="15010"/>
                  </a:lnTo>
                  <a:lnTo>
                    <a:pt x="22155" y="14416"/>
                  </a:lnTo>
                  <a:lnTo>
                    <a:pt x="22241" y="13803"/>
                  </a:lnTo>
                  <a:lnTo>
                    <a:pt x="22327" y="13180"/>
                  </a:lnTo>
                  <a:lnTo>
                    <a:pt x="22404" y="12529"/>
                  </a:lnTo>
                  <a:lnTo>
                    <a:pt x="22471" y="11878"/>
                  </a:lnTo>
                  <a:lnTo>
                    <a:pt x="22519" y="11217"/>
                  </a:lnTo>
                  <a:lnTo>
                    <a:pt x="22566" y="10546"/>
                  </a:lnTo>
                  <a:lnTo>
                    <a:pt x="22595" y="9876"/>
                  </a:lnTo>
                  <a:lnTo>
                    <a:pt x="22605" y="9196"/>
                  </a:lnTo>
                  <a:lnTo>
                    <a:pt x="22595" y="8525"/>
                  </a:lnTo>
                  <a:lnTo>
                    <a:pt x="22566" y="7855"/>
                  </a:lnTo>
                  <a:lnTo>
                    <a:pt x="22519" y="7194"/>
                  </a:lnTo>
                  <a:lnTo>
                    <a:pt x="22490" y="6868"/>
                  </a:lnTo>
                  <a:lnTo>
                    <a:pt x="22451" y="6543"/>
                  </a:lnTo>
                  <a:lnTo>
                    <a:pt x="22413" y="6217"/>
                  </a:lnTo>
                  <a:lnTo>
                    <a:pt x="22365" y="5901"/>
                  </a:lnTo>
                  <a:lnTo>
                    <a:pt x="22308" y="5585"/>
                  </a:lnTo>
                  <a:lnTo>
                    <a:pt x="22241" y="5269"/>
                  </a:lnTo>
                  <a:lnTo>
                    <a:pt x="22174" y="4962"/>
                  </a:lnTo>
                  <a:lnTo>
                    <a:pt x="22097" y="4656"/>
                  </a:lnTo>
                  <a:lnTo>
                    <a:pt x="22020" y="4359"/>
                  </a:lnTo>
                  <a:lnTo>
                    <a:pt x="21925" y="4062"/>
                  </a:lnTo>
                  <a:lnTo>
                    <a:pt x="21829" y="3775"/>
                  </a:lnTo>
                  <a:lnTo>
                    <a:pt x="21724" y="3497"/>
                  </a:lnTo>
                  <a:lnTo>
                    <a:pt x="21609" y="3219"/>
                  </a:lnTo>
                  <a:lnTo>
                    <a:pt x="21494" y="2951"/>
                  </a:lnTo>
                  <a:lnTo>
                    <a:pt x="21360" y="2683"/>
                  </a:lnTo>
                  <a:lnTo>
                    <a:pt x="21225" y="2434"/>
                  </a:lnTo>
                  <a:lnTo>
                    <a:pt x="21082" y="2185"/>
                  </a:lnTo>
                  <a:lnTo>
                    <a:pt x="20929" y="1945"/>
                  </a:lnTo>
                  <a:lnTo>
                    <a:pt x="20756" y="1706"/>
                  </a:lnTo>
                  <a:lnTo>
                    <a:pt x="20584" y="1486"/>
                  </a:lnTo>
                  <a:lnTo>
                    <a:pt x="20402" y="1275"/>
                  </a:lnTo>
                  <a:lnTo>
                    <a:pt x="20210" y="1064"/>
                  </a:lnTo>
                  <a:lnTo>
                    <a:pt x="20009" y="863"/>
                  </a:lnTo>
                  <a:lnTo>
                    <a:pt x="19798" y="681"/>
                  </a:lnTo>
                  <a:lnTo>
                    <a:pt x="19549" y="480"/>
                  </a:lnTo>
                  <a:lnTo>
                    <a:pt x="19425" y="394"/>
                  </a:lnTo>
                  <a:lnTo>
                    <a:pt x="19300" y="317"/>
                  </a:lnTo>
                  <a:lnTo>
                    <a:pt x="19185" y="250"/>
                  </a:lnTo>
                  <a:lnTo>
                    <a:pt x="19070" y="183"/>
                  </a:lnTo>
                  <a:lnTo>
                    <a:pt x="18955" y="135"/>
                  </a:lnTo>
                  <a:lnTo>
                    <a:pt x="18850" y="97"/>
                  </a:lnTo>
                  <a:lnTo>
                    <a:pt x="18745" y="58"/>
                  </a:lnTo>
                  <a:lnTo>
                    <a:pt x="18639" y="30"/>
                  </a:lnTo>
                  <a:lnTo>
                    <a:pt x="18534" y="11"/>
                  </a:lnTo>
                  <a:lnTo>
                    <a:pt x="18429"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676;p22">
              <a:extLst>
                <a:ext uri="{FF2B5EF4-FFF2-40B4-BE49-F238E27FC236}">
                  <a16:creationId xmlns:a16="http://schemas.microsoft.com/office/drawing/2014/main" id="{BA61FB7D-CB3C-40DC-AAA9-A91A2E234D2D}"/>
                </a:ext>
              </a:extLst>
            </p:cNvPr>
            <p:cNvSpPr/>
            <p:nvPr/>
          </p:nvSpPr>
          <p:spPr>
            <a:xfrm>
              <a:off x="2245326" y="3107947"/>
              <a:ext cx="1263157" cy="1100154"/>
            </a:xfrm>
            <a:custGeom>
              <a:avLst/>
              <a:gdLst/>
              <a:ahLst/>
              <a:cxnLst/>
              <a:rect l="l" t="t" r="r" b="b"/>
              <a:pathLst>
                <a:path w="31245" h="27213" extrusionOk="0">
                  <a:moveTo>
                    <a:pt x="19626" y="1"/>
                  </a:moveTo>
                  <a:lnTo>
                    <a:pt x="17270" y="949"/>
                  </a:lnTo>
                  <a:lnTo>
                    <a:pt x="14828" y="1935"/>
                  </a:lnTo>
                  <a:lnTo>
                    <a:pt x="11992" y="3104"/>
                  </a:lnTo>
                  <a:lnTo>
                    <a:pt x="10527" y="3707"/>
                  </a:lnTo>
                  <a:lnTo>
                    <a:pt x="9090" y="4311"/>
                  </a:lnTo>
                  <a:lnTo>
                    <a:pt x="7721" y="4895"/>
                  </a:lnTo>
                  <a:lnTo>
                    <a:pt x="6466" y="5441"/>
                  </a:lnTo>
                  <a:lnTo>
                    <a:pt x="5364" y="5939"/>
                  </a:lnTo>
                  <a:lnTo>
                    <a:pt x="4885" y="6169"/>
                  </a:lnTo>
                  <a:lnTo>
                    <a:pt x="4454" y="6370"/>
                  </a:lnTo>
                  <a:lnTo>
                    <a:pt x="4090" y="6552"/>
                  </a:lnTo>
                  <a:lnTo>
                    <a:pt x="3784" y="6715"/>
                  </a:lnTo>
                  <a:lnTo>
                    <a:pt x="3545" y="6849"/>
                  </a:lnTo>
                  <a:lnTo>
                    <a:pt x="3391" y="6954"/>
                  </a:lnTo>
                  <a:lnTo>
                    <a:pt x="3295" y="7041"/>
                  </a:lnTo>
                  <a:lnTo>
                    <a:pt x="3200" y="7127"/>
                  </a:lnTo>
                  <a:lnTo>
                    <a:pt x="3114" y="7232"/>
                  </a:lnTo>
                  <a:lnTo>
                    <a:pt x="3018" y="7347"/>
                  </a:lnTo>
                  <a:lnTo>
                    <a:pt x="2932" y="7472"/>
                  </a:lnTo>
                  <a:lnTo>
                    <a:pt x="2845" y="7606"/>
                  </a:lnTo>
                  <a:lnTo>
                    <a:pt x="2769" y="7749"/>
                  </a:lnTo>
                  <a:lnTo>
                    <a:pt x="2682" y="7903"/>
                  </a:lnTo>
                  <a:lnTo>
                    <a:pt x="2520" y="8247"/>
                  </a:lnTo>
                  <a:lnTo>
                    <a:pt x="2366" y="8631"/>
                  </a:lnTo>
                  <a:lnTo>
                    <a:pt x="2213" y="9042"/>
                  </a:lnTo>
                  <a:lnTo>
                    <a:pt x="2070" y="9493"/>
                  </a:lnTo>
                  <a:lnTo>
                    <a:pt x="1935" y="9981"/>
                  </a:lnTo>
                  <a:lnTo>
                    <a:pt x="1801" y="10498"/>
                  </a:lnTo>
                  <a:lnTo>
                    <a:pt x="1677" y="11044"/>
                  </a:lnTo>
                  <a:lnTo>
                    <a:pt x="1552" y="11619"/>
                  </a:lnTo>
                  <a:lnTo>
                    <a:pt x="1437" y="12222"/>
                  </a:lnTo>
                  <a:lnTo>
                    <a:pt x="1322" y="12855"/>
                  </a:lnTo>
                  <a:lnTo>
                    <a:pt x="1217" y="13506"/>
                  </a:lnTo>
                  <a:lnTo>
                    <a:pt x="1112" y="14186"/>
                  </a:lnTo>
                  <a:lnTo>
                    <a:pt x="1016" y="14875"/>
                  </a:lnTo>
                  <a:lnTo>
                    <a:pt x="920" y="15594"/>
                  </a:lnTo>
                  <a:lnTo>
                    <a:pt x="834" y="16331"/>
                  </a:lnTo>
                  <a:lnTo>
                    <a:pt x="748" y="17078"/>
                  </a:lnTo>
                  <a:lnTo>
                    <a:pt x="585" y="18621"/>
                  </a:lnTo>
                  <a:lnTo>
                    <a:pt x="441" y="20210"/>
                  </a:lnTo>
                  <a:lnTo>
                    <a:pt x="307" y="21829"/>
                  </a:lnTo>
                  <a:lnTo>
                    <a:pt x="192" y="23477"/>
                  </a:lnTo>
                  <a:lnTo>
                    <a:pt x="87" y="25124"/>
                  </a:lnTo>
                  <a:lnTo>
                    <a:pt x="1" y="26772"/>
                  </a:lnTo>
                  <a:lnTo>
                    <a:pt x="451" y="26906"/>
                  </a:lnTo>
                  <a:lnTo>
                    <a:pt x="844" y="27021"/>
                  </a:lnTo>
                  <a:lnTo>
                    <a:pt x="1207" y="27107"/>
                  </a:lnTo>
                  <a:lnTo>
                    <a:pt x="1380" y="27135"/>
                  </a:lnTo>
                  <a:lnTo>
                    <a:pt x="1552" y="27164"/>
                  </a:lnTo>
                  <a:lnTo>
                    <a:pt x="1725" y="27183"/>
                  </a:lnTo>
                  <a:lnTo>
                    <a:pt x="1897" y="27193"/>
                  </a:lnTo>
                  <a:lnTo>
                    <a:pt x="2280" y="27212"/>
                  </a:lnTo>
                  <a:lnTo>
                    <a:pt x="2702" y="27203"/>
                  </a:lnTo>
                  <a:lnTo>
                    <a:pt x="3190" y="27174"/>
                  </a:lnTo>
                  <a:lnTo>
                    <a:pt x="3305" y="26896"/>
                  </a:lnTo>
                  <a:lnTo>
                    <a:pt x="3621" y="26091"/>
                  </a:lnTo>
                  <a:lnTo>
                    <a:pt x="4119" y="24818"/>
                  </a:lnTo>
                  <a:lnTo>
                    <a:pt x="4771" y="23113"/>
                  </a:lnTo>
                  <a:lnTo>
                    <a:pt x="5144" y="22117"/>
                  </a:lnTo>
                  <a:lnTo>
                    <a:pt x="5537" y="21044"/>
                  </a:lnTo>
                  <a:lnTo>
                    <a:pt x="5949" y="19875"/>
                  </a:lnTo>
                  <a:lnTo>
                    <a:pt x="6389" y="18649"/>
                  </a:lnTo>
                  <a:lnTo>
                    <a:pt x="6839" y="17347"/>
                  </a:lnTo>
                  <a:lnTo>
                    <a:pt x="7299" y="15987"/>
                  </a:lnTo>
                  <a:lnTo>
                    <a:pt x="7768" y="14569"/>
                  </a:lnTo>
                  <a:lnTo>
                    <a:pt x="8238" y="13104"/>
                  </a:lnTo>
                  <a:lnTo>
                    <a:pt x="26791" y="11810"/>
                  </a:lnTo>
                  <a:lnTo>
                    <a:pt x="27001" y="11801"/>
                  </a:lnTo>
                  <a:lnTo>
                    <a:pt x="27212" y="11791"/>
                  </a:lnTo>
                  <a:lnTo>
                    <a:pt x="27404" y="11772"/>
                  </a:lnTo>
                  <a:lnTo>
                    <a:pt x="27595" y="11743"/>
                  </a:lnTo>
                  <a:lnTo>
                    <a:pt x="27777" y="11705"/>
                  </a:lnTo>
                  <a:lnTo>
                    <a:pt x="27959" y="11657"/>
                  </a:lnTo>
                  <a:lnTo>
                    <a:pt x="28131" y="11609"/>
                  </a:lnTo>
                  <a:lnTo>
                    <a:pt x="28294" y="11542"/>
                  </a:lnTo>
                  <a:lnTo>
                    <a:pt x="28457" y="11475"/>
                  </a:lnTo>
                  <a:lnTo>
                    <a:pt x="28610" y="11408"/>
                  </a:lnTo>
                  <a:lnTo>
                    <a:pt x="28754" y="11322"/>
                  </a:lnTo>
                  <a:lnTo>
                    <a:pt x="28898" y="11236"/>
                  </a:lnTo>
                  <a:lnTo>
                    <a:pt x="29032" y="11140"/>
                  </a:lnTo>
                  <a:lnTo>
                    <a:pt x="29166" y="11044"/>
                  </a:lnTo>
                  <a:lnTo>
                    <a:pt x="29290" y="10939"/>
                  </a:lnTo>
                  <a:lnTo>
                    <a:pt x="29415" y="10834"/>
                  </a:lnTo>
                  <a:lnTo>
                    <a:pt x="29530" y="10719"/>
                  </a:lnTo>
                  <a:lnTo>
                    <a:pt x="29645" y="10594"/>
                  </a:lnTo>
                  <a:lnTo>
                    <a:pt x="29750" y="10470"/>
                  </a:lnTo>
                  <a:lnTo>
                    <a:pt x="29846" y="10335"/>
                  </a:lnTo>
                  <a:lnTo>
                    <a:pt x="29942" y="10201"/>
                  </a:lnTo>
                  <a:lnTo>
                    <a:pt x="30038" y="10067"/>
                  </a:lnTo>
                  <a:lnTo>
                    <a:pt x="30210" y="9780"/>
                  </a:lnTo>
                  <a:lnTo>
                    <a:pt x="30363" y="9473"/>
                  </a:lnTo>
                  <a:lnTo>
                    <a:pt x="30497" y="9167"/>
                  </a:lnTo>
                  <a:lnTo>
                    <a:pt x="30622" y="8841"/>
                  </a:lnTo>
                  <a:lnTo>
                    <a:pt x="30727" y="8506"/>
                  </a:lnTo>
                  <a:lnTo>
                    <a:pt x="30823" y="8171"/>
                  </a:lnTo>
                  <a:lnTo>
                    <a:pt x="30909" y="7826"/>
                  </a:lnTo>
                  <a:lnTo>
                    <a:pt x="30976" y="7481"/>
                  </a:lnTo>
                  <a:lnTo>
                    <a:pt x="31034" y="7136"/>
                  </a:lnTo>
                  <a:lnTo>
                    <a:pt x="31091" y="6792"/>
                  </a:lnTo>
                  <a:lnTo>
                    <a:pt x="31129" y="6447"/>
                  </a:lnTo>
                  <a:lnTo>
                    <a:pt x="31158" y="6102"/>
                  </a:lnTo>
                  <a:lnTo>
                    <a:pt x="31187" y="5776"/>
                  </a:lnTo>
                  <a:lnTo>
                    <a:pt x="31225" y="5135"/>
                  </a:lnTo>
                  <a:lnTo>
                    <a:pt x="31235" y="4541"/>
                  </a:lnTo>
                  <a:lnTo>
                    <a:pt x="31244" y="4004"/>
                  </a:lnTo>
                  <a:lnTo>
                    <a:pt x="31244" y="3545"/>
                  </a:lnTo>
                  <a:lnTo>
                    <a:pt x="31244" y="1524"/>
                  </a:lnTo>
                  <a:lnTo>
                    <a:pt x="196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22">
              <a:extLst>
                <a:ext uri="{FF2B5EF4-FFF2-40B4-BE49-F238E27FC236}">
                  <a16:creationId xmlns:a16="http://schemas.microsoft.com/office/drawing/2014/main" id="{38CDCA1E-14B9-41E9-AF12-487637D2B338}"/>
                </a:ext>
              </a:extLst>
            </p:cNvPr>
            <p:cNvSpPr/>
            <p:nvPr/>
          </p:nvSpPr>
          <p:spPr>
            <a:xfrm>
              <a:off x="2497793" y="2941469"/>
              <a:ext cx="215721" cy="56962"/>
            </a:xfrm>
            <a:custGeom>
              <a:avLst/>
              <a:gdLst/>
              <a:ahLst/>
              <a:cxnLst/>
              <a:rect l="l" t="t" r="r" b="b"/>
              <a:pathLst>
                <a:path w="5336" h="1409" extrusionOk="0">
                  <a:moveTo>
                    <a:pt x="3171" y="0"/>
                  </a:moveTo>
                  <a:lnTo>
                    <a:pt x="3037" y="10"/>
                  </a:lnTo>
                  <a:lnTo>
                    <a:pt x="2912" y="19"/>
                  </a:lnTo>
                  <a:lnTo>
                    <a:pt x="2788" y="38"/>
                  </a:lnTo>
                  <a:lnTo>
                    <a:pt x="2673" y="67"/>
                  </a:lnTo>
                  <a:lnTo>
                    <a:pt x="2424" y="125"/>
                  </a:lnTo>
                  <a:lnTo>
                    <a:pt x="2175" y="211"/>
                  </a:lnTo>
                  <a:lnTo>
                    <a:pt x="1629" y="402"/>
                  </a:lnTo>
                  <a:lnTo>
                    <a:pt x="336" y="833"/>
                  </a:lnTo>
                  <a:lnTo>
                    <a:pt x="269" y="862"/>
                  </a:lnTo>
                  <a:lnTo>
                    <a:pt x="202" y="900"/>
                  </a:lnTo>
                  <a:lnTo>
                    <a:pt x="144" y="939"/>
                  </a:lnTo>
                  <a:lnTo>
                    <a:pt x="96" y="987"/>
                  </a:lnTo>
                  <a:lnTo>
                    <a:pt x="58" y="1035"/>
                  </a:lnTo>
                  <a:lnTo>
                    <a:pt x="29" y="1082"/>
                  </a:lnTo>
                  <a:lnTo>
                    <a:pt x="10" y="1130"/>
                  </a:lnTo>
                  <a:lnTo>
                    <a:pt x="1" y="1178"/>
                  </a:lnTo>
                  <a:lnTo>
                    <a:pt x="1" y="1217"/>
                  </a:lnTo>
                  <a:lnTo>
                    <a:pt x="10" y="1264"/>
                  </a:lnTo>
                  <a:lnTo>
                    <a:pt x="29" y="1303"/>
                  </a:lnTo>
                  <a:lnTo>
                    <a:pt x="58" y="1331"/>
                  </a:lnTo>
                  <a:lnTo>
                    <a:pt x="96" y="1360"/>
                  </a:lnTo>
                  <a:lnTo>
                    <a:pt x="154" y="1389"/>
                  </a:lnTo>
                  <a:lnTo>
                    <a:pt x="221" y="1398"/>
                  </a:lnTo>
                  <a:lnTo>
                    <a:pt x="297" y="1408"/>
                  </a:lnTo>
                  <a:lnTo>
                    <a:pt x="4914" y="1408"/>
                  </a:lnTo>
                  <a:lnTo>
                    <a:pt x="5336" y="354"/>
                  </a:lnTo>
                  <a:lnTo>
                    <a:pt x="3726" y="58"/>
                  </a:lnTo>
                  <a:lnTo>
                    <a:pt x="3583" y="29"/>
                  </a:lnTo>
                  <a:lnTo>
                    <a:pt x="3439" y="10"/>
                  </a:lnTo>
                  <a:lnTo>
                    <a:pt x="3295" y="10"/>
                  </a:lnTo>
                  <a:lnTo>
                    <a:pt x="3171"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22">
              <a:extLst>
                <a:ext uri="{FF2B5EF4-FFF2-40B4-BE49-F238E27FC236}">
                  <a16:creationId xmlns:a16="http://schemas.microsoft.com/office/drawing/2014/main" id="{A9917990-8C43-472B-BF96-9B73E021B40E}"/>
                </a:ext>
              </a:extLst>
            </p:cNvPr>
            <p:cNvSpPr/>
            <p:nvPr/>
          </p:nvSpPr>
          <p:spPr>
            <a:xfrm>
              <a:off x="3298537" y="2215773"/>
              <a:ext cx="311009" cy="575041"/>
            </a:xfrm>
            <a:custGeom>
              <a:avLst/>
              <a:gdLst/>
              <a:ahLst/>
              <a:cxnLst/>
              <a:rect l="l" t="t" r="r" b="b"/>
              <a:pathLst>
                <a:path w="7693" h="14224" extrusionOk="0">
                  <a:moveTo>
                    <a:pt x="3794" y="0"/>
                  </a:moveTo>
                  <a:lnTo>
                    <a:pt x="3679" y="10"/>
                  </a:lnTo>
                  <a:lnTo>
                    <a:pt x="3564" y="19"/>
                  </a:lnTo>
                  <a:lnTo>
                    <a:pt x="3439" y="48"/>
                  </a:lnTo>
                  <a:lnTo>
                    <a:pt x="3324" y="77"/>
                  </a:lnTo>
                  <a:lnTo>
                    <a:pt x="3200" y="115"/>
                  </a:lnTo>
                  <a:lnTo>
                    <a:pt x="3085" y="163"/>
                  </a:lnTo>
                  <a:lnTo>
                    <a:pt x="2970" y="221"/>
                  </a:lnTo>
                  <a:lnTo>
                    <a:pt x="2855" y="278"/>
                  </a:lnTo>
                  <a:lnTo>
                    <a:pt x="2740" y="355"/>
                  </a:lnTo>
                  <a:lnTo>
                    <a:pt x="2625" y="431"/>
                  </a:lnTo>
                  <a:lnTo>
                    <a:pt x="2510" y="517"/>
                  </a:lnTo>
                  <a:lnTo>
                    <a:pt x="2395" y="623"/>
                  </a:lnTo>
                  <a:lnTo>
                    <a:pt x="2290" y="728"/>
                  </a:lnTo>
                  <a:lnTo>
                    <a:pt x="2175" y="843"/>
                  </a:lnTo>
                  <a:lnTo>
                    <a:pt x="2070" y="977"/>
                  </a:lnTo>
                  <a:lnTo>
                    <a:pt x="1964" y="1111"/>
                  </a:lnTo>
                  <a:lnTo>
                    <a:pt x="1849" y="1255"/>
                  </a:lnTo>
                  <a:lnTo>
                    <a:pt x="1754" y="1418"/>
                  </a:lnTo>
                  <a:lnTo>
                    <a:pt x="1648" y="1581"/>
                  </a:lnTo>
                  <a:lnTo>
                    <a:pt x="1514" y="1811"/>
                  </a:lnTo>
                  <a:lnTo>
                    <a:pt x="1399" y="2040"/>
                  </a:lnTo>
                  <a:lnTo>
                    <a:pt x="1275" y="2280"/>
                  </a:lnTo>
                  <a:lnTo>
                    <a:pt x="1169" y="2519"/>
                  </a:lnTo>
                  <a:lnTo>
                    <a:pt x="1064" y="2759"/>
                  </a:lnTo>
                  <a:lnTo>
                    <a:pt x="968" y="2998"/>
                  </a:lnTo>
                  <a:lnTo>
                    <a:pt x="872" y="3247"/>
                  </a:lnTo>
                  <a:lnTo>
                    <a:pt x="786" y="3496"/>
                  </a:lnTo>
                  <a:lnTo>
                    <a:pt x="623" y="4004"/>
                  </a:lnTo>
                  <a:lnTo>
                    <a:pt x="489" y="4521"/>
                  </a:lnTo>
                  <a:lnTo>
                    <a:pt x="365" y="5038"/>
                  </a:lnTo>
                  <a:lnTo>
                    <a:pt x="269" y="5556"/>
                  </a:lnTo>
                  <a:lnTo>
                    <a:pt x="192" y="6073"/>
                  </a:lnTo>
                  <a:lnTo>
                    <a:pt x="125" y="6590"/>
                  </a:lnTo>
                  <a:lnTo>
                    <a:pt x="68" y="7107"/>
                  </a:lnTo>
                  <a:lnTo>
                    <a:pt x="39" y="7624"/>
                  </a:lnTo>
                  <a:lnTo>
                    <a:pt x="10" y="8123"/>
                  </a:lnTo>
                  <a:lnTo>
                    <a:pt x="1" y="8621"/>
                  </a:lnTo>
                  <a:lnTo>
                    <a:pt x="1" y="9109"/>
                  </a:lnTo>
                  <a:lnTo>
                    <a:pt x="1" y="9578"/>
                  </a:lnTo>
                  <a:lnTo>
                    <a:pt x="20" y="10038"/>
                  </a:lnTo>
                  <a:lnTo>
                    <a:pt x="49" y="10488"/>
                  </a:lnTo>
                  <a:lnTo>
                    <a:pt x="78" y="10910"/>
                  </a:lnTo>
                  <a:lnTo>
                    <a:pt x="106" y="11322"/>
                  </a:lnTo>
                  <a:lnTo>
                    <a:pt x="183" y="12059"/>
                  </a:lnTo>
                  <a:lnTo>
                    <a:pt x="269" y="12701"/>
                  </a:lnTo>
                  <a:lnTo>
                    <a:pt x="355" y="13228"/>
                  </a:lnTo>
                  <a:lnTo>
                    <a:pt x="422" y="13630"/>
                  </a:lnTo>
                  <a:lnTo>
                    <a:pt x="489" y="13956"/>
                  </a:lnTo>
                  <a:lnTo>
                    <a:pt x="1169" y="14032"/>
                  </a:lnTo>
                  <a:lnTo>
                    <a:pt x="1802" y="14090"/>
                  </a:lnTo>
                  <a:lnTo>
                    <a:pt x="2395" y="14138"/>
                  </a:lnTo>
                  <a:lnTo>
                    <a:pt x="2951" y="14176"/>
                  </a:lnTo>
                  <a:lnTo>
                    <a:pt x="3468" y="14205"/>
                  </a:lnTo>
                  <a:lnTo>
                    <a:pt x="3957" y="14224"/>
                  </a:lnTo>
                  <a:lnTo>
                    <a:pt x="4847" y="14224"/>
                  </a:lnTo>
                  <a:lnTo>
                    <a:pt x="5250" y="14205"/>
                  </a:lnTo>
                  <a:lnTo>
                    <a:pt x="5633" y="14185"/>
                  </a:lnTo>
                  <a:lnTo>
                    <a:pt x="5997" y="14147"/>
                  </a:lnTo>
                  <a:lnTo>
                    <a:pt x="6342" y="14109"/>
                  </a:lnTo>
                  <a:lnTo>
                    <a:pt x="6667" y="14051"/>
                  </a:lnTo>
                  <a:lnTo>
                    <a:pt x="6983" y="13984"/>
                  </a:lnTo>
                  <a:lnTo>
                    <a:pt x="7290" y="13917"/>
                  </a:lnTo>
                  <a:lnTo>
                    <a:pt x="7587" y="13831"/>
                  </a:lnTo>
                  <a:lnTo>
                    <a:pt x="7615" y="12682"/>
                  </a:lnTo>
                  <a:lnTo>
                    <a:pt x="7644" y="11465"/>
                  </a:lnTo>
                  <a:lnTo>
                    <a:pt x="7673" y="10000"/>
                  </a:lnTo>
                  <a:lnTo>
                    <a:pt x="7692" y="8429"/>
                  </a:lnTo>
                  <a:lnTo>
                    <a:pt x="7692" y="7644"/>
                  </a:lnTo>
                  <a:lnTo>
                    <a:pt x="7683" y="6887"/>
                  </a:lnTo>
                  <a:lnTo>
                    <a:pt x="7673" y="6178"/>
                  </a:lnTo>
                  <a:lnTo>
                    <a:pt x="7654" y="5527"/>
                  </a:lnTo>
                  <a:lnTo>
                    <a:pt x="7625" y="4962"/>
                  </a:lnTo>
                  <a:lnTo>
                    <a:pt x="7587" y="4483"/>
                  </a:lnTo>
                  <a:lnTo>
                    <a:pt x="7539" y="4195"/>
                  </a:lnTo>
                  <a:lnTo>
                    <a:pt x="7481" y="3899"/>
                  </a:lnTo>
                  <a:lnTo>
                    <a:pt x="7414" y="3611"/>
                  </a:lnTo>
                  <a:lnTo>
                    <a:pt x="7319" y="3324"/>
                  </a:lnTo>
                  <a:lnTo>
                    <a:pt x="7213" y="3037"/>
                  </a:lnTo>
                  <a:lnTo>
                    <a:pt x="7098" y="2759"/>
                  </a:lnTo>
                  <a:lnTo>
                    <a:pt x="6964" y="2481"/>
                  </a:lnTo>
                  <a:lnTo>
                    <a:pt x="6820" y="2213"/>
                  </a:lnTo>
                  <a:lnTo>
                    <a:pt x="6658" y="1954"/>
                  </a:lnTo>
                  <a:lnTo>
                    <a:pt x="6495" y="1705"/>
                  </a:lnTo>
                  <a:lnTo>
                    <a:pt x="6313" y="1466"/>
                  </a:lnTo>
                  <a:lnTo>
                    <a:pt x="6131" y="1236"/>
                  </a:lnTo>
                  <a:lnTo>
                    <a:pt x="5930" y="1025"/>
                  </a:lnTo>
                  <a:lnTo>
                    <a:pt x="5729" y="834"/>
                  </a:lnTo>
                  <a:lnTo>
                    <a:pt x="5518" y="652"/>
                  </a:lnTo>
                  <a:lnTo>
                    <a:pt x="5298" y="489"/>
                  </a:lnTo>
                  <a:lnTo>
                    <a:pt x="5077" y="355"/>
                  </a:lnTo>
                  <a:lnTo>
                    <a:pt x="4847" y="230"/>
                  </a:lnTo>
                  <a:lnTo>
                    <a:pt x="4618" y="134"/>
                  </a:lnTo>
                  <a:lnTo>
                    <a:pt x="4503" y="96"/>
                  </a:lnTo>
                  <a:lnTo>
                    <a:pt x="4388" y="67"/>
                  </a:lnTo>
                  <a:lnTo>
                    <a:pt x="4273" y="39"/>
                  </a:lnTo>
                  <a:lnTo>
                    <a:pt x="4148" y="19"/>
                  </a:lnTo>
                  <a:lnTo>
                    <a:pt x="4033" y="10"/>
                  </a:lnTo>
                  <a:lnTo>
                    <a:pt x="3918" y="0"/>
                  </a:lnTo>
                  <a:close/>
                </a:path>
              </a:pathLst>
            </a:custGeom>
            <a:solidFill>
              <a:srgbClr val="FF8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22">
              <a:extLst>
                <a:ext uri="{FF2B5EF4-FFF2-40B4-BE49-F238E27FC236}">
                  <a16:creationId xmlns:a16="http://schemas.microsoft.com/office/drawing/2014/main" id="{8DE384B1-BCBD-429E-A9CC-E90085D2B470}"/>
                </a:ext>
              </a:extLst>
            </p:cNvPr>
            <p:cNvSpPr/>
            <p:nvPr/>
          </p:nvSpPr>
          <p:spPr>
            <a:xfrm>
              <a:off x="1720260" y="2966615"/>
              <a:ext cx="427157" cy="87566"/>
            </a:xfrm>
            <a:custGeom>
              <a:avLst/>
              <a:gdLst/>
              <a:ahLst/>
              <a:cxnLst/>
              <a:rect l="l" t="t" r="r" b="b"/>
              <a:pathLst>
                <a:path w="10566" h="2166" extrusionOk="0">
                  <a:moveTo>
                    <a:pt x="2060" y="1"/>
                  </a:moveTo>
                  <a:lnTo>
                    <a:pt x="1849" y="10"/>
                  </a:lnTo>
                  <a:lnTo>
                    <a:pt x="1648" y="49"/>
                  </a:lnTo>
                  <a:lnTo>
                    <a:pt x="1447" y="96"/>
                  </a:lnTo>
                  <a:lnTo>
                    <a:pt x="1255" y="163"/>
                  </a:lnTo>
                  <a:lnTo>
                    <a:pt x="1073" y="250"/>
                  </a:lnTo>
                  <a:lnTo>
                    <a:pt x="911" y="355"/>
                  </a:lnTo>
                  <a:lnTo>
                    <a:pt x="748" y="480"/>
                  </a:lnTo>
                  <a:lnTo>
                    <a:pt x="604" y="614"/>
                  </a:lnTo>
                  <a:lnTo>
                    <a:pt x="470" y="757"/>
                  </a:lnTo>
                  <a:lnTo>
                    <a:pt x="346" y="911"/>
                  </a:lnTo>
                  <a:lnTo>
                    <a:pt x="250" y="1083"/>
                  </a:lnTo>
                  <a:lnTo>
                    <a:pt x="164" y="1265"/>
                  </a:lnTo>
                  <a:lnTo>
                    <a:pt x="87" y="1457"/>
                  </a:lnTo>
                  <a:lnTo>
                    <a:pt x="39" y="1658"/>
                  </a:lnTo>
                  <a:lnTo>
                    <a:pt x="10" y="1859"/>
                  </a:lnTo>
                  <a:lnTo>
                    <a:pt x="1" y="2070"/>
                  </a:lnTo>
                  <a:lnTo>
                    <a:pt x="1" y="2165"/>
                  </a:lnTo>
                  <a:lnTo>
                    <a:pt x="10565" y="2165"/>
                  </a:lnTo>
                  <a:lnTo>
                    <a:pt x="10565" y="2070"/>
                  </a:lnTo>
                  <a:lnTo>
                    <a:pt x="10556" y="1859"/>
                  </a:lnTo>
                  <a:lnTo>
                    <a:pt x="10517" y="1658"/>
                  </a:lnTo>
                  <a:lnTo>
                    <a:pt x="10470" y="1457"/>
                  </a:lnTo>
                  <a:lnTo>
                    <a:pt x="10403" y="1265"/>
                  </a:lnTo>
                  <a:lnTo>
                    <a:pt x="10316" y="1083"/>
                  </a:lnTo>
                  <a:lnTo>
                    <a:pt x="10211" y="911"/>
                  </a:lnTo>
                  <a:lnTo>
                    <a:pt x="10086" y="757"/>
                  </a:lnTo>
                  <a:lnTo>
                    <a:pt x="9952" y="614"/>
                  </a:lnTo>
                  <a:lnTo>
                    <a:pt x="9809" y="480"/>
                  </a:lnTo>
                  <a:lnTo>
                    <a:pt x="9655" y="355"/>
                  </a:lnTo>
                  <a:lnTo>
                    <a:pt x="9483" y="250"/>
                  </a:lnTo>
                  <a:lnTo>
                    <a:pt x="9301" y="163"/>
                  </a:lnTo>
                  <a:lnTo>
                    <a:pt x="9110" y="96"/>
                  </a:lnTo>
                  <a:lnTo>
                    <a:pt x="8908" y="49"/>
                  </a:lnTo>
                  <a:lnTo>
                    <a:pt x="8707" y="10"/>
                  </a:lnTo>
                  <a:lnTo>
                    <a:pt x="84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22">
              <a:extLst>
                <a:ext uri="{FF2B5EF4-FFF2-40B4-BE49-F238E27FC236}">
                  <a16:creationId xmlns:a16="http://schemas.microsoft.com/office/drawing/2014/main" id="{3D657606-3F15-4B04-8477-0F10D2BC06A7}"/>
                </a:ext>
              </a:extLst>
            </p:cNvPr>
            <p:cNvSpPr/>
            <p:nvPr/>
          </p:nvSpPr>
          <p:spPr>
            <a:xfrm>
              <a:off x="1616889" y="2749401"/>
              <a:ext cx="322975" cy="304783"/>
            </a:xfrm>
            <a:custGeom>
              <a:avLst/>
              <a:gdLst/>
              <a:ahLst/>
              <a:cxnLst/>
              <a:rect l="l" t="t" r="r" b="b"/>
              <a:pathLst>
                <a:path w="7989" h="7539" extrusionOk="0">
                  <a:moveTo>
                    <a:pt x="1916" y="0"/>
                  </a:moveTo>
                  <a:lnTo>
                    <a:pt x="0" y="7538"/>
                  </a:lnTo>
                  <a:lnTo>
                    <a:pt x="6073" y="7538"/>
                  </a:lnTo>
                  <a:lnTo>
                    <a:pt x="798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22">
              <a:extLst>
                <a:ext uri="{FF2B5EF4-FFF2-40B4-BE49-F238E27FC236}">
                  <a16:creationId xmlns:a16="http://schemas.microsoft.com/office/drawing/2014/main" id="{705DD0B8-E3A9-4BAA-9806-44F5F0400450}"/>
                </a:ext>
              </a:extLst>
            </p:cNvPr>
            <p:cNvSpPr/>
            <p:nvPr/>
          </p:nvSpPr>
          <p:spPr>
            <a:xfrm>
              <a:off x="1132856" y="1940136"/>
              <a:ext cx="1342557" cy="867008"/>
            </a:xfrm>
            <a:custGeom>
              <a:avLst/>
              <a:gdLst/>
              <a:ahLst/>
              <a:cxnLst/>
              <a:rect l="l" t="t" r="r" b="b"/>
              <a:pathLst>
                <a:path w="33209" h="21446" extrusionOk="0">
                  <a:moveTo>
                    <a:pt x="1581" y="0"/>
                  </a:moveTo>
                  <a:lnTo>
                    <a:pt x="1418" y="10"/>
                  </a:lnTo>
                  <a:lnTo>
                    <a:pt x="1265" y="38"/>
                  </a:lnTo>
                  <a:lnTo>
                    <a:pt x="1112" y="77"/>
                  </a:lnTo>
                  <a:lnTo>
                    <a:pt x="968" y="125"/>
                  </a:lnTo>
                  <a:lnTo>
                    <a:pt x="824" y="192"/>
                  </a:lnTo>
                  <a:lnTo>
                    <a:pt x="700" y="268"/>
                  </a:lnTo>
                  <a:lnTo>
                    <a:pt x="575" y="364"/>
                  </a:lnTo>
                  <a:lnTo>
                    <a:pt x="461" y="469"/>
                  </a:lnTo>
                  <a:lnTo>
                    <a:pt x="365" y="575"/>
                  </a:lnTo>
                  <a:lnTo>
                    <a:pt x="269" y="699"/>
                  </a:lnTo>
                  <a:lnTo>
                    <a:pt x="192" y="833"/>
                  </a:lnTo>
                  <a:lnTo>
                    <a:pt x="125" y="967"/>
                  </a:lnTo>
                  <a:lnTo>
                    <a:pt x="68" y="1111"/>
                  </a:lnTo>
                  <a:lnTo>
                    <a:pt x="30" y="1264"/>
                  </a:lnTo>
                  <a:lnTo>
                    <a:pt x="10" y="1427"/>
                  </a:lnTo>
                  <a:lnTo>
                    <a:pt x="1" y="1590"/>
                  </a:lnTo>
                  <a:lnTo>
                    <a:pt x="2261" y="19865"/>
                  </a:lnTo>
                  <a:lnTo>
                    <a:pt x="2271" y="20028"/>
                  </a:lnTo>
                  <a:lnTo>
                    <a:pt x="2290" y="20181"/>
                  </a:lnTo>
                  <a:lnTo>
                    <a:pt x="2328" y="20334"/>
                  </a:lnTo>
                  <a:lnTo>
                    <a:pt x="2386" y="20478"/>
                  </a:lnTo>
                  <a:lnTo>
                    <a:pt x="2453" y="20622"/>
                  </a:lnTo>
                  <a:lnTo>
                    <a:pt x="2529" y="20756"/>
                  </a:lnTo>
                  <a:lnTo>
                    <a:pt x="2625" y="20871"/>
                  </a:lnTo>
                  <a:lnTo>
                    <a:pt x="2721" y="20986"/>
                  </a:lnTo>
                  <a:lnTo>
                    <a:pt x="2836" y="21091"/>
                  </a:lnTo>
                  <a:lnTo>
                    <a:pt x="2960" y="21177"/>
                  </a:lnTo>
                  <a:lnTo>
                    <a:pt x="3085" y="21263"/>
                  </a:lnTo>
                  <a:lnTo>
                    <a:pt x="3229" y="21321"/>
                  </a:lnTo>
                  <a:lnTo>
                    <a:pt x="3372" y="21378"/>
                  </a:lnTo>
                  <a:lnTo>
                    <a:pt x="3526" y="21417"/>
                  </a:lnTo>
                  <a:lnTo>
                    <a:pt x="3679" y="21445"/>
                  </a:lnTo>
                  <a:lnTo>
                    <a:pt x="31790" y="21445"/>
                  </a:lnTo>
                  <a:lnTo>
                    <a:pt x="31944" y="21417"/>
                  </a:lnTo>
                  <a:lnTo>
                    <a:pt x="32097" y="21378"/>
                  </a:lnTo>
                  <a:lnTo>
                    <a:pt x="32241" y="21321"/>
                  </a:lnTo>
                  <a:lnTo>
                    <a:pt x="32384" y="21263"/>
                  </a:lnTo>
                  <a:lnTo>
                    <a:pt x="32518" y="21177"/>
                  </a:lnTo>
                  <a:lnTo>
                    <a:pt x="32633" y="21091"/>
                  </a:lnTo>
                  <a:lnTo>
                    <a:pt x="32748" y="20986"/>
                  </a:lnTo>
                  <a:lnTo>
                    <a:pt x="32854" y="20871"/>
                  </a:lnTo>
                  <a:lnTo>
                    <a:pt x="32940" y="20756"/>
                  </a:lnTo>
                  <a:lnTo>
                    <a:pt x="33016" y="20622"/>
                  </a:lnTo>
                  <a:lnTo>
                    <a:pt x="33084" y="20478"/>
                  </a:lnTo>
                  <a:lnTo>
                    <a:pt x="33141" y="20334"/>
                  </a:lnTo>
                  <a:lnTo>
                    <a:pt x="33179" y="20181"/>
                  </a:lnTo>
                  <a:lnTo>
                    <a:pt x="33208" y="20028"/>
                  </a:lnTo>
                  <a:lnTo>
                    <a:pt x="33208" y="19865"/>
                  </a:lnTo>
                  <a:lnTo>
                    <a:pt x="30948" y="1590"/>
                  </a:lnTo>
                  <a:lnTo>
                    <a:pt x="30948" y="1427"/>
                  </a:lnTo>
                  <a:lnTo>
                    <a:pt x="30919" y="1264"/>
                  </a:lnTo>
                  <a:lnTo>
                    <a:pt x="30881" y="1111"/>
                  </a:lnTo>
                  <a:lnTo>
                    <a:pt x="30823" y="967"/>
                  </a:lnTo>
                  <a:lnTo>
                    <a:pt x="30756" y="833"/>
                  </a:lnTo>
                  <a:lnTo>
                    <a:pt x="30679" y="699"/>
                  </a:lnTo>
                  <a:lnTo>
                    <a:pt x="30593" y="575"/>
                  </a:lnTo>
                  <a:lnTo>
                    <a:pt x="30488" y="469"/>
                  </a:lnTo>
                  <a:lnTo>
                    <a:pt x="30373" y="364"/>
                  </a:lnTo>
                  <a:lnTo>
                    <a:pt x="30248" y="268"/>
                  </a:lnTo>
                  <a:lnTo>
                    <a:pt x="30124" y="192"/>
                  </a:lnTo>
                  <a:lnTo>
                    <a:pt x="29980" y="125"/>
                  </a:lnTo>
                  <a:lnTo>
                    <a:pt x="29837" y="77"/>
                  </a:lnTo>
                  <a:lnTo>
                    <a:pt x="29683" y="38"/>
                  </a:lnTo>
                  <a:lnTo>
                    <a:pt x="29530" y="10"/>
                  </a:lnTo>
                  <a:lnTo>
                    <a:pt x="293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22">
              <a:extLst>
                <a:ext uri="{FF2B5EF4-FFF2-40B4-BE49-F238E27FC236}">
                  <a16:creationId xmlns:a16="http://schemas.microsoft.com/office/drawing/2014/main" id="{96D27B89-537B-4C0A-88C9-F55E6957F73C}"/>
                </a:ext>
              </a:extLst>
            </p:cNvPr>
            <p:cNvSpPr/>
            <p:nvPr/>
          </p:nvSpPr>
          <p:spPr>
            <a:xfrm>
              <a:off x="2263154" y="1940136"/>
              <a:ext cx="212244" cy="867008"/>
            </a:xfrm>
            <a:custGeom>
              <a:avLst/>
              <a:gdLst/>
              <a:ahLst/>
              <a:cxnLst/>
              <a:rect l="l" t="t" r="r" b="b"/>
              <a:pathLst>
                <a:path w="5250" h="21446" extrusionOk="0">
                  <a:moveTo>
                    <a:pt x="0" y="0"/>
                  </a:moveTo>
                  <a:lnTo>
                    <a:pt x="163" y="10"/>
                  </a:lnTo>
                  <a:lnTo>
                    <a:pt x="316" y="38"/>
                  </a:lnTo>
                  <a:lnTo>
                    <a:pt x="470" y="77"/>
                  </a:lnTo>
                  <a:lnTo>
                    <a:pt x="613" y="125"/>
                  </a:lnTo>
                  <a:lnTo>
                    <a:pt x="747" y="192"/>
                  </a:lnTo>
                  <a:lnTo>
                    <a:pt x="881" y="268"/>
                  </a:lnTo>
                  <a:lnTo>
                    <a:pt x="1006" y="364"/>
                  </a:lnTo>
                  <a:lnTo>
                    <a:pt x="1121" y="469"/>
                  </a:lnTo>
                  <a:lnTo>
                    <a:pt x="1217" y="575"/>
                  </a:lnTo>
                  <a:lnTo>
                    <a:pt x="1312" y="699"/>
                  </a:lnTo>
                  <a:lnTo>
                    <a:pt x="1389" y="833"/>
                  </a:lnTo>
                  <a:lnTo>
                    <a:pt x="1456" y="967"/>
                  </a:lnTo>
                  <a:lnTo>
                    <a:pt x="1514" y="1111"/>
                  </a:lnTo>
                  <a:lnTo>
                    <a:pt x="1552" y="1264"/>
                  </a:lnTo>
                  <a:lnTo>
                    <a:pt x="1571" y="1427"/>
                  </a:lnTo>
                  <a:lnTo>
                    <a:pt x="1581" y="1590"/>
                  </a:lnTo>
                  <a:lnTo>
                    <a:pt x="3841" y="19865"/>
                  </a:lnTo>
                  <a:lnTo>
                    <a:pt x="3831" y="20028"/>
                  </a:lnTo>
                  <a:lnTo>
                    <a:pt x="3812" y="20181"/>
                  </a:lnTo>
                  <a:lnTo>
                    <a:pt x="3774" y="20334"/>
                  </a:lnTo>
                  <a:lnTo>
                    <a:pt x="3717" y="20478"/>
                  </a:lnTo>
                  <a:lnTo>
                    <a:pt x="3649" y="20622"/>
                  </a:lnTo>
                  <a:lnTo>
                    <a:pt x="3573" y="20756"/>
                  </a:lnTo>
                  <a:lnTo>
                    <a:pt x="3477" y="20871"/>
                  </a:lnTo>
                  <a:lnTo>
                    <a:pt x="3381" y="20986"/>
                  </a:lnTo>
                  <a:lnTo>
                    <a:pt x="3266" y="21091"/>
                  </a:lnTo>
                  <a:lnTo>
                    <a:pt x="3142" y="21177"/>
                  </a:lnTo>
                  <a:lnTo>
                    <a:pt x="3008" y="21263"/>
                  </a:lnTo>
                  <a:lnTo>
                    <a:pt x="2874" y="21321"/>
                  </a:lnTo>
                  <a:lnTo>
                    <a:pt x="2730" y="21378"/>
                  </a:lnTo>
                  <a:lnTo>
                    <a:pt x="2577" y="21417"/>
                  </a:lnTo>
                  <a:lnTo>
                    <a:pt x="2423" y="21445"/>
                  </a:lnTo>
                  <a:lnTo>
                    <a:pt x="3831" y="21445"/>
                  </a:lnTo>
                  <a:lnTo>
                    <a:pt x="3985" y="21417"/>
                  </a:lnTo>
                  <a:lnTo>
                    <a:pt x="4138" y="21378"/>
                  </a:lnTo>
                  <a:lnTo>
                    <a:pt x="4282" y="21321"/>
                  </a:lnTo>
                  <a:lnTo>
                    <a:pt x="4425" y="21263"/>
                  </a:lnTo>
                  <a:lnTo>
                    <a:pt x="4559" y="21177"/>
                  </a:lnTo>
                  <a:lnTo>
                    <a:pt x="4674" y="21091"/>
                  </a:lnTo>
                  <a:lnTo>
                    <a:pt x="4789" y="20986"/>
                  </a:lnTo>
                  <a:lnTo>
                    <a:pt x="4895" y="20871"/>
                  </a:lnTo>
                  <a:lnTo>
                    <a:pt x="4981" y="20756"/>
                  </a:lnTo>
                  <a:lnTo>
                    <a:pt x="5057" y="20622"/>
                  </a:lnTo>
                  <a:lnTo>
                    <a:pt x="5125" y="20478"/>
                  </a:lnTo>
                  <a:lnTo>
                    <a:pt x="5182" y="20334"/>
                  </a:lnTo>
                  <a:lnTo>
                    <a:pt x="5220" y="20181"/>
                  </a:lnTo>
                  <a:lnTo>
                    <a:pt x="5249" y="20028"/>
                  </a:lnTo>
                  <a:lnTo>
                    <a:pt x="5249" y="19865"/>
                  </a:lnTo>
                  <a:lnTo>
                    <a:pt x="2989" y="1590"/>
                  </a:lnTo>
                  <a:lnTo>
                    <a:pt x="2989" y="1427"/>
                  </a:lnTo>
                  <a:lnTo>
                    <a:pt x="2960" y="1264"/>
                  </a:lnTo>
                  <a:lnTo>
                    <a:pt x="2922" y="1111"/>
                  </a:lnTo>
                  <a:lnTo>
                    <a:pt x="2864" y="967"/>
                  </a:lnTo>
                  <a:lnTo>
                    <a:pt x="2797" y="833"/>
                  </a:lnTo>
                  <a:lnTo>
                    <a:pt x="2720" y="699"/>
                  </a:lnTo>
                  <a:lnTo>
                    <a:pt x="2634" y="575"/>
                  </a:lnTo>
                  <a:lnTo>
                    <a:pt x="2529" y="469"/>
                  </a:lnTo>
                  <a:lnTo>
                    <a:pt x="2414" y="364"/>
                  </a:lnTo>
                  <a:lnTo>
                    <a:pt x="2289" y="268"/>
                  </a:lnTo>
                  <a:lnTo>
                    <a:pt x="2165" y="192"/>
                  </a:lnTo>
                  <a:lnTo>
                    <a:pt x="2021" y="125"/>
                  </a:lnTo>
                  <a:lnTo>
                    <a:pt x="1878" y="77"/>
                  </a:lnTo>
                  <a:lnTo>
                    <a:pt x="1724" y="38"/>
                  </a:lnTo>
                  <a:lnTo>
                    <a:pt x="1571" y="10"/>
                  </a:lnTo>
                  <a:lnTo>
                    <a:pt x="140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22">
              <a:extLst>
                <a:ext uri="{FF2B5EF4-FFF2-40B4-BE49-F238E27FC236}">
                  <a16:creationId xmlns:a16="http://schemas.microsoft.com/office/drawing/2014/main" id="{E85F5ABA-D031-464A-892C-C583D5E3036A}"/>
                </a:ext>
              </a:extLst>
            </p:cNvPr>
            <p:cNvSpPr/>
            <p:nvPr/>
          </p:nvSpPr>
          <p:spPr>
            <a:xfrm>
              <a:off x="859489" y="3162564"/>
              <a:ext cx="2251327" cy="48836"/>
            </a:xfrm>
            <a:custGeom>
              <a:avLst/>
              <a:gdLst/>
              <a:ahLst/>
              <a:cxnLst/>
              <a:rect l="l" t="t" r="r" b="b"/>
              <a:pathLst>
                <a:path w="55688" h="1208" extrusionOk="0">
                  <a:moveTo>
                    <a:pt x="1" y="0"/>
                  </a:moveTo>
                  <a:lnTo>
                    <a:pt x="1" y="1207"/>
                  </a:lnTo>
                  <a:lnTo>
                    <a:pt x="55688" y="1207"/>
                  </a:lnTo>
                  <a:lnTo>
                    <a:pt x="55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684;p22">
              <a:extLst>
                <a:ext uri="{FF2B5EF4-FFF2-40B4-BE49-F238E27FC236}">
                  <a16:creationId xmlns:a16="http://schemas.microsoft.com/office/drawing/2014/main" id="{4E3F87BD-3CA4-4F0C-A181-D0011C5E94A9}"/>
                </a:ext>
              </a:extLst>
            </p:cNvPr>
            <p:cNvSpPr/>
            <p:nvPr/>
          </p:nvSpPr>
          <p:spPr>
            <a:xfrm>
              <a:off x="567930" y="3124603"/>
              <a:ext cx="583167" cy="1607397"/>
            </a:xfrm>
            <a:custGeom>
              <a:avLst/>
              <a:gdLst/>
              <a:ahLst/>
              <a:cxnLst/>
              <a:rect l="l" t="t" r="r" b="b"/>
              <a:pathLst>
                <a:path w="14425" h="39760" extrusionOk="0">
                  <a:moveTo>
                    <a:pt x="10661" y="1"/>
                  </a:moveTo>
                  <a:lnTo>
                    <a:pt x="0" y="39759"/>
                  </a:lnTo>
                  <a:lnTo>
                    <a:pt x="1351" y="39759"/>
                  </a:lnTo>
                  <a:lnTo>
                    <a:pt x="14425" y="365"/>
                  </a:lnTo>
                  <a:lnTo>
                    <a:pt x="106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22">
              <a:extLst>
                <a:ext uri="{FF2B5EF4-FFF2-40B4-BE49-F238E27FC236}">
                  <a16:creationId xmlns:a16="http://schemas.microsoft.com/office/drawing/2014/main" id="{B24DEE69-31DF-4878-A379-F8FAD8928F74}"/>
                </a:ext>
              </a:extLst>
            </p:cNvPr>
            <p:cNvSpPr/>
            <p:nvPr/>
          </p:nvSpPr>
          <p:spPr>
            <a:xfrm>
              <a:off x="2786643" y="3124603"/>
              <a:ext cx="583207" cy="1607397"/>
            </a:xfrm>
            <a:custGeom>
              <a:avLst/>
              <a:gdLst/>
              <a:ahLst/>
              <a:cxnLst/>
              <a:rect l="l" t="t" r="r" b="b"/>
              <a:pathLst>
                <a:path w="14426" h="39760" extrusionOk="0">
                  <a:moveTo>
                    <a:pt x="3765" y="1"/>
                  </a:moveTo>
                  <a:lnTo>
                    <a:pt x="1" y="365"/>
                  </a:lnTo>
                  <a:lnTo>
                    <a:pt x="13075" y="39759"/>
                  </a:lnTo>
                  <a:lnTo>
                    <a:pt x="14425" y="39759"/>
                  </a:lnTo>
                  <a:lnTo>
                    <a:pt x="3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22">
              <a:extLst>
                <a:ext uri="{FF2B5EF4-FFF2-40B4-BE49-F238E27FC236}">
                  <a16:creationId xmlns:a16="http://schemas.microsoft.com/office/drawing/2014/main" id="{FF1642D6-AE23-46BD-BC62-7E8D7D83D041}"/>
                </a:ext>
              </a:extLst>
            </p:cNvPr>
            <p:cNvSpPr/>
            <p:nvPr/>
          </p:nvSpPr>
          <p:spPr>
            <a:xfrm>
              <a:off x="747991" y="3048722"/>
              <a:ext cx="2480914" cy="124719"/>
            </a:xfrm>
            <a:custGeom>
              <a:avLst/>
              <a:gdLst/>
              <a:ahLst/>
              <a:cxnLst/>
              <a:rect l="l" t="t" r="r" b="b"/>
              <a:pathLst>
                <a:path w="61367" h="3085" extrusionOk="0">
                  <a:moveTo>
                    <a:pt x="0" y="0"/>
                  </a:moveTo>
                  <a:lnTo>
                    <a:pt x="0" y="3084"/>
                  </a:lnTo>
                  <a:lnTo>
                    <a:pt x="61367" y="3084"/>
                  </a:lnTo>
                  <a:lnTo>
                    <a:pt x="61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22">
              <a:extLst>
                <a:ext uri="{FF2B5EF4-FFF2-40B4-BE49-F238E27FC236}">
                  <a16:creationId xmlns:a16="http://schemas.microsoft.com/office/drawing/2014/main" id="{8D1A7384-D226-4456-AE21-20926E92A4A1}"/>
                </a:ext>
              </a:extLst>
            </p:cNvPr>
            <p:cNvSpPr/>
            <p:nvPr/>
          </p:nvSpPr>
          <p:spPr>
            <a:xfrm>
              <a:off x="2520634" y="2107018"/>
              <a:ext cx="232782" cy="51909"/>
            </a:xfrm>
            <a:custGeom>
              <a:avLst/>
              <a:gdLst/>
              <a:ahLst/>
              <a:cxnLst/>
              <a:rect l="l" t="t" r="r" b="b"/>
              <a:pathLst>
                <a:path w="5758" h="1284" extrusionOk="0">
                  <a:moveTo>
                    <a:pt x="575" y="0"/>
                  </a:moveTo>
                  <a:lnTo>
                    <a:pt x="518" y="10"/>
                  </a:lnTo>
                  <a:lnTo>
                    <a:pt x="451" y="29"/>
                  </a:lnTo>
                  <a:lnTo>
                    <a:pt x="393" y="48"/>
                  </a:lnTo>
                  <a:lnTo>
                    <a:pt x="336" y="77"/>
                  </a:lnTo>
                  <a:lnTo>
                    <a:pt x="288" y="106"/>
                  </a:lnTo>
                  <a:lnTo>
                    <a:pt x="231" y="144"/>
                  </a:lnTo>
                  <a:lnTo>
                    <a:pt x="192" y="192"/>
                  </a:lnTo>
                  <a:lnTo>
                    <a:pt x="144" y="230"/>
                  </a:lnTo>
                  <a:lnTo>
                    <a:pt x="106" y="278"/>
                  </a:lnTo>
                  <a:lnTo>
                    <a:pt x="77" y="335"/>
                  </a:lnTo>
                  <a:lnTo>
                    <a:pt x="49" y="393"/>
                  </a:lnTo>
                  <a:lnTo>
                    <a:pt x="29" y="450"/>
                  </a:lnTo>
                  <a:lnTo>
                    <a:pt x="10" y="508"/>
                  </a:lnTo>
                  <a:lnTo>
                    <a:pt x="1" y="575"/>
                  </a:lnTo>
                  <a:lnTo>
                    <a:pt x="1" y="642"/>
                  </a:lnTo>
                  <a:lnTo>
                    <a:pt x="1" y="709"/>
                  </a:lnTo>
                  <a:lnTo>
                    <a:pt x="10" y="776"/>
                  </a:lnTo>
                  <a:lnTo>
                    <a:pt x="29" y="834"/>
                  </a:lnTo>
                  <a:lnTo>
                    <a:pt x="49" y="891"/>
                  </a:lnTo>
                  <a:lnTo>
                    <a:pt x="77" y="948"/>
                  </a:lnTo>
                  <a:lnTo>
                    <a:pt x="106" y="1006"/>
                  </a:lnTo>
                  <a:lnTo>
                    <a:pt x="144" y="1054"/>
                  </a:lnTo>
                  <a:lnTo>
                    <a:pt x="192" y="1102"/>
                  </a:lnTo>
                  <a:lnTo>
                    <a:pt x="231" y="1140"/>
                  </a:lnTo>
                  <a:lnTo>
                    <a:pt x="288" y="1178"/>
                  </a:lnTo>
                  <a:lnTo>
                    <a:pt x="336" y="1207"/>
                  </a:lnTo>
                  <a:lnTo>
                    <a:pt x="393" y="1236"/>
                  </a:lnTo>
                  <a:lnTo>
                    <a:pt x="451" y="1255"/>
                  </a:lnTo>
                  <a:lnTo>
                    <a:pt x="518" y="1274"/>
                  </a:lnTo>
                  <a:lnTo>
                    <a:pt x="575" y="1284"/>
                  </a:lnTo>
                  <a:lnTo>
                    <a:pt x="5182" y="1284"/>
                  </a:lnTo>
                  <a:lnTo>
                    <a:pt x="5249" y="1274"/>
                  </a:lnTo>
                  <a:lnTo>
                    <a:pt x="5307" y="1255"/>
                  </a:lnTo>
                  <a:lnTo>
                    <a:pt x="5364" y="1236"/>
                  </a:lnTo>
                  <a:lnTo>
                    <a:pt x="5422" y="1207"/>
                  </a:lnTo>
                  <a:lnTo>
                    <a:pt x="5479" y="1178"/>
                  </a:lnTo>
                  <a:lnTo>
                    <a:pt x="5527" y="1140"/>
                  </a:lnTo>
                  <a:lnTo>
                    <a:pt x="5575" y="1102"/>
                  </a:lnTo>
                  <a:lnTo>
                    <a:pt x="5613" y="1054"/>
                  </a:lnTo>
                  <a:lnTo>
                    <a:pt x="5652" y="1006"/>
                  </a:lnTo>
                  <a:lnTo>
                    <a:pt x="5680" y="948"/>
                  </a:lnTo>
                  <a:lnTo>
                    <a:pt x="5709" y="891"/>
                  </a:lnTo>
                  <a:lnTo>
                    <a:pt x="5728" y="834"/>
                  </a:lnTo>
                  <a:lnTo>
                    <a:pt x="5748" y="776"/>
                  </a:lnTo>
                  <a:lnTo>
                    <a:pt x="5757" y="709"/>
                  </a:lnTo>
                  <a:lnTo>
                    <a:pt x="5757" y="642"/>
                  </a:lnTo>
                  <a:lnTo>
                    <a:pt x="5757" y="575"/>
                  </a:lnTo>
                  <a:lnTo>
                    <a:pt x="5748" y="508"/>
                  </a:lnTo>
                  <a:lnTo>
                    <a:pt x="5728" y="450"/>
                  </a:lnTo>
                  <a:lnTo>
                    <a:pt x="5709" y="393"/>
                  </a:lnTo>
                  <a:lnTo>
                    <a:pt x="5680" y="335"/>
                  </a:lnTo>
                  <a:lnTo>
                    <a:pt x="5652" y="278"/>
                  </a:lnTo>
                  <a:lnTo>
                    <a:pt x="5613" y="230"/>
                  </a:lnTo>
                  <a:lnTo>
                    <a:pt x="5575" y="192"/>
                  </a:lnTo>
                  <a:lnTo>
                    <a:pt x="5527" y="144"/>
                  </a:lnTo>
                  <a:lnTo>
                    <a:pt x="5479" y="106"/>
                  </a:lnTo>
                  <a:lnTo>
                    <a:pt x="5422" y="77"/>
                  </a:lnTo>
                  <a:lnTo>
                    <a:pt x="5364" y="48"/>
                  </a:lnTo>
                  <a:lnTo>
                    <a:pt x="5307" y="29"/>
                  </a:lnTo>
                  <a:lnTo>
                    <a:pt x="5249" y="10"/>
                  </a:lnTo>
                  <a:lnTo>
                    <a:pt x="51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688;p22">
              <a:extLst>
                <a:ext uri="{FF2B5EF4-FFF2-40B4-BE49-F238E27FC236}">
                  <a16:creationId xmlns:a16="http://schemas.microsoft.com/office/drawing/2014/main" id="{E9650972-9158-4663-B434-C8B9C4F98CD2}"/>
                </a:ext>
              </a:extLst>
            </p:cNvPr>
            <p:cNvSpPr/>
            <p:nvPr/>
          </p:nvSpPr>
          <p:spPr>
            <a:xfrm>
              <a:off x="2517157" y="2213867"/>
              <a:ext cx="89870" cy="173919"/>
            </a:xfrm>
            <a:custGeom>
              <a:avLst/>
              <a:gdLst/>
              <a:ahLst/>
              <a:cxnLst/>
              <a:rect l="l" t="t" r="r" b="b"/>
              <a:pathLst>
                <a:path w="2223" h="4302" extrusionOk="0">
                  <a:moveTo>
                    <a:pt x="815" y="1"/>
                  </a:moveTo>
                  <a:lnTo>
                    <a:pt x="767" y="10"/>
                  </a:lnTo>
                  <a:lnTo>
                    <a:pt x="719" y="20"/>
                  </a:lnTo>
                  <a:lnTo>
                    <a:pt x="671" y="30"/>
                  </a:lnTo>
                  <a:lnTo>
                    <a:pt x="623" y="49"/>
                  </a:lnTo>
                  <a:lnTo>
                    <a:pt x="575" y="77"/>
                  </a:lnTo>
                  <a:lnTo>
                    <a:pt x="537" y="116"/>
                  </a:lnTo>
                  <a:lnTo>
                    <a:pt x="499" y="154"/>
                  </a:lnTo>
                  <a:lnTo>
                    <a:pt x="470" y="192"/>
                  </a:lnTo>
                  <a:lnTo>
                    <a:pt x="441" y="240"/>
                  </a:lnTo>
                  <a:lnTo>
                    <a:pt x="288" y="575"/>
                  </a:lnTo>
                  <a:lnTo>
                    <a:pt x="221" y="719"/>
                  </a:lnTo>
                  <a:lnTo>
                    <a:pt x="173" y="872"/>
                  </a:lnTo>
                  <a:lnTo>
                    <a:pt x="125" y="1016"/>
                  </a:lnTo>
                  <a:lnTo>
                    <a:pt x="77" y="1169"/>
                  </a:lnTo>
                  <a:lnTo>
                    <a:pt x="48" y="1323"/>
                  </a:lnTo>
                  <a:lnTo>
                    <a:pt x="29" y="1476"/>
                  </a:lnTo>
                  <a:lnTo>
                    <a:pt x="10" y="1639"/>
                  </a:lnTo>
                  <a:lnTo>
                    <a:pt x="0" y="1792"/>
                  </a:lnTo>
                  <a:lnTo>
                    <a:pt x="0" y="1945"/>
                  </a:lnTo>
                  <a:lnTo>
                    <a:pt x="10" y="2098"/>
                  </a:lnTo>
                  <a:lnTo>
                    <a:pt x="20" y="2261"/>
                  </a:lnTo>
                  <a:lnTo>
                    <a:pt x="48" y="2414"/>
                  </a:lnTo>
                  <a:lnTo>
                    <a:pt x="77" y="2568"/>
                  </a:lnTo>
                  <a:lnTo>
                    <a:pt x="115" y="2721"/>
                  </a:lnTo>
                  <a:lnTo>
                    <a:pt x="163" y="2874"/>
                  </a:lnTo>
                  <a:lnTo>
                    <a:pt x="221" y="3018"/>
                  </a:lnTo>
                  <a:lnTo>
                    <a:pt x="623" y="4043"/>
                  </a:lnTo>
                  <a:lnTo>
                    <a:pt x="652" y="4091"/>
                  </a:lnTo>
                  <a:lnTo>
                    <a:pt x="680" y="4148"/>
                  </a:lnTo>
                  <a:lnTo>
                    <a:pt x="719" y="4186"/>
                  </a:lnTo>
                  <a:lnTo>
                    <a:pt x="767" y="4225"/>
                  </a:lnTo>
                  <a:lnTo>
                    <a:pt x="815" y="4253"/>
                  </a:lnTo>
                  <a:lnTo>
                    <a:pt x="872" y="4282"/>
                  </a:lnTo>
                  <a:lnTo>
                    <a:pt x="930" y="4301"/>
                  </a:lnTo>
                  <a:lnTo>
                    <a:pt x="1112" y="4301"/>
                  </a:lnTo>
                  <a:lnTo>
                    <a:pt x="1226" y="4282"/>
                  </a:lnTo>
                  <a:lnTo>
                    <a:pt x="1332" y="4244"/>
                  </a:lnTo>
                  <a:lnTo>
                    <a:pt x="1428" y="4186"/>
                  </a:lnTo>
                  <a:lnTo>
                    <a:pt x="1514" y="4119"/>
                  </a:lnTo>
                  <a:lnTo>
                    <a:pt x="1590" y="4033"/>
                  </a:lnTo>
                  <a:lnTo>
                    <a:pt x="1657" y="3937"/>
                  </a:lnTo>
                  <a:lnTo>
                    <a:pt x="1705" y="3832"/>
                  </a:lnTo>
                  <a:lnTo>
                    <a:pt x="2146" y="2510"/>
                  </a:lnTo>
                  <a:lnTo>
                    <a:pt x="2194" y="2338"/>
                  </a:lnTo>
                  <a:lnTo>
                    <a:pt x="2223" y="2165"/>
                  </a:lnTo>
                  <a:lnTo>
                    <a:pt x="2223" y="1993"/>
                  </a:lnTo>
                  <a:lnTo>
                    <a:pt x="2203" y="1811"/>
                  </a:lnTo>
                  <a:lnTo>
                    <a:pt x="2165" y="1648"/>
                  </a:lnTo>
                  <a:lnTo>
                    <a:pt x="2108" y="1476"/>
                  </a:lnTo>
                  <a:lnTo>
                    <a:pt x="2021" y="1323"/>
                  </a:lnTo>
                  <a:lnTo>
                    <a:pt x="1926" y="1169"/>
                  </a:lnTo>
                  <a:lnTo>
                    <a:pt x="1131" y="164"/>
                  </a:lnTo>
                  <a:lnTo>
                    <a:pt x="1102" y="125"/>
                  </a:lnTo>
                  <a:lnTo>
                    <a:pt x="1054" y="87"/>
                  </a:lnTo>
                  <a:lnTo>
                    <a:pt x="1016" y="58"/>
                  </a:lnTo>
                  <a:lnTo>
                    <a:pt x="968" y="30"/>
                  </a:lnTo>
                  <a:lnTo>
                    <a:pt x="920" y="20"/>
                  </a:lnTo>
                  <a:lnTo>
                    <a:pt x="862" y="10"/>
                  </a:lnTo>
                  <a:lnTo>
                    <a:pt x="815" y="1"/>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990;p26">
            <a:extLst>
              <a:ext uri="{FF2B5EF4-FFF2-40B4-BE49-F238E27FC236}">
                <a16:creationId xmlns:a16="http://schemas.microsoft.com/office/drawing/2014/main" id="{302B793D-2ECF-4B55-B087-51DEF14F755C}"/>
              </a:ext>
            </a:extLst>
          </p:cNvPr>
          <p:cNvGrpSpPr/>
          <p:nvPr/>
        </p:nvGrpSpPr>
        <p:grpSpPr>
          <a:xfrm>
            <a:off x="260521" y="4093386"/>
            <a:ext cx="3947111" cy="604500"/>
            <a:chOff x="-93361" y="4088400"/>
            <a:chExt cx="3947111" cy="604500"/>
          </a:xfrm>
        </p:grpSpPr>
        <p:sp>
          <p:nvSpPr>
            <p:cNvPr id="180" name="Google Shape;991;p26">
              <a:extLst>
                <a:ext uri="{FF2B5EF4-FFF2-40B4-BE49-F238E27FC236}">
                  <a16:creationId xmlns:a16="http://schemas.microsoft.com/office/drawing/2014/main" id="{A7D7743F-1F3F-48FB-B9DD-7DE5A7F3783D}"/>
                </a:ext>
              </a:extLst>
            </p:cNvPr>
            <p:cNvSpPr/>
            <p:nvPr/>
          </p:nvSpPr>
          <p:spPr>
            <a:xfrm>
              <a:off x="3249250" y="4088400"/>
              <a:ext cx="604500" cy="604500"/>
            </a:xfrm>
            <a:prstGeom prst="ellipse">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81" name="Google Shape;992;p26">
              <a:extLst>
                <a:ext uri="{FF2B5EF4-FFF2-40B4-BE49-F238E27FC236}">
                  <a16:creationId xmlns:a16="http://schemas.microsoft.com/office/drawing/2014/main" id="{43E03C55-45F6-44BE-B1BF-8113BC78A4DA}"/>
                </a:ext>
              </a:extLst>
            </p:cNvPr>
            <p:cNvSpPr txBox="1"/>
            <p:nvPr/>
          </p:nvSpPr>
          <p:spPr>
            <a:xfrm>
              <a:off x="-93361" y="4319461"/>
              <a:ext cx="3146094" cy="331800"/>
            </a:xfrm>
            <a:prstGeom prst="rect">
              <a:avLst/>
            </a:prstGeom>
            <a:noFill/>
            <a:ln>
              <a:noFill/>
            </a:ln>
          </p:spPr>
          <p:txBody>
            <a:bodyPr spcFirstLastPara="1" wrap="square" lIns="91425" tIns="91425" rIns="91425" bIns="91425" anchor="ctr" anchorCtr="0">
              <a:noAutofit/>
            </a:bodyPr>
            <a:lstStyle/>
            <a:p>
              <a:pPr lvl="0"/>
              <a:r>
                <a:rPr lang="fr-FR" b="1" dirty="0">
                  <a:latin typeface="Roboto" panose="02000000000000000000" pitchFamily="2" charset="0"/>
                  <a:ea typeface="Roboto" panose="02000000000000000000" pitchFamily="2" charset="0"/>
                </a:rPr>
                <a:t>Peut classer la forme du visage de données connues et inconnues</a:t>
              </a:r>
              <a:endParaRPr lang="fr-MA" b="1" dirty="0">
                <a:solidFill>
                  <a:schemeClr val="tx1"/>
                </a:solidFill>
                <a:latin typeface="Roboto" panose="02000000000000000000" pitchFamily="2" charset="0"/>
                <a:ea typeface="Roboto" panose="02000000000000000000" pitchFamily="2" charset="0"/>
                <a:cs typeface="Fira Sans Extra Condensed"/>
                <a:sym typeface="Fira Sans Extra Condensed"/>
              </a:endParaRPr>
            </a:p>
          </p:txBody>
        </p:sp>
      </p:grpSp>
      <p:cxnSp>
        <p:nvCxnSpPr>
          <p:cNvPr id="190" name="Straight Connector 189">
            <a:extLst>
              <a:ext uri="{FF2B5EF4-FFF2-40B4-BE49-F238E27FC236}">
                <a16:creationId xmlns:a16="http://schemas.microsoft.com/office/drawing/2014/main" id="{EDF3DF39-1811-4508-B8F1-8F29716C534D}"/>
              </a:ext>
            </a:extLst>
          </p:cNvPr>
          <p:cNvCxnSpPr>
            <a:cxnSpLocks/>
            <a:stCxn id="180" idx="6"/>
          </p:cNvCxnSpPr>
          <p:nvPr/>
        </p:nvCxnSpPr>
        <p:spPr>
          <a:xfrm flipV="1">
            <a:off x="4207632" y="3072108"/>
            <a:ext cx="3035757" cy="132352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72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9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937" name="Google Shape;937;p26"/>
          <p:cNvGrpSpPr/>
          <p:nvPr/>
        </p:nvGrpSpPr>
        <p:grpSpPr>
          <a:xfrm>
            <a:off x="5743674" y="1692888"/>
            <a:ext cx="2943318" cy="3039142"/>
            <a:chOff x="5449625" y="1389325"/>
            <a:chExt cx="3237261" cy="3342655"/>
          </a:xfrm>
        </p:grpSpPr>
        <p:sp>
          <p:nvSpPr>
            <p:cNvPr id="938" name="Google Shape;938;p26"/>
            <p:cNvSpPr/>
            <p:nvPr/>
          </p:nvSpPr>
          <p:spPr>
            <a:xfrm>
              <a:off x="6533088" y="4360137"/>
              <a:ext cx="1749195" cy="185374"/>
            </a:xfrm>
            <a:custGeom>
              <a:avLst/>
              <a:gdLst/>
              <a:ahLst/>
              <a:cxnLst/>
              <a:rect l="l" t="t" r="r" b="b"/>
              <a:pathLst>
                <a:path w="44472" h="4713" extrusionOk="0">
                  <a:moveTo>
                    <a:pt x="21091" y="0"/>
                  </a:moveTo>
                  <a:lnTo>
                    <a:pt x="19961" y="10"/>
                  </a:lnTo>
                  <a:lnTo>
                    <a:pt x="18850" y="29"/>
                  </a:lnTo>
                  <a:lnTo>
                    <a:pt x="17758" y="48"/>
                  </a:lnTo>
                  <a:lnTo>
                    <a:pt x="16676" y="77"/>
                  </a:lnTo>
                  <a:lnTo>
                    <a:pt x="15622" y="105"/>
                  </a:lnTo>
                  <a:lnTo>
                    <a:pt x="14587" y="144"/>
                  </a:lnTo>
                  <a:lnTo>
                    <a:pt x="13582" y="182"/>
                  </a:lnTo>
                  <a:lnTo>
                    <a:pt x="12595" y="230"/>
                  </a:lnTo>
                  <a:lnTo>
                    <a:pt x="11637" y="287"/>
                  </a:lnTo>
                  <a:lnTo>
                    <a:pt x="10708" y="335"/>
                  </a:lnTo>
                  <a:lnTo>
                    <a:pt x="9808" y="402"/>
                  </a:lnTo>
                  <a:lnTo>
                    <a:pt x="8936" y="469"/>
                  </a:lnTo>
                  <a:lnTo>
                    <a:pt x="8094" y="536"/>
                  </a:lnTo>
                  <a:lnTo>
                    <a:pt x="7289" y="613"/>
                  </a:lnTo>
                  <a:lnTo>
                    <a:pt x="6513" y="690"/>
                  </a:lnTo>
                  <a:lnTo>
                    <a:pt x="5776" y="776"/>
                  </a:lnTo>
                  <a:lnTo>
                    <a:pt x="5076" y="852"/>
                  </a:lnTo>
                  <a:lnTo>
                    <a:pt x="4416" y="948"/>
                  </a:lnTo>
                  <a:lnTo>
                    <a:pt x="3803" y="1034"/>
                  </a:lnTo>
                  <a:lnTo>
                    <a:pt x="3218" y="1130"/>
                  </a:lnTo>
                  <a:lnTo>
                    <a:pt x="2682" y="1236"/>
                  </a:lnTo>
                  <a:lnTo>
                    <a:pt x="2193" y="1331"/>
                  </a:lnTo>
                  <a:lnTo>
                    <a:pt x="1753" y="1437"/>
                  </a:lnTo>
                  <a:lnTo>
                    <a:pt x="1351" y="1542"/>
                  </a:lnTo>
                  <a:lnTo>
                    <a:pt x="1006" y="1657"/>
                  </a:lnTo>
                  <a:lnTo>
                    <a:pt x="699" y="1772"/>
                  </a:lnTo>
                  <a:lnTo>
                    <a:pt x="575" y="1829"/>
                  </a:lnTo>
                  <a:lnTo>
                    <a:pt x="450" y="1877"/>
                  </a:lnTo>
                  <a:lnTo>
                    <a:pt x="345" y="1944"/>
                  </a:lnTo>
                  <a:lnTo>
                    <a:pt x="259" y="2002"/>
                  </a:lnTo>
                  <a:lnTo>
                    <a:pt x="182" y="2059"/>
                  </a:lnTo>
                  <a:lnTo>
                    <a:pt x="115" y="2117"/>
                  </a:lnTo>
                  <a:lnTo>
                    <a:pt x="67" y="2174"/>
                  </a:lnTo>
                  <a:lnTo>
                    <a:pt x="29" y="2232"/>
                  </a:lnTo>
                  <a:lnTo>
                    <a:pt x="10" y="2299"/>
                  </a:lnTo>
                  <a:lnTo>
                    <a:pt x="0" y="2356"/>
                  </a:lnTo>
                  <a:lnTo>
                    <a:pt x="10" y="2423"/>
                  </a:lnTo>
                  <a:lnTo>
                    <a:pt x="29" y="2481"/>
                  </a:lnTo>
                  <a:lnTo>
                    <a:pt x="67" y="2538"/>
                  </a:lnTo>
                  <a:lnTo>
                    <a:pt x="115" y="2596"/>
                  </a:lnTo>
                  <a:lnTo>
                    <a:pt x="182" y="2663"/>
                  </a:lnTo>
                  <a:lnTo>
                    <a:pt x="259" y="2720"/>
                  </a:lnTo>
                  <a:lnTo>
                    <a:pt x="345" y="2778"/>
                  </a:lnTo>
                  <a:lnTo>
                    <a:pt x="450" y="2835"/>
                  </a:lnTo>
                  <a:lnTo>
                    <a:pt x="575" y="2893"/>
                  </a:lnTo>
                  <a:lnTo>
                    <a:pt x="699" y="2950"/>
                  </a:lnTo>
                  <a:lnTo>
                    <a:pt x="1006" y="3055"/>
                  </a:lnTo>
                  <a:lnTo>
                    <a:pt x="1351" y="3170"/>
                  </a:lnTo>
                  <a:lnTo>
                    <a:pt x="1753" y="3276"/>
                  </a:lnTo>
                  <a:lnTo>
                    <a:pt x="2193" y="3381"/>
                  </a:lnTo>
                  <a:lnTo>
                    <a:pt x="2682" y="3486"/>
                  </a:lnTo>
                  <a:lnTo>
                    <a:pt x="3218" y="3582"/>
                  </a:lnTo>
                  <a:lnTo>
                    <a:pt x="3803" y="3678"/>
                  </a:lnTo>
                  <a:lnTo>
                    <a:pt x="4416" y="3774"/>
                  </a:lnTo>
                  <a:lnTo>
                    <a:pt x="5076" y="3860"/>
                  </a:lnTo>
                  <a:lnTo>
                    <a:pt x="5776" y="3946"/>
                  </a:lnTo>
                  <a:lnTo>
                    <a:pt x="6513" y="4023"/>
                  </a:lnTo>
                  <a:lnTo>
                    <a:pt x="7289" y="4099"/>
                  </a:lnTo>
                  <a:lnTo>
                    <a:pt x="8094" y="4176"/>
                  </a:lnTo>
                  <a:lnTo>
                    <a:pt x="8936" y="4253"/>
                  </a:lnTo>
                  <a:lnTo>
                    <a:pt x="9808" y="4310"/>
                  </a:lnTo>
                  <a:lnTo>
                    <a:pt x="10708" y="4377"/>
                  </a:lnTo>
                  <a:lnTo>
                    <a:pt x="11637" y="4435"/>
                  </a:lnTo>
                  <a:lnTo>
                    <a:pt x="12595" y="4483"/>
                  </a:lnTo>
                  <a:lnTo>
                    <a:pt x="13582" y="4530"/>
                  </a:lnTo>
                  <a:lnTo>
                    <a:pt x="14587" y="4578"/>
                  </a:lnTo>
                  <a:lnTo>
                    <a:pt x="15622" y="4607"/>
                  </a:lnTo>
                  <a:lnTo>
                    <a:pt x="16676" y="4645"/>
                  </a:lnTo>
                  <a:lnTo>
                    <a:pt x="17758" y="4665"/>
                  </a:lnTo>
                  <a:lnTo>
                    <a:pt x="18850" y="4693"/>
                  </a:lnTo>
                  <a:lnTo>
                    <a:pt x="19961" y="4703"/>
                  </a:lnTo>
                  <a:lnTo>
                    <a:pt x="21091" y="4712"/>
                  </a:lnTo>
                  <a:lnTo>
                    <a:pt x="23380" y="4712"/>
                  </a:lnTo>
                  <a:lnTo>
                    <a:pt x="24510" y="4703"/>
                  </a:lnTo>
                  <a:lnTo>
                    <a:pt x="25621" y="4693"/>
                  </a:lnTo>
                  <a:lnTo>
                    <a:pt x="26713" y="4665"/>
                  </a:lnTo>
                  <a:lnTo>
                    <a:pt x="27796" y="4645"/>
                  </a:lnTo>
                  <a:lnTo>
                    <a:pt x="28849" y="4607"/>
                  </a:lnTo>
                  <a:lnTo>
                    <a:pt x="29884" y="4578"/>
                  </a:lnTo>
                  <a:lnTo>
                    <a:pt x="30889" y="4530"/>
                  </a:lnTo>
                  <a:lnTo>
                    <a:pt x="31876" y="4483"/>
                  </a:lnTo>
                  <a:lnTo>
                    <a:pt x="32834" y="4435"/>
                  </a:lnTo>
                  <a:lnTo>
                    <a:pt x="33763" y="4377"/>
                  </a:lnTo>
                  <a:lnTo>
                    <a:pt x="34663" y="4310"/>
                  </a:lnTo>
                  <a:lnTo>
                    <a:pt x="35535" y="4253"/>
                  </a:lnTo>
                  <a:lnTo>
                    <a:pt x="36378" y="4176"/>
                  </a:lnTo>
                  <a:lnTo>
                    <a:pt x="37182" y="4099"/>
                  </a:lnTo>
                  <a:lnTo>
                    <a:pt x="37958" y="4023"/>
                  </a:lnTo>
                  <a:lnTo>
                    <a:pt x="38696" y="3946"/>
                  </a:lnTo>
                  <a:lnTo>
                    <a:pt x="39395" y="3860"/>
                  </a:lnTo>
                  <a:lnTo>
                    <a:pt x="40056" y="3774"/>
                  </a:lnTo>
                  <a:lnTo>
                    <a:pt x="40669" y="3678"/>
                  </a:lnTo>
                  <a:lnTo>
                    <a:pt x="41253" y="3582"/>
                  </a:lnTo>
                  <a:lnTo>
                    <a:pt x="41789" y="3486"/>
                  </a:lnTo>
                  <a:lnTo>
                    <a:pt x="42278" y="3381"/>
                  </a:lnTo>
                  <a:lnTo>
                    <a:pt x="42718" y="3276"/>
                  </a:lnTo>
                  <a:lnTo>
                    <a:pt x="43121" y="3170"/>
                  </a:lnTo>
                  <a:lnTo>
                    <a:pt x="43465" y="3055"/>
                  </a:lnTo>
                  <a:lnTo>
                    <a:pt x="43772" y="2950"/>
                  </a:lnTo>
                  <a:lnTo>
                    <a:pt x="43896" y="2893"/>
                  </a:lnTo>
                  <a:lnTo>
                    <a:pt x="44021" y="2835"/>
                  </a:lnTo>
                  <a:lnTo>
                    <a:pt x="44126" y="2778"/>
                  </a:lnTo>
                  <a:lnTo>
                    <a:pt x="44213" y="2720"/>
                  </a:lnTo>
                  <a:lnTo>
                    <a:pt x="44289" y="2663"/>
                  </a:lnTo>
                  <a:lnTo>
                    <a:pt x="44356" y="2596"/>
                  </a:lnTo>
                  <a:lnTo>
                    <a:pt x="44404" y="2538"/>
                  </a:lnTo>
                  <a:lnTo>
                    <a:pt x="44442" y="2481"/>
                  </a:lnTo>
                  <a:lnTo>
                    <a:pt x="44462" y="2423"/>
                  </a:lnTo>
                  <a:lnTo>
                    <a:pt x="44471" y="2356"/>
                  </a:lnTo>
                  <a:lnTo>
                    <a:pt x="44462" y="2299"/>
                  </a:lnTo>
                  <a:lnTo>
                    <a:pt x="44442" y="2232"/>
                  </a:lnTo>
                  <a:lnTo>
                    <a:pt x="44404" y="2174"/>
                  </a:lnTo>
                  <a:lnTo>
                    <a:pt x="44356" y="2117"/>
                  </a:lnTo>
                  <a:lnTo>
                    <a:pt x="44289" y="2059"/>
                  </a:lnTo>
                  <a:lnTo>
                    <a:pt x="44213" y="2002"/>
                  </a:lnTo>
                  <a:lnTo>
                    <a:pt x="44126" y="1944"/>
                  </a:lnTo>
                  <a:lnTo>
                    <a:pt x="44021" y="1877"/>
                  </a:lnTo>
                  <a:lnTo>
                    <a:pt x="43896" y="1829"/>
                  </a:lnTo>
                  <a:lnTo>
                    <a:pt x="43772" y="1772"/>
                  </a:lnTo>
                  <a:lnTo>
                    <a:pt x="43465" y="1657"/>
                  </a:lnTo>
                  <a:lnTo>
                    <a:pt x="43121" y="1542"/>
                  </a:lnTo>
                  <a:lnTo>
                    <a:pt x="42718" y="1437"/>
                  </a:lnTo>
                  <a:lnTo>
                    <a:pt x="42278" y="1331"/>
                  </a:lnTo>
                  <a:lnTo>
                    <a:pt x="41789" y="1236"/>
                  </a:lnTo>
                  <a:lnTo>
                    <a:pt x="41253" y="1130"/>
                  </a:lnTo>
                  <a:lnTo>
                    <a:pt x="40669" y="1034"/>
                  </a:lnTo>
                  <a:lnTo>
                    <a:pt x="40056" y="948"/>
                  </a:lnTo>
                  <a:lnTo>
                    <a:pt x="39395" y="852"/>
                  </a:lnTo>
                  <a:lnTo>
                    <a:pt x="38696" y="776"/>
                  </a:lnTo>
                  <a:lnTo>
                    <a:pt x="37958" y="690"/>
                  </a:lnTo>
                  <a:lnTo>
                    <a:pt x="37182" y="613"/>
                  </a:lnTo>
                  <a:lnTo>
                    <a:pt x="36378" y="536"/>
                  </a:lnTo>
                  <a:lnTo>
                    <a:pt x="35535" y="469"/>
                  </a:lnTo>
                  <a:lnTo>
                    <a:pt x="34663" y="402"/>
                  </a:lnTo>
                  <a:lnTo>
                    <a:pt x="33763" y="335"/>
                  </a:lnTo>
                  <a:lnTo>
                    <a:pt x="32834" y="287"/>
                  </a:lnTo>
                  <a:lnTo>
                    <a:pt x="31876" y="230"/>
                  </a:lnTo>
                  <a:lnTo>
                    <a:pt x="30889" y="182"/>
                  </a:lnTo>
                  <a:lnTo>
                    <a:pt x="29884" y="144"/>
                  </a:lnTo>
                  <a:lnTo>
                    <a:pt x="28849" y="105"/>
                  </a:lnTo>
                  <a:lnTo>
                    <a:pt x="27796" y="77"/>
                  </a:lnTo>
                  <a:lnTo>
                    <a:pt x="26713" y="48"/>
                  </a:lnTo>
                  <a:lnTo>
                    <a:pt x="25621" y="29"/>
                  </a:lnTo>
                  <a:lnTo>
                    <a:pt x="24510" y="10"/>
                  </a:lnTo>
                  <a:lnTo>
                    <a:pt x="23380"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6"/>
            <p:cNvSpPr/>
            <p:nvPr/>
          </p:nvSpPr>
          <p:spPr>
            <a:xfrm>
              <a:off x="5449625" y="4579763"/>
              <a:ext cx="3237261" cy="152217"/>
            </a:xfrm>
            <a:custGeom>
              <a:avLst/>
              <a:gdLst/>
              <a:ahLst/>
              <a:cxnLst/>
              <a:rect l="l" t="t" r="r" b="b"/>
              <a:pathLst>
                <a:path w="82305" h="3870" extrusionOk="0">
                  <a:moveTo>
                    <a:pt x="41148" y="0"/>
                  </a:moveTo>
                  <a:lnTo>
                    <a:pt x="36943" y="10"/>
                  </a:lnTo>
                  <a:lnTo>
                    <a:pt x="32853" y="38"/>
                  </a:lnTo>
                  <a:lnTo>
                    <a:pt x="28907" y="86"/>
                  </a:lnTo>
                  <a:lnTo>
                    <a:pt x="25133" y="153"/>
                  </a:lnTo>
                  <a:lnTo>
                    <a:pt x="21532" y="230"/>
                  </a:lnTo>
                  <a:lnTo>
                    <a:pt x="18141" y="335"/>
                  </a:lnTo>
                  <a:lnTo>
                    <a:pt x="14971" y="441"/>
                  </a:lnTo>
                  <a:lnTo>
                    <a:pt x="13477" y="508"/>
                  </a:lnTo>
                  <a:lnTo>
                    <a:pt x="12050" y="565"/>
                  </a:lnTo>
                  <a:lnTo>
                    <a:pt x="10690" y="632"/>
                  </a:lnTo>
                  <a:lnTo>
                    <a:pt x="9397" y="709"/>
                  </a:lnTo>
                  <a:lnTo>
                    <a:pt x="8171" y="776"/>
                  </a:lnTo>
                  <a:lnTo>
                    <a:pt x="7021" y="853"/>
                  </a:lnTo>
                  <a:lnTo>
                    <a:pt x="5958" y="929"/>
                  </a:lnTo>
                  <a:lnTo>
                    <a:pt x="4962" y="1015"/>
                  </a:lnTo>
                  <a:lnTo>
                    <a:pt x="4052" y="1092"/>
                  </a:lnTo>
                  <a:lnTo>
                    <a:pt x="3228" y="1178"/>
                  </a:lnTo>
                  <a:lnTo>
                    <a:pt x="2491" y="1264"/>
                  </a:lnTo>
                  <a:lnTo>
                    <a:pt x="1849" y="1360"/>
                  </a:lnTo>
                  <a:lnTo>
                    <a:pt x="1294" y="1446"/>
                  </a:lnTo>
                  <a:lnTo>
                    <a:pt x="834" y="1542"/>
                  </a:lnTo>
                  <a:lnTo>
                    <a:pt x="642" y="1590"/>
                  </a:lnTo>
                  <a:lnTo>
                    <a:pt x="470" y="1638"/>
                  </a:lnTo>
                  <a:lnTo>
                    <a:pt x="326" y="1686"/>
                  </a:lnTo>
                  <a:lnTo>
                    <a:pt x="211" y="1734"/>
                  </a:lnTo>
                  <a:lnTo>
                    <a:pt x="115" y="1782"/>
                  </a:lnTo>
                  <a:lnTo>
                    <a:pt x="48" y="1829"/>
                  </a:lnTo>
                  <a:lnTo>
                    <a:pt x="10" y="1887"/>
                  </a:lnTo>
                  <a:lnTo>
                    <a:pt x="0" y="1906"/>
                  </a:lnTo>
                  <a:lnTo>
                    <a:pt x="0" y="1935"/>
                  </a:lnTo>
                  <a:lnTo>
                    <a:pt x="0" y="1954"/>
                  </a:lnTo>
                  <a:lnTo>
                    <a:pt x="10" y="1983"/>
                  </a:lnTo>
                  <a:lnTo>
                    <a:pt x="48" y="2031"/>
                  </a:lnTo>
                  <a:lnTo>
                    <a:pt x="115" y="2079"/>
                  </a:lnTo>
                  <a:lnTo>
                    <a:pt x="211" y="2126"/>
                  </a:lnTo>
                  <a:lnTo>
                    <a:pt x="326" y="2184"/>
                  </a:lnTo>
                  <a:lnTo>
                    <a:pt x="470" y="2232"/>
                  </a:lnTo>
                  <a:lnTo>
                    <a:pt x="642" y="2280"/>
                  </a:lnTo>
                  <a:lnTo>
                    <a:pt x="834" y="2318"/>
                  </a:lnTo>
                  <a:lnTo>
                    <a:pt x="1294" y="2414"/>
                  </a:lnTo>
                  <a:lnTo>
                    <a:pt x="1849" y="2510"/>
                  </a:lnTo>
                  <a:lnTo>
                    <a:pt x="2491" y="2596"/>
                  </a:lnTo>
                  <a:lnTo>
                    <a:pt x="3228" y="2682"/>
                  </a:lnTo>
                  <a:lnTo>
                    <a:pt x="4052" y="2768"/>
                  </a:lnTo>
                  <a:lnTo>
                    <a:pt x="4962" y="2854"/>
                  </a:lnTo>
                  <a:lnTo>
                    <a:pt x="5958" y="2931"/>
                  </a:lnTo>
                  <a:lnTo>
                    <a:pt x="7021" y="3017"/>
                  </a:lnTo>
                  <a:lnTo>
                    <a:pt x="8171" y="3094"/>
                  </a:lnTo>
                  <a:lnTo>
                    <a:pt x="9397" y="3161"/>
                  </a:lnTo>
                  <a:lnTo>
                    <a:pt x="10690" y="3228"/>
                  </a:lnTo>
                  <a:lnTo>
                    <a:pt x="12050" y="3295"/>
                  </a:lnTo>
                  <a:lnTo>
                    <a:pt x="13477" y="3362"/>
                  </a:lnTo>
                  <a:lnTo>
                    <a:pt x="14971" y="3419"/>
                  </a:lnTo>
                  <a:lnTo>
                    <a:pt x="18141" y="3534"/>
                  </a:lnTo>
                  <a:lnTo>
                    <a:pt x="21532" y="3630"/>
                  </a:lnTo>
                  <a:lnTo>
                    <a:pt x="25133" y="3716"/>
                  </a:lnTo>
                  <a:lnTo>
                    <a:pt x="28907" y="3774"/>
                  </a:lnTo>
                  <a:lnTo>
                    <a:pt x="32853" y="3822"/>
                  </a:lnTo>
                  <a:lnTo>
                    <a:pt x="36943" y="3860"/>
                  </a:lnTo>
                  <a:lnTo>
                    <a:pt x="41148" y="3870"/>
                  </a:lnTo>
                  <a:lnTo>
                    <a:pt x="45353" y="3860"/>
                  </a:lnTo>
                  <a:lnTo>
                    <a:pt x="49443" y="3822"/>
                  </a:lnTo>
                  <a:lnTo>
                    <a:pt x="53389" y="3774"/>
                  </a:lnTo>
                  <a:lnTo>
                    <a:pt x="57172" y="3716"/>
                  </a:lnTo>
                  <a:lnTo>
                    <a:pt x="60764" y="3630"/>
                  </a:lnTo>
                  <a:lnTo>
                    <a:pt x="64155" y="3534"/>
                  </a:lnTo>
                  <a:lnTo>
                    <a:pt x="67325" y="3419"/>
                  </a:lnTo>
                  <a:lnTo>
                    <a:pt x="68819" y="3362"/>
                  </a:lnTo>
                  <a:lnTo>
                    <a:pt x="70246" y="3295"/>
                  </a:lnTo>
                  <a:lnTo>
                    <a:pt x="71616" y="3228"/>
                  </a:lnTo>
                  <a:lnTo>
                    <a:pt x="72909" y="3161"/>
                  </a:lnTo>
                  <a:lnTo>
                    <a:pt x="74125" y="3094"/>
                  </a:lnTo>
                  <a:lnTo>
                    <a:pt x="75275" y="3017"/>
                  </a:lnTo>
                  <a:lnTo>
                    <a:pt x="76347" y="2931"/>
                  </a:lnTo>
                  <a:lnTo>
                    <a:pt x="77334" y="2854"/>
                  </a:lnTo>
                  <a:lnTo>
                    <a:pt x="78244" y="2768"/>
                  </a:lnTo>
                  <a:lnTo>
                    <a:pt x="79068" y="2682"/>
                  </a:lnTo>
                  <a:lnTo>
                    <a:pt x="79805" y="2596"/>
                  </a:lnTo>
                  <a:lnTo>
                    <a:pt x="80456" y="2510"/>
                  </a:lnTo>
                  <a:lnTo>
                    <a:pt x="81012" y="2414"/>
                  </a:lnTo>
                  <a:lnTo>
                    <a:pt x="81462" y="2318"/>
                  </a:lnTo>
                  <a:lnTo>
                    <a:pt x="81663" y="2280"/>
                  </a:lnTo>
                  <a:lnTo>
                    <a:pt x="81826" y="2232"/>
                  </a:lnTo>
                  <a:lnTo>
                    <a:pt x="81970" y="2184"/>
                  </a:lnTo>
                  <a:lnTo>
                    <a:pt x="82094" y="2126"/>
                  </a:lnTo>
                  <a:lnTo>
                    <a:pt x="82180" y="2079"/>
                  </a:lnTo>
                  <a:lnTo>
                    <a:pt x="82248" y="2031"/>
                  </a:lnTo>
                  <a:lnTo>
                    <a:pt x="82286" y="1983"/>
                  </a:lnTo>
                  <a:lnTo>
                    <a:pt x="82295" y="1954"/>
                  </a:lnTo>
                  <a:lnTo>
                    <a:pt x="82305" y="1935"/>
                  </a:lnTo>
                  <a:lnTo>
                    <a:pt x="82295" y="1906"/>
                  </a:lnTo>
                  <a:lnTo>
                    <a:pt x="82286" y="1887"/>
                  </a:lnTo>
                  <a:lnTo>
                    <a:pt x="82248" y="1829"/>
                  </a:lnTo>
                  <a:lnTo>
                    <a:pt x="82180" y="1782"/>
                  </a:lnTo>
                  <a:lnTo>
                    <a:pt x="82094" y="1734"/>
                  </a:lnTo>
                  <a:lnTo>
                    <a:pt x="81970" y="1686"/>
                  </a:lnTo>
                  <a:lnTo>
                    <a:pt x="81826" y="1638"/>
                  </a:lnTo>
                  <a:lnTo>
                    <a:pt x="81663" y="1590"/>
                  </a:lnTo>
                  <a:lnTo>
                    <a:pt x="81462" y="1542"/>
                  </a:lnTo>
                  <a:lnTo>
                    <a:pt x="81012" y="1446"/>
                  </a:lnTo>
                  <a:lnTo>
                    <a:pt x="80456" y="1360"/>
                  </a:lnTo>
                  <a:lnTo>
                    <a:pt x="79805" y="1264"/>
                  </a:lnTo>
                  <a:lnTo>
                    <a:pt x="79068" y="1178"/>
                  </a:lnTo>
                  <a:lnTo>
                    <a:pt x="78244" y="1092"/>
                  </a:lnTo>
                  <a:lnTo>
                    <a:pt x="77334" y="1015"/>
                  </a:lnTo>
                  <a:lnTo>
                    <a:pt x="76347" y="929"/>
                  </a:lnTo>
                  <a:lnTo>
                    <a:pt x="75275" y="853"/>
                  </a:lnTo>
                  <a:lnTo>
                    <a:pt x="74125" y="776"/>
                  </a:lnTo>
                  <a:lnTo>
                    <a:pt x="72909" y="709"/>
                  </a:lnTo>
                  <a:lnTo>
                    <a:pt x="71616" y="632"/>
                  </a:lnTo>
                  <a:lnTo>
                    <a:pt x="70246" y="565"/>
                  </a:lnTo>
                  <a:lnTo>
                    <a:pt x="68819" y="508"/>
                  </a:lnTo>
                  <a:lnTo>
                    <a:pt x="67325" y="441"/>
                  </a:lnTo>
                  <a:lnTo>
                    <a:pt x="64155" y="335"/>
                  </a:lnTo>
                  <a:lnTo>
                    <a:pt x="60764" y="230"/>
                  </a:lnTo>
                  <a:lnTo>
                    <a:pt x="57172" y="153"/>
                  </a:lnTo>
                  <a:lnTo>
                    <a:pt x="53389" y="86"/>
                  </a:lnTo>
                  <a:lnTo>
                    <a:pt x="49443" y="38"/>
                  </a:lnTo>
                  <a:lnTo>
                    <a:pt x="45353" y="10"/>
                  </a:lnTo>
                  <a:lnTo>
                    <a:pt x="41148"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6"/>
            <p:cNvSpPr/>
            <p:nvPr/>
          </p:nvSpPr>
          <p:spPr>
            <a:xfrm>
              <a:off x="8191774" y="3231092"/>
              <a:ext cx="378261" cy="86296"/>
            </a:xfrm>
            <a:custGeom>
              <a:avLst/>
              <a:gdLst/>
              <a:ahLst/>
              <a:cxnLst/>
              <a:rect l="l" t="t" r="r" b="b"/>
              <a:pathLst>
                <a:path w="9617" h="2194" extrusionOk="0">
                  <a:moveTo>
                    <a:pt x="4473" y="0"/>
                  </a:moveTo>
                  <a:lnTo>
                    <a:pt x="4186" y="10"/>
                  </a:lnTo>
                  <a:lnTo>
                    <a:pt x="3860" y="29"/>
                  </a:lnTo>
                  <a:lnTo>
                    <a:pt x="3075" y="77"/>
                  </a:lnTo>
                  <a:lnTo>
                    <a:pt x="2223" y="154"/>
                  </a:lnTo>
                  <a:lnTo>
                    <a:pt x="1389" y="240"/>
                  </a:lnTo>
                  <a:lnTo>
                    <a:pt x="680" y="307"/>
                  </a:lnTo>
                  <a:lnTo>
                    <a:pt x="0" y="384"/>
                  </a:lnTo>
                  <a:lnTo>
                    <a:pt x="1657" y="1322"/>
                  </a:lnTo>
                  <a:lnTo>
                    <a:pt x="2184" y="1466"/>
                  </a:lnTo>
                  <a:lnTo>
                    <a:pt x="2730" y="1590"/>
                  </a:lnTo>
                  <a:lnTo>
                    <a:pt x="3305" y="1705"/>
                  </a:lnTo>
                  <a:lnTo>
                    <a:pt x="3899" y="1811"/>
                  </a:lnTo>
                  <a:lnTo>
                    <a:pt x="4502" y="1897"/>
                  </a:lnTo>
                  <a:lnTo>
                    <a:pt x="5096" y="1973"/>
                  </a:lnTo>
                  <a:lnTo>
                    <a:pt x="5690" y="2041"/>
                  </a:lnTo>
                  <a:lnTo>
                    <a:pt x="6264" y="2098"/>
                  </a:lnTo>
                  <a:lnTo>
                    <a:pt x="6820" y="2136"/>
                  </a:lnTo>
                  <a:lnTo>
                    <a:pt x="7337" y="2165"/>
                  </a:lnTo>
                  <a:lnTo>
                    <a:pt x="7826" y="2184"/>
                  </a:lnTo>
                  <a:lnTo>
                    <a:pt x="8266" y="2194"/>
                  </a:lnTo>
                  <a:lnTo>
                    <a:pt x="8649" y="2184"/>
                  </a:lnTo>
                  <a:lnTo>
                    <a:pt x="8975" y="2165"/>
                  </a:lnTo>
                  <a:lnTo>
                    <a:pt x="9234" y="2127"/>
                  </a:lnTo>
                  <a:lnTo>
                    <a:pt x="9339" y="2108"/>
                  </a:lnTo>
                  <a:lnTo>
                    <a:pt x="9416" y="2088"/>
                  </a:lnTo>
                  <a:lnTo>
                    <a:pt x="9483" y="2060"/>
                  </a:lnTo>
                  <a:lnTo>
                    <a:pt x="9531" y="2031"/>
                  </a:lnTo>
                  <a:lnTo>
                    <a:pt x="9569" y="2002"/>
                  </a:lnTo>
                  <a:lnTo>
                    <a:pt x="9598" y="1983"/>
                  </a:lnTo>
                  <a:lnTo>
                    <a:pt x="9617" y="1954"/>
                  </a:lnTo>
                  <a:lnTo>
                    <a:pt x="9617" y="1926"/>
                  </a:lnTo>
                  <a:lnTo>
                    <a:pt x="9617" y="1897"/>
                  </a:lnTo>
                  <a:lnTo>
                    <a:pt x="9598" y="1868"/>
                  </a:lnTo>
                  <a:lnTo>
                    <a:pt x="9578" y="1839"/>
                  </a:lnTo>
                  <a:lnTo>
                    <a:pt x="9540" y="1811"/>
                  </a:lnTo>
                  <a:lnTo>
                    <a:pt x="9464" y="1753"/>
                  </a:lnTo>
                  <a:lnTo>
                    <a:pt x="9349" y="1696"/>
                  </a:lnTo>
                  <a:lnTo>
                    <a:pt x="9224" y="1638"/>
                  </a:lnTo>
                  <a:lnTo>
                    <a:pt x="8927" y="1523"/>
                  </a:lnTo>
                  <a:lnTo>
                    <a:pt x="8611" y="1408"/>
                  </a:lnTo>
                  <a:lnTo>
                    <a:pt x="8314" y="1313"/>
                  </a:lnTo>
                  <a:lnTo>
                    <a:pt x="8190" y="1255"/>
                  </a:lnTo>
                  <a:lnTo>
                    <a:pt x="8084" y="1217"/>
                  </a:lnTo>
                  <a:lnTo>
                    <a:pt x="7605" y="997"/>
                  </a:lnTo>
                  <a:lnTo>
                    <a:pt x="7107" y="786"/>
                  </a:lnTo>
                  <a:lnTo>
                    <a:pt x="6628" y="604"/>
                  </a:lnTo>
                  <a:lnTo>
                    <a:pt x="6169" y="431"/>
                  </a:lnTo>
                  <a:lnTo>
                    <a:pt x="5747" y="288"/>
                  </a:lnTo>
                  <a:lnTo>
                    <a:pt x="5364" y="173"/>
                  </a:lnTo>
                  <a:lnTo>
                    <a:pt x="5058" y="77"/>
                  </a:lnTo>
                  <a:lnTo>
                    <a:pt x="4828" y="20"/>
                  </a:lnTo>
                  <a:lnTo>
                    <a:pt x="4761" y="10"/>
                  </a:lnTo>
                  <a:lnTo>
                    <a:pt x="4684" y="0"/>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6"/>
            <p:cNvSpPr/>
            <p:nvPr/>
          </p:nvSpPr>
          <p:spPr>
            <a:xfrm>
              <a:off x="8252423" y="3224681"/>
              <a:ext cx="342114" cy="102500"/>
            </a:xfrm>
            <a:custGeom>
              <a:avLst/>
              <a:gdLst/>
              <a:ahLst/>
              <a:cxnLst/>
              <a:rect l="l" t="t" r="r" b="b"/>
              <a:pathLst>
                <a:path w="8698" h="2606" extrusionOk="0">
                  <a:moveTo>
                    <a:pt x="2998" y="1"/>
                  </a:moveTo>
                  <a:lnTo>
                    <a:pt x="2797" y="10"/>
                  </a:lnTo>
                  <a:lnTo>
                    <a:pt x="2558" y="20"/>
                  </a:lnTo>
                  <a:lnTo>
                    <a:pt x="2021" y="68"/>
                  </a:lnTo>
                  <a:lnTo>
                    <a:pt x="1456" y="144"/>
                  </a:lnTo>
                  <a:lnTo>
                    <a:pt x="901" y="211"/>
                  </a:lnTo>
                  <a:lnTo>
                    <a:pt x="441" y="278"/>
                  </a:lnTo>
                  <a:lnTo>
                    <a:pt x="0" y="345"/>
                  </a:lnTo>
                  <a:lnTo>
                    <a:pt x="0" y="403"/>
                  </a:lnTo>
                  <a:lnTo>
                    <a:pt x="249" y="432"/>
                  </a:lnTo>
                  <a:lnTo>
                    <a:pt x="489" y="479"/>
                  </a:lnTo>
                  <a:lnTo>
                    <a:pt x="728" y="527"/>
                  </a:lnTo>
                  <a:lnTo>
                    <a:pt x="949" y="594"/>
                  </a:lnTo>
                  <a:lnTo>
                    <a:pt x="1169" y="661"/>
                  </a:lnTo>
                  <a:lnTo>
                    <a:pt x="1380" y="748"/>
                  </a:lnTo>
                  <a:lnTo>
                    <a:pt x="1571" y="843"/>
                  </a:lnTo>
                  <a:lnTo>
                    <a:pt x="1763" y="949"/>
                  </a:lnTo>
                  <a:lnTo>
                    <a:pt x="1945" y="1064"/>
                  </a:lnTo>
                  <a:lnTo>
                    <a:pt x="2117" y="1188"/>
                  </a:lnTo>
                  <a:lnTo>
                    <a:pt x="2270" y="1322"/>
                  </a:lnTo>
                  <a:lnTo>
                    <a:pt x="2424" y="1476"/>
                  </a:lnTo>
                  <a:lnTo>
                    <a:pt x="2558" y="1638"/>
                  </a:lnTo>
                  <a:lnTo>
                    <a:pt x="2692" y="1811"/>
                  </a:lnTo>
                  <a:lnTo>
                    <a:pt x="2807" y="2002"/>
                  </a:lnTo>
                  <a:lnTo>
                    <a:pt x="2912" y="2204"/>
                  </a:lnTo>
                  <a:lnTo>
                    <a:pt x="4205" y="2347"/>
                  </a:lnTo>
                  <a:lnTo>
                    <a:pt x="4770" y="2414"/>
                  </a:lnTo>
                  <a:lnTo>
                    <a:pt x="5335" y="2472"/>
                  </a:lnTo>
                  <a:lnTo>
                    <a:pt x="5747" y="2500"/>
                  </a:lnTo>
                  <a:lnTo>
                    <a:pt x="6207" y="2539"/>
                  </a:lnTo>
                  <a:lnTo>
                    <a:pt x="6686" y="2568"/>
                  </a:lnTo>
                  <a:lnTo>
                    <a:pt x="7155" y="2587"/>
                  </a:lnTo>
                  <a:lnTo>
                    <a:pt x="7586" y="2606"/>
                  </a:lnTo>
                  <a:lnTo>
                    <a:pt x="7950" y="2606"/>
                  </a:lnTo>
                  <a:lnTo>
                    <a:pt x="8218" y="2596"/>
                  </a:lnTo>
                  <a:lnTo>
                    <a:pt x="8314" y="2587"/>
                  </a:lnTo>
                  <a:lnTo>
                    <a:pt x="8381" y="2577"/>
                  </a:lnTo>
                  <a:lnTo>
                    <a:pt x="8506" y="2520"/>
                  </a:lnTo>
                  <a:lnTo>
                    <a:pt x="8602" y="2462"/>
                  </a:lnTo>
                  <a:lnTo>
                    <a:pt x="8640" y="2433"/>
                  </a:lnTo>
                  <a:lnTo>
                    <a:pt x="8659" y="2395"/>
                  </a:lnTo>
                  <a:lnTo>
                    <a:pt x="8678" y="2366"/>
                  </a:lnTo>
                  <a:lnTo>
                    <a:pt x="8697" y="2328"/>
                  </a:lnTo>
                  <a:lnTo>
                    <a:pt x="8697" y="2290"/>
                  </a:lnTo>
                  <a:lnTo>
                    <a:pt x="8697" y="2251"/>
                  </a:lnTo>
                  <a:lnTo>
                    <a:pt x="8678" y="2213"/>
                  </a:lnTo>
                  <a:lnTo>
                    <a:pt x="8659" y="2175"/>
                  </a:lnTo>
                  <a:lnTo>
                    <a:pt x="8592" y="2089"/>
                  </a:lnTo>
                  <a:lnTo>
                    <a:pt x="8496" y="1993"/>
                  </a:lnTo>
                  <a:lnTo>
                    <a:pt x="8362" y="1897"/>
                  </a:lnTo>
                  <a:lnTo>
                    <a:pt x="8199" y="1792"/>
                  </a:lnTo>
                  <a:lnTo>
                    <a:pt x="8008" y="1677"/>
                  </a:lnTo>
                  <a:lnTo>
                    <a:pt x="7778" y="1562"/>
                  </a:lnTo>
                  <a:lnTo>
                    <a:pt x="7519" y="1437"/>
                  </a:lnTo>
                  <a:lnTo>
                    <a:pt x="7232" y="1303"/>
                  </a:lnTo>
                  <a:lnTo>
                    <a:pt x="6906" y="1169"/>
                  </a:lnTo>
                  <a:lnTo>
                    <a:pt x="6542" y="1016"/>
                  </a:lnTo>
                  <a:lnTo>
                    <a:pt x="6063" y="834"/>
                  </a:lnTo>
                  <a:lnTo>
                    <a:pt x="5565" y="671"/>
                  </a:lnTo>
                  <a:lnTo>
                    <a:pt x="5086" y="518"/>
                  </a:lnTo>
                  <a:lnTo>
                    <a:pt x="4627" y="374"/>
                  </a:lnTo>
                  <a:lnTo>
                    <a:pt x="4205" y="259"/>
                  </a:lnTo>
                  <a:lnTo>
                    <a:pt x="3832" y="154"/>
                  </a:lnTo>
                  <a:lnTo>
                    <a:pt x="3286" y="20"/>
                  </a:lnTo>
                  <a:lnTo>
                    <a:pt x="3171" y="10"/>
                  </a:lnTo>
                  <a:lnTo>
                    <a:pt x="29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6"/>
            <p:cNvSpPr/>
            <p:nvPr/>
          </p:nvSpPr>
          <p:spPr>
            <a:xfrm>
              <a:off x="7744222" y="3452213"/>
              <a:ext cx="62185" cy="898944"/>
            </a:xfrm>
            <a:custGeom>
              <a:avLst/>
              <a:gdLst/>
              <a:ahLst/>
              <a:cxnLst/>
              <a:rect l="l" t="t" r="r" b="b"/>
              <a:pathLst>
                <a:path w="1581" h="22855" extrusionOk="0">
                  <a:moveTo>
                    <a:pt x="1" y="1"/>
                  </a:moveTo>
                  <a:lnTo>
                    <a:pt x="1" y="22854"/>
                  </a:lnTo>
                  <a:lnTo>
                    <a:pt x="1581" y="22854"/>
                  </a:lnTo>
                  <a:lnTo>
                    <a:pt x="1581" y="1"/>
                  </a:lnTo>
                  <a:close/>
                </a:path>
              </a:pathLst>
            </a:custGeom>
            <a:solidFill>
              <a:srgbClr val="959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6"/>
            <p:cNvSpPr/>
            <p:nvPr/>
          </p:nvSpPr>
          <p:spPr>
            <a:xfrm>
              <a:off x="7478656" y="4279862"/>
              <a:ext cx="592977" cy="160162"/>
            </a:xfrm>
            <a:custGeom>
              <a:avLst/>
              <a:gdLst/>
              <a:ahLst/>
              <a:cxnLst/>
              <a:rect l="l" t="t" r="r" b="b"/>
              <a:pathLst>
                <a:path w="15076" h="4072" extrusionOk="0">
                  <a:moveTo>
                    <a:pt x="4071" y="1"/>
                  </a:moveTo>
                  <a:lnTo>
                    <a:pt x="3860" y="10"/>
                  </a:lnTo>
                  <a:lnTo>
                    <a:pt x="3659" y="30"/>
                  </a:lnTo>
                  <a:lnTo>
                    <a:pt x="3458" y="49"/>
                  </a:lnTo>
                  <a:lnTo>
                    <a:pt x="3257" y="87"/>
                  </a:lnTo>
                  <a:lnTo>
                    <a:pt x="3055" y="135"/>
                  </a:lnTo>
                  <a:lnTo>
                    <a:pt x="2864" y="192"/>
                  </a:lnTo>
                  <a:lnTo>
                    <a:pt x="2672" y="250"/>
                  </a:lnTo>
                  <a:lnTo>
                    <a:pt x="2490" y="327"/>
                  </a:lnTo>
                  <a:lnTo>
                    <a:pt x="2308" y="403"/>
                  </a:lnTo>
                  <a:lnTo>
                    <a:pt x="2136" y="499"/>
                  </a:lnTo>
                  <a:lnTo>
                    <a:pt x="1964" y="595"/>
                  </a:lnTo>
                  <a:lnTo>
                    <a:pt x="1801" y="700"/>
                  </a:lnTo>
                  <a:lnTo>
                    <a:pt x="1638" y="815"/>
                  </a:lnTo>
                  <a:lnTo>
                    <a:pt x="1485" y="940"/>
                  </a:lnTo>
                  <a:lnTo>
                    <a:pt x="1341" y="1064"/>
                  </a:lnTo>
                  <a:lnTo>
                    <a:pt x="1197" y="1198"/>
                  </a:lnTo>
                  <a:lnTo>
                    <a:pt x="1063" y="1342"/>
                  </a:lnTo>
                  <a:lnTo>
                    <a:pt x="929" y="1485"/>
                  </a:lnTo>
                  <a:lnTo>
                    <a:pt x="814" y="1639"/>
                  </a:lnTo>
                  <a:lnTo>
                    <a:pt x="699" y="1802"/>
                  </a:lnTo>
                  <a:lnTo>
                    <a:pt x="594" y="1964"/>
                  </a:lnTo>
                  <a:lnTo>
                    <a:pt x="498" y="2137"/>
                  </a:lnTo>
                  <a:lnTo>
                    <a:pt x="402" y="2309"/>
                  </a:lnTo>
                  <a:lnTo>
                    <a:pt x="326" y="2491"/>
                  </a:lnTo>
                  <a:lnTo>
                    <a:pt x="249" y="2673"/>
                  </a:lnTo>
                  <a:lnTo>
                    <a:pt x="182" y="2865"/>
                  </a:lnTo>
                  <a:lnTo>
                    <a:pt x="134" y="3056"/>
                  </a:lnTo>
                  <a:lnTo>
                    <a:pt x="86" y="3257"/>
                  </a:lnTo>
                  <a:lnTo>
                    <a:pt x="48" y="3459"/>
                  </a:lnTo>
                  <a:lnTo>
                    <a:pt x="29" y="3660"/>
                  </a:lnTo>
                  <a:lnTo>
                    <a:pt x="10" y="3861"/>
                  </a:lnTo>
                  <a:lnTo>
                    <a:pt x="0" y="4072"/>
                  </a:lnTo>
                  <a:lnTo>
                    <a:pt x="1293" y="4072"/>
                  </a:lnTo>
                  <a:lnTo>
                    <a:pt x="1303" y="3928"/>
                  </a:lnTo>
                  <a:lnTo>
                    <a:pt x="1312" y="3794"/>
                  </a:lnTo>
                  <a:lnTo>
                    <a:pt x="1331" y="3650"/>
                  </a:lnTo>
                  <a:lnTo>
                    <a:pt x="1351" y="3516"/>
                  </a:lnTo>
                  <a:lnTo>
                    <a:pt x="1389" y="3382"/>
                  </a:lnTo>
                  <a:lnTo>
                    <a:pt x="1427" y="3248"/>
                  </a:lnTo>
                  <a:lnTo>
                    <a:pt x="1466" y="3123"/>
                  </a:lnTo>
                  <a:lnTo>
                    <a:pt x="1513" y="2999"/>
                  </a:lnTo>
                  <a:lnTo>
                    <a:pt x="1571" y="2874"/>
                  </a:lnTo>
                  <a:lnTo>
                    <a:pt x="1628" y="2750"/>
                  </a:lnTo>
                  <a:lnTo>
                    <a:pt x="1695" y="2635"/>
                  </a:lnTo>
                  <a:lnTo>
                    <a:pt x="1772" y="2520"/>
                  </a:lnTo>
                  <a:lnTo>
                    <a:pt x="1849" y="2415"/>
                  </a:lnTo>
                  <a:lnTo>
                    <a:pt x="1935" y="2309"/>
                  </a:lnTo>
                  <a:lnTo>
                    <a:pt x="2021" y="2213"/>
                  </a:lnTo>
                  <a:lnTo>
                    <a:pt x="2107" y="2108"/>
                  </a:lnTo>
                  <a:lnTo>
                    <a:pt x="2203" y="2022"/>
                  </a:lnTo>
                  <a:lnTo>
                    <a:pt x="2308" y="1936"/>
                  </a:lnTo>
                  <a:lnTo>
                    <a:pt x="2414" y="1849"/>
                  </a:lnTo>
                  <a:lnTo>
                    <a:pt x="2519" y="1773"/>
                  </a:lnTo>
                  <a:lnTo>
                    <a:pt x="2634" y="1706"/>
                  </a:lnTo>
                  <a:lnTo>
                    <a:pt x="2749" y="1639"/>
                  </a:lnTo>
                  <a:lnTo>
                    <a:pt x="2873" y="1572"/>
                  </a:lnTo>
                  <a:lnTo>
                    <a:pt x="2998" y="1514"/>
                  </a:lnTo>
                  <a:lnTo>
                    <a:pt x="3123" y="1466"/>
                  </a:lnTo>
                  <a:lnTo>
                    <a:pt x="3247" y="1428"/>
                  </a:lnTo>
                  <a:lnTo>
                    <a:pt x="3381" y="1390"/>
                  </a:lnTo>
                  <a:lnTo>
                    <a:pt x="3515" y="1351"/>
                  </a:lnTo>
                  <a:lnTo>
                    <a:pt x="3649" y="1332"/>
                  </a:lnTo>
                  <a:lnTo>
                    <a:pt x="3793" y="1313"/>
                  </a:lnTo>
                  <a:lnTo>
                    <a:pt x="3927" y="1304"/>
                  </a:lnTo>
                  <a:lnTo>
                    <a:pt x="11149" y="1304"/>
                  </a:lnTo>
                  <a:lnTo>
                    <a:pt x="11293" y="1313"/>
                  </a:lnTo>
                  <a:lnTo>
                    <a:pt x="11427" y="1332"/>
                  </a:lnTo>
                  <a:lnTo>
                    <a:pt x="11570" y="1351"/>
                  </a:lnTo>
                  <a:lnTo>
                    <a:pt x="11704" y="1390"/>
                  </a:lnTo>
                  <a:lnTo>
                    <a:pt x="11829" y="1428"/>
                  </a:lnTo>
                  <a:lnTo>
                    <a:pt x="11963" y="1466"/>
                  </a:lnTo>
                  <a:lnTo>
                    <a:pt x="12088" y="1514"/>
                  </a:lnTo>
                  <a:lnTo>
                    <a:pt x="12212" y="1572"/>
                  </a:lnTo>
                  <a:lnTo>
                    <a:pt x="12327" y="1639"/>
                  </a:lnTo>
                  <a:lnTo>
                    <a:pt x="12442" y="1706"/>
                  </a:lnTo>
                  <a:lnTo>
                    <a:pt x="12557" y="1773"/>
                  </a:lnTo>
                  <a:lnTo>
                    <a:pt x="12662" y="1849"/>
                  </a:lnTo>
                  <a:lnTo>
                    <a:pt x="12768" y="1936"/>
                  </a:lnTo>
                  <a:lnTo>
                    <a:pt x="12873" y="2022"/>
                  </a:lnTo>
                  <a:lnTo>
                    <a:pt x="12969" y="2108"/>
                  </a:lnTo>
                  <a:lnTo>
                    <a:pt x="13065" y="2213"/>
                  </a:lnTo>
                  <a:lnTo>
                    <a:pt x="13151" y="2309"/>
                  </a:lnTo>
                  <a:lnTo>
                    <a:pt x="13227" y="2415"/>
                  </a:lnTo>
                  <a:lnTo>
                    <a:pt x="13304" y="2520"/>
                  </a:lnTo>
                  <a:lnTo>
                    <a:pt x="13381" y="2635"/>
                  </a:lnTo>
                  <a:lnTo>
                    <a:pt x="13448" y="2750"/>
                  </a:lnTo>
                  <a:lnTo>
                    <a:pt x="13505" y="2874"/>
                  </a:lnTo>
                  <a:lnTo>
                    <a:pt x="13563" y="2999"/>
                  </a:lnTo>
                  <a:lnTo>
                    <a:pt x="13611" y="3123"/>
                  </a:lnTo>
                  <a:lnTo>
                    <a:pt x="13658" y="3248"/>
                  </a:lnTo>
                  <a:lnTo>
                    <a:pt x="13697" y="3382"/>
                  </a:lnTo>
                  <a:lnTo>
                    <a:pt x="13725" y="3516"/>
                  </a:lnTo>
                  <a:lnTo>
                    <a:pt x="13754" y="3650"/>
                  </a:lnTo>
                  <a:lnTo>
                    <a:pt x="13764" y="3794"/>
                  </a:lnTo>
                  <a:lnTo>
                    <a:pt x="13783" y="3928"/>
                  </a:lnTo>
                  <a:lnTo>
                    <a:pt x="13783" y="4072"/>
                  </a:lnTo>
                  <a:lnTo>
                    <a:pt x="15076" y="4072"/>
                  </a:lnTo>
                  <a:lnTo>
                    <a:pt x="15076" y="3861"/>
                  </a:lnTo>
                  <a:lnTo>
                    <a:pt x="15057" y="3660"/>
                  </a:lnTo>
                  <a:lnTo>
                    <a:pt x="15028" y="3459"/>
                  </a:lnTo>
                  <a:lnTo>
                    <a:pt x="14990" y="3257"/>
                  </a:lnTo>
                  <a:lnTo>
                    <a:pt x="14951" y="3056"/>
                  </a:lnTo>
                  <a:lnTo>
                    <a:pt x="14894" y="2865"/>
                  </a:lnTo>
                  <a:lnTo>
                    <a:pt x="14827" y="2673"/>
                  </a:lnTo>
                  <a:lnTo>
                    <a:pt x="14760" y="2491"/>
                  </a:lnTo>
                  <a:lnTo>
                    <a:pt x="14674" y="2309"/>
                  </a:lnTo>
                  <a:lnTo>
                    <a:pt x="14588" y="2137"/>
                  </a:lnTo>
                  <a:lnTo>
                    <a:pt x="14492" y="1964"/>
                  </a:lnTo>
                  <a:lnTo>
                    <a:pt x="14377" y="1802"/>
                  </a:lnTo>
                  <a:lnTo>
                    <a:pt x="14271" y="1639"/>
                  </a:lnTo>
                  <a:lnTo>
                    <a:pt x="14147" y="1485"/>
                  </a:lnTo>
                  <a:lnTo>
                    <a:pt x="14022" y="1342"/>
                  </a:lnTo>
                  <a:lnTo>
                    <a:pt x="13888" y="1198"/>
                  </a:lnTo>
                  <a:lnTo>
                    <a:pt x="13745" y="1064"/>
                  </a:lnTo>
                  <a:lnTo>
                    <a:pt x="13591" y="940"/>
                  </a:lnTo>
                  <a:lnTo>
                    <a:pt x="13438" y="815"/>
                  </a:lnTo>
                  <a:lnTo>
                    <a:pt x="13285" y="700"/>
                  </a:lnTo>
                  <a:lnTo>
                    <a:pt x="13112" y="595"/>
                  </a:lnTo>
                  <a:lnTo>
                    <a:pt x="12950" y="499"/>
                  </a:lnTo>
                  <a:lnTo>
                    <a:pt x="12768" y="403"/>
                  </a:lnTo>
                  <a:lnTo>
                    <a:pt x="12586" y="327"/>
                  </a:lnTo>
                  <a:lnTo>
                    <a:pt x="12404" y="250"/>
                  </a:lnTo>
                  <a:lnTo>
                    <a:pt x="12212" y="192"/>
                  </a:lnTo>
                  <a:lnTo>
                    <a:pt x="12021" y="135"/>
                  </a:lnTo>
                  <a:lnTo>
                    <a:pt x="11829" y="87"/>
                  </a:lnTo>
                  <a:lnTo>
                    <a:pt x="11628" y="49"/>
                  </a:lnTo>
                  <a:lnTo>
                    <a:pt x="11427" y="30"/>
                  </a:lnTo>
                  <a:lnTo>
                    <a:pt x="11216" y="10"/>
                  </a:lnTo>
                  <a:lnTo>
                    <a:pt x="110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6"/>
            <p:cNvSpPr/>
            <p:nvPr/>
          </p:nvSpPr>
          <p:spPr>
            <a:xfrm>
              <a:off x="7708076" y="3426608"/>
              <a:ext cx="134517" cy="208738"/>
            </a:xfrm>
            <a:custGeom>
              <a:avLst/>
              <a:gdLst/>
              <a:ahLst/>
              <a:cxnLst/>
              <a:rect l="l" t="t" r="r" b="b"/>
              <a:pathLst>
                <a:path w="3420" h="5307" extrusionOk="0">
                  <a:moveTo>
                    <a:pt x="0" y="0"/>
                  </a:moveTo>
                  <a:lnTo>
                    <a:pt x="642" y="5307"/>
                  </a:lnTo>
                  <a:lnTo>
                    <a:pt x="2768" y="5307"/>
                  </a:lnTo>
                  <a:lnTo>
                    <a:pt x="3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6"/>
            <p:cNvSpPr/>
            <p:nvPr/>
          </p:nvSpPr>
          <p:spPr>
            <a:xfrm>
              <a:off x="7343002" y="3414179"/>
              <a:ext cx="864646" cy="71624"/>
            </a:xfrm>
            <a:custGeom>
              <a:avLst/>
              <a:gdLst/>
              <a:ahLst/>
              <a:cxnLst/>
              <a:rect l="l" t="t" r="r" b="b"/>
              <a:pathLst>
                <a:path w="21983" h="1821" extrusionOk="0">
                  <a:moveTo>
                    <a:pt x="1" y="0"/>
                  </a:moveTo>
                  <a:lnTo>
                    <a:pt x="1" y="1820"/>
                  </a:lnTo>
                  <a:lnTo>
                    <a:pt x="21983" y="1820"/>
                  </a:lnTo>
                  <a:lnTo>
                    <a:pt x="219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6"/>
            <p:cNvSpPr/>
            <p:nvPr/>
          </p:nvSpPr>
          <p:spPr>
            <a:xfrm>
              <a:off x="7311733" y="3305310"/>
              <a:ext cx="926831" cy="137152"/>
            </a:xfrm>
            <a:custGeom>
              <a:avLst/>
              <a:gdLst/>
              <a:ahLst/>
              <a:cxnLst/>
              <a:rect l="l" t="t" r="r" b="b"/>
              <a:pathLst>
                <a:path w="23564" h="3487" extrusionOk="0">
                  <a:moveTo>
                    <a:pt x="3181" y="0"/>
                  </a:moveTo>
                  <a:lnTo>
                    <a:pt x="3008" y="19"/>
                  </a:lnTo>
                  <a:lnTo>
                    <a:pt x="2846" y="39"/>
                  </a:lnTo>
                  <a:lnTo>
                    <a:pt x="2683" y="67"/>
                  </a:lnTo>
                  <a:lnTo>
                    <a:pt x="2520" y="106"/>
                  </a:lnTo>
                  <a:lnTo>
                    <a:pt x="2357" y="154"/>
                  </a:lnTo>
                  <a:lnTo>
                    <a:pt x="2204" y="201"/>
                  </a:lnTo>
                  <a:lnTo>
                    <a:pt x="2051" y="259"/>
                  </a:lnTo>
                  <a:lnTo>
                    <a:pt x="1897" y="326"/>
                  </a:lnTo>
                  <a:lnTo>
                    <a:pt x="1754" y="403"/>
                  </a:lnTo>
                  <a:lnTo>
                    <a:pt x="1620" y="489"/>
                  </a:lnTo>
                  <a:lnTo>
                    <a:pt x="1476" y="575"/>
                  </a:lnTo>
                  <a:lnTo>
                    <a:pt x="1351" y="661"/>
                  </a:lnTo>
                  <a:lnTo>
                    <a:pt x="1227" y="767"/>
                  </a:lnTo>
                  <a:lnTo>
                    <a:pt x="1102" y="872"/>
                  </a:lnTo>
                  <a:lnTo>
                    <a:pt x="988" y="977"/>
                  </a:lnTo>
                  <a:lnTo>
                    <a:pt x="873" y="1092"/>
                  </a:lnTo>
                  <a:lnTo>
                    <a:pt x="767" y="1217"/>
                  </a:lnTo>
                  <a:lnTo>
                    <a:pt x="671" y="1341"/>
                  </a:lnTo>
                  <a:lnTo>
                    <a:pt x="576" y="1475"/>
                  </a:lnTo>
                  <a:lnTo>
                    <a:pt x="489" y="1609"/>
                  </a:lnTo>
                  <a:lnTo>
                    <a:pt x="403" y="1753"/>
                  </a:lnTo>
                  <a:lnTo>
                    <a:pt x="336" y="1897"/>
                  </a:lnTo>
                  <a:lnTo>
                    <a:pt x="269" y="2050"/>
                  </a:lnTo>
                  <a:lnTo>
                    <a:pt x="202" y="2194"/>
                  </a:lnTo>
                  <a:lnTo>
                    <a:pt x="154" y="2357"/>
                  </a:lnTo>
                  <a:lnTo>
                    <a:pt x="106" y="2510"/>
                  </a:lnTo>
                  <a:lnTo>
                    <a:pt x="68" y="2673"/>
                  </a:lnTo>
                  <a:lnTo>
                    <a:pt x="39" y="2835"/>
                  </a:lnTo>
                  <a:lnTo>
                    <a:pt x="20" y="3008"/>
                  </a:lnTo>
                  <a:lnTo>
                    <a:pt x="11" y="3180"/>
                  </a:lnTo>
                  <a:lnTo>
                    <a:pt x="1" y="3353"/>
                  </a:lnTo>
                  <a:lnTo>
                    <a:pt x="1" y="3487"/>
                  </a:lnTo>
                  <a:lnTo>
                    <a:pt x="23563" y="3487"/>
                  </a:lnTo>
                  <a:lnTo>
                    <a:pt x="23563" y="3353"/>
                  </a:lnTo>
                  <a:lnTo>
                    <a:pt x="23563" y="3180"/>
                  </a:lnTo>
                  <a:lnTo>
                    <a:pt x="23544" y="3008"/>
                  </a:lnTo>
                  <a:lnTo>
                    <a:pt x="23525" y="2835"/>
                  </a:lnTo>
                  <a:lnTo>
                    <a:pt x="23496" y="2673"/>
                  </a:lnTo>
                  <a:lnTo>
                    <a:pt x="23458" y="2510"/>
                  </a:lnTo>
                  <a:lnTo>
                    <a:pt x="23419" y="2357"/>
                  </a:lnTo>
                  <a:lnTo>
                    <a:pt x="23362" y="2194"/>
                  </a:lnTo>
                  <a:lnTo>
                    <a:pt x="23304" y="2050"/>
                  </a:lnTo>
                  <a:lnTo>
                    <a:pt x="23237" y="1897"/>
                  </a:lnTo>
                  <a:lnTo>
                    <a:pt x="23161" y="1753"/>
                  </a:lnTo>
                  <a:lnTo>
                    <a:pt x="23084" y="1609"/>
                  </a:lnTo>
                  <a:lnTo>
                    <a:pt x="22998" y="1475"/>
                  </a:lnTo>
                  <a:lnTo>
                    <a:pt x="22902" y="1341"/>
                  </a:lnTo>
                  <a:lnTo>
                    <a:pt x="22797" y="1217"/>
                  </a:lnTo>
                  <a:lnTo>
                    <a:pt x="22691" y="1092"/>
                  </a:lnTo>
                  <a:lnTo>
                    <a:pt x="22586" y="977"/>
                  </a:lnTo>
                  <a:lnTo>
                    <a:pt x="22471" y="872"/>
                  </a:lnTo>
                  <a:lnTo>
                    <a:pt x="22347" y="767"/>
                  </a:lnTo>
                  <a:lnTo>
                    <a:pt x="22222" y="661"/>
                  </a:lnTo>
                  <a:lnTo>
                    <a:pt x="22088" y="575"/>
                  </a:lnTo>
                  <a:lnTo>
                    <a:pt x="21954" y="489"/>
                  </a:lnTo>
                  <a:lnTo>
                    <a:pt x="21810" y="403"/>
                  </a:lnTo>
                  <a:lnTo>
                    <a:pt x="21667" y="326"/>
                  </a:lnTo>
                  <a:lnTo>
                    <a:pt x="21523" y="259"/>
                  </a:lnTo>
                  <a:lnTo>
                    <a:pt x="21370" y="201"/>
                  </a:lnTo>
                  <a:lnTo>
                    <a:pt x="21207" y="154"/>
                  </a:lnTo>
                  <a:lnTo>
                    <a:pt x="21054" y="106"/>
                  </a:lnTo>
                  <a:lnTo>
                    <a:pt x="20891" y="67"/>
                  </a:lnTo>
                  <a:lnTo>
                    <a:pt x="20728" y="39"/>
                  </a:lnTo>
                  <a:lnTo>
                    <a:pt x="20556" y="19"/>
                  </a:lnTo>
                  <a:lnTo>
                    <a:pt x="20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6"/>
            <p:cNvSpPr/>
            <p:nvPr/>
          </p:nvSpPr>
          <p:spPr>
            <a:xfrm>
              <a:off x="7532147" y="1433376"/>
              <a:ext cx="1154684" cy="1453100"/>
            </a:xfrm>
            <a:custGeom>
              <a:avLst/>
              <a:gdLst/>
              <a:ahLst/>
              <a:cxnLst/>
              <a:rect l="l" t="t" r="r" b="b"/>
              <a:pathLst>
                <a:path w="29357" h="36944" extrusionOk="0">
                  <a:moveTo>
                    <a:pt x="4818" y="1"/>
                  </a:moveTo>
                  <a:lnTo>
                    <a:pt x="3276" y="6399"/>
                  </a:lnTo>
                  <a:lnTo>
                    <a:pt x="3391" y="6351"/>
                  </a:lnTo>
                  <a:lnTo>
                    <a:pt x="3707" y="6236"/>
                  </a:lnTo>
                  <a:lnTo>
                    <a:pt x="3927" y="6159"/>
                  </a:lnTo>
                  <a:lnTo>
                    <a:pt x="4176" y="6083"/>
                  </a:lnTo>
                  <a:lnTo>
                    <a:pt x="4454" y="6006"/>
                  </a:lnTo>
                  <a:lnTo>
                    <a:pt x="4751" y="5929"/>
                  </a:lnTo>
                  <a:lnTo>
                    <a:pt x="5048" y="5862"/>
                  </a:lnTo>
                  <a:lnTo>
                    <a:pt x="5364" y="5815"/>
                  </a:lnTo>
                  <a:lnTo>
                    <a:pt x="5670" y="5776"/>
                  </a:lnTo>
                  <a:lnTo>
                    <a:pt x="5824" y="5767"/>
                  </a:lnTo>
                  <a:lnTo>
                    <a:pt x="6111" y="5767"/>
                  </a:lnTo>
                  <a:lnTo>
                    <a:pt x="6255" y="5776"/>
                  </a:lnTo>
                  <a:lnTo>
                    <a:pt x="6389" y="5795"/>
                  </a:lnTo>
                  <a:lnTo>
                    <a:pt x="6523" y="5824"/>
                  </a:lnTo>
                  <a:lnTo>
                    <a:pt x="6647" y="5853"/>
                  </a:lnTo>
                  <a:lnTo>
                    <a:pt x="6762" y="5901"/>
                  </a:lnTo>
                  <a:lnTo>
                    <a:pt x="6868" y="5958"/>
                  </a:lnTo>
                  <a:lnTo>
                    <a:pt x="6963" y="6016"/>
                  </a:lnTo>
                  <a:lnTo>
                    <a:pt x="7059" y="6092"/>
                  </a:lnTo>
                  <a:lnTo>
                    <a:pt x="7145" y="6169"/>
                  </a:lnTo>
                  <a:lnTo>
                    <a:pt x="7318" y="6341"/>
                  </a:lnTo>
                  <a:lnTo>
                    <a:pt x="7471" y="6533"/>
                  </a:lnTo>
                  <a:lnTo>
                    <a:pt x="7615" y="6744"/>
                  </a:lnTo>
                  <a:lnTo>
                    <a:pt x="7739" y="6964"/>
                  </a:lnTo>
                  <a:lnTo>
                    <a:pt x="7854" y="7203"/>
                  </a:lnTo>
                  <a:lnTo>
                    <a:pt x="7940" y="7452"/>
                  </a:lnTo>
                  <a:lnTo>
                    <a:pt x="7979" y="7587"/>
                  </a:lnTo>
                  <a:lnTo>
                    <a:pt x="8017" y="7711"/>
                  </a:lnTo>
                  <a:lnTo>
                    <a:pt x="8036" y="7845"/>
                  </a:lnTo>
                  <a:lnTo>
                    <a:pt x="8065" y="7979"/>
                  </a:lnTo>
                  <a:lnTo>
                    <a:pt x="8074" y="8113"/>
                  </a:lnTo>
                  <a:lnTo>
                    <a:pt x="8084" y="8247"/>
                  </a:lnTo>
                  <a:lnTo>
                    <a:pt x="8084" y="8381"/>
                  </a:lnTo>
                  <a:lnTo>
                    <a:pt x="8084" y="8525"/>
                  </a:lnTo>
                  <a:lnTo>
                    <a:pt x="8065" y="8659"/>
                  </a:lnTo>
                  <a:lnTo>
                    <a:pt x="8046" y="8793"/>
                  </a:lnTo>
                  <a:lnTo>
                    <a:pt x="8027" y="8927"/>
                  </a:lnTo>
                  <a:lnTo>
                    <a:pt x="7988" y="9062"/>
                  </a:lnTo>
                  <a:lnTo>
                    <a:pt x="7950" y="9196"/>
                  </a:lnTo>
                  <a:lnTo>
                    <a:pt x="7893" y="9330"/>
                  </a:lnTo>
                  <a:lnTo>
                    <a:pt x="7835" y="9464"/>
                  </a:lnTo>
                  <a:lnTo>
                    <a:pt x="7768" y="9588"/>
                  </a:lnTo>
                  <a:lnTo>
                    <a:pt x="7691" y="9713"/>
                  </a:lnTo>
                  <a:lnTo>
                    <a:pt x="7605" y="9837"/>
                  </a:lnTo>
                  <a:lnTo>
                    <a:pt x="7270" y="10288"/>
                  </a:lnTo>
                  <a:lnTo>
                    <a:pt x="6839" y="10833"/>
                  </a:lnTo>
                  <a:lnTo>
                    <a:pt x="5757" y="12194"/>
                  </a:lnTo>
                  <a:lnTo>
                    <a:pt x="5134" y="12989"/>
                  </a:lnTo>
                  <a:lnTo>
                    <a:pt x="4492" y="13841"/>
                  </a:lnTo>
                  <a:lnTo>
                    <a:pt x="4167" y="14291"/>
                  </a:lnTo>
                  <a:lnTo>
                    <a:pt x="3831" y="14751"/>
                  </a:lnTo>
                  <a:lnTo>
                    <a:pt x="3506" y="15220"/>
                  </a:lnTo>
                  <a:lnTo>
                    <a:pt x="3180" y="15699"/>
                  </a:lnTo>
                  <a:lnTo>
                    <a:pt x="2864" y="16188"/>
                  </a:lnTo>
                  <a:lnTo>
                    <a:pt x="2548" y="16686"/>
                  </a:lnTo>
                  <a:lnTo>
                    <a:pt x="2241" y="17184"/>
                  </a:lnTo>
                  <a:lnTo>
                    <a:pt x="1945" y="17691"/>
                  </a:lnTo>
                  <a:lnTo>
                    <a:pt x="1667" y="18209"/>
                  </a:lnTo>
                  <a:lnTo>
                    <a:pt x="1399" y="18716"/>
                  </a:lnTo>
                  <a:lnTo>
                    <a:pt x="1150" y="19233"/>
                  </a:lnTo>
                  <a:lnTo>
                    <a:pt x="920" y="19751"/>
                  </a:lnTo>
                  <a:lnTo>
                    <a:pt x="709" y="20268"/>
                  </a:lnTo>
                  <a:lnTo>
                    <a:pt x="527" y="20776"/>
                  </a:lnTo>
                  <a:lnTo>
                    <a:pt x="441" y="21034"/>
                  </a:lnTo>
                  <a:lnTo>
                    <a:pt x="364" y="21283"/>
                  </a:lnTo>
                  <a:lnTo>
                    <a:pt x="297" y="21532"/>
                  </a:lnTo>
                  <a:lnTo>
                    <a:pt x="230" y="21791"/>
                  </a:lnTo>
                  <a:lnTo>
                    <a:pt x="173" y="22040"/>
                  </a:lnTo>
                  <a:lnTo>
                    <a:pt x="125" y="22289"/>
                  </a:lnTo>
                  <a:lnTo>
                    <a:pt x="86" y="22528"/>
                  </a:lnTo>
                  <a:lnTo>
                    <a:pt x="48" y="22777"/>
                  </a:lnTo>
                  <a:lnTo>
                    <a:pt x="29" y="23017"/>
                  </a:lnTo>
                  <a:lnTo>
                    <a:pt x="10" y="23256"/>
                  </a:lnTo>
                  <a:lnTo>
                    <a:pt x="0" y="23496"/>
                  </a:lnTo>
                  <a:lnTo>
                    <a:pt x="0" y="23735"/>
                  </a:lnTo>
                  <a:lnTo>
                    <a:pt x="10" y="23908"/>
                  </a:lnTo>
                  <a:lnTo>
                    <a:pt x="19" y="24080"/>
                  </a:lnTo>
                  <a:lnTo>
                    <a:pt x="48" y="24272"/>
                  </a:lnTo>
                  <a:lnTo>
                    <a:pt x="77" y="24473"/>
                  </a:lnTo>
                  <a:lnTo>
                    <a:pt x="153" y="24894"/>
                  </a:lnTo>
                  <a:lnTo>
                    <a:pt x="259" y="25344"/>
                  </a:lnTo>
                  <a:lnTo>
                    <a:pt x="402" y="25823"/>
                  </a:lnTo>
                  <a:lnTo>
                    <a:pt x="565" y="26321"/>
                  </a:lnTo>
                  <a:lnTo>
                    <a:pt x="766" y="26839"/>
                  </a:lnTo>
                  <a:lnTo>
                    <a:pt x="996" y="27384"/>
                  </a:lnTo>
                  <a:lnTo>
                    <a:pt x="1245" y="27930"/>
                  </a:lnTo>
                  <a:lnTo>
                    <a:pt x="1389" y="28218"/>
                  </a:lnTo>
                  <a:lnTo>
                    <a:pt x="1542" y="28496"/>
                  </a:lnTo>
                  <a:lnTo>
                    <a:pt x="1695" y="28783"/>
                  </a:lnTo>
                  <a:lnTo>
                    <a:pt x="1858" y="29070"/>
                  </a:lnTo>
                  <a:lnTo>
                    <a:pt x="2031" y="29348"/>
                  </a:lnTo>
                  <a:lnTo>
                    <a:pt x="2213" y="29635"/>
                  </a:lnTo>
                  <a:lnTo>
                    <a:pt x="2395" y="29923"/>
                  </a:lnTo>
                  <a:lnTo>
                    <a:pt x="2586" y="30210"/>
                  </a:lnTo>
                  <a:lnTo>
                    <a:pt x="2797" y="30497"/>
                  </a:lnTo>
                  <a:lnTo>
                    <a:pt x="3008" y="30785"/>
                  </a:lnTo>
                  <a:lnTo>
                    <a:pt x="3218" y="31072"/>
                  </a:lnTo>
                  <a:lnTo>
                    <a:pt x="3448" y="31350"/>
                  </a:lnTo>
                  <a:lnTo>
                    <a:pt x="3688" y="31628"/>
                  </a:lnTo>
                  <a:lnTo>
                    <a:pt x="3927" y="31905"/>
                  </a:lnTo>
                  <a:lnTo>
                    <a:pt x="4176" y="32183"/>
                  </a:lnTo>
                  <a:lnTo>
                    <a:pt x="4444" y="32451"/>
                  </a:lnTo>
                  <a:lnTo>
                    <a:pt x="4703" y="32719"/>
                  </a:lnTo>
                  <a:lnTo>
                    <a:pt x="4981" y="32978"/>
                  </a:lnTo>
                  <a:lnTo>
                    <a:pt x="5268" y="33237"/>
                  </a:lnTo>
                  <a:lnTo>
                    <a:pt x="5565" y="33495"/>
                  </a:lnTo>
                  <a:lnTo>
                    <a:pt x="5862" y="33735"/>
                  </a:lnTo>
                  <a:lnTo>
                    <a:pt x="6168" y="33984"/>
                  </a:lnTo>
                  <a:lnTo>
                    <a:pt x="6494" y="34214"/>
                  </a:lnTo>
                  <a:lnTo>
                    <a:pt x="6820" y="34444"/>
                  </a:lnTo>
                  <a:lnTo>
                    <a:pt x="7155" y="34664"/>
                  </a:lnTo>
                  <a:lnTo>
                    <a:pt x="7500" y="34875"/>
                  </a:lnTo>
                  <a:lnTo>
                    <a:pt x="7845" y="35076"/>
                  </a:lnTo>
                  <a:lnTo>
                    <a:pt x="8209" y="35277"/>
                  </a:lnTo>
                  <a:lnTo>
                    <a:pt x="8582" y="35468"/>
                  </a:lnTo>
                  <a:lnTo>
                    <a:pt x="8956" y="35641"/>
                  </a:lnTo>
                  <a:lnTo>
                    <a:pt x="9339" y="35813"/>
                  </a:lnTo>
                  <a:lnTo>
                    <a:pt x="9741" y="35966"/>
                  </a:lnTo>
                  <a:lnTo>
                    <a:pt x="10143" y="36120"/>
                  </a:lnTo>
                  <a:lnTo>
                    <a:pt x="10555" y="36254"/>
                  </a:lnTo>
                  <a:lnTo>
                    <a:pt x="10977" y="36388"/>
                  </a:lnTo>
                  <a:lnTo>
                    <a:pt x="11408" y="36503"/>
                  </a:lnTo>
                  <a:lnTo>
                    <a:pt x="11848" y="36599"/>
                  </a:lnTo>
                  <a:lnTo>
                    <a:pt x="12298" y="36694"/>
                  </a:lnTo>
                  <a:lnTo>
                    <a:pt x="12758" y="36771"/>
                  </a:lnTo>
                  <a:lnTo>
                    <a:pt x="13228" y="36828"/>
                  </a:lnTo>
                  <a:lnTo>
                    <a:pt x="13697" y="36886"/>
                  </a:lnTo>
                  <a:lnTo>
                    <a:pt x="14185" y="36915"/>
                  </a:lnTo>
                  <a:lnTo>
                    <a:pt x="14683" y="36943"/>
                  </a:lnTo>
                  <a:lnTo>
                    <a:pt x="15699" y="36943"/>
                  </a:lnTo>
                  <a:lnTo>
                    <a:pt x="16216" y="36915"/>
                  </a:lnTo>
                  <a:lnTo>
                    <a:pt x="16570" y="36886"/>
                  </a:lnTo>
                  <a:lnTo>
                    <a:pt x="16915" y="36857"/>
                  </a:lnTo>
                  <a:lnTo>
                    <a:pt x="17260" y="36819"/>
                  </a:lnTo>
                  <a:lnTo>
                    <a:pt x="17595" y="36771"/>
                  </a:lnTo>
                  <a:lnTo>
                    <a:pt x="17930" y="36723"/>
                  </a:lnTo>
                  <a:lnTo>
                    <a:pt x="18266" y="36666"/>
                  </a:lnTo>
                  <a:lnTo>
                    <a:pt x="18591" y="36599"/>
                  </a:lnTo>
                  <a:lnTo>
                    <a:pt x="18907" y="36532"/>
                  </a:lnTo>
                  <a:lnTo>
                    <a:pt x="19233" y="36455"/>
                  </a:lnTo>
                  <a:lnTo>
                    <a:pt x="19539" y="36369"/>
                  </a:lnTo>
                  <a:lnTo>
                    <a:pt x="19856" y="36283"/>
                  </a:lnTo>
                  <a:lnTo>
                    <a:pt x="20152" y="36187"/>
                  </a:lnTo>
                  <a:lnTo>
                    <a:pt x="20459" y="36081"/>
                  </a:lnTo>
                  <a:lnTo>
                    <a:pt x="20756" y="35976"/>
                  </a:lnTo>
                  <a:lnTo>
                    <a:pt x="21043" y="35861"/>
                  </a:lnTo>
                  <a:lnTo>
                    <a:pt x="21331" y="35746"/>
                  </a:lnTo>
                  <a:lnTo>
                    <a:pt x="21608" y="35622"/>
                  </a:lnTo>
                  <a:lnTo>
                    <a:pt x="21886" y="35497"/>
                  </a:lnTo>
                  <a:lnTo>
                    <a:pt x="22164" y="35363"/>
                  </a:lnTo>
                  <a:lnTo>
                    <a:pt x="22432" y="35229"/>
                  </a:lnTo>
                  <a:lnTo>
                    <a:pt x="22700" y="35085"/>
                  </a:lnTo>
                  <a:lnTo>
                    <a:pt x="22959" y="34932"/>
                  </a:lnTo>
                  <a:lnTo>
                    <a:pt x="23208" y="34788"/>
                  </a:lnTo>
                  <a:lnTo>
                    <a:pt x="23457" y="34626"/>
                  </a:lnTo>
                  <a:lnTo>
                    <a:pt x="23706" y="34463"/>
                  </a:lnTo>
                  <a:lnTo>
                    <a:pt x="23945" y="34300"/>
                  </a:lnTo>
                  <a:lnTo>
                    <a:pt x="24185" y="34127"/>
                  </a:lnTo>
                  <a:lnTo>
                    <a:pt x="24415" y="33955"/>
                  </a:lnTo>
                  <a:lnTo>
                    <a:pt x="24635" y="33773"/>
                  </a:lnTo>
                  <a:lnTo>
                    <a:pt x="24855" y="33591"/>
                  </a:lnTo>
                  <a:lnTo>
                    <a:pt x="25076" y="33409"/>
                  </a:lnTo>
                  <a:lnTo>
                    <a:pt x="25286" y="33218"/>
                  </a:lnTo>
                  <a:lnTo>
                    <a:pt x="25497" y="33026"/>
                  </a:lnTo>
                  <a:lnTo>
                    <a:pt x="25698" y="32825"/>
                  </a:lnTo>
                  <a:lnTo>
                    <a:pt x="25890" y="32624"/>
                  </a:lnTo>
                  <a:lnTo>
                    <a:pt x="26081" y="32423"/>
                  </a:lnTo>
                  <a:lnTo>
                    <a:pt x="26273" y="32212"/>
                  </a:lnTo>
                  <a:lnTo>
                    <a:pt x="26455" y="32001"/>
                  </a:lnTo>
                  <a:lnTo>
                    <a:pt x="26627" y="31790"/>
                  </a:lnTo>
                  <a:lnTo>
                    <a:pt x="26800" y="31570"/>
                  </a:lnTo>
                  <a:lnTo>
                    <a:pt x="26962" y="31350"/>
                  </a:lnTo>
                  <a:lnTo>
                    <a:pt x="27125" y="31130"/>
                  </a:lnTo>
                  <a:lnTo>
                    <a:pt x="27279" y="30909"/>
                  </a:lnTo>
                  <a:lnTo>
                    <a:pt x="27432" y="30679"/>
                  </a:lnTo>
                  <a:lnTo>
                    <a:pt x="27575" y="30449"/>
                  </a:lnTo>
                  <a:lnTo>
                    <a:pt x="27719" y="30220"/>
                  </a:lnTo>
                  <a:lnTo>
                    <a:pt x="27978" y="29741"/>
                  </a:lnTo>
                  <a:lnTo>
                    <a:pt x="28217" y="29262"/>
                  </a:lnTo>
                  <a:lnTo>
                    <a:pt x="28438" y="28773"/>
                  </a:lnTo>
                  <a:lnTo>
                    <a:pt x="28639" y="28285"/>
                  </a:lnTo>
                  <a:lnTo>
                    <a:pt x="28811" y="27787"/>
                  </a:lnTo>
                  <a:lnTo>
                    <a:pt x="28964" y="27279"/>
                  </a:lnTo>
                  <a:lnTo>
                    <a:pt x="29098" y="26771"/>
                  </a:lnTo>
                  <a:lnTo>
                    <a:pt x="29156" y="26513"/>
                  </a:lnTo>
                  <a:lnTo>
                    <a:pt x="29204" y="26264"/>
                  </a:lnTo>
                  <a:lnTo>
                    <a:pt x="29252" y="26005"/>
                  </a:lnTo>
                  <a:lnTo>
                    <a:pt x="29290" y="25747"/>
                  </a:lnTo>
                  <a:lnTo>
                    <a:pt x="29319" y="25536"/>
                  </a:lnTo>
                  <a:lnTo>
                    <a:pt x="29338" y="25325"/>
                  </a:lnTo>
                  <a:lnTo>
                    <a:pt x="29347" y="25105"/>
                  </a:lnTo>
                  <a:lnTo>
                    <a:pt x="29357" y="24885"/>
                  </a:lnTo>
                  <a:lnTo>
                    <a:pt x="29357" y="24664"/>
                  </a:lnTo>
                  <a:lnTo>
                    <a:pt x="29347" y="24444"/>
                  </a:lnTo>
                  <a:lnTo>
                    <a:pt x="29328" y="24214"/>
                  </a:lnTo>
                  <a:lnTo>
                    <a:pt x="29309" y="23994"/>
                  </a:lnTo>
                  <a:lnTo>
                    <a:pt x="29280" y="23764"/>
                  </a:lnTo>
                  <a:lnTo>
                    <a:pt x="29252" y="23524"/>
                  </a:lnTo>
                  <a:lnTo>
                    <a:pt x="29165" y="23055"/>
                  </a:lnTo>
                  <a:lnTo>
                    <a:pt x="29060" y="22586"/>
                  </a:lnTo>
                  <a:lnTo>
                    <a:pt x="28926" y="22097"/>
                  </a:lnTo>
                  <a:lnTo>
                    <a:pt x="28773" y="21609"/>
                  </a:lnTo>
                  <a:lnTo>
                    <a:pt x="28600" y="21111"/>
                  </a:lnTo>
                  <a:lnTo>
                    <a:pt x="28409" y="20613"/>
                  </a:lnTo>
                  <a:lnTo>
                    <a:pt x="28188" y="20105"/>
                  </a:lnTo>
                  <a:lnTo>
                    <a:pt x="27959" y="19597"/>
                  </a:lnTo>
                  <a:lnTo>
                    <a:pt x="27710" y="19080"/>
                  </a:lnTo>
                  <a:lnTo>
                    <a:pt x="27441" y="18563"/>
                  </a:lnTo>
                  <a:lnTo>
                    <a:pt x="27154" y="18046"/>
                  </a:lnTo>
                  <a:lnTo>
                    <a:pt x="26857" y="17519"/>
                  </a:lnTo>
                  <a:lnTo>
                    <a:pt x="26541" y="17002"/>
                  </a:lnTo>
                  <a:lnTo>
                    <a:pt x="26215" y="16475"/>
                  </a:lnTo>
                  <a:lnTo>
                    <a:pt x="25871" y="15948"/>
                  </a:lnTo>
                  <a:lnTo>
                    <a:pt x="25526" y="15431"/>
                  </a:lnTo>
                  <a:lnTo>
                    <a:pt x="25152" y="14904"/>
                  </a:lnTo>
                  <a:lnTo>
                    <a:pt x="24779" y="14387"/>
                  </a:lnTo>
                  <a:lnTo>
                    <a:pt x="24396" y="13860"/>
                  </a:lnTo>
                  <a:lnTo>
                    <a:pt x="24003" y="13353"/>
                  </a:lnTo>
                  <a:lnTo>
                    <a:pt x="23601" y="12835"/>
                  </a:lnTo>
                  <a:lnTo>
                    <a:pt x="23189" y="12328"/>
                  </a:lnTo>
                  <a:lnTo>
                    <a:pt x="22767" y="11820"/>
                  </a:lnTo>
                  <a:lnTo>
                    <a:pt x="22346" y="11312"/>
                  </a:lnTo>
                  <a:lnTo>
                    <a:pt x="21924" y="10824"/>
                  </a:lnTo>
                  <a:lnTo>
                    <a:pt x="21493" y="10326"/>
                  </a:lnTo>
                  <a:lnTo>
                    <a:pt x="21053" y="9847"/>
                  </a:lnTo>
                  <a:lnTo>
                    <a:pt x="20622" y="9368"/>
                  </a:lnTo>
                  <a:lnTo>
                    <a:pt x="20181" y="8899"/>
                  </a:lnTo>
                  <a:lnTo>
                    <a:pt x="19741" y="8439"/>
                  </a:lnTo>
                  <a:lnTo>
                    <a:pt x="19300" y="7989"/>
                  </a:lnTo>
                  <a:lnTo>
                    <a:pt x="18859" y="7539"/>
                  </a:lnTo>
                  <a:lnTo>
                    <a:pt x="18419" y="7108"/>
                  </a:lnTo>
                  <a:lnTo>
                    <a:pt x="17547" y="6265"/>
                  </a:lnTo>
                  <a:lnTo>
                    <a:pt x="16695" y="5479"/>
                  </a:lnTo>
                  <a:lnTo>
                    <a:pt x="15871" y="4732"/>
                  </a:lnTo>
                  <a:lnTo>
                    <a:pt x="15066" y="4052"/>
                  </a:lnTo>
                  <a:lnTo>
                    <a:pt x="14674" y="3727"/>
                  </a:lnTo>
                  <a:lnTo>
                    <a:pt x="14300" y="3420"/>
                  </a:lnTo>
                  <a:lnTo>
                    <a:pt x="13927" y="3133"/>
                  </a:lnTo>
                  <a:lnTo>
                    <a:pt x="13572" y="2855"/>
                  </a:lnTo>
                  <a:lnTo>
                    <a:pt x="13228" y="2596"/>
                  </a:lnTo>
                  <a:lnTo>
                    <a:pt x="12892" y="2357"/>
                  </a:lnTo>
                  <a:lnTo>
                    <a:pt x="12576" y="2137"/>
                  </a:lnTo>
                  <a:lnTo>
                    <a:pt x="12270" y="1926"/>
                  </a:lnTo>
                  <a:lnTo>
                    <a:pt x="11982" y="1744"/>
                  </a:lnTo>
                  <a:lnTo>
                    <a:pt x="11705" y="1581"/>
                  </a:lnTo>
                  <a:lnTo>
                    <a:pt x="11446" y="1437"/>
                  </a:lnTo>
                  <a:lnTo>
                    <a:pt x="11207" y="1313"/>
                  </a:lnTo>
                  <a:lnTo>
                    <a:pt x="10986" y="1207"/>
                  </a:lnTo>
                  <a:lnTo>
                    <a:pt x="10785" y="1131"/>
                  </a:lnTo>
                  <a:lnTo>
                    <a:pt x="10603" y="1073"/>
                  </a:lnTo>
                  <a:lnTo>
                    <a:pt x="10450" y="1035"/>
                  </a:lnTo>
                  <a:lnTo>
                    <a:pt x="10306" y="1025"/>
                  </a:lnTo>
                  <a:lnTo>
                    <a:pt x="10249" y="1025"/>
                  </a:lnTo>
                  <a:lnTo>
                    <a:pt x="10191" y="1035"/>
                  </a:lnTo>
                  <a:lnTo>
                    <a:pt x="9981" y="1083"/>
                  </a:lnTo>
                  <a:lnTo>
                    <a:pt x="9760" y="1112"/>
                  </a:lnTo>
                  <a:lnTo>
                    <a:pt x="9540" y="1131"/>
                  </a:lnTo>
                  <a:lnTo>
                    <a:pt x="9320" y="1140"/>
                  </a:lnTo>
                  <a:lnTo>
                    <a:pt x="9090" y="1140"/>
                  </a:lnTo>
                  <a:lnTo>
                    <a:pt x="8869" y="1131"/>
                  </a:lnTo>
                  <a:lnTo>
                    <a:pt x="8640" y="1121"/>
                  </a:lnTo>
                  <a:lnTo>
                    <a:pt x="8410" y="1093"/>
                  </a:lnTo>
                  <a:lnTo>
                    <a:pt x="8180" y="1064"/>
                  </a:lnTo>
                  <a:lnTo>
                    <a:pt x="7950" y="1025"/>
                  </a:lnTo>
                  <a:lnTo>
                    <a:pt x="7509" y="939"/>
                  </a:lnTo>
                  <a:lnTo>
                    <a:pt x="7078" y="834"/>
                  </a:lnTo>
                  <a:lnTo>
                    <a:pt x="6667" y="719"/>
                  </a:lnTo>
                  <a:lnTo>
                    <a:pt x="6283" y="594"/>
                  </a:lnTo>
                  <a:lnTo>
                    <a:pt x="5929" y="470"/>
                  </a:lnTo>
                  <a:lnTo>
                    <a:pt x="5613" y="345"/>
                  </a:lnTo>
                  <a:lnTo>
                    <a:pt x="5345" y="240"/>
                  </a:lnTo>
                  <a:lnTo>
                    <a:pt x="4962" y="68"/>
                  </a:lnTo>
                  <a:lnTo>
                    <a:pt x="48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6"/>
            <p:cNvSpPr/>
            <p:nvPr/>
          </p:nvSpPr>
          <p:spPr>
            <a:xfrm>
              <a:off x="7128685" y="1433376"/>
              <a:ext cx="722971" cy="837900"/>
            </a:xfrm>
            <a:custGeom>
              <a:avLst/>
              <a:gdLst/>
              <a:ahLst/>
              <a:cxnLst/>
              <a:rect l="l" t="t" r="r" b="b"/>
              <a:pathLst>
                <a:path w="18381" h="21303" extrusionOk="0">
                  <a:moveTo>
                    <a:pt x="11551" y="1"/>
                  </a:moveTo>
                  <a:lnTo>
                    <a:pt x="10919" y="403"/>
                  </a:lnTo>
                  <a:lnTo>
                    <a:pt x="10306" y="815"/>
                  </a:lnTo>
                  <a:lnTo>
                    <a:pt x="9703" y="1236"/>
                  </a:lnTo>
                  <a:lnTo>
                    <a:pt x="9118" y="1658"/>
                  </a:lnTo>
                  <a:lnTo>
                    <a:pt x="8553" y="2079"/>
                  </a:lnTo>
                  <a:lnTo>
                    <a:pt x="8007" y="2501"/>
                  </a:lnTo>
                  <a:lnTo>
                    <a:pt x="7471" y="2932"/>
                  </a:lnTo>
                  <a:lnTo>
                    <a:pt x="6954" y="3353"/>
                  </a:lnTo>
                  <a:lnTo>
                    <a:pt x="6456" y="3784"/>
                  </a:lnTo>
                  <a:lnTo>
                    <a:pt x="5977" y="4205"/>
                  </a:lnTo>
                  <a:lnTo>
                    <a:pt x="5507" y="4627"/>
                  </a:lnTo>
                  <a:lnTo>
                    <a:pt x="5067" y="5039"/>
                  </a:lnTo>
                  <a:lnTo>
                    <a:pt x="4636" y="5451"/>
                  </a:lnTo>
                  <a:lnTo>
                    <a:pt x="4224" y="5862"/>
                  </a:lnTo>
                  <a:lnTo>
                    <a:pt x="3831" y="6265"/>
                  </a:lnTo>
                  <a:lnTo>
                    <a:pt x="3458" y="6657"/>
                  </a:lnTo>
                  <a:lnTo>
                    <a:pt x="3103" y="7041"/>
                  </a:lnTo>
                  <a:lnTo>
                    <a:pt x="2768" y="7405"/>
                  </a:lnTo>
                  <a:lnTo>
                    <a:pt x="2442" y="7768"/>
                  </a:lnTo>
                  <a:lnTo>
                    <a:pt x="2146" y="8123"/>
                  </a:lnTo>
                  <a:lnTo>
                    <a:pt x="1868" y="8458"/>
                  </a:lnTo>
                  <a:lnTo>
                    <a:pt x="1600" y="8784"/>
                  </a:lnTo>
                  <a:lnTo>
                    <a:pt x="1360" y="9090"/>
                  </a:lnTo>
                  <a:lnTo>
                    <a:pt x="1130" y="9387"/>
                  </a:lnTo>
                  <a:lnTo>
                    <a:pt x="929" y="9665"/>
                  </a:lnTo>
                  <a:lnTo>
                    <a:pt x="747" y="9924"/>
                  </a:lnTo>
                  <a:lnTo>
                    <a:pt x="584" y="10173"/>
                  </a:lnTo>
                  <a:lnTo>
                    <a:pt x="441" y="10393"/>
                  </a:lnTo>
                  <a:lnTo>
                    <a:pt x="316" y="10594"/>
                  </a:lnTo>
                  <a:lnTo>
                    <a:pt x="211" y="10776"/>
                  </a:lnTo>
                  <a:lnTo>
                    <a:pt x="125" y="10929"/>
                  </a:lnTo>
                  <a:lnTo>
                    <a:pt x="57" y="11063"/>
                  </a:lnTo>
                  <a:lnTo>
                    <a:pt x="29" y="11159"/>
                  </a:lnTo>
                  <a:lnTo>
                    <a:pt x="10" y="11255"/>
                  </a:lnTo>
                  <a:lnTo>
                    <a:pt x="0" y="11351"/>
                  </a:lnTo>
                  <a:lnTo>
                    <a:pt x="0" y="11446"/>
                  </a:lnTo>
                  <a:lnTo>
                    <a:pt x="19" y="11542"/>
                  </a:lnTo>
                  <a:lnTo>
                    <a:pt x="48" y="11638"/>
                  </a:lnTo>
                  <a:lnTo>
                    <a:pt x="86" y="11734"/>
                  </a:lnTo>
                  <a:lnTo>
                    <a:pt x="144" y="11810"/>
                  </a:lnTo>
                  <a:lnTo>
                    <a:pt x="498" y="12299"/>
                  </a:lnTo>
                  <a:lnTo>
                    <a:pt x="862" y="12778"/>
                  </a:lnTo>
                  <a:lnTo>
                    <a:pt x="1226" y="13228"/>
                  </a:lnTo>
                  <a:lnTo>
                    <a:pt x="1580" y="13669"/>
                  </a:lnTo>
                  <a:lnTo>
                    <a:pt x="1944" y="14090"/>
                  </a:lnTo>
                  <a:lnTo>
                    <a:pt x="2308" y="14492"/>
                  </a:lnTo>
                  <a:lnTo>
                    <a:pt x="2672" y="14885"/>
                  </a:lnTo>
                  <a:lnTo>
                    <a:pt x="3027" y="15268"/>
                  </a:lnTo>
                  <a:lnTo>
                    <a:pt x="3391" y="15623"/>
                  </a:lnTo>
                  <a:lnTo>
                    <a:pt x="3745" y="15967"/>
                  </a:lnTo>
                  <a:lnTo>
                    <a:pt x="4109" y="16303"/>
                  </a:lnTo>
                  <a:lnTo>
                    <a:pt x="4463" y="16619"/>
                  </a:lnTo>
                  <a:lnTo>
                    <a:pt x="4818" y="16925"/>
                  </a:lnTo>
                  <a:lnTo>
                    <a:pt x="5172" y="17222"/>
                  </a:lnTo>
                  <a:lnTo>
                    <a:pt x="5517" y="17500"/>
                  </a:lnTo>
                  <a:lnTo>
                    <a:pt x="5871" y="17758"/>
                  </a:lnTo>
                  <a:lnTo>
                    <a:pt x="6216" y="18017"/>
                  </a:lnTo>
                  <a:lnTo>
                    <a:pt x="6561" y="18257"/>
                  </a:lnTo>
                  <a:lnTo>
                    <a:pt x="6896" y="18486"/>
                  </a:lnTo>
                  <a:lnTo>
                    <a:pt x="7241" y="18707"/>
                  </a:lnTo>
                  <a:lnTo>
                    <a:pt x="7576" y="18908"/>
                  </a:lnTo>
                  <a:lnTo>
                    <a:pt x="7902" y="19099"/>
                  </a:lnTo>
                  <a:lnTo>
                    <a:pt x="8228" y="19291"/>
                  </a:lnTo>
                  <a:lnTo>
                    <a:pt x="8553" y="19463"/>
                  </a:lnTo>
                  <a:lnTo>
                    <a:pt x="8879" y="19626"/>
                  </a:lnTo>
                  <a:lnTo>
                    <a:pt x="9195" y="19779"/>
                  </a:lnTo>
                  <a:lnTo>
                    <a:pt x="9501" y="19923"/>
                  </a:lnTo>
                  <a:lnTo>
                    <a:pt x="9808" y="20057"/>
                  </a:lnTo>
                  <a:lnTo>
                    <a:pt x="10114" y="20182"/>
                  </a:lnTo>
                  <a:lnTo>
                    <a:pt x="10411" y="20306"/>
                  </a:lnTo>
                  <a:lnTo>
                    <a:pt x="10699" y="20412"/>
                  </a:lnTo>
                  <a:lnTo>
                    <a:pt x="10986" y="20517"/>
                  </a:lnTo>
                  <a:lnTo>
                    <a:pt x="11542" y="20689"/>
                  </a:lnTo>
                  <a:lnTo>
                    <a:pt x="12068" y="20843"/>
                  </a:lnTo>
                  <a:lnTo>
                    <a:pt x="12576" y="20967"/>
                  </a:lnTo>
                  <a:lnTo>
                    <a:pt x="13055" y="21072"/>
                  </a:lnTo>
                  <a:lnTo>
                    <a:pt x="13505" y="21149"/>
                  </a:lnTo>
                  <a:lnTo>
                    <a:pt x="13917" y="21207"/>
                  </a:lnTo>
                  <a:lnTo>
                    <a:pt x="14310" y="21245"/>
                  </a:lnTo>
                  <a:lnTo>
                    <a:pt x="14664" y="21274"/>
                  </a:lnTo>
                  <a:lnTo>
                    <a:pt x="14980" y="21293"/>
                  </a:lnTo>
                  <a:lnTo>
                    <a:pt x="15258" y="21302"/>
                  </a:lnTo>
                  <a:lnTo>
                    <a:pt x="15497" y="21302"/>
                  </a:lnTo>
                  <a:lnTo>
                    <a:pt x="15699" y="21293"/>
                  </a:lnTo>
                  <a:lnTo>
                    <a:pt x="15976" y="21274"/>
                  </a:lnTo>
                  <a:lnTo>
                    <a:pt x="16072" y="21264"/>
                  </a:lnTo>
                  <a:lnTo>
                    <a:pt x="16369" y="21235"/>
                  </a:lnTo>
                  <a:lnTo>
                    <a:pt x="16647" y="21187"/>
                  </a:lnTo>
                  <a:lnTo>
                    <a:pt x="16905" y="21130"/>
                  </a:lnTo>
                  <a:lnTo>
                    <a:pt x="17135" y="21053"/>
                  </a:lnTo>
                  <a:lnTo>
                    <a:pt x="17356" y="20958"/>
                  </a:lnTo>
                  <a:lnTo>
                    <a:pt x="17547" y="20852"/>
                  </a:lnTo>
                  <a:lnTo>
                    <a:pt x="17719" y="20728"/>
                  </a:lnTo>
                  <a:lnTo>
                    <a:pt x="17873" y="20594"/>
                  </a:lnTo>
                  <a:lnTo>
                    <a:pt x="18007" y="20450"/>
                  </a:lnTo>
                  <a:lnTo>
                    <a:pt x="18122" y="20297"/>
                  </a:lnTo>
                  <a:lnTo>
                    <a:pt x="18218" y="20134"/>
                  </a:lnTo>
                  <a:lnTo>
                    <a:pt x="18285" y="19961"/>
                  </a:lnTo>
                  <a:lnTo>
                    <a:pt x="18342" y="19779"/>
                  </a:lnTo>
                  <a:lnTo>
                    <a:pt x="18371" y="19588"/>
                  </a:lnTo>
                  <a:lnTo>
                    <a:pt x="18380" y="19396"/>
                  </a:lnTo>
                  <a:lnTo>
                    <a:pt x="18371" y="19195"/>
                  </a:lnTo>
                  <a:lnTo>
                    <a:pt x="18342" y="18994"/>
                  </a:lnTo>
                  <a:lnTo>
                    <a:pt x="18294" y="18793"/>
                  </a:lnTo>
                  <a:lnTo>
                    <a:pt x="18227" y="18582"/>
                  </a:lnTo>
                  <a:lnTo>
                    <a:pt x="18141" y="18371"/>
                  </a:lnTo>
                  <a:lnTo>
                    <a:pt x="18026" y="18161"/>
                  </a:lnTo>
                  <a:lnTo>
                    <a:pt x="17901" y="17940"/>
                  </a:lnTo>
                  <a:lnTo>
                    <a:pt x="17748" y="17730"/>
                  </a:lnTo>
                  <a:lnTo>
                    <a:pt x="17585" y="17529"/>
                  </a:lnTo>
                  <a:lnTo>
                    <a:pt x="17394" y="17318"/>
                  </a:lnTo>
                  <a:lnTo>
                    <a:pt x="17183" y="17117"/>
                  </a:lnTo>
                  <a:lnTo>
                    <a:pt x="16963" y="16916"/>
                  </a:lnTo>
                  <a:lnTo>
                    <a:pt x="16714" y="16724"/>
                  </a:lnTo>
                  <a:lnTo>
                    <a:pt x="16446" y="16532"/>
                  </a:lnTo>
                  <a:lnTo>
                    <a:pt x="16158" y="16360"/>
                  </a:lnTo>
                  <a:lnTo>
                    <a:pt x="15852" y="16188"/>
                  </a:lnTo>
                  <a:lnTo>
                    <a:pt x="15526" y="16025"/>
                  </a:lnTo>
                  <a:lnTo>
                    <a:pt x="14817" y="15699"/>
                  </a:lnTo>
                  <a:lnTo>
                    <a:pt x="14022" y="15345"/>
                  </a:lnTo>
                  <a:lnTo>
                    <a:pt x="13179" y="14981"/>
                  </a:lnTo>
                  <a:lnTo>
                    <a:pt x="12289" y="14607"/>
                  </a:lnTo>
                  <a:lnTo>
                    <a:pt x="10459" y="13851"/>
                  </a:lnTo>
                  <a:lnTo>
                    <a:pt x="8659" y="13132"/>
                  </a:lnTo>
                  <a:lnTo>
                    <a:pt x="7021" y="12491"/>
                  </a:lnTo>
                  <a:lnTo>
                    <a:pt x="5689" y="11973"/>
                  </a:lnTo>
                  <a:lnTo>
                    <a:pt x="4463" y="11494"/>
                  </a:lnTo>
                  <a:lnTo>
                    <a:pt x="10804" y="2175"/>
                  </a:lnTo>
                  <a:lnTo>
                    <a:pt x="11015" y="1868"/>
                  </a:lnTo>
                  <a:lnTo>
                    <a:pt x="11216" y="1533"/>
                  </a:lnTo>
                  <a:lnTo>
                    <a:pt x="11408" y="1188"/>
                  </a:lnTo>
                  <a:lnTo>
                    <a:pt x="11494" y="1016"/>
                  </a:lnTo>
                  <a:lnTo>
                    <a:pt x="11561" y="853"/>
                  </a:lnTo>
                  <a:lnTo>
                    <a:pt x="11628" y="700"/>
                  </a:lnTo>
                  <a:lnTo>
                    <a:pt x="11666" y="556"/>
                  </a:lnTo>
                  <a:lnTo>
                    <a:pt x="11704" y="422"/>
                  </a:lnTo>
                  <a:lnTo>
                    <a:pt x="11714" y="298"/>
                  </a:lnTo>
                  <a:lnTo>
                    <a:pt x="11704" y="192"/>
                  </a:lnTo>
                  <a:lnTo>
                    <a:pt x="11695" y="144"/>
                  </a:lnTo>
                  <a:lnTo>
                    <a:pt x="11676" y="106"/>
                  </a:lnTo>
                  <a:lnTo>
                    <a:pt x="11657" y="68"/>
                  </a:lnTo>
                  <a:lnTo>
                    <a:pt x="11628" y="39"/>
                  </a:lnTo>
                  <a:lnTo>
                    <a:pt x="11590" y="20"/>
                  </a:lnTo>
                  <a:lnTo>
                    <a:pt x="11551"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6"/>
            <p:cNvSpPr/>
            <p:nvPr/>
          </p:nvSpPr>
          <p:spPr>
            <a:xfrm>
              <a:off x="7365617" y="1934024"/>
              <a:ext cx="505226" cy="418222"/>
            </a:xfrm>
            <a:custGeom>
              <a:avLst/>
              <a:gdLst/>
              <a:ahLst/>
              <a:cxnLst/>
              <a:rect l="l" t="t" r="r" b="b"/>
              <a:pathLst>
                <a:path w="12845" h="10633" extrusionOk="0">
                  <a:moveTo>
                    <a:pt x="1619" y="1"/>
                  </a:moveTo>
                  <a:lnTo>
                    <a:pt x="1" y="6667"/>
                  </a:lnTo>
                  <a:lnTo>
                    <a:pt x="547" y="6964"/>
                  </a:lnTo>
                  <a:lnTo>
                    <a:pt x="1093" y="7242"/>
                  </a:lnTo>
                  <a:lnTo>
                    <a:pt x="1629" y="7510"/>
                  </a:lnTo>
                  <a:lnTo>
                    <a:pt x="2156" y="7759"/>
                  </a:lnTo>
                  <a:lnTo>
                    <a:pt x="2673" y="7999"/>
                  </a:lnTo>
                  <a:lnTo>
                    <a:pt x="3181" y="8229"/>
                  </a:lnTo>
                  <a:lnTo>
                    <a:pt x="3679" y="8439"/>
                  </a:lnTo>
                  <a:lnTo>
                    <a:pt x="4177" y="8640"/>
                  </a:lnTo>
                  <a:lnTo>
                    <a:pt x="4656" y="8832"/>
                  </a:lnTo>
                  <a:lnTo>
                    <a:pt x="5125" y="9014"/>
                  </a:lnTo>
                  <a:lnTo>
                    <a:pt x="5575" y="9177"/>
                  </a:lnTo>
                  <a:lnTo>
                    <a:pt x="6016" y="9330"/>
                  </a:lnTo>
                  <a:lnTo>
                    <a:pt x="6859" y="9608"/>
                  </a:lnTo>
                  <a:lnTo>
                    <a:pt x="7634" y="9857"/>
                  </a:lnTo>
                  <a:lnTo>
                    <a:pt x="8343" y="10058"/>
                  </a:lnTo>
                  <a:lnTo>
                    <a:pt x="8975" y="10221"/>
                  </a:lnTo>
                  <a:lnTo>
                    <a:pt x="9531" y="10355"/>
                  </a:lnTo>
                  <a:lnTo>
                    <a:pt x="10000" y="10460"/>
                  </a:lnTo>
                  <a:lnTo>
                    <a:pt x="10374" y="10537"/>
                  </a:lnTo>
                  <a:lnTo>
                    <a:pt x="10642" y="10594"/>
                  </a:lnTo>
                  <a:lnTo>
                    <a:pt x="10872" y="10633"/>
                  </a:lnTo>
                  <a:lnTo>
                    <a:pt x="11025" y="10614"/>
                  </a:lnTo>
                  <a:lnTo>
                    <a:pt x="11169" y="10594"/>
                  </a:lnTo>
                  <a:lnTo>
                    <a:pt x="11303" y="10566"/>
                  </a:lnTo>
                  <a:lnTo>
                    <a:pt x="11437" y="10527"/>
                  </a:lnTo>
                  <a:lnTo>
                    <a:pt x="11561" y="10489"/>
                  </a:lnTo>
                  <a:lnTo>
                    <a:pt x="11686" y="10441"/>
                  </a:lnTo>
                  <a:lnTo>
                    <a:pt x="11801" y="10384"/>
                  </a:lnTo>
                  <a:lnTo>
                    <a:pt x="11906" y="10326"/>
                  </a:lnTo>
                  <a:lnTo>
                    <a:pt x="12012" y="10259"/>
                  </a:lnTo>
                  <a:lnTo>
                    <a:pt x="12098" y="10182"/>
                  </a:lnTo>
                  <a:lnTo>
                    <a:pt x="12194" y="10106"/>
                  </a:lnTo>
                  <a:lnTo>
                    <a:pt x="12270" y="10020"/>
                  </a:lnTo>
                  <a:lnTo>
                    <a:pt x="12356" y="9933"/>
                  </a:lnTo>
                  <a:lnTo>
                    <a:pt x="12423" y="9838"/>
                  </a:lnTo>
                  <a:lnTo>
                    <a:pt x="12490" y="9742"/>
                  </a:lnTo>
                  <a:lnTo>
                    <a:pt x="12548" y="9637"/>
                  </a:lnTo>
                  <a:lnTo>
                    <a:pt x="12605" y="9531"/>
                  </a:lnTo>
                  <a:lnTo>
                    <a:pt x="12653" y="9416"/>
                  </a:lnTo>
                  <a:lnTo>
                    <a:pt x="12692" y="9301"/>
                  </a:lnTo>
                  <a:lnTo>
                    <a:pt x="12730" y="9177"/>
                  </a:lnTo>
                  <a:lnTo>
                    <a:pt x="12768" y="9052"/>
                  </a:lnTo>
                  <a:lnTo>
                    <a:pt x="12787" y="8928"/>
                  </a:lnTo>
                  <a:lnTo>
                    <a:pt x="12816" y="8794"/>
                  </a:lnTo>
                  <a:lnTo>
                    <a:pt x="12826" y="8660"/>
                  </a:lnTo>
                  <a:lnTo>
                    <a:pt x="12845" y="8391"/>
                  </a:lnTo>
                  <a:lnTo>
                    <a:pt x="12835" y="8104"/>
                  </a:lnTo>
                  <a:lnTo>
                    <a:pt x="12807" y="7817"/>
                  </a:lnTo>
                  <a:lnTo>
                    <a:pt x="12759" y="7520"/>
                  </a:lnTo>
                  <a:lnTo>
                    <a:pt x="12692" y="7213"/>
                  </a:lnTo>
                  <a:lnTo>
                    <a:pt x="12605" y="6916"/>
                  </a:lnTo>
                  <a:lnTo>
                    <a:pt x="12500" y="6610"/>
                  </a:lnTo>
                  <a:lnTo>
                    <a:pt x="12376" y="6303"/>
                  </a:lnTo>
                  <a:lnTo>
                    <a:pt x="12232" y="5997"/>
                  </a:lnTo>
                  <a:lnTo>
                    <a:pt x="12069" y="5700"/>
                  </a:lnTo>
                  <a:lnTo>
                    <a:pt x="11887" y="5413"/>
                  </a:lnTo>
                  <a:lnTo>
                    <a:pt x="11686" y="5125"/>
                  </a:lnTo>
                  <a:lnTo>
                    <a:pt x="11475" y="4847"/>
                  </a:lnTo>
                  <a:lnTo>
                    <a:pt x="11236" y="4579"/>
                  </a:lnTo>
                  <a:lnTo>
                    <a:pt x="10987" y="4321"/>
                  </a:lnTo>
                  <a:lnTo>
                    <a:pt x="10719" y="4081"/>
                  </a:lnTo>
                  <a:lnTo>
                    <a:pt x="10441" y="3861"/>
                  </a:lnTo>
                  <a:lnTo>
                    <a:pt x="10297" y="3756"/>
                  </a:lnTo>
                  <a:lnTo>
                    <a:pt x="10144" y="3650"/>
                  </a:lnTo>
                  <a:lnTo>
                    <a:pt x="9991" y="3554"/>
                  </a:lnTo>
                  <a:lnTo>
                    <a:pt x="9828" y="3459"/>
                  </a:lnTo>
                  <a:lnTo>
                    <a:pt x="9665" y="3372"/>
                  </a:lnTo>
                  <a:lnTo>
                    <a:pt x="9502" y="3296"/>
                  </a:lnTo>
                  <a:lnTo>
                    <a:pt x="8525" y="2846"/>
                  </a:lnTo>
                  <a:lnTo>
                    <a:pt x="7529" y="2405"/>
                  </a:lnTo>
                  <a:lnTo>
                    <a:pt x="6514" y="1964"/>
                  </a:lnTo>
                  <a:lnTo>
                    <a:pt x="5498" y="1543"/>
                  </a:lnTo>
                  <a:lnTo>
                    <a:pt x="4493" y="1131"/>
                  </a:lnTo>
                  <a:lnTo>
                    <a:pt x="3497" y="738"/>
                  </a:lnTo>
                  <a:lnTo>
                    <a:pt x="16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6"/>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8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6"/>
            <p:cNvSpPr/>
            <p:nvPr/>
          </p:nvSpPr>
          <p:spPr>
            <a:xfrm>
              <a:off x="7069137" y="2926707"/>
              <a:ext cx="1213132" cy="381643"/>
            </a:xfrm>
            <a:custGeom>
              <a:avLst/>
              <a:gdLst/>
              <a:ahLst/>
              <a:cxnLst/>
              <a:rect l="l" t="t" r="r" b="b"/>
              <a:pathLst>
                <a:path w="30843" h="9703" extrusionOk="0">
                  <a:moveTo>
                    <a:pt x="5479" y="0"/>
                  </a:moveTo>
                  <a:lnTo>
                    <a:pt x="5163" y="19"/>
                  </a:lnTo>
                  <a:lnTo>
                    <a:pt x="4857" y="39"/>
                  </a:lnTo>
                  <a:lnTo>
                    <a:pt x="4560" y="67"/>
                  </a:lnTo>
                  <a:lnTo>
                    <a:pt x="4282" y="106"/>
                  </a:lnTo>
                  <a:lnTo>
                    <a:pt x="4004" y="144"/>
                  </a:lnTo>
                  <a:lnTo>
                    <a:pt x="3736" y="201"/>
                  </a:lnTo>
                  <a:lnTo>
                    <a:pt x="3478" y="249"/>
                  </a:lnTo>
                  <a:lnTo>
                    <a:pt x="3228" y="316"/>
                  </a:lnTo>
                  <a:lnTo>
                    <a:pt x="2989" y="383"/>
                  </a:lnTo>
                  <a:lnTo>
                    <a:pt x="2759" y="460"/>
                  </a:lnTo>
                  <a:lnTo>
                    <a:pt x="2539" y="537"/>
                  </a:lnTo>
                  <a:lnTo>
                    <a:pt x="2328" y="623"/>
                  </a:lnTo>
                  <a:lnTo>
                    <a:pt x="2127" y="719"/>
                  </a:lnTo>
                  <a:lnTo>
                    <a:pt x="1935" y="824"/>
                  </a:lnTo>
                  <a:lnTo>
                    <a:pt x="1744" y="929"/>
                  </a:lnTo>
                  <a:lnTo>
                    <a:pt x="1571" y="1044"/>
                  </a:lnTo>
                  <a:lnTo>
                    <a:pt x="1409" y="1159"/>
                  </a:lnTo>
                  <a:lnTo>
                    <a:pt x="1255" y="1284"/>
                  </a:lnTo>
                  <a:lnTo>
                    <a:pt x="1112" y="1418"/>
                  </a:lnTo>
                  <a:lnTo>
                    <a:pt x="968" y="1552"/>
                  </a:lnTo>
                  <a:lnTo>
                    <a:pt x="844" y="1696"/>
                  </a:lnTo>
                  <a:lnTo>
                    <a:pt x="729" y="1849"/>
                  </a:lnTo>
                  <a:lnTo>
                    <a:pt x="614" y="2002"/>
                  </a:lnTo>
                  <a:lnTo>
                    <a:pt x="518" y="2165"/>
                  </a:lnTo>
                  <a:lnTo>
                    <a:pt x="422" y="2328"/>
                  </a:lnTo>
                  <a:lnTo>
                    <a:pt x="336" y="2500"/>
                  </a:lnTo>
                  <a:lnTo>
                    <a:pt x="269" y="2682"/>
                  </a:lnTo>
                  <a:lnTo>
                    <a:pt x="202" y="2864"/>
                  </a:lnTo>
                  <a:lnTo>
                    <a:pt x="144" y="3046"/>
                  </a:lnTo>
                  <a:lnTo>
                    <a:pt x="96" y="3247"/>
                  </a:lnTo>
                  <a:lnTo>
                    <a:pt x="68" y="3448"/>
                  </a:lnTo>
                  <a:lnTo>
                    <a:pt x="39" y="3650"/>
                  </a:lnTo>
                  <a:lnTo>
                    <a:pt x="20" y="3860"/>
                  </a:lnTo>
                  <a:lnTo>
                    <a:pt x="1" y="4081"/>
                  </a:lnTo>
                  <a:lnTo>
                    <a:pt x="1" y="4301"/>
                  </a:lnTo>
                  <a:lnTo>
                    <a:pt x="10" y="4531"/>
                  </a:lnTo>
                  <a:lnTo>
                    <a:pt x="29" y="4761"/>
                  </a:lnTo>
                  <a:lnTo>
                    <a:pt x="49" y="5000"/>
                  </a:lnTo>
                  <a:lnTo>
                    <a:pt x="87" y="5240"/>
                  </a:lnTo>
                  <a:lnTo>
                    <a:pt x="125" y="5489"/>
                  </a:lnTo>
                  <a:lnTo>
                    <a:pt x="183" y="5738"/>
                  </a:lnTo>
                  <a:lnTo>
                    <a:pt x="211" y="5881"/>
                  </a:lnTo>
                  <a:lnTo>
                    <a:pt x="259" y="6025"/>
                  </a:lnTo>
                  <a:lnTo>
                    <a:pt x="317" y="6159"/>
                  </a:lnTo>
                  <a:lnTo>
                    <a:pt x="384" y="6293"/>
                  </a:lnTo>
                  <a:lnTo>
                    <a:pt x="460" y="6418"/>
                  </a:lnTo>
                  <a:lnTo>
                    <a:pt x="547" y="6542"/>
                  </a:lnTo>
                  <a:lnTo>
                    <a:pt x="642" y="6667"/>
                  </a:lnTo>
                  <a:lnTo>
                    <a:pt x="738" y="6791"/>
                  </a:lnTo>
                  <a:lnTo>
                    <a:pt x="844" y="6906"/>
                  </a:lnTo>
                  <a:lnTo>
                    <a:pt x="968" y="7011"/>
                  </a:lnTo>
                  <a:lnTo>
                    <a:pt x="1093" y="7126"/>
                  </a:lnTo>
                  <a:lnTo>
                    <a:pt x="1217" y="7232"/>
                  </a:lnTo>
                  <a:lnTo>
                    <a:pt x="1351" y="7328"/>
                  </a:lnTo>
                  <a:lnTo>
                    <a:pt x="1495" y="7433"/>
                  </a:lnTo>
                  <a:lnTo>
                    <a:pt x="1801" y="7615"/>
                  </a:lnTo>
                  <a:lnTo>
                    <a:pt x="2127" y="7797"/>
                  </a:lnTo>
                  <a:lnTo>
                    <a:pt x="2462" y="7960"/>
                  </a:lnTo>
                  <a:lnTo>
                    <a:pt x="2817" y="8113"/>
                  </a:lnTo>
                  <a:lnTo>
                    <a:pt x="3190" y="8257"/>
                  </a:lnTo>
                  <a:lnTo>
                    <a:pt x="3564" y="8391"/>
                  </a:lnTo>
                  <a:lnTo>
                    <a:pt x="3947" y="8515"/>
                  </a:lnTo>
                  <a:lnTo>
                    <a:pt x="4330" y="8630"/>
                  </a:lnTo>
                  <a:lnTo>
                    <a:pt x="4713" y="8736"/>
                  </a:lnTo>
                  <a:lnTo>
                    <a:pt x="5106" y="8831"/>
                  </a:lnTo>
                  <a:lnTo>
                    <a:pt x="5479" y="8918"/>
                  </a:lnTo>
                  <a:lnTo>
                    <a:pt x="5853" y="8994"/>
                  </a:lnTo>
                  <a:lnTo>
                    <a:pt x="6217" y="9061"/>
                  </a:lnTo>
                  <a:lnTo>
                    <a:pt x="6897" y="9176"/>
                  </a:lnTo>
                  <a:lnTo>
                    <a:pt x="7510" y="9272"/>
                  </a:lnTo>
                  <a:lnTo>
                    <a:pt x="8018" y="9329"/>
                  </a:lnTo>
                  <a:lnTo>
                    <a:pt x="8410" y="9377"/>
                  </a:lnTo>
                  <a:lnTo>
                    <a:pt x="8755" y="9406"/>
                  </a:lnTo>
                  <a:lnTo>
                    <a:pt x="29884" y="9703"/>
                  </a:lnTo>
                  <a:lnTo>
                    <a:pt x="30028" y="9588"/>
                  </a:lnTo>
                  <a:lnTo>
                    <a:pt x="30153" y="9463"/>
                  </a:lnTo>
                  <a:lnTo>
                    <a:pt x="30267" y="9329"/>
                  </a:lnTo>
                  <a:lnTo>
                    <a:pt x="30363" y="9195"/>
                  </a:lnTo>
                  <a:lnTo>
                    <a:pt x="30449" y="9052"/>
                  </a:lnTo>
                  <a:lnTo>
                    <a:pt x="30516" y="8908"/>
                  </a:lnTo>
                  <a:lnTo>
                    <a:pt x="30574" y="8755"/>
                  </a:lnTo>
                  <a:lnTo>
                    <a:pt x="30631" y="8611"/>
                  </a:lnTo>
                  <a:lnTo>
                    <a:pt x="30670" y="8458"/>
                  </a:lnTo>
                  <a:lnTo>
                    <a:pt x="30708" y="8314"/>
                  </a:lnTo>
                  <a:lnTo>
                    <a:pt x="30766" y="8027"/>
                  </a:lnTo>
                  <a:lnTo>
                    <a:pt x="30842" y="7529"/>
                  </a:lnTo>
                  <a:lnTo>
                    <a:pt x="30660" y="7414"/>
                  </a:lnTo>
                  <a:lnTo>
                    <a:pt x="30421" y="7280"/>
                  </a:lnTo>
                  <a:lnTo>
                    <a:pt x="30076" y="7088"/>
                  </a:lnTo>
                  <a:lnTo>
                    <a:pt x="29616" y="6849"/>
                  </a:lnTo>
                  <a:lnTo>
                    <a:pt x="29041" y="6561"/>
                  </a:lnTo>
                  <a:lnTo>
                    <a:pt x="28342" y="6236"/>
                  </a:lnTo>
                  <a:lnTo>
                    <a:pt x="27509" y="5862"/>
                  </a:lnTo>
                  <a:lnTo>
                    <a:pt x="26542" y="5450"/>
                  </a:lnTo>
                  <a:lnTo>
                    <a:pt x="25431" y="5000"/>
                  </a:lnTo>
                  <a:lnTo>
                    <a:pt x="24827" y="4761"/>
                  </a:lnTo>
                  <a:lnTo>
                    <a:pt x="24176" y="4521"/>
                  </a:lnTo>
                  <a:lnTo>
                    <a:pt x="23486" y="4263"/>
                  </a:lnTo>
                  <a:lnTo>
                    <a:pt x="22758" y="4004"/>
                  </a:lnTo>
                  <a:lnTo>
                    <a:pt x="21992" y="3736"/>
                  </a:lnTo>
                  <a:lnTo>
                    <a:pt x="21187" y="3458"/>
                  </a:lnTo>
                  <a:lnTo>
                    <a:pt x="20335" y="3171"/>
                  </a:lnTo>
                  <a:lnTo>
                    <a:pt x="19444" y="2883"/>
                  </a:lnTo>
                  <a:lnTo>
                    <a:pt x="18506" y="2577"/>
                  </a:lnTo>
                  <a:lnTo>
                    <a:pt x="17529" y="2280"/>
                  </a:lnTo>
                  <a:lnTo>
                    <a:pt x="16504" y="1964"/>
                  </a:lnTo>
                  <a:lnTo>
                    <a:pt x="15431" y="1657"/>
                  </a:lnTo>
                  <a:lnTo>
                    <a:pt x="14358" y="1351"/>
                  </a:lnTo>
                  <a:lnTo>
                    <a:pt x="13324" y="1083"/>
                  </a:lnTo>
                  <a:lnTo>
                    <a:pt x="12328" y="843"/>
                  </a:lnTo>
                  <a:lnTo>
                    <a:pt x="11379" y="632"/>
                  </a:lnTo>
                  <a:lnTo>
                    <a:pt x="10460" y="450"/>
                  </a:lnTo>
                  <a:lnTo>
                    <a:pt x="9588" y="307"/>
                  </a:lnTo>
                  <a:lnTo>
                    <a:pt x="9167" y="240"/>
                  </a:lnTo>
                  <a:lnTo>
                    <a:pt x="8755" y="182"/>
                  </a:lnTo>
                  <a:lnTo>
                    <a:pt x="8353" y="134"/>
                  </a:lnTo>
                  <a:lnTo>
                    <a:pt x="7960" y="96"/>
                  </a:lnTo>
                  <a:lnTo>
                    <a:pt x="7577" y="58"/>
                  </a:lnTo>
                  <a:lnTo>
                    <a:pt x="7203" y="39"/>
                  </a:lnTo>
                  <a:lnTo>
                    <a:pt x="6839" y="10"/>
                  </a:lnTo>
                  <a:lnTo>
                    <a:pt x="6485" y="0"/>
                  </a:lnTo>
                  <a:close/>
                </a:path>
              </a:pathLst>
            </a:custGeom>
            <a:solidFill>
              <a:srgbClr val="0A58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6"/>
            <p:cNvSpPr/>
            <p:nvPr/>
          </p:nvSpPr>
          <p:spPr>
            <a:xfrm>
              <a:off x="6683374" y="4178898"/>
              <a:ext cx="242642" cy="241148"/>
            </a:xfrm>
            <a:custGeom>
              <a:avLst/>
              <a:gdLst/>
              <a:ahLst/>
              <a:cxnLst/>
              <a:rect l="l" t="t" r="r" b="b"/>
              <a:pathLst>
                <a:path w="6169" h="6131" extrusionOk="0">
                  <a:moveTo>
                    <a:pt x="5173" y="1"/>
                  </a:moveTo>
                  <a:lnTo>
                    <a:pt x="4761" y="346"/>
                  </a:lnTo>
                  <a:lnTo>
                    <a:pt x="4330" y="719"/>
                  </a:lnTo>
                  <a:lnTo>
                    <a:pt x="3899" y="1122"/>
                  </a:lnTo>
                  <a:lnTo>
                    <a:pt x="3478" y="1543"/>
                  </a:lnTo>
                  <a:lnTo>
                    <a:pt x="3047" y="1974"/>
                  </a:lnTo>
                  <a:lnTo>
                    <a:pt x="2635" y="2415"/>
                  </a:lnTo>
                  <a:lnTo>
                    <a:pt x="2242" y="2855"/>
                  </a:lnTo>
                  <a:lnTo>
                    <a:pt x="1859" y="3286"/>
                  </a:lnTo>
                  <a:lnTo>
                    <a:pt x="1504" y="3717"/>
                  </a:lnTo>
                  <a:lnTo>
                    <a:pt x="1169" y="4120"/>
                  </a:lnTo>
                  <a:lnTo>
                    <a:pt x="872" y="4503"/>
                  </a:lnTo>
                  <a:lnTo>
                    <a:pt x="614" y="4857"/>
                  </a:lnTo>
                  <a:lnTo>
                    <a:pt x="393" y="5183"/>
                  </a:lnTo>
                  <a:lnTo>
                    <a:pt x="221" y="5451"/>
                  </a:lnTo>
                  <a:lnTo>
                    <a:pt x="96" y="5681"/>
                  </a:lnTo>
                  <a:lnTo>
                    <a:pt x="58" y="5777"/>
                  </a:lnTo>
                  <a:lnTo>
                    <a:pt x="29" y="5863"/>
                  </a:lnTo>
                  <a:lnTo>
                    <a:pt x="10" y="5930"/>
                  </a:lnTo>
                  <a:lnTo>
                    <a:pt x="1" y="5978"/>
                  </a:lnTo>
                  <a:lnTo>
                    <a:pt x="1" y="6026"/>
                  </a:lnTo>
                  <a:lnTo>
                    <a:pt x="10" y="6064"/>
                  </a:lnTo>
                  <a:lnTo>
                    <a:pt x="20" y="6093"/>
                  </a:lnTo>
                  <a:lnTo>
                    <a:pt x="39" y="6112"/>
                  </a:lnTo>
                  <a:lnTo>
                    <a:pt x="68" y="6131"/>
                  </a:lnTo>
                  <a:lnTo>
                    <a:pt x="135" y="6131"/>
                  </a:lnTo>
                  <a:lnTo>
                    <a:pt x="173" y="6121"/>
                  </a:lnTo>
                  <a:lnTo>
                    <a:pt x="269" y="6083"/>
                  </a:lnTo>
                  <a:lnTo>
                    <a:pt x="384" y="6035"/>
                  </a:lnTo>
                  <a:lnTo>
                    <a:pt x="508" y="5959"/>
                  </a:lnTo>
                  <a:lnTo>
                    <a:pt x="777" y="5786"/>
                  </a:lnTo>
                  <a:lnTo>
                    <a:pt x="1045" y="5595"/>
                  </a:lnTo>
                  <a:lnTo>
                    <a:pt x="1303" y="5422"/>
                  </a:lnTo>
                  <a:lnTo>
                    <a:pt x="1409" y="5346"/>
                  </a:lnTo>
                  <a:lnTo>
                    <a:pt x="1514" y="5288"/>
                  </a:lnTo>
                  <a:lnTo>
                    <a:pt x="1974" y="5020"/>
                  </a:lnTo>
                  <a:lnTo>
                    <a:pt x="2424" y="4742"/>
                  </a:lnTo>
                  <a:lnTo>
                    <a:pt x="2865" y="4464"/>
                  </a:lnTo>
                  <a:lnTo>
                    <a:pt x="3267" y="4187"/>
                  </a:lnTo>
                  <a:lnTo>
                    <a:pt x="3631" y="3928"/>
                  </a:lnTo>
                  <a:lnTo>
                    <a:pt x="3947" y="3689"/>
                  </a:lnTo>
                  <a:lnTo>
                    <a:pt x="4196" y="3487"/>
                  </a:lnTo>
                  <a:lnTo>
                    <a:pt x="4387" y="3334"/>
                  </a:lnTo>
                  <a:lnTo>
                    <a:pt x="4474" y="3248"/>
                  </a:lnTo>
                  <a:lnTo>
                    <a:pt x="4579" y="3123"/>
                  </a:lnTo>
                  <a:lnTo>
                    <a:pt x="4694" y="2951"/>
                  </a:lnTo>
                  <a:lnTo>
                    <a:pt x="4828" y="2759"/>
                  </a:lnTo>
                  <a:lnTo>
                    <a:pt x="5125" y="2309"/>
                  </a:lnTo>
                  <a:lnTo>
                    <a:pt x="5422" y="1830"/>
                  </a:lnTo>
                  <a:lnTo>
                    <a:pt x="5949" y="959"/>
                  </a:lnTo>
                  <a:lnTo>
                    <a:pt x="6169" y="576"/>
                  </a:lnTo>
                  <a:lnTo>
                    <a:pt x="5173" y="1"/>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6"/>
            <p:cNvSpPr/>
            <p:nvPr/>
          </p:nvSpPr>
          <p:spPr>
            <a:xfrm>
              <a:off x="6660798" y="4200373"/>
              <a:ext cx="265219" cy="235877"/>
            </a:xfrm>
            <a:custGeom>
              <a:avLst/>
              <a:gdLst/>
              <a:ahLst/>
              <a:cxnLst/>
              <a:rect l="l" t="t" r="r" b="b"/>
              <a:pathLst>
                <a:path w="6743" h="5997" extrusionOk="0">
                  <a:moveTo>
                    <a:pt x="6695" y="1"/>
                  </a:moveTo>
                  <a:lnTo>
                    <a:pt x="6523" y="183"/>
                  </a:lnTo>
                  <a:lnTo>
                    <a:pt x="6350" y="355"/>
                  </a:lnTo>
                  <a:lnTo>
                    <a:pt x="6168" y="518"/>
                  </a:lnTo>
                  <a:lnTo>
                    <a:pt x="5986" y="662"/>
                  </a:lnTo>
                  <a:lnTo>
                    <a:pt x="5804" y="796"/>
                  </a:lnTo>
                  <a:lnTo>
                    <a:pt x="5613" y="911"/>
                  </a:lnTo>
                  <a:lnTo>
                    <a:pt x="5421" y="1026"/>
                  </a:lnTo>
                  <a:lnTo>
                    <a:pt x="5230" y="1112"/>
                  </a:lnTo>
                  <a:lnTo>
                    <a:pt x="5029" y="1189"/>
                  </a:lnTo>
                  <a:lnTo>
                    <a:pt x="4827" y="1256"/>
                  </a:lnTo>
                  <a:lnTo>
                    <a:pt x="4617" y="1304"/>
                  </a:lnTo>
                  <a:lnTo>
                    <a:pt x="4406" y="1342"/>
                  </a:lnTo>
                  <a:lnTo>
                    <a:pt x="4195" y="1351"/>
                  </a:lnTo>
                  <a:lnTo>
                    <a:pt x="3985" y="1351"/>
                  </a:lnTo>
                  <a:lnTo>
                    <a:pt x="3764" y="1342"/>
                  </a:lnTo>
                  <a:lnTo>
                    <a:pt x="3544" y="1304"/>
                  </a:lnTo>
                  <a:lnTo>
                    <a:pt x="2663" y="2280"/>
                  </a:lnTo>
                  <a:lnTo>
                    <a:pt x="2280" y="2692"/>
                  </a:lnTo>
                  <a:lnTo>
                    <a:pt x="1906" y="3123"/>
                  </a:lnTo>
                  <a:lnTo>
                    <a:pt x="1628" y="3439"/>
                  </a:lnTo>
                  <a:lnTo>
                    <a:pt x="1341" y="3794"/>
                  </a:lnTo>
                  <a:lnTo>
                    <a:pt x="1034" y="4167"/>
                  </a:lnTo>
                  <a:lnTo>
                    <a:pt x="747" y="4531"/>
                  </a:lnTo>
                  <a:lnTo>
                    <a:pt x="479" y="4867"/>
                  </a:lnTo>
                  <a:lnTo>
                    <a:pt x="268" y="5164"/>
                  </a:lnTo>
                  <a:lnTo>
                    <a:pt x="115" y="5393"/>
                  </a:lnTo>
                  <a:lnTo>
                    <a:pt x="67" y="5470"/>
                  </a:lnTo>
                  <a:lnTo>
                    <a:pt x="38" y="5527"/>
                  </a:lnTo>
                  <a:lnTo>
                    <a:pt x="10" y="5662"/>
                  </a:lnTo>
                  <a:lnTo>
                    <a:pt x="0" y="5777"/>
                  </a:lnTo>
                  <a:lnTo>
                    <a:pt x="10" y="5824"/>
                  </a:lnTo>
                  <a:lnTo>
                    <a:pt x="19" y="5863"/>
                  </a:lnTo>
                  <a:lnTo>
                    <a:pt x="38" y="5901"/>
                  </a:lnTo>
                  <a:lnTo>
                    <a:pt x="57" y="5930"/>
                  </a:lnTo>
                  <a:lnTo>
                    <a:pt x="86" y="5958"/>
                  </a:lnTo>
                  <a:lnTo>
                    <a:pt x="115" y="5968"/>
                  </a:lnTo>
                  <a:lnTo>
                    <a:pt x="163" y="5987"/>
                  </a:lnTo>
                  <a:lnTo>
                    <a:pt x="201" y="5997"/>
                  </a:lnTo>
                  <a:lnTo>
                    <a:pt x="316" y="5987"/>
                  </a:lnTo>
                  <a:lnTo>
                    <a:pt x="441" y="5968"/>
                  </a:lnTo>
                  <a:lnTo>
                    <a:pt x="603" y="5920"/>
                  </a:lnTo>
                  <a:lnTo>
                    <a:pt x="785" y="5844"/>
                  </a:lnTo>
                  <a:lnTo>
                    <a:pt x="987" y="5757"/>
                  </a:lnTo>
                  <a:lnTo>
                    <a:pt x="1216" y="5642"/>
                  </a:lnTo>
                  <a:lnTo>
                    <a:pt x="1465" y="5499"/>
                  </a:lnTo>
                  <a:lnTo>
                    <a:pt x="1743" y="5336"/>
                  </a:lnTo>
                  <a:lnTo>
                    <a:pt x="2050" y="5154"/>
                  </a:lnTo>
                  <a:lnTo>
                    <a:pt x="2375" y="4953"/>
                  </a:lnTo>
                  <a:lnTo>
                    <a:pt x="2806" y="4665"/>
                  </a:lnTo>
                  <a:lnTo>
                    <a:pt x="3228" y="4359"/>
                  </a:lnTo>
                  <a:lnTo>
                    <a:pt x="3640" y="4062"/>
                  </a:lnTo>
                  <a:lnTo>
                    <a:pt x="4013" y="3765"/>
                  </a:lnTo>
                  <a:lnTo>
                    <a:pt x="4358" y="3497"/>
                  </a:lnTo>
                  <a:lnTo>
                    <a:pt x="4655" y="3248"/>
                  </a:lnTo>
                  <a:lnTo>
                    <a:pt x="5086" y="2884"/>
                  </a:lnTo>
                  <a:lnTo>
                    <a:pt x="5172" y="2798"/>
                  </a:lnTo>
                  <a:lnTo>
                    <a:pt x="5268" y="2664"/>
                  </a:lnTo>
                  <a:lnTo>
                    <a:pt x="5383" y="2501"/>
                  </a:lnTo>
                  <a:lnTo>
                    <a:pt x="5507" y="2300"/>
                  </a:lnTo>
                  <a:lnTo>
                    <a:pt x="5785" y="1830"/>
                  </a:lnTo>
                  <a:lnTo>
                    <a:pt x="6063" y="1332"/>
                  </a:lnTo>
                  <a:lnTo>
                    <a:pt x="6322" y="844"/>
                  </a:lnTo>
                  <a:lnTo>
                    <a:pt x="6542" y="422"/>
                  </a:lnTo>
                  <a:lnTo>
                    <a:pt x="6743" y="30"/>
                  </a:lnTo>
                  <a:lnTo>
                    <a:pt x="66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6"/>
            <p:cNvSpPr/>
            <p:nvPr/>
          </p:nvSpPr>
          <p:spPr>
            <a:xfrm>
              <a:off x="7608607" y="1993179"/>
              <a:ext cx="739176" cy="1192404"/>
            </a:xfrm>
            <a:custGeom>
              <a:avLst/>
              <a:gdLst/>
              <a:ahLst/>
              <a:cxnLst/>
              <a:rect l="l" t="t" r="r" b="b"/>
              <a:pathLst>
                <a:path w="18793" h="30316" extrusionOk="0">
                  <a:moveTo>
                    <a:pt x="9310" y="1"/>
                  </a:moveTo>
                  <a:lnTo>
                    <a:pt x="9081" y="10"/>
                  </a:lnTo>
                  <a:lnTo>
                    <a:pt x="8870" y="20"/>
                  </a:lnTo>
                  <a:lnTo>
                    <a:pt x="8669" y="49"/>
                  </a:lnTo>
                  <a:lnTo>
                    <a:pt x="8496" y="68"/>
                  </a:lnTo>
                  <a:lnTo>
                    <a:pt x="8190" y="125"/>
                  </a:lnTo>
                  <a:lnTo>
                    <a:pt x="7960" y="183"/>
                  </a:lnTo>
                  <a:lnTo>
                    <a:pt x="7816" y="231"/>
                  </a:lnTo>
                  <a:lnTo>
                    <a:pt x="7768" y="250"/>
                  </a:lnTo>
                  <a:lnTo>
                    <a:pt x="7653" y="355"/>
                  </a:lnTo>
                  <a:lnTo>
                    <a:pt x="7500" y="460"/>
                  </a:lnTo>
                  <a:lnTo>
                    <a:pt x="7318" y="566"/>
                  </a:lnTo>
                  <a:lnTo>
                    <a:pt x="7117" y="681"/>
                  </a:lnTo>
                  <a:lnTo>
                    <a:pt x="6887" y="796"/>
                  </a:lnTo>
                  <a:lnTo>
                    <a:pt x="6629" y="901"/>
                  </a:lnTo>
                  <a:lnTo>
                    <a:pt x="6351" y="1016"/>
                  </a:lnTo>
                  <a:lnTo>
                    <a:pt x="6044" y="1121"/>
                  </a:lnTo>
                  <a:lnTo>
                    <a:pt x="5719" y="1227"/>
                  </a:lnTo>
                  <a:lnTo>
                    <a:pt x="5383" y="1322"/>
                  </a:lnTo>
                  <a:lnTo>
                    <a:pt x="5019" y="1418"/>
                  </a:lnTo>
                  <a:lnTo>
                    <a:pt x="4646" y="1504"/>
                  </a:lnTo>
                  <a:lnTo>
                    <a:pt x="4253" y="1581"/>
                  </a:lnTo>
                  <a:lnTo>
                    <a:pt x="3851" y="1658"/>
                  </a:lnTo>
                  <a:lnTo>
                    <a:pt x="3439" y="1715"/>
                  </a:lnTo>
                  <a:lnTo>
                    <a:pt x="3008" y="1773"/>
                  </a:lnTo>
                  <a:lnTo>
                    <a:pt x="2807" y="1801"/>
                  </a:lnTo>
                  <a:lnTo>
                    <a:pt x="2615" y="1849"/>
                  </a:lnTo>
                  <a:lnTo>
                    <a:pt x="2520" y="1878"/>
                  </a:lnTo>
                  <a:lnTo>
                    <a:pt x="2433" y="1907"/>
                  </a:lnTo>
                  <a:lnTo>
                    <a:pt x="2357" y="1955"/>
                  </a:lnTo>
                  <a:lnTo>
                    <a:pt x="2280" y="1993"/>
                  </a:lnTo>
                  <a:lnTo>
                    <a:pt x="2203" y="2041"/>
                  </a:lnTo>
                  <a:lnTo>
                    <a:pt x="2136" y="2098"/>
                  </a:lnTo>
                  <a:lnTo>
                    <a:pt x="2069" y="2156"/>
                  </a:lnTo>
                  <a:lnTo>
                    <a:pt x="2002" y="2223"/>
                  </a:lnTo>
                  <a:lnTo>
                    <a:pt x="1945" y="2299"/>
                  </a:lnTo>
                  <a:lnTo>
                    <a:pt x="1887" y="2376"/>
                  </a:lnTo>
                  <a:lnTo>
                    <a:pt x="1840" y="2462"/>
                  </a:lnTo>
                  <a:lnTo>
                    <a:pt x="1782" y="2548"/>
                  </a:lnTo>
                  <a:lnTo>
                    <a:pt x="1696" y="2759"/>
                  </a:lnTo>
                  <a:lnTo>
                    <a:pt x="1619" y="2989"/>
                  </a:lnTo>
                  <a:lnTo>
                    <a:pt x="1552" y="3248"/>
                  </a:lnTo>
                  <a:lnTo>
                    <a:pt x="1495" y="3545"/>
                  </a:lnTo>
                  <a:lnTo>
                    <a:pt x="1447" y="3861"/>
                  </a:lnTo>
                  <a:lnTo>
                    <a:pt x="1418" y="4225"/>
                  </a:lnTo>
                  <a:lnTo>
                    <a:pt x="1389" y="4617"/>
                  </a:lnTo>
                  <a:lnTo>
                    <a:pt x="1370" y="5048"/>
                  </a:lnTo>
                  <a:lnTo>
                    <a:pt x="1361" y="5527"/>
                  </a:lnTo>
                  <a:lnTo>
                    <a:pt x="1361" y="6035"/>
                  </a:lnTo>
                  <a:lnTo>
                    <a:pt x="1370" y="6590"/>
                  </a:lnTo>
                  <a:lnTo>
                    <a:pt x="1380" y="7184"/>
                  </a:lnTo>
                  <a:lnTo>
                    <a:pt x="1418" y="8516"/>
                  </a:lnTo>
                  <a:lnTo>
                    <a:pt x="1476" y="10039"/>
                  </a:lnTo>
                  <a:lnTo>
                    <a:pt x="1638" y="13697"/>
                  </a:lnTo>
                  <a:lnTo>
                    <a:pt x="1725" y="15862"/>
                  </a:lnTo>
                  <a:lnTo>
                    <a:pt x="1820" y="18266"/>
                  </a:lnTo>
                  <a:lnTo>
                    <a:pt x="1820" y="18716"/>
                  </a:lnTo>
                  <a:lnTo>
                    <a:pt x="1811" y="19157"/>
                  </a:lnTo>
                  <a:lnTo>
                    <a:pt x="1782" y="19598"/>
                  </a:lnTo>
                  <a:lnTo>
                    <a:pt x="1744" y="20029"/>
                  </a:lnTo>
                  <a:lnTo>
                    <a:pt x="1686" y="20469"/>
                  </a:lnTo>
                  <a:lnTo>
                    <a:pt x="1619" y="20900"/>
                  </a:lnTo>
                  <a:lnTo>
                    <a:pt x="1543" y="21322"/>
                  </a:lnTo>
                  <a:lnTo>
                    <a:pt x="1456" y="21743"/>
                  </a:lnTo>
                  <a:lnTo>
                    <a:pt x="1361" y="22164"/>
                  </a:lnTo>
                  <a:lnTo>
                    <a:pt x="1265" y="22586"/>
                  </a:lnTo>
                  <a:lnTo>
                    <a:pt x="1054" y="23410"/>
                  </a:lnTo>
                  <a:lnTo>
                    <a:pt x="614" y="24990"/>
                  </a:lnTo>
                  <a:lnTo>
                    <a:pt x="412" y="25747"/>
                  </a:lnTo>
                  <a:lnTo>
                    <a:pt x="326" y="26120"/>
                  </a:lnTo>
                  <a:lnTo>
                    <a:pt x="240" y="26484"/>
                  </a:lnTo>
                  <a:lnTo>
                    <a:pt x="173" y="26848"/>
                  </a:lnTo>
                  <a:lnTo>
                    <a:pt x="106" y="27203"/>
                  </a:lnTo>
                  <a:lnTo>
                    <a:pt x="58" y="27547"/>
                  </a:lnTo>
                  <a:lnTo>
                    <a:pt x="29" y="27883"/>
                  </a:lnTo>
                  <a:lnTo>
                    <a:pt x="10" y="28218"/>
                  </a:lnTo>
                  <a:lnTo>
                    <a:pt x="1" y="28544"/>
                  </a:lnTo>
                  <a:lnTo>
                    <a:pt x="20" y="28860"/>
                  </a:lnTo>
                  <a:lnTo>
                    <a:pt x="58" y="29166"/>
                  </a:lnTo>
                  <a:lnTo>
                    <a:pt x="77" y="29319"/>
                  </a:lnTo>
                  <a:lnTo>
                    <a:pt x="115" y="29463"/>
                  </a:lnTo>
                  <a:lnTo>
                    <a:pt x="154" y="29616"/>
                  </a:lnTo>
                  <a:lnTo>
                    <a:pt x="192" y="29760"/>
                  </a:lnTo>
                  <a:lnTo>
                    <a:pt x="240" y="29904"/>
                  </a:lnTo>
                  <a:lnTo>
                    <a:pt x="297" y="30047"/>
                  </a:lnTo>
                  <a:lnTo>
                    <a:pt x="355" y="30181"/>
                  </a:lnTo>
                  <a:lnTo>
                    <a:pt x="422" y="30315"/>
                  </a:lnTo>
                  <a:lnTo>
                    <a:pt x="15881" y="27394"/>
                  </a:lnTo>
                  <a:lnTo>
                    <a:pt x="16015" y="27318"/>
                  </a:lnTo>
                  <a:lnTo>
                    <a:pt x="16149" y="27222"/>
                  </a:lnTo>
                  <a:lnTo>
                    <a:pt x="16283" y="27107"/>
                  </a:lnTo>
                  <a:lnTo>
                    <a:pt x="16417" y="26973"/>
                  </a:lnTo>
                  <a:lnTo>
                    <a:pt x="16551" y="26819"/>
                  </a:lnTo>
                  <a:lnTo>
                    <a:pt x="16676" y="26647"/>
                  </a:lnTo>
                  <a:lnTo>
                    <a:pt x="16800" y="26465"/>
                  </a:lnTo>
                  <a:lnTo>
                    <a:pt x="16925" y="26254"/>
                  </a:lnTo>
                  <a:lnTo>
                    <a:pt x="17040" y="26034"/>
                  </a:lnTo>
                  <a:lnTo>
                    <a:pt x="17155" y="25804"/>
                  </a:lnTo>
                  <a:lnTo>
                    <a:pt x="17270" y="25555"/>
                  </a:lnTo>
                  <a:lnTo>
                    <a:pt x="17385" y="25287"/>
                  </a:lnTo>
                  <a:lnTo>
                    <a:pt x="17490" y="25000"/>
                  </a:lnTo>
                  <a:lnTo>
                    <a:pt x="17595" y="24712"/>
                  </a:lnTo>
                  <a:lnTo>
                    <a:pt x="17701" y="24406"/>
                  </a:lnTo>
                  <a:lnTo>
                    <a:pt x="17797" y="24080"/>
                  </a:lnTo>
                  <a:lnTo>
                    <a:pt x="17892" y="23745"/>
                  </a:lnTo>
                  <a:lnTo>
                    <a:pt x="17979" y="23410"/>
                  </a:lnTo>
                  <a:lnTo>
                    <a:pt x="18065" y="23046"/>
                  </a:lnTo>
                  <a:lnTo>
                    <a:pt x="18151" y="22682"/>
                  </a:lnTo>
                  <a:lnTo>
                    <a:pt x="18228" y="22308"/>
                  </a:lnTo>
                  <a:lnTo>
                    <a:pt x="18295" y="21925"/>
                  </a:lnTo>
                  <a:lnTo>
                    <a:pt x="18371" y="21523"/>
                  </a:lnTo>
                  <a:lnTo>
                    <a:pt x="18429" y="21120"/>
                  </a:lnTo>
                  <a:lnTo>
                    <a:pt x="18496" y="20709"/>
                  </a:lnTo>
                  <a:lnTo>
                    <a:pt x="18544" y="20287"/>
                  </a:lnTo>
                  <a:lnTo>
                    <a:pt x="18592" y="19866"/>
                  </a:lnTo>
                  <a:lnTo>
                    <a:pt x="18639" y="19425"/>
                  </a:lnTo>
                  <a:lnTo>
                    <a:pt x="18678" y="18985"/>
                  </a:lnTo>
                  <a:lnTo>
                    <a:pt x="18716" y="18544"/>
                  </a:lnTo>
                  <a:lnTo>
                    <a:pt x="18745" y="18094"/>
                  </a:lnTo>
                  <a:lnTo>
                    <a:pt x="18764" y="17634"/>
                  </a:lnTo>
                  <a:lnTo>
                    <a:pt x="18783" y="17174"/>
                  </a:lnTo>
                  <a:lnTo>
                    <a:pt x="18793" y="16715"/>
                  </a:lnTo>
                  <a:lnTo>
                    <a:pt x="18793" y="16245"/>
                  </a:lnTo>
                  <a:lnTo>
                    <a:pt x="18793" y="15776"/>
                  </a:lnTo>
                  <a:lnTo>
                    <a:pt x="18783" y="15307"/>
                  </a:lnTo>
                  <a:lnTo>
                    <a:pt x="18774" y="14837"/>
                  </a:lnTo>
                  <a:lnTo>
                    <a:pt x="18754" y="14368"/>
                  </a:lnTo>
                  <a:lnTo>
                    <a:pt x="18726" y="13889"/>
                  </a:lnTo>
                  <a:lnTo>
                    <a:pt x="18687" y="13420"/>
                  </a:lnTo>
                  <a:lnTo>
                    <a:pt x="18649" y="12941"/>
                  </a:lnTo>
                  <a:lnTo>
                    <a:pt x="18592" y="12471"/>
                  </a:lnTo>
                  <a:lnTo>
                    <a:pt x="18534" y="12002"/>
                  </a:lnTo>
                  <a:lnTo>
                    <a:pt x="18477" y="11533"/>
                  </a:lnTo>
                  <a:lnTo>
                    <a:pt x="18400" y="11063"/>
                  </a:lnTo>
                  <a:lnTo>
                    <a:pt x="18323" y="10594"/>
                  </a:lnTo>
                  <a:lnTo>
                    <a:pt x="18237" y="10134"/>
                  </a:lnTo>
                  <a:lnTo>
                    <a:pt x="18141" y="9684"/>
                  </a:lnTo>
                  <a:lnTo>
                    <a:pt x="18036" y="9234"/>
                  </a:lnTo>
                  <a:lnTo>
                    <a:pt x="17921" y="8784"/>
                  </a:lnTo>
                  <a:lnTo>
                    <a:pt x="17806" y="8343"/>
                  </a:lnTo>
                  <a:lnTo>
                    <a:pt x="17672" y="7903"/>
                  </a:lnTo>
                  <a:lnTo>
                    <a:pt x="17538" y="7481"/>
                  </a:lnTo>
                  <a:lnTo>
                    <a:pt x="17394" y="7060"/>
                  </a:lnTo>
                  <a:lnTo>
                    <a:pt x="17231" y="6638"/>
                  </a:lnTo>
                  <a:lnTo>
                    <a:pt x="17069" y="6236"/>
                  </a:lnTo>
                  <a:lnTo>
                    <a:pt x="16896" y="5834"/>
                  </a:lnTo>
                  <a:lnTo>
                    <a:pt x="16714" y="5451"/>
                  </a:lnTo>
                  <a:lnTo>
                    <a:pt x="16523" y="5068"/>
                  </a:lnTo>
                  <a:lnTo>
                    <a:pt x="16322" y="4704"/>
                  </a:lnTo>
                  <a:lnTo>
                    <a:pt x="16101" y="4349"/>
                  </a:lnTo>
                  <a:lnTo>
                    <a:pt x="15881" y="3995"/>
                  </a:lnTo>
                  <a:lnTo>
                    <a:pt x="15651" y="3660"/>
                  </a:lnTo>
                  <a:lnTo>
                    <a:pt x="15479" y="3430"/>
                  </a:lnTo>
                  <a:lnTo>
                    <a:pt x="15306" y="3209"/>
                  </a:lnTo>
                  <a:lnTo>
                    <a:pt x="15134" y="2999"/>
                  </a:lnTo>
                  <a:lnTo>
                    <a:pt x="14961" y="2798"/>
                  </a:lnTo>
                  <a:lnTo>
                    <a:pt x="14789" y="2596"/>
                  </a:lnTo>
                  <a:lnTo>
                    <a:pt x="14617" y="2414"/>
                  </a:lnTo>
                  <a:lnTo>
                    <a:pt x="14444" y="2232"/>
                  </a:lnTo>
                  <a:lnTo>
                    <a:pt x="14272" y="2070"/>
                  </a:lnTo>
                  <a:lnTo>
                    <a:pt x="14099" y="1907"/>
                  </a:lnTo>
                  <a:lnTo>
                    <a:pt x="13927" y="1754"/>
                  </a:lnTo>
                  <a:lnTo>
                    <a:pt x="13745" y="1610"/>
                  </a:lnTo>
                  <a:lnTo>
                    <a:pt x="13573" y="1476"/>
                  </a:lnTo>
                  <a:lnTo>
                    <a:pt x="13228" y="1227"/>
                  </a:lnTo>
                  <a:lnTo>
                    <a:pt x="12893" y="1006"/>
                  </a:lnTo>
                  <a:lnTo>
                    <a:pt x="12548" y="805"/>
                  </a:lnTo>
                  <a:lnTo>
                    <a:pt x="12213" y="633"/>
                  </a:lnTo>
                  <a:lnTo>
                    <a:pt x="11887" y="489"/>
                  </a:lnTo>
                  <a:lnTo>
                    <a:pt x="11561" y="365"/>
                  </a:lnTo>
                  <a:lnTo>
                    <a:pt x="11245" y="259"/>
                  </a:lnTo>
                  <a:lnTo>
                    <a:pt x="10939" y="183"/>
                  </a:lnTo>
                  <a:lnTo>
                    <a:pt x="10642" y="116"/>
                  </a:lnTo>
                  <a:lnTo>
                    <a:pt x="10345" y="68"/>
                  </a:lnTo>
                  <a:lnTo>
                    <a:pt x="10067" y="29"/>
                  </a:lnTo>
                  <a:lnTo>
                    <a:pt x="9799" y="10"/>
                  </a:lnTo>
                  <a:lnTo>
                    <a:pt x="95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6"/>
            <p:cNvSpPr/>
            <p:nvPr/>
          </p:nvSpPr>
          <p:spPr>
            <a:xfrm>
              <a:off x="7525342" y="3053669"/>
              <a:ext cx="716599" cy="360561"/>
            </a:xfrm>
            <a:custGeom>
              <a:avLst/>
              <a:gdLst/>
              <a:ahLst/>
              <a:cxnLst/>
              <a:rect l="l" t="t" r="r" b="b"/>
              <a:pathLst>
                <a:path w="18219" h="9167" extrusionOk="0">
                  <a:moveTo>
                    <a:pt x="1265" y="0"/>
                  </a:moveTo>
                  <a:lnTo>
                    <a:pt x="1208" y="163"/>
                  </a:lnTo>
                  <a:lnTo>
                    <a:pt x="1141" y="355"/>
                  </a:lnTo>
                  <a:lnTo>
                    <a:pt x="1016" y="805"/>
                  </a:lnTo>
                  <a:lnTo>
                    <a:pt x="882" y="1341"/>
                  </a:lnTo>
                  <a:lnTo>
                    <a:pt x="748" y="1954"/>
                  </a:lnTo>
                  <a:lnTo>
                    <a:pt x="623" y="2615"/>
                  </a:lnTo>
                  <a:lnTo>
                    <a:pt x="489" y="3314"/>
                  </a:lnTo>
                  <a:lnTo>
                    <a:pt x="374" y="4033"/>
                  </a:lnTo>
                  <a:lnTo>
                    <a:pt x="269" y="4770"/>
                  </a:lnTo>
                  <a:lnTo>
                    <a:pt x="173" y="5498"/>
                  </a:lnTo>
                  <a:lnTo>
                    <a:pt x="97" y="6207"/>
                  </a:lnTo>
                  <a:lnTo>
                    <a:pt x="39" y="6877"/>
                  </a:lnTo>
                  <a:lnTo>
                    <a:pt x="10" y="7490"/>
                  </a:lnTo>
                  <a:lnTo>
                    <a:pt x="1" y="7778"/>
                  </a:lnTo>
                  <a:lnTo>
                    <a:pt x="1" y="8046"/>
                  </a:lnTo>
                  <a:lnTo>
                    <a:pt x="10" y="8295"/>
                  </a:lnTo>
                  <a:lnTo>
                    <a:pt x="29" y="8525"/>
                  </a:lnTo>
                  <a:lnTo>
                    <a:pt x="49" y="8726"/>
                  </a:lnTo>
                  <a:lnTo>
                    <a:pt x="77" y="8898"/>
                  </a:lnTo>
                  <a:lnTo>
                    <a:pt x="125" y="9051"/>
                  </a:lnTo>
                  <a:lnTo>
                    <a:pt x="173" y="9166"/>
                  </a:lnTo>
                  <a:lnTo>
                    <a:pt x="10795" y="7318"/>
                  </a:lnTo>
                  <a:lnTo>
                    <a:pt x="11130" y="7251"/>
                  </a:lnTo>
                  <a:lnTo>
                    <a:pt x="11466" y="7174"/>
                  </a:lnTo>
                  <a:lnTo>
                    <a:pt x="11801" y="7078"/>
                  </a:lnTo>
                  <a:lnTo>
                    <a:pt x="12127" y="6983"/>
                  </a:lnTo>
                  <a:lnTo>
                    <a:pt x="12452" y="6868"/>
                  </a:lnTo>
                  <a:lnTo>
                    <a:pt x="12768" y="6743"/>
                  </a:lnTo>
                  <a:lnTo>
                    <a:pt x="13084" y="6609"/>
                  </a:lnTo>
                  <a:lnTo>
                    <a:pt x="13391" y="6456"/>
                  </a:lnTo>
                  <a:lnTo>
                    <a:pt x="13688" y="6303"/>
                  </a:lnTo>
                  <a:lnTo>
                    <a:pt x="13985" y="6130"/>
                  </a:lnTo>
                  <a:lnTo>
                    <a:pt x="14263" y="5958"/>
                  </a:lnTo>
                  <a:lnTo>
                    <a:pt x="14550" y="5766"/>
                  </a:lnTo>
                  <a:lnTo>
                    <a:pt x="14818" y="5575"/>
                  </a:lnTo>
                  <a:lnTo>
                    <a:pt x="15086" y="5364"/>
                  </a:lnTo>
                  <a:lnTo>
                    <a:pt x="15335" y="5144"/>
                  </a:lnTo>
                  <a:lnTo>
                    <a:pt x="15584" y="4923"/>
                  </a:lnTo>
                  <a:lnTo>
                    <a:pt x="15824" y="4693"/>
                  </a:lnTo>
                  <a:lnTo>
                    <a:pt x="16054" y="4444"/>
                  </a:lnTo>
                  <a:lnTo>
                    <a:pt x="16274" y="4195"/>
                  </a:lnTo>
                  <a:lnTo>
                    <a:pt x="16494" y="3937"/>
                  </a:lnTo>
                  <a:lnTo>
                    <a:pt x="16695" y="3669"/>
                  </a:lnTo>
                  <a:lnTo>
                    <a:pt x="16887" y="3400"/>
                  </a:lnTo>
                  <a:lnTo>
                    <a:pt x="17069" y="3113"/>
                  </a:lnTo>
                  <a:lnTo>
                    <a:pt x="17241" y="2826"/>
                  </a:lnTo>
                  <a:lnTo>
                    <a:pt x="17404" y="2529"/>
                  </a:lnTo>
                  <a:lnTo>
                    <a:pt x="17548" y="2222"/>
                  </a:lnTo>
                  <a:lnTo>
                    <a:pt x="17691" y="1916"/>
                  </a:lnTo>
                  <a:lnTo>
                    <a:pt x="17816" y="1600"/>
                  </a:lnTo>
                  <a:lnTo>
                    <a:pt x="17931" y="1284"/>
                  </a:lnTo>
                  <a:lnTo>
                    <a:pt x="18036" y="948"/>
                  </a:lnTo>
                  <a:lnTo>
                    <a:pt x="18123" y="623"/>
                  </a:lnTo>
                  <a:lnTo>
                    <a:pt x="18199" y="278"/>
                  </a:lnTo>
                  <a:lnTo>
                    <a:pt x="18218" y="211"/>
                  </a:lnTo>
                  <a:lnTo>
                    <a:pt x="17749" y="182"/>
                  </a:lnTo>
                  <a:lnTo>
                    <a:pt x="17136" y="163"/>
                  </a:lnTo>
                  <a:lnTo>
                    <a:pt x="15575" y="125"/>
                  </a:lnTo>
                  <a:lnTo>
                    <a:pt x="13611" y="86"/>
                  </a:lnTo>
                  <a:lnTo>
                    <a:pt x="11351" y="58"/>
                  </a:lnTo>
                  <a:lnTo>
                    <a:pt x="8889" y="29"/>
                  </a:lnTo>
                  <a:lnTo>
                    <a:pt x="6322" y="10"/>
                  </a:lnTo>
                  <a:lnTo>
                    <a:pt x="3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6"/>
            <p:cNvSpPr/>
            <p:nvPr/>
          </p:nvSpPr>
          <p:spPr>
            <a:xfrm>
              <a:off x="7773602" y="1679393"/>
              <a:ext cx="218925" cy="431399"/>
            </a:xfrm>
            <a:custGeom>
              <a:avLst/>
              <a:gdLst/>
              <a:ahLst/>
              <a:cxnLst/>
              <a:rect l="l" t="t" r="r" b="b"/>
              <a:pathLst>
                <a:path w="5566" h="10968" extrusionOk="0">
                  <a:moveTo>
                    <a:pt x="2204" y="0"/>
                  </a:moveTo>
                  <a:lnTo>
                    <a:pt x="1" y="3314"/>
                  </a:lnTo>
                  <a:lnTo>
                    <a:pt x="96" y="3669"/>
                  </a:lnTo>
                  <a:lnTo>
                    <a:pt x="173" y="4004"/>
                  </a:lnTo>
                  <a:lnTo>
                    <a:pt x="250" y="4339"/>
                  </a:lnTo>
                  <a:lnTo>
                    <a:pt x="317" y="4665"/>
                  </a:lnTo>
                  <a:lnTo>
                    <a:pt x="374" y="4981"/>
                  </a:lnTo>
                  <a:lnTo>
                    <a:pt x="422" y="5297"/>
                  </a:lnTo>
                  <a:lnTo>
                    <a:pt x="499" y="5881"/>
                  </a:lnTo>
                  <a:lnTo>
                    <a:pt x="556" y="6437"/>
                  </a:lnTo>
                  <a:lnTo>
                    <a:pt x="585" y="6954"/>
                  </a:lnTo>
                  <a:lnTo>
                    <a:pt x="595" y="7433"/>
                  </a:lnTo>
                  <a:lnTo>
                    <a:pt x="595" y="7864"/>
                  </a:lnTo>
                  <a:lnTo>
                    <a:pt x="575" y="8247"/>
                  </a:lnTo>
                  <a:lnTo>
                    <a:pt x="556" y="8592"/>
                  </a:lnTo>
                  <a:lnTo>
                    <a:pt x="528" y="8889"/>
                  </a:lnTo>
                  <a:lnTo>
                    <a:pt x="499" y="9128"/>
                  </a:lnTo>
                  <a:lnTo>
                    <a:pt x="441" y="9463"/>
                  </a:lnTo>
                  <a:lnTo>
                    <a:pt x="413" y="9578"/>
                  </a:lnTo>
                  <a:lnTo>
                    <a:pt x="413" y="9770"/>
                  </a:lnTo>
                  <a:lnTo>
                    <a:pt x="422" y="9952"/>
                  </a:lnTo>
                  <a:lnTo>
                    <a:pt x="451" y="10115"/>
                  </a:lnTo>
                  <a:lnTo>
                    <a:pt x="489" y="10258"/>
                  </a:lnTo>
                  <a:lnTo>
                    <a:pt x="528" y="10392"/>
                  </a:lnTo>
                  <a:lnTo>
                    <a:pt x="585" y="10507"/>
                  </a:lnTo>
                  <a:lnTo>
                    <a:pt x="652" y="10603"/>
                  </a:lnTo>
                  <a:lnTo>
                    <a:pt x="729" y="10699"/>
                  </a:lnTo>
                  <a:lnTo>
                    <a:pt x="815" y="10766"/>
                  </a:lnTo>
                  <a:lnTo>
                    <a:pt x="911" y="10833"/>
                  </a:lnTo>
                  <a:lnTo>
                    <a:pt x="1006" y="10881"/>
                  </a:lnTo>
                  <a:lnTo>
                    <a:pt x="1112" y="10919"/>
                  </a:lnTo>
                  <a:lnTo>
                    <a:pt x="1227" y="10948"/>
                  </a:lnTo>
                  <a:lnTo>
                    <a:pt x="1351" y="10958"/>
                  </a:lnTo>
                  <a:lnTo>
                    <a:pt x="1476" y="10967"/>
                  </a:lnTo>
                  <a:lnTo>
                    <a:pt x="1610" y="10958"/>
                  </a:lnTo>
                  <a:lnTo>
                    <a:pt x="1744" y="10948"/>
                  </a:lnTo>
                  <a:lnTo>
                    <a:pt x="1888" y="10919"/>
                  </a:lnTo>
                  <a:lnTo>
                    <a:pt x="2031" y="10890"/>
                  </a:lnTo>
                  <a:lnTo>
                    <a:pt x="2175" y="10852"/>
                  </a:lnTo>
                  <a:lnTo>
                    <a:pt x="2328" y="10804"/>
                  </a:lnTo>
                  <a:lnTo>
                    <a:pt x="2481" y="10747"/>
                  </a:lnTo>
                  <a:lnTo>
                    <a:pt x="2788" y="10622"/>
                  </a:lnTo>
                  <a:lnTo>
                    <a:pt x="3094" y="10469"/>
                  </a:lnTo>
                  <a:lnTo>
                    <a:pt x="3401" y="10297"/>
                  </a:lnTo>
                  <a:lnTo>
                    <a:pt x="3707" y="10105"/>
                  </a:lnTo>
                  <a:lnTo>
                    <a:pt x="3995" y="9904"/>
                  </a:lnTo>
                  <a:lnTo>
                    <a:pt x="4177" y="9770"/>
                  </a:lnTo>
                  <a:lnTo>
                    <a:pt x="4349" y="9636"/>
                  </a:lnTo>
                  <a:lnTo>
                    <a:pt x="4512" y="9492"/>
                  </a:lnTo>
                  <a:lnTo>
                    <a:pt x="4656" y="9348"/>
                  </a:lnTo>
                  <a:lnTo>
                    <a:pt x="4799" y="9205"/>
                  </a:lnTo>
                  <a:lnTo>
                    <a:pt x="4924" y="9071"/>
                  </a:lnTo>
                  <a:lnTo>
                    <a:pt x="5154" y="8802"/>
                  </a:lnTo>
                  <a:lnTo>
                    <a:pt x="5336" y="8573"/>
                  </a:lnTo>
                  <a:lnTo>
                    <a:pt x="5460" y="8391"/>
                  </a:lnTo>
                  <a:lnTo>
                    <a:pt x="5566" y="8237"/>
                  </a:lnTo>
                  <a:lnTo>
                    <a:pt x="5336" y="7998"/>
                  </a:lnTo>
                  <a:lnTo>
                    <a:pt x="5115" y="7739"/>
                  </a:lnTo>
                  <a:lnTo>
                    <a:pt x="4895" y="7471"/>
                  </a:lnTo>
                  <a:lnTo>
                    <a:pt x="4694" y="7184"/>
                  </a:lnTo>
                  <a:lnTo>
                    <a:pt x="4502" y="6887"/>
                  </a:lnTo>
                  <a:lnTo>
                    <a:pt x="4311" y="6571"/>
                  </a:lnTo>
                  <a:lnTo>
                    <a:pt x="4138" y="6255"/>
                  </a:lnTo>
                  <a:lnTo>
                    <a:pt x="3966" y="5919"/>
                  </a:lnTo>
                  <a:lnTo>
                    <a:pt x="3813" y="5584"/>
                  </a:lnTo>
                  <a:lnTo>
                    <a:pt x="3660" y="5249"/>
                  </a:lnTo>
                  <a:lnTo>
                    <a:pt x="3516" y="4904"/>
                  </a:lnTo>
                  <a:lnTo>
                    <a:pt x="3382" y="4559"/>
                  </a:lnTo>
                  <a:lnTo>
                    <a:pt x="3257" y="4215"/>
                  </a:lnTo>
                  <a:lnTo>
                    <a:pt x="3142" y="3879"/>
                  </a:lnTo>
                  <a:lnTo>
                    <a:pt x="3037" y="3544"/>
                  </a:lnTo>
                  <a:lnTo>
                    <a:pt x="2932" y="3209"/>
                  </a:lnTo>
                  <a:lnTo>
                    <a:pt x="2750" y="2567"/>
                  </a:lnTo>
                  <a:lnTo>
                    <a:pt x="2596" y="1964"/>
                  </a:lnTo>
                  <a:lnTo>
                    <a:pt x="2472" y="1427"/>
                  </a:lnTo>
                  <a:lnTo>
                    <a:pt x="2376" y="948"/>
                  </a:lnTo>
                  <a:lnTo>
                    <a:pt x="2299" y="556"/>
                  </a:lnTo>
                  <a:lnTo>
                    <a:pt x="2242" y="259"/>
                  </a:lnTo>
                  <a:lnTo>
                    <a:pt x="2204"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6"/>
            <p:cNvSpPr/>
            <p:nvPr/>
          </p:nvSpPr>
          <p:spPr>
            <a:xfrm>
              <a:off x="7603337" y="1639826"/>
              <a:ext cx="309350" cy="325516"/>
            </a:xfrm>
            <a:custGeom>
              <a:avLst/>
              <a:gdLst/>
              <a:ahLst/>
              <a:cxnLst/>
              <a:rect l="l" t="t" r="r" b="b"/>
              <a:pathLst>
                <a:path w="7865" h="8276" extrusionOk="0">
                  <a:moveTo>
                    <a:pt x="6169" y="0"/>
                  </a:moveTo>
                  <a:lnTo>
                    <a:pt x="6015" y="29"/>
                  </a:lnTo>
                  <a:lnTo>
                    <a:pt x="5853" y="58"/>
                  </a:lnTo>
                  <a:lnTo>
                    <a:pt x="5517" y="154"/>
                  </a:lnTo>
                  <a:lnTo>
                    <a:pt x="5335" y="192"/>
                  </a:lnTo>
                  <a:lnTo>
                    <a:pt x="5153" y="230"/>
                  </a:lnTo>
                  <a:lnTo>
                    <a:pt x="4962" y="259"/>
                  </a:lnTo>
                  <a:lnTo>
                    <a:pt x="4761" y="278"/>
                  </a:lnTo>
                  <a:lnTo>
                    <a:pt x="4358" y="297"/>
                  </a:lnTo>
                  <a:lnTo>
                    <a:pt x="3947" y="326"/>
                  </a:lnTo>
                  <a:lnTo>
                    <a:pt x="3535" y="364"/>
                  </a:lnTo>
                  <a:lnTo>
                    <a:pt x="3123" y="412"/>
                  </a:lnTo>
                  <a:lnTo>
                    <a:pt x="2721" y="470"/>
                  </a:lnTo>
                  <a:lnTo>
                    <a:pt x="2328" y="527"/>
                  </a:lnTo>
                  <a:lnTo>
                    <a:pt x="1590" y="652"/>
                  </a:lnTo>
                  <a:lnTo>
                    <a:pt x="949" y="767"/>
                  </a:lnTo>
                  <a:lnTo>
                    <a:pt x="451" y="872"/>
                  </a:lnTo>
                  <a:lnTo>
                    <a:pt x="0" y="968"/>
                  </a:lnTo>
                  <a:lnTo>
                    <a:pt x="144" y="1408"/>
                  </a:lnTo>
                  <a:lnTo>
                    <a:pt x="508" y="2510"/>
                  </a:lnTo>
                  <a:lnTo>
                    <a:pt x="738" y="3190"/>
                  </a:lnTo>
                  <a:lnTo>
                    <a:pt x="997" y="3908"/>
                  </a:lnTo>
                  <a:lnTo>
                    <a:pt x="1265" y="4617"/>
                  </a:lnTo>
                  <a:lnTo>
                    <a:pt x="1533" y="5268"/>
                  </a:lnTo>
                  <a:lnTo>
                    <a:pt x="1638" y="5508"/>
                  </a:lnTo>
                  <a:lnTo>
                    <a:pt x="1763" y="5757"/>
                  </a:lnTo>
                  <a:lnTo>
                    <a:pt x="1916" y="5996"/>
                  </a:lnTo>
                  <a:lnTo>
                    <a:pt x="2079" y="6255"/>
                  </a:lnTo>
                  <a:lnTo>
                    <a:pt x="2261" y="6494"/>
                  </a:lnTo>
                  <a:lnTo>
                    <a:pt x="2452" y="6743"/>
                  </a:lnTo>
                  <a:lnTo>
                    <a:pt x="2654" y="6983"/>
                  </a:lnTo>
                  <a:lnTo>
                    <a:pt x="2874" y="7203"/>
                  </a:lnTo>
                  <a:lnTo>
                    <a:pt x="3094" y="7414"/>
                  </a:lnTo>
                  <a:lnTo>
                    <a:pt x="3324" y="7615"/>
                  </a:lnTo>
                  <a:lnTo>
                    <a:pt x="3563" y="7787"/>
                  </a:lnTo>
                  <a:lnTo>
                    <a:pt x="3803" y="7941"/>
                  </a:lnTo>
                  <a:lnTo>
                    <a:pt x="3927" y="8008"/>
                  </a:lnTo>
                  <a:lnTo>
                    <a:pt x="4052" y="8075"/>
                  </a:lnTo>
                  <a:lnTo>
                    <a:pt x="4176" y="8123"/>
                  </a:lnTo>
                  <a:lnTo>
                    <a:pt x="4291" y="8171"/>
                  </a:lnTo>
                  <a:lnTo>
                    <a:pt x="4416" y="8209"/>
                  </a:lnTo>
                  <a:lnTo>
                    <a:pt x="4540" y="8238"/>
                  </a:lnTo>
                  <a:lnTo>
                    <a:pt x="4665" y="8257"/>
                  </a:lnTo>
                  <a:lnTo>
                    <a:pt x="4780" y="8276"/>
                  </a:lnTo>
                  <a:lnTo>
                    <a:pt x="4943" y="8276"/>
                  </a:lnTo>
                  <a:lnTo>
                    <a:pt x="5106" y="8257"/>
                  </a:lnTo>
                  <a:lnTo>
                    <a:pt x="5259" y="8218"/>
                  </a:lnTo>
                  <a:lnTo>
                    <a:pt x="5412" y="8171"/>
                  </a:lnTo>
                  <a:lnTo>
                    <a:pt x="5556" y="8113"/>
                  </a:lnTo>
                  <a:lnTo>
                    <a:pt x="5709" y="8036"/>
                  </a:lnTo>
                  <a:lnTo>
                    <a:pt x="5843" y="7950"/>
                  </a:lnTo>
                  <a:lnTo>
                    <a:pt x="5987" y="7855"/>
                  </a:lnTo>
                  <a:lnTo>
                    <a:pt x="6111" y="7749"/>
                  </a:lnTo>
                  <a:lnTo>
                    <a:pt x="6236" y="7634"/>
                  </a:lnTo>
                  <a:lnTo>
                    <a:pt x="6360" y="7519"/>
                  </a:lnTo>
                  <a:lnTo>
                    <a:pt x="6475" y="7395"/>
                  </a:lnTo>
                  <a:lnTo>
                    <a:pt x="6581" y="7280"/>
                  </a:lnTo>
                  <a:lnTo>
                    <a:pt x="6676" y="7155"/>
                  </a:lnTo>
                  <a:lnTo>
                    <a:pt x="6849" y="6906"/>
                  </a:lnTo>
                  <a:lnTo>
                    <a:pt x="7021" y="6629"/>
                  </a:lnTo>
                  <a:lnTo>
                    <a:pt x="7174" y="6360"/>
                  </a:lnTo>
                  <a:lnTo>
                    <a:pt x="7308" y="6083"/>
                  </a:lnTo>
                  <a:lnTo>
                    <a:pt x="7423" y="5814"/>
                  </a:lnTo>
                  <a:lnTo>
                    <a:pt x="7529" y="5556"/>
                  </a:lnTo>
                  <a:lnTo>
                    <a:pt x="7615" y="5288"/>
                  </a:lnTo>
                  <a:lnTo>
                    <a:pt x="7682" y="5029"/>
                  </a:lnTo>
                  <a:lnTo>
                    <a:pt x="7749" y="4780"/>
                  </a:lnTo>
                  <a:lnTo>
                    <a:pt x="7787" y="4531"/>
                  </a:lnTo>
                  <a:lnTo>
                    <a:pt x="7826" y="4282"/>
                  </a:lnTo>
                  <a:lnTo>
                    <a:pt x="7845" y="4042"/>
                  </a:lnTo>
                  <a:lnTo>
                    <a:pt x="7854" y="3813"/>
                  </a:lnTo>
                  <a:lnTo>
                    <a:pt x="7864" y="3583"/>
                  </a:lnTo>
                  <a:lnTo>
                    <a:pt x="7854" y="3372"/>
                  </a:lnTo>
                  <a:lnTo>
                    <a:pt x="7845" y="3161"/>
                  </a:lnTo>
                  <a:lnTo>
                    <a:pt x="7826" y="2960"/>
                  </a:lnTo>
                  <a:lnTo>
                    <a:pt x="7797" y="2759"/>
                  </a:lnTo>
                  <a:lnTo>
                    <a:pt x="7768" y="2577"/>
                  </a:lnTo>
                  <a:lnTo>
                    <a:pt x="7701" y="2242"/>
                  </a:lnTo>
                  <a:lnTo>
                    <a:pt x="7625" y="1945"/>
                  </a:lnTo>
                  <a:lnTo>
                    <a:pt x="7548" y="1686"/>
                  </a:lnTo>
                  <a:lnTo>
                    <a:pt x="7471" y="1485"/>
                  </a:lnTo>
                  <a:lnTo>
                    <a:pt x="7404" y="1341"/>
                  </a:lnTo>
                  <a:lnTo>
                    <a:pt x="7347" y="1217"/>
                  </a:lnTo>
                  <a:lnTo>
                    <a:pt x="7270" y="987"/>
                  </a:lnTo>
                  <a:lnTo>
                    <a:pt x="7194" y="776"/>
                  </a:lnTo>
                  <a:lnTo>
                    <a:pt x="7136" y="661"/>
                  </a:lnTo>
                  <a:lnTo>
                    <a:pt x="7079" y="546"/>
                  </a:lnTo>
                  <a:lnTo>
                    <a:pt x="7031" y="451"/>
                  </a:lnTo>
                  <a:lnTo>
                    <a:pt x="6964" y="364"/>
                  </a:lnTo>
                  <a:lnTo>
                    <a:pt x="6906" y="288"/>
                  </a:lnTo>
                  <a:lnTo>
                    <a:pt x="6849" y="221"/>
                  </a:lnTo>
                  <a:lnTo>
                    <a:pt x="6782" y="173"/>
                  </a:lnTo>
                  <a:lnTo>
                    <a:pt x="6724" y="125"/>
                  </a:lnTo>
                  <a:lnTo>
                    <a:pt x="6657" y="87"/>
                  </a:lnTo>
                  <a:lnTo>
                    <a:pt x="6590" y="48"/>
                  </a:lnTo>
                  <a:lnTo>
                    <a:pt x="6523" y="29"/>
                  </a:lnTo>
                  <a:lnTo>
                    <a:pt x="6456" y="10"/>
                  </a:lnTo>
                  <a:lnTo>
                    <a:pt x="6389"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6"/>
            <p:cNvSpPr/>
            <p:nvPr/>
          </p:nvSpPr>
          <p:spPr>
            <a:xfrm>
              <a:off x="7868902" y="1648479"/>
              <a:ext cx="64112" cy="110052"/>
            </a:xfrm>
            <a:custGeom>
              <a:avLst/>
              <a:gdLst/>
              <a:ahLst/>
              <a:cxnLst/>
              <a:rect l="l" t="t" r="r" b="b"/>
              <a:pathLst>
                <a:path w="1630" h="2798" extrusionOk="0">
                  <a:moveTo>
                    <a:pt x="624" y="1"/>
                  </a:moveTo>
                  <a:lnTo>
                    <a:pt x="547" y="10"/>
                  </a:lnTo>
                  <a:lnTo>
                    <a:pt x="470" y="29"/>
                  </a:lnTo>
                  <a:lnTo>
                    <a:pt x="394" y="68"/>
                  </a:lnTo>
                  <a:lnTo>
                    <a:pt x="327" y="116"/>
                  </a:lnTo>
                  <a:lnTo>
                    <a:pt x="269" y="173"/>
                  </a:lnTo>
                  <a:lnTo>
                    <a:pt x="212" y="240"/>
                  </a:lnTo>
                  <a:lnTo>
                    <a:pt x="164" y="326"/>
                  </a:lnTo>
                  <a:lnTo>
                    <a:pt x="116" y="422"/>
                  </a:lnTo>
                  <a:lnTo>
                    <a:pt x="78" y="518"/>
                  </a:lnTo>
                  <a:lnTo>
                    <a:pt x="49" y="623"/>
                  </a:lnTo>
                  <a:lnTo>
                    <a:pt x="20" y="738"/>
                  </a:lnTo>
                  <a:lnTo>
                    <a:pt x="11" y="863"/>
                  </a:lnTo>
                  <a:lnTo>
                    <a:pt x="1" y="997"/>
                  </a:lnTo>
                  <a:lnTo>
                    <a:pt x="1" y="1121"/>
                  </a:lnTo>
                  <a:lnTo>
                    <a:pt x="1" y="1265"/>
                  </a:lnTo>
                  <a:lnTo>
                    <a:pt x="20" y="1399"/>
                  </a:lnTo>
                  <a:lnTo>
                    <a:pt x="39" y="1543"/>
                  </a:lnTo>
                  <a:lnTo>
                    <a:pt x="68" y="1686"/>
                  </a:lnTo>
                  <a:lnTo>
                    <a:pt x="106" y="1821"/>
                  </a:lnTo>
                  <a:lnTo>
                    <a:pt x="154" y="1955"/>
                  </a:lnTo>
                  <a:lnTo>
                    <a:pt x="202" y="2079"/>
                  </a:lnTo>
                  <a:lnTo>
                    <a:pt x="260" y="2194"/>
                  </a:lnTo>
                  <a:lnTo>
                    <a:pt x="327" y="2299"/>
                  </a:lnTo>
                  <a:lnTo>
                    <a:pt x="384" y="2395"/>
                  </a:lnTo>
                  <a:lnTo>
                    <a:pt x="461" y="2491"/>
                  </a:lnTo>
                  <a:lnTo>
                    <a:pt x="528" y="2568"/>
                  </a:lnTo>
                  <a:lnTo>
                    <a:pt x="604" y="2635"/>
                  </a:lnTo>
                  <a:lnTo>
                    <a:pt x="681" y="2692"/>
                  </a:lnTo>
                  <a:lnTo>
                    <a:pt x="758" y="2740"/>
                  </a:lnTo>
                  <a:lnTo>
                    <a:pt x="844" y="2769"/>
                  </a:lnTo>
                  <a:lnTo>
                    <a:pt x="920" y="2798"/>
                  </a:lnTo>
                  <a:lnTo>
                    <a:pt x="997" y="2798"/>
                  </a:lnTo>
                  <a:lnTo>
                    <a:pt x="1083" y="2788"/>
                  </a:lnTo>
                  <a:lnTo>
                    <a:pt x="1160" y="2769"/>
                  </a:lnTo>
                  <a:lnTo>
                    <a:pt x="1237" y="2731"/>
                  </a:lnTo>
                  <a:lnTo>
                    <a:pt x="1304" y="2683"/>
                  </a:lnTo>
                  <a:lnTo>
                    <a:pt x="1361" y="2625"/>
                  </a:lnTo>
                  <a:lnTo>
                    <a:pt x="1419" y="2549"/>
                  </a:lnTo>
                  <a:lnTo>
                    <a:pt x="1466" y="2472"/>
                  </a:lnTo>
                  <a:lnTo>
                    <a:pt x="1514" y="2376"/>
                  </a:lnTo>
                  <a:lnTo>
                    <a:pt x="1553" y="2280"/>
                  </a:lnTo>
                  <a:lnTo>
                    <a:pt x="1581" y="2175"/>
                  </a:lnTo>
                  <a:lnTo>
                    <a:pt x="1601" y="2050"/>
                  </a:lnTo>
                  <a:lnTo>
                    <a:pt x="1620" y="1936"/>
                  </a:lnTo>
                  <a:lnTo>
                    <a:pt x="1629" y="1801"/>
                  </a:lnTo>
                  <a:lnTo>
                    <a:pt x="1629" y="1667"/>
                  </a:lnTo>
                  <a:lnTo>
                    <a:pt x="1629" y="1533"/>
                  </a:lnTo>
                  <a:lnTo>
                    <a:pt x="1610" y="1390"/>
                  </a:lnTo>
                  <a:lnTo>
                    <a:pt x="1591" y="1246"/>
                  </a:lnTo>
                  <a:lnTo>
                    <a:pt x="1553" y="1112"/>
                  </a:lnTo>
                  <a:lnTo>
                    <a:pt x="1514" y="968"/>
                  </a:lnTo>
                  <a:lnTo>
                    <a:pt x="1476" y="844"/>
                  </a:lnTo>
                  <a:lnTo>
                    <a:pt x="1419" y="719"/>
                  </a:lnTo>
                  <a:lnTo>
                    <a:pt x="1371" y="604"/>
                  </a:lnTo>
                  <a:lnTo>
                    <a:pt x="1304" y="499"/>
                  </a:lnTo>
                  <a:lnTo>
                    <a:pt x="1237" y="393"/>
                  </a:lnTo>
                  <a:lnTo>
                    <a:pt x="1169" y="307"/>
                  </a:lnTo>
                  <a:lnTo>
                    <a:pt x="1102" y="231"/>
                  </a:lnTo>
                  <a:lnTo>
                    <a:pt x="1026" y="164"/>
                  </a:lnTo>
                  <a:lnTo>
                    <a:pt x="949" y="106"/>
                  </a:lnTo>
                  <a:lnTo>
                    <a:pt x="873" y="58"/>
                  </a:lnTo>
                  <a:lnTo>
                    <a:pt x="786" y="20"/>
                  </a:lnTo>
                  <a:lnTo>
                    <a:pt x="710"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6"/>
            <p:cNvSpPr/>
            <p:nvPr/>
          </p:nvSpPr>
          <p:spPr>
            <a:xfrm>
              <a:off x="7730652" y="1771311"/>
              <a:ext cx="42243" cy="79884"/>
            </a:xfrm>
            <a:custGeom>
              <a:avLst/>
              <a:gdLst/>
              <a:ahLst/>
              <a:cxnLst/>
              <a:rect l="l" t="t" r="r" b="b"/>
              <a:pathLst>
                <a:path w="1074" h="2031" extrusionOk="0">
                  <a:moveTo>
                    <a:pt x="1" y="0"/>
                  </a:moveTo>
                  <a:lnTo>
                    <a:pt x="77" y="211"/>
                  </a:lnTo>
                  <a:lnTo>
                    <a:pt x="144" y="422"/>
                  </a:lnTo>
                  <a:lnTo>
                    <a:pt x="192" y="632"/>
                  </a:lnTo>
                  <a:lnTo>
                    <a:pt x="231" y="843"/>
                  </a:lnTo>
                  <a:lnTo>
                    <a:pt x="259" y="1063"/>
                  </a:lnTo>
                  <a:lnTo>
                    <a:pt x="269" y="1274"/>
                  </a:lnTo>
                  <a:lnTo>
                    <a:pt x="279" y="1494"/>
                  </a:lnTo>
                  <a:lnTo>
                    <a:pt x="269" y="1705"/>
                  </a:lnTo>
                  <a:lnTo>
                    <a:pt x="298" y="1791"/>
                  </a:lnTo>
                  <a:lnTo>
                    <a:pt x="336" y="1868"/>
                  </a:lnTo>
                  <a:lnTo>
                    <a:pt x="394" y="1935"/>
                  </a:lnTo>
                  <a:lnTo>
                    <a:pt x="461" y="1983"/>
                  </a:lnTo>
                  <a:lnTo>
                    <a:pt x="537" y="2021"/>
                  </a:lnTo>
                  <a:lnTo>
                    <a:pt x="623" y="2031"/>
                  </a:lnTo>
                  <a:lnTo>
                    <a:pt x="710" y="2031"/>
                  </a:lnTo>
                  <a:lnTo>
                    <a:pt x="796" y="2012"/>
                  </a:lnTo>
                  <a:lnTo>
                    <a:pt x="882" y="1973"/>
                  </a:lnTo>
                  <a:lnTo>
                    <a:pt x="959" y="1916"/>
                  </a:lnTo>
                  <a:lnTo>
                    <a:pt x="1016" y="1849"/>
                  </a:lnTo>
                  <a:lnTo>
                    <a:pt x="1054" y="1772"/>
                  </a:lnTo>
                  <a:lnTo>
                    <a:pt x="1074" y="1686"/>
                  </a:lnTo>
                  <a:lnTo>
                    <a:pt x="1074" y="1590"/>
                  </a:lnTo>
                  <a:lnTo>
                    <a:pt x="1054" y="1504"/>
                  </a:lnTo>
                  <a:lnTo>
                    <a:pt x="1016" y="1418"/>
                  </a:lnTo>
                  <a:lnTo>
                    <a:pt x="1" y="0"/>
                  </a:lnTo>
                  <a:close/>
                </a:path>
              </a:pathLst>
            </a:custGeom>
            <a:solidFill>
              <a:srgbClr val="FF6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6"/>
            <p:cNvSpPr/>
            <p:nvPr/>
          </p:nvSpPr>
          <p:spPr>
            <a:xfrm>
              <a:off x="7484280" y="1425864"/>
              <a:ext cx="326656" cy="355644"/>
            </a:xfrm>
            <a:custGeom>
              <a:avLst/>
              <a:gdLst/>
              <a:ahLst/>
              <a:cxnLst/>
              <a:rect l="l" t="t" r="r" b="b"/>
              <a:pathLst>
                <a:path w="8305" h="9042" extrusionOk="0">
                  <a:moveTo>
                    <a:pt x="4502" y="0"/>
                  </a:moveTo>
                  <a:lnTo>
                    <a:pt x="4225" y="29"/>
                  </a:lnTo>
                  <a:lnTo>
                    <a:pt x="3937" y="58"/>
                  </a:lnTo>
                  <a:lnTo>
                    <a:pt x="3640" y="115"/>
                  </a:lnTo>
                  <a:lnTo>
                    <a:pt x="3487" y="153"/>
                  </a:lnTo>
                  <a:lnTo>
                    <a:pt x="3343" y="192"/>
                  </a:lnTo>
                  <a:lnTo>
                    <a:pt x="3200" y="249"/>
                  </a:lnTo>
                  <a:lnTo>
                    <a:pt x="3056" y="307"/>
                  </a:lnTo>
                  <a:lnTo>
                    <a:pt x="2912" y="374"/>
                  </a:lnTo>
                  <a:lnTo>
                    <a:pt x="2769" y="450"/>
                  </a:lnTo>
                  <a:lnTo>
                    <a:pt x="2635" y="527"/>
                  </a:lnTo>
                  <a:lnTo>
                    <a:pt x="2501" y="623"/>
                  </a:lnTo>
                  <a:lnTo>
                    <a:pt x="2367" y="718"/>
                  </a:lnTo>
                  <a:lnTo>
                    <a:pt x="2232" y="824"/>
                  </a:lnTo>
                  <a:lnTo>
                    <a:pt x="2108" y="929"/>
                  </a:lnTo>
                  <a:lnTo>
                    <a:pt x="1983" y="1044"/>
                  </a:lnTo>
                  <a:lnTo>
                    <a:pt x="1859" y="1159"/>
                  </a:lnTo>
                  <a:lnTo>
                    <a:pt x="1734" y="1284"/>
                  </a:lnTo>
                  <a:lnTo>
                    <a:pt x="1504" y="1552"/>
                  </a:lnTo>
                  <a:lnTo>
                    <a:pt x="1284" y="1839"/>
                  </a:lnTo>
                  <a:lnTo>
                    <a:pt x="1083" y="2136"/>
                  </a:lnTo>
                  <a:lnTo>
                    <a:pt x="892" y="2452"/>
                  </a:lnTo>
                  <a:lnTo>
                    <a:pt x="719" y="2787"/>
                  </a:lnTo>
                  <a:lnTo>
                    <a:pt x="566" y="3123"/>
                  </a:lnTo>
                  <a:lnTo>
                    <a:pt x="422" y="3467"/>
                  </a:lnTo>
                  <a:lnTo>
                    <a:pt x="298" y="3822"/>
                  </a:lnTo>
                  <a:lnTo>
                    <a:pt x="202" y="4176"/>
                  </a:lnTo>
                  <a:lnTo>
                    <a:pt x="116" y="4531"/>
                  </a:lnTo>
                  <a:lnTo>
                    <a:pt x="58" y="4894"/>
                  </a:lnTo>
                  <a:lnTo>
                    <a:pt x="10" y="5249"/>
                  </a:lnTo>
                  <a:lnTo>
                    <a:pt x="1" y="5603"/>
                  </a:lnTo>
                  <a:lnTo>
                    <a:pt x="1" y="5776"/>
                  </a:lnTo>
                  <a:lnTo>
                    <a:pt x="1" y="5948"/>
                  </a:lnTo>
                  <a:lnTo>
                    <a:pt x="10" y="6120"/>
                  </a:lnTo>
                  <a:lnTo>
                    <a:pt x="29" y="6283"/>
                  </a:lnTo>
                  <a:lnTo>
                    <a:pt x="58" y="6446"/>
                  </a:lnTo>
                  <a:lnTo>
                    <a:pt x="87" y="6609"/>
                  </a:lnTo>
                  <a:lnTo>
                    <a:pt x="125" y="6772"/>
                  </a:lnTo>
                  <a:lnTo>
                    <a:pt x="173" y="6925"/>
                  </a:lnTo>
                  <a:lnTo>
                    <a:pt x="221" y="7078"/>
                  </a:lnTo>
                  <a:lnTo>
                    <a:pt x="279" y="7222"/>
                  </a:lnTo>
                  <a:lnTo>
                    <a:pt x="346" y="7366"/>
                  </a:lnTo>
                  <a:lnTo>
                    <a:pt x="413" y="7509"/>
                  </a:lnTo>
                  <a:lnTo>
                    <a:pt x="499" y="7643"/>
                  </a:lnTo>
                  <a:lnTo>
                    <a:pt x="585" y="7778"/>
                  </a:lnTo>
                  <a:lnTo>
                    <a:pt x="671" y="7902"/>
                  </a:lnTo>
                  <a:lnTo>
                    <a:pt x="777" y="8017"/>
                  </a:lnTo>
                  <a:lnTo>
                    <a:pt x="882" y="8132"/>
                  </a:lnTo>
                  <a:lnTo>
                    <a:pt x="1006" y="8237"/>
                  </a:lnTo>
                  <a:lnTo>
                    <a:pt x="1131" y="8343"/>
                  </a:lnTo>
                  <a:lnTo>
                    <a:pt x="1255" y="8438"/>
                  </a:lnTo>
                  <a:lnTo>
                    <a:pt x="1399" y="8525"/>
                  </a:lnTo>
                  <a:lnTo>
                    <a:pt x="1552" y="8601"/>
                  </a:lnTo>
                  <a:lnTo>
                    <a:pt x="1706" y="8678"/>
                  </a:lnTo>
                  <a:lnTo>
                    <a:pt x="1868" y="8745"/>
                  </a:lnTo>
                  <a:lnTo>
                    <a:pt x="2041" y="8802"/>
                  </a:lnTo>
                  <a:lnTo>
                    <a:pt x="2204" y="8860"/>
                  </a:lnTo>
                  <a:lnTo>
                    <a:pt x="2367" y="8908"/>
                  </a:lnTo>
                  <a:lnTo>
                    <a:pt x="2529" y="8946"/>
                  </a:lnTo>
                  <a:lnTo>
                    <a:pt x="2692" y="8975"/>
                  </a:lnTo>
                  <a:lnTo>
                    <a:pt x="2855" y="9004"/>
                  </a:lnTo>
                  <a:lnTo>
                    <a:pt x="3008" y="9023"/>
                  </a:lnTo>
                  <a:lnTo>
                    <a:pt x="3162" y="9032"/>
                  </a:lnTo>
                  <a:lnTo>
                    <a:pt x="3315" y="9042"/>
                  </a:lnTo>
                  <a:lnTo>
                    <a:pt x="3621" y="9042"/>
                  </a:lnTo>
                  <a:lnTo>
                    <a:pt x="3765" y="9032"/>
                  </a:lnTo>
                  <a:lnTo>
                    <a:pt x="4052" y="8994"/>
                  </a:lnTo>
                  <a:lnTo>
                    <a:pt x="4330" y="8936"/>
                  </a:lnTo>
                  <a:lnTo>
                    <a:pt x="4598" y="8860"/>
                  </a:lnTo>
                  <a:lnTo>
                    <a:pt x="4857" y="8754"/>
                  </a:lnTo>
                  <a:lnTo>
                    <a:pt x="5115" y="8640"/>
                  </a:lnTo>
                  <a:lnTo>
                    <a:pt x="5355" y="8505"/>
                  </a:lnTo>
                  <a:lnTo>
                    <a:pt x="5594" y="8362"/>
                  </a:lnTo>
                  <a:lnTo>
                    <a:pt x="5824" y="8189"/>
                  </a:lnTo>
                  <a:lnTo>
                    <a:pt x="6035" y="8007"/>
                  </a:lnTo>
                  <a:lnTo>
                    <a:pt x="6246" y="7816"/>
                  </a:lnTo>
                  <a:lnTo>
                    <a:pt x="6447" y="7605"/>
                  </a:lnTo>
                  <a:lnTo>
                    <a:pt x="6638" y="7394"/>
                  </a:lnTo>
                  <a:lnTo>
                    <a:pt x="6811" y="7165"/>
                  </a:lnTo>
                  <a:lnTo>
                    <a:pt x="6983" y="6925"/>
                  </a:lnTo>
                  <a:lnTo>
                    <a:pt x="7146" y="6676"/>
                  </a:lnTo>
                  <a:lnTo>
                    <a:pt x="7299" y="6417"/>
                  </a:lnTo>
                  <a:lnTo>
                    <a:pt x="7443" y="6149"/>
                  </a:lnTo>
                  <a:lnTo>
                    <a:pt x="7577" y="5881"/>
                  </a:lnTo>
                  <a:lnTo>
                    <a:pt x="7702" y="5613"/>
                  </a:lnTo>
                  <a:lnTo>
                    <a:pt x="7807" y="5335"/>
                  </a:lnTo>
                  <a:lnTo>
                    <a:pt x="7912" y="5048"/>
                  </a:lnTo>
                  <a:lnTo>
                    <a:pt x="8008" y="4770"/>
                  </a:lnTo>
                  <a:lnTo>
                    <a:pt x="8085" y="4483"/>
                  </a:lnTo>
                  <a:lnTo>
                    <a:pt x="8161" y="4195"/>
                  </a:lnTo>
                  <a:lnTo>
                    <a:pt x="8219" y="3908"/>
                  </a:lnTo>
                  <a:lnTo>
                    <a:pt x="8276" y="3630"/>
                  </a:lnTo>
                  <a:lnTo>
                    <a:pt x="8295" y="3458"/>
                  </a:lnTo>
                  <a:lnTo>
                    <a:pt x="8305" y="3285"/>
                  </a:lnTo>
                  <a:lnTo>
                    <a:pt x="8305" y="3103"/>
                  </a:lnTo>
                  <a:lnTo>
                    <a:pt x="8286" y="2921"/>
                  </a:lnTo>
                  <a:lnTo>
                    <a:pt x="8267" y="2749"/>
                  </a:lnTo>
                  <a:lnTo>
                    <a:pt x="8228" y="2567"/>
                  </a:lnTo>
                  <a:lnTo>
                    <a:pt x="8180" y="2395"/>
                  </a:lnTo>
                  <a:lnTo>
                    <a:pt x="8123" y="2213"/>
                  </a:lnTo>
                  <a:lnTo>
                    <a:pt x="8056" y="2040"/>
                  </a:lnTo>
                  <a:lnTo>
                    <a:pt x="7970" y="1868"/>
                  </a:lnTo>
                  <a:lnTo>
                    <a:pt x="7884" y="1705"/>
                  </a:lnTo>
                  <a:lnTo>
                    <a:pt x="7778" y="1542"/>
                  </a:lnTo>
                  <a:lnTo>
                    <a:pt x="7673" y="1379"/>
                  </a:lnTo>
                  <a:lnTo>
                    <a:pt x="7548" y="1226"/>
                  </a:lnTo>
                  <a:lnTo>
                    <a:pt x="7414" y="1073"/>
                  </a:lnTo>
                  <a:lnTo>
                    <a:pt x="7271" y="939"/>
                  </a:lnTo>
                  <a:lnTo>
                    <a:pt x="7117" y="805"/>
                  </a:lnTo>
                  <a:lnTo>
                    <a:pt x="6954" y="680"/>
                  </a:lnTo>
                  <a:lnTo>
                    <a:pt x="6772" y="556"/>
                  </a:lnTo>
                  <a:lnTo>
                    <a:pt x="6590" y="450"/>
                  </a:lnTo>
                  <a:lnTo>
                    <a:pt x="6399" y="354"/>
                  </a:lnTo>
                  <a:lnTo>
                    <a:pt x="6198" y="268"/>
                  </a:lnTo>
                  <a:lnTo>
                    <a:pt x="5977" y="192"/>
                  </a:lnTo>
                  <a:lnTo>
                    <a:pt x="5757" y="125"/>
                  </a:lnTo>
                  <a:lnTo>
                    <a:pt x="5527" y="77"/>
                  </a:lnTo>
                  <a:lnTo>
                    <a:pt x="5278" y="38"/>
                  </a:lnTo>
                  <a:lnTo>
                    <a:pt x="5029" y="10"/>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6"/>
            <p:cNvSpPr/>
            <p:nvPr/>
          </p:nvSpPr>
          <p:spPr>
            <a:xfrm>
              <a:off x="7748352" y="1861340"/>
              <a:ext cx="54672" cy="30168"/>
            </a:xfrm>
            <a:custGeom>
              <a:avLst/>
              <a:gdLst/>
              <a:ahLst/>
              <a:cxnLst/>
              <a:rect l="l" t="t" r="r" b="b"/>
              <a:pathLst>
                <a:path w="1390" h="767" extrusionOk="0">
                  <a:moveTo>
                    <a:pt x="796" y="0"/>
                  </a:moveTo>
                  <a:lnTo>
                    <a:pt x="700" y="10"/>
                  </a:lnTo>
                  <a:lnTo>
                    <a:pt x="595" y="29"/>
                  </a:lnTo>
                  <a:lnTo>
                    <a:pt x="489" y="58"/>
                  </a:lnTo>
                  <a:lnTo>
                    <a:pt x="394" y="115"/>
                  </a:lnTo>
                  <a:lnTo>
                    <a:pt x="298" y="173"/>
                  </a:lnTo>
                  <a:lnTo>
                    <a:pt x="221" y="249"/>
                  </a:lnTo>
                  <a:lnTo>
                    <a:pt x="145" y="326"/>
                  </a:lnTo>
                  <a:lnTo>
                    <a:pt x="87" y="422"/>
                  </a:lnTo>
                  <a:lnTo>
                    <a:pt x="39" y="518"/>
                  </a:lnTo>
                  <a:lnTo>
                    <a:pt x="1" y="633"/>
                  </a:lnTo>
                  <a:lnTo>
                    <a:pt x="1" y="671"/>
                  </a:lnTo>
                  <a:lnTo>
                    <a:pt x="20" y="709"/>
                  </a:lnTo>
                  <a:lnTo>
                    <a:pt x="49" y="747"/>
                  </a:lnTo>
                  <a:lnTo>
                    <a:pt x="87" y="767"/>
                  </a:lnTo>
                  <a:lnTo>
                    <a:pt x="116" y="767"/>
                  </a:lnTo>
                  <a:lnTo>
                    <a:pt x="145" y="757"/>
                  </a:lnTo>
                  <a:lnTo>
                    <a:pt x="183" y="747"/>
                  </a:lnTo>
                  <a:lnTo>
                    <a:pt x="202" y="719"/>
                  </a:lnTo>
                  <a:lnTo>
                    <a:pt x="221" y="680"/>
                  </a:lnTo>
                  <a:lnTo>
                    <a:pt x="250" y="604"/>
                  </a:lnTo>
                  <a:lnTo>
                    <a:pt x="279" y="527"/>
                  </a:lnTo>
                  <a:lnTo>
                    <a:pt x="327" y="460"/>
                  </a:lnTo>
                  <a:lnTo>
                    <a:pt x="375" y="403"/>
                  </a:lnTo>
                  <a:lnTo>
                    <a:pt x="442" y="345"/>
                  </a:lnTo>
                  <a:lnTo>
                    <a:pt x="499" y="307"/>
                  </a:lnTo>
                  <a:lnTo>
                    <a:pt x="576" y="269"/>
                  </a:lnTo>
                  <a:lnTo>
                    <a:pt x="652" y="240"/>
                  </a:lnTo>
                  <a:lnTo>
                    <a:pt x="729" y="230"/>
                  </a:lnTo>
                  <a:lnTo>
                    <a:pt x="806" y="221"/>
                  </a:lnTo>
                  <a:lnTo>
                    <a:pt x="873" y="230"/>
                  </a:lnTo>
                  <a:lnTo>
                    <a:pt x="949" y="240"/>
                  </a:lnTo>
                  <a:lnTo>
                    <a:pt x="1016" y="259"/>
                  </a:lnTo>
                  <a:lnTo>
                    <a:pt x="1083" y="288"/>
                  </a:lnTo>
                  <a:lnTo>
                    <a:pt x="1150" y="326"/>
                  </a:lnTo>
                  <a:lnTo>
                    <a:pt x="1208" y="374"/>
                  </a:lnTo>
                  <a:lnTo>
                    <a:pt x="1246" y="393"/>
                  </a:lnTo>
                  <a:lnTo>
                    <a:pt x="1284" y="403"/>
                  </a:lnTo>
                  <a:lnTo>
                    <a:pt x="1323" y="393"/>
                  </a:lnTo>
                  <a:lnTo>
                    <a:pt x="1361" y="364"/>
                  </a:lnTo>
                  <a:lnTo>
                    <a:pt x="1380" y="326"/>
                  </a:lnTo>
                  <a:lnTo>
                    <a:pt x="1390" y="288"/>
                  </a:lnTo>
                  <a:lnTo>
                    <a:pt x="1380" y="240"/>
                  </a:lnTo>
                  <a:lnTo>
                    <a:pt x="1351" y="211"/>
                  </a:lnTo>
                  <a:lnTo>
                    <a:pt x="1275" y="144"/>
                  </a:lnTo>
                  <a:lnTo>
                    <a:pt x="1189" y="96"/>
                  </a:lnTo>
                  <a:lnTo>
                    <a:pt x="1093" y="48"/>
                  </a:lnTo>
                  <a:lnTo>
                    <a:pt x="997" y="20"/>
                  </a:lnTo>
                  <a:lnTo>
                    <a:pt x="901" y="10"/>
                  </a:lnTo>
                  <a:lnTo>
                    <a:pt x="796"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6"/>
            <p:cNvSpPr/>
            <p:nvPr/>
          </p:nvSpPr>
          <p:spPr>
            <a:xfrm>
              <a:off x="7754763" y="1746060"/>
              <a:ext cx="51290" cy="29027"/>
            </a:xfrm>
            <a:custGeom>
              <a:avLst/>
              <a:gdLst/>
              <a:ahLst/>
              <a:cxnLst/>
              <a:rect l="l" t="t" r="r" b="b"/>
              <a:pathLst>
                <a:path w="1304" h="738" extrusionOk="0">
                  <a:moveTo>
                    <a:pt x="1198" y="0"/>
                  </a:moveTo>
                  <a:lnTo>
                    <a:pt x="1160" y="10"/>
                  </a:lnTo>
                  <a:lnTo>
                    <a:pt x="1121" y="29"/>
                  </a:lnTo>
                  <a:lnTo>
                    <a:pt x="1093" y="58"/>
                  </a:lnTo>
                  <a:lnTo>
                    <a:pt x="1007" y="192"/>
                  </a:lnTo>
                  <a:lnTo>
                    <a:pt x="911" y="297"/>
                  </a:lnTo>
                  <a:lnTo>
                    <a:pt x="815" y="384"/>
                  </a:lnTo>
                  <a:lnTo>
                    <a:pt x="757" y="412"/>
                  </a:lnTo>
                  <a:lnTo>
                    <a:pt x="700" y="441"/>
                  </a:lnTo>
                  <a:lnTo>
                    <a:pt x="643" y="470"/>
                  </a:lnTo>
                  <a:lnTo>
                    <a:pt x="575" y="489"/>
                  </a:lnTo>
                  <a:lnTo>
                    <a:pt x="441" y="508"/>
                  </a:lnTo>
                  <a:lnTo>
                    <a:pt x="298" y="508"/>
                  </a:lnTo>
                  <a:lnTo>
                    <a:pt x="135" y="489"/>
                  </a:lnTo>
                  <a:lnTo>
                    <a:pt x="87" y="489"/>
                  </a:lnTo>
                  <a:lnTo>
                    <a:pt x="49" y="508"/>
                  </a:lnTo>
                  <a:lnTo>
                    <a:pt x="20" y="537"/>
                  </a:lnTo>
                  <a:lnTo>
                    <a:pt x="1" y="585"/>
                  </a:lnTo>
                  <a:lnTo>
                    <a:pt x="1" y="623"/>
                  </a:lnTo>
                  <a:lnTo>
                    <a:pt x="20" y="661"/>
                  </a:lnTo>
                  <a:lnTo>
                    <a:pt x="58" y="700"/>
                  </a:lnTo>
                  <a:lnTo>
                    <a:pt x="97" y="709"/>
                  </a:lnTo>
                  <a:lnTo>
                    <a:pt x="231" y="728"/>
                  </a:lnTo>
                  <a:lnTo>
                    <a:pt x="355" y="738"/>
                  </a:lnTo>
                  <a:lnTo>
                    <a:pt x="499" y="728"/>
                  </a:lnTo>
                  <a:lnTo>
                    <a:pt x="643" y="700"/>
                  </a:lnTo>
                  <a:lnTo>
                    <a:pt x="767" y="652"/>
                  </a:lnTo>
                  <a:lnTo>
                    <a:pt x="892" y="594"/>
                  </a:lnTo>
                  <a:lnTo>
                    <a:pt x="1007" y="518"/>
                  </a:lnTo>
                  <a:lnTo>
                    <a:pt x="1102" y="412"/>
                  </a:lnTo>
                  <a:lnTo>
                    <a:pt x="1198" y="29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6"/>
            <p:cNvSpPr/>
            <p:nvPr/>
          </p:nvSpPr>
          <p:spPr>
            <a:xfrm>
              <a:off x="7744222" y="1708027"/>
              <a:ext cx="46373" cy="40316"/>
            </a:xfrm>
            <a:custGeom>
              <a:avLst/>
              <a:gdLst/>
              <a:ahLst/>
              <a:cxnLst/>
              <a:rect l="l" t="t" r="r" b="b"/>
              <a:pathLst>
                <a:path w="1179" h="1025" extrusionOk="0">
                  <a:moveTo>
                    <a:pt x="1035" y="0"/>
                  </a:moveTo>
                  <a:lnTo>
                    <a:pt x="997" y="19"/>
                  </a:lnTo>
                  <a:lnTo>
                    <a:pt x="39" y="833"/>
                  </a:lnTo>
                  <a:lnTo>
                    <a:pt x="10" y="862"/>
                  </a:lnTo>
                  <a:lnTo>
                    <a:pt x="1" y="910"/>
                  </a:lnTo>
                  <a:lnTo>
                    <a:pt x="1" y="948"/>
                  </a:lnTo>
                  <a:lnTo>
                    <a:pt x="29" y="987"/>
                  </a:lnTo>
                  <a:lnTo>
                    <a:pt x="68" y="1015"/>
                  </a:lnTo>
                  <a:lnTo>
                    <a:pt x="106" y="1025"/>
                  </a:lnTo>
                  <a:lnTo>
                    <a:pt x="144" y="1025"/>
                  </a:lnTo>
                  <a:lnTo>
                    <a:pt x="183" y="1006"/>
                  </a:lnTo>
                  <a:lnTo>
                    <a:pt x="1140" y="192"/>
                  </a:lnTo>
                  <a:lnTo>
                    <a:pt x="1169" y="163"/>
                  </a:lnTo>
                  <a:lnTo>
                    <a:pt x="1179" y="115"/>
                  </a:lnTo>
                  <a:lnTo>
                    <a:pt x="1179" y="77"/>
                  </a:lnTo>
                  <a:lnTo>
                    <a:pt x="1160" y="38"/>
                  </a:lnTo>
                  <a:lnTo>
                    <a:pt x="1121" y="10"/>
                  </a:lnTo>
                  <a:lnTo>
                    <a:pt x="1083"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6"/>
            <p:cNvSpPr/>
            <p:nvPr/>
          </p:nvSpPr>
          <p:spPr>
            <a:xfrm>
              <a:off x="7671891" y="1787122"/>
              <a:ext cx="51290" cy="29067"/>
            </a:xfrm>
            <a:custGeom>
              <a:avLst/>
              <a:gdLst/>
              <a:ahLst/>
              <a:cxnLst/>
              <a:rect l="l" t="t" r="r" b="b"/>
              <a:pathLst>
                <a:path w="1304" h="739" extrusionOk="0">
                  <a:moveTo>
                    <a:pt x="1198" y="0"/>
                  </a:moveTo>
                  <a:lnTo>
                    <a:pt x="1160" y="10"/>
                  </a:lnTo>
                  <a:lnTo>
                    <a:pt x="1121" y="29"/>
                  </a:lnTo>
                  <a:lnTo>
                    <a:pt x="1093" y="58"/>
                  </a:lnTo>
                  <a:lnTo>
                    <a:pt x="1006" y="192"/>
                  </a:lnTo>
                  <a:lnTo>
                    <a:pt x="911" y="297"/>
                  </a:lnTo>
                  <a:lnTo>
                    <a:pt x="815" y="384"/>
                  </a:lnTo>
                  <a:lnTo>
                    <a:pt x="757" y="412"/>
                  </a:lnTo>
                  <a:lnTo>
                    <a:pt x="700" y="441"/>
                  </a:lnTo>
                  <a:lnTo>
                    <a:pt x="642" y="470"/>
                  </a:lnTo>
                  <a:lnTo>
                    <a:pt x="575" y="489"/>
                  </a:lnTo>
                  <a:lnTo>
                    <a:pt x="441" y="508"/>
                  </a:lnTo>
                  <a:lnTo>
                    <a:pt x="298" y="508"/>
                  </a:lnTo>
                  <a:lnTo>
                    <a:pt x="135" y="489"/>
                  </a:lnTo>
                  <a:lnTo>
                    <a:pt x="87" y="499"/>
                  </a:lnTo>
                  <a:lnTo>
                    <a:pt x="49" y="508"/>
                  </a:lnTo>
                  <a:lnTo>
                    <a:pt x="20" y="546"/>
                  </a:lnTo>
                  <a:lnTo>
                    <a:pt x="1" y="585"/>
                  </a:lnTo>
                  <a:lnTo>
                    <a:pt x="1" y="623"/>
                  </a:lnTo>
                  <a:lnTo>
                    <a:pt x="20" y="671"/>
                  </a:lnTo>
                  <a:lnTo>
                    <a:pt x="58" y="700"/>
                  </a:lnTo>
                  <a:lnTo>
                    <a:pt x="96" y="709"/>
                  </a:lnTo>
                  <a:lnTo>
                    <a:pt x="231" y="728"/>
                  </a:lnTo>
                  <a:lnTo>
                    <a:pt x="355" y="738"/>
                  </a:lnTo>
                  <a:lnTo>
                    <a:pt x="499" y="728"/>
                  </a:lnTo>
                  <a:lnTo>
                    <a:pt x="642" y="700"/>
                  </a:lnTo>
                  <a:lnTo>
                    <a:pt x="767" y="661"/>
                  </a:lnTo>
                  <a:lnTo>
                    <a:pt x="891" y="594"/>
                  </a:lnTo>
                  <a:lnTo>
                    <a:pt x="1006" y="518"/>
                  </a:lnTo>
                  <a:lnTo>
                    <a:pt x="1102" y="422"/>
                  </a:lnTo>
                  <a:lnTo>
                    <a:pt x="1198" y="30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6"/>
            <p:cNvSpPr/>
            <p:nvPr/>
          </p:nvSpPr>
          <p:spPr>
            <a:xfrm>
              <a:off x="7651557" y="1763012"/>
              <a:ext cx="61831" cy="18132"/>
            </a:xfrm>
            <a:custGeom>
              <a:avLst/>
              <a:gdLst/>
              <a:ahLst/>
              <a:cxnLst/>
              <a:rect l="l" t="t" r="r" b="b"/>
              <a:pathLst>
                <a:path w="1572" h="461" extrusionOk="0">
                  <a:moveTo>
                    <a:pt x="1447" y="0"/>
                  </a:moveTo>
                  <a:lnTo>
                    <a:pt x="96" y="240"/>
                  </a:lnTo>
                  <a:lnTo>
                    <a:pt x="48" y="259"/>
                  </a:lnTo>
                  <a:lnTo>
                    <a:pt x="20" y="288"/>
                  </a:lnTo>
                  <a:lnTo>
                    <a:pt x="0" y="326"/>
                  </a:lnTo>
                  <a:lnTo>
                    <a:pt x="0" y="374"/>
                  </a:lnTo>
                  <a:lnTo>
                    <a:pt x="20" y="412"/>
                  </a:lnTo>
                  <a:lnTo>
                    <a:pt x="39" y="441"/>
                  </a:lnTo>
                  <a:lnTo>
                    <a:pt x="77" y="460"/>
                  </a:lnTo>
                  <a:lnTo>
                    <a:pt x="135" y="460"/>
                  </a:lnTo>
                  <a:lnTo>
                    <a:pt x="1485" y="221"/>
                  </a:lnTo>
                  <a:lnTo>
                    <a:pt x="1523" y="211"/>
                  </a:lnTo>
                  <a:lnTo>
                    <a:pt x="1552" y="182"/>
                  </a:lnTo>
                  <a:lnTo>
                    <a:pt x="1571" y="135"/>
                  </a:lnTo>
                  <a:lnTo>
                    <a:pt x="1571" y="96"/>
                  </a:lnTo>
                  <a:lnTo>
                    <a:pt x="1562" y="58"/>
                  </a:lnTo>
                  <a:lnTo>
                    <a:pt x="1533" y="20"/>
                  </a:lnTo>
                  <a:lnTo>
                    <a:pt x="1495" y="10"/>
                  </a:lnTo>
                  <a:lnTo>
                    <a:pt x="1447"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6"/>
            <p:cNvSpPr/>
            <p:nvPr/>
          </p:nvSpPr>
          <p:spPr>
            <a:xfrm>
              <a:off x="6851005" y="3053669"/>
              <a:ext cx="875974" cy="1164871"/>
            </a:xfrm>
            <a:custGeom>
              <a:avLst/>
              <a:gdLst/>
              <a:ahLst/>
              <a:cxnLst/>
              <a:rect l="l" t="t" r="r" b="b"/>
              <a:pathLst>
                <a:path w="22271" h="29616" extrusionOk="0">
                  <a:moveTo>
                    <a:pt x="17807" y="0"/>
                  </a:moveTo>
                  <a:lnTo>
                    <a:pt x="17615" y="19"/>
                  </a:lnTo>
                  <a:lnTo>
                    <a:pt x="17424" y="48"/>
                  </a:lnTo>
                  <a:lnTo>
                    <a:pt x="17242" y="96"/>
                  </a:lnTo>
                  <a:lnTo>
                    <a:pt x="17050" y="144"/>
                  </a:lnTo>
                  <a:lnTo>
                    <a:pt x="16858" y="201"/>
                  </a:lnTo>
                  <a:lnTo>
                    <a:pt x="16676" y="278"/>
                  </a:lnTo>
                  <a:lnTo>
                    <a:pt x="16485" y="364"/>
                  </a:lnTo>
                  <a:lnTo>
                    <a:pt x="16303" y="450"/>
                  </a:lnTo>
                  <a:lnTo>
                    <a:pt x="16111" y="556"/>
                  </a:lnTo>
                  <a:lnTo>
                    <a:pt x="15929" y="671"/>
                  </a:lnTo>
                  <a:lnTo>
                    <a:pt x="15738" y="805"/>
                  </a:lnTo>
                  <a:lnTo>
                    <a:pt x="15546" y="939"/>
                  </a:lnTo>
                  <a:lnTo>
                    <a:pt x="15364" y="1082"/>
                  </a:lnTo>
                  <a:lnTo>
                    <a:pt x="15173" y="1245"/>
                  </a:lnTo>
                  <a:lnTo>
                    <a:pt x="14981" y="1408"/>
                  </a:lnTo>
                  <a:lnTo>
                    <a:pt x="14799" y="1590"/>
                  </a:lnTo>
                  <a:lnTo>
                    <a:pt x="14608" y="1782"/>
                  </a:lnTo>
                  <a:lnTo>
                    <a:pt x="14416" y="1983"/>
                  </a:lnTo>
                  <a:lnTo>
                    <a:pt x="14224" y="2184"/>
                  </a:lnTo>
                  <a:lnTo>
                    <a:pt x="14033" y="2404"/>
                  </a:lnTo>
                  <a:lnTo>
                    <a:pt x="13841" y="2644"/>
                  </a:lnTo>
                  <a:lnTo>
                    <a:pt x="13449" y="3132"/>
                  </a:lnTo>
                  <a:lnTo>
                    <a:pt x="13046" y="3659"/>
                  </a:lnTo>
                  <a:lnTo>
                    <a:pt x="12654" y="4234"/>
                  </a:lnTo>
                  <a:lnTo>
                    <a:pt x="12242" y="4847"/>
                  </a:lnTo>
                  <a:lnTo>
                    <a:pt x="11830" y="5498"/>
                  </a:lnTo>
                  <a:lnTo>
                    <a:pt x="11399" y="6188"/>
                  </a:lnTo>
                  <a:lnTo>
                    <a:pt x="10968" y="6925"/>
                  </a:lnTo>
                  <a:lnTo>
                    <a:pt x="10537" y="7691"/>
                  </a:lnTo>
                  <a:lnTo>
                    <a:pt x="10087" y="8496"/>
                  </a:lnTo>
                  <a:lnTo>
                    <a:pt x="9617" y="9348"/>
                  </a:lnTo>
                  <a:lnTo>
                    <a:pt x="9148" y="10230"/>
                  </a:lnTo>
                  <a:lnTo>
                    <a:pt x="8669" y="11149"/>
                  </a:lnTo>
                  <a:lnTo>
                    <a:pt x="7663" y="13113"/>
                  </a:lnTo>
                  <a:lnTo>
                    <a:pt x="6208" y="15976"/>
                  </a:lnTo>
                  <a:lnTo>
                    <a:pt x="4819" y="18764"/>
                  </a:lnTo>
                  <a:lnTo>
                    <a:pt x="3526" y="21369"/>
                  </a:lnTo>
                  <a:lnTo>
                    <a:pt x="2367" y="23716"/>
                  </a:lnTo>
                  <a:lnTo>
                    <a:pt x="652" y="27231"/>
                  </a:lnTo>
                  <a:lnTo>
                    <a:pt x="1" y="28572"/>
                  </a:lnTo>
                  <a:lnTo>
                    <a:pt x="365" y="28907"/>
                  </a:lnTo>
                  <a:lnTo>
                    <a:pt x="585" y="29079"/>
                  </a:lnTo>
                  <a:lnTo>
                    <a:pt x="700" y="29165"/>
                  </a:lnTo>
                  <a:lnTo>
                    <a:pt x="815" y="29252"/>
                  </a:lnTo>
                  <a:lnTo>
                    <a:pt x="949" y="29328"/>
                  </a:lnTo>
                  <a:lnTo>
                    <a:pt x="1083" y="29405"/>
                  </a:lnTo>
                  <a:lnTo>
                    <a:pt x="1217" y="29472"/>
                  </a:lnTo>
                  <a:lnTo>
                    <a:pt x="1371" y="29520"/>
                  </a:lnTo>
                  <a:lnTo>
                    <a:pt x="1524" y="29568"/>
                  </a:lnTo>
                  <a:lnTo>
                    <a:pt x="1696" y="29596"/>
                  </a:lnTo>
                  <a:lnTo>
                    <a:pt x="1869" y="29616"/>
                  </a:lnTo>
                  <a:lnTo>
                    <a:pt x="2051" y="29616"/>
                  </a:lnTo>
                  <a:lnTo>
                    <a:pt x="18333" y="11034"/>
                  </a:lnTo>
                  <a:lnTo>
                    <a:pt x="18410" y="10957"/>
                  </a:lnTo>
                  <a:lnTo>
                    <a:pt x="18621" y="10747"/>
                  </a:lnTo>
                  <a:lnTo>
                    <a:pt x="18937" y="10402"/>
                  </a:lnTo>
                  <a:lnTo>
                    <a:pt x="19339" y="9942"/>
                  </a:lnTo>
                  <a:lnTo>
                    <a:pt x="19559" y="9674"/>
                  </a:lnTo>
                  <a:lnTo>
                    <a:pt x="19789" y="9387"/>
                  </a:lnTo>
                  <a:lnTo>
                    <a:pt x="20029" y="9080"/>
                  </a:lnTo>
                  <a:lnTo>
                    <a:pt x="20268" y="8745"/>
                  </a:lnTo>
                  <a:lnTo>
                    <a:pt x="20517" y="8400"/>
                  </a:lnTo>
                  <a:lnTo>
                    <a:pt x="20757" y="8046"/>
                  </a:lnTo>
                  <a:lnTo>
                    <a:pt x="20987" y="7672"/>
                  </a:lnTo>
                  <a:lnTo>
                    <a:pt x="21216" y="7279"/>
                  </a:lnTo>
                  <a:lnTo>
                    <a:pt x="21427" y="6887"/>
                  </a:lnTo>
                  <a:lnTo>
                    <a:pt x="21619" y="6484"/>
                  </a:lnTo>
                  <a:lnTo>
                    <a:pt x="21801" y="6073"/>
                  </a:lnTo>
                  <a:lnTo>
                    <a:pt x="21877" y="5871"/>
                  </a:lnTo>
                  <a:lnTo>
                    <a:pt x="21954" y="5661"/>
                  </a:lnTo>
                  <a:lnTo>
                    <a:pt x="22021" y="5460"/>
                  </a:lnTo>
                  <a:lnTo>
                    <a:pt x="22078" y="5249"/>
                  </a:lnTo>
                  <a:lnTo>
                    <a:pt x="22126" y="5038"/>
                  </a:lnTo>
                  <a:lnTo>
                    <a:pt x="22174" y="4837"/>
                  </a:lnTo>
                  <a:lnTo>
                    <a:pt x="22213" y="4626"/>
                  </a:lnTo>
                  <a:lnTo>
                    <a:pt x="22241" y="4416"/>
                  </a:lnTo>
                  <a:lnTo>
                    <a:pt x="22260" y="4214"/>
                  </a:lnTo>
                  <a:lnTo>
                    <a:pt x="22270" y="4004"/>
                  </a:lnTo>
                  <a:lnTo>
                    <a:pt x="22270" y="3803"/>
                  </a:lnTo>
                  <a:lnTo>
                    <a:pt x="22251" y="3601"/>
                  </a:lnTo>
                  <a:lnTo>
                    <a:pt x="22232" y="3400"/>
                  </a:lnTo>
                  <a:lnTo>
                    <a:pt x="22203" y="3209"/>
                  </a:lnTo>
                  <a:lnTo>
                    <a:pt x="22155" y="3008"/>
                  </a:lnTo>
                  <a:lnTo>
                    <a:pt x="22098" y="2816"/>
                  </a:lnTo>
                  <a:lnTo>
                    <a:pt x="22031" y="2625"/>
                  </a:lnTo>
                  <a:lnTo>
                    <a:pt x="21944" y="2433"/>
                  </a:lnTo>
                  <a:lnTo>
                    <a:pt x="21849" y="2251"/>
                  </a:lnTo>
                  <a:lnTo>
                    <a:pt x="21743" y="2069"/>
                  </a:lnTo>
                  <a:lnTo>
                    <a:pt x="21619" y="1887"/>
                  </a:lnTo>
                  <a:lnTo>
                    <a:pt x="21485" y="1715"/>
                  </a:lnTo>
                  <a:lnTo>
                    <a:pt x="21331" y="1552"/>
                  </a:lnTo>
                  <a:lnTo>
                    <a:pt x="21159" y="1379"/>
                  </a:lnTo>
                  <a:lnTo>
                    <a:pt x="20977" y="1217"/>
                  </a:lnTo>
                  <a:lnTo>
                    <a:pt x="20785" y="1063"/>
                  </a:lnTo>
                  <a:lnTo>
                    <a:pt x="20575" y="910"/>
                  </a:lnTo>
                  <a:lnTo>
                    <a:pt x="20364" y="776"/>
                  </a:lnTo>
                  <a:lnTo>
                    <a:pt x="20163" y="651"/>
                  </a:lnTo>
                  <a:lnTo>
                    <a:pt x="19952" y="536"/>
                  </a:lnTo>
                  <a:lnTo>
                    <a:pt x="19751" y="431"/>
                  </a:lnTo>
                  <a:lnTo>
                    <a:pt x="19550" y="335"/>
                  </a:lnTo>
                  <a:lnTo>
                    <a:pt x="19358" y="259"/>
                  </a:lnTo>
                  <a:lnTo>
                    <a:pt x="19157" y="182"/>
                  </a:lnTo>
                  <a:lnTo>
                    <a:pt x="18966" y="125"/>
                  </a:lnTo>
                  <a:lnTo>
                    <a:pt x="18764" y="77"/>
                  </a:lnTo>
                  <a:lnTo>
                    <a:pt x="18573" y="38"/>
                  </a:lnTo>
                  <a:lnTo>
                    <a:pt x="18381" y="10"/>
                  </a:lnTo>
                  <a:lnTo>
                    <a:pt x="18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6"/>
            <p:cNvSpPr/>
            <p:nvPr/>
          </p:nvSpPr>
          <p:spPr>
            <a:xfrm>
              <a:off x="7694507" y="1602894"/>
              <a:ext cx="201579" cy="123976"/>
            </a:xfrm>
            <a:custGeom>
              <a:avLst/>
              <a:gdLst/>
              <a:ahLst/>
              <a:cxnLst/>
              <a:rect l="l" t="t" r="r" b="b"/>
              <a:pathLst>
                <a:path w="5125" h="3152" extrusionOk="0">
                  <a:moveTo>
                    <a:pt x="3190" y="1"/>
                  </a:moveTo>
                  <a:lnTo>
                    <a:pt x="2998" y="10"/>
                  </a:lnTo>
                  <a:lnTo>
                    <a:pt x="2797" y="20"/>
                  </a:lnTo>
                  <a:lnTo>
                    <a:pt x="2596" y="39"/>
                  </a:lnTo>
                  <a:lnTo>
                    <a:pt x="2395" y="58"/>
                  </a:lnTo>
                  <a:lnTo>
                    <a:pt x="2203" y="87"/>
                  </a:lnTo>
                  <a:lnTo>
                    <a:pt x="2002" y="116"/>
                  </a:lnTo>
                  <a:lnTo>
                    <a:pt x="1820" y="154"/>
                  </a:lnTo>
                  <a:lnTo>
                    <a:pt x="1629" y="202"/>
                  </a:lnTo>
                  <a:lnTo>
                    <a:pt x="1456" y="250"/>
                  </a:lnTo>
                  <a:lnTo>
                    <a:pt x="1284" y="298"/>
                  </a:lnTo>
                  <a:lnTo>
                    <a:pt x="1121" y="355"/>
                  </a:lnTo>
                  <a:lnTo>
                    <a:pt x="977" y="413"/>
                  </a:lnTo>
                  <a:lnTo>
                    <a:pt x="834" y="480"/>
                  </a:lnTo>
                  <a:lnTo>
                    <a:pt x="709" y="547"/>
                  </a:lnTo>
                  <a:lnTo>
                    <a:pt x="604" y="614"/>
                  </a:lnTo>
                  <a:lnTo>
                    <a:pt x="422" y="757"/>
                  </a:lnTo>
                  <a:lnTo>
                    <a:pt x="269" y="872"/>
                  </a:lnTo>
                  <a:lnTo>
                    <a:pt x="163" y="978"/>
                  </a:lnTo>
                  <a:lnTo>
                    <a:pt x="87" y="1074"/>
                  </a:lnTo>
                  <a:lnTo>
                    <a:pt x="39" y="1150"/>
                  </a:lnTo>
                  <a:lnTo>
                    <a:pt x="10" y="1208"/>
                  </a:lnTo>
                  <a:lnTo>
                    <a:pt x="0" y="1265"/>
                  </a:lnTo>
                  <a:lnTo>
                    <a:pt x="19" y="1313"/>
                  </a:lnTo>
                  <a:lnTo>
                    <a:pt x="39" y="1342"/>
                  </a:lnTo>
                  <a:lnTo>
                    <a:pt x="77" y="1370"/>
                  </a:lnTo>
                  <a:lnTo>
                    <a:pt x="115" y="1390"/>
                  </a:lnTo>
                  <a:lnTo>
                    <a:pt x="154" y="1409"/>
                  </a:lnTo>
                  <a:lnTo>
                    <a:pt x="221" y="1428"/>
                  </a:lnTo>
                  <a:lnTo>
                    <a:pt x="259" y="1428"/>
                  </a:lnTo>
                  <a:lnTo>
                    <a:pt x="527" y="1409"/>
                  </a:lnTo>
                  <a:lnTo>
                    <a:pt x="1044" y="1409"/>
                  </a:lnTo>
                  <a:lnTo>
                    <a:pt x="1284" y="1428"/>
                  </a:lnTo>
                  <a:lnTo>
                    <a:pt x="1514" y="1457"/>
                  </a:lnTo>
                  <a:lnTo>
                    <a:pt x="1724" y="1495"/>
                  </a:lnTo>
                  <a:lnTo>
                    <a:pt x="1935" y="1533"/>
                  </a:lnTo>
                  <a:lnTo>
                    <a:pt x="2127" y="1591"/>
                  </a:lnTo>
                  <a:lnTo>
                    <a:pt x="2309" y="1648"/>
                  </a:lnTo>
                  <a:lnTo>
                    <a:pt x="2481" y="1715"/>
                  </a:lnTo>
                  <a:lnTo>
                    <a:pt x="2644" y="1782"/>
                  </a:lnTo>
                  <a:lnTo>
                    <a:pt x="2797" y="1859"/>
                  </a:lnTo>
                  <a:lnTo>
                    <a:pt x="2941" y="1936"/>
                  </a:lnTo>
                  <a:lnTo>
                    <a:pt x="3075" y="2022"/>
                  </a:lnTo>
                  <a:lnTo>
                    <a:pt x="3199" y="2108"/>
                  </a:lnTo>
                  <a:lnTo>
                    <a:pt x="3324" y="2194"/>
                  </a:lnTo>
                  <a:lnTo>
                    <a:pt x="3525" y="2367"/>
                  </a:lnTo>
                  <a:lnTo>
                    <a:pt x="3697" y="2539"/>
                  </a:lnTo>
                  <a:lnTo>
                    <a:pt x="3841" y="2702"/>
                  </a:lnTo>
                  <a:lnTo>
                    <a:pt x="3956" y="2845"/>
                  </a:lnTo>
                  <a:lnTo>
                    <a:pt x="4033" y="2970"/>
                  </a:lnTo>
                  <a:lnTo>
                    <a:pt x="4090" y="3066"/>
                  </a:lnTo>
                  <a:lnTo>
                    <a:pt x="4138" y="3152"/>
                  </a:lnTo>
                  <a:lnTo>
                    <a:pt x="4464" y="3123"/>
                  </a:lnTo>
                  <a:lnTo>
                    <a:pt x="4502" y="2750"/>
                  </a:lnTo>
                  <a:lnTo>
                    <a:pt x="4550" y="2434"/>
                  </a:lnTo>
                  <a:lnTo>
                    <a:pt x="4607" y="2156"/>
                  </a:lnTo>
                  <a:lnTo>
                    <a:pt x="4655" y="1926"/>
                  </a:lnTo>
                  <a:lnTo>
                    <a:pt x="4713" y="1734"/>
                  </a:lnTo>
                  <a:lnTo>
                    <a:pt x="4770" y="1572"/>
                  </a:lnTo>
                  <a:lnTo>
                    <a:pt x="4818" y="1447"/>
                  </a:lnTo>
                  <a:lnTo>
                    <a:pt x="4866" y="1342"/>
                  </a:lnTo>
                  <a:lnTo>
                    <a:pt x="4914" y="1265"/>
                  </a:lnTo>
                  <a:lnTo>
                    <a:pt x="4962" y="1217"/>
                  </a:lnTo>
                  <a:lnTo>
                    <a:pt x="5000" y="1179"/>
                  </a:lnTo>
                  <a:lnTo>
                    <a:pt x="5038" y="1150"/>
                  </a:lnTo>
                  <a:lnTo>
                    <a:pt x="5067" y="1141"/>
                  </a:lnTo>
                  <a:lnTo>
                    <a:pt x="5105" y="1141"/>
                  </a:lnTo>
                  <a:lnTo>
                    <a:pt x="5125" y="997"/>
                  </a:lnTo>
                  <a:lnTo>
                    <a:pt x="5125" y="872"/>
                  </a:lnTo>
                  <a:lnTo>
                    <a:pt x="5096" y="748"/>
                  </a:lnTo>
                  <a:lnTo>
                    <a:pt x="5048" y="643"/>
                  </a:lnTo>
                  <a:lnTo>
                    <a:pt x="4990" y="537"/>
                  </a:lnTo>
                  <a:lnTo>
                    <a:pt x="4904" y="451"/>
                  </a:lnTo>
                  <a:lnTo>
                    <a:pt x="4809" y="365"/>
                  </a:lnTo>
                  <a:lnTo>
                    <a:pt x="4694" y="298"/>
                  </a:lnTo>
                  <a:lnTo>
                    <a:pt x="4569" y="231"/>
                  </a:lnTo>
                  <a:lnTo>
                    <a:pt x="4425" y="173"/>
                  </a:lnTo>
                  <a:lnTo>
                    <a:pt x="4272" y="125"/>
                  </a:lnTo>
                  <a:lnTo>
                    <a:pt x="4109" y="87"/>
                  </a:lnTo>
                  <a:lnTo>
                    <a:pt x="3946" y="58"/>
                  </a:lnTo>
                  <a:lnTo>
                    <a:pt x="3765" y="30"/>
                  </a:lnTo>
                  <a:lnTo>
                    <a:pt x="3583" y="20"/>
                  </a:lnTo>
                  <a:lnTo>
                    <a:pt x="3391" y="10"/>
                  </a:lnTo>
                  <a:lnTo>
                    <a:pt x="3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6"/>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6"/>
            <p:cNvSpPr/>
            <p:nvPr/>
          </p:nvSpPr>
          <p:spPr>
            <a:xfrm>
              <a:off x="7951420" y="1776188"/>
              <a:ext cx="441586" cy="528983"/>
            </a:xfrm>
            <a:custGeom>
              <a:avLst/>
              <a:gdLst/>
              <a:ahLst/>
              <a:cxnLst/>
              <a:rect l="l" t="t" r="r" b="b"/>
              <a:pathLst>
                <a:path w="11227" h="13449" extrusionOk="0">
                  <a:moveTo>
                    <a:pt x="5067" y="1"/>
                  </a:moveTo>
                  <a:lnTo>
                    <a:pt x="4818" y="355"/>
                  </a:lnTo>
                  <a:lnTo>
                    <a:pt x="4445" y="891"/>
                  </a:lnTo>
                  <a:lnTo>
                    <a:pt x="3468" y="2367"/>
                  </a:lnTo>
                  <a:lnTo>
                    <a:pt x="2884" y="3219"/>
                  </a:lnTo>
                  <a:lnTo>
                    <a:pt x="2280" y="4100"/>
                  </a:lnTo>
                  <a:lnTo>
                    <a:pt x="1658" y="4962"/>
                  </a:lnTo>
                  <a:lnTo>
                    <a:pt x="1351" y="5374"/>
                  </a:lnTo>
                  <a:lnTo>
                    <a:pt x="1045" y="5776"/>
                  </a:lnTo>
                  <a:lnTo>
                    <a:pt x="901" y="5968"/>
                  </a:lnTo>
                  <a:lnTo>
                    <a:pt x="767" y="6169"/>
                  </a:lnTo>
                  <a:lnTo>
                    <a:pt x="652" y="6361"/>
                  </a:lnTo>
                  <a:lnTo>
                    <a:pt x="537" y="6562"/>
                  </a:lnTo>
                  <a:lnTo>
                    <a:pt x="441" y="6763"/>
                  </a:lnTo>
                  <a:lnTo>
                    <a:pt x="355" y="6964"/>
                  </a:lnTo>
                  <a:lnTo>
                    <a:pt x="269" y="7175"/>
                  </a:lnTo>
                  <a:lnTo>
                    <a:pt x="202" y="7376"/>
                  </a:lnTo>
                  <a:lnTo>
                    <a:pt x="144" y="7577"/>
                  </a:lnTo>
                  <a:lnTo>
                    <a:pt x="96" y="7778"/>
                  </a:lnTo>
                  <a:lnTo>
                    <a:pt x="58" y="7989"/>
                  </a:lnTo>
                  <a:lnTo>
                    <a:pt x="29" y="8190"/>
                  </a:lnTo>
                  <a:lnTo>
                    <a:pt x="10" y="8391"/>
                  </a:lnTo>
                  <a:lnTo>
                    <a:pt x="1" y="8592"/>
                  </a:lnTo>
                  <a:lnTo>
                    <a:pt x="1" y="8793"/>
                  </a:lnTo>
                  <a:lnTo>
                    <a:pt x="10" y="8995"/>
                  </a:lnTo>
                  <a:lnTo>
                    <a:pt x="20" y="9196"/>
                  </a:lnTo>
                  <a:lnTo>
                    <a:pt x="39" y="9387"/>
                  </a:lnTo>
                  <a:lnTo>
                    <a:pt x="77" y="9588"/>
                  </a:lnTo>
                  <a:lnTo>
                    <a:pt x="116" y="9780"/>
                  </a:lnTo>
                  <a:lnTo>
                    <a:pt x="154" y="9972"/>
                  </a:lnTo>
                  <a:lnTo>
                    <a:pt x="211" y="10154"/>
                  </a:lnTo>
                  <a:lnTo>
                    <a:pt x="269" y="10345"/>
                  </a:lnTo>
                  <a:lnTo>
                    <a:pt x="336" y="10527"/>
                  </a:lnTo>
                  <a:lnTo>
                    <a:pt x="412" y="10699"/>
                  </a:lnTo>
                  <a:lnTo>
                    <a:pt x="489" y="10881"/>
                  </a:lnTo>
                  <a:lnTo>
                    <a:pt x="575" y="11044"/>
                  </a:lnTo>
                  <a:lnTo>
                    <a:pt x="661" y="11217"/>
                  </a:lnTo>
                  <a:lnTo>
                    <a:pt x="757" y="11380"/>
                  </a:lnTo>
                  <a:lnTo>
                    <a:pt x="863" y="11533"/>
                  </a:lnTo>
                  <a:lnTo>
                    <a:pt x="968" y="11696"/>
                  </a:lnTo>
                  <a:lnTo>
                    <a:pt x="1083" y="11839"/>
                  </a:lnTo>
                  <a:lnTo>
                    <a:pt x="1198" y="11983"/>
                  </a:lnTo>
                  <a:lnTo>
                    <a:pt x="1313" y="12127"/>
                  </a:lnTo>
                  <a:lnTo>
                    <a:pt x="1437" y="12261"/>
                  </a:lnTo>
                  <a:lnTo>
                    <a:pt x="1571" y="12385"/>
                  </a:lnTo>
                  <a:lnTo>
                    <a:pt x="1705" y="12500"/>
                  </a:lnTo>
                  <a:lnTo>
                    <a:pt x="1840" y="12615"/>
                  </a:lnTo>
                  <a:lnTo>
                    <a:pt x="1983" y="12730"/>
                  </a:lnTo>
                  <a:lnTo>
                    <a:pt x="2127" y="12826"/>
                  </a:lnTo>
                  <a:lnTo>
                    <a:pt x="2271" y="12922"/>
                  </a:lnTo>
                  <a:lnTo>
                    <a:pt x="2414" y="13017"/>
                  </a:lnTo>
                  <a:lnTo>
                    <a:pt x="2568" y="13094"/>
                  </a:lnTo>
                  <a:lnTo>
                    <a:pt x="2721" y="13171"/>
                  </a:lnTo>
                  <a:lnTo>
                    <a:pt x="2874" y="13228"/>
                  </a:lnTo>
                  <a:lnTo>
                    <a:pt x="3037" y="13286"/>
                  </a:lnTo>
                  <a:lnTo>
                    <a:pt x="3190" y="13343"/>
                  </a:lnTo>
                  <a:lnTo>
                    <a:pt x="3353" y="13381"/>
                  </a:lnTo>
                  <a:lnTo>
                    <a:pt x="3516" y="13410"/>
                  </a:lnTo>
                  <a:lnTo>
                    <a:pt x="3679" y="13429"/>
                  </a:lnTo>
                  <a:lnTo>
                    <a:pt x="3841" y="13448"/>
                  </a:lnTo>
                  <a:lnTo>
                    <a:pt x="4167" y="13448"/>
                  </a:lnTo>
                  <a:lnTo>
                    <a:pt x="4330" y="13429"/>
                  </a:lnTo>
                  <a:lnTo>
                    <a:pt x="4493" y="13401"/>
                  </a:lnTo>
                  <a:lnTo>
                    <a:pt x="4656" y="13372"/>
                  </a:lnTo>
                  <a:lnTo>
                    <a:pt x="4818" y="13324"/>
                  </a:lnTo>
                  <a:lnTo>
                    <a:pt x="4981" y="13266"/>
                  </a:lnTo>
                  <a:lnTo>
                    <a:pt x="5144" y="13199"/>
                  </a:lnTo>
                  <a:lnTo>
                    <a:pt x="5297" y="13123"/>
                  </a:lnTo>
                  <a:lnTo>
                    <a:pt x="5460" y="13027"/>
                  </a:lnTo>
                  <a:lnTo>
                    <a:pt x="5613" y="12931"/>
                  </a:lnTo>
                  <a:lnTo>
                    <a:pt x="5767" y="12816"/>
                  </a:lnTo>
                  <a:lnTo>
                    <a:pt x="5920" y="12692"/>
                  </a:lnTo>
                  <a:lnTo>
                    <a:pt x="6111" y="12500"/>
                  </a:lnTo>
                  <a:lnTo>
                    <a:pt x="6332" y="12261"/>
                  </a:lnTo>
                  <a:lnTo>
                    <a:pt x="6619" y="11945"/>
                  </a:lnTo>
                  <a:lnTo>
                    <a:pt x="6964" y="11542"/>
                  </a:lnTo>
                  <a:lnTo>
                    <a:pt x="7357" y="11054"/>
                  </a:lnTo>
                  <a:lnTo>
                    <a:pt x="7567" y="10786"/>
                  </a:lnTo>
                  <a:lnTo>
                    <a:pt x="7778" y="10498"/>
                  </a:lnTo>
                  <a:lnTo>
                    <a:pt x="7998" y="10192"/>
                  </a:lnTo>
                  <a:lnTo>
                    <a:pt x="8228" y="9866"/>
                  </a:lnTo>
                  <a:lnTo>
                    <a:pt x="8458" y="9521"/>
                  </a:lnTo>
                  <a:lnTo>
                    <a:pt x="8688" y="9167"/>
                  </a:lnTo>
                  <a:lnTo>
                    <a:pt x="8918" y="8793"/>
                  </a:lnTo>
                  <a:lnTo>
                    <a:pt x="9148" y="8401"/>
                  </a:lnTo>
                  <a:lnTo>
                    <a:pt x="9368" y="7998"/>
                  </a:lnTo>
                  <a:lnTo>
                    <a:pt x="9588" y="7577"/>
                  </a:lnTo>
                  <a:lnTo>
                    <a:pt x="9809" y="7146"/>
                  </a:lnTo>
                  <a:lnTo>
                    <a:pt x="10010" y="6696"/>
                  </a:lnTo>
                  <a:lnTo>
                    <a:pt x="10211" y="6236"/>
                  </a:lnTo>
                  <a:lnTo>
                    <a:pt x="10402" y="5767"/>
                  </a:lnTo>
                  <a:lnTo>
                    <a:pt x="10575" y="5278"/>
                  </a:lnTo>
                  <a:lnTo>
                    <a:pt x="10738" y="4780"/>
                  </a:lnTo>
                  <a:lnTo>
                    <a:pt x="10891" y="4273"/>
                  </a:lnTo>
                  <a:lnTo>
                    <a:pt x="11015" y="3746"/>
                  </a:lnTo>
                  <a:lnTo>
                    <a:pt x="11130" y="3219"/>
                  </a:lnTo>
                  <a:lnTo>
                    <a:pt x="11226" y="2673"/>
                  </a:lnTo>
                  <a:lnTo>
                    <a:pt x="50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6"/>
            <p:cNvSpPr/>
            <p:nvPr/>
          </p:nvSpPr>
          <p:spPr>
            <a:xfrm>
              <a:off x="7534389" y="1389325"/>
              <a:ext cx="265652" cy="115677"/>
            </a:xfrm>
            <a:custGeom>
              <a:avLst/>
              <a:gdLst/>
              <a:ahLst/>
              <a:cxnLst/>
              <a:rect l="l" t="t" r="r" b="b"/>
              <a:pathLst>
                <a:path w="6754" h="2941" extrusionOk="0">
                  <a:moveTo>
                    <a:pt x="3123" y="0"/>
                  </a:moveTo>
                  <a:lnTo>
                    <a:pt x="2970" y="10"/>
                  </a:lnTo>
                  <a:lnTo>
                    <a:pt x="2817" y="38"/>
                  </a:lnTo>
                  <a:lnTo>
                    <a:pt x="2673" y="67"/>
                  </a:lnTo>
                  <a:lnTo>
                    <a:pt x="2520" y="115"/>
                  </a:lnTo>
                  <a:lnTo>
                    <a:pt x="2376" y="172"/>
                  </a:lnTo>
                  <a:lnTo>
                    <a:pt x="2242" y="239"/>
                  </a:lnTo>
                  <a:lnTo>
                    <a:pt x="2098" y="316"/>
                  </a:lnTo>
                  <a:lnTo>
                    <a:pt x="1974" y="402"/>
                  </a:lnTo>
                  <a:lnTo>
                    <a:pt x="1840" y="498"/>
                  </a:lnTo>
                  <a:lnTo>
                    <a:pt x="1533" y="651"/>
                  </a:lnTo>
                  <a:lnTo>
                    <a:pt x="1217" y="824"/>
                  </a:lnTo>
                  <a:lnTo>
                    <a:pt x="1035" y="929"/>
                  </a:lnTo>
                  <a:lnTo>
                    <a:pt x="853" y="1034"/>
                  </a:lnTo>
                  <a:lnTo>
                    <a:pt x="681" y="1159"/>
                  </a:lnTo>
                  <a:lnTo>
                    <a:pt x="508" y="1274"/>
                  </a:lnTo>
                  <a:lnTo>
                    <a:pt x="355" y="1398"/>
                  </a:lnTo>
                  <a:lnTo>
                    <a:pt x="221" y="1523"/>
                  </a:lnTo>
                  <a:lnTo>
                    <a:pt x="116" y="1647"/>
                  </a:lnTo>
                  <a:lnTo>
                    <a:pt x="68" y="1714"/>
                  </a:lnTo>
                  <a:lnTo>
                    <a:pt x="39" y="1772"/>
                  </a:lnTo>
                  <a:lnTo>
                    <a:pt x="20" y="1829"/>
                  </a:lnTo>
                  <a:lnTo>
                    <a:pt x="1" y="1887"/>
                  </a:lnTo>
                  <a:lnTo>
                    <a:pt x="1" y="1944"/>
                  </a:lnTo>
                  <a:lnTo>
                    <a:pt x="20" y="1992"/>
                  </a:lnTo>
                  <a:lnTo>
                    <a:pt x="3315" y="1992"/>
                  </a:lnTo>
                  <a:lnTo>
                    <a:pt x="6207" y="2940"/>
                  </a:lnTo>
                  <a:lnTo>
                    <a:pt x="6753" y="1465"/>
                  </a:lnTo>
                  <a:lnTo>
                    <a:pt x="4177" y="220"/>
                  </a:lnTo>
                  <a:lnTo>
                    <a:pt x="4033" y="153"/>
                  </a:lnTo>
                  <a:lnTo>
                    <a:pt x="3889" y="105"/>
                  </a:lnTo>
                  <a:lnTo>
                    <a:pt x="3736" y="57"/>
                  </a:lnTo>
                  <a:lnTo>
                    <a:pt x="3583" y="29"/>
                  </a:lnTo>
                  <a:lnTo>
                    <a:pt x="3430" y="10"/>
                  </a:lnTo>
                  <a:lnTo>
                    <a:pt x="327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6"/>
            <p:cNvSpPr/>
            <p:nvPr/>
          </p:nvSpPr>
          <p:spPr>
            <a:xfrm>
              <a:off x="6751575" y="2828733"/>
              <a:ext cx="442333" cy="90858"/>
            </a:xfrm>
            <a:custGeom>
              <a:avLst/>
              <a:gdLst/>
              <a:ahLst/>
              <a:cxnLst/>
              <a:rect l="l" t="t" r="r" b="b"/>
              <a:pathLst>
                <a:path w="11246" h="2310" extrusionOk="0">
                  <a:moveTo>
                    <a:pt x="2117" y="1"/>
                  </a:moveTo>
                  <a:lnTo>
                    <a:pt x="1897" y="20"/>
                  </a:lnTo>
                  <a:lnTo>
                    <a:pt x="1686" y="49"/>
                  </a:lnTo>
                  <a:lnTo>
                    <a:pt x="1485" y="97"/>
                  </a:lnTo>
                  <a:lnTo>
                    <a:pt x="1293" y="173"/>
                  </a:lnTo>
                  <a:lnTo>
                    <a:pt x="1111" y="260"/>
                  </a:lnTo>
                  <a:lnTo>
                    <a:pt x="939" y="365"/>
                  </a:lnTo>
                  <a:lnTo>
                    <a:pt x="776" y="489"/>
                  </a:lnTo>
                  <a:lnTo>
                    <a:pt x="623" y="624"/>
                  </a:lnTo>
                  <a:lnTo>
                    <a:pt x="489" y="777"/>
                  </a:lnTo>
                  <a:lnTo>
                    <a:pt x="364" y="940"/>
                  </a:lnTo>
                  <a:lnTo>
                    <a:pt x="259" y="1112"/>
                  </a:lnTo>
                  <a:lnTo>
                    <a:pt x="173" y="1294"/>
                  </a:lnTo>
                  <a:lnTo>
                    <a:pt x="96" y="1486"/>
                  </a:lnTo>
                  <a:lnTo>
                    <a:pt x="48" y="1687"/>
                  </a:lnTo>
                  <a:lnTo>
                    <a:pt x="20" y="1897"/>
                  </a:lnTo>
                  <a:lnTo>
                    <a:pt x="0" y="2118"/>
                  </a:lnTo>
                  <a:lnTo>
                    <a:pt x="0" y="2309"/>
                  </a:lnTo>
                  <a:lnTo>
                    <a:pt x="11245" y="2309"/>
                  </a:lnTo>
                  <a:lnTo>
                    <a:pt x="11245" y="2118"/>
                  </a:lnTo>
                  <a:lnTo>
                    <a:pt x="11235" y="1897"/>
                  </a:lnTo>
                  <a:lnTo>
                    <a:pt x="11207" y="1687"/>
                  </a:lnTo>
                  <a:lnTo>
                    <a:pt x="11149" y="1486"/>
                  </a:lnTo>
                  <a:lnTo>
                    <a:pt x="11082" y="1294"/>
                  </a:lnTo>
                  <a:lnTo>
                    <a:pt x="10986" y="1112"/>
                  </a:lnTo>
                  <a:lnTo>
                    <a:pt x="10881" y="940"/>
                  </a:lnTo>
                  <a:lnTo>
                    <a:pt x="10766" y="777"/>
                  </a:lnTo>
                  <a:lnTo>
                    <a:pt x="10622" y="624"/>
                  </a:lnTo>
                  <a:lnTo>
                    <a:pt x="10479" y="489"/>
                  </a:lnTo>
                  <a:lnTo>
                    <a:pt x="10316" y="365"/>
                  </a:lnTo>
                  <a:lnTo>
                    <a:pt x="10144" y="260"/>
                  </a:lnTo>
                  <a:lnTo>
                    <a:pt x="9952" y="173"/>
                  </a:lnTo>
                  <a:lnTo>
                    <a:pt x="9760" y="97"/>
                  </a:lnTo>
                  <a:lnTo>
                    <a:pt x="9559" y="49"/>
                  </a:lnTo>
                  <a:lnTo>
                    <a:pt x="9349" y="20"/>
                  </a:lnTo>
                  <a:lnTo>
                    <a:pt x="9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6"/>
            <p:cNvSpPr/>
            <p:nvPr/>
          </p:nvSpPr>
          <p:spPr>
            <a:xfrm>
              <a:off x="6644947" y="2603837"/>
              <a:ext cx="334208" cy="315761"/>
            </a:xfrm>
            <a:custGeom>
              <a:avLst/>
              <a:gdLst/>
              <a:ahLst/>
              <a:cxnLst/>
              <a:rect l="l" t="t" r="r" b="b"/>
              <a:pathLst>
                <a:path w="8497" h="8028" extrusionOk="0">
                  <a:moveTo>
                    <a:pt x="2041" y="1"/>
                  </a:moveTo>
                  <a:lnTo>
                    <a:pt x="1" y="8027"/>
                  </a:lnTo>
                  <a:lnTo>
                    <a:pt x="6456" y="8027"/>
                  </a:lnTo>
                  <a:lnTo>
                    <a:pt x="8497"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6"/>
            <p:cNvSpPr/>
            <p:nvPr/>
          </p:nvSpPr>
          <p:spPr>
            <a:xfrm>
              <a:off x="6143904" y="1766394"/>
              <a:ext cx="1389814" cy="897410"/>
            </a:xfrm>
            <a:custGeom>
              <a:avLst/>
              <a:gdLst/>
              <a:ahLst/>
              <a:cxnLst/>
              <a:rect l="l" t="t" r="r" b="b"/>
              <a:pathLst>
                <a:path w="35335" h="22816" extrusionOk="0">
                  <a:moveTo>
                    <a:pt x="1687" y="1"/>
                  </a:moveTo>
                  <a:lnTo>
                    <a:pt x="1514" y="10"/>
                  </a:lnTo>
                  <a:lnTo>
                    <a:pt x="1342" y="39"/>
                  </a:lnTo>
                  <a:lnTo>
                    <a:pt x="1179" y="77"/>
                  </a:lnTo>
                  <a:lnTo>
                    <a:pt x="1026" y="135"/>
                  </a:lnTo>
                  <a:lnTo>
                    <a:pt x="882" y="202"/>
                  </a:lnTo>
                  <a:lnTo>
                    <a:pt x="738" y="288"/>
                  </a:lnTo>
                  <a:lnTo>
                    <a:pt x="614" y="384"/>
                  </a:lnTo>
                  <a:lnTo>
                    <a:pt x="489" y="499"/>
                  </a:lnTo>
                  <a:lnTo>
                    <a:pt x="384" y="614"/>
                  </a:lnTo>
                  <a:lnTo>
                    <a:pt x="288" y="748"/>
                  </a:lnTo>
                  <a:lnTo>
                    <a:pt x="202" y="882"/>
                  </a:lnTo>
                  <a:lnTo>
                    <a:pt x="135" y="1026"/>
                  </a:lnTo>
                  <a:lnTo>
                    <a:pt x="78" y="1188"/>
                  </a:lnTo>
                  <a:lnTo>
                    <a:pt x="30" y="1342"/>
                  </a:lnTo>
                  <a:lnTo>
                    <a:pt x="10" y="1514"/>
                  </a:lnTo>
                  <a:lnTo>
                    <a:pt x="1" y="1686"/>
                  </a:lnTo>
                  <a:lnTo>
                    <a:pt x="2405" y="21130"/>
                  </a:lnTo>
                  <a:lnTo>
                    <a:pt x="2415" y="21302"/>
                  </a:lnTo>
                  <a:lnTo>
                    <a:pt x="2434" y="21475"/>
                  </a:lnTo>
                  <a:lnTo>
                    <a:pt x="2482" y="21638"/>
                  </a:lnTo>
                  <a:lnTo>
                    <a:pt x="2539" y="21791"/>
                  </a:lnTo>
                  <a:lnTo>
                    <a:pt x="2606" y="21935"/>
                  </a:lnTo>
                  <a:lnTo>
                    <a:pt x="2692" y="22078"/>
                  </a:lnTo>
                  <a:lnTo>
                    <a:pt x="2788" y="22203"/>
                  </a:lnTo>
                  <a:lnTo>
                    <a:pt x="2893" y="22327"/>
                  </a:lnTo>
                  <a:lnTo>
                    <a:pt x="3018" y="22433"/>
                  </a:lnTo>
                  <a:lnTo>
                    <a:pt x="3143" y="22528"/>
                  </a:lnTo>
                  <a:lnTo>
                    <a:pt x="3286" y="22615"/>
                  </a:lnTo>
                  <a:lnTo>
                    <a:pt x="3430" y="22682"/>
                  </a:lnTo>
                  <a:lnTo>
                    <a:pt x="3583" y="22739"/>
                  </a:lnTo>
                  <a:lnTo>
                    <a:pt x="3746" y="22787"/>
                  </a:lnTo>
                  <a:lnTo>
                    <a:pt x="3918" y="22806"/>
                  </a:lnTo>
                  <a:lnTo>
                    <a:pt x="4091" y="22816"/>
                  </a:lnTo>
                  <a:lnTo>
                    <a:pt x="33649" y="22816"/>
                  </a:lnTo>
                  <a:lnTo>
                    <a:pt x="33821" y="22806"/>
                  </a:lnTo>
                  <a:lnTo>
                    <a:pt x="33984" y="22787"/>
                  </a:lnTo>
                  <a:lnTo>
                    <a:pt x="34147" y="22739"/>
                  </a:lnTo>
                  <a:lnTo>
                    <a:pt x="34300" y="22682"/>
                  </a:lnTo>
                  <a:lnTo>
                    <a:pt x="34453" y="22615"/>
                  </a:lnTo>
                  <a:lnTo>
                    <a:pt x="34587" y="22528"/>
                  </a:lnTo>
                  <a:lnTo>
                    <a:pt x="34721" y="22433"/>
                  </a:lnTo>
                  <a:lnTo>
                    <a:pt x="34836" y="22327"/>
                  </a:lnTo>
                  <a:lnTo>
                    <a:pt x="34951" y="22203"/>
                  </a:lnTo>
                  <a:lnTo>
                    <a:pt x="35047" y="22078"/>
                  </a:lnTo>
                  <a:lnTo>
                    <a:pt x="35133" y="21935"/>
                  </a:lnTo>
                  <a:lnTo>
                    <a:pt x="35200" y="21791"/>
                  </a:lnTo>
                  <a:lnTo>
                    <a:pt x="35258" y="21638"/>
                  </a:lnTo>
                  <a:lnTo>
                    <a:pt x="35296" y="21475"/>
                  </a:lnTo>
                  <a:lnTo>
                    <a:pt x="35325" y="21302"/>
                  </a:lnTo>
                  <a:lnTo>
                    <a:pt x="35334" y="21130"/>
                  </a:lnTo>
                  <a:lnTo>
                    <a:pt x="32930" y="1686"/>
                  </a:lnTo>
                  <a:lnTo>
                    <a:pt x="32921" y="1514"/>
                  </a:lnTo>
                  <a:lnTo>
                    <a:pt x="32892" y="1342"/>
                  </a:lnTo>
                  <a:lnTo>
                    <a:pt x="32854" y="1188"/>
                  </a:lnTo>
                  <a:lnTo>
                    <a:pt x="32796" y="1026"/>
                  </a:lnTo>
                  <a:lnTo>
                    <a:pt x="32729" y="882"/>
                  </a:lnTo>
                  <a:lnTo>
                    <a:pt x="32643" y="748"/>
                  </a:lnTo>
                  <a:lnTo>
                    <a:pt x="32547" y="614"/>
                  </a:lnTo>
                  <a:lnTo>
                    <a:pt x="32432" y="499"/>
                  </a:lnTo>
                  <a:lnTo>
                    <a:pt x="32317" y="384"/>
                  </a:lnTo>
                  <a:lnTo>
                    <a:pt x="32183" y="288"/>
                  </a:lnTo>
                  <a:lnTo>
                    <a:pt x="32049" y="202"/>
                  </a:lnTo>
                  <a:lnTo>
                    <a:pt x="31896" y="135"/>
                  </a:lnTo>
                  <a:lnTo>
                    <a:pt x="31743" y="77"/>
                  </a:lnTo>
                  <a:lnTo>
                    <a:pt x="31580" y="39"/>
                  </a:lnTo>
                  <a:lnTo>
                    <a:pt x="31417" y="10"/>
                  </a:lnTo>
                  <a:lnTo>
                    <a:pt x="3124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6"/>
            <p:cNvSpPr/>
            <p:nvPr/>
          </p:nvSpPr>
          <p:spPr>
            <a:xfrm>
              <a:off x="5860993" y="3031447"/>
              <a:ext cx="2330490" cy="50503"/>
            </a:xfrm>
            <a:custGeom>
              <a:avLst/>
              <a:gdLst/>
              <a:ahLst/>
              <a:cxnLst/>
              <a:rect l="l" t="t" r="r" b="b"/>
              <a:pathLst>
                <a:path w="59251" h="1284" extrusionOk="0">
                  <a:moveTo>
                    <a:pt x="1" y="0"/>
                  </a:moveTo>
                  <a:lnTo>
                    <a:pt x="1" y="1283"/>
                  </a:lnTo>
                  <a:lnTo>
                    <a:pt x="59251" y="1283"/>
                  </a:lnTo>
                  <a:lnTo>
                    <a:pt x="592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6"/>
            <p:cNvSpPr/>
            <p:nvPr/>
          </p:nvSpPr>
          <p:spPr>
            <a:xfrm>
              <a:off x="5559242" y="2992233"/>
              <a:ext cx="603557" cy="1663686"/>
            </a:xfrm>
            <a:custGeom>
              <a:avLst/>
              <a:gdLst/>
              <a:ahLst/>
              <a:cxnLst/>
              <a:rect l="l" t="t" r="r" b="b"/>
              <a:pathLst>
                <a:path w="15345" h="42298" extrusionOk="0">
                  <a:moveTo>
                    <a:pt x="11341" y="1"/>
                  </a:moveTo>
                  <a:lnTo>
                    <a:pt x="1" y="42298"/>
                  </a:lnTo>
                  <a:lnTo>
                    <a:pt x="1437" y="42298"/>
                  </a:lnTo>
                  <a:lnTo>
                    <a:pt x="15345" y="394"/>
                  </a:lnTo>
                  <a:lnTo>
                    <a:pt x="11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6"/>
            <p:cNvSpPr/>
            <p:nvPr/>
          </p:nvSpPr>
          <p:spPr>
            <a:xfrm>
              <a:off x="7855726" y="2992233"/>
              <a:ext cx="603557" cy="1663686"/>
            </a:xfrm>
            <a:custGeom>
              <a:avLst/>
              <a:gdLst/>
              <a:ahLst/>
              <a:cxnLst/>
              <a:rect l="l" t="t" r="r" b="b"/>
              <a:pathLst>
                <a:path w="15345" h="42298" extrusionOk="0">
                  <a:moveTo>
                    <a:pt x="4004" y="1"/>
                  </a:moveTo>
                  <a:lnTo>
                    <a:pt x="1" y="394"/>
                  </a:lnTo>
                  <a:lnTo>
                    <a:pt x="13908" y="42298"/>
                  </a:lnTo>
                  <a:lnTo>
                    <a:pt x="15345" y="42298"/>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6"/>
            <p:cNvSpPr/>
            <p:nvPr/>
          </p:nvSpPr>
          <p:spPr>
            <a:xfrm>
              <a:off x="5745712" y="2913531"/>
              <a:ext cx="2567862" cy="129247"/>
            </a:xfrm>
            <a:custGeom>
              <a:avLst/>
              <a:gdLst/>
              <a:ahLst/>
              <a:cxnLst/>
              <a:rect l="l" t="t" r="r" b="b"/>
              <a:pathLst>
                <a:path w="65286" h="3286" extrusionOk="0">
                  <a:moveTo>
                    <a:pt x="1" y="0"/>
                  </a:moveTo>
                  <a:lnTo>
                    <a:pt x="1" y="3285"/>
                  </a:lnTo>
                  <a:lnTo>
                    <a:pt x="65285" y="3285"/>
                  </a:lnTo>
                  <a:lnTo>
                    <a:pt x="6528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 name="Google Shape;978;p26"/>
          <p:cNvGrpSpPr/>
          <p:nvPr/>
        </p:nvGrpSpPr>
        <p:grpSpPr>
          <a:xfrm>
            <a:off x="169533" y="1395284"/>
            <a:ext cx="3938230" cy="604500"/>
            <a:chOff x="-84480" y="1191038"/>
            <a:chExt cx="3938230" cy="604500"/>
          </a:xfrm>
        </p:grpSpPr>
        <p:sp>
          <p:nvSpPr>
            <p:cNvPr id="979" name="Google Shape;979;p26"/>
            <p:cNvSpPr/>
            <p:nvPr/>
          </p:nvSpPr>
          <p:spPr>
            <a:xfrm>
              <a:off x="3249250" y="1191038"/>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sp>
          <p:nvSpPr>
            <p:cNvPr id="980" name="Google Shape;980;p26"/>
            <p:cNvSpPr txBox="1"/>
            <p:nvPr/>
          </p:nvSpPr>
          <p:spPr>
            <a:xfrm>
              <a:off x="-84480" y="1322742"/>
              <a:ext cx="2791949" cy="331800"/>
            </a:xfrm>
            <a:prstGeom prst="rect">
              <a:avLst/>
            </a:prstGeom>
            <a:noFill/>
            <a:ln>
              <a:noFill/>
            </a:ln>
          </p:spPr>
          <p:txBody>
            <a:bodyPr spcFirstLastPara="1" wrap="square" lIns="91425" tIns="91425" rIns="91425" bIns="91425" anchor="ctr" anchorCtr="0">
              <a:noAutofit/>
            </a:bodyPr>
            <a:lstStyle/>
            <a:p>
              <a:pPr lvl="0"/>
              <a:r>
                <a:rPr lang="fr-FR" b="1" dirty="0">
                  <a:latin typeface="Roboto" panose="02000000000000000000" pitchFamily="2" charset="0"/>
                  <a:ea typeface="Roboto" panose="02000000000000000000" pitchFamily="2" charset="0"/>
                </a:rPr>
                <a:t>Traiter assez longtemps </a:t>
              </a:r>
              <a:endParaRPr b="1" dirty="0">
                <a:solidFill>
                  <a:schemeClr val="tx1"/>
                </a:solidFill>
                <a:latin typeface="Roboto" panose="02000000000000000000" pitchFamily="2" charset="0"/>
                <a:ea typeface="Roboto" panose="02000000000000000000" pitchFamily="2" charset="0"/>
                <a:cs typeface="Fira Sans Extra Condensed"/>
                <a:sym typeface="Fira Sans Extra Condensed"/>
              </a:endParaRPr>
            </a:p>
          </p:txBody>
        </p:sp>
      </p:grpSp>
      <p:grpSp>
        <p:nvGrpSpPr>
          <p:cNvPr id="982" name="Google Shape;982;p26"/>
          <p:cNvGrpSpPr/>
          <p:nvPr/>
        </p:nvGrpSpPr>
        <p:grpSpPr>
          <a:xfrm>
            <a:off x="157752" y="2321296"/>
            <a:ext cx="4385974" cy="604500"/>
            <a:chOff x="-532224" y="2156825"/>
            <a:chExt cx="4385974" cy="604500"/>
          </a:xfrm>
        </p:grpSpPr>
        <p:sp>
          <p:nvSpPr>
            <p:cNvPr id="983" name="Google Shape;983;p26"/>
            <p:cNvSpPr/>
            <p:nvPr/>
          </p:nvSpPr>
          <p:spPr>
            <a:xfrm>
              <a:off x="3249250" y="2156825"/>
              <a:ext cx="604500" cy="60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02</a:t>
              </a:r>
              <a:endParaRPr sz="1800" b="1" dirty="0">
                <a:solidFill>
                  <a:schemeClr val="lt1"/>
                </a:solidFill>
                <a:latin typeface="Fira Sans Extra Condensed"/>
                <a:ea typeface="Fira Sans Extra Condensed"/>
                <a:cs typeface="Fira Sans Extra Condensed"/>
                <a:sym typeface="Fira Sans Extra Condensed"/>
              </a:endParaRPr>
            </a:p>
          </p:txBody>
        </p:sp>
        <p:sp>
          <p:nvSpPr>
            <p:cNvPr id="984" name="Google Shape;984;p26"/>
            <p:cNvSpPr txBox="1"/>
            <p:nvPr/>
          </p:nvSpPr>
          <p:spPr>
            <a:xfrm>
              <a:off x="-532224" y="2307451"/>
              <a:ext cx="3702511" cy="331800"/>
            </a:xfrm>
            <a:prstGeom prst="rect">
              <a:avLst/>
            </a:prstGeom>
            <a:noFill/>
            <a:ln>
              <a:noFill/>
            </a:ln>
          </p:spPr>
          <p:txBody>
            <a:bodyPr spcFirstLastPara="1" wrap="square" lIns="91425" tIns="91425" rIns="91425" bIns="91425" anchor="ctr" anchorCtr="0">
              <a:noAutofit/>
            </a:bodyPr>
            <a:lstStyle/>
            <a:p>
              <a:pPr lvl="0"/>
              <a:r>
                <a:rPr lang="fr-FR" b="1" dirty="0">
                  <a:latin typeface="Roboto" panose="02000000000000000000" pitchFamily="2" charset="0"/>
                  <a:ea typeface="Roboto" panose="02000000000000000000" pitchFamily="2" charset="0"/>
                </a:rPr>
                <a:t>L'informatique est très complexe, directement proportionnelle à la complexité des problèmes rencontrés</a:t>
              </a:r>
              <a:endParaRPr lang="fr-MA" b="1" dirty="0">
                <a:solidFill>
                  <a:srgbClr val="000000"/>
                </a:solidFill>
                <a:latin typeface="Roboto" panose="02000000000000000000" pitchFamily="2" charset="0"/>
                <a:ea typeface="Roboto" panose="02000000000000000000" pitchFamily="2" charset="0"/>
                <a:cs typeface="Fira Sans Extra Condensed"/>
                <a:sym typeface="Fira Sans Extra Condensed"/>
              </a:endParaRPr>
            </a:p>
          </p:txBody>
        </p:sp>
      </p:grpSp>
      <p:sp>
        <p:nvSpPr>
          <p:cNvPr id="994" name="Google Shape;994;p26"/>
          <p:cNvSpPr txBox="1"/>
          <p:nvPr/>
        </p:nvSpPr>
        <p:spPr>
          <a:xfrm>
            <a:off x="4572000" y="1055950"/>
            <a:ext cx="41148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rgbClr val="0070C0"/>
                </a:solidFill>
                <a:latin typeface="Fira Sans Extra Condensed"/>
                <a:ea typeface="Fira Sans Extra Condensed"/>
                <a:cs typeface="Fira Sans Extra Condensed"/>
                <a:sym typeface="Fira Sans Extra Condensed"/>
              </a:rPr>
              <a:t>Les inconvénients de CNN</a:t>
            </a:r>
            <a:endParaRPr sz="2100" b="1" dirty="0">
              <a:solidFill>
                <a:srgbClr val="0070C0"/>
              </a:solidFill>
              <a:latin typeface="Fira Sans Extra Condensed"/>
              <a:ea typeface="Fira Sans Extra Condensed"/>
              <a:cs typeface="Fira Sans Extra Condensed"/>
              <a:sym typeface="Fira Sans Extra Condensed"/>
            </a:endParaRPr>
          </a:p>
        </p:txBody>
      </p:sp>
      <p:sp>
        <p:nvSpPr>
          <p:cNvPr id="995" name="Google Shape;995;p26"/>
          <p:cNvSpPr/>
          <p:nvPr/>
        </p:nvSpPr>
        <p:spPr>
          <a:xfrm>
            <a:off x="6906650" y="2375375"/>
            <a:ext cx="167400" cy="1674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6" name="Google Shape;996;p26"/>
          <p:cNvCxnSpPr>
            <a:stCxn id="995" idx="2"/>
            <a:endCxn id="979" idx="6"/>
          </p:cNvCxnSpPr>
          <p:nvPr/>
        </p:nvCxnSpPr>
        <p:spPr>
          <a:xfrm flipH="1" flipV="1">
            <a:off x="4107763" y="1697534"/>
            <a:ext cx="2798887" cy="761541"/>
          </a:xfrm>
          <a:prstGeom prst="straightConnector1">
            <a:avLst/>
          </a:prstGeom>
          <a:noFill/>
          <a:ln w="9525" cap="flat" cmpd="sng">
            <a:solidFill>
              <a:schemeClr val="lt2"/>
            </a:solidFill>
            <a:prstDash val="solid"/>
            <a:round/>
            <a:headEnd type="none" w="med" len="med"/>
            <a:tailEnd type="none" w="med" len="med"/>
          </a:ln>
        </p:spPr>
      </p:cxnSp>
      <p:cxnSp>
        <p:nvCxnSpPr>
          <p:cNvPr id="997" name="Google Shape;997;p26"/>
          <p:cNvCxnSpPr>
            <a:stCxn id="995" idx="2"/>
            <a:endCxn id="983" idx="6"/>
          </p:cNvCxnSpPr>
          <p:nvPr/>
        </p:nvCxnSpPr>
        <p:spPr>
          <a:xfrm flipH="1">
            <a:off x="4543726" y="2459075"/>
            <a:ext cx="2362924" cy="164471"/>
          </a:xfrm>
          <a:prstGeom prst="straightConnector1">
            <a:avLst/>
          </a:prstGeom>
          <a:noFill/>
          <a:ln w="9525" cap="flat" cmpd="sng">
            <a:solidFill>
              <a:schemeClr val="lt2"/>
            </a:solidFill>
            <a:prstDash val="solid"/>
            <a:round/>
            <a:headEnd type="none" w="med" len="med"/>
            <a:tailEnd type="none" w="med" len="med"/>
          </a:ln>
        </p:spPr>
      </p:cxnSp>
      <p:sp>
        <p:nvSpPr>
          <p:cNvPr id="68" name="Google Shape;1829;p36">
            <a:extLst>
              <a:ext uri="{FF2B5EF4-FFF2-40B4-BE49-F238E27FC236}">
                <a16:creationId xmlns:a16="http://schemas.microsoft.com/office/drawing/2014/main" id="{71334CAF-529D-4671-83A1-817439693B4F}"/>
              </a:ext>
            </a:extLst>
          </p:cNvPr>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lvl="0"/>
            <a:r>
              <a:rPr lang="fr-FR" dirty="0"/>
              <a:t>Réseaux de neurones </a:t>
            </a:r>
            <a:r>
              <a:rPr lang="fr-FR" dirty="0" err="1"/>
              <a:t>convolutifs</a:t>
            </a:r>
            <a:r>
              <a:rPr lang="fr-FR" dirty="0"/>
              <a:t> </a:t>
            </a:r>
            <a:endParaRPr dirty="0"/>
          </a:p>
        </p:txBody>
      </p:sp>
      <p:grpSp>
        <p:nvGrpSpPr>
          <p:cNvPr id="69" name="Google Shape;990;p26">
            <a:extLst>
              <a:ext uri="{FF2B5EF4-FFF2-40B4-BE49-F238E27FC236}">
                <a16:creationId xmlns:a16="http://schemas.microsoft.com/office/drawing/2014/main" id="{5480E728-2A29-42CB-BA25-A77DA31CB93F}"/>
              </a:ext>
            </a:extLst>
          </p:cNvPr>
          <p:cNvGrpSpPr/>
          <p:nvPr/>
        </p:nvGrpSpPr>
        <p:grpSpPr>
          <a:xfrm>
            <a:off x="164783" y="3400325"/>
            <a:ext cx="4097099" cy="604500"/>
            <a:chOff x="-243349" y="4088400"/>
            <a:chExt cx="4097099" cy="604500"/>
          </a:xfrm>
        </p:grpSpPr>
        <p:sp>
          <p:nvSpPr>
            <p:cNvPr id="70" name="Google Shape;991;p26">
              <a:extLst>
                <a:ext uri="{FF2B5EF4-FFF2-40B4-BE49-F238E27FC236}">
                  <a16:creationId xmlns:a16="http://schemas.microsoft.com/office/drawing/2014/main" id="{C8E8A667-38BD-492B-95F6-E64A3AD729E3}"/>
                </a:ext>
              </a:extLst>
            </p:cNvPr>
            <p:cNvSpPr/>
            <p:nvPr/>
          </p:nvSpPr>
          <p:spPr>
            <a:xfrm>
              <a:off x="3249250" y="4088400"/>
              <a:ext cx="604500" cy="604500"/>
            </a:xfrm>
            <a:prstGeom prst="ellipse">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03</a:t>
              </a:r>
              <a:endParaRPr sz="1800" b="1" dirty="0">
                <a:solidFill>
                  <a:schemeClr val="lt1"/>
                </a:solidFill>
                <a:latin typeface="Fira Sans Extra Condensed"/>
                <a:ea typeface="Fira Sans Extra Condensed"/>
                <a:cs typeface="Fira Sans Extra Condensed"/>
                <a:sym typeface="Fira Sans Extra Condensed"/>
              </a:endParaRPr>
            </a:p>
          </p:txBody>
        </p:sp>
        <p:sp>
          <p:nvSpPr>
            <p:cNvPr id="71" name="Google Shape;992;p26">
              <a:extLst>
                <a:ext uri="{FF2B5EF4-FFF2-40B4-BE49-F238E27FC236}">
                  <a16:creationId xmlns:a16="http://schemas.microsoft.com/office/drawing/2014/main" id="{99559227-F22C-4362-8B0C-35877E204753}"/>
                </a:ext>
              </a:extLst>
            </p:cNvPr>
            <p:cNvSpPr txBox="1"/>
            <p:nvPr/>
          </p:nvSpPr>
          <p:spPr>
            <a:xfrm>
              <a:off x="-243349" y="4188263"/>
              <a:ext cx="3401451" cy="331800"/>
            </a:xfrm>
            <a:prstGeom prst="rect">
              <a:avLst/>
            </a:prstGeom>
            <a:noFill/>
            <a:ln>
              <a:noFill/>
            </a:ln>
          </p:spPr>
          <p:txBody>
            <a:bodyPr spcFirstLastPara="1" wrap="square" lIns="91425" tIns="91425" rIns="91425" bIns="91425" anchor="ctr" anchorCtr="0">
              <a:noAutofit/>
            </a:bodyPr>
            <a:lstStyle/>
            <a:p>
              <a:pPr lvl="0"/>
              <a:r>
                <a:rPr lang="fr-FR" b="1" dirty="0">
                  <a:latin typeface="Roboto" panose="02000000000000000000" pitchFamily="2" charset="0"/>
                  <a:ea typeface="Roboto" panose="02000000000000000000" pitchFamily="2" charset="0"/>
                </a:rPr>
                <a:t>Il ne peux pas décrire le visage avec une certaine position</a:t>
              </a:r>
              <a:endParaRPr lang="fr-MA" b="1" dirty="0">
                <a:solidFill>
                  <a:schemeClr val="tx1"/>
                </a:solidFill>
                <a:latin typeface="Roboto" panose="02000000000000000000" pitchFamily="2" charset="0"/>
                <a:ea typeface="Roboto" panose="02000000000000000000" pitchFamily="2" charset="0"/>
                <a:cs typeface="Fira Sans Extra Condensed"/>
                <a:sym typeface="Fira Sans Extra Condensed"/>
              </a:endParaRPr>
            </a:p>
          </p:txBody>
        </p:sp>
      </p:grpSp>
      <p:cxnSp>
        <p:nvCxnSpPr>
          <p:cNvPr id="72" name="Google Shape;999;p26">
            <a:extLst>
              <a:ext uri="{FF2B5EF4-FFF2-40B4-BE49-F238E27FC236}">
                <a16:creationId xmlns:a16="http://schemas.microsoft.com/office/drawing/2014/main" id="{7F96F52D-BD42-4845-912F-DDA42F62BE2C}"/>
              </a:ext>
            </a:extLst>
          </p:cNvPr>
          <p:cNvCxnSpPr>
            <a:cxnSpLocks/>
          </p:cNvCxnSpPr>
          <p:nvPr/>
        </p:nvCxnSpPr>
        <p:spPr>
          <a:xfrm flipH="1">
            <a:off x="4280475" y="2520651"/>
            <a:ext cx="2652008" cy="1066843"/>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59008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5F4AB-2EA8-404D-9D1B-810A54164935}"/>
              </a:ext>
            </a:extLst>
          </p:cNvPr>
          <p:cNvGraphicFramePr>
            <a:graphicFrameLocks noGrp="1"/>
          </p:cNvGraphicFramePr>
          <p:nvPr>
            <p:extLst>
              <p:ext uri="{D42A27DB-BD31-4B8C-83A1-F6EECF244321}">
                <p14:modId xmlns:p14="http://schemas.microsoft.com/office/powerpoint/2010/main" val="1969065128"/>
              </p:ext>
            </p:extLst>
          </p:nvPr>
        </p:nvGraphicFramePr>
        <p:xfrm>
          <a:off x="433925" y="1051049"/>
          <a:ext cx="8276150" cy="3646965"/>
        </p:xfrm>
        <a:graphic>
          <a:graphicData uri="http://schemas.openxmlformats.org/drawingml/2006/table">
            <a:tbl>
              <a:tblPr firstCol="1">
                <a:tableStyleId>{5C22544A-7EE6-4342-B048-85BDC9FD1C3A}</a:tableStyleId>
              </a:tblPr>
              <a:tblGrid>
                <a:gridCol w="1394875">
                  <a:extLst>
                    <a:ext uri="{9D8B030D-6E8A-4147-A177-3AD203B41FA5}">
                      <a16:colId xmlns:a16="http://schemas.microsoft.com/office/drawing/2014/main" val="2783018409"/>
                    </a:ext>
                  </a:extLst>
                </a:gridCol>
                <a:gridCol w="2472267">
                  <a:extLst>
                    <a:ext uri="{9D8B030D-6E8A-4147-A177-3AD203B41FA5}">
                      <a16:colId xmlns:a16="http://schemas.microsoft.com/office/drawing/2014/main" val="560233188"/>
                    </a:ext>
                  </a:extLst>
                </a:gridCol>
                <a:gridCol w="2250204">
                  <a:extLst>
                    <a:ext uri="{9D8B030D-6E8A-4147-A177-3AD203B41FA5}">
                      <a16:colId xmlns:a16="http://schemas.microsoft.com/office/drawing/2014/main" val="3224884149"/>
                    </a:ext>
                  </a:extLst>
                </a:gridCol>
                <a:gridCol w="2158804">
                  <a:extLst>
                    <a:ext uri="{9D8B030D-6E8A-4147-A177-3AD203B41FA5}">
                      <a16:colId xmlns:a16="http://schemas.microsoft.com/office/drawing/2014/main" val="2113245199"/>
                    </a:ext>
                  </a:extLst>
                </a:gridCol>
              </a:tblGrid>
              <a:tr h="476515">
                <a:tc>
                  <a:txBody>
                    <a:bodyPr/>
                    <a:lstStyle/>
                    <a:p>
                      <a:pPr algn="ctr"/>
                      <a:endParaRPr lang="en-IN" sz="1200" dirty="0">
                        <a:latin typeface="Arial" panose="020B0604020202020204" pitchFamily="34" charset="0"/>
                        <a:cs typeface="Arial" panose="020B0604020202020204" pitchFamily="34" charset="0"/>
                      </a:endParaRPr>
                    </a:p>
                  </a:txBody>
                  <a:tcPr marL="68580" marR="68580" marT="34290" marB="34290" anchor="ctr">
                    <a:solidFill>
                      <a:schemeClr val="accent2"/>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RNN</a:t>
                      </a:r>
                      <a:endParaRPr lang="en-IN" sz="1200" b="1" dirty="0">
                        <a:solidFill>
                          <a:schemeClr val="bg1"/>
                        </a:solidFill>
                        <a:latin typeface="Arial" panose="020B0604020202020204" pitchFamily="34" charset="0"/>
                        <a:cs typeface="Arial" panose="020B0604020202020204" pitchFamily="34" charset="0"/>
                      </a:endParaRPr>
                    </a:p>
                  </a:txBody>
                  <a:tcPr marL="68580" marR="68580" marT="34290" marB="34290" anchor="ctr">
                    <a:solidFill>
                      <a:schemeClr val="accent3"/>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RBM</a:t>
                      </a:r>
                      <a:endParaRPr lang="en-IN" sz="1200" b="1" dirty="0">
                        <a:solidFill>
                          <a:schemeClr val="bg1"/>
                        </a:solidFill>
                        <a:latin typeface="Arial" panose="020B0604020202020204" pitchFamily="34" charset="0"/>
                        <a:cs typeface="Arial" panose="020B0604020202020204" pitchFamily="34" charset="0"/>
                      </a:endParaRPr>
                    </a:p>
                  </a:txBody>
                  <a:tcPr marL="68580" marR="68580" marT="34290" marB="34290" anchor="ctr">
                    <a:solidFill>
                      <a:schemeClr val="accent4"/>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CNN</a:t>
                      </a:r>
                      <a:endParaRPr lang="en-IN" sz="1200" b="1" dirty="0">
                        <a:solidFill>
                          <a:schemeClr val="bg1"/>
                        </a:solidFill>
                        <a:latin typeface="Arial" panose="020B0604020202020204" pitchFamily="34" charset="0"/>
                        <a:cs typeface="Arial" panose="020B0604020202020204" pitchFamily="34" charset="0"/>
                      </a:endParaRPr>
                    </a:p>
                  </a:txBody>
                  <a:tcPr marL="68580" marR="68580" marT="34290" marB="34290" anchor="ctr">
                    <a:solidFill>
                      <a:schemeClr val="accent5"/>
                    </a:solidFill>
                  </a:tcPr>
                </a:tc>
                <a:extLst>
                  <a:ext uri="{0D108BD9-81ED-4DB2-BD59-A6C34878D82A}">
                    <a16:rowId xmlns:a16="http://schemas.microsoft.com/office/drawing/2014/main" val="2177885207"/>
                  </a:ext>
                </a:extLst>
              </a:tr>
              <a:tr h="476515">
                <a:tc>
                  <a:txBody>
                    <a:bodyPr/>
                    <a:lstStyle/>
                    <a:p>
                      <a:pPr algn="l"/>
                      <a:r>
                        <a:rPr lang="en-US" sz="1200" b="1" dirty="0" err="1">
                          <a:solidFill>
                            <a:schemeClr val="tx1">
                              <a:lumMod val="65000"/>
                              <a:lumOff val="35000"/>
                            </a:schemeClr>
                          </a:solidFill>
                          <a:latin typeface="Arial" panose="020B0604020202020204" pitchFamily="34" charset="0"/>
                          <a:cs typeface="Arial" panose="020B0604020202020204" pitchFamily="34" charset="0"/>
                        </a:rPr>
                        <a:t>Apprentissage</a:t>
                      </a:r>
                      <a:endParaRPr lang="en-IN" sz="1200" b="1" dirty="0">
                        <a:solidFill>
                          <a:schemeClr val="tx1">
                            <a:lumMod val="65000"/>
                            <a:lumOff val="35000"/>
                          </a:schemeClr>
                        </a:solidFill>
                        <a:latin typeface="Arial" panose="020B0604020202020204" pitchFamily="34" charset="0"/>
                        <a:cs typeface="Arial" panose="020B0604020202020204" pitchFamily="34" charset="0"/>
                      </a:endParaRPr>
                    </a:p>
                  </a:txBody>
                  <a:tcPr marL="68580" marR="68580" marT="34290" marB="34290" anchor="ctr">
                    <a:solidFill>
                      <a:schemeClr val="bg1">
                        <a:lumMod val="95000"/>
                      </a:schemeClr>
                    </a:solidFill>
                  </a:tcPr>
                </a:tc>
                <a:tc>
                  <a:txBody>
                    <a:bodyPr/>
                    <a:lstStyle/>
                    <a:p>
                      <a:pPr algn="ctr"/>
                      <a:r>
                        <a:rPr lang="en-IN" sz="1200" dirty="0" err="1">
                          <a:latin typeface="Arial" panose="020B0604020202020204" pitchFamily="34" charset="0"/>
                          <a:cs typeface="Arial" panose="020B0604020202020204" pitchFamily="34" charset="0"/>
                        </a:rPr>
                        <a:t>Supervisé</a:t>
                      </a:r>
                      <a:endParaRPr lang="en-IN" sz="1200" dirty="0">
                        <a:latin typeface="Arial" panose="020B0604020202020204" pitchFamily="34" charset="0"/>
                        <a:cs typeface="Arial" panose="020B0604020202020204" pitchFamily="34" charset="0"/>
                      </a:endParaRPr>
                    </a:p>
                  </a:txBody>
                  <a:tcPr marL="68580" marR="68580" marT="34290" marB="34290" anchor="ctr">
                    <a:solidFill>
                      <a:schemeClr val="bg1">
                        <a:lumMod val="95000"/>
                      </a:schemeClr>
                    </a:solidFill>
                  </a:tcPr>
                </a:tc>
                <a:tc>
                  <a:txBody>
                    <a:bodyPr/>
                    <a:lstStyle/>
                    <a:p>
                      <a:pPr algn="ctr"/>
                      <a:r>
                        <a:rPr lang="en-IN" sz="1200" b="0" dirty="0">
                          <a:latin typeface="Arial" panose="020B0604020202020204" pitchFamily="34" charset="0"/>
                          <a:cs typeface="Arial" panose="020B0604020202020204" pitchFamily="34" charset="0"/>
                        </a:rPr>
                        <a:t>Non </a:t>
                      </a:r>
                      <a:r>
                        <a:rPr lang="en-IN" sz="1200" b="0" dirty="0" err="1">
                          <a:latin typeface="Arial" panose="020B0604020202020204" pitchFamily="34" charset="0"/>
                          <a:cs typeface="Arial" panose="020B0604020202020204" pitchFamily="34" charset="0"/>
                        </a:rPr>
                        <a:t>supervisé</a:t>
                      </a:r>
                      <a:endParaRPr lang="en-IN" sz="1200" b="0" dirty="0">
                        <a:latin typeface="Arial" panose="020B0604020202020204" pitchFamily="34" charset="0"/>
                        <a:cs typeface="Arial" panose="020B0604020202020204" pitchFamily="34" charset="0"/>
                      </a:endParaRPr>
                    </a:p>
                  </a:txBody>
                  <a:tcPr marL="68580" marR="68580" marT="34290" marB="34290" anchor="ctr">
                    <a:solidFill>
                      <a:schemeClr val="bg1">
                        <a:lumMod val="95000"/>
                      </a:schemeClr>
                    </a:solidFill>
                  </a:tcPr>
                </a:tc>
                <a:tc>
                  <a:txBody>
                    <a:bodyPr/>
                    <a:lstStyle/>
                    <a:p>
                      <a:pPr algn="ctr"/>
                      <a:r>
                        <a:rPr lang="en-US" sz="1200" b="0" dirty="0" err="1">
                          <a:solidFill>
                            <a:schemeClr val="tx1"/>
                          </a:solidFill>
                          <a:latin typeface="Arial" panose="020B0604020202020204" pitchFamily="34" charset="0"/>
                          <a:cs typeface="Arial" panose="020B0604020202020204" pitchFamily="34" charset="0"/>
                        </a:rPr>
                        <a:t>Supervisé</a:t>
                      </a:r>
                      <a:endParaRPr lang="en-IN" sz="1200" b="0" dirty="0">
                        <a:solidFill>
                          <a:schemeClr val="tx1"/>
                        </a:solidFill>
                        <a:latin typeface="Arial" panose="020B0604020202020204" pitchFamily="34" charset="0"/>
                        <a:cs typeface="Arial" panose="020B0604020202020204" pitchFamily="34" charset="0"/>
                      </a:endParaRPr>
                    </a:p>
                  </a:txBody>
                  <a:tcPr marL="68580" marR="68580" marT="34290" marB="34290" anchor="ctr">
                    <a:solidFill>
                      <a:schemeClr val="bg1">
                        <a:lumMod val="95000"/>
                      </a:schemeClr>
                    </a:solidFill>
                  </a:tcPr>
                </a:tc>
                <a:extLst>
                  <a:ext uri="{0D108BD9-81ED-4DB2-BD59-A6C34878D82A}">
                    <a16:rowId xmlns:a16="http://schemas.microsoft.com/office/drawing/2014/main" val="2416913123"/>
                  </a:ext>
                </a:extLst>
              </a:tr>
              <a:tr h="476515">
                <a:tc>
                  <a:txBody>
                    <a:bodyPr/>
                    <a:lstStyle/>
                    <a:p>
                      <a:pPr algn="l"/>
                      <a:r>
                        <a:rPr lang="en-US" sz="1200" b="1" dirty="0" err="1">
                          <a:solidFill>
                            <a:schemeClr val="tx1">
                              <a:lumMod val="65000"/>
                              <a:lumOff val="35000"/>
                            </a:schemeClr>
                          </a:solidFill>
                          <a:latin typeface="Arial" panose="020B0604020202020204" pitchFamily="34" charset="0"/>
                          <a:cs typeface="Arial" panose="020B0604020202020204" pitchFamily="34" charset="0"/>
                        </a:rPr>
                        <a:t>Modél</a:t>
                      </a:r>
                      <a:r>
                        <a:rPr lang="en-US" sz="1200" b="1" dirty="0">
                          <a:solidFill>
                            <a:schemeClr val="tx1">
                              <a:lumMod val="65000"/>
                              <a:lumOff val="35000"/>
                            </a:schemeClr>
                          </a:solidFill>
                          <a:latin typeface="Arial" panose="020B0604020202020204" pitchFamily="34" charset="0"/>
                          <a:cs typeface="Arial" panose="020B0604020202020204" pitchFamily="34" charset="0"/>
                        </a:rPr>
                        <a:t> </a:t>
                      </a:r>
                      <a:endParaRPr lang="en-IN" sz="1200" b="1" dirty="0">
                        <a:solidFill>
                          <a:schemeClr val="tx1">
                            <a:lumMod val="65000"/>
                            <a:lumOff val="35000"/>
                          </a:schemeClr>
                        </a:solidFill>
                        <a:latin typeface="Arial" panose="020B0604020202020204" pitchFamily="34" charset="0"/>
                        <a:cs typeface="Arial" panose="020B0604020202020204" pitchFamily="34" charset="0"/>
                      </a:endParaRPr>
                    </a:p>
                  </a:txBody>
                  <a:tcPr marL="68580" marR="68580" marT="34290" marB="34290" anchor="ctr">
                    <a:solidFill>
                      <a:schemeClr val="bg1">
                        <a:lumMod val="85000"/>
                      </a:schemeClr>
                    </a:solidFill>
                  </a:tcPr>
                </a:tc>
                <a:tc>
                  <a:txBody>
                    <a:bodyPr/>
                    <a:lstStyle/>
                    <a:p>
                      <a:pPr algn="ctr"/>
                      <a:r>
                        <a:rPr lang="en-IN" sz="1200" dirty="0" err="1">
                          <a:latin typeface="Arial" panose="020B0604020202020204" pitchFamily="34" charset="0"/>
                          <a:cs typeface="Arial" panose="020B0604020202020204" pitchFamily="34" charset="0"/>
                        </a:rPr>
                        <a:t>Discriminatif</a:t>
                      </a:r>
                      <a:endParaRPr lang="en-IN" sz="1200" dirty="0">
                        <a:latin typeface="Arial" panose="020B0604020202020204" pitchFamily="34" charset="0"/>
                        <a:cs typeface="Arial" panose="020B0604020202020204" pitchFamily="34" charset="0"/>
                      </a:endParaRPr>
                    </a:p>
                  </a:txBody>
                  <a:tcPr marL="68580" marR="68580" marT="34290" marB="34290" anchor="ctr">
                    <a:solidFill>
                      <a:schemeClr val="bg1">
                        <a:lumMod val="85000"/>
                      </a:schemeClr>
                    </a:solidFill>
                  </a:tcPr>
                </a:tc>
                <a:tc>
                  <a:txBody>
                    <a:bodyPr/>
                    <a:lstStyle/>
                    <a:p>
                      <a:pPr algn="ctr"/>
                      <a:r>
                        <a:rPr lang="en-IN" sz="1200" dirty="0" err="1">
                          <a:latin typeface="Arial" panose="020B0604020202020204" pitchFamily="34" charset="0"/>
                          <a:cs typeface="Arial" panose="020B0604020202020204" pitchFamily="34" charset="0"/>
                        </a:rPr>
                        <a:t>Génératif</a:t>
                      </a:r>
                      <a:endParaRPr lang="en-IN" sz="1200" dirty="0">
                        <a:latin typeface="Arial" panose="020B0604020202020204" pitchFamily="34" charset="0"/>
                        <a:cs typeface="Arial" panose="020B0604020202020204" pitchFamily="34" charset="0"/>
                      </a:endParaRPr>
                    </a:p>
                  </a:txBody>
                  <a:tcPr marL="68580" marR="68580" marT="34290" marB="34290" anchor="ctr">
                    <a:solidFill>
                      <a:schemeClr val="bg1">
                        <a:lumMod val="85000"/>
                      </a:schemeClr>
                    </a:solidFill>
                  </a:tcPr>
                </a:tc>
                <a:tc>
                  <a:txBody>
                    <a:bodyPr/>
                    <a:lstStyle/>
                    <a:p>
                      <a:pPr algn="ctr"/>
                      <a:r>
                        <a:rPr lang="en-US" sz="1200" b="0" dirty="0" err="1">
                          <a:solidFill>
                            <a:schemeClr val="tx1"/>
                          </a:solidFill>
                          <a:latin typeface="Arial" panose="020B0604020202020204" pitchFamily="34" charset="0"/>
                          <a:cs typeface="Arial" panose="020B0604020202020204" pitchFamily="34" charset="0"/>
                        </a:rPr>
                        <a:t>Discriminatif</a:t>
                      </a:r>
                      <a:endParaRPr lang="en-IN" sz="1200" b="0" dirty="0">
                        <a:solidFill>
                          <a:schemeClr val="tx1"/>
                        </a:solidFill>
                        <a:latin typeface="Arial" panose="020B0604020202020204" pitchFamily="34" charset="0"/>
                        <a:cs typeface="Arial" panose="020B0604020202020204" pitchFamily="34" charset="0"/>
                      </a:endParaRPr>
                    </a:p>
                  </a:txBody>
                  <a:tcPr marL="68580" marR="68580" marT="34290" marB="34290" anchor="ctr">
                    <a:solidFill>
                      <a:schemeClr val="bg1">
                        <a:lumMod val="85000"/>
                      </a:schemeClr>
                    </a:solidFill>
                  </a:tcPr>
                </a:tc>
                <a:extLst>
                  <a:ext uri="{0D108BD9-81ED-4DB2-BD59-A6C34878D82A}">
                    <a16:rowId xmlns:a16="http://schemas.microsoft.com/office/drawing/2014/main" val="1194716462"/>
                  </a:ext>
                </a:extLst>
              </a:tr>
              <a:tr h="476515">
                <a:tc>
                  <a:txBody>
                    <a:bodyPr/>
                    <a:lstStyle/>
                    <a:p>
                      <a:pPr algn="l"/>
                      <a:r>
                        <a:rPr lang="en-IN" sz="1200" b="1" dirty="0">
                          <a:solidFill>
                            <a:schemeClr val="tx1">
                              <a:lumMod val="65000"/>
                              <a:lumOff val="35000"/>
                            </a:schemeClr>
                          </a:solidFill>
                          <a:latin typeface="Arial" panose="020B0604020202020204" pitchFamily="34" charset="0"/>
                          <a:cs typeface="Arial" panose="020B0604020202020204" pitchFamily="34" charset="0"/>
                        </a:rPr>
                        <a:t>Architecture</a:t>
                      </a:r>
                    </a:p>
                  </a:txBody>
                  <a:tcPr marL="68580" marR="68580" marT="34290" marB="34290" anchor="ctr">
                    <a:solidFill>
                      <a:schemeClr val="bg1">
                        <a:lumMod val="95000"/>
                      </a:schemeClr>
                    </a:solidFill>
                  </a:tcPr>
                </a:tc>
                <a:tc>
                  <a:txBody>
                    <a:bodyPr/>
                    <a:lstStyle/>
                    <a:p>
                      <a:pPr algn="ctr"/>
                      <a:r>
                        <a:rPr lang="fr-MA" sz="1200" b="0" i="0" u="none" strike="noStrike" cap="none" dirty="0">
                          <a:solidFill>
                            <a:schemeClr val="dk1"/>
                          </a:solidFill>
                          <a:effectLst/>
                          <a:latin typeface="+mn-lt"/>
                          <a:ea typeface="+mn-ea"/>
                          <a:cs typeface="+mn-cs"/>
                          <a:sym typeface="Arial"/>
                        </a:rPr>
                        <a:t>Traite l’information dans deux directions(</a:t>
                      </a:r>
                      <a:r>
                        <a:rPr lang="fr-MA" sz="1200" b="1" i="0" u="none" strike="noStrike" cap="none" dirty="0" err="1">
                          <a:solidFill>
                            <a:schemeClr val="dk1"/>
                          </a:solidFill>
                          <a:effectLst/>
                          <a:latin typeface="+mn-lt"/>
                          <a:ea typeface="+mn-ea"/>
                          <a:cs typeface="+mn-cs"/>
                          <a:sym typeface="Arial"/>
                        </a:rPr>
                        <a:t>Feedforward</a:t>
                      </a:r>
                      <a:r>
                        <a:rPr lang="fr-MA" sz="1200" b="1" i="0" u="none" strike="noStrike" cap="none" dirty="0">
                          <a:solidFill>
                            <a:schemeClr val="dk1"/>
                          </a:solidFill>
                          <a:effectLst/>
                          <a:latin typeface="+mn-lt"/>
                          <a:ea typeface="+mn-ea"/>
                          <a:cs typeface="+mn-cs"/>
                          <a:sym typeface="Arial"/>
                        </a:rPr>
                        <a:t> et </a:t>
                      </a:r>
                      <a:r>
                        <a:rPr lang="fr-MA" sz="1200" b="1" i="1" u="none" strike="noStrike" cap="none" dirty="0" err="1">
                          <a:solidFill>
                            <a:schemeClr val="dk1"/>
                          </a:solidFill>
                          <a:effectLst/>
                          <a:latin typeface="+mn-lt"/>
                          <a:ea typeface="+mn-ea"/>
                          <a:cs typeface="+mn-cs"/>
                          <a:sym typeface="Arial"/>
                        </a:rPr>
                        <a:t>Backward</a:t>
                      </a:r>
                      <a:r>
                        <a:rPr lang="fr-MA" sz="1200" b="1" i="1" u="none" strike="noStrike" cap="none" dirty="0">
                          <a:solidFill>
                            <a:schemeClr val="dk1"/>
                          </a:solidFill>
                          <a:effectLst/>
                          <a:latin typeface="+mn-lt"/>
                          <a:ea typeface="+mn-ea"/>
                          <a:cs typeface="+mn-cs"/>
                          <a:sym typeface="Arial"/>
                        </a:rPr>
                        <a:t> Propagation</a:t>
                      </a:r>
                      <a:r>
                        <a:rPr lang="fr-MA" sz="1200" b="0" i="0" u="none" strike="noStrike" cap="none" dirty="0">
                          <a:solidFill>
                            <a:schemeClr val="dk1"/>
                          </a:solidFill>
                          <a:effectLst/>
                          <a:latin typeface="+mn-lt"/>
                          <a:ea typeface="+mn-ea"/>
                          <a:cs typeface="+mn-cs"/>
                          <a:sym typeface="Arial"/>
                        </a:rPr>
                        <a:t>) </a:t>
                      </a:r>
                      <a:endParaRPr lang="en-IN" sz="1100" dirty="0">
                        <a:latin typeface="Arial" panose="020B0604020202020204" pitchFamily="34" charset="0"/>
                        <a:cs typeface="Arial" panose="020B0604020202020204" pitchFamily="34" charset="0"/>
                      </a:endParaRPr>
                    </a:p>
                  </a:txBody>
                  <a:tcPr marL="68580" marR="68580" marT="34290" marB="34290" anchor="ctr">
                    <a:solidFill>
                      <a:schemeClr val="bg1">
                        <a:lumMod val="95000"/>
                      </a:schemeClr>
                    </a:solidFill>
                  </a:tcPr>
                </a:tc>
                <a:tc>
                  <a:txBody>
                    <a:bodyPr/>
                    <a:lstStyle/>
                    <a:p>
                      <a:pPr algn="ctr"/>
                      <a:r>
                        <a:rPr lang="en-IN" sz="1200" dirty="0" err="1">
                          <a:latin typeface="Arial" panose="020B0604020202020204" pitchFamily="34" charset="0"/>
                          <a:cs typeface="Arial" panose="020B0604020202020204" pitchFamily="34" charset="0"/>
                        </a:rPr>
                        <a:t>Triate</a:t>
                      </a:r>
                      <a:r>
                        <a:rPr lang="en-IN" sz="1200" dirty="0">
                          <a:latin typeface="Arial" panose="020B0604020202020204" pitchFamily="34" charset="0"/>
                          <a:cs typeface="Arial" panose="020B0604020202020204" pitchFamily="34" charset="0"/>
                        </a:rPr>
                        <a:t> </a:t>
                      </a:r>
                      <a:r>
                        <a:rPr lang="en-IN" sz="1200" dirty="0" err="1">
                          <a:latin typeface="Arial" panose="020B0604020202020204" pitchFamily="34" charset="0"/>
                          <a:cs typeface="Arial" panose="020B0604020202020204" pitchFamily="34" charset="0"/>
                        </a:rPr>
                        <a:t>l’information</a:t>
                      </a:r>
                      <a:r>
                        <a:rPr lang="en-IN" sz="1200" dirty="0">
                          <a:latin typeface="Arial" panose="020B0604020202020204" pitchFamily="34" charset="0"/>
                          <a:cs typeface="Arial" panose="020B0604020202020204" pitchFamily="34" charset="0"/>
                        </a:rPr>
                        <a:t> </a:t>
                      </a:r>
                      <a:r>
                        <a:rPr lang="fr-MA" sz="1200" b="0" i="0" u="none" strike="noStrike" cap="none" dirty="0">
                          <a:solidFill>
                            <a:schemeClr val="dk1"/>
                          </a:solidFill>
                          <a:effectLst/>
                          <a:latin typeface="+mn-lt"/>
                          <a:ea typeface="+mn-ea"/>
                          <a:cs typeface="+mn-cs"/>
                          <a:sym typeface="Arial"/>
                        </a:rPr>
                        <a:t>dans deux directions(</a:t>
                      </a:r>
                      <a:r>
                        <a:rPr lang="fr-MA" sz="1200" b="1" i="0" u="none" strike="noStrike" cap="none" dirty="0" err="1">
                          <a:solidFill>
                            <a:schemeClr val="dk1"/>
                          </a:solidFill>
                          <a:effectLst/>
                          <a:latin typeface="+mn-lt"/>
                          <a:ea typeface="+mn-ea"/>
                          <a:cs typeface="+mn-cs"/>
                          <a:sym typeface="Arial"/>
                        </a:rPr>
                        <a:t>Feedforward</a:t>
                      </a:r>
                      <a:r>
                        <a:rPr lang="fr-MA" sz="1200" b="1" i="0" u="none" strike="noStrike" cap="none" dirty="0">
                          <a:solidFill>
                            <a:schemeClr val="dk1"/>
                          </a:solidFill>
                          <a:effectLst/>
                          <a:latin typeface="+mn-lt"/>
                          <a:ea typeface="+mn-ea"/>
                          <a:cs typeface="+mn-cs"/>
                          <a:sym typeface="Arial"/>
                        </a:rPr>
                        <a:t> et </a:t>
                      </a:r>
                      <a:r>
                        <a:rPr lang="fr-MA" sz="1200" b="1" i="1" u="none" strike="noStrike" cap="none" dirty="0" err="1">
                          <a:solidFill>
                            <a:schemeClr val="dk1"/>
                          </a:solidFill>
                          <a:effectLst/>
                          <a:latin typeface="+mn-lt"/>
                          <a:ea typeface="+mn-ea"/>
                          <a:cs typeface="+mn-cs"/>
                          <a:sym typeface="Arial"/>
                        </a:rPr>
                        <a:t>Backward</a:t>
                      </a:r>
                      <a:r>
                        <a:rPr lang="fr-MA" sz="1200" b="1" i="1" u="none" strike="noStrike" cap="none" dirty="0">
                          <a:solidFill>
                            <a:schemeClr val="dk1"/>
                          </a:solidFill>
                          <a:effectLst/>
                          <a:latin typeface="+mn-lt"/>
                          <a:ea typeface="+mn-ea"/>
                          <a:cs typeface="+mn-cs"/>
                          <a:sym typeface="Arial"/>
                        </a:rPr>
                        <a:t> propagation</a:t>
                      </a:r>
                      <a:r>
                        <a:rPr lang="fr-MA" sz="1200" b="0" i="0" u="none" strike="noStrike" cap="none" dirty="0">
                          <a:solidFill>
                            <a:schemeClr val="dk1"/>
                          </a:solidFill>
                          <a:effectLst/>
                          <a:latin typeface="+mn-lt"/>
                          <a:ea typeface="+mn-ea"/>
                          <a:cs typeface="+mn-cs"/>
                          <a:sym typeface="Arial"/>
                        </a:rPr>
                        <a:t>) </a:t>
                      </a:r>
                      <a:r>
                        <a:rPr lang="en-IN" sz="1200" dirty="0">
                          <a:latin typeface="Arial" panose="020B0604020202020204" pitchFamily="34" charset="0"/>
                          <a:cs typeface="Arial" panose="020B0604020202020204" pitchFamily="34" charset="0"/>
                        </a:rPr>
                        <a:t> </a:t>
                      </a:r>
                    </a:p>
                  </a:txBody>
                  <a:tcPr marL="68580" marR="68580" marT="34290" marB="34290" anchor="ctr">
                    <a:solidFill>
                      <a:schemeClr val="bg1">
                        <a:lumMod val="95000"/>
                      </a:schemeClr>
                    </a:solidFill>
                  </a:tcPr>
                </a:tc>
                <a:tc>
                  <a:txBody>
                    <a:bodyPr/>
                    <a:lstStyle/>
                    <a:p>
                      <a:pPr algn="ctr"/>
                      <a:r>
                        <a:rPr lang="en-IN" sz="1200" b="0" dirty="0" err="1">
                          <a:solidFill>
                            <a:schemeClr val="tx1"/>
                          </a:solidFill>
                          <a:latin typeface="Arial" panose="020B0604020202020204" pitchFamily="34" charset="0"/>
                          <a:cs typeface="Arial" panose="020B0604020202020204" pitchFamily="34" charset="0"/>
                        </a:rPr>
                        <a:t>Traite</a:t>
                      </a:r>
                      <a:r>
                        <a:rPr lang="en-IN" sz="1200" b="0" dirty="0">
                          <a:solidFill>
                            <a:schemeClr val="tx1"/>
                          </a:solidFill>
                          <a:latin typeface="Arial" panose="020B0604020202020204" pitchFamily="34" charset="0"/>
                          <a:cs typeface="Arial" panose="020B0604020202020204" pitchFamily="34" charset="0"/>
                        </a:rPr>
                        <a:t> </a:t>
                      </a:r>
                      <a:r>
                        <a:rPr lang="en-IN" sz="1200" b="0" dirty="0" err="1">
                          <a:solidFill>
                            <a:schemeClr val="tx1"/>
                          </a:solidFill>
                          <a:latin typeface="Arial" panose="020B0604020202020204" pitchFamily="34" charset="0"/>
                          <a:cs typeface="Arial" panose="020B0604020202020204" pitchFamily="34" charset="0"/>
                        </a:rPr>
                        <a:t>l’information</a:t>
                      </a:r>
                      <a:r>
                        <a:rPr lang="en-IN" sz="1200" b="0" dirty="0">
                          <a:solidFill>
                            <a:schemeClr val="tx1"/>
                          </a:solidFill>
                          <a:latin typeface="Arial" panose="020B0604020202020204" pitchFamily="34" charset="0"/>
                          <a:cs typeface="Arial" panose="020B0604020202020204" pitchFamily="34" charset="0"/>
                        </a:rPr>
                        <a:t> dans </a:t>
                      </a:r>
                      <a:r>
                        <a:rPr lang="en-IN" sz="1200" b="0" dirty="0" err="1">
                          <a:solidFill>
                            <a:schemeClr val="tx1"/>
                          </a:solidFill>
                          <a:latin typeface="Arial" panose="020B0604020202020204" pitchFamily="34" charset="0"/>
                          <a:cs typeface="Arial" panose="020B0604020202020204" pitchFamily="34" charset="0"/>
                        </a:rPr>
                        <a:t>une</a:t>
                      </a:r>
                      <a:r>
                        <a:rPr lang="en-IN" sz="1200" b="0" dirty="0">
                          <a:solidFill>
                            <a:schemeClr val="tx1"/>
                          </a:solidFill>
                          <a:latin typeface="Arial" panose="020B0604020202020204" pitchFamily="34" charset="0"/>
                          <a:cs typeface="Arial" panose="020B0604020202020204" pitchFamily="34" charset="0"/>
                        </a:rPr>
                        <a:t> </a:t>
                      </a:r>
                      <a:r>
                        <a:rPr lang="en-IN" sz="1200" b="0" dirty="0" err="1">
                          <a:solidFill>
                            <a:schemeClr val="tx1"/>
                          </a:solidFill>
                          <a:latin typeface="Arial" panose="020B0604020202020204" pitchFamily="34" charset="0"/>
                          <a:cs typeface="Arial" panose="020B0604020202020204" pitchFamily="34" charset="0"/>
                        </a:rPr>
                        <a:t>seule</a:t>
                      </a:r>
                      <a:r>
                        <a:rPr lang="en-IN" sz="1200" b="0" dirty="0">
                          <a:solidFill>
                            <a:schemeClr val="tx1"/>
                          </a:solidFill>
                          <a:latin typeface="Arial" panose="020B0604020202020204" pitchFamily="34" charset="0"/>
                          <a:cs typeface="Arial" panose="020B0604020202020204" pitchFamily="34" charset="0"/>
                        </a:rPr>
                        <a:t> direction(</a:t>
                      </a:r>
                      <a:r>
                        <a:rPr lang="en-IN" sz="1200" b="1" dirty="0">
                          <a:solidFill>
                            <a:schemeClr val="tx1"/>
                          </a:solidFill>
                          <a:latin typeface="Arial" panose="020B0604020202020204" pitchFamily="34" charset="0"/>
                          <a:cs typeface="Arial" panose="020B0604020202020204" pitchFamily="34" charset="0"/>
                        </a:rPr>
                        <a:t>Feedforward propagation</a:t>
                      </a:r>
                      <a:r>
                        <a:rPr lang="en-IN" sz="1200" b="0" dirty="0">
                          <a:solidFill>
                            <a:schemeClr val="tx1"/>
                          </a:solidFill>
                          <a:latin typeface="Arial" panose="020B0604020202020204" pitchFamily="34" charset="0"/>
                          <a:cs typeface="Arial" panose="020B0604020202020204" pitchFamily="34" charset="0"/>
                        </a:rPr>
                        <a:t>)</a:t>
                      </a:r>
                    </a:p>
                  </a:txBody>
                  <a:tcPr marL="68580" marR="68580" marT="34290" marB="34290" anchor="ctr">
                    <a:solidFill>
                      <a:schemeClr val="bg1">
                        <a:lumMod val="95000"/>
                      </a:schemeClr>
                    </a:solidFill>
                  </a:tcPr>
                </a:tc>
                <a:extLst>
                  <a:ext uri="{0D108BD9-81ED-4DB2-BD59-A6C34878D82A}">
                    <a16:rowId xmlns:a16="http://schemas.microsoft.com/office/drawing/2014/main" val="1945574213"/>
                  </a:ext>
                </a:extLst>
              </a:tr>
              <a:tr h="476515">
                <a:tc>
                  <a:txBody>
                    <a:bodyPr/>
                    <a:lstStyle/>
                    <a:p>
                      <a:pPr algn="l"/>
                      <a:r>
                        <a:rPr lang="en-US" sz="1200" b="1" dirty="0">
                          <a:solidFill>
                            <a:schemeClr val="tx1">
                              <a:lumMod val="65000"/>
                              <a:lumOff val="35000"/>
                            </a:schemeClr>
                          </a:solidFill>
                          <a:latin typeface="Arial" panose="020B0604020202020204" pitchFamily="34" charset="0"/>
                          <a:cs typeface="Arial" panose="020B0604020202020204" pitchFamily="34" charset="0"/>
                        </a:rPr>
                        <a:t>Type de </a:t>
                      </a:r>
                      <a:r>
                        <a:rPr lang="en-US" sz="1200" b="1" dirty="0" err="1">
                          <a:solidFill>
                            <a:schemeClr val="tx1">
                              <a:lumMod val="65000"/>
                              <a:lumOff val="35000"/>
                            </a:schemeClr>
                          </a:solidFill>
                          <a:latin typeface="Arial" panose="020B0604020202020204" pitchFamily="34" charset="0"/>
                          <a:cs typeface="Arial" panose="020B0604020202020204" pitchFamily="34" charset="0"/>
                        </a:rPr>
                        <a:t>données</a:t>
                      </a:r>
                      <a:endParaRPr lang="en-IN" sz="1200" b="1" dirty="0">
                        <a:solidFill>
                          <a:schemeClr val="tx1">
                            <a:lumMod val="65000"/>
                            <a:lumOff val="35000"/>
                          </a:schemeClr>
                        </a:solidFill>
                        <a:latin typeface="Arial" panose="020B0604020202020204" pitchFamily="34" charset="0"/>
                        <a:cs typeface="Arial" panose="020B0604020202020204" pitchFamily="34" charset="0"/>
                      </a:endParaRPr>
                    </a:p>
                  </a:txBody>
                  <a:tcPr marL="68580" marR="68580" marT="34290" marB="34290" anchor="ctr">
                    <a:solidFill>
                      <a:schemeClr val="bg1">
                        <a:lumMod val="85000"/>
                      </a:schemeClr>
                    </a:solidFill>
                  </a:tcPr>
                </a:tc>
                <a:tc>
                  <a:txBody>
                    <a:bodyPr/>
                    <a:lstStyle/>
                    <a:p>
                      <a:pPr marL="15875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fr-MA" sz="1200" dirty="0">
                          <a:solidFill>
                            <a:schemeClr val="tx1"/>
                          </a:solidFill>
                          <a:effectLst/>
                          <a:latin typeface="+mj-lt"/>
                          <a:ea typeface="Calibri" panose="020F0502020204030204" pitchFamily="34" charset="0"/>
                          <a:cs typeface="Times New Roman" panose="02020603050405020304" pitchFamily="18" charset="0"/>
                        </a:rPr>
                        <a:t>Les données brutes(non interprétées), vecteurs de caractéristiques</a:t>
                      </a:r>
                    </a:p>
                  </a:txBody>
                  <a:tcPr marL="68580" marR="68580" marT="34290" marB="34290" anchor="ctr">
                    <a:solidFill>
                      <a:schemeClr val="bg1">
                        <a:lumMod val="85000"/>
                      </a:schemeClr>
                    </a:solidFill>
                  </a:tcPr>
                </a:tc>
                <a:tc>
                  <a:txBody>
                    <a:bodyPr/>
                    <a:lstStyle/>
                    <a:p>
                      <a:pPr marL="15875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fr-MA" sz="1200" dirty="0">
                          <a:solidFill>
                            <a:schemeClr val="tx1"/>
                          </a:solidFill>
                          <a:effectLst/>
                          <a:latin typeface="Roboto" panose="02000000000000000000" pitchFamily="2" charset="0"/>
                          <a:ea typeface="Calibri" panose="020F0502020204030204" pitchFamily="34" charset="0"/>
                          <a:cs typeface="Times New Roman" panose="02020603050405020304" pitchFamily="18" charset="0"/>
                        </a:rPr>
                        <a:t>vecteurs de caractéristiques</a:t>
                      </a:r>
                      <a:endParaRPr lang="fr-MA"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4290" marB="34290" anchor="ctr">
                    <a:solidFill>
                      <a:schemeClr val="bg1">
                        <a:lumMod val="85000"/>
                      </a:schemeClr>
                    </a:solidFill>
                  </a:tcPr>
                </a:tc>
                <a:tc>
                  <a:txBody>
                    <a:bodyPr/>
                    <a:lstStyle/>
                    <a:p>
                      <a:pPr marL="15875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fr-MA" sz="1200" b="0" dirty="0">
                          <a:solidFill>
                            <a:schemeClr val="tx1"/>
                          </a:solidFill>
                          <a:effectLst/>
                          <a:latin typeface="Roboto" panose="02000000000000000000" pitchFamily="2" charset="0"/>
                          <a:ea typeface="Calibri" panose="020F0502020204030204" pitchFamily="34" charset="0"/>
                          <a:cs typeface="Times New Roman" panose="02020603050405020304" pitchFamily="18" charset="0"/>
                        </a:rPr>
                        <a:t>Les données brutes(non interprétées), vecteurs de caractéristiques</a:t>
                      </a:r>
                      <a:endParaRPr lang="fr-MA"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4290" marB="34290" anchor="ctr">
                    <a:solidFill>
                      <a:schemeClr val="bg1">
                        <a:lumMod val="85000"/>
                      </a:schemeClr>
                    </a:solidFill>
                  </a:tcPr>
                </a:tc>
                <a:extLst>
                  <a:ext uri="{0D108BD9-81ED-4DB2-BD59-A6C34878D82A}">
                    <a16:rowId xmlns:a16="http://schemas.microsoft.com/office/drawing/2014/main" val="2928776448"/>
                  </a:ext>
                </a:extLst>
              </a:tr>
              <a:tr h="476515">
                <a:tc>
                  <a:txBody>
                    <a:bodyPr/>
                    <a:lstStyle/>
                    <a:p>
                      <a:pPr algn="l"/>
                      <a:r>
                        <a:rPr lang="en-IN" sz="1200" b="1" dirty="0">
                          <a:solidFill>
                            <a:schemeClr val="tx1">
                              <a:lumMod val="65000"/>
                              <a:lumOff val="35000"/>
                            </a:schemeClr>
                          </a:solidFill>
                          <a:latin typeface="Arial" panose="020B0604020202020204" pitchFamily="34" charset="0"/>
                          <a:cs typeface="Arial" panose="020B0604020202020204" pitchFamily="34" charset="0"/>
                        </a:rPr>
                        <a:t>Applications</a:t>
                      </a:r>
                    </a:p>
                  </a:txBody>
                  <a:tcPr marL="68580" marR="68580" marT="34290" marB="3429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MA" sz="1200" dirty="0">
                          <a:solidFill>
                            <a:schemeClr val="tx1"/>
                          </a:solidFill>
                          <a:effectLst/>
                          <a:latin typeface="Arial" panose="020B0604020202020204" pitchFamily="34" charset="0"/>
                          <a:ea typeface="Calibri" panose="020F0502020204030204" pitchFamily="34" charset="0"/>
                        </a:rPr>
                        <a:t>La traduction, l’extraction d’entités, l’intelligence conversationnelle, l’analyse des sentiments et l’analyse de la parole</a:t>
                      </a:r>
                      <a:endParaRPr lang="fr-MA" sz="1200" dirty="0">
                        <a:solidFill>
                          <a:schemeClr val="tx1"/>
                        </a:solidFill>
                      </a:endParaRPr>
                    </a:p>
                  </a:txBody>
                  <a:tcPr marL="68580" marR="68580" marT="34290" marB="3429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MA" sz="1200" dirty="0">
                          <a:solidFill>
                            <a:schemeClr val="tx1"/>
                          </a:solidFill>
                          <a:effectLst/>
                          <a:latin typeface="Roboto" panose="02000000000000000000" pitchFamily="2" charset="0"/>
                          <a:ea typeface="Calibri" panose="020F0502020204030204" pitchFamily="34" charset="0"/>
                          <a:cs typeface="Times New Roman" panose="02020603050405020304" pitchFamily="18" charset="0"/>
                        </a:rPr>
                        <a:t>Sélection de caractéristique, classification</a:t>
                      </a:r>
                      <a:endParaRPr lang="fr-MA" sz="1200" dirty="0">
                        <a:solidFill>
                          <a:schemeClr val="tx1"/>
                        </a:solidFill>
                      </a:endParaRPr>
                    </a:p>
                  </a:txBody>
                  <a:tcPr marL="68580" marR="68580" marT="34290" marB="3429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MA" sz="1200" b="0" dirty="0">
                          <a:solidFill>
                            <a:schemeClr val="tx1"/>
                          </a:solidFill>
                          <a:effectLst/>
                          <a:latin typeface="Arial" panose="020B0604020202020204" pitchFamily="34" charset="0"/>
                          <a:ea typeface="Calibri" panose="020F0502020204030204" pitchFamily="34" charset="0"/>
                        </a:rPr>
                        <a:t>La détection des visages, l’analyse médicale, la découverte de médicaments et l’analyse d’images</a:t>
                      </a:r>
                      <a:endParaRPr lang="fr-MA" sz="1200" b="0" dirty="0">
                        <a:solidFill>
                          <a:schemeClr val="tx1"/>
                        </a:solidFill>
                      </a:endParaRPr>
                    </a:p>
                  </a:txBody>
                  <a:tcPr marL="68580" marR="68580" marT="34290" marB="34290" anchor="ctr">
                    <a:solidFill>
                      <a:schemeClr val="bg1">
                        <a:lumMod val="95000"/>
                      </a:schemeClr>
                    </a:solidFill>
                  </a:tcPr>
                </a:tc>
                <a:extLst>
                  <a:ext uri="{0D108BD9-81ED-4DB2-BD59-A6C34878D82A}">
                    <a16:rowId xmlns:a16="http://schemas.microsoft.com/office/drawing/2014/main" val="1168794627"/>
                  </a:ext>
                </a:extLst>
              </a:tr>
            </a:tbl>
          </a:graphicData>
        </a:graphic>
      </p:graphicFrame>
      <p:sp>
        <p:nvSpPr>
          <p:cNvPr id="18" name="Rectangle 17">
            <a:extLst>
              <a:ext uri="{FF2B5EF4-FFF2-40B4-BE49-F238E27FC236}">
                <a16:creationId xmlns:a16="http://schemas.microsoft.com/office/drawing/2014/main" id="{9E9CAB61-2E68-49BF-AC0A-F5BD3942BB76}"/>
              </a:ext>
            </a:extLst>
          </p:cNvPr>
          <p:cNvSpPr/>
          <p:nvPr/>
        </p:nvSpPr>
        <p:spPr>
          <a:xfrm>
            <a:off x="0" y="184666"/>
            <a:ext cx="9143999" cy="584775"/>
          </a:xfrm>
          <a:prstGeom prst="rect">
            <a:avLst/>
          </a:prstGeom>
        </p:spPr>
        <p:txBody>
          <a:bodyPr wrap="square">
            <a:spAutoFit/>
          </a:bodyPr>
          <a:lstStyle/>
          <a:p>
            <a:pPr algn="ctr"/>
            <a:r>
              <a:rPr lang="fr-MA" sz="3200" dirty="0">
                <a:solidFill>
                  <a:srgbClr val="202124"/>
                </a:solidFill>
                <a:latin typeface="Google Sans"/>
              </a:rPr>
              <a:t>R</a:t>
            </a:r>
            <a:r>
              <a:rPr lang="fr-MA" sz="3200" b="0" i="0" dirty="0">
                <a:solidFill>
                  <a:srgbClr val="202124"/>
                </a:solidFill>
                <a:effectLst/>
                <a:latin typeface="Google Sans"/>
              </a:rPr>
              <a:t>écapitulatif</a:t>
            </a:r>
            <a:endParaRPr lang="en-IN" sz="21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913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7"/>
          <p:cNvSpPr/>
          <p:nvPr/>
        </p:nvSpPr>
        <p:spPr>
          <a:xfrm>
            <a:off x="4867202" y="1016340"/>
            <a:ext cx="3819600" cy="3957996"/>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a:off x="457200" y="1016340"/>
            <a:ext cx="3819600" cy="3957996"/>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txBox="1">
            <a:spLocks noGrp="1"/>
          </p:cNvSpPr>
          <p:nvPr>
            <p:ph type="title"/>
          </p:nvPr>
        </p:nvSpPr>
        <p:spPr>
          <a:xfrm>
            <a:off x="457200" y="32479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Deep Learning</a:t>
            </a:r>
            <a:endParaRPr dirty="0"/>
          </a:p>
        </p:txBody>
      </p:sp>
      <p:grpSp>
        <p:nvGrpSpPr>
          <p:cNvPr id="349" name="Google Shape;349;p17"/>
          <p:cNvGrpSpPr/>
          <p:nvPr/>
        </p:nvGrpSpPr>
        <p:grpSpPr>
          <a:xfrm>
            <a:off x="626359" y="1759797"/>
            <a:ext cx="3343229" cy="1488799"/>
            <a:chOff x="695359" y="2302076"/>
            <a:chExt cx="3343229" cy="1488799"/>
          </a:xfrm>
        </p:grpSpPr>
        <p:sp>
          <p:nvSpPr>
            <p:cNvPr id="350" name="Google Shape;350;p17"/>
            <p:cNvSpPr txBox="1"/>
            <p:nvPr/>
          </p:nvSpPr>
          <p:spPr>
            <a:xfrm>
              <a:off x="695359" y="2302076"/>
              <a:ext cx="2114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000000"/>
                  </a:solidFill>
                  <a:latin typeface="Fira Sans Extra Condensed"/>
                  <a:ea typeface="Fira Sans Extra Condensed"/>
                  <a:cs typeface="Fira Sans Extra Condensed"/>
                  <a:sym typeface="Fira Sans Extra Condensed"/>
                </a:rPr>
                <a:t>Avantages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51" name="Google Shape;351;p17"/>
            <p:cNvSpPr txBox="1"/>
            <p:nvPr/>
          </p:nvSpPr>
          <p:spPr>
            <a:xfrm>
              <a:off x="695388" y="2657475"/>
              <a:ext cx="3343200" cy="1133400"/>
            </a:xfrm>
            <a:prstGeom prst="rect">
              <a:avLst/>
            </a:prstGeom>
            <a:noFill/>
            <a:ln>
              <a:noFill/>
            </a:ln>
          </p:spPr>
          <p:txBody>
            <a:bodyPr spcFirstLastPara="1" wrap="square" lIns="91425" tIns="91425" rIns="91425" bIns="91425" anchor="t" anchorCtr="0">
              <a:noAutofit/>
            </a:bodyPr>
            <a:lstStyle/>
            <a:p>
              <a:pPr marL="285750" lvl="0" indent="-285750" fontAlgn="base">
                <a:buFont typeface="Wingdings" panose="05000000000000000000" pitchFamily="2" charset="2"/>
                <a:buChar char="§"/>
              </a:pPr>
              <a:r>
                <a:rPr lang="fr-FR" dirty="0">
                  <a:effectLst/>
                  <a:latin typeface="Roboto" panose="02000000000000000000" pitchFamily="2" charset="0"/>
                  <a:ea typeface="Roboto" panose="02000000000000000000" pitchFamily="2" charset="0"/>
                </a:rPr>
                <a:t>Une exécution efficace des tâches de routine, sans écarts de qualité</a:t>
              </a:r>
            </a:p>
            <a:p>
              <a:pPr marL="285750" indent="-285750" fontAlgn="base">
                <a:buFont typeface="Wingdings" panose="05000000000000000000" pitchFamily="2" charset="2"/>
                <a:buChar char="§"/>
              </a:pPr>
              <a:r>
                <a:rPr lang="fr-FR" dirty="0">
                  <a:effectLst/>
                  <a:latin typeface="Roboto" panose="02000000000000000000" pitchFamily="2" charset="0"/>
                  <a:ea typeface="Roboto" panose="02000000000000000000" pitchFamily="2" charset="0"/>
                </a:rPr>
                <a:t>Meilleurs résultats qu’avec d’autres méthodes d’apprentissage machine</a:t>
              </a:r>
              <a:endParaRPr lang="fr-FR" dirty="0">
                <a:solidFill>
                  <a:srgbClr val="000000"/>
                </a:solidFill>
                <a:effectLst/>
                <a:latin typeface="Roboto" panose="02000000000000000000" pitchFamily="2" charset="0"/>
                <a:ea typeface="Roboto" panose="02000000000000000000" pitchFamily="2" charset="0"/>
              </a:endParaRPr>
            </a:p>
            <a:p>
              <a:pPr marL="285750" indent="-285750" fontAlgn="base">
                <a:buFont typeface="Wingdings" panose="05000000000000000000" pitchFamily="2" charset="2"/>
                <a:buChar char="§"/>
              </a:pPr>
              <a:r>
                <a:rPr lang="fr-FR" dirty="0">
                  <a:solidFill>
                    <a:srgbClr val="000000"/>
                  </a:solidFill>
                  <a:effectLst/>
                  <a:latin typeface="Roboto" panose="02000000000000000000" pitchFamily="2" charset="0"/>
                  <a:ea typeface="Roboto" panose="02000000000000000000" pitchFamily="2" charset="0"/>
                  <a:cs typeface="Arial" panose="020B0604020202020204" pitchFamily="34" charset="0"/>
                </a:rPr>
                <a:t>Diversification des services visant à simplifier l’utilisation des réseaux de neurones artificiels</a:t>
              </a:r>
            </a:p>
            <a:p>
              <a:pPr marL="285750" indent="-285750" fontAlgn="base">
                <a:buFont typeface="Wingdings" panose="05000000000000000000" pitchFamily="2" charset="2"/>
                <a:buChar char="§"/>
              </a:pPr>
              <a:r>
                <a:rPr lang="fr-FR" dirty="0">
                  <a:solidFill>
                    <a:srgbClr val="000000"/>
                  </a:solidFill>
                  <a:effectLst/>
                  <a:latin typeface="Roboto" panose="02000000000000000000" pitchFamily="2" charset="0"/>
                  <a:ea typeface="Roboto" panose="02000000000000000000" pitchFamily="2" charset="0"/>
                  <a:cs typeface="Arial" panose="020B0604020202020204" pitchFamily="34" charset="0"/>
                </a:rPr>
                <a:t>Aucun développement manuel des fonctionnalités nécessaire, aucun étiquetage des données nécessaire</a:t>
              </a:r>
              <a:endParaRPr lang="fr-MA" dirty="0">
                <a:effectLst/>
                <a:latin typeface="Roboto" panose="02000000000000000000" pitchFamily="2" charset="0"/>
                <a:ea typeface="Roboto" panose="02000000000000000000" pitchFamily="2" charset="0"/>
                <a:cs typeface="Arial" panose="020B0604020202020204" pitchFamily="34" charset="0"/>
              </a:endParaRPr>
            </a:p>
            <a:p>
              <a:pPr fontAlgn="base"/>
              <a:endParaRPr lang="fr-MA" dirty="0">
                <a:effectLst/>
                <a:latin typeface="Roboto" panose="02000000000000000000" pitchFamily="2" charset="0"/>
                <a:ea typeface="Roboto" panose="02000000000000000000" pitchFamily="2" charset="0"/>
                <a:cs typeface="Arial" panose="020B0604020202020204" pitchFamily="34" charset="0"/>
              </a:endParaRPr>
            </a:p>
            <a:p>
              <a:pPr marL="285750" indent="-285750" fontAlgn="base">
                <a:buFont typeface="Wingdings" panose="05000000000000000000" pitchFamily="2" charset="2"/>
                <a:buChar char="§"/>
              </a:pPr>
              <a:endParaRPr lang="fr-FR" dirty="0">
                <a:solidFill>
                  <a:srgbClr val="000000"/>
                </a:solidFill>
                <a:effectLst/>
                <a:latin typeface="Roboto" panose="02000000000000000000" pitchFamily="2" charset="0"/>
                <a:ea typeface="Roboto" panose="02000000000000000000" pitchFamily="2" charset="0"/>
              </a:endParaRPr>
            </a:p>
            <a:p>
              <a:pPr fontAlgn="base">
                <a:lnSpc>
                  <a:spcPts val="1200"/>
                </a:lnSpc>
              </a:pPr>
              <a:endParaRPr lang="fr-MA" dirty="0">
                <a:effectLst/>
                <a:latin typeface="Roboto" panose="02000000000000000000" pitchFamily="2" charset="0"/>
                <a:ea typeface="Roboto" panose="02000000000000000000" pitchFamily="2" charset="0"/>
              </a:endParaRPr>
            </a:p>
            <a:p>
              <a:pPr lvl="0" fontAlgn="base">
                <a:lnSpc>
                  <a:spcPts val="1200"/>
                </a:lnSpc>
              </a:pPr>
              <a:endParaRPr lang="fr-MA" dirty="0">
                <a:effectLst/>
                <a:latin typeface="Roboto" panose="02000000000000000000" pitchFamily="2" charset="0"/>
                <a:ea typeface="Roboto" panose="02000000000000000000" pitchFamily="2" charset="0"/>
              </a:endParaRPr>
            </a:p>
          </p:txBody>
        </p:sp>
      </p:grpSp>
      <p:grpSp>
        <p:nvGrpSpPr>
          <p:cNvPr id="352" name="Google Shape;352;p17"/>
          <p:cNvGrpSpPr/>
          <p:nvPr/>
        </p:nvGrpSpPr>
        <p:grpSpPr>
          <a:xfrm>
            <a:off x="5114998" y="1759145"/>
            <a:ext cx="3343204" cy="1488799"/>
            <a:chOff x="5114996" y="2302076"/>
            <a:chExt cx="3343204" cy="1488799"/>
          </a:xfrm>
        </p:grpSpPr>
        <p:sp>
          <p:nvSpPr>
            <p:cNvPr id="353" name="Google Shape;353;p17"/>
            <p:cNvSpPr txBox="1"/>
            <p:nvPr/>
          </p:nvSpPr>
          <p:spPr>
            <a:xfrm>
              <a:off x="5114996" y="2302076"/>
              <a:ext cx="2114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Inconvenients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54" name="Google Shape;354;p17"/>
            <p:cNvSpPr txBox="1"/>
            <p:nvPr/>
          </p:nvSpPr>
          <p:spPr>
            <a:xfrm>
              <a:off x="5115000" y="2657475"/>
              <a:ext cx="3343200" cy="1133400"/>
            </a:xfrm>
            <a:prstGeom prst="rect">
              <a:avLst/>
            </a:prstGeom>
            <a:noFill/>
            <a:ln>
              <a:noFill/>
            </a:ln>
          </p:spPr>
          <p:txBody>
            <a:bodyPr spcFirstLastPara="1" wrap="square" lIns="91425" tIns="91425" rIns="91425" bIns="91425" anchor="t" anchorCtr="0">
              <a:noAutofit/>
            </a:bodyPr>
            <a:lstStyle/>
            <a:p>
              <a:pPr marL="285750" indent="-285750">
                <a:lnSpc>
                  <a:spcPct val="107000"/>
                </a:lnSpc>
                <a:spcAft>
                  <a:spcPts val="800"/>
                </a:spcAft>
                <a:buFont typeface="Wingdings" panose="05000000000000000000" pitchFamily="2" charset="2"/>
                <a:buChar char="§"/>
              </a:pPr>
              <a:endParaRPr lang="fr-MA" dirty="0">
                <a:effectLst/>
                <a:latin typeface="Roboto" panose="02000000000000000000" pitchFamily="2" charset="0"/>
                <a:ea typeface="Roboto" panose="02000000000000000000" pitchFamily="2" charset="0"/>
                <a:cs typeface="Arial" panose="020B0604020202020204" pitchFamily="34" charset="0"/>
              </a:endParaRPr>
            </a:p>
            <a:p>
              <a:pPr lvl="0">
                <a:lnSpc>
                  <a:spcPct val="107000"/>
                </a:lnSpc>
                <a:spcAft>
                  <a:spcPts val="800"/>
                </a:spcAft>
              </a:pPr>
              <a:endParaRPr lang="fr-MA" dirty="0">
                <a:effectLst/>
                <a:latin typeface="Roboto" panose="02000000000000000000" pitchFamily="2" charset="0"/>
                <a:ea typeface="Roboto" panose="02000000000000000000" pitchFamily="2" charset="0"/>
                <a:cs typeface="Arial" panose="020B0604020202020204" pitchFamily="34" charset="0"/>
              </a:endParaRPr>
            </a:p>
          </p:txBody>
        </p:sp>
      </p:grpSp>
      <p:sp>
        <p:nvSpPr>
          <p:cNvPr id="26" name="Google Shape;334;p17">
            <a:extLst>
              <a:ext uri="{FF2B5EF4-FFF2-40B4-BE49-F238E27FC236}">
                <a16:creationId xmlns:a16="http://schemas.microsoft.com/office/drawing/2014/main" id="{E83D3B23-BC9B-4CC6-BFF9-64334301E98C}"/>
              </a:ext>
            </a:extLst>
          </p:cNvPr>
          <p:cNvSpPr/>
          <p:nvPr/>
        </p:nvSpPr>
        <p:spPr>
          <a:xfrm>
            <a:off x="560096" y="860648"/>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35;p17">
            <a:extLst>
              <a:ext uri="{FF2B5EF4-FFF2-40B4-BE49-F238E27FC236}">
                <a16:creationId xmlns:a16="http://schemas.microsoft.com/office/drawing/2014/main" id="{7CF7D33A-5A65-4745-A218-500AEE40F1D5}"/>
              </a:ext>
            </a:extLst>
          </p:cNvPr>
          <p:cNvSpPr/>
          <p:nvPr/>
        </p:nvSpPr>
        <p:spPr>
          <a:xfrm>
            <a:off x="4957952" y="806067"/>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TextBox 28">
            <a:extLst>
              <a:ext uri="{FF2B5EF4-FFF2-40B4-BE49-F238E27FC236}">
                <a16:creationId xmlns:a16="http://schemas.microsoft.com/office/drawing/2014/main" id="{7A97320F-4AEF-42E7-A95E-80EF11FF35D4}"/>
              </a:ext>
            </a:extLst>
          </p:cNvPr>
          <p:cNvSpPr txBox="1"/>
          <p:nvPr/>
        </p:nvSpPr>
        <p:spPr>
          <a:xfrm>
            <a:off x="741420" y="947426"/>
            <a:ext cx="422151" cy="584775"/>
          </a:xfrm>
          <a:prstGeom prst="rect">
            <a:avLst/>
          </a:prstGeom>
          <a:noFill/>
        </p:spPr>
        <p:txBody>
          <a:bodyPr wrap="square">
            <a:spAutoFit/>
          </a:bodyPr>
          <a:lstStyle/>
          <a:p>
            <a:pPr marL="0" lvl="0" indent="0" algn="l" rtl="0">
              <a:spcBef>
                <a:spcPts val="0"/>
              </a:spcBef>
              <a:spcAft>
                <a:spcPts val="0"/>
              </a:spcAft>
              <a:buNone/>
            </a:pPr>
            <a:r>
              <a:rPr lang="fr-MA" sz="3200" b="1" dirty="0">
                <a:solidFill>
                  <a:schemeClr val="bg1"/>
                </a:solidFill>
              </a:rPr>
              <a:t>+</a:t>
            </a:r>
          </a:p>
        </p:txBody>
      </p:sp>
      <p:sp>
        <p:nvSpPr>
          <p:cNvPr id="30" name="TextBox 29">
            <a:extLst>
              <a:ext uri="{FF2B5EF4-FFF2-40B4-BE49-F238E27FC236}">
                <a16:creationId xmlns:a16="http://schemas.microsoft.com/office/drawing/2014/main" id="{A709426B-4B59-4F0C-9C4F-B038E6B56789}"/>
              </a:ext>
            </a:extLst>
          </p:cNvPr>
          <p:cNvSpPr txBox="1"/>
          <p:nvPr/>
        </p:nvSpPr>
        <p:spPr>
          <a:xfrm>
            <a:off x="5169206" y="904329"/>
            <a:ext cx="264554" cy="584775"/>
          </a:xfrm>
          <a:prstGeom prst="rect">
            <a:avLst/>
          </a:prstGeom>
          <a:noFill/>
        </p:spPr>
        <p:txBody>
          <a:bodyPr wrap="square">
            <a:spAutoFit/>
          </a:bodyPr>
          <a:lstStyle/>
          <a:p>
            <a:pPr marL="0" lvl="0" indent="0" algn="l" rtl="0">
              <a:spcBef>
                <a:spcPts val="0"/>
              </a:spcBef>
              <a:spcAft>
                <a:spcPts val="0"/>
              </a:spcAft>
              <a:buNone/>
            </a:pPr>
            <a:r>
              <a:rPr lang="fr-MA" sz="3200" b="1" dirty="0">
                <a:solidFill>
                  <a:schemeClr val="bg1"/>
                </a:solidFill>
              </a:rPr>
              <a:t>-</a:t>
            </a:r>
          </a:p>
        </p:txBody>
      </p:sp>
      <p:sp>
        <p:nvSpPr>
          <p:cNvPr id="37" name="Google Shape;351;p17">
            <a:extLst>
              <a:ext uri="{FF2B5EF4-FFF2-40B4-BE49-F238E27FC236}">
                <a16:creationId xmlns:a16="http://schemas.microsoft.com/office/drawing/2014/main" id="{7C2878DD-9A52-4B5C-B070-DAB109154D6A}"/>
              </a:ext>
            </a:extLst>
          </p:cNvPr>
          <p:cNvSpPr txBox="1"/>
          <p:nvPr/>
        </p:nvSpPr>
        <p:spPr>
          <a:xfrm>
            <a:off x="4957952" y="2033365"/>
            <a:ext cx="3343200" cy="1133400"/>
          </a:xfrm>
          <a:prstGeom prst="rect">
            <a:avLst/>
          </a:prstGeom>
          <a:noFill/>
          <a:ln>
            <a:noFill/>
          </a:ln>
        </p:spPr>
        <p:txBody>
          <a:bodyPr spcFirstLastPara="1" wrap="square" lIns="91425" tIns="91425" rIns="91425" bIns="91425" anchor="t" anchorCtr="0">
            <a:noAutofit/>
          </a:bodyPr>
          <a:lstStyle/>
          <a:p>
            <a:pPr marL="285750" lvl="0" indent="-285750">
              <a:lnSpc>
                <a:spcPct val="107000"/>
              </a:lnSpc>
              <a:buFont typeface="Wingdings" panose="05000000000000000000" pitchFamily="2" charset="2"/>
              <a:buChar char="§"/>
            </a:pPr>
            <a:r>
              <a:rPr lang="fr-FR" sz="1400" dirty="0">
                <a:solidFill>
                  <a:srgbClr val="000000"/>
                </a:solidFill>
                <a:effectLst/>
                <a:latin typeface="Roboto "/>
                <a:ea typeface="Times New Roman" panose="02020603050405020304" pitchFamily="18" charset="0"/>
                <a:cs typeface="Arial" panose="020B0604020202020204" pitchFamily="34" charset="0"/>
              </a:rPr>
              <a:t>Nécessite une grande puissance de calcul</a:t>
            </a:r>
            <a:endParaRPr lang="fr-MA" sz="1400" dirty="0">
              <a:effectLst/>
              <a:latin typeface="Roboto "/>
              <a:ea typeface="Times New Roman" panose="02020603050405020304" pitchFamily="18" charset="0"/>
              <a:cs typeface="Arial" panose="020B0604020202020204" pitchFamily="34" charset="0"/>
            </a:endParaRPr>
          </a:p>
          <a:p>
            <a:pPr marL="285750" lvl="0" indent="-285750">
              <a:lnSpc>
                <a:spcPct val="107000"/>
              </a:lnSpc>
              <a:buFont typeface="Wingdings" panose="05000000000000000000" pitchFamily="2" charset="2"/>
              <a:buChar char="§"/>
            </a:pPr>
            <a:r>
              <a:rPr lang="fr-FR" sz="14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Nécessite une vaste base de données</a:t>
            </a:r>
            <a:endParaRPr lang="fr-MA" sz="1400" b="0" dirty="0">
              <a:effectLst/>
              <a:latin typeface="Calibri" panose="020F0502020204030204" pitchFamily="34" charset="0"/>
              <a:ea typeface="Times New Roman" panose="02020603050405020304" pitchFamily="18" charset="0"/>
              <a:cs typeface="Arial" panose="020B0604020202020204" pitchFamily="34" charset="0"/>
            </a:endParaRPr>
          </a:p>
          <a:p>
            <a:pPr marL="285750" lvl="0" indent="-285750">
              <a:lnSpc>
                <a:spcPct val="107000"/>
              </a:lnSpc>
              <a:buFont typeface="Wingdings" panose="05000000000000000000" pitchFamily="2" charset="2"/>
              <a:buChar char="§"/>
            </a:pPr>
            <a:r>
              <a:rPr lang="fr-FR" sz="14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Davantage de données d’instruction initiales requises qu’avec d’autres méthodes d'apprentissage machine</a:t>
            </a:r>
            <a:endParaRPr lang="fr-MA" sz="1400" b="0" dirty="0">
              <a:effectLst/>
              <a:latin typeface="Calibri" panose="020F0502020204030204" pitchFamily="34" charset="0"/>
              <a:ea typeface="Times New Roman" panose="02020603050405020304" pitchFamily="18" charset="0"/>
              <a:cs typeface="Arial" panose="020B0604020202020204" pitchFamily="34" charset="0"/>
            </a:endParaRPr>
          </a:p>
          <a:p>
            <a:pPr marL="285750" lvl="0" indent="-285750">
              <a:lnSpc>
                <a:spcPct val="107000"/>
              </a:lnSpc>
              <a:spcAft>
                <a:spcPts val="800"/>
              </a:spcAft>
              <a:buFont typeface="Wingdings" panose="05000000000000000000" pitchFamily="2" charset="2"/>
              <a:buChar char="§"/>
            </a:pPr>
            <a:r>
              <a:rPr lang="fr-FR" sz="14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Décisions difficilement ou pas du tout compréhensibles (boîte noire)</a:t>
            </a:r>
            <a:endParaRPr lang="fr-MA" sz="1400" b="0" dirty="0">
              <a:effectLst/>
              <a:latin typeface="Calibri" panose="020F0502020204030204" pitchFamily="34" charset="0"/>
              <a:ea typeface="Times New Roman" panose="02020603050405020304" pitchFamily="18" charset="0"/>
              <a:cs typeface="Arial" panose="020B0604020202020204" pitchFamily="34" charset="0"/>
            </a:endParaRPr>
          </a:p>
          <a:p>
            <a:pPr fontAlgn="base"/>
            <a:endParaRPr lang="fr-MA" dirty="0">
              <a:effectLst/>
              <a:latin typeface="Roboto" panose="02000000000000000000" pitchFamily="2" charset="0"/>
              <a:ea typeface="Roboto" panose="02000000000000000000" pitchFamily="2" charset="0"/>
              <a:cs typeface="Arial" panose="020B0604020202020204" pitchFamily="34" charset="0"/>
            </a:endParaRPr>
          </a:p>
          <a:p>
            <a:pPr marL="285750" indent="-285750" fontAlgn="base">
              <a:buFont typeface="Wingdings" panose="05000000000000000000" pitchFamily="2" charset="2"/>
              <a:buChar char="§"/>
            </a:pPr>
            <a:endParaRPr lang="fr-FR" dirty="0">
              <a:solidFill>
                <a:srgbClr val="000000"/>
              </a:solidFill>
              <a:effectLst/>
              <a:latin typeface="Roboto" panose="02000000000000000000" pitchFamily="2" charset="0"/>
              <a:ea typeface="Roboto" panose="02000000000000000000" pitchFamily="2" charset="0"/>
            </a:endParaRPr>
          </a:p>
          <a:p>
            <a:pPr fontAlgn="base">
              <a:lnSpc>
                <a:spcPts val="1200"/>
              </a:lnSpc>
            </a:pPr>
            <a:endParaRPr lang="fr-MA" dirty="0">
              <a:effectLst/>
              <a:latin typeface="Roboto" panose="02000000000000000000" pitchFamily="2" charset="0"/>
              <a:ea typeface="Roboto" panose="02000000000000000000" pitchFamily="2" charset="0"/>
            </a:endParaRPr>
          </a:p>
          <a:p>
            <a:pPr lvl="0" fontAlgn="base">
              <a:lnSpc>
                <a:spcPts val="1200"/>
              </a:lnSpc>
            </a:pPr>
            <a:endParaRPr lang="fr-MA" dirty="0">
              <a:effectLst/>
              <a:latin typeface="Roboto" panose="02000000000000000000" pitchFamily="2" charset="0"/>
              <a:ea typeface="Roboto" panose="02000000000000000000" pitchFamily="2" charset="0"/>
            </a:endParaRPr>
          </a:p>
        </p:txBody>
      </p:sp>
      <p:pic>
        <p:nvPicPr>
          <p:cNvPr id="102" name="Picture 101">
            <a:extLst>
              <a:ext uri="{FF2B5EF4-FFF2-40B4-BE49-F238E27FC236}">
                <a16:creationId xmlns:a16="http://schemas.microsoft.com/office/drawing/2014/main" id="{524963F7-0BB9-4CC9-AC88-170DDE5C69BF}"/>
              </a:ext>
            </a:extLst>
          </p:cNvPr>
          <p:cNvPicPr>
            <a:picLocks noChangeAspect="1"/>
          </p:cNvPicPr>
          <p:nvPr/>
        </p:nvPicPr>
        <p:blipFill>
          <a:blip r:embed="rId3"/>
          <a:stretch>
            <a:fillRect/>
          </a:stretch>
        </p:blipFill>
        <p:spPr>
          <a:xfrm>
            <a:off x="7901243" y="18744"/>
            <a:ext cx="1242757" cy="962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3"/>
                                        </p:tgtEl>
                                        <p:attrNameLst>
                                          <p:attrName>style.visibility</p:attrName>
                                        </p:attrNameLst>
                                      </p:cBhvr>
                                      <p:to>
                                        <p:strVal val="visible"/>
                                      </p:to>
                                    </p:set>
                                    <p:anim calcmode="lin" valueType="num">
                                      <p:cBhvr>
                                        <p:cTn id="7" dur="500" fill="hold"/>
                                        <p:tgtEl>
                                          <p:spTgt spid="333"/>
                                        </p:tgtEl>
                                        <p:attrNameLst>
                                          <p:attrName>ppt_w</p:attrName>
                                        </p:attrNameLst>
                                      </p:cBhvr>
                                      <p:tavLst>
                                        <p:tav tm="0">
                                          <p:val>
                                            <p:fltVal val="0"/>
                                          </p:val>
                                        </p:tav>
                                        <p:tav tm="100000">
                                          <p:val>
                                            <p:strVal val="#ppt_w"/>
                                          </p:val>
                                        </p:tav>
                                      </p:tavLst>
                                    </p:anim>
                                    <p:anim calcmode="lin" valueType="num">
                                      <p:cBhvr>
                                        <p:cTn id="8" dur="500" fill="hold"/>
                                        <p:tgtEl>
                                          <p:spTgt spid="333"/>
                                        </p:tgtEl>
                                        <p:attrNameLst>
                                          <p:attrName>ppt_h</p:attrName>
                                        </p:attrNameLst>
                                      </p:cBhvr>
                                      <p:tavLst>
                                        <p:tav tm="0">
                                          <p:val>
                                            <p:fltVal val="0"/>
                                          </p:val>
                                        </p:tav>
                                        <p:tav tm="100000">
                                          <p:val>
                                            <p:strVal val="#ppt_h"/>
                                          </p:val>
                                        </p:tav>
                                      </p:tavLst>
                                    </p:anim>
                                    <p:animEffect transition="in" filter="fade">
                                      <p:cBhvr>
                                        <p:cTn id="9" dur="500"/>
                                        <p:tgtEl>
                                          <p:spTgt spid="333"/>
                                        </p:tgtEl>
                                      </p:cBhvr>
                                    </p:animEffect>
                                  </p:childTnLst>
                                </p:cTn>
                              </p:par>
                              <p:par>
                                <p:cTn id="10" presetID="53" presetClass="entr" presetSubtype="16" fill="hold" nodeType="withEffect">
                                  <p:stCondLst>
                                    <p:cond delay="0"/>
                                  </p:stCondLst>
                                  <p:childTnLst>
                                    <p:set>
                                      <p:cBhvr>
                                        <p:cTn id="11" dur="1" fill="hold">
                                          <p:stCondLst>
                                            <p:cond delay="0"/>
                                          </p:stCondLst>
                                        </p:cTn>
                                        <p:tgtEl>
                                          <p:spTgt spid="349"/>
                                        </p:tgtEl>
                                        <p:attrNameLst>
                                          <p:attrName>style.visibility</p:attrName>
                                        </p:attrNameLst>
                                      </p:cBhvr>
                                      <p:to>
                                        <p:strVal val="visible"/>
                                      </p:to>
                                    </p:set>
                                    <p:anim calcmode="lin" valueType="num">
                                      <p:cBhvr>
                                        <p:cTn id="12" dur="500" fill="hold"/>
                                        <p:tgtEl>
                                          <p:spTgt spid="349"/>
                                        </p:tgtEl>
                                        <p:attrNameLst>
                                          <p:attrName>ppt_w</p:attrName>
                                        </p:attrNameLst>
                                      </p:cBhvr>
                                      <p:tavLst>
                                        <p:tav tm="0">
                                          <p:val>
                                            <p:fltVal val="0"/>
                                          </p:val>
                                        </p:tav>
                                        <p:tav tm="100000">
                                          <p:val>
                                            <p:strVal val="#ppt_w"/>
                                          </p:val>
                                        </p:tav>
                                      </p:tavLst>
                                    </p:anim>
                                    <p:anim calcmode="lin" valueType="num">
                                      <p:cBhvr>
                                        <p:cTn id="13" dur="500" fill="hold"/>
                                        <p:tgtEl>
                                          <p:spTgt spid="349"/>
                                        </p:tgtEl>
                                        <p:attrNameLst>
                                          <p:attrName>ppt_h</p:attrName>
                                        </p:attrNameLst>
                                      </p:cBhvr>
                                      <p:tavLst>
                                        <p:tav tm="0">
                                          <p:val>
                                            <p:fltVal val="0"/>
                                          </p:val>
                                        </p:tav>
                                        <p:tav tm="100000">
                                          <p:val>
                                            <p:strVal val="#ppt_h"/>
                                          </p:val>
                                        </p:tav>
                                      </p:tavLst>
                                    </p:anim>
                                    <p:animEffect transition="in" filter="fade">
                                      <p:cBhvr>
                                        <p:cTn id="14" dur="500"/>
                                        <p:tgtEl>
                                          <p:spTgt spid="34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332"/>
                                        </p:tgtEl>
                                        <p:attrNameLst>
                                          <p:attrName>style.visibility</p:attrName>
                                        </p:attrNameLst>
                                      </p:cBhvr>
                                      <p:to>
                                        <p:strVal val="visible"/>
                                      </p:to>
                                    </p:set>
                                    <p:anim calcmode="lin" valueType="num">
                                      <p:cBhvr>
                                        <p:cTn id="29" dur="500" fill="hold"/>
                                        <p:tgtEl>
                                          <p:spTgt spid="332"/>
                                        </p:tgtEl>
                                        <p:attrNameLst>
                                          <p:attrName>ppt_w</p:attrName>
                                        </p:attrNameLst>
                                      </p:cBhvr>
                                      <p:tavLst>
                                        <p:tav tm="0">
                                          <p:val>
                                            <p:fltVal val="0"/>
                                          </p:val>
                                        </p:tav>
                                        <p:tav tm="100000">
                                          <p:val>
                                            <p:strVal val="#ppt_w"/>
                                          </p:val>
                                        </p:tav>
                                      </p:tavLst>
                                    </p:anim>
                                    <p:anim calcmode="lin" valueType="num">
                                      <p:cBhvr>
                                        <p:cTn id="30" dur="500" fill="hold"/>
                                        <p:tgtEl>
                                          <p:spTgt spid="332"/>
                                        </p:tgtEl>
                                        <p:attrNameLst>
                                          <p:attrName>ppt_h</p:attrName>
                                        </p:attrNameLst>
                                      </p:cBhvr>
                                      <p:tavLst>
                                        <p:tav tm="0">
                                          <p:val>
                                            <p:fltVal val="0"/>
                                          </p:val>
                                        </p:tav>
                                        <p:tav tm="100000">
                                          <p:val>
                                            <p:strVal val="#ppt_h"/>
                                          </p:val>
                                        </p:tav>
                                      </p:tavLst>
                                    </p:anim>
                                    <p:animEffect transition="in" filter="fade">
                                      <p:cBhvr>
                                        <p:cTn id="31" dur="500"/>
                                        <p:tgtEl>
                                          <p:spTgt spid="332"/>
                                        </p:tgtEl>
                                      </p:cBhvr>
                                    </p:animEffect>
                                  </p:childTnLst>
                                </p:cTn>
                              </p:par>
                              <p:par>
                                <p:cTn id="32" presetID="53" presetClass="entr" presetSubtype="16" fill="hold" nodeType="withEffect">
                                  <p:stCondLst>
                                    <p:cond delay="0"/>
                                  </p:stCondLst>
                                  <p:childTnLst>
                                    <p:set>
                                      <p:cBhvr>
                                        <p:cTn id="33" dur="1" fill="hold">
                                          <p:stCondLst>
                                            <p:cond delay="0"/>
                                          </p:stCondLst>
                                        </p:cTn>
                                        <p:tgtEl>
                                          <p:spTgt spid="352"/>
                                        </p:tgtEl>
                                        <p:attrNameLst>
                                          <p:attrName>style.visibility</p:attrName>
                                        </p:attrNameLst>
                                      </p:cBhvr>
                                      <p:to>
                                        <p:strVal val="visible"/>
                                      </p:to>
                                    </p:set>
                                    <p:anim calcmode="lin" valueType="num">
                                      <p:cBhvr>
                                        <p:cTn id="34" dur="500" fill="hold"/>
                                        <p:tgtEl>
                                          <p:spTgt spid="352"/>
                                        </p:tgtEl>
                                        <p:attrNameLst>
                                          <p:attrName>ppt_w</p:attrName>
                                        </p:attrNameLst>
                                      </p:cBhvr>
                                      <p:tavLst>
                                        <p:tav tm="0">
                                          <p:val>
                                            <p:fltVal val="0"/>
                                          </p:val>
                                        </p:tav>
                                        <p:tav tm="100000">
                                          <p:val>
                                            <p:strVal val="#ppt_w"/>
                                          </p:val>
                                        </p:tav>
                                      </p:tavLst>
                                    </p:anim>
                                    <p:anim calcmode="lin" valueType="num">
                                      <p:cBhvr>
                                        <p:cTn id="35" dur="500" fill="hold"/>
                                        <p:tgtEl>
                                          <p:spTgt spid="352"/>
                                        </p:tgtEl>
                                        <p:attrNameLst>
                                          <p:attrName>ppt_h</p:attrName>
                                        </p:attrNameLst>
                                      </p:cBhvr>
                                      <p:tavLst>
                                        <p:tav tm="0">
                                          <p:val>
                                            <p:fltVal val="0"/>
                                          </p:val>
                                        </p:tav>
                                        <p:tav tm="100000">
                                          <p:val>
                                            <p:strVal val="#ppt_h"/>
                                          </p:val>
                                        </p:tav>
                                      </p:tavLst>
                                    </p:anim>
                                    <p:animEffect transition="in" filter="fade">
                                      <p:cBhvr>
                                        <p:cTn id="36" dur="500"/>
                                        <p:tgtEl>
                                          <p:spTgt spid="352"/>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Effect transition="in" filter="fade">
                                      <p:cBhvr>
                                        <p:cTn id="41" dur="500"/>
                                        <p:tgtEl>
                                          <p:spTgt spid="30"/>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p:cTn id="44" dur="500" fill="hold"/>
                                        <p:tgtEl>
                                          <p:spTgt spid="27"/>
                                        </p:tgtEl>
                                        <p:attrNameLst>
                                          <p:attrName>ppt_w</p:attrName>
                                        </p:attrNameLst>
                                      </p:cBhvr>
                                      <p:tavLst>
                                        <p:tav tm="0">
                                          <p:val>
                                            <p:fltVal val="0"/>
                                          </p:val>
                                        </p:tav>
                                        <p:tav tm="100000">
                                          <p:val>
                                            <p:strVal val="#ppt_w"/>
                                          </p:val>
                                        </p:tav>
                                      </p:tavLst>
                                    </p:anim>
                                    <p:anim calcmode="lin" valueType="num">
                                      <p:cBhvr>
                                        <p:cTn id="45" dur="500" fill="hold"/>
                                        <p:tgtEl>
                                          <p:spTgt spid="27"/>
                                        </p:tgtEl>
                                        <p:attrNameLst>
                                          <p:attrName>ppt_h</p:attrName>
                                        </p:attrNameLst>
                                      </p:cBhvr>
                                      <p:tavLst>
                                        <p:tav tm="0">
                                          <p:val>
                                            <p:fltVal val="0"/>
                                          </p:val>
                                        </p:tav>
                                        <p:tav tm="100000">
                                          <p:val>
                                            <p:strVal val="#ppt_h"/>
                                          </p:val>
                                        </p:tav>
                                      </p:tavLst>
                                    </p:anim>
                                    <p:animEffect transition="in" filter="fade">
                                      <p:cBhvr>
                                        <p:cTn id="46" dur="500"/>
                                        <p:tgtEl>
                                          <p:spTgt spid="27"/>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p:cTn id="49" dur="500" fill="hold"/>
                                        <p:tgtEl>
                                          <p:spTgt spid="37"/>
                                        </p:tgtEl>
                                        <p:attrNameLst>
                                          <p:attrName>ppt_w</p:attrName>
                                        </p:attrNameLst>
                                      </p:cBhvr>
                                      <p:tavLst>
                                        <p:tav tm="0">
                                          <p:val>
                                            <p:fltVal val="0"/>
                                          </p:val>
                                        </p:tav>
                                        <p:tav tm="100000">
                                          <p:val>
                                            <p:strVal val="#ppt_w"/>
                                          </p:val>
                                        </p:tav>
                                      </p:tavLst>
                                    </p:anim>
                                    <p:anim calcmode="lin" valueType="num">
                                      <p:cBhvr>
                                        <p:cTn id="50" dur="500" fill="hold"/>
                                        <p:tgtEl>
                                          <p:spTgt spid="37"/>
                                        </p:tgtEl>
                                        <p:attrNameLst>
                                          <p:attrName>ppt_h</p:attrName>
                                        </p:attrNameLst>
                                      </p:cBhvr>
                                      <p:tavLst>
                                        <p:tav tm="0">
                                          <p:val>
                                            <p:fltVal val="0"/>
                                          </p:val>
                                        </p:tav>
                                        <p:tav tm="100000">
                                          <p:val>
                                            <p:strVal val="#ppt_h"/>
                                          </p:val>
                                        </p:tav>
                                      </p:tavLst>
                                    </p:anim>
                                    <p:animEffect transition="in" filter="fade">
                                      <p:cBhvr>
                                        <p:cTn id="5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animBg="1"/>
      <p:bldP spid="333" grpId="0" animBg="1"/>
      <p:bldP spid="26" grpId="0" animBg="1"/>
      <p:bldP spid="27" grpId="0" animBg="1"/>
      <p:bldP spid="29" grpId="0"/>
      <p:bldP spid="30" grpId="0"/>
      <p:bldP spid="3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39" name="Google Shape;1739;p35"/>
          <p:cNvSpPr/>
          <p:nvPr/>
        </p:nvSpPr>
        <p:spPr>
          <a:xfrm>
            <a:off x="5276900" y="3120959"/>
            <a:ext cx="824700" cy="824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3008422" y="992283"/>
            <a:ext cx="824700" cy="824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7300975" y="2028313"/>
            <a:ext cx="824700" cy="824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 name="Google Shape;1742;p35"/>
          <p:cNvSpPr/>
          <p:nvPr/>
        </p:nvSpPr>
        <p:spPr>
          <a:xfrm>
            <a:off x="703797" y="1028369"/>
            <a:ext cx="824700" cy="824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3" name="Google Shape;1743;p35"/>
          <p:cNvSpPr txBox="1">
            <a:spLocks noGrp="1"/>
          </p:cNvSpPr>
          <p:nvPr>
            <p:ph type="title"/>
          </p:nvPr>
        </p:nvSpPr>
        <p:spPr>
          <a:xfrm>
            <a:off x="457200" y="37630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Domaines d’application</a:t>
            </a:r>
            <a:endParaRPr sz="3200" dirty="0"/>
          </a:p>
        </p:txBody>
      </p:sp>
      <p:grpSp>
        <p:nvGrpSpPr>
          <p:cNvPr id="1748" name="Google Shape;1748;p35"/>
          <p:cNvGrpSpPr/>
          <p:nvPr/>
        </p:nvGrpSpPr>
        <p:grpSpPr>
          <a:xfrm>
            <a:off x="125340" y="1830851"/>
            <a:ext cx="2320991" cy="887512"/>
            <a:chOff x="356640" y="959300"/>
            <a:chExt cx="2454516" cy="735288"/>
          </a:xfrm>
        </p:grpSpPr>
        <p:sp>
          <p:nvSpPr>
            <p:cNvPr id="1749" name="Google Shape;1749;p35"/>
            <p:cNvSpPr txBox="1"/>
            <p:nvPr/>
          </p:nvSpPr>
          <p:spPr>
            <a:xfrm>
              <a:off x="457200" y="959300"/>
              <a:ext cx="20610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000000"/>
                  </a:solidFill>
                  <a:latin typeface="Fira Sans Extra Condensed"/>
                  <a:ea typeface="Fira Sans Extra Condensed"/>
                  <a:cs typeface="Fira Sans Extra Condensed"/>
                  <a:sym typeface="Fira Sans Extra Condensed"/>
                </a:rPr>
                <a:t>Traduction</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750" name="Google Shape;1750;p35"/>
            <p:cNvSpPr txBox="1"/>
            <p:nvPr/>
          </p:nvSpPr>
          <p:spPr>
            <a:xfrm>
              <a:off x="356640" y="1268768"/>
              <a:ext cx="2454516" cy="42582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FR" sz="1200" dirty="0">
                  <a:effectLst/>
                  <a:latin typeface="Roboto" panose="02000000000000000000" pitchFamily="2" charset="0"/>
                  <a:ea typeface="Roboto" panose="02000000000000000000" pitchFamily="2" charset="0"/>
                </a:rPr>
                <a:t>Reconnaître automatiquement, à partir de fichiers d’image</a:t>
              </a:r>
              <a:r>
                <a:rPr lang="fr-FR" sz="1200" dirty="0">
                  <a:latin typeface="Roboto" panose="02000000000000000000" pitchFamily="2" charset="0"/>
                  <a:ea typeface="Roboto" panose="02000000000000000000" pitchFamily="2" charset="0"/>
                </a:rPr>
                <a:t> l</a:t>
              </a:r>
              <a:r>
                <a:rPr lang="fr-FR" sz="1200" dirty="0">
                  <a:effectLst/>
                  <a:latin typeface="Roboto" panose="02000000000000000000" pitchFamily="2" charset="0"/>
                  <a:ea typeface="Roboto" panose="02000000000000000000" pitchFamily="2" charset="0"/>
                </a:rPr>
                <a:t>a langue d’un texte</a:t>
              </a:r>
              <a:endParaRPr sz="1050" dirty="0">
                <a:solidFill>
                  <a:srgbClr val="000000"/>
                </a:solidFill>
                <a:latin typeface="Roboto" panose="02000000000000000000" pitchFamily="2" charset="0"/>
                <a:ea typeface="Roboto" panose="02000000000000000000" pitchFamily="2" charset="0"/>
                <a:cs typeface="Roboto"/>
                <a:sym typeface="Roboto"/>
              </a:endParaRPr>
            </a:p>
          </p:txBody>
        </p:sp>
      </p:grpSp>
      <p:grpSp>
        <p:nvGrpSpPr>
          <p:cNvPr id="1755" name="Google Shape;1755;p35"/>
          <p:cNvGrpSpPr/>
          <p:nvPr/>
        </p:nvGrpSpPr>
        <p:grpSpPr>
          <a:xfrm>
            <a:off x="2446331" y="1838428"/>
            <a:ext cx="1948882" cy="824600"/>
            <a:chOff x="457200" y="959300"/>
            <a:chExt cx="2061000" cy="824600"/>
          </a:xfrm>
        </p:grpSpPr>
        <p:sp>
          <p:nvSpPr>
            <p:cNvPr id="1756" name="Google Shape;1756;p35"/>
            <p:cNvSpPr txBox="1"/>
            <p:nvPr/>
          </p:nvSpPr>
          <p:spPr>
            <a:xfrm>
              <a:off x="457200" y="959300"/>
              <a:ext cx="20610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Assistants vocaux</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757" name="Google Shape;1757;p35"/>
            <p:cNvSpPr txBox="1"/>
            <p:nvPr/>
          </p:nvSpPr>
          <p:spPr>
            <a:xfrm>
              <a:off x="457200" y="1300900"/>
              <a:ext cx="2061000" cy="48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effectLst/>
                  <a:latin typeface="Roboto" panose="02000000000000000000" pitchFamily="2" charset="0"/>
                  <a:ea typeface="Roboto" panose="02000000000000000000" pitchFamily="2" charset="0"/>
                </a:rPr>
                <a:t>Siri, Alexa ou celui de Google</a:t>
              </a:r>
              <a:endParaRPr lang="fr-FR" sz="1100" dirty="0">
                <a:solidFill>
                  <a:srgbClr val="000000"/>
                </a:solidFill>
                <a:latin typeface="Roboto" panose="02000000000000000000" pitchFamily="2" charset="0"/>
                <a:ea typeface="Roboto" panose="02000000000000000000" pitchFamily="2" charset="0"/>
                <a:cs typeface="Roboto"/>
                <a:sym typeface="Roboto"/>
              </a:endParaRPr>
            </a:p>
          </p:txBody>
        </p:sp>
      </p:grpSp>
      <p:grpSp>
        <p:nvGrpSpPr>
          <p:cNvPr id="1767" name="Google Shape;1767;p35"/>
          <p:cNvGrpSpPr/>
          <p:nvPr/>
        </p:nvGrpSpPr>
        <p:grpSpPr>
          <a:xfrm>
            <a:off x="6549914" y="2929230"/>
            <a:ext cx="2359624" cy="930433"/>
            <a:chOff x="257341" y="959300"/>
            <a:chExt cx="2495371" cy="930433"/>
          </a:xfrm>
        </p:grpSpPr>
        <p:sp>
          <p:nvSpPr>
            <p:cNvPr id="1768" name="Google Shape;1768;p35"/>
            <p:cNvSpPr txBox="1"/>
            <p:nvPr/>
          </p:nvSpPr>
          <p:spPr>
            <a:xfrm>
              <a:off x="457200" y="959300"/>
              <a:ext cx="20610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Cybersécurité</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769" name="Google Shape;1769;p35"/>
            <p:cNvSpPr txBox="1"/>
            <p:nvPr/>
          </p:nvSpPr>
          <p:spPr>
            <a:xfrm>
              <a:off x="257341" y="1406733"/>
              <a:ext cx="2495371" cy="48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latin typeface="Roboto"/>
                  <a:ea typeface="Roboto"/>
                  <a:cs typeface="Roboto"/>
                  <a:sym typeface="Roboto"/>
                </a:rPr>
                <a:t>Détection d’irrégularités dans les activités d’un système(vidéosurveillance)</a:t>
              </a:r>
              <a:endParaRPr dirty="0">
                <a:latin typeface="Roboto"/>
                <a:ea typeface="Roboto"/>
                <a:cs typeface="Roboto"/>
                <a:sym typeface="Roboto"/>
              </a:endParaRPr>
            </a:p>
          </p:txBody>
        </p:sp>
      </p:grpSp>
      <p:sp>
        <p:nvSpPr>
          <p:cNvPr id="1771" name="Google Shape;1771;p35"/>
          <p:cNvSpPr/>
          <p:nvPr/>
        </p:nvSpPr>
        <p:spPr>
          <a:xfrm>
            <a:off x="658223" y="3011129"/>
            <a:ext cx="824700" cy="824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5" name="Google Shape;1775;p35"/>
          <p:cNvGrpSpPr/>
          <p:nvPr/>
        </p:nvGrpSpPr>
        <p:grpSpPr>
          <a:xfrm>
            <a:off x="4370985" y="1812362"/>
            <a:ext cx="2734726" cy="908121"/>
            <a:chOff x="402212" y="959300"/>
            <a:chExt cx="2240617" cy="908121"/>
          </a:xfrm>
        </p:grpSpPr>
        <p:sp>
          <p:nvSpPr>
            <p:cNvPr id="1776" name="Google Shape;1776;p35"/>
            <p:cNvSpPr txBox="1"/>
            <p:nvPr/>
          </p:nvSpPr>
          <p:spPr>
            <a:xfrm>
              <a:off x="457200" y="959300"/>
              <a:ext cx="20610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Conduite autonome</a:t>
              </a:r>
              <a:endParaRPr sz="1800" b="1" dirty="0">
                <a:latin typeface="Fira Sans Extra Condensed"/>
                <a:ea typeface="Fira Sans Extra Condensed"/>
                <a:cs typeface="Fira Sans Extra Condensed"/>
                <a:sym typeface="Fira Sans Extra Condensed"/>
              </a:endParaRPr>
            </a:p>
          </p:txBody>
        </p:sp>
        <p:sp>
          <p:nvSpPr>
            <p:cNvPr id="1777" name="Google Shape;1777;p35"/>
            <p:cNvSpPr txBox="1"/>
            <p:nvPr/>
          </p:nvSpPr>
          <p:spPr>
            <a:xfrm>
              <a:off x="402212" y="1384421"/>
              <a:ext cx="2240617" cy="48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latin typeface="Roboto"/>
                  <a:ea typeface="Roboto"/>
                  <a:cs typeface="Roboto"/>
                  <a:sym typeface="Roboto"/>
                </a:rPr>
                <a:t>Reconnaît les panneaux de signalisation , la localisation des piétons</a:t>
              </a:r>
              <a:endParaRPr sz="1200" dirty="0">
                <a:latin typeface="Roboto"/>
                <a:ea typeface="Roboto"/>
                <a:cs typeface="Roboto"/>
                <a:sym typeface="Roboto"/>
              </a:endParaRPr>
            </a:p>
          </p:txBody>
        </p:sp>
      </p:grpSp>
      <p:grpSp>
        <p:nvGrpSpPr>
          <p:cNvPr id="1778" name="Google Shape;1778;p35"/>
          <p:cNvGrpSpPr/>
          <p:nvPr/>
        </p:nvGrpSpPr>
        <p:grpSpPr>
          <a:xfrm>
            <a:off x="927833" y="1282280"/>
            <a:ext cx="376627" cy="358819"/>
            <a:chOff x="2430622" y="2290545"/>
            <a:chExt cx="376627" cy="358819"/>
          </a:xfrm>
        </p:grpSpPr>
        <p:sp>
          <p:nvSpPr>
            <p:cNvPr id="1779" name="Google Shape;1779;p35"/>
            <p:cNvSpPr/>
            <p:nvPr/>
          </p:nvSpPr>
          <p:spPr>
            <a:xfrm>
              <a:off x="2430622" y="2290545"/>
              <a:ext cx="269166" cy="327896"/>
            </a:xfrm>
            <a:custGeom>
              <a:avLst/>
              <a:gdLst/>
              <a:ahLst/>
              <a:cxnLst/>
              <a:rect l="l" t="t" r="r" b="b"/>
              <a:pathLst>
                <a:path w="7860" h="9575" extrusionOk="0">
                  <a:moveTo>
                    <a:pt x="6264" y="2025"/>
                  </a:moveTo>
                  <a:cubicBezTo>
                    <a:pt x="6669" y="2025"/>
                    <a:pt x="6669" y="2620"/>
                    <a:pt x="6264" y="2620"/>
                  </a:cubicBezTo>
                  <a:lnTo>
                    <a:pt x="4430" y="2620"/>
                  </a:lnTo>
                  <a:cubicBezTo>
                    <a:pt x="4025" y="2620"/>
                    <a:pt x="4025" y="2025"/>
                    <a:pt x="4430" y="2025"/>
                  </a:cubicBezTo>
                  <a:close/>
                  <a:moveTo>
                    <a:pt x="3406" y="2025"/>
                  </a:moveTo>
                  <a:cubicBezTo>
                    <a:pt x="3811" y="2025"/>
                    <a:pt x="3811" y="2644"/>
                    <a:pt x="3406" y="2644"/>
                  </a:cubicBezTo>
                  <a:lnTo>
                    <a:pt x="1572" y="2644"/>
                  </a:lnTo>
                  <a:cubicBezTo>
                    <a:pt x="1144" y="2644"/>
                    <a:pt x="1144" y="2025"/>
                    <a:pt x="1572" y="2025"/>
                  </a:cubicBezTo>
                  <a:close/>
                  <a:moveTo>
                    <a:pt x="3406" y="3239"/>
                  </a:moveTo>
                  <a:cubicBezTo>
                    <a:pt x="3811" y="3239"/>
                    <a:pt x="3811" y="3859"/>
                    <a:pt x="3406" y="3859"/>
                  </a:cubicBezTo>
                  <a:lnTo>
                    <a:pt x="1572" y="3859"/>
                  </a:lnTo>
                  <a:cubicBezTo>
                    <a:pt x="1144" y="3859"/>
                    <a:pt x="1144" y="3239"/>
                    <a:pt x="1572" y="3239"/>
                  </a:cubicBezTo>
                  <a:close/>
                  <a:moveTo>
                    <a:pt x="6264" y="3239"/>
                  </a:moveTo>
                  <a:cubicBezTo>
                    <a:pt x="6669" y="3239"/>
                    <a:pt x="6669" y="3859"/>
                    <a:pt x="6264" y="3859"/>
                  </a:cubicBezTo>
                  <a:lnTo>
                    <a:pt x="4430" y="3859"/>
                  </a:lnTo>
                  <a:cubicBezTo>
                    <a:pt x="4025" y="3859"/>
                    <a:pt x="4025" y="3239"/>
                    <a:pt x="4430" y="3239"/>
                  </a:cubicBezTo>
                  <a:close/>
                  <a:moveTo>
                    <a:pt x="3406" y="4478"/>
                  </a:moveTo>
                  <a:cubicBezTo>
                    <a:pt x="3811" y="4478"/>
                    <a:pt x="3811" y="5097"/>
                    <a:pt x="3406" y="5097"/>
                  </a:cubicBezTo>
                  <a:lnTo>
                    <a:pt x="1572" y="5097"/>
                  </a:lnTo>
                  <a:cubicBezTo>
                    <a:pt x="1144" y="5097"/>
                    <a:pt x="1144" y="4478"/>
                    <a:pt x="1572" y="4478"/>
                  </a:cubicBezTo>
                  <a:close/>
                  <a:moveTo>
                    <a:pt x="5311" y="4478"/>
                  </a:moveTo>
                  <a:cubicBezTo>
                    <a:pt x="5716" y="4478"/>
                    <a:pt x="5716" y="5097"/>
                    <a:pt x="5311" y="5097"/>
                  </a:cubicBezTo>
                  <a:lnTo>
                    <a:pt x="4406" y="5097"/>
                  </a:lnTo>
                  <a:cubicBezTo>
                    <a:pt x="4263" y="5097"/>
                    <a:pt x="4120" y="4954"/>
                    <a:pt x="4120" y="4811"/>
                  </a:cubicBezTo>
                  <a:lnTo>
                    <a:pt x="4120" y="4787"/>
                  </a:lnTo>
                  <a:cubicBezTo>
                    <a:pt x="4120" y="4621"/>
                    <a:pt x="4263" y="4478"/>
                    <a:pt x="4406" y="4478"/>
                  </a:cubicBezTo>
                  <a:close/>
                  <a:moveTo>
                    <a:pt x="3406" y="5716"/>
                  </a:moveTo>
                  <a:cubicBezTo>
                    <a:pt x="3811" y="5716"/>
                    <a:pt x="3811" y="6311"/>
                    <a:pt x="3406" y="6311"/>
                  </a:cubicBezTo>
                  <a:lnTo>
                    <a:pt x="1572" y="6311"/>
                  </a:lnTo>
                  <a:cubicBezTo>
                    <a:pt x="1144" y="6311"/>
                    <a:pt x="1144" y="5716"/>
                    <a:pt x="1572" y="5716"/>
                  </a:cubicBezTo>
                  <a:close/>
                  <a:moveTo>
                    <a:pt x="3406" y="6954"/>
                  </a:moveTo>
                  <a:cubicBezTo>
                    <a:pt x="3811" y="6954"/>
                    <a:pt x="3811" y="7574"/>
                    <a:pt x="3406" y="7574"/>
                  </a:cubicBezTo>
                  <a:lnTo>
                    <a:pt x="1572" y="7574"/>
                  </a:lnTo>
                  <a:cubicBezTo>
                    <a:pt x="1144" y="7574"/>
                    <a:pt x="1144" y="6954"/>
                    <a:pt x="1572" y="6954"/>
                  </a:cubicBezTo>
                  <a:close/>
                  <a:moveTo>
                    <a:pt x="1263" y="1"/>
                  </a:moveTo>
                  <a:cubicBezTo>
                    <a:pt x="572" y="1"/>
                    <a:pt x="1" y="548"/>
                    <a:pt x="1" y="1239"/>
                  </a:cubicBezTo>
                  <a:lnTo>
                    <a:pt x="1" y="8336"/>
                  </a:lnTo>
                  <a:cubicBezTo>
                    <a:pt x="1" y="9026"/>
                    <a:pt x="572" y="9574"/>
                    <a:pt x="1263" y="9574"/>
                  </a:cubicBezTo>
                  <a:lnTo>
                    <a:pt x="4835" y="9574"/>
                  </a:lnTo>
                  <a:cubicBezTo>
                    <a:pt x="3531" y="7488"/>
                    <a:pt x="5012" y="4787"/>
                    <a:pt x="7470" y="4787"/>
                  </a:cubicBezTo>
                  <a:cubicBezTo>
                    <a:pt x="7481" y="4787"/>
                    <a:pt x="7491" y="4787"/>
                    <a:pt x="7502" y="4787"/>
                  </a:cubicBezTo>
                  <a:lnTo>
                    <a:pt x="7550" y="4787"/>
                  </a:lnTo>
                  <a:cubicBezTo>
                    <a:pt x="7645" y="4787"/>
                    <a:pt x="7740" y="4787"/>
                    <a:pt x="7859" y="4811"/>
                  </a:cubicBezTo>
                  <a:lnTo>
                    <a:pt x="7859" y="1239"/>
                  </a:lnTo>
                  <a:cubicBezTo>
                    <a:pt x="7836" y="548"/>
                    <a:pt x="7288" y="1"/>
                    <a:pt x="6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2565993" y="2474852"/>
              <a:ext cx="241256" cy="174513"/>
            </a:xfrm>
            <a:custGeom>
              <a:avLst/>
              <a:gdLst/>
              <a:ahLst/>
              <a:cxnLst/>
              <a:rect l="l" t="t" r="r" b="b"/>
              <a:pathLst>
                <a:path w="7045" h="5096" extrusionOk="0">
                  <a:moveTo>
                    <a:pt x="4400" y="1625"/>
                  </a:moveTo>
                  <a:cubicBezTo>
                    <a:pt x="4628" y="1625"/>
                    <a:pt x="4838" y="1897"/>
                    <a:pt x="4645" y="2144"/>
                  </a:cubicBezTo>
                  <a:lnTo>
                    <a:pt x="3668" y="3359"/>
                  </a:lnTo>
                  <a:cubicBezTo>
                    <a:pt x="3613" y="3428"/>
                    <a:pt x="3525" y="3465"/>
                    <a:pt x="3438" y="3465"/>
                  </a:cubicBezTo>
                  <a:cubicBezTo>
                    <a:pt x="3375" y="3465"/>
                    <a:pt x="3313" y="3446"/>
                    <a:pt x="3263" y="3406"/>
                  </a:cubicBezTo>
                  <a:lnTo>
                    <a:pt x="2525" y="2882"/>
                  </a:lnTo>
                  <a:cubicBezTo>
                    <a:pt x="2382" y="2787"/>
                    <a:pt x="2358" y="2573"/>
                    <a:pt x="2454" y="2454"/>
                  </a:cubicBezTo>
                  <a:cubicBezTo>
                    <a:pt x="2512" y="2366"/>
                    <a:pt x="2605" y="2315"/>
                    <a:pt x="2702" y="2315"/>
                  </a:cubicBezTo>
                  <a:cubicBezTo>
                    <a:pt x="2764" y="2315"/>
                    <a:pt x="2827" y="2336"/>
                    <a:pt x="2882" y="2382"/>
                  </a:cubicBezTo>
                  <a:lnTo>
                    <a:pt x="3382" y="2739"/>
                  </a:lnTo>
                  <a:lnTo>
                    <a:pt x="4168" y="1739"/>
                  </a:lnTo>
                  <a:cubicBezTo>
                    <a:pt x="4237" y="1659"/>
                    <a:pt x="4319" y="1625"/>
                    <a:pt x="4400" y="1625"/>
                  </a:cubicBezTo>
                  <a:close/>
                  <a:moveTo>
                    <a:pt x="3525" y="1"/>
                  </a:moveTo>
                  <a:cubicBezTo>
                    <a:pt x="739" y="1"/>
                    <a:pt x="1" y="3835"/>
                    <a:pt x="2549" y="4883"/>
                  </a:cubicBezTo>
                  <a:cubicBezTo>
                    <a:pt x="2902" y="5030"/>
                    <a:pt x="3247" y="5096"/>
                    <a:pt x="3576" y="5096"/>
                  </a:cubicBezTo>
                  <a:cubicBezTo>
                    <a:pt x="5644" y="5096"/>
                    <a:pt x="7044" y="2468"/>
                    <a:pt x="5359" y="763"/>
                  </a:cubicBezTo>
                  <a:cubicBezTo>
                    <a:pt x="4883" y="263"/>
                    <a:pt x="4240" y="1"/>
                    <a:pt x="35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739;p35">
            <a:extLst>
              <a:ext uri="{FF2B5EF4-FFF2-40B4-BE49-F238E27FC236}">
                <a16:creationId xmlns:a16="http://schemas.microsoft.com/office/drawing/2014/main" id="{CC1A81B1-16C5-4EAD-A4E9-31E4930873BF}"/>
              </a:ext>
            </a:extLst>
          </p:cNvPr>
          <p:cNvSpPr/>
          <p:nvPr/>
        </p:nvSpPr>
        <p:spPr>
          <a:xfrm>
            <a:off x="2868341" y="3041221"/>
            <a:ext cx="824700" cy="824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1775;p35">
            <a:extLst>
              <a:ext uri="{FF2B5EF4-FFF2-40B4-BE49-F238E27FC236}">
                <a16:creationId xmlns:a16="http://schemas.microsoft.com/office/drawing/2014/main" id="{80DB86A1-7F59-41CB-A4F9-9266A018AB25}"/>
              </a:ext>
            </a:extLst>
          </p:cNvPr>
          <p:cNvGrpSpPr/>
          <p:nvPr/>
        </p:nvGrpSpPr>
        <p:grpSpPr>
          <a:xfrm>
            <a:off x="4724320" y="3979924"/>
            <a:ext cx="2515501" cy="854176"/>
            <a:chOff x="457200" y="959300"/>
            <a:chExt cx="2683943" cy="854176"/>
          </a:xfrm>
        </p:grpSpPr>
        <p:sp>
          <p:nvSpPr>
            <p:cNvPr id="69" name="Google Shape;1776;p35">
              <a:extLst>
                <a:ext uri="{FF2B5EF4-FFF2-40B4-BE49-F238E27FC236}">
                  <a16:creationId xmlns:a16="http://schemas.microsoft.com/office/drawing/2014/main" id="{FAB2F618-8B07-49E3-A294-93DC92A417C6}"/>
                </a:ext>
              </a:extLst>
            </p:cNvPr>
            <p:cNvSpPr txBox="1"/>
            <p:nvPr/>
          </p:nvSpPr>
          <p:spPr>
            <a:xfrm>
              <a:off x="457200" y="959300"/>
              <a:ext cx="20610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Marketing et vents</a:t>
              </a:r>
              <a:endParaRPr sz="1800" b="1" dirty="0">
                <a:latin typeface="Fira Sans Extra Condensed"/>
                <a:ea typeface="Fira Sans Extra Condensed"/>
                <a:cs typeface="Fira Sans Extra Condensed"/>
                <a:sym typeface="Fira Sans Extra Condensed"/>
              </a:endParaRPr>
            </a:p>
          </p:txBody>
        </p:sp>
        <p:sp>
          <p:nvSpPr>
            <p:cNvPr id="70" name="Google Shape;1777;p35">
              <a:extLst>
                <a:ext uri="{FF2B5EF4-FFF2-40B4-BE49-F238E27FC236}">
                  <a16:creationId xmlns:a16="http://schemas.microsoft.com/office/drawing/2014/main" id="{2476F65B-C11A-4CC1-88AE-2075D550401A}"/>
                </a:ext>
              </a:extLst>
            </p:cNvPr>
            <p:cNvSpPr txBox="1"/>
            <p:nvPr/>
          </p:nvSpPr>
          <p:spPr>
            <a:xfrm>
              <a:off x="457200" y="1330476"/>
              <a:ext cx="2683943" cy="483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FR" sz="1200" dirty="0">
                  <a:latin typeface="Roboto"/>
                  <a:ea typeface="Roboto"/>
                  <a:cs typeface="Roboto"/>
                  <a:sym typeface="Roboto"/>
                </a:rPr>
                <a:t>Analyser les sentiments des clients en passant au crible les messages des clients</a:t>
              </a:r>
              <a:endParaRPr sz="1200" dirty="0">
                <a:latin typeface="Roboto"/>
                <a:ea typeface="Roboto"/>
                <a:cs typeface="Roboto"/>
                <a:sym typeface="Roboto"/>
              </a:endParaRPr>
            </a:p>
          </p:txBody>
        </p:sp>
      </p:grpSp>
      <p:grpSp>
        <p:nvGrpSpPr>
          <p:cNvPr id="71" name="Google Shape;1775;p35">
            <a:extLst>
              <a:ext uri="{FF2B5EF4-FFF2-40B4-BE49-F238E27FC236}">
                <a16:creationId xmlns:a16="http://schemas.microsoft.com/office/drawing/2014/main" id="{7814FE22-EB68-412E-84B7-ED80A4E90823}"/>
              </a:ext>
            </a:extLst>
          </p:cNvPr>
          <p:cNvGrpSpPr/>
          <p:nvPr/>
        </p:nvGrpSpPr>
        <p:grpSpPr>
          <a:xfrm>
            <a:off x="2168425" y="3904953"/>
            <a:ext cx="2467008" cy="882103"/>
            <a:chOff x="283749" y="934675"/>
            <a:chExt cx="2120830" cy="882103"/>
          </a:xfrm>
        </p:grpSpPr>
        <p:sp>
          <p:nvSpPr>
            <p:cNvPr id="72" name="Google Shape;1776;p35">
              <a:extLst>
                <a:ext uri="{FF2B5EF4-FFF2-40B4-BE49-F238E27FC236}">
                  <a16:creationId xmlns:a16="http://schemas.microsoft.com/office/drawing/2014/main" id="{138B756C-BEAB-4344-9C98-A121217750DC}"/>
                </a:ext>
              </a:extLst>
            </p:cNvPr>
            <p:cNvSpPr txBox="1"/>
            <p:nvPr/>
          </p:nvSpPr>
          <p:spPr>
            <a:xfrm>
              <a:off x="283749" y="934675"/>
              <a:ext cx="20610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Finances</a:t>
              </a:r>
              <a:endParaRPr sz="1800" b="1" dirty="0">
                <a:latin typeface="Fira Sans Extra Condensed"/>
                <a:ea typeface="Fira Sans Extra Condensed"/>
                <a:cs typeface="Fira Sans Extra Condensed"/>
                <a:sym typeface="Fira Sans Extra Condensed"/>
              </a:endParaRPr>
            </a:p>
          </p:txBody>
        </p:sp>
        <p:sp>
          <p:nvSpPr>
            <p:cNvPr id="73" name="Google Shape;1777;p35">
              <a:extLst>
                <a:ext uri="{FF2B5EF4-FFF2-40B4-BE49-F238E27FC236}">
                  <a16:creationId xmlns:a16="http://schemas.microsoft.com/office/drawing/2014/main" id="{2FE72C0A-841D-4CBF-A7A8-2B5C4DF7FCEC}"/>
                </a:ext>
              </a:extLst>
            </p:cNvPr>
            <p:cNvSpPr txBox="1"/>
            <p:nvPr/>
          </p:nvSpPr>
          <p:spPr>
            <a:xfrm>
              <a:off x="343579" y="1333778"/>
              <a:ext cx="2061000" cy="483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FR" sz="1200" dirty="0">
                  <a:latin typeface="Roboto"/>
                  <a:ea typeface="Roboto"/>
                  <a:cs typeface="Roboto"/>
                  <a:sym typeface="Roboto"/>
                </a:rPr>
                <a:t>Repousser les attaques contre les réseaux bancaires, repérer les fraudes à la carte de crédit</a:t>
              </a:r>
              <a:endParaRPr sz="1200" dirty="0">
                <a:latin typeface="Roboto"/>
                <a:ea typeface="Roboto"/>
                <a:cs typeface="Roboto"/>
                <a:sym typeface="Roboto"/>
              </a:endParaRPr>
            </a:p>
          </p:txBody>
        </p:sp>
      </p:grpSp>
      <p:sp>
        <p:nvSpPr>
          <p:cNvPr id="74" name="Google Shape;1739;p35">
            <a:extLst>
              <a:ext uri="{FF2B5EF4-FFF2-40B4-BE49-F238E27FC236}">
                <a16:creationId xmlns:a16="http://schemas.microsoft.com/office/drawing/2014/main" id="{35A27F14-199B-4868-95FD-D352EEF439BB}"/>
              </a:ext>
            </a:extLst>
          </p:cNvPr>
          <p:cNvSpPr/>
          <p:nvPr/>
        </p:nvSpPr>
        <p:spPr>
          <a:xfrm>
            <a:off x="5163851" y="1000020"/>
            <a:ext cx="824700" cy="824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3FC8016-08CD-4763-83D3-675EC7527AB2}"/>
              </a:ext>
            </a:extLst>
          </p:cNvPr>
          <p:cNvPicPr>
            <a:picLocks noChangeAspect="1"/>
          </p:cNvPicPr>
          <p:nvPr/>
        </p:nvPicPr>
        <p:blipFill>
          <a:blip r:embed="rId3"/>
          <a:stretch>
            <a:fillRect/>
          </a:stretch>
        </p:blipFill>
        <p:spPr>
          <a:xfrm>
            <a:off x="3182647" y="1139431"/>
            <a:ext cx="476250" cy="476250"/>
          </a:xfrm>
          <a:prstGeom prst="rect">
            <a:avLst/>
          </a:prstGeom>
        </p:spPr>
      </p:pic>
      <p:pic>
        <p:nvPicPr>
          <p:cNvPr id="7" name="Picture 6">
            <a:extLst>
              <a:ext uri="{FF2B5EF4-FFF2-40B4-BE49-F238E27FC236}">
                <a16:creationId xmlns:a16="http://schemas.microsoft.com/office/drawing/2014/main" id="{683622D2-8D7F-45D8-BFB1-7A536058DEC8}"/>
              </a:ext>
            </a:extLst>
          </p:cNvPr>
          <p:cNvPicPr>
            <a:picLocks noChangeAspect="1"/>
          </p:cNvPicPr>
          <p:nvPr/>
        </p:nvPicPr>
        <p:blipFill>
          <a:blip r:embed="rId4"/>
          <a:stretch>
            <a:fillRect/>
          </a:stretch>
        </p:blipFill>
        <p:spPr>
          <a:xfrm>
            <a:off x="3033621" y="3184649"/>
            <a:ext cx="494140" cy="494140"/>
          </a:xfrm>
          <a:prstGeom prst="rect">
            <a:avLst/>
          </a:prstGeom>
        </p:spPr>
      </p:pic>
      <p:pic>
        <p:nvPicPr>
          <p:cNvPr id="9" name="Picture 8">
            <a:extLst>
              <a:ext uri="{FF2B5EF4-FFF2-40B4-BE49-F238E27FC236}">
                <a16:creationId xmlns:a16="http://schemas.microsoft.com/office/drawing/2014/main" id="{C2669726-940A-4CC6-AB81-2F651BF948CE}"/>
              </a:ext>
            </a:extLst>
          </p:cNvPr>
          <p:cNvPicPr>
            <a:picLocks noChangeAspect="1"/>
          </p:cNvPicPr>
          <p:nvPr/>
        </p:nvPicPr>
        <p:blipFill>
          <a:blip r:embed="rId5"/>
          <a:stretch>
            <a:fillRect/>
          </a:stretch>
        </p:blipFill>
        <p:spPr>
          <a:xfrm>
            <a:off x="7467141" y="2263357"/>
            <a:ext cx="463270" cy="463270"/>
          </a:xfrm>
          <a:prstGeom prst="rect">
            <a:avLst/>
          </a:prstGeom>
        </p:spPr>
      </p:pic>
      <p:pic>
        <p:nvPicPr>
          <p:cNvPr id="11" name="Picture 10">
            <a:extLst>
              <a:ext uri="{FF2B5EF4-FFF2-40B4-BE49-F238E27FC236}">
                <a16:creationId xmlns:a16="http://schemas.microsoft.com/office/drawing/2014/main" id="{44EE992E-3CB7-4180-A02A-3752E3E70E09}"/>
              </a:ext>
            </a:extLst>
          </p:cNvPr>
          <p:cNvPicPr>
            <a:picLocks noChangeAspect="1"/>
          </p:cNvPicPr>
          <p:nvPr/>
        </p:nvPicPr>
        <p:blipFill>
          <a:blip r:embed="rId6"/>
          <a:stretch>
            <a:fillRect/>
          </a:stretch>
        </p:blipFill>
        <p:spPr>
          <a:xfrm>
            <a:off x="5450961" y="3270830"/>
            <a:ext cx="476577" cy="476577"/>
          </a:xfrm>
          <a:prstGeom prst="rect">
            <a:avLst/>
          </a:prstGeom>
        </p:spPr>
      </p:pic>
      <p:pic>
        <p:nvPicPr>
          <p:cNvPr id="13" name="Picture 12">
            <a:extLst>
              <a:ext uri="{FF2B5EF4-FFF2-40B4-BE49-F238E27FC236}">
                <a16:creationId xmlns:a16="http://schemas.microsoft.com/office/drawing/2014/main" id="{EC1C87F5-E8C9-476F-BBC8-E2BADCA2E0DE}"/>
              </a:ext>
            </a:extLst>
          </p:cNvPr>
          <p:cNvPicPr>
            <a:picLocks noChangeAspect="1"/>
          </p:cNvPicPr>
          <p:nvPr/>
        </p:nvPicPr>
        <p:blipFill>
          <a:blip r:embed="rId7"/>
          <a:stretch>
            <a:fillRect/>
          </a:stretch>
        </p:blipFill>
        <p:spPr>
          <a:xfrm>
            <a:off x="5369864" y="1229151"/>
            <a:ext cx="382973" cy="382973"/>
          </a:xfrm>
          <a:prstGeom prst="rect">
            <a:avLst/>
          </a:prstGeom>
        </p:spPr>
      </p:pic>
      <p:pic>
        <p:nvPicPr>
          <p:cNvPr id="15" name="Picture 14">
            <a:extLst>
              <a:ext uri="{FF2B5EF4-FFF2-40B4-BE49-F238E27FC236}">
                <a16:creationId xmlns:a16="http://schemas.microsoft.com/office/drawing/2014/main" id="{41E3CC6B-B5F5-46CC-BAD9-9754F1546AED}"/>
              </a:ext>
            </a:extLst>
          </p:cNvPr>
          <p:cNvPicPr>
            <a:picLocks noChangeAspect="1"/>
          </p:cNvPicPr>
          <p:nvPr/>
        </p:nvPicPr>
        <p:blipFill>
          <a:blip r:embed="rId8"/>
          <a:stretch>
            <a:fillRect/>
          </a:stretch>
        </p:blipFill>
        <p:spPr>
          <a:xfrm>
            <a:off x="869981" y="3237944"/>
            <a:ext cx="371070" cy="371070"/>
          </a:xfrm>
          <a:prstGeom prst="rect">
            <a:avLst/>
          </a:prstGeom>
        </p:spPr>
      </p:pic>
      <p:pic>
        <p:nvPicPr>
          <p:cNvPr id="154" name="Picture 153">
            <a:extLst>
              <a:ext uri="{FF2B5EF4-FFF2-40B4-BE49-F238E27FC236}">
                <a16:creationId xmlns:a16="http://schemas.microsoft.com/office/drawing/2014/main" id="{E4352ED4-C423-42D0-A2A6-5005FD5DD19F}"/>
              </a:ext>
            </a:extLst>
          </p:cNvPr>
          <p:cNvPicPr>
            <a:picLocks noChangeAspect="1"/>
          </p:cNvPicPr>
          <p:nvPr/>
        </p:nvPicPr>
        <p:blipFill>
          <a:blip r:embed="rId9"/>
          <a:stretch>
            <a:fillRect/>
          </a:stretch>
        </p:blipFill>
        <p:spPr>
          <a:xfrm>
            <a:off x="7901243" y="18744"/>
            <a:ext cx="1242757" cy="962675"/>
          </a:xfrm>
          <a:prstGeom prst="rect">
            <a:avLst/>
          </a:prstGeom>
        </p:spPr>
      </p:pic>
      <p:grpSp>
        <p:nvGrpSpPr>
          <p:cNvPr id="41" name="Google Shape;1772;p35">
            <a:extLst>
              <a:ext uri="{FF2B5EF4-FFF2-40B4-BE49-F238E27FC236}">
                <a16:creationId xmlns:a16="http://schemas.microsoft.com/office/drawing/2014/main" id="{FB5569D8-8F5D-45A8-A8D4-B606CD341279}"/>
              </a:ext>
            </a:extLst>
          </p:cNvPr>
          <p:cNvGrpSpPr/>
          <p:nvPr/>
        </p:nvGrpSpPr>
        <p:grpSpPr>
          <a:xfrm>
            <a:off x="20058" y="3907032"/>
            <a:ext cx="2225901" cy="958152"/>
            <a:chOff x="282983" y="959300"/>
            <a:chExt cx="2353956" cy="958152"/>
          </a:xfrm>
        </p:grpSpPr>
        <p:sp>
          <p:nvSpPr>
            <p:cNvPr id="42" name="Google Shape;1773;p35">
              <a:extLst>
                <a:ext uri="{FF2B5EF4-FFF2-40B4-BE49-F238E27FC236}">
                  <a16:creationId xmlns:a16="http://schemas.microsoft.com/office/drawing/2014/main" id="{14C2B95A-5D09-4E42-98B3-C4971DF4732F}"/>
                </a:ext>
              </a:extLst>
            </p:cNvPr>
            <p:cNvSpPr txBox="1"/>
            <p:nvPr/>
          </p:nvSpPr>
          <p:spPr>
            <a:xfrm>
              <a:off x="457200" y="959300"/>
              <a:ext cx="20610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Rédaction texte </a:t>
              </a:r>
              <a:endParaRPr lang="en" sz="1800" b="1" dirty="0">
                <a:solidFill>
                  <a:srgbClr val="000000"/>
                </a:solidFill>
                <a:latin typeface="Fira Sans Extra Condensed"/>
                <a:ea typeface="Fira Sans Extra Condensed"/>
                <a:cs typeface="Fira Sans Extra Condensed"/>
                <a:sym typeface="Fira Sans Extra Condensed"/>
              </a:endParaRPr>
            </a:p>
          </p:txBody>
        </p:sp>
        <p:sp>
          <p:nvSpPr>
            <p:cNvPr id="43" name="Google Shape;1774;p35">
              <a:extLst>
                <a:ext uri="{FF2B5EF4-FFF2-40B4-BE49-F238E27FC236}">
                  <a16:creationId xmlns:a16="http://schemas.microsoft.com/office/drawing/2014/main" id="{79F534E0-7DB9-469F-AD0E-DE9D45467791}"/>
                </a:ext>
              </a:extLst>
            </p:cNvPr>
            <p:cNvSpPr txBox="1"/>
            <p:nvPr/>
          </p:nvSpPr>
          <p:spPr>
            <a:xfrm>
              <a:off x="282983" y="1434452"/>
              <a:ext cx="2353956" cy="48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 </a:t>
              </a:r>
              <a:r>
                <a:rPr lang="fr-FR" sz="1200" dirty="0">
                  <a:latin typeface="Roboto"/>
                  <a:ea typeface="Roboto"/>
                  <a:cs typeface="Roboto"/>
                  <a:sym typeface="Roboto"/>
                </a:rPr>
                <a:t>Rédiger un texte qui soit non seulement grammaticalement et orthographiquement correct</a:t>
              </a:r>
              <a:endParaRPr dirty="0">
                <a:latin typeface="Roboto"/>
                <a:ea typeface="Roboto"/>
                <a:cs typeface="Roboto"/>
                <a:sym typeface="Roboto"/>
              </a:endParaRPr>
            </a:p>
          </p:txBody>
        </p:sp>
      </p:grpSp>
      <p:pic>
        <p:nvPicPr>
          <p:cNvPr id="44" name="Picture 43">
            <a:extLst>
              <a:ext uri="{FF2B5EF4-FFF2-40B4-BE49-F238E27FC236}">
                <a16:creationId xmlns:a16="http://schemas.microsoft.com/office/drawing/2014/main" id="{290BEAB3-F810-416D-B128-44FBF89F9693}"/>
              </a:ext>
            </a:extLst>
          </p:cNvPr>
          <p:cNvPicPr>
            <a:picLocks noChangeAspect="1"/>
          </p:cNvPicPr>
          <p:nvPr/>
        </p:nvPicPr>
        <p:blipFill>
          <a:blip r:embed="rId8"/>
          <a:stretch>
            <a:fillRect/>
          </a:stretch>
        </p:blipFill>
        <p:spPr>
          <a:xfrm>
            <a:off x="876881" y="3237944"/>
            <a:ext cx="371070" cy="3710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7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9" grpId="0" animBg="1"/>
      <p:bldP spid="1740" grpId="0" animBg="1"/>
      <p:bldP spid="1741" grpId="0" animBg="1"/>
      <p:bldP spid="1742" grpId="0" animBg="1"/>
      <p:bldP spid="1771" grpId="0" animBg="1"/>
      <p:bldP spid="64" grpId="0" animBg="1"/>
      <p:bldP spid="7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41"/>
          <p:cNvSpPr txBox="1">
            <a:spLocks noGrp="1"/>
          </p:cNvSpPr>
          <p:nvPr>
            <p:ph type="title"/>
          </p:nvPr>
        </p:nvSpPr>
        <p:spPr>
          <a:xfrm>
            <a:off x="-1780619" y="342468"/>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70C0"/>
                </a:solidFill>
              </a:rPr>
              <a:t>Conclusion</a:t>
            </a:r>
            <a:endParaRPr dirty="0">
              <a:solidFill>
                <a:srgbClr val="0070C0"/>
              </a:solidFill>
            </a:endParaRPr>
          </a:p>
        </p:txBody>
      </p:sp>
      <p:sp>
        <p:nvSpPr>
          <p:cNvPr id="10241" name="Rectangle 1"/>
          <p:cNvSpPr>
            <a:spLocks noChangeArrowheads="1"/>
          </p:cNvSpPr>
          <p:nvPr/>
        </p:nvSpPr>
        <p:spPr bwMode="auto">
          <a:xfrm>
            <a:off x="178130" y="1187644"/>
            <a:ext cx="4545391" cy="7386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Low" defTabSz="914400" rtl="0" eaLnBrk="1" fontAlgn="base" latinLnBrk="0" hangingPunct="1">
              <a:lnSpc>
                <a:spcPct val="100000"/>
              </a:lnSpc>
              <a:spcBef>
                <a:spcPct val="0"/>
              </a:spcBef>
              <a:spcAft>
                <a:spcPct val="0"/>
              </a:spcAft>
              <a:buClrTx/>
              <a:buSzTx/>
              <a:buFont typeface="Wingdings" pitchFamily="2" charset="2"/>
              <a:buChar char="ü"/>
              <a:tabLst/>
            </a:pPr>
            <a:r>
              <a:rPr kumimoji="0" lang="fr-FR" b="1"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Arial" pitchFamily="34" charset="0"/>
              </a:rPr>
              <a:t>Deep</a:t>
            </a:r>
            <a:r>
              <a:rPr kumimoji="0" lang="fr-FR" b="1"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Arial" pitchFamily="34" charset="0"/>
              </a:rPr>
              <a:t> </a:t>
            </a:r>
            <a:r>
              <a:rPr kumimoji="0" lang="fr-FR" b="1"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Arial" pitchFamily="34" charset="0"/>
              </a:rPr>
              <a:t>learning</a:t>
            </a:r>
            <a:r>
              <a:rPr kumimoji="0" lang="fr-FR" b="1"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Arial" pitchFamily="34" charset="0"/>
              </a:rPr>
              <a:t> </a:t>
            </a:r>
            <a:r>
              <a:rPr kumimoji="0" lang="fr-FR"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Arial" pitchFamily="34" charset="0"/>
              </a:rPr>
              <a:t>n’est pas une nouvelle approche mais un développement</a:t>
            </a:r>
            <a:r>
              <a:rPr kumimoji="0" lang="fr-FR" b="0" i="0" u="none" strike="noStrike" cap="none" normalizeH="0" dirty="0">
                <a:ln>
                  <a:noFill/>
                </a:ln>
                <a:solidFill>
                  <a:schemeClr val="tx1"/>
                </a:solidFill>
                <a:effectLst/>
                <a:latin typeface="Roboto" panose="02000000000000000000" pitchFamily="2" charset="0"/>
                <a:ea typeface="Roboto" panose="02000000000000000000" pitchFamily="2" charset="0"/>
                <a:cs typeface="Arial" pitchFamily="34" charset="0"/>
              </a:rPr>
              <a:t> </a:t>
            </a:r>
            <a:r>
              <a:rPr kumimoji="0" lang="fr-FR"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Arial" pitchFamily="34" charset="0"/>
              </a:rPr>
              <a:t>de l’approche plus ancienne des réseaux neuronaux artificiels.</a:t>
            </a:r>
            <a:endParaRPr kumimoji="0" lang="fr-FR" sz="24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Arial" pitchFamily="34" charset="0"/>
            </a:endParaRPr>
          </a:p>
        </p:txBody>
      </p:sp>
      <p:pic>
        <p:nvPicPr>
          <p:cNvPr id="57" name="Image 56" descr="hoho.jpg"/>
          <p:cNvPicPr>
            <a:picLocks noChangeAspect="1"/>
          </p:cNvPicPr>
          <p:nvPr/>
        </p:nvPicPr>
        <p:blipFill>
          <a:blip r:embed="rId3"/>
          <a:stretch>
            <a:fillRect/>
          </a:stretch>
        </p:blipFill>
        <p:spPr>
          <a:xfrm>
            <a:off x="4845133" y="0"/>
            <a:ext cx="4983059" cy="5143500"/>
          </a:xfrm>
          <a:prstGeom prst="rect">
            <a:avLst/>
          </a:prstGeom>
        </p:spPr>
      </p:pic>
      <p:sp>
        <p:nvSpPr>
          <p:cNvPr id="59" name="Rectangle 1"/>
          <p:cNvSpPr>
            <a:spLocks noChangeArrowheads="1"/>
          </p:cNvSpPr>
          <p:nvPr/>
        </p:nvSpPr>
        <p:spPr bwMode="auto">
          <a:xfrm>
            <a:off x="162296" y="2040687"/>
            <a:ext cx="4894614"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Low" defTabSz="914400" eaLnBrk="1" fontAlgn="base" latinLnBrk="0" hangingPunct="1">
              <a:lnSpc>
                <a:spcPct val="100000"/>
              </a:lnSpc>
              <a:spcBef>
                <a:spcPct val="0"/>
              </a:spcBef>
              <a:spcAft>
                <a:spcPct val="0"/>
              </a:spcAft>
              <a:buClrTx/>
              <a:buSzTx/>
              <a:buFont typeface="Wingdings" pitchFamily="2" charset="2"/>
              <a:buChar char="ü"/>
              <a:tabLst/>
            </a:pPr>
            <a:r>
              <a:rPr lang="fr-FR" dirty="0">
                <a:solidFill>
                  <a:schemeClr val="tx1"/>
                </a:solidFill>
                <a:latin typeface="Roboto" pitchFamily="2" charset="0"/>
                <a:ea typeface="Roboto" pitchFamily="2" charset="0"/>
                <a:cs typeface="Arial" pitchFamily="34" charset="0"/>
              </a:rPr>
              <a:t>L’avenir de </a:t>
            </a:r>
            <a:r>
              <a:rPr lang="fr-FR" b="1" dirty="0" err="1">
                <a:solidFill>
                  <a:schemeClr val="tx1"/>
                </a:solidFill>
                <a:latin typeface="Roboto" pitchFamily="2" charset="0"/>
                <a:ea typeface="Roboto" pitchFamily="2" charset="0"/>
                <a:cs typeface="Arial" pitchFamily="34" charset="0"/>
              </a:rPr>
              <a:t>Deep</a:t>
            </a:r>
            <a:r>
              <a:rPr lang="fr-FR" b="1" dirty="0">
                <a:solidFill>
                  <a:schemeClr val="tx1"/>
                </a:solidFill>
                <a:latin typeface="Roboto" pitchFamily="2" charset="0"/>
                <a:ea typeface="Roboto" pitchFamily="2" charset="0"/>
                <a:cs typeface="Arial" pitchFamily="34" charset="0"/>
              </a:rPr>
              <a:t> </a:t>
            </a:r>
            <a:r>
              <a:rPr lang="fr-FR" b="1" dirty="0" err="1">
                <a:solidFill>
                  <a:schemeClr val="tx1"/>
                </a:solidFill>
                <a:latin typeface="Roboto" pitchFamily="2" charset="0"/>
                <a:ea typeface="Roboto" pitchFamily="2" charset="0"/>
                <a:cs typeface="Arial" pitchFamily="34" charset="0"/>
              </a:rPr>
              <a:t>learning</a:t>
            </a:r>
            <a:r>
              <a:rPr lang="fr-FR" b="1" dirty="0">
                <a:solidFill>
                  <a:schemeClr val="tx1"/>
                </a:solidFill>
                <a:latin typeface="Roboto" pitchFamily="2" charset="0"/>
                <a:ea typeface="Roboto" pitchFamily="2" charset="0"/>
                <a:cs typeface="Arial" pitchFamily="34" charset="0"/>
              </a:rPr>
              <a:t> </a:t>
            </a:r>
            <a:r>
              <a:rPr lang="fr-FR" dirty="0">
                <a:solidFill>
                  <a:schemeClr val="tx1"/>
                </a:solidFill>
                <a:latin typeface="Roboto" pitchFamily="2" charset="0"/>
                <a:ea typeface="Roboto" pitchFamily="2" charset="0"/>
                <a:cs typeface="Arial" pitchFamily="34" charset="0"/>
              </a:rPr>
              <a:t>est particulièrement brillant. </a:t>
            </a:r>
          </a:p>
        </p:txBody>
      </p:sp>
      <p:sp>
        <p:nvSpPr>
          <p:cNvPr id="60" name="Rectangle 1"/>
          <p:cNvSpPr>
            <a:spLocks noChangeArrowheads="1"/>
          </p:cNvSpPr>
          <p:nvPr/>
        </p:nvSpPr>
        <p:spPr bwMode="auto">
          <a:xfrm>
            <a:off x="162296" y="2462843"/>
            <a:ext cx="4682837" cy="1600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Low" fontAlgn="base">
              <a:spcBef>
                <a:spcPct val="0"/>
              </a:spcBef>
              <a:spcAft>
                <a:spcPct val="0"/>
              </a:spcAft>
              <a:buClrTx/>
              <a:buFont typeface="Wingdings" pitchFamily="2" charset="2"/>
              <a:buChar char="ü"/>
            </a:pPr>
            <a:r>
              <a:rPr lang="fr-FR" b="1" dirty="0" err="1">
                <a:latin typeface="Roboto" panose="02000000000000000000" pitchFamily="2" charset="0"/>
                <a:ea typeface="Roboto" panose="02000000000000000000" pitchFamily="2" charset="0"/>
              </a:rPr>
              <a:t>Deep</a:t>
            </a:r>
            <a:r>
              <a:rPr lang="fr-FR" b="1" dirty="0">
                <a:latin typeface="Roboto" panose="02000000000000000000" pitchFamily="2" charset="0"/>
                <a:ea typeface="Roboto" panose="02000000000000000000" pitchFamily="2" charset="0"/>
              </a:rPr>
              <a:t> </a:t>
            </a:r>
            <a:r>
              <a:rPr lang="fr-FR" b="1" dirty="0" err="1">
                <a:latin typeface="Roboto" panose="02000000000000000000" pitchFamily="2" charset="0"/>
                <a:ea typeface="Roboto" panose="02000000000000000000" pitchFamily="2" charset="0"/>
              </a:rPr>
              <a:t>learning</a:t>
            </a:r>
            <a:r>
              <a:rPr lang="fr-FR" b="1" dirty="0">
                <a:latin typeface="Roboto" panose="02000000000000000000" pitchFamily="2" charset="0"/>
                <a:ea typeface="Roboto" panose="02000000000000000000" pitchFamily="2" charset="0"/>
              </a:rPr>
              <a:t> </a:t>
            </a:r>
            <a:r>
              <a:rPr lang="fr-FR" dirty="0">
                <a:latin typeface="Roboto" panose="02000000000000000000" pitchFamily="2" charset="0"/>
                <a:ea typeface="Roboto" panose="02000000000000000000" pitchFamily="2" charset="0"/>
              </a:rPr>
              <a:t>peut traiter une grande quantité de données. En fait, plus la quantité de données est importante, plus l’apprentissage profond devient efficace par rapport à d’autres méthodes d’analyse. C’est pourquoi des organisations comme Google investissent autant dans les algorithmes d’apprentissage profond.</a:t>
            </a:r>
            <a:br>
              <a:rPr lang="fr-FR" dirty="0">
                <a:latin typeface="Roboto" panose="02000000000000000000" pitchFamily="2" charset="0"/>
                <a:ea typeface="Roboto" panose="02000000000000000000" pitchFamily="2" charset="0"/>
              </a:rPr>
            </a:br>
            <a:endParaRPr kumimoji="0" lang="fr-FR"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Arial" pitchFamily="34" charset="0"/>
            </a:endParaRPr>
          </a:p>
        </p:txBody>
      </p:sp>
      <p:pic>
        <p:nvPicPr>
          <p:cNvPr id="10243" name="Picture 3" descr="C:\Users\soukayna\Desktop\Deep learning\robot.png"/>
          <p:cNvPicPr>
            <a:picLocks noChangeAspect="1" noChangeArrowheads="1"/>
          </p:cNvPicPr>
          <p:nvPr/>
        </p:nvPicPr>
        <p:blipFill>
          <a:blip r:embed="rId4"/>
          <a:srcRect/>
          <a:stretch>
            <a:fillRect/>
          </a:stretch>
        </p:blipFill>
        <p:spPr bwMode="auto">
          <a:xfrm>
            <a:off x="1960087" y="3822856"/>
            <a:ext cx="850469" cy="134166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241"/>
                                        </p:tgtEl>
                                        <p:attrNameLst>
                                          <p:attrName>style.visibility</p:attrName>
                                        </p:attrNameLst>
                                      </p:cBhvr>
                                      <p:to>
                                        <p:strVal val="visible"/>
                                      </p:to>
                                    </p:set>
                                    <p:animEffect transition="in" filter="randombar(horizontal)">
                                      <p:cBhvr>
                                        <p:cTn id="7" dur="500"/>
                                        <p:tgtEl>
                                          <p:spTgt spid="1024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randombar(horizontal)">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randombar(horizontal)">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243"/>
                                        </p:tgtEl>
                                        <p:attrNameLst>
                                          <p:attrName>style.visibility</p:attrName>
                                        </p:attrNameLst>
                                      </p:cBhvr>
                                      <p:to>
                                        <p:strVal val="visible"/>
                                      </p:to>
                                    </p:set>
                                    <p:anim calcmode="lin" valueType="num">
                                      <p:cBhvr>
                                        <p:cTn id="22" dur="500" fill="hold"/>
                                        <p:tgtEl>
                                          <p:spTgt spid="10243"/>
                                        </p:tgtEl>
                                        <p:attrNameLst>
                                          <p:attrName>ppt_w</p:attrName>
                                        </p:attrNameLst>
                                      </p:cBhvr>
                                      <p:tavLst>
                                        <p:tav tm="0">
                                          <p:val>
                                            <p:fltVal val="0"/>
                                          </p:val>
                                        </p:tav>
                                        <p:tav tm="100000">
                                          <p:val>
                                            <p:strVal val="#ppt_w"/>
                                          </p:val>
                                        </p:tav>
                                      </p:tavLst>
                                    </p:anim>
                                    <p:anim calcmode="lin" valueType="num">
                                      <p:cBhvr>
                                        <p:cTn id="23" dur="500" fill="hold"/>
                                        <p:tgtEl>
                                          <p:spTgt spid="10243"/>
                                        </p:tgtEl>
                                        <p:attrNameLst>
                                          <p:attrName>ppt_h</p:attrName>
                                        </p:attrNameLst>
                                      </p:cBhvr>
                                      <p:tavLst>
                                        <p:tav tm="0">
                                          <p:val>
                                            <p:fltVal val="0"/>
                                          </p:val>
                                        </p:tav>
                                        <p:tav tm="100000">
                                          <p:val>
                                            <p:strVal val="#ppt_h"/>
                                          </p:val>
                                        </p:tav>
                                      </p:tavLst>
                                    </p:anim>
                                    <p:animEffect transition="in" filter="fade">
                                      <p:cBhvr>
                                        <p:cTn id="24"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1" grpId="0"/>
      <p:bldP spid="59" grpId="0"/>
      <p:bldP spid="6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36;p41">
            <a:extLst>
              <a:ext uri="{FF2B5EF4-FFF2-40B4-BE49-F238E27FC236}">
                <a16:creationId xmlns:a16="http://schemas.microsoft.com/office/drawing/2014/main" id="{61B6E438-10DB-4276-B0CE-884A4C75F4D4}"/>
              </a:ext>
            </a:extLst>
          </p:cNvPr>
          <p:cNvSpPr txBox="1">
            <a:spLocks noGrp="1"/>
          </p:cNvSpPr>
          <p:nvPr>
            <p:ph type="title"/>
          </p:nvPr>
        </p:nvSpPr>
        <p:spPr>
          <a:xfrm>
            <a:off x="451942" y="47309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Rappel sur les réseaux de neurones artificiels</a:t>
            </a:r>
            <a:endParaRPr dirty="0"/>
          </a:p>
        </p:txBody>
      </p:sp>
      <p:sp>
        <p:nvSpPr>
          <p:cNvPr id="7" name="TextBox 6">
            <a:extLst>
              <a:ext uri="{FF2B5EF4-FFF2-40B4-BE49-F238E27FC236}">
                <a16:creationId xmlns:a16="http://schemas.microsoft.com/office/drawing/2014/main" id="{74A7B6A1-D7F1-44C7-A3B1-D2F295CA3A8B}"/>
              </a:ext>
            </a:extLst>
          </p:cNvPr>
          <p:cNvSpPr txBox="1"/>
          <p:nvPr/>
        </p:nvSpPr>
        <p:spPr>
          <a:xfrm>
            <a:off x="451942" y="1683878"/>
            <a:ext cx="4317766" cy="3108543"/>
          </a:xfrm>
          <a:prstGeom prst="rect">
            <a:avLst/>
          </a:prstGeom>
          <a:noFill/>
        </p:spPr>
        <p:txBody>
          <a:bodyPr wrap="square">
            <a:spAutoFit/>
          </a:bodyPr>
          <a:lstStyle/>
          <a:p>
            <a:r>
              <a:rPr lang="fr-MA" dirty="0">
                <a:solidFill>
                  <a:schemeClr val="tx1"/>
                </a:solidFill>
                <a:effectLst/>
                <a:latin typeface="Roboto" panose="02000000000000000000" pitchFamily="2" charset="0"/>
                <a:ea typeface="Roboto" panose="02000000000000000000" pitchFamily="2" charset="0"/>
              </a:rPr>
              <a:t>-     Les réseaux de neurones, communément appelés des réseaux de neurones artificiels sont des </a:t>
            </a:r>
            <a:r>
              <a:rPr lang="fr-MA" b="1" dirty="0">
                <a:solidFill>
                  <a:schemeClr val="tx1"/>
                </a:solidFill>
                <a:effectLst/>
                <a:latin typeface="Roboto" panose="02000000000000000000" pitchFamily="2" charset="0"/>
                <a:ea typeface="Roboto" panose="02000000000000000000" pitchFamily="2" charset="0"/>
              </a:rPr>
              <a:t>imitations simples des fonctions d’un neurone dans le cerveau humain</a:t>
            </a:r>
            <a:r>
              <a:rPr lang="fr-MA" dirty="0">
                <a:solidFill>
                  <a:schemeClr val="tx1"/>
                </a:solidFill>
                <a:effectLst/>
                <a:latin typeface="Roboto" panose="02000000000000000000" pitchFamily="2" charset="0"/>
                <a:ea typeface="Roboto" panose="02000000000000000000" pitchFamily="2" charset="0"/>
              </a:rPr>
              <a:t> pour résoudre des problématiques d’apprentissage de la machine (Machine Learning).</a:t>
            </a:r>
          </a:p>
          <a:p>
            <a:endParaRPr lang="fr-MA" dirty="0">
              <a:solidFill>
                <a:schemeClr val="tx1"/>
              </a:solidFill>
              <a:effectLst/>
              <a:latin typeface="Roboto" panose="02000000000000000000" pitchFamily="2" charset="0"/>
              <a:ea typeface="Roboto" panose="02000000000000000000" pitchFamily="2" charset="0"/>
            </a:endParaRPr>
          </a:p>
          <a:p>
            <a:r>
              <a:rPr lang="fr-FR" dirty="0">
                <a:solidFill>
                  <a:schemeClr val="tx1"/>
                </a:solidFill>
                <a:latin typeface="Roboto" panose="02000000000000000000" pitchFamily="2" charset="0"/>
                <a:ea typeface="Roboto" panose="02000000000000000000" pitchFamily="2" charset="0"/>
              </a:rPr>
              <a:t>-     Il existe trois types de couches de neurones dans un réseau neuronal : </a:t>
            </a:r>
            <a:r>
              <a:rPr lang="fr-FR" b="1" dirty="0">
                <a:solidFill>
                  <a:schemeClr val="tx1"/>
                </a:solidFill>
                <a:latin typeface="Roboto" panose="02000000000000000000" pitchFamily="2" charset="0"/>
                <a:ea typeface="Roboto" panose="02000000000000000000" pitchFamily="2" charset="0"/>
              </a:rPr>
              <a:t>la couche d’entrée</a:t>
            </a:r>
            <a:r>
              <a:rPr lang="fr-FR" dirty="0">
                <a:solidFill>
                  <a:schemeClr val="tx1"/>
                </a:solidFill>
                <a:latin typeface="Roboto" panose="02000000000000000000" pitchFamily="2" charset="0"/>
                <a:ea typeface="Roboto" panose="02000000000000000000" pitchFamily="2" charset="0"/>
              </a:rPr>
              <a:t>, la ou </a:t>
            </a:r>
            <a:r>
              <a:rPr lang="fr-FR" b="1" dirty="0">
                <a:solidFill>
                  <a:schemeClr val="tx1"/>
                </a:solidFill>
                <a:latin typeface="Roboto" panose="02000000000000000000" pitchFamily="2" charset="0"/>
                <a:ea typeface="Roboto" panose="02000000000000000000" pitchFamily="2" charset="0"/>
              </a:rPr>
              <a:t>les couches cachées </a:t>
            </a:r>
            <a:r>
              <a:rPr lang="fr-FR" dirty="0">
                <a:solidFill>
                  <a:schemeClr val="tx1"/>
                </a:solidFill>
                <a:latin typeface="Roboto" panose="02000000000000000000" pitchFamily="2" charset="0"/>
                <a:ea typeface="Roboto" panose="02000000000000000000" pitchFamily="2" charset="0"/>
              </a:rPr>
              <a:t>et </a:t>
            </a:r>
            <a:r>
              <a:rPr lang="fr-FR" b="1" dirty="0">
                <a:solidFill>
                  <a:schemeClr val="tx1"/>
                </a:solidFill>
                <a:latin typeface="Roboto" panose="02000000000000000000" pitchFamily="2" charset="0"/>
                <a:ea typeface="Roboto" panose="02000000000000000000" pitchFamily="2" charset="0"/>
              </a:rPr>
              <a:t>la couche de sortie</a:t>
            </a:r>
            <a:r>
              <a:rPr lang="fr-FR" dirty="0">
                <a:solidFill>
                  <a:schemeClr val="tx1"/>
                </a:solidFill>
                <a:latin typeface="Roboto" panose="02000000000000000000" pitchFamily="2" charset="0"/>
                <a:ea typeface="Roboto" panose="02000000000000000000" pitchFamily="2" charset="0"/>
              </a:rPr>
              <a:t>.</a:t>
            </a:r>
          </a:p>
          <a:p>
            <a:endParaRPr lang="fr-MA" dirty="0">
              <a:solidFill>
                <a:schemeClr val="tx1"/>
              </a:solidFill>
              <a:effectLst/>
              <a:latin typeface="Roboto" panose="02000000000000000000" pitchFamily="2" charset="0"/>
              <a:ea typeface="Roboto" panose="02000000000000000000" pitchFamily="2" charset="0"/>
            </a:endParaRPr>
          </a:p>
          <a:p>
            <a:pPr algn="l"/>
            <a:r>
              <a:rPr lang="fr-MA" dirty="0">
                <a:solidFill>
                  <a:schemeClr val="tx1"/>
                </a:solidFill>
                <a:effectLst/>
                <a:latin typeface="Roboto" panose="02000000000000000000" pitchFamily="2" charset="0"/>
                <a:ea typeface="Roboto" panose="02000000000000000000" pitchFamily="2" charset="0"/>
              </a:rPr>
              <a:t>-     Le neurone est une unité qui est exprimée généralement par une fonction sigmoïde ou d’autre type de fonction d’activation.</a:t>
            </a:r>
          </a:p>
        </p:txBody>
      </p:sp>
      <p:sp>
        <p:nvSpPr>
          <p:cNvPr id="9" name="TextBox 8">
            <a:extLst>
              <a:ext uri="{FF2B5EF4-FFF2-40B4-BE49-F238E27FC236}">
                <a16:creationId xmlns:a16="http://schemas.microsoft.com/office/drawing/2014/main" id="{202B3C4D-DD00-49EB-89EF-09E04822066A}"/>
              </a:ext>
            </a:extLst>
          </p:cNvPr>
          <p:cNvSpPr txBox="1"/>
          <p:nvPr/>
        </p:nvSpPr>
        <p:spPr>
          <a:xfrm>
            <a:off x="451942" y="1271773"/>
            <a:ext cx="4572000" cy="338554"/>
          </a:xfrm>
          <a:prstGeom prst="rect">
            <a:avLst/>
          </a:prstGeom>
          <a:noFill/>
        </p:spPr>
        <p:txBody>
          <a:bodyPr wrap="square">
            <a:spAutoFit/>
          </a:bodyPr>
          <a:lstStyle/>
          <a:p>
            <a:pPr marL="158750" indent="0">
              <a:buNone/>
            </a:pPr>
            <a:r>
              <a:rPr lang="fr-MA" sz="1600" b="1" dirty="0">
                <a:solidFill>
                  <a:srgbClr val="0070C0"/>
                </a:solidFill>
                <a:latin typeface="Roboto" panose="02000000000000000000" pitchFamily="2" charset="0"/>
                <a:ea typeface="Roboto" panose="02000000000000000000" pitchFamily="2" charset="0"/>
              </a:rPr>
              <a:t>Définition :</a:t>
            </a:r>
          </a:p>
        </p:txBody>
      </p:sp>
      <p:pic>
        <p:nvPicPr>
          <p:cNvPr id="10" name="Picture 9" descr="machine learning">
            <a:extLst>
              <a:ext uri="{FF2B5EF4-FFF2-40B4-BE49-F238E27FC236}">
                <a16:creationId xmlns:a16="http://schemas.microsoft.com/office/drawing/2014/main" id="{05E16A05-E796-46AE-A625-549A107F8E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43256" y="4509160"/>
            <a:ext cx="1623486" cy="566522"/>
          </a:xfrm>
          <a:prstGeom prst="rect">
            <a:avLst/>
          </a:prstGeom>
          <a:noFill/>
          <a:ln>
            <a:noFill/>
          </a:ln>
        </p:spPr>
      </p:pic>
      <p:pic>
        <p:nvPicPr>
          <p:cNvPr id="13" name="Picture Placeholder 2">
            <a:extLst>
              <a:ext uri="{FF2B5EF4-FFF2-40B4-BE49-F238E27FC236}">
                <a16:creationId xmlns:a16="http://schemas.microsoft.com/office/drawing/2014/main" id="{36982A27-AA35-43C5-BAC1-C9297A0A4386}"/>
              </a:ext>
            </a:extLst>
          </p:cNvPr>
          <p:cNvPicPr>
            <a:picLocks noChangeAspect="1"/>
          </p:cNvPicPr>
          <p:nvPr/>
        </p:nvPicPr>
        <p:blipFill>
          <a:blip r:embed="rId4">
            <a:extLst>
              <a:ext uri="{28A0092B-C50C-407E-A947-70E740481C1C}">
                <a14:useLocalDpi xmlns:a14="http://schemas.microsoft.com/office/drawing/2010/main" val="0"/>
              </a:ext>
            </a:extLst>
          </a:blip>
          <a:srcRect t="23264" b="23264"/>
          <a:stretch>
            <a:fillRect/>
          </a:stretch>
        </p:blipFill>
        <p:spPr>
          <a:xfrm>
            <a:off x="-261257" y="16644"/>
            <a:ext cx="1944914" cy="585024"/>
          </a:xfrm>
          <a:custGeom>
            <a:avLst/>
            <a:gdLst>
              <a:gd name="connsiteX0" fmla="*/ 11139155 w 21876926"/>
              <a:gd name="connsiteY0" fmla="*/ 6480841 h 6580513"/>
              <a:gd name="connsiteX1" fmla="*/ 11132061 w 21876926"/>
              <a:gd name="connsiteY1" fmla="*/ 6524124 h 6580513"/>
              <a:gd name="connsiteX2" fmla="*/ 11085439 w 21876926"/>
              <a:gd name="connsiteY2" fmla="*/ 6522295 h 6580513"/>
              <a:gd name="connsiteX3" fmla="*/ 11100642 w 21876926"/>
              <a:gd name="connsiteY3" fmla="*/ 6509798 h 6580513"/>
              <a:gd name="connsiteX4" fmla="*/ 11093547 w 21876926"/>
              <a:gd name="connsiteY4" fmla="*/ 6501568 h 6580513"/>
              <a:gd name="connsiteX5" fmla="*/ 11100642 w 21876926"/>
              <a:gd name="connsiteY5" fmla="*/ 6501568 h 6580513"/>
              <a:gd name="connsiteX6" fmla="*/ 11139155 w 21876926"/>
              <a:gd name="connsiteY6" fmla="*/ 6480841 h 6580513"/>
              <a:gd name="connsiteX7" fmla="*/ 11145237 w 21876926"/>
              <a:gd name="connsiteY7" fmla="*/ 6464077 h 6580513"/>
              <a:gd name="connsiteX8" fmla="*/ 11148277 w 21876926"/>
              <a:gd name="connsiteY8" fmla="*/ 6468954 h 6580513"/>
              <a:gd name="connsiteX9" fmla="*/ 11147264 w 21876926"/>
              <a:gd name="connsiteY9" fmla="*/ 6471087 h 6580513"/>
              <a:gd name="connsiteX10" fmla="*/ 11145237 w 21876926"/>
              <a:gd name="connsiteY10" fmla="*/ 6464077 h 6580513"/>
              <a:gd name="connsiteX11" fmla="*/ 14789867 w 21876926"/>
              <a:gd name="connsiteY11" fmla="*/ 6453408 h 6580513"/>
              <a:gd name="connsiteX12" fmla="*/ 14775679 w 21876926"/>
              <a:gd name="connsiteY12" fmla="*/ 6485413 h 6580513"/>
              <a:gd name="connsiteX13" fmla="*/ 14809125 w 21876926"/>
              <a:gd name="connsiteY13" fmla="*/ 6483280 h 6580513"/>
              <a:gd name="connsiteX14" fmla="*/ 14789867 w 21876926"/>
              <a:gd name="connsiteY14" fmla="*/ 6453408 h 6580513"/>
              <a:gd name="connsiteX15" fmla="*/ 11137128 w 21876926"/>
              <a:gd name="connsiteY15" fmla="*/ 6453408 h 6580513"/>
              <a:gd name="connsiteX16" fmla="*/ 11145237 w 21876926"/>
              <a:gd name="connsiteY16" fmla="*/ 6464077 h 6580513"/>
              <a:gd name="connsiteX17" fmla="*/ 11137128 w 21876926"/>
              <a:gd name="connsiteY17" fmla="*/ 6453408 h 6580513"/>
              <a:gd name="connsiteX18" fmla="*/ 15094939 w 21876926"/>
              <a:gd name="connsiteY18" fmla="*/ 6438168 h 6580513"/>
              <a:gd name="connsiteX19" fmla="*/ 15086831 w 21876926"/>
              <a:gd name="connsiteY19" fmla="*/ 6448227 h 6580513"/>
              <a:gd name="connsiteX20" fmla="*/ 15094939 w 21876926"/>
              <a:gd name="connsiteY20" fmla="*/ 6438168 h 6580513"/>
              <a:gd name="connsiteX21" fmla="*/ 15094939 w 21876926"/>
              <a:gd name="connsiteY21" fmla="*/ 6437254 h 6580513"/>
              <a:gd name="connsiteX22" fmla="*/ 15096967 w 21876926"/>
              <a:gd name="connsiteY22" fmla="*/ 6437254 h 6580513"/>
              <a:gd name="connsiteX23" fmla="*/ 15094939 w 21876926"/>
              <a:gd name="connsiteY23" fmla="*/ 6438168 h 6580513"/>
              <a:gd name="connsiteX24" fmla="*/ 15094939 w 21876926"/>
              <a:gd name="connsiteY24" fmla="*/ 6437254 h 6580513"/>
              <a:gd name="connsiteX25" fmla="*/ 14741219 w 21876926"/>
              <a:gd name="connsiteY25" fmla="*/ 6411345 h 6580513"/>
              <a:gd name="connsiteX26" fmla="*/ 14739191 w 21876926"/>
              <a:gd name="connsiteY26" fmla="*/ 6413479 h 6580513"/>
              <a:gd name="connsiteX27" fmla="*/ 14741219 w 21876926"/>
              <a:gd name="connsiteY27" fmla="*/ 6413479 h 6580513"/>
              <a:gd name="connsiteX28" fmla="*/ 14741219 w 21876926"/>
              <a:gd name="connsiteY28" fmla="*/ 6411345 h 6580513"/>
              <a:gd name="connsiteX29" fmla="*/ 16761171 w 21876926"/>
              <a:gd name="connsiteY29" fmla="*/ 6407382 h 6580513"/>
              <a:gd name="connsiteX30" fmla="*/ 16746983 w 21876926"/>
              <a:gd name="connsiteY30" fmla="*/ 6425061 h 6580513"/>
              <a:gd name="connsiteX31" fmla="*/ 16783471 w 21876926"/>
              <a:gd name="connsiteY31" fmla="*/ 6454323 h 6580513"/>
              <a:gd name="connsiteX32" fmla="*/ 16828063 w 21876926"/>
              <a:gd name="connsiteY32" fmla="*/ 6427805 h 6580513"/>
              <a:gd name="connsiteX33" fmla="*/ 16761171 w 21876926"/>
              <a:gd name="connsiteY33" fmla="*/ 6407382 h 6580513"/>
              <a:gd name="connsiteX34" fmla="*/ 12400993 w 21876926"/>
              <a:gd name="connsiteY34" fmla="*/ 6406163 h 6580513"/>
              <a:gd name="connsiteX35" fmla="*/ 12389843 w 21876926"/>
              <a:gd name="connsiteY35" fmla="*/ 6407382 h 6580513"/>
              <a:gd name="connsiteX36" fmla="*/ 12375655 w 21876926"/>
              <a:gd name="connsiteY36" fmla="*/ 6425061 h 6580513"/>
              <a:gd name="connsiteX37" fmla="*/ 12411127 w 21876926"/>
              <a:gd name="connsiteY37" fmla="*/ 6412564 h 6580513"/>
              <a:gd name="connsiteX38" fmla="*/ 12400993 w 21876926"/>
              <a:gd name="connsiteY38" fmla="*/ 6406163 h 6580513"/>
              <a:gd name="connsiteX39" fmla="*/ 11234427 w 21876926"/>
              <a:gd name="connsiteY39" fmla="*/ 6403420 h 6580513"/>
              <a:gd name="connsiteX40" fmla="*/ 11161453 w 21876926"/>
              <a:gd name="connsiteY40" fmla="*/ 6471087 h 6580513"/>
              <a:gd name="connsiteX41" fmla="*/ 11223278 w 21876926"/>
              <a:gd name="connsiteY41" fmla="*/ 6439082 h 6580513"/>
              <a:gd name="connsiteX42" fmla="*/ 11234427 w 21876926"/>
              <a:gd name="connsiteY42" fmla="*/ 6403420 h 6580513"/>
              <a:gd name="connsiteX43" fmla="*/ 10930370 w 21876926"/>
              <a:gd name="connsiteY43" fmla="*/ 6397019 h 6580513"/>
              <a:gd name="connsiteX44" fmla="*/ 10978005 w 21876926"/>
              <a:gd name="connsiteY44" fmla="*/ 6457371 h 6580513"/>
              <a:gd name="connsiteX45" fmla="*/ 10927329 w 21876926"/>
              <a:gd name="connsiteY45" fmla="*/ 6469868 h 6580513"/>
              <a:gd name="connsiteX46" fmla="*/ 10909086 w 21876926"/>
              <a:gd name="connsiteY46" fmla="*/ 6423842 h 6580513"/>
              <a:gd name="connsiteX47" fmla="*/ 10930370 w 21876926"/>
              <a:gd name="connsiteY47" fmla="*/ 6397019 h 6580513"/>
              <a:gd name="connsiteX48" fmla="*/ 14786827 w 21876926"/>
              <a:gd name="connsiteY48" fmla="*/ 6390008 h 6580513"/>
              <a:gd name="connsiteX49" fmla="*/ 14763515 w 21876926"/>
              <a:gd name="connsiteY49" fmla="*/ 6409516 h 6580513"/>
              <a:gd name="connsiteX50" fmla="*/ 14790883 w 21876926"/>
              <a:gd name="connsiteY50" fmla="*/ 6390008 h 6580513"/>
              <a:gd name="connsiteX51" fmla="*/ 14786827 w 21876926"/>
              <a:gd name="connsiteY51" fmla="*/ 6390008 h 6580513"/>
              <a:gd name="connsiteX52" fmla="*/ 11147264 w 21876926"/>
              <a:gd name="connsiteY52" fmla="*/ 6382998 h 6580513"/>
              <a:gd name="connsiteX53" fmla="*/ 11108750 w 21876926"/>
              <a:gd name="connsiteY53" fmla="*/ 6412564 h 6580513"/>
              <a:gd name="connsiteX54" fmla="*/ 11137128 w 21876926"/>
              <a:gd name="connsiteY54" fmla="*/ 6426890 h 6580513"/>
              <a:gd name="connsiteX55" fmla="*/ 11147264 w 21876926"/>
              <a:gd name="connsiteY55" fmla="*/ 6382998 h 6580513"/>
              <a:gd name="connsiteX56" fmla="*/ 11490847 w 21876926"/>
              <a:gd name="connsiteY56" fmla="*/ 6375073 h 6580513"/>
              <a:gd name="connsiteX57" fmla="*/ 11482739 w 21876926"/>
              <a:gd name="connsiteY57" fmla="*/ 6382998 h 6580513"/>
              <a:gd name="connsiteX58" fmla="*/ 11517199 w 21876926"/>
              <a:gd name="connsiteY58" fmla="*/ 6388789 h 6580513"/>
              <a:gd name="connsiteX59" fmla="*/ 11496929 w 21876926"/>
              <a:gd name="connsiteY59" fmla="*/ 6379645 h 6580513"/>
              <a:gd name="connsiteX60" fmla="*/ 11490847 w 21876926"/>
              <a:gd name="connsiteY60" fmla="*/ 6375073 h 6580513"/>
              <a:gd name="connsiteX61" fmla="*/ 11394563 w 21876926"/>
              <a:gd name="connsiteY61" fmla="*/ 6371720 h 6580513"/>
              <a:gd name="connsiteX62" fmla="*/ 11388483 w 21876926"/>
              <a:gd name="connsiteY62" fmla="*/ 6380864 h 6580513"/>
              <a:gd name="connsiteX63" fmla="*/ 11401659 w 21876926"/>
              <a:gd name="connsiteY63" fmla="*/ 6380864 h 6580513"/>
              <a:gd name="connsiteX64" fmla="*/ 11405711 w 21876926"/>
              <a:gd name="connsiteY64" fmla="*/ 6415307 h 6580513"/>
              <a:gd name="connsiteX65" fmla="*/ 11394563 w 21876926"/>
              <a:gd name="connsiteY65" fmla="*/ 6371720 h 6580513"/>
              <a:gd name="connsiteX66" fmla="*/ 14568919 w 21876926"/>
              <a:gd name="connsiteY66" fmla="*/ 6366538 h 6580513"/>
              <a:gd name="connsiteX67" fmla="*/ 14609461 w 21876926"/>
              <a:gd name="connsiteY67" fmla="*/ 6399153 h 6580513"/>
              <a:gd name="connsiteX68" fmla="*/ 14564867 w 21876926"/>
              <a:gd name="connsiteY68" fmla="*/ 6393056 h 6580513"/>
              <a:gd name="connsiteX69" fmla="*/ 14568919 w 21876926"/>
              <a:gd name="connsiteY69" fmla="*/ 6366538 h 6580513"/>
              <a:gd name="connsiteX70" fmla="*/ 14978383 w 21876926"/>
              <a:gd name="connsiteY70" fmla="*/ 6358308 h 6580513"/>
              <a:gd name="connsiteX71" fmla="*/ 14802031 w 21876926"/>
              <a:gd name="connsiteY71" fmla="*/ 6386046 h 6580513"/>
              <a:gd name="connsiteX72" fmla="*/ 14839531 w 21876926"/>
              <a:gd name="connsiteY72" fmla="*/ 6415307 h 6580513"/>
              <a:gd name="connsiteX73" fmla="*/ 14961153 w 21876926"/>
              <a:gd name="connsiteY73" fmla="*/ 6425061 h 6580513"/>
              <a:gd name="connsiteX74" fmla="*/ 14978383 w 21876926"/>
              <a:gd name="connsiteY74" fmla="*/ 6358308 h 6580513"/>
              <a:gd name="connsiteX75" fmla="*/ 8915484 w 21876926"/>
              <a:gd name="connsiteY75" fmla="*/ 6345202 h 6580513"/>
              <a:gd name="connsiteX76" fmla="*/ 8995553 w 21876926"/>
              <a:gd name="connsiteY76" fmla="*/ 6408297 h 6580513"/>
              <a:gd name="connsiteX77" fmla="*/ 9023931 w 21876926"/>
              <a:gd name="connsiteY77" fmla="*/ 6379645 h 6580513"/>
              <a:gd name="connsiteX78" fmla="*/ 9092851 w 21876926"/>
              <a:gd name="connsiteY78" fmla="*/ 6400372 h 6580513"/>
              <a:gd name="connsiteX79" fmla="*/ 9115149 w 21876926"/>
              <a:gd name="connsiteY79" fmla="*/ 6425671 h 6580513"/>
              <a:gd name="connsiteX80" fmla="*/ 9102986 w 21876926"/>
              <a:gd name="connsiteY80" fmla="*/ 6459505 h 6580513"/>
              <a:gd name="connsiteX81" fmla="*/ 9138460 w 21876926"/>
              <a:gd name="connsiteY81" fmla="*/ 6473830 h 6580513"/>
              <a:gd name="connsiteX82" fmla="*/ 9012783 w 21876926"/>
              <a:gd name="connsiteY82" fmla="*/ 6508579 h 6580513"/>
              <a:gd name="connsiteX83" fmla="*/ 8964134 w 21876926"/>
              <a:gd name="connsiteY83" fmla="*/ 6488461 h 6580513"/>
              <a:gd name="connsiteX84" fmla="*/ 8995553 w 21876926"/>
              <a:gd name="connsiteY84" fmla="*/ 6459505 h 6580513"/>
              <a:gd name="connsiteX85" fmla="*/ 8939809 w 21876926"/>
              <a:gd name="connsiteY85" fmla="*/ 6439997 h 6580513"/>
              <a:gd name="connsiteX86" fmla="*/ 8915484 w 21876926"/>
              <a:gd name="connsiteY86" fmla="*/ 6345202 h 6580513"/>
              <a:gd name="connsiteX87" fmla="*/ 12544913 w 21876926"/>
              <a:gd name="connsiteY87" fmla="*/ 6342458 h 6580513"/>
              <a:gd name="connsiteX88" fmla="*/ 12472953 w 21876926"/>
              <a:gd name="connsiteY88" fmla="*/ 6388789 h 6580513"/>
              <a:gd name="connsiteX89" fmla="*/ 12605723 w 21876926"/>
              <a:gd name="connsiteY89" fmla="*/ 6359528 h 6580513"/>
              <a:gd name="connsiteX90" fmla="*/ 12574305 w 21876926"/>
              <a:gd name="connsiteY90" fmla="*/ 6342763 h 6580513"/>
              <a:gd name="connsiteX91" fmla="*/ 12544913 w 21876926"/>
              <a:gd name="connsiteY91" fmla="*/ 6342458 h 6580513"/>
              <a:gd name="connsiteX92" fmla="*/ 13255393 w 21876926"/>
              <a:gd name="connsiteY92" fmla="*/ 6341849 h 6580513"/>
              <a:gd name="connsiteX93" fmla="*/ 13259447 w 21876926"/>
              <a:gd name="connsiteY93" fmla="*/ 6375682 h 6580513"/>
              <a:gd name="connsiteX94" fmla="*/ 13228027 w 21876926"/>
              <a:gd name="connsiteY94" fmla="*/ 6379035 h 6580513"/>
              <a:gd name="connsiteX95" fmla="*/ 13255393 w 21876926"/>
              <a:gd name="connsiteY95" fmla="*/ 6341849 h 6580513"/>
              <a:gd name="connsiteX96" fmla="*/ 13136811 w 21876926"/>
              <a:gd name="connsiteY96" fmla="*/ 6340934 h 6580513"/>
              <a:gd name="connsiteX97" fmla="*/ 13168231 w 21876926"/>
              <a:gd name="connsiteY97" fmla="*/ 6379035 h 6580513"/>
              <a:gd name="connsiteX98" fmla="*/ 13127689 w 21876926"/>
              <a:gd name="connsiteY98" fmla="*/ 6343982 h 6580513"/>
              <a:gd name="connsiteX99" fmla="*/ 13136811 w 21876926"/>
              <a:gd name="connsiteY99" fmla="*/ 6340934 h 6580513"/>
              <a:gd name="connsiteX100" fmla="*/ 11070236 w 21876926"/>
              <a:gd name="connsiteY100" fmla="*/ 6336972 h 6580513"/>
              <a:gd name="connsiteX101" fmla="*/ 11042871 w 21876926"/>
              <a:gd name="connsiteY101" fmla="*/ 6347945 h 6580513"/>
              <a:gd name="connsiteX102" fmla="*/ 11049965 w 21876926"/>
              <a:gd name="connsiteY102" fmla="*/ 6382998 h 6580513"/>
              <a:gd name="connsiteX103" fmla="*/ 11070236 w 21876926"/>
              <a:gd name="connsiteY103" fmla="*/ 6380864 h 6580513"/>
              <a:gd name="connsiteX104" fmla="*/ 11070236 w 21876926"/>
              <a:gd name="connsiteY104" fmla="*/ 6336972 h 6580513"/>
              <a:gd name="connsiteX105" fmla="*/ 12752685 w 21876926"/>
              <a:gd name="connsiteY105" fmla="*/ 6330571 h 6580513"/>
              <a:gd name="connsiteX106" fmla="*/ 12682751 w 21876926"/>
              <a:gd name="connsiteY106" fmla="*/ 6345202 h 6580513"/>
              <a:gd name="connsiteX107" fmla="*/ 12689847 w 21876926"/>
              <a:gd name="connsiteY107" fmla="*/ 6380864 h 6580513"/>
              <a:gd name="connsiteX108" fmla="*/ 12700995 w 21876926"/>
              <a:gd name="connsiteY108" fmla="*/ 6388789 h 6580513"/>
              <a:gd name="connsiteX109" fmla="*/ 12752685 w 21876926"/>
              <a:gd name="connsiteY109" fmla="*/ 6330571 h 6580513"/>
              <a:gd name="connsiteX110" fmla="*/ 11803015 w 21876926"/>
              <a:gd name="connsiteY110" fmla="*/ 6329656 h 6580513"/>
              <a:gd name="connsiteX111" fmla="*/ 11782743 w 21876926"/>
              <a:gd name="connsiteY111" fmla="*/ 6347945 h 6580513"/>
              <a:gd name="connsiteX112" fmla="*/ 11831391 w 21876926"/>
              <a:gd name="connsiteY112" fmla="*/ 6336972 h 6580513"/>
              <a:gd name="connsiteX113" fmla="*/ 11803015 w 21876926"/>
              <a:gd name="connsiteY113" fmla="*/ 6329656 h 6580513"/>
              <a:gd name="connsiteX114" fmla="*/ 10264484 w 21876926"/>
              <a:gd name="connsiteY114" fmla="*/ 6318683 h 6580513"/>
              <a:gd name="connsiteX115" fmla="*/ 10210768 w 21876926"/>
              <a:gd name="connsiteY115" fmla="*/ 6345202 h 6580513"/>
              <a:gd name="connsiteX116" fmla="*/ 10264484 w 21876926"/>
              <a:gd name="connsiteY116" fmla="*/ 6318683 h 6580513"/>
              <a:gd name="connsiteX117" fmla="*/ 11752337 w 21876926"/>
              <a:gd name="connsiteY117" fmla="*/ 6317464 h 6580513"/>
              <a:gd name="connsiteX118" fmla="*/ 11740175 w 21876926"/>
              <a:gd name="connsiteY118" fmla="*/ 6345202 h 6580513"/>
              <a:gd name="connsiteX119" fmla="*/ 11768555 w 21876926"/>
              <a:gd name="connsiteY119" fmla="*/ 6341849 h 6580513"/>
              <a:gd name="connsiteX120" fmla="*/ 11752337 w 21876926"/>
              <a:gd name="connsiteY120" fmla="*/ 6317464 h 6580513"/>
              <a:gd name="connsiteX121" fmla="*/ 11391523 w 21876926"/>
              <a:gd name="connsiteY121" fmla="*/ 6310149 h 6580513"/>
              <a:gd name="connsiteX122" fmla="*/ 11353009 w 21876926"/>
              <a:gd name="connsiteY122" fmla="*/ 6330571 h 6580513"/>
              <a:gd name="connsiteX123" fmla="*/ 11391523 w 21876926"/>
              <a:gd name="connsiteY123" fmla="*/ 6310149 h 6580513"/>
              <a:gd name="connsiteX124" fmla="*/ 13459111 w 21876926"/>
              <a:gd name="connsiteY124" fmla="*/ 6303748 h 6580513"/>
              <a:gd name="connsiteX125" fmla="*/ 13460125 w 21876926"/>
              <a:gd name="connsiteY125" fmla="*/ 6303748 h 6580513"/>
              <a:gd name="connsiteX126" fmla="*/ 13460125 w 21876926"/>
              <a:gd name="connsiteY126" fmla="*/ 6306186 h 6580513"/>
              <a:gd name="connsiteX127" fmla="*/ 13459111 w 21876926"/>
              <a:gd name="connsiteY127" fmla="*/ 6303748 h 6580513"/>
              <a:gd name="connsiteX128" fmla="*/ 11285103 w 21876926"/>
              <a:gd name="connsiteY128" fmla="*/ 6300395 h 6580513"/>
              <a:gd name="connsiteX129" fmla="*/ 11258751 w 21876926"/>
              <a:gd name="connsiteY129" fmla="*/ 6338801 h 6580513"/>
              <a:gd name="connsiteX130" fmla="*/ 11307399 w 21876926"/>
              <a:gd name="connsiteY130" fmla="*/ 6301004 h 6580513"/>
              <a:gd name="connsiteX131" fmla="*/ 11285103 w 21876926"/>
              <a:gd name="connsiteY131" fmla="*/ 6300395 h 6580513"/>
              <a:gd name="connsiteX132" fmla="*/ 13453031 w 21876926"/>
              <a:gd name="connsiteY132" fmla="*/ 6285764 h 6580513"/>
              <a:gd name="connsiteX133" fmla="*/ 13486475 w 21876926"/>
              <a:gd name="connsiteY133" fmla="*/ 6291555 h 6580513"/>
              <a:gd name="connsiteX134" fmla="*/ 13460125 w 21876926"/>
              <a:gd name="connsiteY134" fmla="*/ 6303748 h 6580513"/>
              <a:gd name="connsiteX135" fmla="*/ 13453031 w 21876926"/>
              <a:gd name="connsiteY135" fmla="*/ 6285764 h 6580513"/>
              <a:gd name="connsiteX136" fmla="*/ 13694249 w 21876926"/>
              <a:gd name="connsiteY136" fmla="*/ 6272048 h 6580513"/>
              <a:gd name="connsiteX137" fmla="*/ 13729723 w 21876926"/>
              <a:gd name="connsiteY137" fmla="*/ 6294908 h 6580513"/>
              <a:gd name="connsiteX138" fmla="*/ 13671951 w 21876926"/>
              <a:gd name="connsiteY138" fmla="*/ 6288812 h 6580513"/>
              <a:gd name="connsiteX139" fmla="*/ 13676005 w 21876926"/>
              <a:gd name="connsiteY139" fmla="*/ 6322646 h 6580513"/>
              <a:gd name="connsiteX140" fmla="*/ 13635463 w 21876926"/>
              <a:gd name="connsiteY140" fmla="*/ 6299785 h 6580513"/>
              <a:gd name="connsiteX141" fmla="*/ 13694249 w 21876926"/>
              <a:gd name="connsiteY141" fmla="*/ 6272048 h 6580513"/>
              <a:gd name="connsiteX142" fmla="*/ 11115844 w 21876926"/>
              <a:gd name="connsiteY142" fmla="*/ 6262903 h 6580513"/>
              <a:gd name="connsiteX143" fmla="*/ 11067195 w 21876926"/>
              <a:gd name="connsiteY143" fmla="*/ 6318683 h 6580513"/>
              <a:gd name="connsiteX144" fmla="*/ 11111790 w 21876926"/>
              <a:gd name="connsiteY144" fmla="*/ 6324475 h 6580513"/>
              <a:gd name="connsiteX145" fmla="*/ 11115844 w 21876926"/>
              <a:gd name="connsiteY145" fmla="*/ 6262903 h 6580513"/>
              <a:gd name="connsiteX146" fmla="*/ 14855747 w 21876926"/>
              <a:gd name="connsiteY146" fmla="*/ 6262294 h 6580513"/>
              <a:gd name="connsiteX147" fmla="*/ 14844599 w 21876926"/>
              <a:gd name="connsiteY147" fmla="*/ 6262903 h 6580513"/>
              <a:gd name="connsiteX148" fmla="*/ 14846625 w 21876926"/>
              <a:gd name="connsiteY148" fmla="*/ 6272048 h 6580513"/>
              <a:gd name="connsiteX149" fmla="*/ 14842571 w 21876926"/>
              <a:gd name="connsiteY149" fmla="*/ 6267476 h 6580513"/>
              <a:gd name="connsiteX150" fmla="*/ 14834463 w 21876926"/>
              <a:gd name="connsiteY150" fmla="*/ 6287593 h 6580513"/>
              <a:gd name="connsiteX151" fmla="*/ 14890207 w 21876926"/>
              <a:gd name="connsiteY151" fmla="*/ 6299176 h 6580513"/>
              <a:gd name="connsiteX152" fmla="*/ 14872977 w 21876926"/>
              <a:gd name="connsiteY152" fmla="*/ 6318683 h 6580513"/>
              <a:gd name="connsiteX153" fmla="*/ 14966221 w 21876926"/>
              <a:gd name="connsiteY153" fmla="*/ 6296737 h 6580513"/>
              <a:gd name="connsiteX154" fmla="*/ 14855747 w 21876926"/>
              <a:gd name="connsiteY154" fmla="*/ 6262294 h 6580513"/>
              <a:gd name="connsiteX155" fmla="*/ 13625329 w 21876926"/>
              <a:gd name="connsiteY155" fmla="*/ 6242786 h 6580513"/>
              <a:gd name="connsiteX156" fmla="*/ 13621275 w 21876926"/>
              <a:gd name="connsiteY156" fmla="*/ 6319293 h 6580513"/>
              <a:gd name="connsiteX157" fmla="*/ 13476341 w 21876926"/>
              <a:gd name="connsiteY157" fmla="*/ 6379035 h 6580513"/>
              <a:gd name="connsiteX158" fmla="*/ 13460125 w 21876926"/>
              <a:gd name="connsiteY158" fmla="*/ 6306186 h 6580513"/>
              <a:gd name="connsiteX159" fmla="*/ 13490531 w 21876926"/>
              <a:gd name="connsiteY159" fmla="*/ 6328437 h 6580513"/>
              <a:gd name="connsiteX160" fmla="*/ 13625329 w 21876926"/>
              <a:gd name="connsiteY160" fmla="*/ 6242786 h 6580513"/>
              <a:gd name="connsiteX161" fmla="*/ 17174691 w 21876926"/>
              <a:gd name="connsiteY161" fmla="*/ 6237604 h 6580513"/>
              <a:gd name="connsiteX162" fmla="*/ 17022659 w 21876926"/>
              <a:gd name="connsiteY162" fmla="*/ 6272048 h 6580513"/>
              <a:gd name="connsiteX163" fmla="*/ 17105771 w 21876926"/>
              <a:gd name="connsiteY163" fmla="*/ 6308320 h 6580513"/>
              <a:gd name="connsiteX164" fmla="*/ 17109823 w 21876926"/>
              <a:gd name="connsiteY164" fmla="*/ 6360137 h 6580513"/>
              <a:gd name="connsiteX165" fmla="*/ 17234487 w 21876926"/>
              <a:gd name="connsiteY165" fmla="*/ 6317464 h 6580513"/>
              <a:gd name="connsiteX166" fmla="*/ 17231447 w 21876926"/>
              <a:gd name="connsiteY166" fmla="*/ 6275401 h 6580513"/>
              <a:gd name="connsiteX167" fmla="*/ 17207123 w 21876926"/>
              <a:gd name="connsiteY167" fmla="*/ 6265037 h 6580513"/>
              <a:gd name="connsiteX168" fmla="*/ 17188879 w 21876926"/>
              <a:gd name="connsiteY168" fmla="*/ 6242786 h 6580513"/>
              <a:gd name="connsiteX169" fmla="*/ 17174691 w 21876926"/>
              <a:gd name="connsiteY169" fmla="*/ 6237604 h 6580513"/>
              <a:gd name="connsiteX170" fmla="*/ 14478715 w 21876926"/>
              <a:gd name="connsiteY170" fmla="*/ 6230594 h 6580513"/>
              <a:gd name="connsiteX171" fmla="*/ 14473649 w 21876926"/>
              <a:gd name="connsiteY171" fmla="*/ 6241567 h 6580513"/>
              <a:gd name="connsiteX172" fmla="*/ 14485811 w 21876926"/>
              <a:gd name="connsiteY172" fmla="*/ 6240652 h 6580513"/>
              <a:gd name="connsiteX173" fmla="*/ 14478715 w 21876926"/>
              <a:gd name="connsiteY173" fmla="*/ 6230594 h 6580513"/>
              <a:gd name="connsiteX174" fmla="*/ 14801017 w 21876926"/>
              <a:gd name="connsiteY174" fmla="*/ 6214134 h 6580513"/>
              <a:gd name="connsiteX175" fmla="*/ 14811151 w 21876926"/>
              <a:gd name="connsiteY175" fmla="*/ 6216268 h 6580513"/>
              <a:gd name="connsiteX176" fmla="*/ 14813179 w 21876926"/>
              <a:gd name="connsiteY176" fmla="*/ 6215049 h 6580513"/>
              <a:gd name="connsiteX177" fmla="*/ 14801017 w 21876926"/>
              <a:gd name="connsiteY177" fmla="*/ 6214134 h 6580513"/>
              <a:gd name="connsiteX178" fmla="*/ 11977339 w 21876926"/>
              <a:gd name="connsiteY178" fmla="*/ 6208343 h 6580513"/>
              <a:gd name="connsiteX179" fmla="*/ 11936799 w 21876926"/>
              <a:gd name="connsiteY179" fmla="*/ 6208952 h 6580513"/>
              <a:gd name="connsiteX180" fmla="*/ 11880041 w 21876926"/>
              <a:gd name="connsiteY180" fmla="*/ 6253759 h 6580513"/>
              <a:gd name="connsiteX181" fmla="*/ 12012813 w 21876926"/>
              <a:gd name="connsiteY181" fmla="*/ 6216268 h 6580513"/>
              <a:gd name="connsiteX182" fmla="*/ 11977339 w 21876926"/>
              <a:gd name="connsiteY182" fmla="*/ 6208343 h 6580513"/>
              <a:gd name="connsiteX183" fmla="*/ 14775679 w 21876926"/>
              <a:gd name="connsiteY183" fmla="*/ 6194626 h 6580513"/>
              <a:gd name="connsiteX184" fmla="*/ 14787841 w 21876926"/>
              <a:gd name="connsiteY184" fmla="*/ 6231203 h 6580513"/>
              <a:gd name="connsiteX185" fmla="*/ 14785815 w 21876926"/>
              <a:gd name="connsiteY185" fmla="*/ 6205904 h 6580513"/>
              <a:gd name="connsiteX186" fmla="*/ 14775679 w 21876926"/>
              <a:gd name="connsiteY186" fmla="*/ 6194626 h 6580513"/>
              <a:gd name="connsiteX187" fmla="*/ 11216183 w 21876926"/>
              <a:gd name="connsiteY187" fmla="*/ 6183349 h 6580513"/>
              <a:gd name="connsiteX188" fmla="*/ 11185778 w 21876926"/>
              <a:gd name="connsiteY188" fmla="*/ 6257112 h 6580513"/>
              <a:gd name="connsiteX189" fmla="*/ 11216183 w 21876926"/>
              <a:gd name="connsiteY189" fmla="*/ 6183349 h 6580513"/>
              <a:gd name="connsiteX190" fmla="*/ 13400327 w 21876926"/>
              <a:gd name="connsiteY190" fmla="*/ 6165670 h 6580513"/>
              <a:gd name="connsiteX191" fmla="*/ 13403367 w 21876926"/>
              <a:gd name="connsiteY191" fmla="*/ 6169023 h 6580513"/>
              <a:gd name="connsiteX192" fmla="*/ 13404381 w 21876926"/>
              <a:gd name="connsiteY192" fmla="*/ 6167803 h 6580513"/>
              <a:gd name="connsiteX193" fmla="*/ 13400327 w 21876926"/>
              <a:gd name="connsiteY193" fmla="*/ 6165670 h 6580513"/>
              <a:gd name="connsiteX194" fmla="*/ 11365171 w 21876926"/>
              <a:gd name="connsiteY194" fmla="*/ 6142504 h 6580513"/>
              <a:gd name="connsiteX195" fmla="*/ 11312467 w 21876926"/>
              <a:gd name="connsiteY195" fmla="*/ 6172985 h 6580513"/>
              <a:gd name="connsiteX196" fmla="*/ 11335779 w 21876926"/>
              <a:gd name="connsiteY196" fmla="*/ 6145552 h 6580513"/>
              <a:gd name="connsiteX197" fmla="*/ 11327671 w 21876926"/>
              <a:gd name="connsiteY197" fmla="*/ 6154697 h 6580513"/>
              <a:gd name="connsiteX198" fmla="*/ 11365171 w 21876926"/>
              <a:gd name="connsiteY198" fmla="*/ 6142504 h 6580513"/>
              <a:gd name="connsiteX199" fmla="*/ 11094560 w 21876926"/>
              <a:gd name="connsiteY199" fmla="*/ 6107451 h 6580513"/>
              <a:gd name="connsiteX200" fmla="*/ 11063141 w 21876926"/>
              <a:gd name="connsiteY200" fmla="*/ 6222059 h 6580513"/>
              <a:gd name="connsiteX201" fmla="*/ 11091520 w 21876926"/>
              <a:gd name="connsiteY201" fmla="*/ 6230594 h 6580513"/>
              <a:gd name="connsiteX202" fmla="*/ 11098615 w 21876926"/>
              <a:gd name="connsiteY202" fmla="*/ 6209867 h 6580513"/>
              <a:gd name="connsiteX203" fmla="*/ 11161453 w 21876926"/>
              <a:gd name="connsiteY203" fmla="*/ 6198589 h 6580513"/>
              <a:gd name="connsiteX204" fmla="*/ 11094560 w 21876926"/>
              <a:gd name="connsiteY204" fmla="*/ 6107451 h 6580513"/>
              <a:gd name="connsiteX205" fmla="*/ 11371251 w 21876926"/>
              <a:gd name="connsiteY205" fmla="*/ 6101355 h 6580513"/>
              <a:gd name="connsiteX206" fmla="*/ 11272941 w 21876926"/>
              <a:gd name="connsiteY206" fmla="*/ 6136408 h 6580513"/>
              <a:gd name="connsiteX207" fmla="*/ 11241521 w 21876926"/>
              <a:gd name="connsiteY207" fmla="*/ 6242786 h 6580513"/>
              <a:gd name="connsiteX208" fmla="*/ 11269900 w 21876926"/>
              <a:gd name="connsiteY208" fmla="*/ 6260160 h 6580513"/>
              <a:gd name="connsiteX209" fmla="*/ 11458415 w 21876926"/>
              <a:gd name="connsiteY209" fmla="*/ 6172071 h 6580513"/>
              <a:gd name="connsiteX210" fmla="*/ 11384427 w 21876926"/>
              <a:gd name="connsiteY210" fmla="*/ 6142504 h 6580513"/>
              <a:gd name="connsiteX211" fmla="*/ 11425983 w 21876926"/>
              <a:gd name="connsiteY211" fmla="*/ 6112633 h 6580513"/>
              <a:gd name="connsiteX212" fmla="*/ 11371251 w 21876926"/>
              <a:gd name="connsiteY212" fmla="*/ 6101355 h 6580513"/>
              <a:gd name="connsiteX213" fmla="*/ 10815841 w 21876926"/>
              <a:gd name="connsiteY213" fmla="*/ 6097393 h 6580513"/>
              <a:gd name="connsiteX214" fmla="*/ 10852328 w 21876926"/>
              <a:gd name="connsiteY214" fmla="*/ 6111719 h 6580513"/>
              <a:gd name="connsiteX215" fmla="*/ 10846247 w 21876926"/>
              <a:gd name="connsiteY215" fmla="*/ 6137323 h 6580513"/>
              <a:gd name="connsiteX216" fmla="*/ 10855369 w 21876926"/>
              <a:gd name="connsiteY216" fmla="*/ 6132141 h 6580513"/>
              <a:gd name="connsiteX217" fmla="*/ 10880707 w 21876926"/>
              <a:gd name="connsiteY217" fmla="*/ 6139151 h 6580513"/>
              <a:gd name="connsiteX218" fmla="*/ 10837125 w 21876926"/>
              <a:gd name="connsiteY218" fmla="*/ 6155916 h 6580513"/>
              <a:gd name="connsiteX219" fmla="*/ 10838139 w 21876926"/>
              <a:gd name="connsiteY219" fmla="*/ 6151039 h 6580513"/>
              <a:gd name="connsiteX220" fmla="*/ 10815841 w 21876926"/>
              <a:gd name="connsiteY220" fmla="*/ 6097393 h 6580513"/>
              <a:gd name="connsiteX221" fmla="*/ 14609461 w 21876926"/>
              <a:gd name="connsiteY221" fmla="*/ 6078800 h 6580513"/>
              <a:gd name="connsiteX222" fmla="*/ 14590203 w 21876926"/>
              <a:gd name="connsiteY222" fmla="*/ 6100136 h 6580513"/>
              <a:gd name="connsiteX223" fmla="*/ 14609461 w 21876926"/>
              <a:gd name="connsiteY223" fmla="*/ 6089163 h 6580513"/>
              <a:gd name="connsiteX224" fmla="*/ 14609461 w 21876926"/>
              <a:gd name="connsiteY224" fmla="*/ 6078800 h 6580513"/>
              <a:gd name="connsiteX225" fmla="*/ 14779733 w 21876926"/>
              <a:gd name="connsiteY225" fmla="*/ 6069655 h 6580513"/>
              <a:gd name="connsiteX226" fmla="*/ 14732097 w 21876926"/>
              <a:gd name="connsiteY226" fmla="*/ 6104708 h 6580513"/>
              <a:gd name="connsiteX227" fmla="*/ 14695611 w 21876926"/>
              <a:gd name="connsiteY227" fmla="*/ 6076971 h 6580513"/>
              <a:gd name="connsiteX228" fmla="*/ 14680407 w 21876926"/>
              <a:gd name="connsiteY228" fmla="*/ 6092211 h 6580513"/>
              <a:gd name="connsiteX229" fmla="*/ 14802031 w 21876926"/>
              <a:gd name="connsiteY229" fmla="*/ 6085200 h 6580513"/>
              <a:gd name="connsiteX230" fmla="*/ 14779733 w 21876926"/>
              <a:gd name="connsiteY230" fmla="*/ 6069655 h 6580513"/>
              <a:gd name="connsiteX231" fmla="*/ 9762790 w 21876926"/>
              <a:gd name="connsiteY231" fmla="*/ 6060511 h 6580513"/>
              <a:gd name="connsiteX232" fmla="*/ 9800291 w 21876926"/>
              <a:gd name="connsiteY232" fmla="*/ 6066607 h 6580513"/>
              <a:gd name="connsiteX233" fmla="*/ 9810426 w 21876926"/>
              <a:gd name="connsiteY233" fmla="*/ 6103489 h 6580513"/>
              <a:gd name="connsiteX234" fmla="*/ 9767858 w 21876926"/>
              <a:gd name="connsiteY234" fmla="*/ 6151344 h 6580513"/>
              <a:gd name="connsiteX235" fmla="*/ 9738466 w 21876926"/>
              <a:gd name="connsiteY235" fmla="*/ 6117815 h 6580513"/>
              <a:gd name="connsiteX236" fmla="*/ 9734412 w 21876926"/>
              <a:gd name="connsiteY236" fmla="*/ 6063254 h 6580513"/>
              <a:gd name="connsiteX237" fmla="*/ 9762790 w 21876926"/>
              <a:gd name="connsiteY237" fmla="*/ 6060511 h 6580513"/>
              <a:gd name="connsiteX238" fmla="*/ 11165507 w 21876926"/>
              <a:gd name="connsiteY238" fmla="*/ 6056244 h 6580513"/>
              <a:gd name="connsiteX239" fmla="*/ 11154358 w 21876926"/>
              <a:gd name="connsiteY239" fmla="*/ 6057463 h 6580513"/>
              <a:gd name="connsiteX240" fmla="*/ 11158412 w 21876926"/>
              <a:gd name="connsiteY240" fmla="*/ 6092211 h 6580513"/>
              <a:gd name="connsiteX241" fmla="*/ 11181723 w 21876926"/>
              <a:gd name="connsiteY241" fmla="*/ 6071789 h 6580513"/>
              <a:gd name="connsiteX242" fmla="*/ 11165507 w 21876926"/>
              <a:gd name="connsiteY242" fmla="*/ 6056244 h 6580513"/>
              <a:gd name="connsiteX243" fmla="*/ 19142951 w 21876926"/>
              <a:gd name="connsiteY243" fmla="*/ 5973031 h 6580513"/>
              <a:gd name="connsiteX244" fmla="*/ 19160183 w 21876926"/>
              <a:gd name="connsiteY244" fmla="*/ 5973641 h 6580513"/>
              <a:gd name="connsiteX245" fmla="*/ 19276739 w 21876926"/>
              <a:gd name="connsiteY245" fmla="*/ 5990710 h 6580513"/>
              <a:gd name="connsiteX246" fmla="*/ 19125723 w 21876926"/>
              <a:gd name="connsiteY246" fmla="*/ 5978518 h 6580513"/>
              <a:gd name="connsiteX247" fmla="*/ 19142951 w 21876926"/>
              <a:gd name="connsiteY247" fmla="*/ 5973031 h 6580513"/>
              <a:gd name="connsiteX248" fmla="*/ 8859741 w 21876926"/>
              <a:gd name="connsiteY248" fmla="*/ 5956876 h 6580513"/>
              <a:gd name="connsiteX249" fmla="*/ 8818186 w 21876926"/>
              <a:gd name="connsiteY249" fmla="*/ 5972422 h 6580513"/>
              <a:gd name="connsiteX250" fmla="*/ 8906363 w 21876926"/>
              <a:gd name="connsiteY250" fmla="*/ 5962058 h 6580513"/>
              <a:gd name="connsiteX251" fmla="*/ 8859741 w 21876926"/>
              <a:gd name="connsiteY251" fmla="*/ 5956876 h 6580513"/>
              <a:gd name="connsiteX252" fmla="*/ 20428099 w 21876926"/>
              <a:gd name="connsiteY252" fmla="*/ 5931577 h 6580513"/>
              <a:gd name="connsiteX253" fmla="*/ 20487899 w 21876926"/>
              <a:gd name="connsiteY253" fmla="*/ 5964192 h 6580513"/>
              <a:gd name="connsiteX254" fmla="*/ 20357155 w 21876926"/>
              <a:gd name="connsiteY254" fmla="*/ 5944684 h 6580513"/>
              <a:gd name="connsiteX255" fmla="*/ 20428099 w 21876926"/>
              <a:gd name="connsiteY255" fmla="*/ 5931577 h 6580513"/>
              <a:gd name="connsiteX256" fmla="*/ 9284407 w 21876926"/>
              <a:gd name="connsiteY256" fmla="*/ 5916032 h 6580513"/>
              <a:gd name="connsiteX257" fmla="*/ 9205352 w 21876926"/>
              <a:gd name="connsiteY257" fmla="*/ 5955048 h 6580513"/>
              <a:gd name="connsiteX258" fmla="*/ 9294542 w 21876926"/>
              <a:gd name="connsiteY258" fmla="*/ 5956876 h 6580513"/>
              <a:gd name="connsiteX259" fmla="*/ 9284407 w 21876926"/>
              <a:gd name="connsiteY259" fmla="*/ 5916032 h 6580513"/>
              <a:gd name="connsiteX260" fmla="*/ 9224609 w 21876926"/>
              <a:gd name="connsiteY260" fmla="*/ 5859033 h 6580513"/>
              <a:gd name="connsiteX261" fmla="*/ 9163798 w 21876926"/>
              <a:gd name="connsiteY261" fmla="*/ 5862996 h 6580513"/>
              <a:gd name="connsiteX262" fmla="*/ 9224609 w 21876926"/>
              <a:gd name="connsiteY262" fmla="*/ 5859033 h 6580513"/>
              <a:gd name="connsiteX263" fmla="*/ 19453091 w 21876926"/>
              <a:gd name="connsiteY263" fmla="*/ 5810873 h 6580513"/>
              <a:gd name="connsiteX264" fmla="*/ 19492619 w 21876926"/>
              <a:gd name="connsiteY264" fmla="*/ 5826114 h 6580513"/>
              <a:gd name="connsiteX265" fmla="*/ 19453091 w 21876926"/>
              <a:gd name="connsiteY265" fmla="*/ 5810873 h 6580513"/>
              <a:gd name="connsiteX266" fmla="*/ 19294983 w 21876926"/>
              <a:gd name="connsiteY266" fmla="*/ 5794414 h 6580513"/>
              <a:gd name="connsiteX267" fmla="*/ 19345659 w 21876926"/>
              <a:gd name="connsiteY267" fmla="*/ 5797462 h 6580513"/>
              <a:gd name="connsiteX268" fmla="*/ 19294983 w 21876926"/>
              <a:gd name="connsiteY268" fmla="*/ 5794414 h 6580513"/>
              <a:gd name="connsiteX269" fmla="*/ 10901991 w 21876926"/>
              <a:gd name="connsiteY269" fmla="*/ 5792280 h 6580513"/>
              <a:gd name="connsiteX270" fmla="*/ 10912126 w 21876926"/>
              <a:gd name="connsiteY270" fmla="*/ 5807825 h 6580513"/>
              <a:gd name="connsiteX271" fmla="*/ 10935437 w 21876926"/>
              <a:gd name="connsiteY271" fmla="*/ 5807825 h 6580513"/>
              <a:gd name="connsiteX272" fmla="*/ 10901991 w 21876926"/>
              <a:gd name="connsiteY272" fmla="*/ 5792280 h 6580513"/>
              <a:gd name="connsiteX273" fmla="*/ 9693871 w 21876926"/>
              <a:gd name="connsiteY273" fmla="*/ 5781307 h 6580513"/>
              <a:gd name="connsiteX274" fmla="*/ 9627992 w 21876926"/>
              <a:gd name="connsiteY274" fmla="*/ 5797462 h 6580513"/>
              <a:gd name="connsiteX275" fmla="*/ 9769885 w 21876926"/>
              <a:gd name="connsiteY275" fmla="*/ 5783136 h 6580513"/>
              <a:gd name="connsiteX276" fmla="*/ 9693871 w 21876926"/>
              <a:gd name="connsiteY276" fmla="*/ 5781307 h 6580513"/>
              <a:gd name="connsiteX277" fmla="*/ 4478277 w 21876926"/>
              <a:gd name="connsiteY277" fmla="*/ 5758446 h 6580513"/>
              <a:gd name="connsiteX278" fmla="*/ 4464088 w 21876926"/>
              <a:gd name="connsiteY278" fmla="*/ 5763628 h 6580513"/>
              <a:gd name="connsiteX279" fmla="*/ 4466115 w 21876926"/>
              <a:gd name="connsiteY279" fmla="*/ 5769724 h 6580513"/>
              <a:gd name="connsiteX280" fmla="*/ 4482331 w 21876926"/>
              <a:gd name="connsiteY280" fmla="*/ 5765762 h 6580513"/>
              <a:gd name="connsiteX281" fmla="*/ 4478277 w 21876926"/>
              <a:gd name="connsiteY281" fmla="*/ 5758446 h 6580513"/>
              <a:gd name="connsiteX282" fmla="*/ 4524899 w 21876926"/>
              <a:gd name="connsiteY282" fmla="*/ 5756618 h 6580513"/>
              <a:gd name="connsiteX283" fmla="*/ 4525913 w 21876926"/>
              <a:gd name="connsiteY283" fmla="*/ 5761799 h 6580513"/>
              <a:gd name="connsiteX284" fmla="*/ 4527940 w 21876926"/>
              <a:gd name="connsiteY284" fmla="*/ 5761799 h 6580513"/>
              <a:gd name="connsiteX285" fmla="*/ 4524899 w 21876926"/>
              <a:gd name="connsiteY285" fmla="*/ 5756618 h 6580513"/>
              <a:gd name="connsiteX286" fmla="*/ 11084425 w 21876926"/>
              <a:gd name="connsiteY286" fmla="*/ 5754484 h 6580513"/>
              <a:gd name="connsiteX287" fmla="*/ 11049965 w 21876926"/>
              <a:gd name="connsiteY287" fmla="*/ 5784355 h 6580513"/>
              <a:gd name="connsiteX288" fmla="*/ 11087466 w 21876926"/>
              <a:gd name="connsiteY288" fmla="*/ 5816970 h 6580513"/>
              <a:gd name="connsiteX289" fmla="*/ 11084425 w 21876926"/>
              <a:gd name="connsiteY289" fmla="*/ 5754484 h 6580513"/>
              <a:gd name="connsiteX290" fmla="*/ 10357729 w 21876926"/>
              <a:gd name="connsiteY290" fmla="*/ 5749302 h 6580513"/>
              <a:gd name="connsiteX291" fmla="*/ 10313134 w 21876926"/>
              <a:gd name="connsiteY291" fmla="*/ 5776125 h 6580513"/>
              <a:gd name="connsiteX292" fmla="*/ 10357729 w 21876926"/>
              <a:gd name="connsiteY292" fmla="*/ 5749302 h 6580513"/>
              <a:gd name="connsiteX293" fmla="*/ 8902309 w 21876926"/>
              <a:gd name="connsiteY293" fmla="*/ 5747473 h 6580513"/>
              <a:gd name="connsiteX294" fmla="*/ 8872916 w 21876926"/>
              <a:gd name="connsiteY294" fmla="*/ 5772163 h 6580513"/>
              <a:gd name="connsiteX295" fmla="*/ 8927647 w 21876926"/>
              <a:gd name="connsiteY295" fmla="*/ 5776735 h 6580513"/>
              <a:gd name="connsiteX296" fmla="*/ 8902309 w 21876926"/>
              <a:gd name="connsiteY296" fmla="*/ 5747473 h 6580513"/>
              <a:gd name="connsiteX297" fmla="*/ 4764091 w 21876926"/>
              <a:gd name="connsiteY297" fmla="*/ 5747473 h 6580513"/>
              <a:gd name="connsiteX298" fmla="*/ 4719496 w 21876926"/>
              <a:gd name="connsiteY298" fmla="*/ 5766981 h 6580513"/>
              <a:gd name="connsiteX299" fmla="*/ 4705307 w 21876926"/>
              <a:gd name="connsiteY299" fmla="*/ 5800510 h 6580513"/>
              <a:gd name="connsiteX300" fmla="*/ 4800578 w 21876926"/>
              <a:gd name="connsiteY300" fmla="*/ 5769724 h 6580513"/>
              <a:gd name="connsiteX301" fmla="*/ 4764091 w 21876926"/>
              <a:gd name="connsiteY301" fmla="*/ 5747473 h 6580513"/>
              <a:gd name="connsiteX302" fmla="*/ 7855339 w 21876926"/>
              <a:gd name="connsiteY302" fmla="*/ 5675539 h 6580513"/>
              <a:gd name="connsiteX303" fmla="*/ 7742837 w 21876926"/>
              <a:gd name="connsiteY303" fmla="*/ 5717602 h 6580513"/>
              <a:gd name="connsiteX304" fmla="*/ 7855339 w 21876926"/>
              <a:gd name="connsiteY304" fmla="*/ 5675539 h 6580513"/>
              <a:gd name="connsiteX305" fmla="*/ 18399027 w 21876926"/>
              <a:gd name="connsiteY305" fmla="*/ 5661213 h 6580513"/>
              <a:gd name="connsiteX306" fmla="*/ 18306795 w 21876926"/>
              <a:gd name="connsiteY306" fmla="*/ 5680720 h 6580513"/>
              <a:gd name="connsiteX307" fmla="*/ 18415243 w 21876926"/>
              <a:gd name="connsiteY307" fmla="*/ 5678892 h 6580513"/>
              <a:gd name="connsiteX308" fmla="*/ 18399027 w 21876926"/>
              <a:gd name="connsiteY308" fmla="*/ 5661213 h 6580513"/>
              <a:gd name="connsiteX309" fmla="*/ 17902399 w 21876926"/>
              <a:gd name="connsiteY309" fmla="*/ 5595069 h 6580513"/>
              <a:gd name="connsiteX310" fmla="*/ 17832467 w 21876926"/>
              <a:gd name="connsiteY310" fmla="*/ 5599032 h 6580513"/>
              <a:gd name="connsiteX311" fmla="*/ 17792939 w 21876926"/>
              <a:gd name="connsiteY311" fmla="*/ 5617320 h 6580513"/>
              <a:gd name="connsiteX312" fmla="*/ 17894291 w 21876926"/>
              <a:gd name="connsiteY312" fmla="*/ 5716383 h 6580513"/>
              <a:gd name="connsiteX313" fmla="*/ 17907467 w 21876926"/>
              <a:gd name="connsiteY313" fmla="*/ 5689255 h 6580513"/>
              <a:gd name="connsiteX314" fmla="*/ 17907467 w 21876926"/>
              <a:gd name="connsiteY314" fmla="*/ 5688036 h 6580513"/>
              <a:gd name="connsiteX315" fmla="*/ 17902399 w 21876926"/>
              <a:gd name="connsiteY315" fmla="*/ 5595069 h 6580513"/>
              <a:gd name="connsiteX316" fmla="*/ 20167623 w 21876926"/>
              <a:gd name="connsiteY316" fmla="*/ 5536851 h 6580513"/>
              <a:gd name="connsiteX317" fmla="*/ 20171679 w 21876926"/>
              <a:gd name="connsiteY317" fmla="*/ 5590802 h 6580513"/>
              <a:gd name="connsiteX318" fmla="*/ 20063231 w 21876926"/>
              <a:gd name="connsiteY318" fmla="*/ 5593850 h 6580513"/>
              <a:gd name="connsiteX319" fmla="*/ 20114923 w 21876926"/>
              <a:gd name="connsiteY319" fmla="*/ 5551787 h 6580513"/>
              <a:gd name="connsiteX320" fmla="*/ 20131139 w 21876926"/>
              <a:gd name="connsiteY320" fmla="*/ 5587449 h 6580513"/>
              <a:gd name="connsiteX321" fmla="*/ 20134179 w 21876926"/>
              <a:gd name="connsiteY321" fmla="*/ 5542642 h 6580513"/>
              <a:gd name="connsiteX322" fmla="*/ 2586028 w 21876926"/>
              <a:gd name="connsiteY322" fmla="*/ 5529841 h 6580513"/>
              <a:gd name="connsiteX323" fmla="*/ 2568799 w 21876926"/>
              <a:gd name="connsiteY323" fmla="*/ 5531669 h 6580513"/>
              <a:gd name="connsiteX324" fmla="*/ 2553596 w 21876926"/>
              <a:gd name="connsiteY324" fmla="*/ 5578305 h 6580513"/>
              <a:gd name="connsiteX325" fmla="*/ 2615421 w 21876926"/>
              <a:gd name="connsiteY325" fmla="*/ 5570380 h 6580513"/>
              <a:gd name="connsiteX326" fmla="*/ 2605285 w 21876926"/>
              <a:gd name="connsiteY326" fmla="*/ 5547824 h 6580513"/>
              <a:gd name="connsiteX327" fmla="*/ 2631637 w 21876926"/>
              <a:gd name="connsiteY327" fmla="*/ 5535632 h 6580513"/>
              <a:gd name="connsiteX328" fmla="*/ 2586028 w 21876926"/>
              <a:gd name="connsiteY328" fmla="*/ 5529841 h 6580513"/>
              <a:gd name="connsiteX329" fmla="*/ 1940414 w 21876926"/>
              <a:gd name="connsiteY329" fmla="*/ 5247893 h 6580513"/>
              <a:gd name="connsiteX330" fmla="*/ 1970820 w 21876926"/>
              <a:gd name="connsiteY330" fmla="*/ 5247893 h 6580513"/>
              <a:gd name="connsiteX331" fmla="*/ 1959671 w 21876926"/>
              <a:gd name="connsiteY331" fmla="*/ 5282641 h 6580513"/>
              <a:gd name="connsiteX332" fmla="*/ 1920144 w 21876926"/>
              <a:gd name="connsiteY332" fmla="*/ 5259171 h 6580513"/>
              <a:gd name="connsiteX333" fmla="*/ 1940414 w 21876926"/>
              <a:gd name="connsiteY333" fmla="*/ 5247893 h 6580513"/>
              <a:gd name="connsiteX334" fmla="*/ 1732641 w 21876926"/>
              <a:gd name="connsiteY334" fmla="*/ 5231434 h 6580513"/>
              <a:gd name="connsiteX335" fmla="*/ 1845143 w 21876926"/>
              <a:gd name="connsiteY335" fmla="*/ 5238749 h 6580513"/>
              <a:gd name="connsiteX336" fmla="*/ 1845143 w 21876926"/>
              <a:gd name="connsiteY336" fmla="*/ 5282641 h 6580513"/>
              <a:gd name="connsiteX337" fmla="*/ 1704263 w 21876926"/>
              <a:gd name="connsiteY337" fmla="*/ 5250027 h 6580513"/>
              <a:gd name="connsiteX338" fmla="*/ 1732641 w 21876926"/>
              <a:gd name="connsiteY338" fmla="*/ 5231434 h 6580513"/>
              <a:gd name="connsiteX339" fmla="*/ 1999199 w 21876926"/>
              <a:gd name="connsiteY339" fmla="*/ 5191809 h 6580513"/>
              <a:gd name="connsiteX340" fmla="*/ 2042780 w 21876926"/>
              <a:gd name="connsiteY340" fmla="*/ 5191809 h 6580513"/>
              <a:gd name="connsiteX341" fmla="*/ 2010347 w 21876926"/>
              <a:gd name="connsiteY341" fmla="*/ 5236615 h 6580513"/>
              <a:gd name="connsiteX342" fmla="*/ 1999199 w 21876926"/>
              <a:gd name="connsiteY342" fmla="*/ 5191809 h 6580513"/>
              <a:gd name="connsiteX343" fmla="*/ 1768115 w 21876926"/>
              <a:gd name="connsiteY343" fmla="*/ 5175044 h 6580513"/>
              <a:gd name="connsiteX344" fmla="*/ 1811697 w 21876926"/>
              <a:gd name="connsiteY344" fmla="*/ 5182360 h 6580513"/>
              <a:gd name="connsiteX345" fmla="*/ 1725547 w 21876926"/>
              <a:gd name="connsiteY345" fmla="*/ 5199734 h 6580513"/>
              <a:gd name="connsiteX346" fmla="*/ 1768115 w 21876926"/>
              <a:gd name="connsiteY346" fmla="*/ 5175044 h 6580513"/>
              <a:gd name="connsiteX347" fmla="*/ 766754 w 21876926"/>
              <a:gd name="connsiteY347" fmla="*/ 5171082 h 6580513"/>
              <a:gd name="connsiteX348" fmla="*/ 818443 w 21876926"/>
              <a:gd name="connsiteY348" fmla="*/ 5180226 h 6580513"/>
              <a:gd name="connsiteX349" fmla="*/ 731280 w 21876926"/>
              <a:gd name="connsiteY349" fmla="*/ 5196686 h 6580513"/>
              <a:gd name="connsiteX350" fmla="*/ 766754 w 21876926"/>
              <a:gd name="connsiteY350" fmla="*/ 5171082 h 6580513"/>
              <a:gd name="connsiteX351" fmla="*/ 2962046 w 21876926"/>
              <a:gd name="connsiteY351" fmla="*/ 5144563 h 6580513"/>
              <a:gd name="connsiteX352" fmla="*/ 2901235 w 21876926"/>
              <a:gd name="connsiteY352" fmla="*/ 5171082 h 6580513"/>
              <a:gd name="connsiteX353" fmla="*/ 2915424 w 21876926"/>
              <a:gd name="connsiteY353" fmla="*/ 5193942 h 6580513"/>
              <a:gd name="connsiteX354" fmla="*/ 2962046 w 21876926"/>
              <a:gd name="connsiteY354" fmla="*/ 5144563 h 6580513"/>
              <a:gd name="connsiteX355" fmla="*/ 1760007 w 21876926"/>
              <a:gd name="connsiteY355" fmla="*/ 5007400 h 6580513"/>
              <a:gd name="connsiteX356" fmla="*/ 1793453 w 21876926"/>
              <a:gd name="connsiteY356" fmla="*/ 5011667 h 6580513"/>
              <a:gd name="connsiteX357" fmla="*/ 1776223 w 21876926"/>
              <a:gd name="connsiteY357" fmla="*/ 5082383 h 6580513"/>
              <a:gd name="connsiteX358" fmla="*/ 2244471 w 21876926"/>
              <a:gd name="connsiteY358" fmla="*/ 5138162 h 6580513"/>
              <a:gd name="connsiteX359" fmla="*/ 1978928 w 21876926"/>
              <a:gd name="connsiteY359" fmla="*/ 5152793 h 6580513"/>
              <a:gd name="connsiteX360" fmla="*/ 1950549 w 21876926"/>
              <a:gd name="connsiteY360" fmla="*/ 5149745 h 6580513"/>
              <a:gd name="connsiteX361" fmla="*/ 1660682 w 21876926"/>
              <a:gd name="connsiteY361" fmla="*/ 5088174 h 6580513"/>
              <a:gd name="connsiteX362" fmla="*/ 1738723 w 21876926"/>
              <a:gd name="connsiteY362" fmla="*/ 5082383 h 6580513"/>
              <a:gd name="connsiteX363" fmla="*/ 1754939 w 21876926"/>
              <a:gd name="connsiteY363" fmla="*/ 5045501 h 6580513"/>
              <a:gd name="connsiteX364" fmla="*/ 1681966 w 21876926"/>
              <a:gd name="connsiteY364" fmla="*/ 5033918 h 6580513"/>
              <a:gd name="connsiteX365" fmla="*/ 1733655 w 21876926"/>
              <a:gd name="connsiteY365" fmla="*/ 5010448 h 6580513"/>
              <a:gd name="connsiteX366" fmla="*/ 1760007 w 21876926"/>
              <a:gd name="connsiteY366" fmla="*/ 5007400 h 6580513"/>
              <a:gd name="connsiteX367" fmla="*/ 3083669 w 21876926"/>
              <a:gd name="connsiteY367" fmla="*/ 4958326 h 6580513"/>
              <a:gd name="connsiteX368" fmla="*/ 3073533 w 21876926"/>
              <a:gd name="connsiteY368" fmla="*/ 4961374 h 6580513"/>
              <a:gd name="connsiteX369" fmla="*/ 3074547 w 21876926"/>
              <a:gd name="connsiteY369" fmla="*/ 4964422 h 6580513"/>
              <a:gd name="connsiteX370" fmla="*/ 3086709 w 21876926"/>
              <a:gd name="connsiteY370" fmla="*/ 4962288 h 6580513"/>
              <a:gd name="connsiteX371" fmla="*/ 3083669 w 21876926"/>
              <a:gd name="connsiteY371" fmla="*/ 4958326 h 6580513"/>
              <a:gd name="connsiteX372" fmla="*/ 3143467 w 21876926"/>
              <a:gd name="connsiteY372" fmla="*/ 4946133 h 6580513"/>
              <a:gd name="connsiteX373" fmla="*/ 3113061 w 21876926"/>
              <a:gd name="connsiteY373" fmla="*/ 4952230 h 6580513"/>
              <a:gd name="connsiteX374" fmla="*/ 3110020 w 21876926"/>
              <a:gd name="connsiteY374" fmla="*/ 4957411 h 6580513"/>
              <a:gd name="connsiteX375" fmla="*/ 3142453 w 21876926"/>
              <a:gd name="connsiteY375" fmla="*/ 4948267 h 6580513"/>
              <a:gd name="connsiteX376" fmla="*/ 3143467 w 21876926"/>
              <a:gd name="connsiteY376" fmla="*/ 4946133 h 6580513"/>
              <a:gd name="connsiteX377" fmla="*/ 2976235 w 21876926"/>
              <a:gd name="connsiteY377" fmla="*/ 4946133 h 6580513"/>
              <a:gd name="connsiteX378" fmla="*/ 2947857 w 21876926"/>
              <a:gd name="connsiteY378" fmla="*/ 5002523 h 6580513"/>
              <a:gd name="connsiteX379" fmla="*/ 2987384 w 21876926"/>
              <a:gd name="connsiteY379" fmla="*/ 5022031 h 6580513"/>
              <a:gd name="connsiteX380" fmla="*/ 3005627 w 21876926"/>
              <a:gd name="connsiteY380" fmla="*/ 5013496 h 6580513"/>
              <a:gd name="connsiteX381" fmla="*/ 3006641 w 21876926"/>
              <a:gd name="connsiteY381" fmla="*/ 5002523 h 6580513"/>
              <a:gd name="connsiteX382" fmla="*/ 3015763 w 21876926"/>
              <a:gd name="connsiteY382" fmla="*/ 5005266 h 6580513"/>
              <a:gd name="connsiteX383" fmla="*/ 3017790 w 21876926"/>
              <a:gd name="connsiteY383" fmla="*/ 4980577 h 6580513"/>
              <a:gd name="connsiteX384" fmla="*/ 3006641 w 21876926"/>
              <a:gd name="connsiteY384" fmla="*/ 4978748 h 6580513"/>
              <a:gd name="connsiteX385" fmla="*/ 2976235 w 21876926"/>
              <a:gd name="connsiteY385" fmla="*/ 4946133 h 6580513"/>
              <a:gd name="connsiteX386" fmla="*/ 3167791 w 21876926"/>
              <a:gd name="connsiteY386" fmla="*/ 4931808 h 6580513"/>
              <a:gd name="connsiteX387" fmla="*/ 3160697 w 21876926"/>
              <a:gd name="connsiteY387" fmla="*/ 4937904 h 6580513"/>
              <a:gd name="connsiteX388" fmla="*/ 3167791 w 21876926"/>
              <a:gd name="connsiteY388" fmla="*/ 4934551 h 6580513"/>
              <a:gd name="connsiteX389" fmla="*/ 3167791 w 21876926"/>
              <a:gd name="connsiteY389" fmla="*/ 4931808 h 6580513"/>
              <a:gd name="connsiteX390" fmla="*/ 3148534 w 21876926"/>
              <a:gd name="connsiteY390" fmla="*/ 4926321 h 6580513"/>
              <a:gd name="connsiteX391" fmla="*/ 3133331 w 21876926"/>
              <a:gd name="connsiteY391" fmla="*/ 4934551 h 6580513"/>
              <a:gd name="connsiteX392" fmla="*/ 3164751 w 21876926"/>
              <a:gd name="connsiteY392" fmla="*/ 4928759 h 6580513"/>
              <a:gd name="connsiteX393" fmla="*/ 3148534 w 21876926"/>
              <a:gd name="connsiteY393" fmla="*/ 4926321 h 6580513"/>
              <a:gd name="connsiteX394" fmla="*/ 2993465 w 21876926"/>
              <a:gd name="connsiteY394" fmla="*/ 4872370 h 6580513"/>
              <a:gd name="connsiteX395" fmla="*/ 2969141 w 21876926"/>
              <a:gd name="connsiteY395" fmla="*/ 4875418 h 6580513"/>
              <a:gd name="connsiteX396" fmla="*/ 2965087 w 21876926"/>
              <a:gd name="connsiteY396" fmla="*/ 4875418 h 6580513"/>
              <a:gd name="connsiteX397" fmla="*/ 2959005 w 21876926"/>
              <a:gd name="connsiteY397" fmla="*/ 4875418 h 6580513"/>
              <a:gd name="connsiteX398" fmla="*/ 2892113 w 21876926"/>
              <a:gd name="connsiteY398" fmla="*/ 4875418 h 6580513"/>
              <a:gd name="connsiteX399" fmla="*/ 2847518 w 21876926"/>
              <a:gd name="connsiteY399" fmla="*/ 4922358 h 6580513"/>
              <a:gd name="connsiteX400" fmla="*/ 3028939 w 21876926"/>
              <a:gd name="connsiteY400" fmla="*/ 4887915 h 6580513"/>
              <a:gd name="connsiteX401" fmla="*/ 2993465 w 21876926"/>
              <a:gd name="connsiteY401" fmla="*/ 4872370 h 6580513"/>
              <a:gd name="connsiteX402" fmla="*/ 1000878 w 21876926"/>
              <a:gd name="connsiteY402" fmla="*/ 4835488 h 6580513"/>
              <a:gd name="connsiteX403" fmla="*/ 1055608 w 21876926"/>
              <a:gd name="connsiteY403" fmla="*/ 4873589 h 6580513"/>
              <a:gd name="connsiteX404" fmla="*/ 979594 w 21876926"/>
              <a:gd name="connsiteY404" fmla="*/ 4848900 h 6580513"/>
              <a:gd name="connsiteX405" fmla="*/ 1000878 w 21876926"/>
              <a:gd name="connsiteY405" fmla="*/ 4835488 h 6580513"/>
              <a:gd name="connsiteX406" fmla="*/ 1099189 w 21876926"/>
              <a:gd name="connsiteY406" fmla="*/ 4828173 h 6580513"/>
              <a:gd name="connsiteX407" fmla="*/ 1147839 w 21876926"/>
              <a:gd name="connsiteY407" fmla="*/ 4828173 h 6580513"/>
              <a:gd name="connsiteX408" fmla="*/ 1127568 w 21876926"/>
              <a:gd name="connsiteY408" fmla="*/ 4838536 h 6580513"/>
              <a:gd name="connsiteX409" fmla="*/ 1137703 w 21876926"/>
              <a:gd name="connsiteY409" fmla="*/ 4858044 h 6580513"/>
              <a:gd name="connsiteX410" fmla="*/ 1147839 w 21876926"/>
              <a:gd name="connsiteY410" fmla="*/ 4849814 h 6580513"/>
              <a:gd name="connsiteX411" fmla="*/ 1137703 w 21876926"/>
              <a:gd name="connsiteY411" fmla="*/ 4880600 h 6580513"/>
              <a:gd name="connsiteX412" fmla="*/ 1089054 w 21876926"/>
              <a:gd name="connsiteY412" fmla="*/ 4891878 h 6580513"/>
              <a:gd name="connsiteX413" fmla="*/ 1068784 w 21876926"/>
              <a:gd name="connsiteY413" fmla="*/ 4891878 h 6580513"/>
              <a:gd name="connsiteX414" fmla="*/ 1099189 w 21876926"/>
              <a:gd name="connsiteY414" fmla="*/ 4828173 h 6580513"/>
              <a:gd name="connsiteX415" fmla="*/ 2344810 w 21876926"/>
              <a:gd name="connsiteY415" fmla="*/ 4826344 h 6580513"/>
              <a:gd name="connsiteX416" fmla="*/ 2363053 w 21876926"/>
              <a:gd name="connsiteY416" fmla="*/ 4840670 h 6580513"/>
              <a:gd name="connsiteX417" fmla="*/ 2431973 w 21876926"/>
              <a:gd name="connsiteY417" fmla="*/ 4834574 h 6580513"/>
              <a:gd name="connsiteX418" fmla="*/ 2344810 w 21876926"/>
              <a:gd name="connsiteY418" fmla="*/ 4826344 h 6580513"/>
              <a:gd name="connsiteX419" fmla="*/ 2937721 w 21876926"/>
              <a:gd name="connsiteY419" fmla="*/ 4815066 h 6580513"/>
              <a:gd name="connsiteX420" fmla="*/ 2888059 w 21876926"/>
              <a:gd name="connsiteY420" fmla="*/ 4817200 h 6580513"/>
              <a:gd name="connsiteX421" fmla="*/ 2982317 w 21876926"/>
              <a:gd name="connsiteY421" fmla="*/ 4828173 h 6580513"/>
              <a:gd name="connsiteX422" fmla="*/ 2937721 w 21876926"/>
              <a:gd name="connsiteY422" fmla="*/ 4815066 h 6580513"/>
              <a:gd name="connsiteX423" fmla="*/ 1999199 w 21876926"/>
              <a:gd name="connsiteY423" fmla="*/ 4813847 h 6580513"/>
              <a:gd name="connsiteX424" fmla="*/ 1985009 w 21876926"/>
              <a:gd name="connsiteY424" fmla="*/ 4820248 h 6580513"/>
              <a:gd name="connsiteX425" fmla="*/ 2002239 w 21876926"/>
              <a:gd name="connsiteY425" fmla="*/ 4820248 h 6580513"/>
              <a:gd name="connsiteX426" fmla="*/ 1999199 w 21876926"/>
              <a:gd name="connsiteY426" fmla="*/ 4813847 h 6580513"/>
              <a:gd name="connsiteX427" fmla="*/ 3006641 w 21876926"/>
              <a:gd name="connsiteY427" fmla="*/ 4808056 h 6580513"/>
              <a:gd name="connsiteX428" fmla="*/ 3003601 w 21876926"/>
              <a:gd name="connsiteY428" fmla="*/ 4831526 h 6580513"/>
              <a:gd name="connsiteX429" fmla="*/ 3059344 w 21876926"/>
              <a:gd name="connsiteY429" fmla="*/ 4837317 h 6580513"/>
              <a:gd name="connsiteX430" fmla="*/ 3066439 w 21876926"/>
              <a:gd name="connsiteY430" fmla="*/ 4831526 h 6580513"/>
              <a:gd name="connsiteX431" fmla="*/ 3006641 w 21876926"/>
              <a:gd name="connsiteY431" fmla="*/ 4808056 h 6580513"/>
              <a:gd name="connsiteX432" fmla="*/ 2135011 w 21876926"/>
              <a:gd name="connsiteY432" fmla="*/ 4805617 h 6580513"/>
              <a:gd name="connsiteX433" fmla="*/ 2142105 w 21876926"/>
              <a:gd name="connsiteY433" fmla="*/ 4813847 h 6580513"/>
              <a:gd name="connsiteX434" fmla="*/ 2145146 w 21876926"/>
              <a:gd name="connsiteY434" fmla="*/ 4805617 h 6580513"/>
              <a:gd name="connsiteX435" fmla="*/ 2135011 w 21876926"/>
              <a:gd name="connsiteY435" fmla="*/ 4805617 h 6580513"/>
              <a:gd name="connsiteX436" fmla="*/ 3156643 w 21876926"/>
              <a:gd name="connsiteY436" fmla="*/ 4805007 h 6580513"/>
              <a:gd name="connsiteX437" fmla="*/ 3119142 w 21876926"/>
              <a:gd name="connsiteY437" fmla="*/ 4831526 h 6580513"/>
              <a:gd name="connsiteX438" fmla="*/ 3210359 w 21876926"/>
              <a:gd name="connsiteY438" fmla="*/ 4820248 h 6580513"/>
              <a:gd name="connsiteX439" fmla="*/ 3156643 w 21876926"/>
              <a:gd name="connsiteY439" fmla="*/ 4805007 h 6580513"/>
              <a:gd name="connsiteX440" fmla="*/ 20860875 w 21876926"/>
              <a:gd name="connsiteY440" fmla="*/ 4794644 h 6580513"/>
              <a:gd name="connsiteX441" fmla="*/ 20888239 w 21876926"/>
              <a:gd name="connsiteY441" fmla="*/ 4803788 h 6580513"/>
              <a:gd name="connsiteX442" fmla="*/ 20867971 w 21876926"/>
              <a:gd name="connsiteY442" fmla="*/ 4861092 h 6580513"/>
              <a:gd name="connsiteX443" fmla="*/ 20808171 w 21876926"/>
              <a:gd name="connsiteY443" fmla="*/ 4902851 h 6580513"/>
              <a:gd name="connsiteX444" fmla="*/ 20833511 w 21876926"/>
              <a:gd name="connsiteY444" fmla="*/ 4905289 h 6580513"/>
              <a:gd name="connsiteX445" fmla="*/ 20760535 w 21876926"/>
              <a:gd name="connsiteY445" fmla="*/ 4900107 h 6580513"/>
              <a:gd name="connsiteX446" fmla="*/ 20779795 w 21876926"/>
              <a:gd name="connsiteY446" fmla="*/ 4901022 h 6580513"/>
              <a:gd name="connsiteX447" fmla="*/ 20836551 w 21876926"/>
              <a:gd name="connsiteY447" fmla="*/ 4795863 h 6580513"/>
              <a:gd name="connsiteX448" fmla="*/ 20860875 w 21876926"/>
              <a:gd name="connsiteY448" fmla="*/ 4794644 h 6580513"/>
              <a:gd name="connsiteX449" fmla="*/ 2711705 w 21876926"/>
              <a:gd name="connsiteY449" fmla="*/ 4793730 h 6580513"/>
              <a:gd name="connsiteX450" fmla="*/ 2721841 w 21876926"/>
              <a:gd name="connsiteY450" fmla="*/ 4810799 h 6580513"/>
              <a:gd name="connsiteX451" fmla="*/ 2731976 w 21876926"/>
              <a:gd name="connsiteY451" fmla="*/ 4796473 h 6580513"/>
              <a:gd name="connsiteX452" fmla="*/ 2711705 w 21876926"/>
              <a:gd name="connsiteY452" fmla="*/ 4793730 h 6580513"/>
              <a:gd name="connsiteX453" fmla="*/ 3255968 w 21876926"/>
              <a:gd name="connsiteY453" fmla="*/ 4766906 h 6580513"/>
              <a:gd name="connsiteX454" fmla="*/ 3224549 w 21876926"/>
              <a:gd name="connsiteY454" fmla="*/ 4776355 h 6580513"/>
              <a:gd name="connsiteX455" fmla="*/ 3307657 w 21876926"/>
              <a:gd name="connsiteY455" fmla="*/ 4796473 h 6580513"/>
              <a:gd name="connsiteX456" fmla="*/ 3255968 w 21876926"/>
              <a:gd name="connsiteY456" fmla="*/ 4766906 h 6580513"/>
              <a:gd name="connsiteX457" fmla="*/ 2435014 w 21876926"/>
              <a:gd name="connsiteY457" fmla="*/ 4749837 h 6580513"/>
              <a:gd name="connsiteX458" fmla="*/ 2437041 w 21876926"/>
              <a:gd name="connsiteY458" fmla="*/ 4750447 h 6580513"/>
              <a:gd name="connsiteX459" fmla="*/ 2434000 w 21876926"/>
              <a:gd name="connsiteY459" fmla="*/ 4751666 h 6580513"/>
              <a:gd name="connsiteX460" fmla="*/ 2435014 w 21876926"/>
              <a:gd name="connsiteY460" fmla="*/ 4749837 h 6580513"/>
              <a:gd name="connsiteX461" fmla="*/ 20584183 w 21876926"/>
              <a:gd name="connsiteY461" fmla="*/ 4748618 h 6580513"/>
              <a:gd name="connsiteX462" fmla="*/ 20667291 w 21876926"/>
              <a:gd name="connsiteY462" fmla="*/ 4763858 h 6580513"/>
              <a:gd name="connsiteX463" fmla="*/ 20584183 w 21876926"/>
              <a:gd name="connsiteY463" fmla="*/ 4748618 h 6580513"/>
              <a:gd name="connsiteX464" fmla="*/ 3237724 w 21876926"/>
              <a:gd name="connsiteY464" fmla="*/ 4681865 h 6580513"/>
              <a:gd name="connsiteX465" fmla="*/ 3244819 w 21876926"/>
              <a:gd name="connsiteY465" fmla="*/ 4708688 h 6580513"/>
              <a:gd name="connsiteX466" fmla="*/ 3277252 w 21876926"/>
              <a:gd name="connsiteY466" fmla="*/ 4719966 h 6580513"/>
              <a:gd name="connsiteX467" fmla="*/ 3288401 w 21876926"/>
              <a:gd name="connsiteY467" fmla="*/ 4716613 h 6580513"/>
              <a:gd name="connsiteX468" fmla="*/ 3237724 w 21876926"/>
              <a:gd name="connsiteY468" fmla="*/ 4681865 h 6580513"/>
              <a:gd name="connsiteX469" fmla="*/ 3157656 w 21876926"/>
              <a:gd name="connsiteY469" fmla="*/ 4670587 h 6580513"/>
              <a:gd name="connsiteX470" fmla="*/ 3097858 w 21876926"/>
              <a:gd name="connsiteY470" fmla="*/ 4694057 h 6580513"/>
              <a:gd name="connsiteX471" fmla="*/ 3090763 w 21876926"/>
              <a:gd name="connsiteY471" fmla="*/ 4716613 h 6580513"/>
              <a:gd name="connsiteX472" fmla="*/ 3195156 w 21876926"/>
              <a:gd name="connsiteY472" fmla="*/ 4723014 h 6580513"/>
              <a:gd name="connsiteX473" fmla="*/ 3181981 w 21876926"/>
              <a:gd name="connsiteY473" fmla="*/ 4705640 h 6580513"/>
              <a:gd name="connsiteX474" fmla="*/ 3217454 w 21876926"/>
              <a:gd name="connsiteY474" fmla="*/ 4702592 h 6580513"/>
              <a:gd name="connsiteX475" fmla="*/ 3189075 w 21876926"/>
              <a:gd name="connsiteY475" fmla="*/ 4670587 h 6580513"/>
              <a:gd name="connsiteX476" fmla="*/ 3157656 w 21876926"/>
              <a:gd name="connsiteY476" fmla="*/ 4670587 h 6580513"/>
              <a:gd name="connsiteX477" fmla="*/ 3590431 w 21876926"/>
              <a:gd name="connsiteY477" fmla="*/ 4611454 h 6580513"/>
              <a:gd name="connsiteX478" fmla="*/ 3609687 w 21876926"/>
              <a:gd name="connsiteY478" fmla="*/ 4650470 h 6580513"/>
              <a:gd name="connsiteX479" fmla="*/ 3617796 w 21876926"/>
              <a:gd name="connsiteY479" fmla="*/ 4612369 h 6580513"/>
              <a:gd name="connsiteX480" fmla="*/ 3622863 w 21876926"/>
              <a:gd name="connsiteY480" fmla="*/ 4611454 h 6580513"/>
              <a:gd name="connsiteX481" fmla="*/ 3317793 w 21876926"/>
              <a:gd name="connsiteY481" fmla="*/ 4611454 h 6580513"/>
              <a:gd name="connsiteX482" fmla="*/ 3296509 w 21876926"/>
              <a:gd name="connsiteY482" fmla="*/ 4681865 h 6580513"/>
              <a:gd name="connsiteX483" fmla="*/ 3359347 w 21876926"/>
              <a:gd name="connsiteY483" fmla="*/ 4697410 h 6580513"/>
              <a:gd name="connsiteX484" fmla="*/ 3387726 w 21876926"/>
              <a:gd name="connsiteY484" fmla="*/ 4689485 h 6580513"/>
              <a:gd name="connsiteX485" fmla="*/ 3494146 w 21876926"/>
              <a:gd name="connsiteY485" fmla="*/ 4667539 h 6580513"/>
              <a:gd name="connsiteX486" fmla="*/ 3519484 w 21876926"/>
              <a:gd name="connsiteY486" fmla="*/ 4662357 h 6580513"/>
              <a:gd name="connsiteX487" fmla="*/ 3509349 w 21876926"/>
              <a:gd name="connsiteY487" fmla="*/ 4611454 h 6580513"/>
              <a:gd name="connsiteX488" fmla="*/ 3419145 w 21876926"/>
              <a:gd name="connsiteY488" fmla="*/ 4670587 h 6580513"/>
              <a:gd name="connsiteX489" fmla="*/ 3397861 w 21876926"/>
              <a:gd name="connsiteY489" fmla="*/ 4670587 h 6580513"/>
              <a:gd name="connsiteX490" fmla="*/ 3407996 w 21876926"/>
              <a:gd name="connsiteY490" fmla="*/ 4623647 h 6580513"/>
              <a:gd name="connsiteX491" fmla="*/ 3317793 w 21876926"/>
              <a:gd name="connsiteY491" fmla="*/ 4611454 h 6580513"/>
              <a:gd name="connsiteX492" fmla="*/ 20924727 w 21876926"/>
              <a:gd name="connsiteY492" fmla="*/ 4601396 h 6580513"/>
              <a:gd name="connsiteX493" fmla="*/ 20968307 w 21876926"/>
              <a:gd name="connsiteY493" fmla="*/ 4601396 h 6580513"/>
              <a:gd name="connsiteX494" fmla="*/ 20935875 w 21876926"/>
              <a:gd name="connsiteY494" fmla="*/ 4746484 h 6580513"/>
              <a:gd name="connsiteX495" fmla="*/ 20881147 w 21876926"/>
              <a:gd name="connsiteY495" fmla="*/ 4780318 h 6580513"/>
              <a:gd name="connsiteX496" fmla="*/ 20852767 w 21876926"/>
              <a:gd name="connsiteY496" fmla="*/ 4780318 h 6580513"/>
              <a:gd name="connsiteX497" fmla="*/ 20924727 w 21876926"/>
              <a:gd name="connsiteY497" fmla="*/ 4601396 h 6580513"/>
              <a:gd name="connsiteX498" fmla="*/ 3729283 w 21876926"/>
              <a:gd name="connsiteY498" fmla="*/ 4567562 h 6580513"/>
              <a:gd name="connsiteX499" fmla="*/ 3620836 w 21876926"/>
              <a:gd name="connsiteY499" fmla="*/ 4603225 h 6580513"/>
              <a:gd name="connsiteX500" fmla="*/ 3637053 w 21876926"/>
              <a:gd name="connsiteY500" fmla="*/ 4608406 h 6580513"/>
              <a:gd name="connsiteX501" fmla="*/ 3720162 w 21876926"/>
              <a:gd name="connsiteY501" fmla="*/ 4589813 h 6580513"/>
              <a:gd name="connsiteX502" fmla="*/ 3729283 w 21876926"/>
              <a:gd name="connsiteY502" fmla="*/ 4567562 h 6580513"/>
              <a:gd name="connsiteX503" fmla="*/ 2920491 w 21876926"/>
              <a:gd name="connsiteY503" fmla="*/ 4546226 h 6580513"/>
              <a:gd name="connsiteX504" fmla="*/ 2888059 w 21876926"/>
              <a:gd name="connsiteY504" fmla="*/ 4579754 h 6580513"/>
              <a:gd name="connsiteX505" fmla="*/ 2947857 w 21876926"/>
              <a:gd name="connsiteY505" fmla="*/ 4579754 h 6580513"/>
              <a:gd name="connsiteX506" fmla="*/ 2920491 w 21876926"/>
              <a:gd name="connsiteY506" fmla="*/ 4546226 h 6580513"/>
              <a:gd name="connsiteX507" fmla="*/ 3509349 w 21876926"/>
              <a:gd name="connsiteY507" fmla="*/ 4543787 h 6580513"/>
              <a:gd name="connsiteX508" fmla="*/ 3569147 w 21876926"/>
              <a:gd name="connsiteY508" fmla="*/ 4623647 h 6580513"/>
              <a:gd name="connsiteX509" fmla="*/ 3600566 w 21876926"/>
              <a:gd name="connsiteY509" fmla="*/ 4555979 h 6580513"/>
              <a:gd name="connsiteX510" fmla="*/ 3509349 w 21876926"/>
              <a:gd name="connsiteY510" fmla="*/ 4543787 h 6580513"/>
              <a:gd name="connsiteX511" fmla="*/ 3330969 w 21876926"/>
              <a:gd name="connsiteY511" fmla="*/ 4520317 h 6580513"/>
              <a:gd name="connsiteX512" fmla="*/ 3300563 w 21876926"/>
              <a:gd name="connsiteY512" fmla="*/ 4555979 h 6580513"/>
              <a:gd name="connsiteX513" fmla="*/ 3478943 w 21876926"/>
              <a:gd name="connsiteY513" fmla="*/ 4603225 h 6580513"/>
              <a:gd name="connsiteX514" fmla="*/ 3509349 w 21876926"/>
              <a:gd name="connsiteY514" fmla="*/ 4579754 h 6580513"/>
              <a:gd name="connsiteX515" fmla="*/ 3467794 w 21876926"/>
              <a:gd name="connsiteY515" fmla="*/ 4543787 h 6580513"/>
              <a:gd name="connsiteX516" fmla="*/ 3377591 w 21876926"/>
              <a:gd name="connsiteY516" fmla="*/ 4526718 h 6580513"/>
              <a:gd name="connsiteX517" fmla="*/ 3330969 w 21876926"/>
              <a:gd name="connsiteY517" fmla="*/ 4535862 h 6580513"/>
              <a:gd name="connsiteX518" fmla="*/ 3330969 w 21876926"/>
              <a:gd name="connsiteY518" fmla="*/ 4520317 h 6580513"/>
              <a:gd name="connsiteX519" fmla="*/ 3815433 w 21876926"/>
              <a:gd name="connsiteY519" fmla="*/ 4508125 h 6580513"/>
              <a:gd name="connsiteX520" fmla="*/ 3799217 w 21876926"/>
              <a:gd name="connsiteY520" fmla="*/ 4509344 h 6580513"/>
              <a:gd name="connsiteX521" fmla="*/ 3799217 w 21876926"/>
              <a:gd name="connsiteY521" fmla="*/ 4532509 h 6580513"/>
              <a:gd name="connsiteX522" fmla="*/ 3850906 w 21876926"/>
              <a:gd name="connsiteY522" fmla="*/ 4520317 h 6580513"/>
              <a:gd name="connsiteX523" fmla="*/ 3815433 w 21876926"/>
              <a:gd name="connsiteY523" fmla="*/ 4508125 h 6580513"/>
              <a:gd name="connsiteX524" fmla="*/ 3764757 w 21876926"/>
              <a:gd name="connsiteY524" fmla="*/ 4503552 h 6580513"/>
              <a:gd name="connsiteX525" fmla="*/ 3744486 w 21876926"/>
              <a:gd name="connsiteY525" fmla="*/ 4508125 h 6580513"/>
              <a:gd name="connsiteX526" fmla="*/ 3709013 w 21876926"/>
              <a:gd name="connsiteY526" fmla="*/ 4532509 h 6580513"/>
              <a:gd name="connsiteX527" fmla="*/ 3781987 w 21876926"/>
              <a:gd name="connsiteY527" fmla="*/ 4509344 h 6580513"/>
              <a:gd name="connsiteX528" fmla="*/ 3764757 w 21876926"/>
              <a:gd name="connsiteY528" fmla="*/ 4503552 h 6580513"/>
              <a:gd name="connsiteX529" fmla="*/ 4263411 w 21876926"/>
              <a:gd name="connsiteY529" fmla="*/ 4465147 h 6580513"/>
              <a:gd name="connsiteX530" fmla="*/ 4266451 w 21876926"/>
              <a:gd name="connsiteY530" fmla="*/ 4473072 h 6580513"/>
              <a:gd name="connsiteX531" fmla="*/ 4277599 w 21876926"/>
              <a:gd name="connsiteY531" fmla="*/ 4472157 h 6580513"/>
              <a:gd name="connsiteX532" fmla="*/ 4263411 w 21876926"/>
              <a:gd name="connsiteY532" fmla="*/ 4465147 h 6580513"/>
              <a:gd name="connsiteX533" fmla="*/ 3461840 w 21876926"/>
              <a:gd name="connsiteY533" fmla="*/ 4464004 h 6580513"/>
              <a:gd name="connsiteX534" fmla="*/ 3435361 w 21876926"/>
              <a:gd name="connsiteY534" fmla="*/ 4465147 h 6580513"/>
              <a:gd name="connsiteX535" fmla="*/ 3407996 w 21876926"/>
              <a:gd name="connsiteY535" fmla="*/ 4496847 h 6580513"/>
              <a:gd name="connsiteX536" fmla="*/ 3489078 w 21876926"/>
              <a:gd name="connsiteY536" fmla="*/ 4465147 h 6580513"/>
              <a:gd name="connsiteX537" fmla="*/ 3461840 w 21876926"/>
              <a:gd name="connsiteY537" fmla="*/ 4464004 h 6580513"/>
              <a:gd name="connsiteX538" fmla="*/ 3177927 w 21876926"/>
              <a:gd name="connsiteY538" fmla="*/ 4441676 h 6580513"/>
              <a:gd name="connsiteX539" fmla="*/ 3077587 w 21876926"/>
              <a:gd name="connsiteY539" fmla="*/ 4473072 h 6580513"/>
              <a:gd name="connsiteX540" fmla="*/ 3039074 w 21876926"/>
              <a:gd name="connsiteY540" fmla="*/ 4532509 h 6580513"/>
              <a:gd name="connsiteX541" fmla="*/ 3199211 w 21876926"/>
              <a:gd name="connsiteY541" fmla="*/ 4485264 h 6580513"/>
              <a:gd name="connsiteX542" fmla="*/ 3177927 w 21876926"/>
              <a:gd name="connsiteY542" fmla="*/ 4485264 h 6580513"/>
              <a:gd name="connsiteX543" fmla="*/ 3177927 w 21876926"/>
              <a:gd name="connsiteY543" fmla="*/ 4441676 h 6580513"/>
              <a:gd name="connsiteX544" fmla="*/ 3549890 w 21876926"/>
              <a:gd name="connsiteY544" fmla="*/ 4427350 h 6580513"/>
              <a:gd name="connsiteX545" fmla="*/ 3530633 w 21876926"/>
              <a:gd name="connsiteY545" fmla="*/ 4429484 h 6580513"/>
              <a:gd name="connsiteX546" fmla="*/ 3590431 w 21876926"/>
              <a:gd name="connsiteY546" fmla="*/ 4441676 h 6580513"/>
              <a:gd name="connsiteX547" fmla="*/ 3549890 w 21876926"/>
              <a:gd name="connsiteY547" fmla="*/ 4427350 h 6580513"/>
              <a:gd name="connsiteX548" fmla="*/ 3314752 w 21876926"/>
              <a:gd name="connsiteY548" fmla="*/ 4421864 h 6580513"/>
              <a:gd name="connsiteX549" fmla="*/ 3299549 w 21876926"/>
              <a:gd name="connsiteY549" fmla="*/ 4423083 h 6580513"/>
              <a:gd name="connsiteX550" fmla="*/ 3289414 w 21876926"/>
              <a:gd name="connsiteY550" fmla="*/ 4441676 h 6580513"/>
              <a:gd name="connsiteX551" fmla="*/ 3300563 w 21876926"/>
              <a:gd name="connsiteY551" fmla="*/ 4465147 h 6580513"/>
              <a:gd name="connsiteX552" fmla="*/ 3349212 w 21876926"/>
              <a:gd name="connsiteY552" fmla="*/ 4465147 h 6580513"/>
              <a:gd name="connsiteX553" fmla="*/ 3314752 w 21876926"/>
              <a:gd name="connsiteY553" fmla="*/ 4421864 h 6580513"/>
              <a:gd name="connsiteX554" fmla="*/ 3771851 w 21876926"/>
              <a:gd name="connsiteY554" fmla="*/ 4417901 h 6580513"/>
              <a:gd name="connsiteX555" fmla="*/ 3739419 w 21876926"/>
              <a:gd name="connsiteY555" fmla="*/ 4465147 h 6580513"/>
              <a:gd name="connsiteX556" fmla="*/ 3719148 w 21876926"/>
              <a:gd name="connsiteY556" fmla="*/ 4476120 h 6580513"/>
              <a:gd name="connsiteX557" fmla="*/ 3781987 w 21876926"/>
              <a:gd name="connsiteY557" fmla="*/ 4465147 h 6580513"/>
              <a:gd name="connsiteX558" fmla="*/ 3771851 w 21876926"/>
              <a:gd name="connsiteY558" fmla="*/ 4417901 h 6580513"/>
              <a:gd name="connsiteX559" fmla="*/ 3939083 w 21876926"/>
              <a:gd name="connsiteY559" fmla="*/ 4397784 h 6580513"/>
              <a:gd name="connsiteX560" fmla="*/ 3890434 w 21876926"/>
              <a:gd name="connsiteY560" fmla="*/ 4405709 h 6580513"/>
              <a:gd name="connsiteX561" fmla="*/ 4033341 w 21876926"/>
              <a:gd name="connsiteY561" fmla="*/ 4488617 h 6580513"/>
              <a:gd name="connsiteX562" fmla="*/ 4068814 w 21876926"/>
              <a:gd name="connsiteY562" fmla="*/ 4514221 h 6580513"/>
              <a:gd name="connsiteX563" fmla="*/ 4114423 w 21876926"/>
              <a:gd name="connsiteY563" fmla="*/ 4504162 h 6580513"/>
              <a:gd name="connsiteX564" fmla="*/ 4059692 w 21876926"/>
              <a:gd name="connsiteY564" fmla="*/ 4498980 h 6580513"/>
              <a:gd name="connsiteX565" fmla="*/ 4048543 w 21876926"/>
              <a:gd name="connsiteY565" fmla="*/ 4456917 h 6580513"/>
              <a:gd name="connsiteX566" fmla="*/ 4080976 w 21876926"/>
              <a:gd name="connsiteY566" fmla="*/ 4469109 h 6580513"/>
              <a:gd name="connsiteX567" fmla="*/ 4093139 w 21876926"/>
              <a:gd name="connsiteY567" fmla="*/ 4405709 h 6580513"/>
              <a:gd name="connsiteX568" fmla="*/ 3939083 w 21876926"/>
              <a:gd name="connsiteY568" fmla="*/ 4397784 h 6580513"/>
              <a:gd name="connsiteX569" fmla="*/ 3307657 w 21876926"/>
              <a:gd name="connsiteY569" fmla="*/ 4394431 h 6580513"/>
              <a:gd name="connsiteX570" fmla="*/ 3219481 w 21876926"/>
              <a:gd name="connsiteY570" fmla="*/ 4429484 h 6580513"/>
              <a:gd name="connsiteX571" fmla="*/ 3269143 w 21876926"/>
              <a:gd name="connsiteY571" fmla="*/ 4465147 h 6580513"/>
              <a:gd name="connsiteX572" fmla="*/ 3307657 w 21876926"/>
              <a:gd name="connsiteY572" fmla="*/ 4394431 h 6580513"/>
              <a:gd name="connsiteX573" fmla="*/ 4363749 w 21876926"/>
              <a:gd name="connsiteY573" fmla="*/ 4361512 h 6580513"/>
              <a:gd name="connsiteX574" fmla="*/ 4370844 w 21876926"/>
              <a:gd name="connsiteY574" fmla="*/ 4420950 h 6580513"/>
              <a:gd name="connsiteX575" fmla="*/ 4406317 w 21876926"/>
              <a:gd name="connsiteY575" fmla="*/ 4427046 h 6580513"/>
              <a:gd name="connsiteX576" fmla="*/ 4432669 w 21876926"/>
              <a:gd name="connsiteY576" fmla="*/ 4397784 h 6580513"/>
              <a:gd name="connsiteX577" fmla="*/ 4534021 w 21876926"/>
              <a:gd name="connsiteY577" fmla="*/ 4378886 h 6580513"/>
              <a:gd name="connsiteX578" fmla="*/ 4482331 w 21876926"/>
              <a:gd name="connsiteY578" fmla="*/ 4397784 h 6580513"/>
              <a:gd name="connsiteX579" fmla="*/ 4472197 w 21876926"/>
              <a:gd name="connsiteY579" fmla="*/ 4361512 h 6580513"/>
              <a:gd name="connsiteX580" fmla="*/ 4434696 w 21876926"/>
              <a:gd name="connsiteY580" fmla="*/ 4361512 h 6580513"/>
              <a:gd name="connsiteX581" fmla="*/ 3914758 w 21876926"/>
              <a:gd name="connsiteY581" fmla="*/ 4327069 h 6580513"/>
              <a:gd name="connsiteX582" fmla="*/ 3931988 w 21876926"/>
              <a:gd name="connsiteY582" fmla="*/ 4338042 h 6580513"/>
              <a:gd name="connsiteX583" fmla="*/ 3927934 w 21876926"/>
              <a:gd name="connsiteY583" fmla="*/ 4327069 h 6580513"/>
              <a:gd name="connsiteX584" fmla="*/ 3914758 w 21876926"/>
              <a:gd name="connsiteY584" fmla="*/ 4327069 h 6580513"/>
              <a:gd name="connsiteX585" fmla="*/ 4515778 w 21876926"/>
              <a:gd name="connsiteY585" fmla="*/ 4317924 h 6580513"/>
              <a:gd name="connsiteX586" fmla="*/ 4463075 w 21876926"/>
              <a:gd name="connsiteY586" fmla="*/ 4327069 h 6580513"/>
              <a:gd name="connsiteX587" fmla="*/ 4542129 w 21876926"/>
              <a:gd name="connsiteY587" fmla="*/ 4350539 h 6580513"/>
              <a:gd name="connsiteX588" fmla="*/ 4534021 w 21876926"/>
              <a:gd name="connsiteY588" fmla="*/ 4319753 h 6580513"/>
              <a:gd name="connsiteX589" fmla="*/ 4515778 w 21876926"/>
              <a:gd name="connsiteY589" fmla="*/ 4317924 h 6580513"/>
              <a:gd name="connsiteX590" fmla="*/ 4464088 w 21876926"/>
              <a:gd name="connsiteY590" fmla="*/ 4270679 h 6580513"/>
              <a:gd name="connsiteX591" fmla="*/ 4454967 w 21876926"/>
              <a:gd name="connsiteY591" fmla="*/ 4282872 h 6580513"/>
              <a:gd name="connsiteX592" fmla="*/ 4459021 w 21876926"/>
              <a:gd name="connsiteY592" fmla="*/ 4305732 h 6580513"/>
              <a:gd name="connsiteX593" fmla="*/ 4489426 w 21876926"/>
              <a:gd name="connsiteY593" fmla="*/ 4298417 h 6580513"/>
              <a:gd name="connsiteX594" fmla="*/ 4464088 w 21876926"/>
              <a:gd name="connsiteY594" fmla="*/ 4270679 h 6580513"/>
              <a:gd name="connsiteX595" fmla="*/ 3789081 w 21876926"/>
              <a:gd name="connsiteY595" fmla="*/ 4253305 h 6580513"/>
              <a:gd name="connsiteX596" fmla="*/ 3771851 w 21876926"/>
              <a:gd name="connsiteY596" fmla="*/ 4279823 h 6580513"/>
              <a:gd name="connsiteX597" fmla="*/ 3792122 w 21876926"/>
              <a:gd name="connsiteY597" fmla="*/ 4374009 h 6580513"/>
              <a:gd name="connsiteX598" fmla="*/ 3830636 w 21876926"/>
              <a:gd name="connsiteY598" fmla="*/ 4327069 h 6580513"/>
              <a:gd name="connsiteX599" fmla="*/ 3792122 w 21876926"/>
              <a:gd name="connsiteY599" fmla="*/ 4292016 h 6580513"/>
              <a:gd name="connsiteX600" fmla="*/ 3900569 w 21876926"/>
              <a:gd name="connsiteY600" fmla="*/ 4338042 h 6580513"/>
              <a:gd name="connsiteX601" fmla="*/ 3893474 w 21876926"/>
              <a:gd name="connsiteY601" fmla="*/ 4329812 h 6580513"/>
              <a:gd name="connsiteX602" fmla="*/ 3880299 w 21876926"/>
              <a:gd name="connsiteY602" fmla="*/ 4314572 h 6580513"/>
              <a:gd name="connsiteX603" fmla="*/ 3865095 w 21876926"/>
              <a:gd name="connsiteY603" fmla="*/ 4312743 h 6580513"/>
              <a:gd name="connsiteX604" fmla="*/ 3844825 w 21876926"/>
              <a:gd name="connsiteY604" fmla="*/ 4303294 h 6580513"/>
              <a:gd name="connsiteX605" fmla="*/ 3880299 w 21876926"/>
              <a:gd name="connsiteY605" fmla="*/ 4259706 h 6580513"/>
              <a:gd name="connsiteX606" fmla="*/ 3848879 w 21876926"/>
              <a:gd name="connsiteY606" fmla="*/ 4259706 h 6580513"/>
              <a:gd name="connsiteX607" fmla="*/ 3781987 w 21876926"/>
              <a:gd name="connsiteY607" fmla="*/ 4268546 h 6580513"/>
              <a:gd name="connsiteX608" fmla="*/ 3789081 w 21876926"/>
              <a:gd name="connsiteY608" fmla="*/ 4253305 h 6580513"/>
              <a:gd name="connsiteX609" fmla="*/ 4413412 w 21876926"/>
              <a:gd name="connsiteY609" fmla="*/ 4248123 h 6580513"/>
              <a:gd name="connsiteX610" fmla="*/ 4263411 w 21876926"/>
              <a:gd name="connsiteY610" fmla="*/ 4259706 h 6580513"/>
              <a:gd name="connsiteX611" fmla="*/ 4413412 w 21876926"/>
              <a:gd name="connsiteY611" fmla="*/ 4248123 h 6580513"/>
              <a:gd name="connsiteX612" fmla="*/ 4022192 w 21876926"/>
              <a:gd name="connsiteY612" fmla="*/ 4248123 h 6580513"/>
              <a:gd name="connsiteX613" fmla="*/ 3991786 w 21876926"/>
              <a:gd name="connsiteY613" fmla="*/ 4292016 h 6580513"/>
              <a:gd name="connsiteX614" fmla="*/ 4019151 w 21876926"/>
              <a:gd name="connsiteY614" fmla="*/ 4288968 h 6580513"/>
              <a:gd name="connsiteX615" fmla="*/ 4022192 w 21876926"/>
              <a:gd name="connsiteY615" fmla="*/ 4268546 h 6580513"/>
              <a:gd name="connsiteX616" fmla="*/ 4033341 w 21876926"/>
              <a:gd name="connsiteY616" fmla="*/ 4268546 h 6580513"/>
              <a:gd name="connsiteX617" fmla="*/ 4022192 w 21876926"/>
              <a:gd name="connsiteY617" fmla="*/ 4248123 h 6580513"/>
              <a:gd name="connsiteX618" fmla="*/ 3890434 w 21876926"/>
              <a:gd name="connsiteY618" fmla="*/ 4248123 h 6580513"/>
              <a:gd name="connsiteX619" fmla="*/ 3886379 w 21876926"/>
              <a:gd name="connsiteY619" fmla="*/ 4253305 h 6580513"/>
              <a:gd name="connsiteX620" fmla="*/ 3897528 w 21876926"/>
              <a:gd name="connsiteY620" fmla="*/ 4256353 h 6580513"/>
              <a:gd name="connsiteX621" fmla="*/ 3890434 w 21876926"/>
              <a:gd name="connsiteY621" fmla="*/ 4248123 h 6580513"/>
              <a:gd name="connsiteX622" fmla="*/ 4471183 w 21876926"/>
              <a:gd name="connsiteY622" fmla="*/ 4233797 h 6580513"/>
              <a:gd name="connsiteX623" fmla="*/ 4423547 w 21876926"/>
              <a:gd name="connsiteY623" fmla="*/ 4259706 h 6580513"/>
              <a:gd name="connsiteX624" fmla="*/ 4472197 w 21876926"/>
              <a:gd name="connsiteY624" fmla="*/ 4248123 h 6580513"/>
              <a:gd name="connsiteX625" fmla="*/ 4514765 w 21876926"/>
              <a:gd name="connsiteY625" fmla="*/ 4282872 h 6580513"/>
              <a:gd name="connsiteX626" fmla="*/ 4503615 w 21876926"/>
              <a:gd name="connsiteY626" fmla="*/ 4295978 h 6580513"/>
              <a:gd name="connsiteX627" fmla="*/ 4537062 w 21876926"/>
              <a:gd name="connsiteY627" fmla="*/ 4290797 h 6580513"/>
              <a:gd name="connsiteX628" fmla="*/ 4542129 w 21876926"/>
              <a:gd name="connsiteY628" fmla="*/ 4270679 h 6580513"/>
              <a:gd name="connsiteX629" fmla="*/ 4555305 w 21876926"/>
              <a:gd name="connsiteY629" fmla="*/ 4288968 h 6580513"/>
              <a:gd name="connsiteX630" fmla="*/ 4568481 w 21876926"/>
              <a:gd name="connsiteY630" fmla="*/ 4286834 h 6580513"/>
              <a:gd name="connsiteX631" fmla="*/ 4542129 w 21876926"/>
              <a:gd name="connsiteY631" fmla="*/ 4235626 h 6580513"/>
              <a:gd name="connsiteX632" fmla="*/ 4471183 w 21876926"/>
              <a:gd name="connsiteY632" fmla="*/ 4233797 h 6580513"/>
              <a:gd name="connsiteX633" fmla="*/ 4090098 w 21876926"/>
              <a:gd name="connsiteY633" fmla="*/ 4231359 h 6580513"/>
              <a:gd name="connsiteX634" fmla="*/ 4080976 w 21876926"/>
              <a:gd name="connsiteY634" fmla="*/ 4235626 h 6580513"/>
              <a:gd name="connsiteX635" fmla="*/ 4113409 w 21876926"/>
              <a:gd name="connsiteY635" fmla="*/ 4279823 h 6580513"/>
              <a:gd name="connsiteX636" fmla="*/ 4103274 w 21876926"/>
              <a:gd name="connsiteY636" fmla="*/ 4338042 h 6580513"/>
              <a:gd name="connsiteX637" fmla="*/ 4071855 w 21876926"/>
              <a:gd name="connsiteY637" fmla="*/ 4338042 h 6580513"/>
              <a:gd name="connsiteX638" fmla="*/ 4200572 w 21876926"/>
              <a:gd name="connsiteY638" fmla="*/ 4408757 h 6580513"/>
              <a:gd name="connsiteX639" fmla="*/ 4162058 w 21876926"/>
              <a:gd name="connsiteY639" fmla="*/ 4408757 h 6580513"/>
              <a:gd name="connsiteX640" fmla="*/ 4183342 w 21876926"/>
              <a:gd name="connsiteY640" fmla="*/ 4465147 h 6580513"/>
              <a:gd name="connsiteX641" fmla="*/ 4252261 w 21876926"/>
              <a:gd name="connsiteY641" fmla="*/ 4465147 h 6580513"/>
              <a:gd name="connsiteX642" fmla="*/ 4210707 w 21876926"/>
              <a:gd name="connsiteY642" fmla="*/ 4420950 h 6580513"/>
              <a:gd name="connsiteX643" fmla="*/ 4343479 w 21876926"/>
              <a:gd name="connsiteY643" fmla="*/ 4361512 h 6580513"/>
              <a:gd name="connsiteX644" fmla="*/ 4204626 w 21876926"/>
              <a:gd name="connsiteY644" fmla="*/ 4350539 h 6580513"/>
              <a:gd name="connsiteX645" fmla="*/ 4113409 w 21876926"/>
              <a:gd name="connsiteY645" fmla="*/ 4350539 h 6580513"/>
              <a:gd name="connsiteX646" fmla="*/ 4103274 w 21876926"/>
              <a:gd name="connsiteY646" fmla="*/ 4292016 h 6580513"/>
              <a:gd name="connsiteX647" fmla="*/ 4151923 w 21876926"/>
              <a:gd name="connsiteY647" fmla="*/ 4303294 h 6580513"/>
              <a:gd name="connsiteX648" fmla="*/ 4101247 w 21876926"/>
              <a:gd name="connsiteY648" fmla="*/ 4232883 h 6580513"/>
              <a:gd name="connsiteX649" fmla="*/ 4090098 w 21876926"/>
              <a:gd name="connsiteY649" fmla="*/ 4231359 h 6580513"/>
              <a:gd name="connsiteX650" fmla="*/ 4231991 w 21876926"/>
              <a:gd name="connsiteY650" fmla="*/ 4224653 h 6580513"/>
              <a:gd name="connsiteX651" fmla="*/ 4162058 w 21876926"/>
              <a:gd name="connsiteY651" fmla="*/ 4259706 h 6580513"/>
              <a:gd name="connsiteX652" fmla="*/ 4221856 w 21876926"/>
              <a:gd name="connsiteY652" fmla="*/ 4235626 h 6580513"/>
              <a:gd name="connsiteX653" fmla="*/ 4231991 w 21876926"/>
              <a:gd name="connsiteY653" fmla="*/ 4224653 h 6580513"/>
              <a:gd name="connsiteX654" fmla="*/ 3770838 w 21876926"/>
              <a:gd name="connsiteY654" fmla="*/ 4224653 h 6580513"/>
              <a:gd name="connsiteX655" fmla="*/ 3721175 w 21876926"/>
              <a:gd name="connsiteY655" fmla="*/ 4227701 h 6580513"/>
              <a:gd name="connsiteX656" fmla="*/ 3729283 w 21876926"/>
              <a:gd name="connsiteY656" fmla="*/ 4235626 h 6580513"/>
              <a:gd name="connsiteX657" fmla="*/ 3670499 w 21876926"/>
              <a:gd name="connsiteY657" fmla="*/ 4256353 h 6580513"/>
              <a:gd name="connsiteX658" fmla="*/ 3770838 w 21876926"/>
              <a:gd name="connsiteY658" fmla="*/ 4224653 h 6580513"/>
              <a:gd name="connsiteX659" fmla="*/ 4033341 w 21876926"/>
              <a:gd name="connsiteY659" fmla="*/ 4208498 h 6580513"/>
              <a:gd name="connsiteX660" fmla="*/ 3975570 w 21876926"/>
              <a:gd name="connsiteY660" fmla="*/ 4212461 h 6580513"/>
              <a:gd name="connsiteX661" fmla="*/ 4009016 w 21876926"/>
              <a:gd name="connsiteY661" fmla="*/ 4221605 h 6580513"/>
              <a:gd name="connsiteX662" fmla="*/ 4043476 w 21876926"/>
              <a:gd name="connsiteY662" fmla="*/ 4212461 h 6580513"/>
              <a:gd name="connsiteX663" fmla="*/ 4033341 w 21876926"/>
              <a:gd name="connsiteY663" fmla="*/ 4208498 h 6580513"/>
              <a:gd name="connsiteX664" fmla="*/ 4824903 w 21876926"/>
              <a:gd name="connsiteY664" fmla="*/ 4203317 h 6580513"/>
              <a:gd name="connsiteX665" fmla="*/ 4793483 w 21876926"/>
              <a:gd name="connsiteY665" fmla="*/ 4258487 h 6580513"/>
              <a:gd name="connsiteX666" fmla="*/ 4850241 w 21876926"/>
              <a:gd name="connsiteY666" fmla="*/ 4257268 h 6580513"/>
              <a:gd name="connsiteX667" fmla="*/ 4824903 w 21876926"/>
              <a:gd name="connsiteY667" fmla="*/ 4203317 h 6580513"/>
              <a:gd name="connsiteX668" fmla="*/ 4643482 w 21876926"/>
              <a:gd name="connsiteY668" fmla="*/ 4191734 h 6580513"/>
              <a:gd name="connsiteX669" fmla="*/ 4581657 w 21876926"/>
              <a:gd name="connsiteY669" fmla="*/ 4285005 h 6580513"/>
              <a:gd name="connsiteX670" fmla="*/ 4617130 w 21876926"/>
              <a:gd name="connsiteY670" fmla="*/ 4279823 h 6580513"/>
              <a:gd name="connsiteX671" fmla="*/ 4643482 w 21876926"/>
              <a:gd name="connsiteY671" fmla="*/ 4270679 h 6580513"/>
              <a:gd name="connsiteX672" fmla="*/ 4693145 w 21876926"/>
              <a:gd name="connsiteY672" fmla="*/ 4253305 h 6580513"/>
              <a:gd name="connsiteX673" fmla="*/ 4774227 w 21876926"/>
              <a:gd name="connsiteY673" fmla="*/ 4257268 h 6580513"/>
              <a:gd name="connsiteX674" fmla="*/ 4776253 w 21876926"/>
              <a:gd name="connsiteY674" fmla="*/ 4224653 h 6580513"/>
              <a:gd name="connsiteX675" fmla="*/ 4643482 w 21876926"/>
              <a:gd name="connsiteY675" fmla="*/ 4191734 h 6580513"/>
              <a:gd name="connsiteX676" fmla="*/ 992769 w 21876926"/>
              <a:gd name="connsiteY676" fmla="*/ 4188991 h 6580513"/>
              <a:gd name="connsiteX677" fmla="*/ 1047500 w 21876926"/>
              <a:gd name="connsiteY677" fmla="*/ 4261535 h 6580513"/>
              <a:gd name="connsiteX678" fmla="*/ 992769 w 21876926"/>
              <a:gd name="connsiteY678" fmla="*/ 4188991 h 6580513"/>
              <a:gd name="connsiteX679" fmla="*/ 3778946 w 21876926"/>
              <a:gd name="connsiteY679" fmla="*/ 4186857 h 6580513"/>
              <a:gd name="connsiteX680" fmla="*/ 3762730 w 21876926"/>
              <a:gd name="connsiteY680" fmla="*/ 4209108 h 6580513"/>
              <a:gd name="connsiteX681" fmla="*/ 3788068 w 21876926"/>
              <a:gd name="connsiteY681" fmla="*/ 4206060 h 6580513"/>
              <a:gd name="connsiteX682" fmla="*/ 3803271 w 21876926"/>
              <a:gd name="connsiteY682" fmla="*/ 4188991 h 6580513"/>
              <a:gd name="connsiteX683" fmla="*/ 3778946 w 21876926"/>
              <a:gd name="connsiteY683" fmla="*/ 4186857 h 6580513"/>
              <a:gd name="connsiteX684" fmla="*/ 5776601 w 21876926"/>
              <a:gd name="connsiteY684" fmla="*/ 4186552 h 6580513"/>
              <a:gd name="connsiteX685" fmla="*/ 5773561 w 21876926"/>
              <a:gd name="connsiteY685" fmla="*/ 4192953 h 6580513"/>
              <a:gd name="connsiteX686" fmla="*/ 5802953 w 21876926"/>
              <a:gd name="connsiteY686" fmla="*/ 4192953 h 6580513"/>
              <a:gd name="connsiteX687" fmla="*/ 5793831 w 21876926"/>
              <a:gd name="connsiteY687" fmla="*/ 4186552 h 6580513"/>
              <a:gd name="connsiteX688" fmla="*/ 5776601 w 21876926"/>
              <a:gd name="connsiteY688" fmla="*/ 4186552 h 6580513"/>
              <a:gd name="connsiteX689" fmla="*/ 4993147 w 21876926"/>
              <a:gd name="connsiteY689" fmla="*/ 4181675 h 6580513"/>
              <a:gd name="connsiteX690" fmla="*/ 4957674 w 21876926"/>
              <a:gd name="connsiteY690" fmla="*/ 4203317 h 6580513"/>
              <a:gd name="connsiteX691" fmla="*/ 5016459 w 21876926"/>
              <a:gd name="connsiteY691" fmla="*/ 4215509 h 6580513"/>
              <a:gd name="connsiteX692" fmla="*/ 4993147 w 21876926"/>
              <a:gd name="connsiteY692" fmla="*/ 4181675 h 6580513"/>
              <a:gd name="connsiteX693" fmla="*/ 5856669 w 21876926"/>
              <a:gd name="connsiteY693" fmla="*/ 4179237 h 6580513"/>
              <a:gd name="connsiteX694" fmla="*/ 5849575 w 21876926"/>
              <a:gd name="connsiteY694" fmla="*/ 4190819 h 6580513"/>
              <a:gd name="connsiteX695" fmla="*/ 5853629 w 21876926"/>
              <a:gd name="connsiteY695" fmla="*/ 4190819 h 6580513"/>
              <a:gd name="connsiteX696" fmla="*/ 5884035 w 21876926"/>
              <a:gd name="connsiteY696" fmla="*/ 4187771 h 6580513"/>
              <a:gd name="connsiteX697" fmla="*/ 5856669 w 21876926"/>
              <a:gd name="connsiteY697" fmla="*/ 4179237 h 6580513"/>
              <a:gd name="connsiteX698" fmla="*/ 1565410 w 21876926"/>
              <a:gd name="connsiteY698" fmla="*/ 4178627 h 6580513"/>
              <a:gd name="connsiteX699" fmla="*/ 1619127 w 21876926"/>
              <a:gd name="connsiteY699" fmla="*/ 4201183 h 6580513"/>
              <a:gd name="connsiteX700" fmla="*/ 1511693 w 21876926"/>
              <a:gd name="connsiteY700" fmla="*/ 4201183 h 6580513"/>
              <a:gd name="connsiteX701" fmla="*/ 1565410 w 21876926"/>
              <a:gd name="connsiteY701" fmla="*/ 4178627 h 6580513"/>
              <a:gd name="connsiteX702" fmla="*/ 4312059 w 21876926"/>
              <a:gd name="connsiteY702" fmla="*/ 4177408 h 6580513"/>
              <a:gd name="connsiteX703" fmla="*/ 4252261 w 21876926"/>
              <a:gd name="connsiteY703" fmla="*/ 4188991 h 6580513"/>
              <a:gd name="connsiteX704" fmla="*/ 4312059 w 21876926"/>
              <a:gd name="connsiteY704" fmla="*/ 4177408 h 6580513"/>
              <a:gd name="connsiteX705" fmla="*/ 2184673 w 21876926"/>
              <a:gd name="connsiteY705" fmla="*/ 4163082 h 6580513"/>
              <a:gd name="connsiteX706" fmla="*/ 2224201 w 21876926"/>
              <a:gd name="connsiteY706" fmla="*/ 4173445 h 6580513"/>
              <a:gd name="connsiteX707" fmla="*/ 2194809 w 21876926"/>
              <a:gd name="connsiteY707" fmla="*/ 4173445 h 6580513"/>
              <a:gd name="connsiteX708" fmla="*/ 2183660 w 21876926"/>
              <a:gd name="connsiteY708" fmla="*/ 4198135 h 6580513"/>
              <a:gd name="connsiteX709" fmla="*/ 2149200 w 21876926"/>
              <a:gd name="connsiteY709" fmla="*/ 4185638 h 6580513"/>
              <a:gd name="connsiteX710" fmla="*/ 2184673 w 21876926"/>
              <a:gd name="connsiteY710" fmla="*/ 4163082 h 6580513"/>
              <a:gd name="connsiteX711" fmla="*/ 5113757 w 21876926"/>
              <a:gd name="connsiteY711" fmla="*/ 4159119 h 6580513"/>
              <a:gd name="connsiteX712" fmla="*/ 5108689 w 21876926"/>
              <a:gd name="connsiteY712" fmla="*/ 4191734 h 6580513"/>
              <a:gd name="connsiteX713" fmla="*/ 5158352 w 21876926"/>
              <a:gd name="connsiteY713" fmla="*/ 4198745 h 6580513"/>
              <a:gd name="connsiteX714" fmla="*/ 5173555 w 21876926"/>
              <a:gd name="connsiteY714" fmla="*/ 4192953 h 6580513"/>
              <a:gd name="connsiteX715" fmla="*/ 5136055 w 21876926"/>
              <a:gd name="connsiteY715" fmla="*/ 4180456 h 6580513"/>
              <a:gd name="connsiteX716" fmla="*/ 5136055 w 21876926"/>
              <a:gd name="connsiteY716" fmla="*/ 4159119 h 6580513"/>
              <a:gd name="connsiteX717" fmla="*/ 5113757 w 21876926"/>
              <a:gd name="connsiteY717" fmla="*/ 4159119 h 6580513"/>
              <a:gd name="connsiteX718" fmla="*/ 4837065 w 21876926"/>
              <a:gd name="connsiteY718" fmla="*/ 4157900 h 6580513"/>
              <a:gd name="connsiteX719" fmla="*/ 4814767 w 21876926"/>
              <a:gd name="connsiteY719" fmla="*/ 4180456 h 6580513"/>
              <a:gd name="connsiteX720" fmla="*/ 4856322 w 21876926"/>
              <a:gd name="connsiteY720" fmla="*/ 4203317 h 6580513"/>
              <a:gd name="connsiteX721" fmla="*/ 4866457 w 21876926"/>
              <a:gd name="connsiteY721" fmla="*/ 4168264 h 6580513"/>
              <a:gd name="connsiteX722" fmla="*/ 4837065 w 21876926"/>
              <a:gd name="connsiteY722" fmla="*/ 4157900 h 6580513"/>
              <a:gd name="connsiteX723" fmla="*/ 4406317 w 21876926"/>
              <a:gd name="connsiteY723" fmla="*/ 4157900 h 6580513"/>
              <a:gd name="connsiteX724" fmla="*/ 4344493 w 21876926"/>
              <a:gd name="connsiteY724" fmla="*/ 4169483 h 6580513"/>
              <a:gd name="connsiteX725" fmla="*/ 4406317 w 21876926"/>
              <a:gd name="connsiteY725" fmla="*/ 4157900 h 6580513"/>
              <a:gd name="connsiteX726" fmla="*/ 1806629 w 21876926"/>
              <a:gd name="connsiteY726" fmla="*/ 4156071 h 6580513"/>
              <a:gd name="connsiteX727" fmla="*/ 1845143 w 21876926"/>
              <a:gd name="connsiteY727" fmla="*/ 4157900 h 6580513"/>
              <a:gd name="connsiteX728" fmla="*/ 1857305 w 21876926"/>
              <a:gd name="connsiteY728" fmla="*/ 4181675 h 6580513"/>
              <a:gd name="connsiteX729" fmla="*/ 1782304 w 21876926"/>
              <a:gd name="connsiteY729" fmla="*/ 4170397 h 6580513"/>
              <a:gd name="connsiteX730" fmla="*/ 1806629 w 21876926"/>
              <a:gd name="connsiteY730" fmla="*/ 4156071 h 6580513"/>
              <a:gd name="connsiteX731" fmla="*/ 3670499 w 21876926"/>
              <a:gd name="connsiteY731" fmla="*/ 4153938 h 6580513"/>
              <a:gd name="connsiteX732" fmla="*/ 3600566 w 21876926"/>
              <a:gd name="connsiteY732" fmla="*/ 4201183 h 6580513"/>
              <a:gd name="connsiteX733" fmla="*/ 3670499 w 21876926"/>
              <a:gd name="connsiteY733" fmla="*/ 4153938 h 6580513"/>
              <a:gd name="connsiteX734" fmla="*/ 6353297 w 21876926"/>
              <a:gd name="connsiteY734" fmla="*/ 4152718 h 6580513"/>
              <a:gd name="connsiteX735" fmla="*/ 6337080 w 21876926"/>
              <a:gd name="connsiteY735" fmla="*/ 4162472 h 6580513"/>
              <a:gd name="connsiteX736" fmla="*/ 6350256 w 21876926"/>
              <a:gd name="connsiteY736" fmla="*/ 4157900 h 6580513"/>
              <a:gd name="connsiteX737" fmla="*/ 6353297 w 21876926"/>
              <a:gd name="connsiteY737" fmla="*/ 4152718 h 6580513"/>
              <a:gd name="connsiteX738" fmla="*/ 6021874 w 21876926"/>
              <a:gd name="connsiteY738" fmla="*/ 4152109 h 6580513"/>
              <a:gd name="connsiteX739" fmla="*/ 6014779 w 21876926"/>
              <a:gd name="connsiteY739" fmla="*/ 4171312 h 6580513"/>
              <a:gd name="connsiteX740" fmla="*/ 6042145 w 21876926"/>
              <a:gd name="connsiteY740" fmla="*/ 4167044 h 6580513"/>
              <a:gd name="connsiteX741" fmla="*/ 6021874 w 21876926"/>
              <a:gd name="connsiteY741" fmla="*/ 4152109 h 6580513"/>
              <a:gd name="connsiteX742" fmla="*/ 4800578 w 21876926"/>
              <a:gd name="connsiteY742" fmla="*/ 4145708 h 6580513"/>
              <a:gd name="connsiteX743" fmla="*/ 4546183 w 21876926"/>
              <a:gd name="connsiteY743" fmla="*/ 4170397 h 6580513"/>
              <a:gd name="connsiteX744" fmla="*/ 4522873 w 21876926"/>
              <a:gd name="connsiteY744" fmla="*/ 4150890 h 6580513"/>
              <a:gd name="connsiteX745" fmla="*/ 4494494 w 21876926"/>
              <a:gd name="connsiteY745" fmla="*/ 4168264 h 6580513"/>
              <a:gd name="connsiteX746" fmla="*/ 4804632 w 21876926"/>
              <a:gd name="connsiteY746" fmla="*/ 4157291 h 6580513"/>
              <a:gd name="connsiteX747" fmla="*/ 4800578 w 21876926"/>
              <a:gd name="connsiteY747" fmla="*/ 4145708 h 6580513"/>
              <a:gd name="connsiteX748" fmla="*/ 4484359 w 21876926"/>
              <a:gd name="connsiteY748" fmla="*/ 4143574 h 6580513"/>
              <a:gd name="connsiteX749" fmla="*/ 4446858 w 21876926"/>
              <a:gd name="connsiteY749" fmla="*/ 4150890 h 6580513"/>
              <a:gd name="connsiteX750" fmla="*/ 4434696 w 21876926"/>
              <a:gd name="connsiteY750" fmla="*/ 4168264 h 6580513"/>
              <a:gd name="connsiteX751" fmla="*/ 4484359 w 21876926"/>
              <a:gd name="connsiteY751" fmla="*/ 4143574 h 6580513"/>
              <a:gd name="connsiteX752" fmla="*/ 4273545 w 21876926"/>
              <a:gd name="connsiteY752" fmla="*/ 4142965 h 6580513"/>
              <a:gd name="connsiteX753" fmla="*/ 4271519 w 21876926"/>
              <a:gd name="connsiteY753" fmla="*/ 4143574 h 6580513"/>
              <a:gd name="connsiteX754" fmla="*/ 4277599 w 21876926"/>
              <a:gd name="connsiteY754" fmla="*/ 4143574 h 6580513"/>
              <a:gd name="connsiteX755" fmla="*/ 4273545 w 21876926"/>
              <a:gd name="connsiteY755" fmla="*/ 4142965 h 6580513"/>
              <a:gd name="connsiteX756" fmla="*/ 3890434 w 21876926"/>
              <a:gd name="connsiteY756" fmla="*/ 4133211 h 6580513"/>
              <a:gd name="connsiteX757" fmla="*/ 3850906 w 21876926"/>
              <a:gd name="connsiteY757" fmla="*/ 4165216 h 6580513"/>
              <a:gd name="connsiteX758" fmla="*/ 3921853 w 21876926"/>
              <a:gd name="connsiteY758" fmla="*/ 4177408 h 6580513"/>
              <a:gd name="connsiteX759" fmla="*/ 3912731 w 21876926"/>
              <a:gd name="connsiteY759" fmla="*/ 4187771 h 6580513"/>
              <a:gd name="connsiteX760" fmla="*/ 3958340 w 21876926"/>
              <a:gd name="connsiteY760" fmla="*/ 4181675 h 6580513"/>
              <a:gd name="connsiteX761" fmla="*/ 3890434 w 21876926"/>
              <a:gd name="connsiteY761" fmla="*/ 4133211 h 6580513"/>
              <a:gd name="connsiteX762" fmla="*/ 3270157 w 21876926"/>
              <a:gd name="connsiteY762" fmla="*/ 4128334 h 6580513"/>
              <a:gd name="connsiteX763" fmla="*/ 3259008 w 21876926"/>
              <a:gd name="connsiteY763" fmla="*/ 4141745 h 6580513"/>
              <a:gd name="connsiteX764" fmla="*/ 3177927 w 21876926"/>
              <a:gd name="connsiteY764" fmla="*/ 4177408 h 6580513"/>
              <a:gd name="connsiteX765" fmla="*/ 3269143 w 21876926"/>
              <a:gd name="connsiteY765" fmla="*/ 4177408 h 6580513"/>
              <a:gd name="connsiteX766" fmla="*/ 3270157 w 21876926"/>
              <a:gd name="connsiteY766" fmla="*/ 4128334 h 6580513"/>
              <a:gd name="connsiteX767" fmla="*/ 5839440 w 21876926"/>
              <a:gd name="connsiteY767" fmla="*/ 4124371 h 6580513"/>
              <a:gd name="connsiteX768" fmla="*/ 5807007 w 21876926"/>
              <a:gd name="connsiteY768" fmla="*/ 4165216 h 6580513"/>
              <a:gd name="connsiteX769" fmla="*/ 5838427 w 21876926"/>
              <a:gd name="connsiteY769" fmla="*/ 4165216 h 6580513"/>
              <a:gd name="connsiteX770" fmla="*/ 5839440 w 21876926"/>
              <a:gd name="connsiteY770" fmla="*/ 4124371 h 6580513"/>
              <a:gd name="connsiteX771" fmla="*/ 5958022 w 21876926"/>
              <a:gd name="connsiteY771" fmla="*/ 4118275 h 6580513"/>
              <a:gd name="connsiteX772" fmla="*/ 5869845 w 21876926"/>
              <a:gd name="connsiteY772" fmla="*/ 4157900 h 6580513"/>
              <a:gd name="connsiteX773" fmla="*/ 5889103 w 21876926"/>
              <a:gd name="connsiteY773" fmla="*/ 4153938 h 6580513"/>
              <a:gd name="connsiteX774" fmla="*/ 5900251 w 21876926"/>
              <a:gd name="connsiteY774" fmla="*/ 4177408 h 6580513"/>
              <a:gd name="connsiteX775" fmla="*/ 5895183 w 21876926"/>
              <a:gd name="connsiteY775" fmla="*/ 4185638 h 6580513"/>
              <a:gd name="connsiteX776" fmla="*/ 5936738 w 21876926"/>
              <a:gd name="connsiteY776" fmla="*/ 4180456 h 6580513"/>
              <a:gd name="connsiteX777" fmla="*/ 5958022 w 21876926"/>
              <a:gd name="connsiteY777" fmla="*/ 4118275 h 6580513"/>
              <a:gd name="connsiteX778" fmla="*/ 5803967 w 21876926"/>
              <a:gd name="connsiteY778" fmla="*/ 4117056 h 6580513"/>
              <a:gd name="connsiteX779" fmla="*/ 5711736 w 21876926"/>
              <a:gd name="connsiteY779" fmla="*/ 4176493 h 6580513"/>
              <a:gd name="connsiteX780" fmla="*/ 5668155 w 21876926"/>
              <a:gd name="connsiteY780" fmla="*/ 4181675 h 6580513"/>
              <a:gd name="connsiteX781" fmla="*/ 5680317 w 21876926"/>
              <a:gd name="connsiteY781" fmla="*/ 4188991 h 6580513"/>
              <a:gd name="connsiteX782" fmla="*/ 5680317 w 21876926"/>
              <a:gd name="connsiteY782" fmla="*/ 4194782 h 6580513"/>
              <a:gd name="connsiteX783" fmla="*/ 5734033 w 21876926"/>
              <a:gd name="connsiteY783" fmla="*/ 4194172 h 6580513"/>
              <a:gd name="connsiteX784" fmla="*/ 5741128 w 21876926"/>
              <a:gd name="connsiteY784" fmla="*/ 4185638 h 6580513"/>
              <a:gd name="connsiteX785" fmla="*/ 5727952 w 21876926"/>
              <a:gd name="connsiteY785" fmla="*/ 4185638 h 6580513"/>
              <a:gd name="connsiteX786" fmla="*/ 5749236 w 21876926"/>
              <a:gd name="connsiteY786" fmla="*/ 4172226 h 6580513"/>
              <a:gd name="connsiteX787" fmla="*/ 5760385 w 21876926"/>
              <a:gd name="connsiteY787" fmla="*/ 4153938 h 6580513"/>
              <a:gd name="connsiteX788" fmla="*/ 5786737 w 21876926"/>
              <a:gd name="connsiteY788" fmla="*/ 4160034 h 6580513"/>
              <a:gd name="connsiteX789" fmla="*/ 5803967 w 21876926"/>
              <a:gd name="connsiteY789" fmla="*/ 4117056 h 6580513"/>
              <a:gd name="connsiteX790" fmla="*/ 5115784 w 21876926"/>
              <a:gd name="connsiteY790" fmla="*/ 4111874 h 6580513"/>
              <a:gd name="connsiteX791" fmla="*/ 5090446 w 21876926"/>
              <a:gd name="connsiteY791" fmla="*/ 4118275 h 6580513"/>
              <a:gd name="connsiteX792" fmla="*/ 5108689 w 21876926"/>
              <a:gd name="connsiteY792" fmla="*/ 4136564 h 6580513"/>
              <a:gd name="connsiteX793" fmla="*/ 5118825 w 21876926"/>
              <a:gd name="connsiteY793" fmla="*/ 4135649 h 6580513"/>
              <a:gd name="connsiteX794" fmla="*/ 5115784 w 21876926"/>
              <a:gd name="connsiteY794" fmla="*/ 4111874 h 6580513"/>
              <a:gd name="connsiteX795" fmla="*/ 4016111 w 21876926"/>
              <a:gd name="connsiteY795" fmla="*/ 4110045 h 6580513"/>
              <a:gd name="connsiteX796" fmla="*/ 4001921 w 21876926"/>
              <a:gd name="connsiteY796" fmla="*/ 4153938 h 6580513"/>
              <a:gd name="connsiteX797" fmla="*/ 3980637 w 21876926"/>
              <a:gd name="connsiteY797" fmla="*/ 4121018 h 6580513"/>
              <a:gd name="connsiteX798" fmla="*/ 3991786 w 21876926"/>
              <a:gd name="connsiteY798" fmla="*/ 4165216 h 6580513"/>
              <a:gd name="connsiteX799" fmla="*/ 4030300 w 21876926"/>
              <a:gd name="connsiteY799" fmla="*/ 4171312 h 6580513"/>
              <a:gd name="connsiteX800" fmla="*/ 4040435 w 21876926"/>
              <a:gd name="connsiteY800" fmla="*/ 4170397 h 6580513"/>
              <a:gd name="connsiteX801" fmla="*/ 4043476 w 21876926"/>
              <a:gd name="connsiteY801" fmla="*/ 4165216 h 6580513"/>
              <a:gd name="connsiteX802" fmla="*/ 4033341 w 21876926"/>
              <a:gd name="connsiteY802" fmla="*/ 4153938 h 6580513"/>
              <a:gd name="connsiteX803" fmla="*/ 4043476 w 21876926"/>
              <a:gd name="connsiteY803" fmla="*/ 4110045 h 6580513"/>
              <a:gd name="connsiteX804" fmla="*/ 4016111 w 21876926"/>
              <a:gd name="connsiteY804" fmla="*/ 4110045 h 6580513"/>
              <a:gd name="connsiteX805" fmla="*/ 5638762 w 21876926"/>
              <a:gd name="connsiteY805" fmla="*/ 4106692 h 6580513"/>
              <a:gd name="connsiteX806" fmla="*/ 5646871 w 21876926"/>
              <a:gd name="connsiteY806" fmla="*/ 4153938 h 6580513"/>
              <a:gd name="connsiteX807" fmla="*/ 5604303 w 21876926"/>
              <a:gd name="connsiteY807" fmla="*/ 4147537 h 6580513"/>
              <a:gd name="connsiteX808" fmla="*/ 5615451 w 21876926"/>
              <a:gd name="connsiteY808" fmla="*/ 4167044 h 6580513"/>
              <a:gd name="connsiteX809" fmla="*/ 5613424 w 21876926"/>
              <a:gd name="connsiteY809" fmla="*/ 4169483 h 6580513"/>
              <a:gd name="connsiteX810" fmla="*/ 5659033 w 21876926"/>
              <a:gd name="connsiteY810" fmla="*/ 4176493 h 6580513"/>
              <a:gd name="connsiteX811" fmla="*/ 5638762 w 21876926"/>
              <a:gd name="connsiteY811" fmla="*/ 4106692 h 6580513"/>
              <a:gd name="connsiteX812" fmla="*/ 3758675 w 21876926"/>
              <a:gd name="connsiteY812" fmla="*/ 4106692 h 6580513"/>
              <a:gd name="connsiteX813" fmla="*/ 3680634 w 21876926"/>
              <a:gd name="connsiteY813" fmla="*/ 4165216 h 6580513"/>
              <a:gd name="connsiteX814" fmla="*/ 3712053 w 21876926"/>
              <a:gd name="connsiteY814" fmla="*/ 4165216 h 6580513"/>
              <a:gd name="connsiteX815" fmla="*/ 3649215 w 21876926"/>
              <a:gd name="connsiteY815" fmla="*/ 4201183 h 6580513"/>
              <a:gd name="connsiteX816" fmla="*/ 3663404 w 21876926"/>
              <a:gd name="connsiteY816" fmla="*/ 4223434 h 6580513"/>
              <a:gd name="connsiteX817" fmla="*/ 3760703 w 21876926"/>
              <a:gd name="connsiteY817" fmla="*/ 4210327 h 6580513"/>
              <a:gd name="connsiteX818" fmla="*/ 3729283 w 21876926"/>
              <a:gd name="connsiteY818" fmla="*/ 4141745 h 6580513"/>
              <a:gd name="connsiteX819" fmla="*/ 3722189 w 21876926"/>
              <a:gd name="connsiteY819" fmla="*/ 4141745 h 6580513"/>
              <a:gd name="connsiteX820" fmla="*/ 3781987 w 21876926"/>
              <a:gd name="connsiteY820" fmla="*/ 4130468 h 6580513"/>
              <a:gd name="connsiteX821" fmla="*/ 3758675 w 21876926"/>
              <a:gd name="connsiteY821" fmla="*/ 4106692 h 6580513"/>
              <a:gd name="connsiteX822" fmla="*/ 2042780 w 21876926"/>
              <a:gd name="connsiteY822" fmla="*/ 4106692 h 6580513"/>
              <a:gd name="connsiteX823" fmla="*/ 2048861 w 21876926"/>
              <a:gd name="connsiteY823" fmla="*/ 4106692 h 6580513"/>
              <a:gd name="connsiteX824" fmla="*/ 2095483 w 21876926"/>
              <a:gd name="connsiteY824" fmla="*/ 4149975 h 6580513"/>
              <a:gd name="connsiteX825" fmla="*/ 2084335 w 21876926"/>
              <a:gd name="connsiteY825" fmla="*/ 4184418 h 6580513"/>
              <a:gd name="connsiteX826" fmla="*/ 1954603 w 21876926"/>
              <a:gd name="connsiteY826" fmla="*/ 4149975 h 6580513"/>
              <a:gd name="connsiteX827" fmla="*/ 2024537 w 21876926"/>
              <a:gd name="connsiteY827" fmla="*/ 4161253 h 6580513"/>
              <a:gd name="connsiteX828" fmla="*/ 2034672 w 21876926"/>
              <a:gd name="connsiteY828" fmla="*/ 4115227 h 6580513"/>
              <a:gd name="connsiteX829" fmla="*/ 2042780 w 21876926"/>
              <a:gd name="connsiteY829" fmla="*/ 4106692 h 6580513"/>
              <a:gd name="connsiteX830" fmla="*/ 6077618 w 21876926"/>
              <a:gd name="connsiteY830" fmla="*/ 4101511 h 6580513"/>
              <a:gd name="connsiteX831" fmla="*/ 6039104 w 21876926"/>
              <a:gd name="connsiteY831" fmla="*/ 4149975 h 6580513"/>
              <a:gd name="connsiteX832" fmla="*/ 6090793 w 21876926"/>
              <a:gd name="connsiteY832" fmla="*/ 4153938 h 6580513"/>
              <a:gd name="connsiteX833" fmla="*/ 6078631 w 21876926"/>
              <a:gd name="connsiteY833" fmla="*/ 4163082 h 6580513"/>
              <a:gd name="connsiteX834" fmla="*/ 6098902 w 21876926"/>
              <a:gd name="connsiteY834" fmla="*/ 4160034 h 6580513"/>
              <a:gd name="connsiteX835" fmla="*/ 6091807 w 21876926"/>
              <a:gd name="connsiteY835" fmla="*/ 4118275 h 6580513"/>
              <a:gd name="connsiteX836" fmla="*/ 6099915 w 21876926"/>
              <a:gd name="connsiteY836" fmla="*/ 4117056 h 6580513"/>
              <a:gd name="connsiteX837" fmla="*/ 6092821 w 21876926"/>
              <a:gd name="connsiteY837" fmla="*/ 4109131 h 6580513"/>
              <a:gd name="connsiteX838" fmla="*/ 6077618 w 21876926"/>
              <a:gd name="connsiteY838" fmla="*/ 4101511 h 6580513"/>
              <a:gd name="connsiteX839" fmla="*/ 5139095 w 21876926"/>
              <a:gd name="connsiteY839" fmla="*/ 4100901 h 6580513"/>
              <a:gd name="connsiteX840" fmla="*/ 5127946 w 21876926"/>
              <a:gd name="connsiteY840" fmla="*/ 4134430 h 6580513"/>
              <a:gd name="connsiteX841" fmla="*/ 5143149 w 21876926"/>
              <a:gd name="connsiteY841" fmla="*/ 4133211 h 6580513"/>
              <a:gd name="connsiteX842" fmla="*/ 5184703 w 21876926"/>
              <a:gd name="connsiteY842" fmla="*/ 4143574 h 6580513"/>
              <a:gd name="connsiteX843" fmla="*/ 5171527 w 21876926"/>
              <a:gd name="connsiteY843" fmla="*/ 4111874 h 6580513"/>
              <a:gd name="connsiteX844" fmla="*/ 5146189 w 21876926"/>
              <a:gd name="connsiteY844" fmla="*/ 4124371 h 6580513"/>
              <a:gd name="connsiteX845" fmla="*/ 5139095 w 21876926"/>
              <a:gd name="connsiteY845" fmla="*/ 4100901 h 6580513"/>
              <a:gd name="connsiteX846" fmla="*/ 6466811 w 21876926"/>
              <a:gd name="connsiteY846" fmla="*/ 4097548 h 6580513"/>
              <a:gd name="connsiteX847" fmla="*/ 6432351 w 21876926"/>
              <a:gd name="connsiteY847" fmla="*/ 4113093 h 6580513"/>
              <a:gd name="connsiteX848" fmla="*/ 6469851 w 21876926"/>
              <a:gd name="connsiteY848" fmla="*/ 4120104 h 6580513"/>
              <a:gd name="connsiteX849" fmla="*/ 6490122 w 21876926"/>
              <a:gd name="connsiteY849" fmla="*/ 4110045 h 6580513"/>
              <a:gd name="connsiteX850" fmla="*/ 6488095 w 21876926"/>
              <a:gd name="connsiteY850" fmla="*/ 4098767 h 6580513"/>
              <a:gd name="connsiteX851" fmla="*/ 6466811 w 21876926"/>
              <a:gd name="connsiteY851" fmla="*/ 4097548 h 6580513"/>
              <a:gd name="connsiteX852" fmla="*/ 6019847 w 21876926"/>
              <a:gd name="connsiteY852" fmla="*/ 4091757 h 6580513"/>
              <a:gd name="connsiteX853" fmla="*/ 6011739 w 21876926"/>
              <a:gd name="connsiteY853" fmla="*/ 4094500 h 6580513"/>
              <a:gd name="connsiteX854" fmla="*/ 6032009 w 21876926"/>
              <a:gd name="connsiteY854" fmla="*/ 4106692 h 6580513"/>
              <a:gd name="connsiteX855" fmla="*/ 6016807 w 21876926"/>
              <a:gd name="connsiteY855" fmla="*/ 4125286 h 6580513"/>
              <a:gd name="connsiteX856" fmla="*/ 6018833 w 21876926"/>
              <a:gd name="connsiteY856" fmla="*/ 4132601 h 6580513"/>
              <a:gd name="connsiteX857" fmla="*/ 5983360 w 21876926"/>
              <a:gd name="connsiteY857" fmla="*/ 4170397 h 6580513"/>
              <a:gd name="connsiteX858" fmla="*/ 6041131 w 21876926"/>
              <a:gd name="connsiteY858" fmla="*/ 4104864 h 6580513"/>
              <a:gd name="connsiteX859" fmla="*/ 6019847 w 21876926"/>
              <a:gd name="connsiteY859" fmla="*/ 4091757 h 6580513"/>
              <a:gd name="connsiteX860" fmla="*/ 5724911 w 21876926"/>
              <a:gd name="connsiteY860" fmla="*/ 4087185 h 6580513"/>
              <a:gd name="connsiteX861" fmla="*/ 5697547 w 21876926"/>
              <a:gd name="connsiteY861" fmla="*/ 4093586 h 6580513"/>
              <a:gd name="connsiteX862" fmla="*/ 5669168 w 21876926"/>
              <a:gd name="connsiteY862" fmla="*/ 4126200 h 6580513"/>
              <a:gd name="connsiteX863" fmla="*/ 5724911 w 21876926"/>
              <a:gd name="connsiteY863" fmla="*/ 4087185 h 6580513"/>
              <a:gd name="connsiteX864" fmla="*/ 3942123 w 21876926"/>
              <a:gd name="connsiteY864" fmla="*/ 4086575 h 6580513"/>
              <a:gd name="connsiteX865" fmla="*/ 3910704 w 21876926"/>
              <a:gd name="connsiteY865" fmla="*/ 4133211 h 6580513"/>
              <a:gd name="connsiteX866" fmla="*/ 3953272 w 21876926"/>
              <a:gd name="connsiteY866" fmla="*/ 4121018 h 6580513"/>
              <a:gd name="connsiteX867" fmla="*/ 3953272 w 21876926"/>
              <a:gd name="connsiteY867" fmla="*/ 4110045 h 6580513"/>
              <a:gd name="connsiteX868" fmla="*/ 3942123 w 21876926"/>
              <a:gd name="connsiteY868" fmla="*/ 4086575 h 6580513"/>
              <a:gd name="connsiteX869" fmla="*/ 6342147 w 21876926"/>
              <a:gd name="connsiteY869" fmla="*/ 4080174 h 6580513"/>
              <a:gd name="connsiteX870" fmla="*/ 6338093 w 21876926"/>
              <a:gd name="connsiteY870" fmla="*/ 4081393 h 6580513"/>
              <a:gd name="connsiteX871" fmla="*/ 6345188 w 21876926"/>
              <a:gd name="connsiteY871" fmla="*/ 4082003 h 6580513"/>
              <a:gd name="connsiteX872" fmla="*/ 6342147 w 21876926"/>
              <a:gd name="connsiteY872" fmla="*/ 4080174 h 6580513"/>
              <a:gd name="connsiteX873" fmla="*/ 3368469 w 21876926"/>
              <a:gd name="connsiteY873" fmla="*/ 4080174 h 6580513"/>
              <a:gd name="connsiteX874" fmla="*/ 3351239 w 21876926"/>
              <a:gd name="connsiteY874" fmla="*/ 4100901 h 6580513"/>
              <a:gd name="connsiteX875" fmla="*/ 3360361 w 21876926"/>
              <a:gd name="connsiteY875" fmla="*/ 4106692 h 6580513"/>
              <a:gd name="connsiteX876" fmla="*/ 3289414 w 21876926"/>
              <a:gd name="connsiteY876" fmla="*/ 4165216 h 6580513"/>
              <a:gd name="connsiteX877" fmla="*/ 3317793 w 21876926"/>
              <a:gd name="connsiteY877" fmla="*/ 4188991 h 6580513"/>
              <a:gd name="connsiteX878" fmla="*/ 3380631 w 21876926"/>
              <a:gd name="connsiteY878" fmla="*/ 4165216 h 6580513"/>
              <a:gd name="connsiteX879" fmla="*/ 3349212 w 21876926"/>
              <a:gd name="connsiteY879" fmla="*/ 4141745 h 6580513"/>
              <a:gd name="connsiteX880" fmla="*/ 3440429 w 21876926"/>
              <a:gd name="connsiteY880" fmla="*/ 4130468 h 6580513"/>
              <a:gd name="connsiteX881" fmla="*/ 3390767 w 21876926"/>
              <a:gd name="connsiteY881" fmla="*/ 4165216 h 6580513"/>
              <a:gd name="connsiteX882" fmla="*/ 3569147 w 21876926"/>
              <a:gd name="connsiteY882" fmla="*/ 4165216 h 6580513"/>
              <a:gd name="connsiteX883" fmla="*/ 3560025 w 21876926"/>
              <a:gd name="connsiteY883" fmla="*/ 4121018 h 6580513"/>
              <a:gd name="connsiteX884" fmla="*/ 3553944 w 21876926"/>
              <a:gd name="connsiteY884" fmla="*/ 4120104 h 6580513"/>
              <a:gd name="connsiteX885" fmla="*/ 3562052 w 21876926"/>
              <a:gd name="connsiteY885" fmla="*/ 4109131 h 6580513"/>
              <a:gd name="connsiteX886" fmla="*/ 3562052 w 21876926"/>
              <a:gd name="connsiteY886" fmla="*/ 4106692 h 6580513"/>
              <a:gd name="connsiteX887" fmla="*/ 3519484 w 21876926"/>
              <a:gd name="connsiteY887" fmla="*/ 4086575 h 6580513"/>
              <a:gd name="connsiteX888" fmla="*/ 3431307 w 21876926"/>
              <a:gd name="connsiteY888" fmla="*/ 4098767 h 6580513"/>
              <a:gd name="connsiteX889" fmla="*/ 3437389 w 21876926"/>
              <a:gd name="connsiteY889" fmla="*/ 4103949 h 6580513"/>
              <a:gd name="connsiteX890" fmla="*/ 3416105 w 21876926"/>
              <a:gd name="connsiteY890" fmla="*/ 4081393 h 6580513"/>
              <a:gd name="connsiteX891" fmla="*/ 3415091 w 21876926"/>
              <a:gd name="connsiteY891" fmla="*/ 4080174 h 6580513"/>
              <a:gd name="connsiteX892" fmla="*/ 5607343 w 21876926"/>
              <a:gd name="connsiteY892" fmla="*/ 4064934 h 6580513"/>
              <a:gd name="connsiteX893" fmla="*/ 5524234 w 21876926"/>
              <a:gd name="connsiteY893" fmla="*/ 4106083 h 6580513"/>
              <a:gd name="connsiteX894" fmla="*/ 5459369 w 21876926"/>
              <a:gd name="connsiteY894" fmla="*/ 4078041 h 6580513"/>
              <a:gd name="connsiteX895" fmla="*/ 5436057 w 21876926"/>
              <a:gd name="connsiteY895" fmla="*/ 4122238 h 6580513"/>
              <a:gd name="connsiteX896" fmla="*/ 5288083 w 21876926"/>
              <a:gd name="connsiteY896" fmla="*/ 4127419 h 6580513"/>
              <a:gd name="connsiteX897" fmla="*/ 5185717 w 21876926"/>
              <a:gd name="connsiteY897" fmla="*/ 4106083 h 6580513"/>
              <a:gd name="connsiteX898" fmla="*/ 5190785 w 21876926"/>
              <a:gd name="connsiteY898" fmla="*/ 4145708 h 6580513"/>
              <a:gd name="connsiteX899" fmla="*/ 5247542 w 21876926"/>
              <a:gd name="connsiteY899" fmla="*/ 4168264 h 6580513"/>
              <a:gd name="connsiteX900" fmla="*/ 5215109 w 21876926"/>
              <a:gd name="connsiteY900" fmla="*/ 4168264 h 6580513"/>
              <a:gd name="connsiteX901" fmla="*/ 5234366 w 21876926"/>
              <a:gd name="connsiteY901" fmla="*/ 4202097 h 6580513"/>
              <a:gd name="connsiteX902" fmla="*/ 5378287 w 21876926"/>
              <a:gd name="connsiteY902" fmla="*/ 4199964 h 6580513"/>
              <a:gd name="connsiteX903" fmla="*/ 5376259 w 21876926"/>
              <a:gd name="connsiteY903" fmla="*/ 4191734 h 6580513"/>
              <a:gd name="connsiteX904" fmla="*/ 5450247 w 21876926"/>
              <a:gd name="connsiteY904" fmla="*/ 4198745 h 6580513"/>
              <a:gd name="connsiteX905" fmla="*/ 5507004 w 21876926"/>
              <a:gd name="connsiteY905" fmla="*/ 4198135 h 6580513"/>
              <a:gd name="connsiteX906" fmla="*/ 5487747 w 21876926"/>
              <a:gd name="connsiteY906" fmla="*/ 4177408 h 6580513"/>
              <a:gd name="connsiteX907" fmla="*/ 5557680 w 21876926"/>
              <a:gd name="connsiteY907" fmla="*/ 4141745 h 6580513"/>
              <a:gd name="connsiteX908" fmla="*/ 5596194 w 21876926"/>
              <a:gd name="connsiteY908" fmla="*/ 4167044 h 6580513"/>
              <a:gd name="connsiteX909" fmla="*/ 5617478 w 21876926"/>
              <a:gd name="connsiteY909" fmla="*/ 4122238 h 6580513"/>
              <a:gd name="connsiteX910" fmla="*/ 5607343 w 21876926"/>
              <a:gd name="connsiteY910" fmla="*/ 4064934 h 6580513"/>
              <a:gd name="connsiteX911" fmla="*/ 3850906 w 21876926"/>
              <a:gd name="connsiteY911" fmla="*/ 4062800 h 6580513"/>
              <a:gd name="connsiteX912" fmla="*/ 3792122 w 21876926"/>
              <a:gd name="connsiteY912" fmla="*/ 4130468 h 6580513"/>
              <a:gd name="connsiteX913" fmla="*/ 3883339 w 21876926"/>
              <a:gd name="connsiteY913" fmla="*/ 4097548 h 6580513"/>
              <a:gd name="connsiteX914" fmla="*/ 3850906 w 21876926"/>
              <a:gd name="connsiteY914" fmla="*/ 4062800 h 6580513"/>
              <a:gd name="connsiteX915" fmla="*/ 1029256 w 21876926"/>
              <a:gd name="connsiteY915" fmla="*/ 4061886 h 6580513"/>
              <a:gd name="connsiteX916" fmla="*/ 1068784 w 21876926"/>
              <a:gd name="connsiteY916" fmla="*/ 4061886 h 6580513"/>
              <a:gd name="connsiteX917" fmla="*/ 1058648 w 21876926"/>
              <a:gd name="connsiteY917" fmla="*/ 4095719 h 6580513"/>
              <a:gd name="connsiteX918" fmla="*/ 991756 w 21876926"/>
              <a:gd name="connsiteY918" fmla="*/ 4115227 h 6580513"/>
              <a:gd name="connsiteX919" fmla="*/ 1029256 w 21876926"/>
              <a:gd name="connsiteY919" fmla="*/ 4061886 h 6580513"/>
              <a:gd name="connsiteX920" fmla="*/ 5965117 w 21876926"/>
              <a:gd name="connsiteY920" fmla="*/ 4056704 h 6580513"/>
              <a:gd name="connsiteX921" fmla="*/ 5904305 w 21876926"/>
              <a:gd name="connsiteY921" fmla="*/ 4101511 h 6580513"/>
              <a:gd name="connsiteX922" fmla="*/ 5975252 w 21876926"/>
              <a:gd name="connsiteY922" fmla="*/ 4115227 h 6580513"/>
              <a:gd name="connsiteX923" fmla="*/ 5987415 w 21876926"/>
              <a:gd name="connsiteY923" fmla="*/ 4100901 h 6580513"/>
              <a:gd name="connsiteX924" fmla="*/ 5991469 w 21876926"/>
              <a:gd name="connsiteY924" fmla="*/ 4101511 h 6580513"/>
              <a:gd name="connsiteX925" fmla="*/ 5977279 w 21876926"/>
              <a:gd name="connsiteY925" fmla="*/ 4084442 h 6580513"/>
              <a:gd name="connsiteX926" fmla="*/ 5965117 w 21876926"/>
              <a:gd name="connsiteY926" fmla="*/ 4056704 h 6580513"/>
              <a:gd name="connsiteX927" fmla="*/ 2226228 w 21876926"/>
              <a:gd name="connsiteY927" fmla="*/ 4047255 h 6580513"/>
              <a:gd name="connsiteX928" fmla="*/ 2242444 w 21876926"/>
              <a:gd name="connsiteY928" fmla="*/ 4057923 h 6580513"/>
              <a:gd name="connsiteX929" fmla="*/ 2210011 w 21876926"/>
              <a:gd name="connsiteY929" fmla="*/ 4097548 h 6580513"/>
              <a:gd name="connsiteX930" fmla="*/ 2170484 w 21876926"/>
              <a:gd name="connsiteY930" fmla="*/ 4071030 h 6580513"/>
              <a:gd name="connsiteX931" fmla="*/ 2205957 w 21876926"/>
              <a:gd name="connsiteY931" fmla="*/ 4048474 h 6580513"/>
              <a:gd name="connsiteX932" fmla="*/ 2226228 w 21876926"/>
              <a:gd name="connsiteY932" fmla="*/ 4047255 h 6580513"/>
              <a:gd name="connsiteX933" fmla="*/ 5901265 w 21876926"/>
              <a:gd name="connsiteY933" fmla="*/ 4041159 h 6580513"/>
              <a:gd name="connsiteX934" fmla="*/ 5860724 w 21876926"/>
              <a:gd name="connsiteY934" fmla="*/ 4043292 h 6580513"/>
              <a:gd name="connsiteX935" fmla="*/ 5882008 w 21876926"/>
              <a:gd name="connsiteY935" fmla="*/ 4070116 h 6580513"/>
              <a:gd name="connsiteX936" fmla="*/ 5901265 w 21876926"/>
              <a:gd name="connsiteY936" fmla="*/ 4041159 h 6580513"/>
              <a:gd name="connsiteX937" fmla="*/ 2088389 w 21876926"/>
              <a:gd name="connsiteY937" fmla="*/ 4040549 h 6580513"/>
              <a:gd name="connsiteX938" fmla="*/ 2104605 w 21876926"/>
              <a:gd name="connsiteY938" fmla="*/ 4049693 h 6580513"/>
              <a:gd name="connsiteX939" fmla="*/ 2093456 w 21876926"/>
              <a:gd name="connsiteY939" fmla="*/ 4060667 h 6580513"/>
              <a:gd name="connsiteX940" fmla="*/ 2138051 w 21876926"/>
              <a:gd name="connsiteY940" fmla="*/ 4072249 h 6580513"/>
              <a:gd name="connsiteX941" fmla="*/ 2145146 w 21876926"/>
              <a:gd name="connsiteY941" fmla="*/ 4116142 h 6580513"/>
              <a:gd name="connsiteX942" fmla="*/ 2071159 w 21876926"/>
              <a:gd name="connsiteY942" fmla="*/ 4107912 h 6580513"/>
              <a:gd name="connsiteX943" fmla="*/ 2040753 w 21876926"/>
              <a:gd name="connsiteY943" fmla="*/ 4060667 h 6580513"/>
              <a:gd name="connsiteX944" fmla="*/ 2071159 w 21876926"/>
              <a:gd name="connsiteY944" fmla="*/ 4049693 h 6580513"/>
              <a:gd name="connsiteX945" fmla="*/ 2088389 w 21876926"/>
              <a:gd name="connsiteY945" fmla="*/ 4040549 h 6580513"/>
              <a:gd name="connsiteX946" fmla="*/ 4108310 w 21876926"/>
              <a:gd name="connsiteY946" fmla="*/ 4039016 h 6580513"/>
              <a:gd name="connsiteX947" fmla="*/ 4033341 w 21876926"/>
              <a:gd name="connsiteY947" fmla="*/ 4074078 h 6580513"/>
              <a:gd name="connsiteX948" fmla="*/ 4144828 w 21876926"/>
              <a:gd name="connsiteY948" fmla="*/ 4039330 h 6580513"/>
              <a:gd name="connsiteX949" fmla="*/ 4108310 w 21876926"/>
              <a:gd name="connsiteY949" fmla="*/ 4039016 h 6580513"/>
              <a:gd name="connsiteX950" fmla="*/ 3399888 w 21876926"/>
              <a:gd name="connsiteY950" fmla="*/ 4035367 h 6580513"/>
              <a:gd name="connsiteX951" fmla="*/ 3413064 w 21876926"/>
              <a:gd name="connsiteY951" fmla="*/ 4061886 h 6580513"/>
              <a:gd name="connsiteX952" fmla="*/ 3419145 w 21876926"/>
              <a:gd name="connsiteY952" fmla="*/ 4039330 h 6580513"/>
              <a:gd name="connsiteX953" fmla="*/ 3399888 w 21876926"/>
              <a:gd name="connsiteY953" fmla="*/ 4035367 h 6580513"/>
              <a:gd name="connsiteX954" fmla="*/ 6027955 w 21876926"/>
              <a:gd name="connsiteY954" fmla="*/ 4034148 h 6580513"/>
              <a:gd name="connsiteX955" fmla="*/ 5965117 w 21876926"/>
              <a:gd name="connsiteY955" fmla="*/ 4038416 h 6580513"/>
              <a:gd name="connsiteX956" fmla="*/ 5975252 w 21876926"/>
              <a:gd name="connsiteY956" fmla="*/ 4055485 h 6580513"/>
              <a:gd name="connsiteX957" fmla="*/ 6027955 w 21876926"/>
              <a:gd name="connsiteY957" fmla="*/ 4034148 h 6580513"/>
              <a:gd name="connsiteX958" fmla="*/ 6430324 w 21876926"/>
              <a:gd name="connsiteY958" fmla="*/ 4030186 h 6580513"/>
              <a:gd name="connsiteX959" fmla="*/ 6413094 w 21876926"/>
              <a:gd name="connsiteY959" fmla="*/ 4045731 h 6580513"/>
              <a:gd name="connsiteX960" fmla="*/ 6405999 w 21876926"/>
              <a:gd name="connsiteY960" fmla="*/ 4047560 h 6580513"/>
              <a:gd name="connsiteX961" fmla="*/ 6371540 w 21876926"/>
              <a:gd name="connsiteY961" fmla="*/ 4050913 h 6580513"/>
              <a:gd name="connsiteX962" fmla="*/ 6364445 w 21876926"/>
              <a:gd name="connsiteY962" fmla="*/ 4086575 h 6580513"/>
              <a:gd name="connsiteX963" fmla="*/ 6365459 w 21876926"/>
              <a:gd name="connsiteY963" fmla="*/ 4087185 h 6580513"/>
              <a:gd name="connsiteX964" fmla="*/ 6405999 w 21876926"/>
              <a:gd name="connsiteY964" fmla="*/ 4097548 h 6580513"/>
              <a:gd name="connsiteX965" fmla="*/ 6437419 w 21876926"/>
              <a:gd name="connsiteY965" fmla="*/ 4091757 h 6580513"/>
              <a:gd name="connsiteX966" fmla="*/ 6421203 w 21876926"/>
              <a:gd name="connsiteY966" fmla="*/ 4091757 h 6580513"/>
              <a:gd name="connsiteX967" fmla="*/ 6437419 w 21876926"/>
              <a:gd name="connsiteY967" fmla="*/ 4074992 h 6580513"/>
              <a:gd name="connsiteX968" fmla="*/ 6460730 w 21876926"/>
              <a:gd name="connsiteY968" fmla="*/ 4042378 h 6580513"/>
              <a:gd name="connsiteX969" fmla="*/ 6464784 w 21876926"/>
              <a:gd name="connsiteY969" fmla="*/ 4039330 h 6580513"/>
              <a:gd name="connsiteX970" fmla="*/ 6430324 w 21876926"/>
              <a:gd name="connsiteY970" fmla="*/ 4030186 h 6580513"/>
              <a:gd name="connsiteX971" fmla="*/ 5209028 w 21876926"/>
              <a:gd name="connsiteY971" fmla="*/ 4030186 h 6580513"/>
              <a:gd name="connsiteX972" fmla="*/ 5215109 w 21876926"/>
              <a:gd name="connsiteY972" fmla="*/ 4034148 h 6580513"/>
              <a:gd name="connsiteX973" fmla="*/ 5223217 w 21876926"/>
              <a:gd name="connsiteY973" fmla="*/ 4032015 h 6580513"/>
              <a:gd name="connsiteX974" fmla="*/ 5209028 w 21876926"/>
              <a:gd name="connsiteY974" fmla="*/ 4030186 h 6580513"/>
              <a:gd name="connsiteX975" fmla="*/ 6413094 w 21876926"/>
              <a:gd name="connsiteY975" fmla="*/ 4026833 h 6580513"/>
              <a:gd name="connsiteX976" fmla="*/ 6413094 w 21876926"/>
              <a:gd name="connsiteY976" fmla="*/ 4030186 h 6580513"/>
              <a:gd name="connsiteX977" fmla="*/ 6419175 w 21876926"/>
              <a:gd name="connsiteY977" fmla="*/ 4026833 h 6580513"/>
              <a:gd name="connsiteX978" fmla="*/ 6413094 w 21876926"/>
              <a:gd name="connsiteY978" fmla="*/ 4026833 h 6580513"/>
              <a:gd name="connsiteX979" fmla="*/ 6380661 w 21876926"/>
              <a:gd name="connsiteY979" fmla="*/ 4026833 h 6580513"/>
              <a:gd name="connsiteX980" fmla="*/ 6380661 w 21876926"/>
              <a:gd name="connsiteY980" fmla="*/ 4030186 h 6580513"/>
              <a:gd name="connsiteX981" fmla="*/ 6391810 w 21876926"/>
              <a:gd name="connsiteY981" fmla="*/ 4030186 h 6580513"/>
              <a:gd name="connsiteX982" fmla="*/ 6380661 w 21876926"/>
              <a:gd name="connsiteY982" fmla="*/ 4026833 h 6580513"/>
              <a:gd name="connsiteX983" fmla="*/ 3338063 w 21876926"/>
              <a:gd name="connsiteY983" fmla="*/ 4026833 h 6580513"/>
              <a:gd name="connsiteX984" fmla="*/ 3328941 w 21876926"/>
              <a:gd name="connsiteY984" fmla="*/ 4057923 h 6580513"/>
              <a:gd name="connsiteX985" fmla="*/ 3397861 w 21876926"/>
              <a:gd name="connsiteY985" fmla="*/ 4035367 h 6580513"/>
              <a:gd name="connsiteX986" fmla="*/ 3370496 w 21876926"/>
              <a:gd name="connsiteY986" fmla="*/ 4026833 h 6580513"/>
              <a:gd name="connsiteX987" fmla="*/ 3338063 w 21876926"/>
              <a:gd name="connsiteY987" fmla="*/ 4026833 h 6580513"/>
              <a:gd name="connsiteX988" fmla="*/ 5333691 w 21876926"/>
              <a:gd name="connsiteY988" fmla="*/ 4026223 h 6580513"/>
              <a:gd name="connsiteX989" fmla="*/ 5288083 w 21876926"/>
              <a:gd name="connsiteY989" fmla="*/ 4038416 h 6580513"/>
              <a:gd name="connsiteX990" fmla="*/ 5344840 w 21876926"/>
              <a:gd name="connsiteY990" fmla="*/ 4057923 h 6580513"/>
              <a:gd name="connsiteX991" fmla="*/ 5333691 w 21876926"/>
              <a:gd name="connsiteY991" fmla="*/ 4026223 h 6580513"/>
              <a:gd name="connsiteX992" fmla="*/ 6314783 w 21876926"/>
              <a:gd name="connsiteY992" fmla="*/ 4019822 h 6580513"/>
              <a:gd name="connsiteX993" fmla="*/ 6304647 w 21876926"/>
              <a:gd name="connsiteY993" fmla="*/ 4042378 h 6580513"/>
              <a:gd name="connsiteX994" fmla="*/ 6222552 w 21876926"/>
              <a:gd name="connsiteY994" fmla="*/ 4070116 h 6580513"/>
              <a:gd name="connsiteX995" fmla="*/ 6223565 w 21876926"/>
              <a:gd name="connsiteY995" fmla="*/ 4077431 h 6580513"/>
              <a:gd name="connsiteX996" fmla="*/ 6117145 w 21876926"/>
              <a:gd name="connsiteY996" fmla="*/ 4116142 h 6580513"/>
              <a:gd name="connsiteX997" fmla="*/ 6278295 w 21876926"/>
              <a:gd name="connsiteY997" fmla="*/ 4097548 h 6580513"/>
              <a:gd name="connsiteX998" fmla="*/ 6323904 w 21876926"/>
              <a:gd name="connsiteY998" fmla="*/ 4082003 h 6580513"/>
              <a:gd name="connsiteX999" fmla="*/ 6356337 w 21876926"/>
              <a:gd name="connsiteY999" fmla="*/ 4047560 h 6580513"/>
              <a:gd name="connsiteX1000" fmla="*/ 6301607 w 21876926"/>
              <a:gd name="connsiteY1000" fmla="*/ 4056704 h 6580513"/>
              <a:gd name="connsiteX1001" fmla="*/ 6304647 w 21876926"/>
              <a:gd name="connsiteY1001" fmla="*/ 4042378 h 6580513"/>
              <a:gd name="connsiteX1002" fmla="*/ 6366472 w 21876926"/>
              <a:gd name="connsiteY1002" fmla="*/ 4033234 h 6580513"/>
              <a:gd name="connsiteX1003" fmla="*/ 6364445 w 21876926"/>
              <a:gd name="connsiteY1003" fmla="*/ 4021041 h 6580513"/>
              <a:gd name="connsiteX1004" fmla="*/ 6314783 w 21876926"/>
              <a:gd name="connsiteY1004" fmla="*/ 4019822 h 6580513"/>
              <a:gd name="connsiteX1005" fmla="*/ 4786389 w 21876926"/>
              <a:gd name="connsiteY1005" fmla="*/ 4018908 h 6580513"/>
              <a:gd name="connsiteX1006" fmla="*/ 4877606 w 21876926"/>
              <a:gd name="connsiteY1006" fmla="*/ 4053656 h 6580513"/>
              <a:gd name="connsiteX1007" fmla="*/ 4866457 w 21876926"/>
              <a:gd name="connsiteY1007" fmla="*/ 4100901 h 6580513"/>
              <a:gd name="connsiteX1008" fmla="*/ 4916119 w 21876926"/>
              <a:gd name="connsiteY1008" fmla="*/ 4089623 h 6580513"/>
              <a:gd name="connsiteX1009" fmla="*/ 4921187 w 21876926"/>
              <a:gd name="connsiteY1009" fmla="*/ 4072249 h 6580513"/>
              <a:gd name="connsiteX1010" fmla="*/ 4919161 w 21876926"/>
              <a:gd name="connsiteY1010" fmla="*/ 4069201 h 6580513"/>
              <a:gd name="connsiteX1011" fmla="*/ 4921187 w 21876926"/>
              <a:gd name="connsiteY1011" fmla="*/ 4070116 h 6580513"/>
              <a:gd name="connsiteX1012" fmla="*/ 4926255 w 21876926"/>
              <a:gd name="connsiteY1012" fmla="*/ 4053656 h 6580513"/>
              <a:gd name="connsiteX1013" fmla="*/ 4786389 w 21876926"/>
              <a:gd name="connsiteY1013" fmla="*/ 4018908 h 6580513"/>
              <a:gd name="connsiteX1014" fmla="*/ 21572367 w 21876926"/>
              <a:gd name="connsiteY1014" fmla="*/ 4014031 h 6580513"/>
              <a:gd name="connsiteX1015" fmla="*/ 21562235 w 21876926"/>
              <a:gd name="connsiteY1015" fmla="*/ 4052741 h 6580513"/>
              <a:gd name="connsiteX1016" fmla="*/ 21485207 w 21876926"/>
              <a:gd name="connsiteY1016" fmla="*/ 4040549 h 6580513"/>
              <a:gd name="connsiteX1017" fmla="*/ 21572367 w 21876926"/>
              <a:gd name="connsiteY1017" fmla="*/ 4014031 h 6580513"/>
              <a:gd name="connsiteX1018" fmla="*/ 21596565 w 21876926"/>
              <a:gd name="connsiteY1018" fmla="*/ 4013031 h 6580513"/>
              <a:gd name="connsiteX1019" fmla="*/ 21643315 w 21876926"/>
              <a:gd name="connsiteY1019" fmla="*/ 4015860 h 6580513"/>
              <a:gd name="connsiteX1020" fmla="*/ 21603787 w 21876926"/>
              <a:gd name="connsiteY1020" fmla="*/ 4046341 h 6580513"/>
              <a:gd name="connsiteX1021" fmla="*/ 21578451 w 21876926"/>
              <a:gd name="connsiteY1021" fmla="*/ 4014031 h 6580513"/>
              <a:gd name="connsiteX1022" fmla="*/ 21596565 w 21876926"/>
              <a:gd name="connsiteY1022" fmla="*/ 4013031 h 6580513"/>
              <a:gd name="connsiteX1023" fmla="*/ 6487081 w 21876926"/>
              <a:gd name="connsiteY1023" fmla="*/ 4010678 h 6580513"/>
              <a:gd name="connsiteX1024" fmla="*/ 6479987 w 21876926"/>
              <a:gd name="connsiteY1024" fmla="*/ 4014031 h 6580513"/>
              <a:gd name="connsiteX1025" fmla="*/ 6492149 w 21876926"/>
              <a:gd name="connsiteY1025" fmla="*/ 4033234 h 6580513"/>
              <a:gd name="connsiteX1026" fmla="*/ 6495189 w 21876926"/>
              <a:gd name="connsiteY1026" fmla="*/ 4033234 h 6580513"/>
              <a:gd name="connsiteX1027" fmla="*/ 6487081 w 21876926"/>
              <a:gd name="connsiteY1027" fmla="*/ 4010678 h 6580513"/>
              <a:gd name="connsiteX1028" fmla="*/ 5146189 w 21876926"/>
              <a:gd name="connsiteY1028" fmla="*/ 4006716 h 6580513"/>
              <a:gd name="connsiteX1029" fmla="*/ 5117811 w 21876926"/>
              <a:gd name="connsiteY1029" fmla="*/ 4015860 h 6580513"/>
              <a:gd name="connsiteX1030" fmla="*/ 5117811 w 21876926"/>
              <a:gd name="connsiteY1030" fmla="*/ 4026833 h 6580513"/>
              <a:gd name="connsiteX1031" fmla="*/ 5100581 w 21876926"/>
              <a:gd name="connsiteY1031" fmla="*/ 4018908 h 6580513"/>
              <a:gd name="connsiteX1032" fmla="*/ 5070175 w 21876926"/>
              <a:gd name="connsiteY1032" fmla="*/ 4043292 h 6580513"/>
              <a:gd name="connsiteX1033" fmla="*/ 5097541 w 21876926"/>
              <a:gd name="connsiteY1033" fmla="*/ 4028052 h 6580513"/>
              <a:gd name="connsiteX1034" fmla="*/ 5099567 w 21876926"/>
              <a:gd name="connsiteY1034" fmla="*/ 4049693 h 6580513"/>
              <a:gd name="connsiteX1035" fmla="*/ 5113757 w 21876926"/>
              <a:gd name="connsiteY1035" fmla="*/ 4048474 h 6580513"/>
              <a:gd name="connsiteX1036" fmla="*/ 5145176 w 21876926"/>
              <a:gd name="connsiteY1036" fmla="*/ 4048474 h 6580513"/>
              <a:gd name="connsiteX1037" fmla="*/ 5146929 w 21876926"/>
              <a:gd name="connsiteY1037" fmla="*/ 4050715 h 6580513"/>
              <a:gd name="connsiteX1038" fmla="*/ 5146189 w 21876926"/>
              <a:gd name="connsiteY1038" fmla="*/ 4050913 h 6580513"/>
              <a:gd name="connsiteX1039" fmla="*/ 5147203 w 21876926"/>
              <a:gd name="connsiteY1039" fmla="*/ 4051065 h 6580513"/>
              <a:gd name="connsiteX1040" fmla="*/ 5146929 w 21876926"/>
              <a:gd name="connsiteY1040" fmla="*/ 4050715 h 6580513"/>
              <a:gd name="connsiteX1041" fmla="*/ 5155311 w 21876926"/>
              <a:gd name="connsiteY1041" fmla="*/ 4048474 h 6580513"/>
              <a:gd name="connsiteX1042" fmla="*/ 5146189 w 21876926"/>
              <a:gd name="connsiteY1042" fmla="*/ 4006716 h 6580513"/>
              <a:gd name="connsiteX1043" fmla="*/ 6633029 w 21876926"/>
              <a:gd name="connsiteY1043" fmla="*/ 4000315 h 6580513"/>
              <a:gd name="connsiteX1044" fmla="*/ 6614785 w 21876926"/>
              <a:gd name="connsiteY1044" fmla="*/ 4006716 h 6580513"/>
              <a:gd name="connsiteX1045" fmla="*/ 6632015 w 21876926"/>
              <a:gd name="connsiteY1045" fmla="*/ 4026833 h 6580513"/>
              <a:gd name="connsiteX1046" fmla="*/ 6646205 w 21876926"/>
              <a:gd name="connsiteY1046" fmla="*/ 4026833 h 6580513"/>
              <a:gd name="connsiteX1047" fmla="*/ 6647218 w 21876926"/>
              <a:gd name="connsiteY1047" fmla="*/ 4016774 h 6580513"/>
              <a:gd name="connsiteX1048" fmla="*/ 6643164 w 21876926"/>
              <a:gd name="connsiteY1048" fmla="*/ 4012812 h 6580513"/>
              <a:gd name="connsiteX1049" fmla="*/ 6651273 w 21876926"/>
              <a:gd name="connsiteY1049" fmla="*/ 4007630 h 6580513"/>
              <a:gd name="connsiteX1050" fmla="*/ 6653299 w 21876926"/>
              <a:gd name="connsiteY1050" fmla="*/ 4003667 h 6580513"/>
              <a:gd name="connsiteX1051" fmla="*/ 6633029 w 21876926"/>
              <a:gd name="connsiteY1051" fmla="*/ 4000315 h 6580513"/>
              <a:gd name="connsiteX1052" fmla="*/ 1862372 w 21876926"/>
              <a:gd name="connsiteY1052" fmla="*/ 3989341 h 6580513"/>
              <a:gd name="connsiteX1053" fmla="*/ 1882643 w 21876926"/>
              <a:gd name="connsiteY1053" fmla="*/ 4047560 h 6580513"/>
              <a:gd name="connsiteX1054" fmla="*/ 1852238 w 21876926"/>
              <a:gd name="connsiteY1054" fmla="*/ 4071030 h 6580513"/>
              <a:gd name="connsiteX1055" fmla="*/ 1813724 w 21876926"/>
              <a:gd name="connsiteY1055" fmla="*/ 4023785 h 6580513"/>
              <a:gd name="connsiteX1056" fmla="*/ 1862372 w 21876926"/>
              <a:gd name="connsiteY1056" fmla="*/ 3989341 h 6580513"/>
              <a:gd name="connsiteX1057" fmla="*/ 6873234 w 21876926"/>
              <a:gd name="connsiteY1057" fmla="*/ 3985989 h 6580513"/>
              <a:gd name="connsiteX1058" fmla="*/ 6858031 w 21876926"/>
              <a:gd name="connsiteY1058" fmla="*/ 3994523 h 6580513"/>
              <a:gd name="connsiteX1059" fmla="*/ 6857017 w 21876926"/>
              <a:gd name="connsiteY1059" fmla="*/ 3987208 h 6580513"/>
              <a:gd name="connsiteX1060" fmla="*/ 6844855 w 21876926"/>
              <a:gd name="connsiteY1060" fmla="*/ 3998486 h 6580513"/>
              <a:gd name="connsiteX1061" fmla="*/ 6882355 w 21876926"/>
              <a:gd name="connsiteY1061" fmla="*/ 4007630 h 6580513"/>
              <a:gd name="connsiteX1062" fmla="*/ 6918843 w 21876926"/>
              <a:gd name="connsiteY1062" fmla="*/ 3998486 h 6580513"/>
              <a:gd name="connsiteX1063" fmla="*/ 6873234 w 21876926"/>
              <a:gd name="connsiteY1063" fmla="*/ 3985989 h 6580513"/>
              <a:gd name="connsiteX1064" fmla="*/ 6752625 w 21876926"/>
              <a:gd name="connsiteY1064" fmla="*/ 3982940 h 6580513"/>
              <a:gd name="connsiteX1065" fmla="*/ 6735395 w 21876926"/>
              <a:gd name="connsiteY1065" fmla="*/ 4003667 h 6580513"/>
              <a:gd name="connsiteX1066" fmla="*/ 6779990 w 21876926"/>
              <a:gd name="connsiteY1066" fmla="*/ 3998486 h 6580513"/>
              <a:gd name="connsiteX1067" fmla="*/ 6783031 w 21876926"/>
              <a:gd name="connsiteY1067" fmla="*/ 3995133 h 6580513"/>
              <a:gd name="connsiteX1068" fmla="*/ 6744517 w 21876926"/>
              <a:gd name="connsiteY1068" fmla="*/ 3992390 h 6580513"/>
              <a:gd name="connsiteX1069" fmla="*/ 6758706 w 21876926"/>
              <a:gd name="connsiteY1069" fmla="*/ 3984160 h 6580513"/>
              <a:gd name="connsiteX1070" fmla="*/ 6752625 w 21876926"/>
              <a:gd name="connsiteY1070" fmla="*/ 3982940 h 6580513"/>
              <a:gd name="connsiteX1071" fmla="*/ 6007685 w 21876926"/>
              <a:gd name="connsiteY1071" fmla="*/ 3980197 h 6580513"/>
              <a:gd name="connsiteX1072" fmla="*/ 5980319 w 21876926"/>
              <a:gd name="connsiteY1072" fmla="*/ 3992390 h 6580513"/>
              <a:gd name="connsiteX1073" fmla="*/ 6004644 w 21876926"/>
              <a:gd name="connsiteY1073" fmla="*/ 3995133 h 6580513"/>
              <a:gd name="connsiteX1074" fmla="*/ 6025928 w 21876926"/>
              <a:gd name="connsiteY1074" fmla="*/ 3993304 h 6580513"/>
              <a:gd name="connsiteX1075" fmla="*/ 6007685 w 21876926"/>
              <a:gd name="connsiteY1075" fmla="*/ 3980197 h 6580513"/>
              <a:gd name="connsiteX1076" fmla="*/ 7958718 w 21876926"/>
              <a:gd name="connsiteY1076" fmla="*/ 3975015 h 6580513"/>
              <a:gd name="connsiteX1077" fmla="*/ 7945542 w 21876926"/>
              <a:gd name="connsiteY1077" fmla="*/ 3975930 h 6580513"/>
              <a:gd name="connsiteX1078" fmla="*/ 7958718 w 21876926"/>
              <a:gd name="connsiteY1078" fmla="*/ 3977759 h 6580513"/>
              <a:gd name="connsiteX1079" fmla="*/ 7958718 w 21876926"/>
              <a:gd name="connsiteY1079" fmla="*/ 3975015 h 6580513"/>
              <a:gd name="connsiteX1080" fmla="*/ 4916119 w 21876926"/>
              <a:gd name="connsiteY1080" fmla="*/ 3975015 h 6580513"/>
              <a:gd name="connsiteX1081" fmla="*/ 4856322 w 21876926"/>
              <a:gd name="connsiteY1081" fmla="*/ 4006716 h 6580513"/>
              <a:gd name="connsiteX1082" fmla="*/ 4926255 w 21876926"/>
              <a:gd name="connsiteY1082" fmla="*/ 3995133 h 6580513"/>
              <a:gd name="connsiteX1083" fmla="*/ 4916119 w 21876926"/>
              <a:gd name="connsiteY1083" fmla="*/ 3975015 h 6580513"/>
              <a:gd name="connsiteX1084" fmla="*/ 5289097 w 21876926"/>
              <a:gd name="connsiteY1084" fmla="*/ 3968615 h 6580513"/>
              <a:gd name="connsiteX1085" fmla="*/ 5296191 w 21876926"/>
              <a:gd name="connsiteY1085" fmla="*/ 4001534 h 6580513"/>
              <a:gd name="connsiteX1086" fmla="*/ 5316461 w 21876926"/>
              <a:gd name="connsiteY1086" fmla="*/ 3998486 h 6580513"/>
              <a:gd name="connsiteX1087" fmla="*/ 5299231 w 21876926"/>
              <a:gd name="connsiteY1087" fmla="*/ 3971967 h 6580513"/>
              <a:gd name="connsiteX1088" fmla="*/ 5289097 w 21876926"/>
              <a:gd name="connsiteY1088" fmla="*/ 3968615 h 6580513"/>
              <a:gd name="connsiteX1089" fmla="*/ 5009364 w 21876926"/>
              <a:gd name="connsiteY1089" fmla="*/ 3968615 h 6580513"/>
              <a:gd name="connsiteX1090" fmla="*/ 4996188 w 21876926"/>
              <a:gd name="connsiteY1090" fmla="*/ 3975015 h 6580513"/>
              <a:gd name="connsiteX1091" fmla="*/ 4996188 w 21876926"/>
              <a:gd name="connsiteY1091" fmla="*/ 4006716 h 6580513"/>
              <a:gd name="connsiteX1092" fmla="*/ 4957674 w 21876926"/>
              <a:gd name="connsiteY1092" fmla="*/ 4006716 h 6580513"/>
              <a:gd name="connsiteX1093" fmla="*/ 4947539 w 21876926"/>
              <a:gd name="connsiteY1093" fmla="*/ 3982940 h 6580513"/>
              <a:gd name="connsiteX1094" fmla="*/ 4967809 w 21876926"/>
              <a:gd name="connsiteY1094" fmla="*/ 4053656 h 6580513"/>
              <a:gd name="connsiteX1095" fmla="*/ 4937403 w 21876926"/>
              <a:gd name="connsiteY1095" fmla="*/ 4053656 h 6580513"/>
              <a:gd name="connsiteX1096" fmla="*/ 4996188 w 21876926"/>
              <a:gd name="connsiteY1096" fmla="*/ 4065848 h 6580513"/>
              <a:gd name="connsiteX1097" fmla="*/ 5037743 w 21876926"/>
              <a:gd name="connsiteY1097" fmla="*/ 4018908 h 6580513"/>
              <a:gd name="connsiteX1098" fmla="*/ 5034702 w 21876926"/>
              <a:gd name="connsiteY1098" fmla="*/ 4006716 h 6580513"/>
              <a:gd name="connsiteX1099" fmla="*/ 5016459 w 21876926"/>
              <a:gd name="connsiteY1099" fmla="*/ 4003667 h 6580513"/>
              <a:gd name="connsiteX1100" fmla="*/ 5037743 w 21876926"/>
              <a:gd name="connsiteY1100" fmla="*/ 3992390 h 6580513"/>
              <a:gd name="connsiteX1101" fmla="*/ 5041797 w 21876926"/>
              <a:gd name="connsiteY1101" fmla="*/ 3980197 h 6580513"/>
              <a:gd name="connsiteX1102" fmla="*/ 5009364 w 21876926"/>
              <a:gd name="connsiteY1102" fmla="*/ 3968615 h 6580513"/>
              <a:gd name="connsiteX1103" fmla="*/ 6849923 w 21876926"/>
              <a:gd name="connsiteY1103" fmla="*/ 3967700 h 6580513"/>
              <a:gd name="connsiteX1104" fmla="*/ 6844855 w 21876926"/>
              <a:gd name="connsiteY1104" fmla="*/ 3973796 h 6580513"/>
              <a:gd name="connsiteX1105" fmla="*/ 6856004 w 21876926"/>
              <a:gd name="connsiteY1105" fmla="*/ 3977759 h 6580513"/>
              <a:gd name="connsiteX1106" fmla="*/ 6849923 w 21876926"/>
              <a:gd name="connsiteY1106" fmla="*/ 3967700 h 6580513"/>
              <a:gd name="connsiteX1107" fmla="*/ 5863765 w 21876926"/>
              <a:gd name="connsiteY1107" fmla="*/ 3965871 h 6580513"/>
              <a:gd name="connsiteX1108" fmla="*/ 5858697 w 21876926"/>
              <a:gd name="connsiteY1108" fmla="*/ 3969834 h 6580513"/>
              <a:gd name="connsiteX1109" fmla="*/ 5921535 w 21876926"/>
              <a:gd name="connsiteY1109" fmla="*/ 3995133 h 6580513"/>
              <a:gd name="connsiteX1110" fmla="*/ 5951941 w 21876926"/>
              <a:gd name="connsiteY1110" fmla="*/ 3968615 h 6580513"/>
              <a:gd name="connsiteX1111" fmla="*/ 5863765 w 21876926"/>
              <a:gd name="connsiteY1111" fmla="*/ 3965871 h 6580513"/>
              <a:gd name="connsiteX1112" fmla="*/ 3707999 w 21876926"/>
              <a:gd name="connsiteY1112" fmla="*/ 3963433 h 6580513"/>
              <a:gd name="connsiteX1113" fmla="*/ 3642120 w 21876926"/>
              <a:gd name="connsiteY1113" fmla="*/ 4015860 h 6580513"/>
              <a:gd name="connsiteX1114" fmla="*/ 3921853 w 21876926"/>
              <a:gd name="connsiteY1114" fmla="*/ 4015860 h 6580513"/>
              <a:gd name="connsiteX1115" fmla="*/ 3820501 w 21876926"/>
              <a:gd name="connsiteY1115" fmla="*/ 3982940 h 6580513"/>
              <a:gd name="connsiteX1116" fmla="*/ 3792122 w 21876926"/>
              <a:gd name="connsiteY1116" fmla="*/ 4015860 h 6580513"/>
              <a:gd name="connsiteX1117" fmla="*/ 3701918 w 21876926"/>
              <a:gd name="connsiteY1117" fmla="*/ 3992390 h 6580513"/>
              <a:gd name="connsiteX1118" fmla="*/ 3732324 w 21876926"/>
              <a:gd name="connsiteY1118" fmla="*/ 3971967 h 6580513"/>
              <a:gd name="connsiteX1119" fmla="*/ 3707999 w 21876926"/>
              <a:gd name="connsiteY1119" fmla="*/ 3963433 h 6580513"/>
              <a:gd name="connsiteX1120" fmla="*/ 5417814 w 21876926"/>
              <a:gd name="connsiteY1120" fmla="*/ 3959470 h 6580513"/>
              <a:gd name="connsiteX1121" fmla="*/ 5407679 w 21876926"/>
              <a:gd name="connsiteY1121" fmla="*/ 3998486 h 6580513"/>
              <a:gd name="connsiteX1122" fmla="*/ 5348895 w 21876926"/>
              <a:gd name="connsiteY1122" fmla="*/ 3985989 h 6580513"/>
              <a:gd name="connsiteX1123" fmla="*/ 5347881 w 21876926"/>
              <a:gd name="connsiteY1123" fmla="*/ 4015860 h 6580513"/>
              <a:gd name="connsiteX1124" fmla="*/ 5371192 w 21876926"/>
              <a:gd name="connsiteY1124" fmla="*/ 4042378 h 6580513"/>
              <a:gd name="connsiteX1125" fmla="*/ 5601261 w 21876926"/>
              <a:gd name="connsiteY1125" fmla="*/ 4012812 h 6580513"/>
              <a:gd name="connsiteX1126" fmla="*/ 5609370 w 21876926"/>
              <a:gd name="connsiteY1126" fmla="*/ 4007630 h 6580513"/>
              <a:gd name="connsiteX1127" fmla="*/ 5531329 w 21876926"/>
              <a:gd name="connsiteY1127" fmla="*/ 4007630 h 6580513"/>
              <a:gd name="connsiteX1128" fmla="*/ 5729979 w 21876926"/>
              <a:gd name="connsiteY1128" fmla="*/ 3965871 h 6580513"/>
              <a:gd name="connsiteX1129" fmla="*/ 5728965 w 21876926"/>
              <a:gd name="connsiteY1129" fmla="*/ 3962823 h 6580513"/>
              <a:gd name="connsiteX1130" fmla="*/ 5417814 w 21876926"/>
              <a:gd name="connsiteY1130" fmla="*/ 3959470 h 6580513"/>
              <a:gd name="connsiteX1131" fmla="*/ 6049239 w 21876926"/>
              <a:gd name="connsiteY1131" fmla="*/ 3957641 h 6580513"/>
              <a:gd name="connsiteX1132" fmla="*/ 6021874 w 21876926"/>
              <a:gd name="connsiteY1132" fmla="*/ 3971967 h 6580513"/>
              <a:gd name="connsiteX1133" fmla="*/ 6081672 w 21876926"/>
              <a:gd name="connsiteY1133" fmla="*/ 3977759 h 6580513"/>
              <a:gd name="connsiteX1134" fmla="*/ 6049239 w 21876926"/>
              <a:gd name="connsiteY1134" fmla="*/ 3957641 h 6580513"/>
              <a:gd name="connsiteX1135" fmla="*/ 8078314 w 21876926"/>
              <a:gd name="connsiteY1135" fmla="*/ 3955508 h 6580513"/>
              <a:gd name="connsiteX1136" fmla="*/ 8061084 w 21876926"/>
              <a:gd name="connsiteY1136" fmla="*/ 3958251 h 6580513"/>
              <a:gd name="connsiteX1137" fmla="*/ 8039800 w 21876926"/>
              <a:gd name="connsiteY1137" fmla="*/ 3973796 h 6580513"/>
              <a:gd name="connsiteX1138" fmla="*/ 8046895 w 21876926"/>
              <a:gd name="connsiteY1138" fmla="*/ 3980197 h 6580513"/>
              <a:gd name="connsiteX1139" fmla="*/ 8066151 w 21876926"/>
              <a:gd name="connsiteY1139" fmla="*/ 3975015 h 6580513"/>
              <a:gd name="connsiteX1140" fmla="*/ 8061084 w 21876926"/>
              <a:gd name="connsiteY1140" fmla="*/ 3985379 h 6580513"/>
              <a:gd name="connsiteX1141" fmla="*/ 8084395 w 21876926"/>
              <a:gd name="connsiteY1141" fmla="*/ 3971967 h 6580513"/>
              <a:gd name="connsiteX1142" fmla="*/ 8078314 w 21876926"/>
              <a:gd name="connsiteY1142" fmla="*/ 3955508 h 6580513"/>
              <a:gd name="connsiteX1143" fmla="*/ 5027607 w 21876926"/>
              <a:gd name="connsiteY1143" fmla="*/ 3951240 h 6580513"/>
              <a:gd name="connsiteX1144" fmla="*/ 5020513 w 21876926"/>
              <a:gd name="connsiteY1144" fmla="*/ 3959470 h 6580513"/>
              <a:gd name="connsiteX1145" fmla="*/ 5041797 w 21876926"/>
              <a:gd name="connsiteY1145" fmla="*/ 3959470 h 6580513"/>
              <a:gd name="connsiteX1146" fmla="*/ 5027607 w 21876926"/>
              <a:gd name="connsiteY1146" fmla="*/ 3951240 h 6580513"/>
              <a:gd name="connsiteX1147" fmla="*/ 7362766 w 21876926"/>
              <a:gd name="connsiteY1147" fmla="*/ 3943925 h 6580513"/>
              <a:gd name="connsiteX1148" fmla="*/ 7280671 w 21876926"/>
              <a:gd name="connsiteY1148" fmla="*/ 3955508 h 6580513"/>
              <a:gd name="connsiteX1149" fmla="*/ 7294860 w 21876926"/>
              <a:gd name="connsiteY1149" fmla="*/ 3982940 h 6580513"/>
              <a:gd name="connsiteX1150" fmla="*/ 7289793 w 21876926"/>
              <a:gd name="connsiteY1150" fmla="*/ 3987208 h 6580513"/>
              <a:gd name="connsiteX1151" fmla="*/ 7362766 w 21876926"/>
              <a:gd name="connsiteY1151" fmla="*/ 3943925 h 6580513"/>
              <a:gd name="connsiteX1152" fmla="*/ 7807703 w 21876926"/>
              <a:gd name="connsiteY1152" fmla="*/ 3938743 h 6580513"/>
              <a:gd name="connsiteX1153" fmla="*/ 7754999 w 21876926"/>
              <a:gd name="connsiteY1153" fmla="*/ 3956422 h 6580513"/>
              <a:gd name="connsiteX1154" fmla="*/ 7813784 w 21876926"/>
              <a:gd name="connsiteY1154" fmla="*/ 3955508 h 6580513"/>
              <a:gd name="connsiteX1155" fmla="*/ 7807703 w 21876926"/>
              <a:gd name="connsiteY1155" fmla="*/ 3938743 h 6580513"/>
              <a:gd name="connsiteX1156" fmla="*/ 8617508 w 21876926"/>
              <a:gd name="connsiteY1156" fmla="*/ 3936915 h 6580513"/>
              <a:gd name="connsiteX1157" fmla="*/ 8597238 w 21876926"/>
              <a:gd name="connsiteY1157" fmla="*/ 3939963 h 6580513"/>
              <a:gd name="connsiteX1158" fmla="*/ 8597238 w 21876926"/>
              <a:gd name="connsiteY1158" fmla="*/ 3943925 h 6580513"/>
              <a:gd name="connsiteX1159" fmla="*/ 8618522 w 21876926"/>
              <a:gd name="connsiteY1159" fmla="*/ 3938134 h 6580513"/>
              <a:gd name="connsiteX1160" fmla="*/ 8617508 w 21876926"/>
              <a:gd name="connsiteY1160" fmla="*/ 3936915 h 6580513"/>
              <a:gd name="connsiteX1161" fmla="*/ 7741824 w 21876926"/>
              <a:gd name="connsiteY1161" fmla="*/ 3936000 h 6580513"/>
              <a:gd name="connsiteX1162" fmla="*/ 7714459 w 21876926"/>
              <a:gd name="connsiteY1162" fmla="*/ 3958251 h 6580513"/>
              <a:gd name="connsiteX1163" fmla="*/ 7747905 w 21876926"/>
              <a:gd name="connsiteY1163" fmla="*/ 3957641 h 6580513"/>
              <a:gd name="connsiteX1164" fmla="*/ 7741824 w 21876926"/>
              <a:gd name="connsiteY1164" fmla="*/ 3936000 h 6580513"/>
              <a:gd name="connsiteX1165" fmla="*/ 6195187 w 21876926"/>
              <a:gd name="connsiteY1165" fmla="*/ 3934171 h 6580513"/>
              <a:gd name="connsiteX1166" fmla="*/ 6119173 w 21876926"/>
              <a:gd name="connsiteY1166" fmla="*/ 3938743 h 6580513"/>
              <a:gd name="connsiteX1167" fmla="*/ 6133361 w 21876926"/>
              <a:gd name="connsiteY1167" fmla="*/ 3977759 h 6580513"/>
              <a:gd name="connsiteX1168" fmla="*/ 6213430 w 21876926"/>
              <a:gd name="connsiteY1168" fmla="*/ 3942096 h 6580513"/>
              <a:gd name="connsiteX1169" fmla="*/ 6223565 w 21876926"/>
              <a:gd name="connsiteY1169" fmla="*/ 3965871 h 6580513"/>
              <a:gd name="connsiteX1170" fmla="*/ 6290458 w 21876926"/>
              <a:gd name="connsiteY1170" fmla="*/ 3954289 h 6580513"/>
              <a:gd name="connsiteX1171" fmla="*/ 6283363 w 21876926"/>
              <a:gd name="connsiteY1171" fmla="*/ 3936000 h 6580513"/>
              <a:gd name="connsiteX1172" fmla="*/ 6195187 w 21876926"/>
              <a:gd name="connsiteY1172" fmla="*/ 3934171 h 6580513"/>
              <a:gd name="connsiteX1173" fmla="*/ 8139125 w 21876926"/>
              <a:gd name="connsiteY1173" fmla="*/ 3924722 h 6580513"/>
              <a:gd name="connsiteX1174" fmla="*/ 8139125 w 21876926"/>
              <a:gd name="connsiteY1174" fmla="*/ 3931733 h 6580513"/>
              <a:gd name="connsiteX1175" fmla="*/ 8144193 w 21876926"/>
              <a:gd name="connsiteY1175" fmla="*/ 3936000 h 6580513"/>
              <a:gd name="connsiteX1176" fmla="*/ 8156355 w 21876926"/>
              <a:gd name="connsiteY1176" fmla="*/ 3929599 h 6580513"/>
              <a:gd name="connsiteX1177" fmla="*/ 8150274 w 21876926"/>
              <a:gd name="connsiteY1177" fmla="*/ 3924722 h 6580513"/>
              <a:gd name="connsiteX1178" fmla="*/ 8149261 w 21876926"/>
              <a:gd name="connsiteY1178" fmla="*/ 3924722 h 6580513"/>
              <a:gd name="connsiteX1179" fmla="*/ 8139125 w 21876926"/>
              <a:gd name="connsiteY1179" fmla="*/ 3924722 h 6580513"/>
              <a:gd name="connsiteX1180" fmla="*/ 7563443 w 21876926"/>
              <a:gd name="connsiteY1180" fmla="*/ 3921674 h 6580513"/>
              <a:gd name="connsiteX1181" fmla="*/ 7524930 w 21876926"/>
              <a:gd name="connsiteY1181" fmla="*/ 3922589 h 6580513"/>
              <a:gd name="connsiteX1182" fmla="*/ 7487429 w 21876926"/>
              <a:gd name="connsiteY1182" fmla="*/ 3948497 h 6580513"/>
              <a:gd name="connsiteX1183" fmla="*/ 7491483 w 21876926"/>
              <a:gd name="connsiteY1183" fmla="*/ 3923808 h 6580513"/>
              <a:gd name="connsiteX1184" fmla="*/ 7364793 w 21876926"/>
              <a:gd name="connsiteY1184" fmla="*/ 3976844 h 6580513"/>
              <a:gd name="connsiteX1185" fmla="*/ 7565471 w 21876926"/>
              <a:gd name="connsiteY1185" fmla="*/ 3952460 h 6580513"/>
              <a:gd name="connsiteX1186" fmla="*/ 7539119 w 21876926"/>
              <a:gd name="connsiteY1186" fmla="*/ 3938743 h 6580513"/>
              <a:gd name="connsiteX1187" fmla="*/ 7563443 w 21876926"/>
              <a:gd name="connsiteY1187" fmla="*/ 3921674 h 6580513"/>
              <a:gd name="connsiteX1188" fmla="*/ 4322195 w 21876926"/>
              <a:gd name="connsiteY1188" fmla="*/ 3910396 h 6580513"/>
              <a:gd name="connsiteX1189" fmla="*/ 4361722 w 21876926"/>
              <a:gd name="connsiteY1189" fmla="*/ 3910396 h 6580513"/>
              <a:gd name="connsiteX1190" fmla="*/ 4361722 w 21876926"/>
              <a:gd name="connsiteY1190" fmla="*/ 3946364 h 6580513"/>
              <a:gd name="connsiteX1191" fmla="*/ 4322195 w 21876926"/>
              <a:gd name="connsiteY1191" fmla="*/ 3910396 h 6580513"/>
              <a:gd name="connsiteX1192" fmla="*/ 8053989 w 21876926"/>
              <a:gd name="connsiteY1192" fmla="*/ 3903081 h 6580513"/>
              <a:gd name="connsiteX1193" fmla="*/ 8051962 w 21876926"/>
              <a:gd name="connsiteY1193" fmla="*/ 3909482 h 6580513"/>
              <a:gd name="connsiteX1194" fmla="*/ 8061084 w 21876926"/>
              <a:gd name="connsiteY1194" fmla="*/ 3905214 h 6580513"/>
              <a:gd name="connsiteX1195" fmla="*/ 8053989 w 21876926"/>
              <a:gd name="connsiteY1195" fmla="*/ 3903081 h 6580513"/>
              <a:gd name="connsiteX1196" fmla="*/ 8041827 w 21876926"/>
              <a:gd name="connsiteY1196" fmla="*/ 3899118 h 6580513"/>
              <a:gd name="connsiteX1197" fmla="*/ 8028651 w 21876926"/>
              <a:gd name="connsiteY1197" fmla="*/ 3906434 h 6580513"/>
              <a:gd name="connsiteX1198" fmla="*/ 8041827 w 21876926"/>
              <a:gd name="connsiteY1198" fmla="*/ 3899118 h 6580513"/>
              <a:gd name="connsiteX1199" fmla="*/ 7694189 w 21876926"/>
              <a:gd name="connsiteY1199" fmla="*/ 3893937 h 6580513"/>
              <a:gd name="connsiteX1200" fmla="*/ 7636417 w 21876926"/>
              <a:gd name="connsiteY1200" fmla="*/ 3919540 h 6580513"/>
              <a:gd name="connsiteX1201" fmla="*/ 7618174 w 21876926"/>
              <a:gd name="connsiteY1201" fmla="*/ 3919540 h 6580513"/>
              <a:gd name="connsiteX1202" fmla="*/ 7619187 w 21876926"/>
              <a:gd name="connsiteY1202" fmla="*/ 3951240 h 6580513"/>
              <a:gd name="connsiteX1203" fmla="*/ 7620201 w 21876926"/>
              <a:gd name="connsiteY1203" fmla="*/ 3963433 h 6580513"/>
              <a:gd name="connsiteX1204" fmla="*/ 7688107 w 21876926"/>
              <a:gd name="connsiteY1204" fmla="*/ 3960690 h 6580513"/>
              <a:gd name="connsiteX1205" fmla="*/ 7670877 w 21876926"/>
              <a:gd name="connsiteY1205" fmla="*/ 3958251 h 6580513"/>
              <a:gd name="connsiteX1206" fmla="*/ 7740811 w 21876926"/>
              <a:gd name="connsiteY1206" fmla="*/ 3929599 h 6580513"/>
              <a:gd name="connsiteX1207" fmla="*/ 7694189 w 21876926"/>
              <a:gd name="connsiteY1207" fmla="*/ 3893937 h 6580513"/>
              <a:gd name="connsiteX1208" fmla="*/ 8028651 w 21876926"/>
              <a:gd name="connsiteY1208" fmla="*/ 3881744 h 6580513"/>
              <a:gd name="connsiteX1209" fmla="*/ 8020543 w 21876926"/>
              <a:gd name="connsiteY1209" fmla="*/ 3889974 h 6580513"/>
              <a:gd name="connsiteX1210" fmla="*/ 8010407 w 21876926"/>
              <a:gd name="connsiteY1210" fmla="*/ 3915578 h 6580513"/>
              <a:gd name="connsiteX1211" fmla="*/ 8013448 w 21876926"/>
              <a:gd name="connsiteY1211" fmla="*/ 3915578 h 6580513"/>
              <a:gd name="connsiteX1212" fmla="*/ 8020543 w 21876926"/>
              <a:gd name="connsiteY1212" fmla="*/ 3908263 h 6580513"/>
              <a:gd name="connsiteX1213" fmla="*/ 8028651 w 21876926"/>
              <a:gd name="connsiteY1213" fmla="*/ 3881744 h 6580513"/>
              <a:gd name="connsiteX1214" fmla="*/ 7760067 w 21876926"/>
              <a:gd name="connsiteY1214" fmla="*/ 3880525 h 6580513"/>
              <a:gd name="connsiteX1215" fmla="*/ 7749932 w 21876926"/>
              <a:gd name="connsiteY1215" fmla="*/ 3902471 h 6580513"/>
              <a:gd name="connsiteX1216" fmla="*/ 7754999 w 21876926"/>
              <a:gd name="connsiteY1216" fmla="*/ 3900033 h 6580513"/>
              <a:gd name="connsiteX1217" fmla="*/ 7770203 w 21876926"/>
              <a:gd name="connsiteY1217" fmla="*/ 3892108 h 6580513"/>
              <a:gd name="connsiteX1218" fmla="*/ 7760067 w 21876926"/>
              <a:gd name="connsiteY1218" fmla="*/ 3880525 h 6580513"/>
              <a:gd name="connsiteX1219" fmla="*/ 1743791 w 21876926"/>
              <a:gd name="connsiteY1219" fmla="*/ 3878696 h 6580513"/>
              <a:gd name="connsiteX1220" fmla="*/ 1815751 w 21876926"/>
              <a:gd name="connsiteY1220" fmla="*/ 3892717 h 6580513"/>
              <a:gd name="connsiteX1221" fmla="*/ 1725547 w 21876926"/>
              <a:gd name="connsiteY1221" fmla="*/ 3892717 h 6580513"/>
              <a:gd name="connsiteX1222" fmla="*/ 1743791 w 21876926"/>
              <a:gd name="connsiteY1222" fmla="*/ 3878696 h 6580513"/>
              <a:gd name="connsiteX1223" fmla="*/ 8142166 w 21876926"/>
              <a:gd name="connsiteY1223" fmla="*/ 3877782 h 6580513"/>
              <a:gd name="connsiteX1224" fmla="*/ 8137098 w 21876926"/>
              <a:gd name="connsiteY1224" fmla="*/ 3883573 h 6580513"/>
              <a:gd name="connsiteX1225" fmla="*/ 8131017 w 21876926"/>
              <a:gd name="connsiteY1225" fmla="*/ 3881744 h 6580513"/>
              <a:gd name="connsiteX1226" fmla="*/ 8131017 w 21876926"/>
              <a:gd name="connsiteY1226" fmla="*/ 3895156 h 6580513"/>
              <a:gd name="connsiteX1227" fmla="*/ 8139125 w 21876926"/>
              <a:gd name="connsiteY1227" fmla="*/ 3892108 h 6580513"/>
              <a:gd name="connsiteX1228" fmla="*/ 8139125 w 21876926"/>
              <a:gd name="connsiteY1228" fmla="*/ 3906434 h 6580513"/>
              <a:gd name="connsiteX1229" fmla="*/ 8142166 w 21876926"/>
              <a:gd name="connsiteY1229" fmla="*/ 3877782 h 6580513"/>
              <a:gd name="connsiteX1230" fmla="*/ 5870859 w 21876926"/>
              <a:gd name="connsiteY1230" fmla="*/ 3875648 h 6580513"/>
              <a:gd name="connsiteX1231" fmla="*/ 5851602 w 21876926"/>
              <a:gd name="connsiteY1231" fmla="*/ 3889974 h 6580513"/>
              <a:gd name="connsiteX1232" fmla="*/ 5856669 w 21876926"/>
              <a:gd name="connsiteY1232" fmla="*/ 3913444 h 6580513"/>
              <a:gd name="connsiteX1233" fmla="*/ 5890116 w 21876926"/>
              <a:gd name="connsiteY1233" fmla="*/ 3903081 h 6580513"/>
              <a:gd name="connsiteX1234" fmla="*/ 5889103 w 21876926"/>
              <a:gd name="connsiteY1234" fmla="*/ 3889974 h 6580513"/>
              <a:gd name="connsiteX1235" fmla="*/ 5882008 w 21876926"/>
              <a:gd name="connsiteY1235" fmla="*/ 3901252 h 6580513"/>
              <a:gd name="connsiteX1236" fmla="*/ 5870859 w 21876926"/>
              <a:gd name="connsiteY1236" fmla="*/ 3875648 h 6580513"/>
              <a:gd name="connsiteX1237" fmla="*/ 2828261 w 21876926"/>
              <a:gd name="connsiteY1237" fmla="*/ 3875648 h 6580513"/>
              <a:gd name="connsiteX1238" fmla="*/ 2809004 w 21876926"/>
              <a:gd name="connsiteY1238" fmla="*/ 3889974 h 6580513"/>
              <a:gd name="connsiteX1239" fmla="*/ 2819139 w 21876926"/>
              <a:gd name="connsiteY1239" fmla="*/ 3936000 h 6580513"/>
              <a:gd name="connsiteX1240" fmla="*/ 2847518 w 21876926"/>
              <a:gd name="connsiteY1240" fmla="*/ 3889974 h 6580513"/>
              <a:gd name="connsiteX1241" fmla="*/ 2836369 w 21876926"/>
              <a:gd name="connsiteY1241" fmla="*/ 3901252 h 6580513"/>
              <a:gd name="connsiteX1242" fmla="*/ 2828261 w 21876926"/>
              <a:gd name="connsiteY1242" fmla="*/ 3875648 h 6580513"/>
              <a:gd name="connsiteX1243" fmla="*/ 1511693 w 21876926"/>
              <a:gd name="connsiteY1243" fmla="*/ 3843948 h 6580513"/>
              <a:gd name="connsiteX1244" fmla="*/ 1555275 w 21876926"/>
              <a:gd name="connsiteY1244" fmla="*/ 3843948 h 6580513"/>
              <a:gd name="connsiteX1245" fmla="*/ 1576559 w 21876926"/>
              <a:gd name="connsiteY1245" fmla="*/ 3863456 h 6580513"/>
              <a:gd name="connsiteX1246" fmla="*/ 1511693 w 21876926"/>
              <a:gd name="connsiteY1246" fmla="*/ 3843948 h 6580513"/>
              <a:gd name="connsiteX1247" fmla="*/ 8234397 w 21876926"/>
              <a:gd name="connsiteY1247" fmla="*/ 3842729 h 6580513"/>
              <a:gd name="connsiteX1248" fmla="*/ 8232369 w 21876926"/>
              <a:gd name="connsiteY1248" fmla="*/ 3846082 h 6580513"/>
              <a:gd name="connsiteX1249" fmla="*/ 8232369 w 21876926"/>
              <a:gd name="connsiteY1249" fmla="*/ 3849130 h 6580513"/>
              <a:gd name="connsiteX1250" fmla="*/ 8238451 w 21876926"/>
              <a:gd name="connsiteY1250" fmla="*/ 3846691 h 6580513"/>
              <a:gd name="connsiteX1251" fmla="*/ 8238451 w 21876926"/>
              <a:gd name="connsiteY1251" fmla="*/ 3843948 h 6580513"/>
              <a:gd name="connsiteX1252" fmla="*/ 8234397 w 21876926"/>
              <a:gd name="connsiteY1252" fmla="*/ 3842729 h 6580513"/>
              <a:gd name="connsiteX1253" fmla="*/ 8208045 w 21876926"/>
              <a:gd name="connsiteY1253" fmla="*/ 3839681 h 6580513"/>
              <a:gd name="connsiteX1254" fmla="*/ 8211085 w 21876926"/>
              <a:gd name="connsiteY1254" fmla="*/ 3849130 h 6580513"/>
              <a:gd name="connsiteX1255" fmla="*/ 8215139 w 21876926"/>
              <a:gd name="connsiteY1255" fmla="*/ 3847911 h 6580513"/>
              <a:gd name="connsiteX1256" fmla="*/ 8217167 w 21876926"/>
              <a:gd name="connsiteY1256" fmla="*/ 3840900 h 6580513"/>
              <a:gd name="connsiteX1257" fmla="*/ 8208045 w 21876926"/>
              <a:gd name="connsiteY1257" fmla="*/ 3839681 h 6580513"/>
              <a:gd name="connsiteX1258" fmla="*/ 7039452 w 21876926"/>
              <a:gd name="connsiteY1258" fmla="*/ 3838766 h 6580513"/>
              <a:gd name="connsiteX1259" fmla="*/ 7026276 w 21876926"/>
              <a:gd name="connsiteY1259" fmla="*/ 3842729 h 6580513"/>
              <a:gd name="connsiteX1260" fmla="*/ 7024249 w 21876926"/>
              <a:gd name="connsiteY1260" fmla="*/ 3847911 h 6580513"/>
              <a:gd name="connsiteX1261" fmla="*/ 7039452 w 21876926"/>
              <a:gd name="connsiteY1261" fmla="*/ 3838766 h 6580513"/>
              <a:gd name="connsiteX1262" fmla="*/ 2416770 w 21876926"/>
              <a:gd name="connsiteY1262" fmla="*/ 3838766 h 6580513"/>
              <a:gd name="connsiteX1263" fmla="*/ 2401567 w 21876926"/>
              <a:gd name="connsiteY1263" fmla="*/ 3839681 h 6580513"/>
              <a:gd name="connsiteX1264" fmla="*/ 2398527 w 21876926"/>
              <a:gd name="connsiteY1264" fmla="*/ 3859189 h 6580513"/>
              <a:gd name="connsiteX1265" fmla="*/ 2414743 w 21876926"/>
              <a:gd name="connsiteY1265" fmla="*/ 3889974 h 6580513"/>
              <a:gd name="connsiteX1266" fmla="*/ 2416770 w 21876926"/>
              <a:gd name="connsiteY1266" fmla="*/ 3838766 h 6580513"/>
              <a:gd name="connsiteX1267" fmla="*/ 8057030 w 21876926"/>
              <a:gd name="connsiteY1267" fmla="*/ 3837547 h 6580513"/>
              <a:gd name="connsiteX1268" fmla="*/ 7996219 w 21876926"/>
              <a:gd name="connsiteY1268" fmla="*/ 3838766 h 6580513"/>
              <a:gd name="connsiteX1269" fmla="*/ 7996219 w 21876926"/>
              <a:gd name="connsiteY1269" fmla="*/ 3842729 h 6580513"/>
              <a:gd name="connsiteX1270" fmla="*/ 8041827 w 21876926"/>
              <a:gd name="connsiteY1270" fmla="*/ 3846082 h 6580513"/>
              <a:gd name="connsiteX1271" fmla="*/ 8038787 w 21876926"/>
              <a:gd name="connsiteY1271" fmla="*/ 3865589 h 6580513"/>
              <a:gd name="connsiteX1272" fmla="*/ 8057030 w 21876926"/>
              <a:gd name="connsiteY1272" fmla="*/ 3837547 h 6580513"/>
              <a:gd name="connsiteX1273" fmla="*/ 8118855 w 21876926"/>
              <a:gd name="connsiteY1273" fmla="*/ 3835718 h 6580513"/>
              <a:gd name="connsiteX1274" fmla="*/ 8092503 w 21876926"/>
              <a:gd name="connsiteY1274" fmla="*/ 3836938 h 6580513"/>
              <a:gd name="connsiteX1275" fmla="*/ 8080341 w 21876926"/>
              <a:gd name="connsiteY1275" fmla="*/ 3854007 h 6580513"/>
              <a:gd name="connsiteX1276" fmla="*/ 8094530 w 21876926"/>
              <a:gd name="connsiteY1276" fmla="*/ 3888145 h 6580513"/>
              <a:gd name="connsiteX1277" fmla="*/ 8127977 w 21876926"/>
              <a:gd name="connsiteY1277" fmla="*/ 3876563 h 6580513"/>
              <a:gd name="connsiteX1278" fmla="*/ 8106693 w 21876926"/>
              <a:gd name="connsiteY1278" fmla="*/ 3853092 h 6580513"/>
              <a:gd name="connsiteX1279" fmla="*/ 8118855 w 21876926"/>
              <a:gd name="connsiteY1279" fmla="*/ 3835718 h 6580513"/>
              <a:gd name="connsiteX1280" fmla="*/ 2454271 w 21876926"/>
              <a:gd name="connsiteY1280" fmla="*/ 3835718 h 6580513"/>
              <a:gd name="connsiteX1281" fmla="*/ 2446162 w 21876926"/>
              <a:gd name="connsiteY1281" fmla="*/ 3836938 h 6580513"/>
              <a:gd name="connsiteX1282" fmla="*/ 2456298 w 21876926"/>
              <a:gd name="connsiteY1282" fmla="*/ 3889974 h 6580513"/>
              <a:gd name="connsiteX1283" fmla="*/ 2526231 w 21876926"/>
              <a:gd name="connsiteY1283" fmla="*/ 3854007 h 6580513"/>
              <a:gd name="connsiteX1284" fmla="*/ 2505960 w 21876926"/>
              <a:gd name="connsiteY1284" fmla="*/ 3842729 h 6580513"/>
              <a:gd name="connsiteX1285" fmla="*/ 2504947 w 21876926"/>
              <a:gd name="connsiteY1285" fmla="*/ 3842729 h 6580513"/>
              <a:gd name="connsiteX1286" fmla="*/ 2454271 w 21876926"/>
              <a:gd name="connsiteY1286" fmla="*/ 3835718 h 6580513"/>
              <a:gd name="connsiteX1287" fmla="*/ 8958052 w 21876926"/>
              <a:gd name="connsiteY1287" fmla="*/ 3835413 h 6580513"/>
              <a:gd name="connsiteX1288" fmla="*/ 8941836 w 21876926"/>
              <a:gd name="connsiteY1288" fmla="*/ 3838766 h 6580513"/>
              <a:gd name="connsiteX1289" fmla="*/ 8944877 w 21876926"/>
              <a:gd name="connsiteY1289" fmla="*/ 3840900 h 6580513"/>
              <a:gd name="connsiteX1290" fmla="*/ 8958052 w 21876926"/>
              <a:gd name="connsiteY1290" fmla="*/ 3835413 h 6580513"/>
              <a:gd name="connsiteX1291" fmla="*/ 8972242 w 21876926"/>
              <a:gd name="connsiteY1291" fmla="*/ 3827488 h 6580513"/>
              <a:gd name="connsiteX1292" fmla="*/ 8959066 w 21876926"/>
              <a:gd name="connsiteY1292" fmla="*/ 3834804 h 6580513"/>
              <a:gd name="connsiteX1293" fmla="*/ 8973255 w 21876926"/>
              <a:gd name="connsiteY1293" fmla="*/ 3828403 h 6580513"/>
              <a:gd name="connsiteX1294" fmla="*/ 8972242 w 21876926"/>
              <a:gd name="connsiteY1294" fmla="*/ 3827488 h 6580513"/>
              <a:gd name="connsiteX1295" fmla="*/ 6980667 w 21876926"/>
              <a:gd name="connsiteY1295" fmla="*/ 3822612 h 6580513"/>
              <a:gd name="connsiteX1296" fmla="*/ 6967491 w 21876926"/>
              <a:gd name="connsiteY1296" fmla="*/ 3830537 h 6580513"/>
              <a:gd name="connsiteX1297" fmla="*/ 7012087 w 21876926"/>
              <a:gd name="connsiteY1297" fmla="*/ 3842729 h 6580513"/>
              <a:gd name="connsiteX1298" fmla="*/ 7026276 w 21876926"/>
              <a:gd name="connsiteY1298" fmla="*/ 3833585 h 6580513"/>
              <a:gd name="connsiteX1299" fmla="*/ 6980667 w 21876926"/>
              <a:gd name="connsiteY1299" fmla="*/ 3822612 h 6580513"/>
              <a:gd name="connsiteX1300" fmla="*/ 6869180 w 21876926"/>
              <a:gd name="connsiteY1300" fmla="*/ 3819563 h 6580513"/>
              <a:gd name="connsiteX1301" fmla="*/ 6838774 w 21876926"/>
              <a:gd name="connsiteY1301" fmla="*/ 3830537 h 6580513"/>
              <a:gd name="connsiteX1302" fmla="*/ 6886410 w 21876926"/>
              <a:gd name="connsiteY1302" fmla="*/ 3830537 h 6580513"/>
              <a:gd name="connsiteX1303" fmla="*/ 6869180 w 21876926"/>
              <a:gd name="connsiteY1303" fmla="*/ 3819563 h 6580513"/>
              <a:gd name="connsiteX1304" fmla="*/ 2278931 w 21876926"/>
              <a:gd name="connsiteY1304" fmla="*/ 3817430 h 6580513"/>
              <a:gd name="connsiteX1305" fmla="*/ 2299201 w 21876926"/>
              <a:gd name="connsiteY1305" fmla="*/ 3862237 h 6580513"/>
              <a:gd name="connsiteX1306" fmla="*/ 2246498 w 21876926"/>
              <a:gd name="connsiteY1306" fmla="*/ 3827488 h 6580513"/>
              <a:gd name="connsiteX1307" fmla="*/ 2278931 w 21876926"/>
              <a:gd name="connsiteY1307" fmla="*/ 3817430 h 6580513"/>
              <a:gd name="connsiteX1308" fmla="*/ 4647536 w 21876926"/>
              <a:gd name="connsiteY1308" fmla="*/ 3801885 h 6580513"/>
              <a:gd name="connsiteX1309" fmla="*/ 4741793 w 21876926"/>
              <a:gd name="connsiteY1309" fmla="*/ 3836938 h 6580513"/>
              <a:gd name="connsiteX1310" fmla="*/ 4736726 w 21876926"/>
              <a:gd name="connsiteY1310" fmla="*/ 3808590 h 6580513"/>
              <a:gd name="connsiteX1311" fmla="*/ 4737739 w 21876926"/>
              <a:gd name="connsiteY1311" fmla="*/ 3824440 h 6580513"/>
              <a:gd name="connsiteX1312" fmla="*/ 4647536 w 21876926"/>
              <a:gd name="connsiteY1312" fmla="*/ 3801885 h 6580513"/>
              <a:gd name="connsiteX1313" fmla="*/ 4122531 w 21876926"/>
              <a:gd name="connsiteY1313" fmla="*/ 3798837 h 6580513"/>
              <a:gd name="connsiteX1314" fmla="*/ 4167126 w 21876926"/>
              <a:gd name="connsiteY1314" fmla="*/ 3800665 h 6580513"/>
              <a:gd name="connsiteX1315" fmla="*/ 4102260 w 21876926"/>
              <a:gd name="connsiteY1315" fmla="*/ 3831756 h 6580513"/>
              <a:gd name="connsiteX1316" fmla="*/ 4122531 w 21876926"/>
              <a:gd name="connsiteY1316" fmla="*/ 3798837 h 6580513"/>
              <a:gd name="connsiteX1317" fmla="*/ 6987762 w 21876926"/>
              <a:gd name="connsiteY1317" fmla="*/ 3795484 h 6580513"/>
              <a:gd name="connsiteX1318" fmla="*/ 6980667 w 21876926"/>
              <a:gd name="connsiteY1318" fmla="*/ 3798837 h 6580513"/>
              <a:gd name="connsiteX1319" fmla="*/ 7010059 w 21876926"/>
              <a:gd name="connsiteY1319" fmla="*/ 3798837 h 6580513"/>
              <a:gd name="connsiteX1320" fmla="*/ 6987762 w 21876926"/>
              <a:gd name="connsiteY1320" fmla="*/ 3795484 h 6580513"/>
              <a:gd name="connsiteX1321" fmla="*/ 6119173 w 21876926"/>
              <a:gd name="connsiteY1321" fmla="*/ 3795484 h 6580513"/>
              <a:gd name="connsiteX1322" fmla="*/ 6123227 w 21876926"/>
              <a:gd name="connsiteY1322" fmla="*/ 3798837 h 6580513"/>
              <a:gd name="connsiteX1323" fmla="*/ 6123227 w 21876926"/>
              <a:gd name="connsiteY1323" fmla="*/ 3795484 h 6580513"/>
              <a:gd name="connsiteX1324" fmla="*/ 6119173 w 21876926"/>
              <a:gd name="connsiteY1324" fmla="*/ 3795484 h 6580513"/>
              <a:gd name="connsiteX1325" fmla="*/ 2483663 w 21876926"/>
              <a:gd name="connsiteY1325" fmla="*/ 3790912 h 6580513"/>
              <a:gd name="connsiteX1326" fmla="*/ 2453257 w 21876926"/>
              <a:gd name="connsiteY1326" fmla="*/ 3816211 h 6580513"/>
              <a:gd name="connsiteX1327" fmla="*/ 2483663 w 21876926"/>
              <a:gd name="connsiteY1327" fmla="*/ 3790912 h 6580513"/>
              <a:gd name="connsiteX1328" fmla="*/ 6700935 w 21876926"/>
              <a:gd name="connsiteY1328" fmla="*/ 3789692 h 6580513"/>
              <a:gd name="connsiteX1329" fmla="*/ 6700935 w 21876926"/>
              <a:gd name="connsiteY1329" fmla="*/ 3790912 h 6580513"/>
              <a:gd name="connsiteX1330" fmla="*/ 6708029 w 21876926"/>
              <a:gd name="connsiteY1330" fmla="*/ 3789692 h 6580513"/>
              <a:gd name="connsiteX1331" fmla="*/ 6700935 w 21876926"/>
              <a:gd name="connsiteY1331" fmla="*/ 3789692 h 6580513"/>
              <a:gd name="connsiteX1332" fmla="*/ 9255015 w 21876926"/>
              <a:gd name="connsiteY1332" fmla="*/ 3788473 h 6580513"/>
              <a:gd name="connsiteX1333" fmla="*/ 9231704 w 21876926"/>
              <a:gd name="connsiteY1333" fmla="*/ 3790912 h 6580513"/>
              <a:gd name="connsiteX1334" fmla="*/ 9240825 w 21876926"/>
              <a:gd name="connsiteY1334" fmla="*/ 3800665 h 6580513"/>
              <a:gd name="connsiteX1335" fmla="*/ 9255015 w 21876926"/>
              <a:gd name="connsiteY1335" fmla="*/ 3788473 h 6580513"/>
              <a:gd name="connsiteX1336" fmla="*/ 9301637 w 21876926"/>
              <a:gd name="connsiteY1336" fmla="*/ 3784511 h 6580513"/>
              <a:gd name="connsiteX1337" fmla="*/ 9281366 w 21876926"/>
              <a:gd name="connsiteY1337" fmla="*/ 3786339 h 6580513"/>
              <a:gd name="connsiteX1338" fmla="*/ 9302650 w 21876926"/>
              <a:gd name="connsiteY1338" fmla="*/ 3787559 h 6580513"/>
              <a:gd name="connsiteX1339" fmla="*/ 9301637 w 21876926"/>
              <a:gd name="connsiteY1339" fmla="*/ 3784511 h 6580513"/>
              <a:gd name="connsiteX1340" fmla="*/ 1822845 w 21876926"/>
              <a:gd name="connsiteY1340" fmla="*/ 3771404 h 6580513"/>
              <a:gd name="connsiteX1341" fmla="*/ 1833994 w 21876926"/>
              <a:gd name="connsiteY1341" fmla="*/ 3817430 h 6580513"/>
              <a:gd name="connsiteX1342" fmla="*/ 1771156 w 21876926"/>
              <a:gd name="connsiteY1342" fmla="*/ 3805238 h 6580513"/>
              <a:gd name="connsiteX1343" fmla="*/ 1815751 w 21876926"/>
              <a:gd name="connsiteY1343" fmla="*/ 3793655 h 6580513"/>
              <a:gd name="connsiteX1344" fmla="*/ 1822845 w 21876926"/>
              <a:gd name="connsiteY1344" fmla="*/ 3771404 h 6580513"/>
              <a:gd name="connsiteX1345" fmla="*/ 6729313 w 21876926"/>
              <a:gd name="connsiteY1345" fmla="*/ 3770185 h 6580513"/>
              <a:gd name="connsiteX1346" fmla="*/ 6726273 w 21876926"/>
              <a:gd name="connsiteY1346" fmla="*/ 3775366 h 6580513"/>
              <a:gd name="connsiteX1347" fmla="*/ 6724246 w 21876926"/>
              <a:gd name="connsiteY1347" fmla="*/ 3771404 h 6580513"/>
              <a:gd name="connsiteX1348" fmla="*/ 6721205 w 21876926"/>
              <a:gd name="connsiteY1348" fmla="*/ 3786339 h 6580513"/>
              <a:gd name="connsiteX1349" fmla="*/ 6746543 w 21876926"/>
              <a:gd name="connsiteY1349" fmla="*/ 3773233 h 6580513"/>
              <a:gd name="connsiteX1350" fmla="*/ 6729313 w 21876926"/>
              <a:gd name="connsiteY1350" fmla="*/ 3770185 h 6580513"/>
              <a:gd name="connsiteX1351" fmla="*/ 8446223 w 21876926"/>
              <a:gd name="connsiteY1351" fmla="*/ 3764393 h 6580513"/>
              <a:gd name="connsiteX1352" fmla="*/ 8427979 w 21876926"/>
              <a:gd name="connsiteY1352" fmla="*/ 3768356 h 6580513"/>
              <a:gd name="connsiteX1353" fmla="*/ 8427979 w 21876926"/>
              <a:gd name="connsiteY1353" fmla="*/ 3782377 h 6580513"/>
              <a:gd name="connsiteX1354" fmla="*/ 8457372 w 21876926"/>
              <a:gd name="connsiteY1354" fmla="*/ 3790912 h 6580513"/>
              <a:gd name="connsiteX1355" fmla="*/ 8461426 w 21876926"/>
              <a:gd name="connsiteY1355" fmla="*/ 3778414 h 6580513"/>
              <a:gd name="connsiteX1356" fmla="*/ 8446223 w 21876926"/>
              <a:gd name="connsiteY1356" fmla="*/ 3764393 h 6580513"/>
              <a:gd name="connsiteX1357" fmla="*/ 9624951 w 21876926"/>
              <a:gd name="connsiteY1357" fmla="*/ 3761040 h 6580513"/>
              <a:gd name="connsiteX1358" fmla="*/ 9532720 w 21876926"/>
              <a:gd name="connsiteY1358" fmla="*/ 3779329 h 6580513"/>
              <a:gd name="connsiteX1359" fmla="*/ 9472922 w 21876926"/>
              <a:gd name="connsiteY1359" fmla="*/ 3796703 h 6580513"/>
              <a:gd name="connsiteX1360" fmla="*/ 9470895 w 21876926"/>
              <a:gd name="connsiteY1360" fmla="*/ 3812248 h 6580513"/>
              <a:gd name="connsiteX1361" fmla="*/ 9482044 w 21876926"/>
              <a:gd name="connsiteY1361" fmla="*/ 3811029 h 6580513"/>
              <a:gd name="connsiteX1362" fmla="*/ 9483058 w 21876926"/>
              <a:gd name="connsiteY1362" fmla="*/ 3796703 h 6580513"/>
              <a:gd name="connsiteX1363" fmla="*/ 9537788 w 21876926"/>
              <a:gd name="connsiteY1363" fmla="*/ 3807066 h 6580513"/>
              <a:gd name="connsiteX1364" fmla="*/ 9556031 w 21876926"/>
              <a:gd name="connsiteY1364" fmla="*/ 3803104 h 6580513"/>
              <a:gd name="connsiteX1365" fmla="*/ 9560085 w 21876926"/>
              <a:gd name="connsiteY1365" fmla="*/ 3790912 h 6580513"/>
              <a:gd name="connsiteX1366" fmla="*/ 9604681 w 21876926"/>
              <a:gd name="connsiteY1366" fmla="*/ 3800665 h 6580513"/>
              <a:gd name="connsiteX1367" fmla="*/ 9618870 w 21876926"/>
              <a:gd name="connsiteY1367" fmla="*/ 3781462 h 6580513"/>
              <a:gd name="connsiteX1368" fmla="*/ 9653330 w 21876926"/>
              <a:gd name="connsiteY1368" fmla="*/ 3792740 h 6580513"/>
              <a:gd name="connsiteX1369" fmla="*/ 9664478 w 21876926"/>
              <a:gd name="connsiteY1369" fmla="*/ 3783596 h 6580513"/>
              <a:gd name="connsiteX1370" fmla="*/ 9624951 w 21876926"/>
              <a:gd name="connsiteY1370" fmla="*/ 3761040 h 6580513"/>
              <a:gd name="connsiteX1371" fmla="*/ 1490409 w 21876926"/>
              <a:gd name="connsiteY1371" fmla="*/ 3759212 h 6580513"/>
              <a:gd name="connsiteX1372" fmla="*/ 1695141 w 21876926"/>
              <a:gd name="connsiteY1372" fmla="*/ 3805847 h 6580513"/>
              <a:gd name="connsiteX1373" fmla="*/ 1436693 w 21876926"/>
              <a:gd name="connsiteY1373" fmla="*/ 3783596 h 6580513"/>
              <a:gd name="connsiteX1374" fmla="*/ 1490409 w 21876926"/>
              <a:gd name="connsiteY1374" fmla="*/ 3759212 h 6580513"/>
              <a:gd name="connsiteX1375" fmla="*/ 4484359 w 21876926"/>
              <a:gd name="connsiteY1375" fmla="*/ 3748848 h 6580513"/>
              <a:gd name="connsiteX1376" fmla="*/ 4493481 w 21876926"/>
              <a:gd name="connsiteY1376" fmla="*/ 3761040 h 6580513"/>
              <a:gd name="connsiteX1377" fmla="*/ 4494494 w 21876926"/>
              <a:gd name="connsiteY1377" fmla="*/ 3748848 h 6580513"/>
              <a:gd name="connsiteX1378" fmla="*/ 4484359 w 21876926"/>
              <a:gd name="connsiteY1378" fmla="*/ 3748848 h 6580513"/>
              <a:gd name="connsiteX1379" fmla="*/ 6936073 w 21876926"/>
              <a:gd name="connsiteY1379" fmla="*/ 3745495 h 6580513"/>
              <a:gd name="connsiteX1380" fmla="*/ 6890464 w 21876926"/>
              <a:gd name="connsiteY1380" fmla="*/ 3830537 h 6580513"/>
              <a:gd name="connsiteX1381" fmla="*/ 6936073 w 21876926"/>
              <a:gd name="connsiteY1381" fmla="*/ 3830537 h 6580513"/>
              <a:gd name="connsiteX1382" fmla="*/ 6946207 w 21876926"/>
              <a:gd name="connsiteY1382" fmla="*/ 3819563 h 6580513"/>
              <a:gd name="connsiteX1383" fmla="*/ 6925937 w 21876926"/>
              <a:gd name="connsiteY1383" fmla="*/ 3822612 h 6580513"/>
              <a:gd name="connsiteX1384" fmla="*/ 6953303 w 21876926"/>
              <a:gd name="connsiteY1384" fmla="*/ 3804018 h 6580513"/>
              <a:gd name="connsiteX1385" fmla="*/ 6956343 w 21876926"/>
              <a:gd name="connsiteY1385" fmla="*/ 3763174 h 6580513"/>
              <a:gd name="connsiteX1386" fmla="*/ 6936073 w 21876926"/>
              <a:gd name="connsiteY1386" fmla="*/ 3745495 h 6580513"/>
              <a:gd name="connsiteX1387" fmla="*/ 7004992 w 21876926"/>
              <a:gd name="connsiteY1387" fmla="*/ 3742447 h 6580513"/>
              <a:gd name="connsiteX1388" fmla="*/ 6991817 w 21876926"/>
              <a:gd name="connsiteY1388" fmla="*/ 3748848 h 6580513"/>
              <a:gd name="connsiteX1389" fmla="*/ 7010059 w 21876926"/>
              <a:gd name="connsiteY1389" fmla="*/ 3756773 h 6580513"/>
              <a:gd name="connsiteX1390" fmla="*/ 7004992 w 21876926"/>
              <a:gd name="connsiteY1390" fmla="*/ 3742447 h 6580513"/>
              <a:gd name="connsiteX1391" fmla="*/ 1654600 w 21876926"/>
              <a:gd name="connsiteY1391" fmla="*/ 3739704 h 6580513"/>
              <a:gd name="connsiteX1392" fmla="*/ 1749872 w 21876926"/>
              <a:gd name="connsiteY1392" fmla="*/ 3794874 h 6580513"/>
              <a:gd name="connsiteX1393" fmla="*/ 1619127 w 21876926"/>
              <a:gd name="connsiteY1393" fmla="*/ 3747629 h 6580513"/>
              <a:gd name="connsiteX1394" fmla="*/ 1654600 w 21876926"/>
              <a:gd name="connsiteY1394" fmla="*/ 3739704 h 6580513"/>
              <a:gd name="connsiteX1395" fmla="*/ 9283393 w 21876926"/>
              <a:gd name="connsiteY1395" fmla="*/ 3737570 h 6580513"/>
              <a:gd name="connsiteX1396" fmla="*/ 9215487 w 21876926"/>
              <a:gd name="connsiteY1396" fmla="*/ 3756773 h 6580513"/>
              <a:gd name="connsiteX1397" fmla="*/ 9221569 w 21876926"/>
              <a:gd name="connsiteY1397" fmla="*/ 3771404 h 6580513"/>
              <a:gd name="connsiteX1398" fmla="*/ 9280353 w 21876926"/>
              <a:gd name="connsiteY1398" fmla="*/ 3767137 h 6580513"/>
              <a:gd name="connsiteX1399" fmla="*/ 9283393 w 21876926"/>
              <a:gd name="connsiteY1399" fmla="*/ 3737570 h 6580513"/>
              <a:gd name="connsiteX1400" fmla="*/ 8675279 w 21876926"/>
              <a:gd name="connsiteY1400" fmla="*/ 3737570 h 6580513"/>
              <a:gd name="connsiteX1401" fmla="*/ 8663117 w 21876926"/>
              <a:gd name="connsiteY1401" fmla="*/ 3743666 h 6580513"/>
              <a:gd name="connsiteX1402" fmla="*/ 8677306 w 21876926"/>
              <a:gd name="connsiteY1402" fmla="*/ 3744886 h 6580513"/>
              <a:gd name="connsiteX1403" fmla="*/ 8675279 w 21876926"/>
              <a:gd name="connsiteY1403" fmla="*/ 3737570 h 6580513"/>
              <a:gd name="connsiteX1404" fmla="*/ 8798929 w 21876926"/>
              <a:gd name="connsiteY1404" fmla="*/ 3735132 h 6580513"/>
              <a:gd name="connsiteX1405" fmla="*/ 8794875 w 21876926"/>
              <a:gd name="connsiteY1405" fmla="*/ 3768356 h 6580513"/>
              <a:gd name="connsiteX1406" fmla="*/ 8813118 w 21876926"/>
              <a:gd name="connsiteY1406" fmla="*/ 3759821 h 6580513"/>
              <a:gd name="connsiteX1407" fmla="*/ 8798929 w 21876926"/>
              <a:gd name="connsiteY1407" fmla="*/ 3735132 h 6580513"/>
              <a:gd name="connsiteX1408" fmla="*/ 8591157 w 21876926"/>
              <a:gd name="connsiteY1408" fmla="*/ 3730255 h 6580513"/>
              <a:gd name="connsiteX1409" fmla="*/ 8585076 w 21876926"/>
              <a:gd name="connsiteY1409" fmla="*/ 3731169 h 6580513"/>
              <a:gd name="connsiteX1410" fmla="*/ 8591157 w 21876926"/>
              <a:gd name="connsiteY1410" fmla="*/ 3734522 h 6580513"/>
              <a:gd name="connsiteX1411" fmla="*/ 4776253 w 21876926"/>
              <a:gd name="connsiteY1411" fmla="*/ 3728121 h 6580513"/>
              <a:gd name="connsiteX1412" fmla="*/ 4776253 w 21876926"/>
              <a:gd name="connsiteY1412" fmla="*/ 3731169 h 6580513"/>
              <a:gd name="connsiteX1413" fmla="*/ 4779294 w 21876926"/>
              <a:gd name="connsiteY1413" fmla="*/ 3728121 h 6580513"/>
              <a:gd name="connsiteX1414" fmla="*/ 4776253 w 21876926"/>
              <a:gd name="connsiteY1414" fmla="*/ 3728121 h 6580513"/>
              <a:gd name="connsiteX1415" fmla="*/ 9088797 w 21876926"/>
              <a:gd name="connsiteY1415" fmla="*/ 3725378 h 6580513"/>
              <a:gd name="connsiteX1416" fmla="*/ 9062445 w 21876926"/>
              <a:gd name="connsiteY1416" fmla="*/ 3765003 h 6580513"/>
              <a:gd name="connsiteX1417" fmla="*/ 9077648 w 21876926"/>
              <a:gd name="connsiteY1417" fmla="*/ 3755859 h 6580513"/>
              <a:gd name="connsiteX1418" fmla="*/ 9088797 w 21876926"/>
              <a:gd name="connsiteY1418" fmla="*/ 3725378 h 6580513"/>
              <a:gd name="connsiteX1419" fmla="*/ 6694854 w 21876926"/>
              <a:gd name="connsiteY1419" fmla="*/ 3725378 h 6580513"/>
              <a:gd name="connsiteX1420" fmla="*/ 6698402 w 21876926"/>
              <a:gd name="connsiteY1420" fmla="*/ 3726521 h 6580513"/>
              <a:gd name="connsiteX1421" fmla="*/ 6698540 w 21876926"/>
              <a:gd name="connsiteY1421" fmla="*/ 3726209 h 6580513"/>
              <a:gd name="connsiteX1422" fmla="*/ 6698908 w 21876926"/>
              <a:gd name="connsiteY1422" fmla="*/ 3726292 h 6580513"/>
              <a:gd name="connsiteX1423" fmla="*/ 6698908 w 21876926"/>
              <a:gd name="connsiteY1423" fmla="*/ 3725378 h 6580513"/>
              <a:gd name="connsiteX1424" fmla="*/ 6698540 w 21876926"/>
              <a:gd name="connsiteY1424" fmla="*/ 3726209 h 6580513"/>
              <a:gd name="connsiteX1425" fmla="*/ 8872916 w 21876926"/>
              <a:gd name="connsiteY1425" fmla="*/ 3721111 h 6580513"/>
              <a:gd name="connsiteX1426" fmla="*/ 8811091 w 21876926"/>
              <a:gd name="connsiteY1426" fmla="*/ 3784511 h 6580513"/>
              <a:gd name="connsiteX1427" fmla="*/ 8833389 w 21876926"/>
              <a:gd name="connsiteY1427" fmla="*/ 3784511 h 6580513"/>
              <a:gd name="connsiteX1428" fmla="*/ 8833389 w 21876926"/>
              <a:gd name="connsiteY1428" fmla="*/ 3768356 h 6580513"/>
              <a:gd name="connsiteX1429" fmla="*/ 8896227 w 21876926"/>
              <a:gd name="connsiteY1429" fmla="*/ 3761040 h 6580513"/>
              <a:gd name="connsiteX1430" fmla="*/ 8872916 w 21876926"/>
              <a:gd name="connsiteY1430" fmla="*/ 3721111 h 6580513"/>
              <a:gd name="connsiteX1431" fmla="*/ 9304677 w 21876926"/>
              <a:gd name="connsiteY1431" fmla="*/ 3720196 h 6580513"/>
              <a:gd name="connsiteX1432" fmla="*/ 9287448 w 21876926"/>
              <a:gd name="connsiteY1432" fmla="*/ 3734522 h 6580513"/>
              <a:gd name="connsiteX1433" fmla="*/ 9323934 w 21876926"/>
              <a:gd name="connsiteY1433" fmla="*/ 3742447 h 6580513"/>
              <a:gd name="connsiteX1434" fmla="*/ 9304677 w 21876926"/>
              <a:gd name="connsiteY1434" fmla="*/ 3720196 h 6580513"/>
              <a:gd name="connsiteX1435" fmla="*/ 4405303 w 21876926"/>
              <a:gd name="connsiteY1435" fmla="*/ 3718062 h 6580513"/>
              <a:gd name="connsiteX1436" fmla="*/ 4413412 w 21876926"/>
              <a:gd name="connsiteY1436" fmla="*/ 3728121 h 6580513"/>
              <a:gd name="connsiteX1437" fmla="*/ 4413412 w 21876926"/>
              <a:gd name="connsiteY1437" fmla="*/ 3718977 h 6580513"/>
              <a:gd name="connsiteX1438" fmla="*/ 4405303 w 21876926"/>
              <a:gd name="connsiteY1438" fmla="*/ 3718062 h 6580513"/>
              <a:gd name="connsiteX1439" fmla="*/ 8731023 w 21876926"/>
              <a:gd name="connsiteY1439" fmla="*/ 3717148 h 6580513"/>
              <a:gd name="connsiteX1440" fmla="*/ 8678320 w 21876926"/>
              <a:gd name="connsiteY1440" fmla="*/ 3736351 h 6580513"/>
              <a:gd name="connsiteX1441" fmla="*/ 8713793 w 21876926"/>
              <a:gd name="connsiteY1441" fmla="*/ 3745495 h 6580513"/>
              <a:gd name="connsiteX1442" fmla="*/ 8736091 w 21876926"/>
              <a:gd name="connsiteY1442" fmla="*/ 3746714 h 6580513"/>
              <a:gd name="connsiteX1443" fmla="*/ 8731023 w 21876926"/>
              <a:gd name="connsiteY1443" fmla="*/ 3717148 h 6580513"/>
              <a:gd name="connsiteX1444" fmla="*/ 4394155 w 21876926"/>
              <a:gd name="connsiteY1444" fmla="*/ 3717148 h 6580513"/>
              <a:gd name="connsiteX1445" fmla="*/ 4377939 w 21876926"/>
              <a:gd name="connsiteY1445" fmla="*/ 3725378 h 6580513"/>
              <a:gd name="connsiteX1446" fmla="*/ 4383006 w 21876926"/>
              <a:gd name="connsiteY1446" fmla="*/ 3736351 h 6580513"/>
              <a:gd name="connsiteX1447" fmla="*/ 4396182 w 21876926"/>
              <a:gd name="connsiteY1447" fmla="*/ 3759821 h 6580513"/>
              <a:gd name="connsiteX1448" fmla="*/ 4403277 w 21876926"/>
              <a:gd name="connsiteY1448" fmla="*/ 3763174 h 6580513"/>
              <a:gd name="connsiteX1449" fmla="*/ 4396182 w 21876926"/>
              <a:gd name="connsiteY1449" fmla="*/ 3786339 h 6580513"/>
              <a:gd name="connsiteX1450" fmla="*/ 4374898 w 21876926"/>
              <a:gd name="connsiteY1450" fmla="*/ 3786339 h 6580513"/>
              <a:gd name="connsiteX1451" fmla="*/ 4367803 w 21876926"/>
              <a:gd name="connsiteY1451" fmla="*/ 3772318 h 6580513"/>
              <a:gd name="connsiteX1452" fmla="*/ 4353614 w 21876926"/>
              <a:gd name="connsiteY1452" fmla="*/ 3789692 h 6580513"/>
              <a:gd name="connsiteX1453" fmla="*/ 4413412 w 21876926"/>
              <a:gd name="connsiteY1453" fmla="*/ 3857055 h 6580513"/>
              <a:gd name="connsiteX1454" fmla="*/ 4465101 w 21876926"/>
              <a:gd name="connsiteY1454" fmla="*/ 3846082 h 6580513"/>
              <a:gd name="connsiteX1455" fmla="*/ 4454967 w 21876926"/>
              <a:gd name="connsiteY1455" fmla="*/ 3801885 h 6580513"/>
              <a:gd name="connsiteX1456" fmla="*/ 4491453 w 21876926"/>
              <a:gd name="connsiteY1456" fmla="*/ 3765003 h 6580513"/>
              <a:gd name="connsiteX1457" fmla="*/ 4413412 w 21876926"/>
              <a:gd name="connsiteY1457" fmla="*/ 3775366 h 6580513"/>
              <a:gd name="connsiteX1458" fmla="*/ 4417466 w 21876926"/>
              <a:gd name="connsiteY1458" fmla="*/ 3756773 h 6580513"/>
              <a:gd name="connsiteX1459" fmla="*/ 4410371 w 21876926"/>
              <a:gd name="connsiteY1459" fmla="*/ 3739704 h 6580513"/>
              <a:gd name="connsiteX1460" fmla="*/ 4404290 w 21876926"/>
              <a:gd name="connsiteY1460" fmla="*/ 3718062 h 6580513"/>
              <a:gd name="connsiteX1461" fmla="*/ 4394155 w 21876926"/>
              <a:gd name="connsiteY1461" fmla="*/ 3717148 h 6580513"/>
              <a:gd name="connsiteX1462" fmla="*/ 7539119 w 21876926"/>
              <a:gd name="connsiteY1462" fmla="*/ 3710747 h 6580513"/>
              <a:gd name="connsiteX1463" fmla="*/ 7507700 w 21876926"/>
              <a:gd name="connsiteY1463" fmla="*/ 3718977 h 6580513"/>
              <a:gd name="connsiteX1464" fmla="*/ 7509727 w 21876926"/>
              <a:gd name="connsiteY1464" fmla="*/ 3744886 h 6580513"/>
              <a:gd name="connsiteX1465" fmla="*/ 7527971 w 21876926"/>
              <a:gd name="connsiteY1465" fmla="*/ 3739704 h 6580513"/>
              <a:gd name="connsiteX1466" fmla="*/ 7517835 w 21876926"/>
              <a:gd name="connsiteY1466" fmla="*/ 3731169 h 6580513"/>
              <a:gd name="connsiteX1467" fmla="*/ 7577633 w 21876926"/>
              <a:gd name="connsiteY1467" fmla="*/ 3742447 h 6580513"/>
              <a:gd name="connsiteX1468" fmla="*/ 7555335 w 21876926"/>
              <a:gd name="connsiteY1468" fmla="*/ 3773233 h 6580513"/>
              <a:gd name="connsiteX1469" fmla="*/ 7565471 w 21876926"/>
              <a:gd name="connsiteY1469" fmla="*/ 3768356 h 6580513"/>
              <a:gd name="connsiteX1470" fmla="*/ 7588782 w 21876926"/>
              <a:gd name="connsiteY1470" fmla="*/ 3739704 h 6580513"/>
              <a:gd name="connsiteX1471" fmla="*/ 7539119 w 21876926"/>
              <a:gd name="connsiteY1471" fmla="*/ 3710747 h 6580513"/>
              <a:gd name="connsiteX1472" fmla="*/ 8952985 w 21876926"/>
              <a:gd name="connsiteY1472" fmla="*/ 3708613 h 6580513"/>
              <a:gd name="connsiteX1473" fmla="*/ 8948931 w 21876926"/>
              <a:gd name="connsiteY1473" fmla="*/ 3717148 h 6580513"/>
              <a:gd name="connsiteX1474" fmla="*/ 8952985 w 21876926"/>
              <a:gd name="connsiteY1474" fmla="*/ 3718062 h 6580513"/>
              <a:gd name="connsiteX1475" fmla="*/ 8958052 w 21876926"/>
              <a:gd name="connsiteY1475" fmla="*/ 3710747 h 6580513"/>
              <a:gd name="connsiteX1476" fmla="*/ 8952985 w 21876926"/>
              <a:gd name="connsiteY1476" fmla="*/ 3708613 h 6580513"/>
              <a:gd name="connsiteX1477" fmla="*/ 7403307 w 21876926"/>
              <a:gd name="connsiteY1477" fmla="*/ 3708004 h 6580513"/>
              <a:gd name="connsiteX1478" fmla="*/ 7368847 w 21876926"/>
              <a:gd name="connsiteY1478" fmla="*/ 3742447 h 6580513"/>
              <a:gd name="connsiteX1479" fmla="*/ 7438781 w 21876926"/>
              <a:gd name="connsiteY1479" fmla="*/ 3766222 h 6580513"/>
              <a:gd name="connsiteX1480" fmla="*/ 7407361 w 21876926"/>
              <a:gd name="connsiteY1480" fmla="*/ 3777195 h 6580513"/>
              <a:gd name="connsiteX1481" fmla="*/ 7467159 w 21876926"/>
              <a:gd name="connsiteY1481" fmla="*/ 3759212 h 6580513"/>
              <a:gd name="connsiteX1482" fmla="*/ 7459051 w 21876926"/>
              <a:gd name="connsiteY1482" fmla="*/ 3718977 h 6580513"/>
              <a:gd name="connsiteX1483" fmla="*/ 7427631 w 21876926"/>
              <a:gd name="connsiteY1483" fmla="*/ 3722330 h 6580513"/>
              <a:gd name="connsiteX1484" fmla="*/ 7427631 w 21876926"/>
              <a:gd name="connsiteY1484" fmla="*/ 3728121 h 6580513"/>
              <a:gd name="connsiteX1485" fmla="*/ 7423577 w 21876926"/>
              <a:gd name="connsiteY1485" fmla="*/ 3725378 h 6580513"/>
              <a:gd name="connsiteX1486" fmla="*/ 7406347 w 21876926"/>
              <a:gd name="connsiteY1486" fmla="*/ 3710747 h 6580513"/>
              <a:gd name="connsiteX1487" fmla="*/ 7403307 w 21876926"/>
              <a:gd name="connsiteY1487" fmla="*/ 3708004 h 6580513"/>
              <a:gd name="connsiteX1488" fmla="*/ 4363749 w 21876926"/>
              <a:gd name="connsiteY1488" fmla="*/ 3708004 h 6580513"/>
              <a:gd name="connsiteX1489" fmla="*/ 4326249 w 21876926"/>
              <a:gd name="connsiteY1489" fmla="*/ 3742447 h 6580513"/>
              <a:gd name="connsiteX1490" fmla="*/ 4343479 w 21876926"/>
              <a:gd name="connsiteY1490" fmla="*/ 3742447 h 6580513"/>
              <a:gd name="connsiteX1491" fmla="*/ 4353614 w 21876926"/>
              <a:gd name="connsiteY1491" fmla="*/ 3715929 h 6580513"/>
              <a:gd name="connsiteX1492" fmla="*/ 4363749 w 21876926"/>
              <a:gd name="connsiteY1492" fmla="*/ 3715929 h 6580513"/>
              <a:gd name="connsiteX1493" fmla="*/ 4363749 w 21876926"/>
              <a:gd name="connsiteY1493" fmla="*/ 3708004 h 6580513"/>
              <a:gd name="connsiteX1494" fmla="*/ 9000620 w 21876926"/>
              <a:gd name="connsiteY1494" fmla="*/ 3706785 h 6580513"/>
              <a:gd name="connsiteX1495" fmla="*/ 9005688 w 21876926"/>
              <a:gd name="connsiteY1495" fmla="*/ 3726292 h 6580513"/>
              <a:gd name="connsiteX1496" fmla="*/ 9019877 w 21876926"/>
              <a:gd name="connsiteY1496" fmla="*/ 3718977 h 6580513"/>
              <a:gd name="connsiteX1497" fmla="*/ 9000620 w 21876926"/>
              <a:gd name="connsiteY1497" fmla="*/ 3706785 h 6580513"/>
              <a:gd name="connsiteX1498" fmla="*/ 7368847 w 21876926"/>
              <a:gd name="connsiteY1498" fmla="*/ 3692459 h 6580513"/>
              <a:gd name="connsiteX1499" fmla="*/ 7368847 w 21876926"/>
              <a:gd name="connsiteY1499" fmla="*/ 3695507 h 6580513"/>
              <a:gd name="connsiteX1500" fmla="*/ 7378983 w 21876926"/>
              <a:gd name="connsiteY1500" fmla="*/ 3695507 h 6580513"/>
              <a:gd name="connsiteX1501" fmla="*/ 7368847 w 21876926"/>
              <a:gd name="connsiteY1501" fmla="*/ 3692459 h 6580513"/>
              <a:gd name="connsiteX1502" fmla="*/ 7192368 w 21876926"/>
              <a:gd name="connsiteY1502" fmla="*/ 3691925 h 6580513"/>
              <a:gd name="connsiteX1503" fmla="*/ 7176277 w 21876926"/>
              <a:gd name="connsiteY1503" fmla="*/ 3692459 h 6580513"/>
              <a:gd name="connsiteX1504" fmla="*/ 7176277 w 21876926"/>
              <a:gd name="connsiteY1504" fmla="*/ 3742447 h 6580513"/>
              <a:gd name="connsiteX1505" fmla="*/ 7137763 w 21876926"/>
              <a:gd name="connsiteY1505" fmla="*/ 3736351 h 6580513"/>
              <a:gd name="connsiteX1506" fmla="*/ 7130669 w 21876926"/>
              <a:gd name="connsiteY1506" fmla="*/ 3751896 h 6580513"/>
              <a:gd name="connsiteX1507" fmla="*/ 7137763 w 21876926"/>
              <a:gd name="connsiteY1507" fmla="*/ 3766222 h 6580513"/>
              <a:gd name="connsiteX1508" fmla="*/ 7128642 w 21876926"/>
              <a:gd name="connsiteY1508" fmla="*/ 3759821 h 6580513"/>
              <a:gd name="connsiteX1509" fmla="*/ 7128642 w 21876926"/>
              <a:gd name="connsiteY1509" fmla="*/ 3786339 h 6580513"/>
              <a:gd name="connsiteX1510" fmla="*/ 7057695 w 21876926"/>
              <a:gd name="connsiteY1510" fmla="*/ 3798837 h 6580513"/>
              <a:gd name="connsiteX1511" fmla="*/ 7074925 w 21876926"/>
              <a:gd name="connsiteY1511" fmla="*/ 3798837 h 6580513"/>
              <a:gd name="connsiteX1512" fmla="*/ 7065803 w 21876926"/>
              <a:gd name="connsiteY1512" fmla="*/ 3818344 h 6580513"/>
              <a:gd name="connsiteX1513" fmla="*/ 7351617 w 21876926"/>
              <a:gd name="connsiteY1513" fmla="*/ 3795484 h 6580513"/>
              <a:gd name="connsiteX1514" fmla="*/ 7309049 w 21876926"/>
              <a:gd name="connsiteY1514" fmla="*/ 3754639 h 6580513"/>
              <a:gd name="connsiteX1515" fmla="*/ 7235062 w 21876926"/>
              <a:gd name="connsiteY1515" fmla="*/ 3766222 h 6580513"/>
              <a:gd name="connsiteX1516" fmla="*/ 7246211 w 21876926"/>
              <a:gd name="connsiteY1516" fmla="*/ 3708004 h 6580513"/>
              <a:gd name="connsiteX1517" fmla="*/ 7197561 w 21876926"/>
              <a:gd name="connsiteY1517" fmla="*/ 3718977 h 6580513"/>
              <a:gd name="connsiteX1518" fmla="*/ 7207697 w 21876926"/>
              <a:gd name="connsiteY1518" fmla="*/ 3695507 h 6580513"/>
              <a:gd name="connsiteX1519" fmla="*/ 7192368 w 21876926"/>
              <a:gd name="connsiteY1519" fmla="*/ 3691925 h 6580513"/>
              <a:gd name="connsiteX1520" fmla="*/ 7332994 w 21876926"/>
              <a:gd name="connsiteY1520" fmla="*/ 3691316 h 6580513"/>
              <a:gd name="connsiteX1521" fmla="*/ 7312090 w 21876926"/>
              <a:gd name="connsiteY1521" fmla="*/ 3692459 h 6580513"/>
              <a:gd name="connsiteX1522" fmla="*/ 7316144 w 21876926"/>
              <a:gd name="connsiteY1522" fmla="*/ 3718977 h 6580513"/>
              <a:gd name="connsiteX1523" fmla="*/ 7358712 w 21876926"/>
              <a:gd name="connsiteY1523" fmla="*/ 3708004 h 6580513"/>
              <a:gd name="connsiteX1524" fmla="*/ 7351617 w 21876926"/>
              <a:gd name="connsiteY1524" fmla="*/ 3692459 h 6580513"/>
              <a:gd name="connsiteX1525" fmla="*/ 7332994 w 21876926"/>
              <a:gd name="connsiteY1525" fmla="*/ 3691316 h 6580513"/>
              <a:gd name="connsiteX1526" fmla="*/ 1531964 w 21876926"/>
              <a:gd name="connsiteY1526" fmla="*/ 3689106 h 6580513"/>
              <a:gd name="connsiteX1527" fmla="*/ 1544126 w 21876926"/>
              <a:gd name="connsiteY1527" fmla="*/ 3734522 h 6580513"/>
              <a:gd name="connsiteX1528" fmla="*/ 1446828 w 21876926"/>
              <a:gd name="connsiteY1528" fmla="*/ 3725378 h 6580513"/>
              <a:gd name="connsiteX1529" fmla="*/ 1531964 w 21876926"/>
              <a:gd name="connsiteY1529" fmla="*/ 3689106 h 6580513"/>
              <a:gd name="connsiteX1530" fmla="*/ 1619127 w 21876926"/>
              <a:gd name="connsiteY1530" fmla="*/ 3688496 h 6580513"/>
              <a:gd name="connsiteX1531" fmla="*/ 1656628 w 21876926"/>
              <a:gd name="connsiteY1531" fmla="*/ 3700688 h 6580513"/>
              <a:gd name="connsiteX1532" fmla="*/ 1586694 w 21876926"/>
              <a:gd name="connsiteY1532" fmla="*/ 3743666 h 6580513"/>
              <a:gd name="connsiteX1533" fmla="*/ 1586694 w 21876926"/>
              <a:gd name="connsiteY1533" fmla="*/ 3711966 h 6580513"/>
              <a:gd name="connsiteX1534" fmla="*/ 1619127 w 21876926"/>
              <a:gd name="connsiteY1534" fmla="*/ 3688496 h 6580513"/>
              <a:gd name="connsiteX1535" fmla="*/ 7832027 w 21876926"/>
              <a:gd name="connsiteY1535" fmla="*/ 3684229 h 6580513"/>
              <a:gd name="connsiteX1536" fmla="*/ 7770203 w 21876926"/>
              <a:gd name="connsiteY1536" fmla="*/ 3695507 h 6580513"/>
              <a:gd name="connsiteX1537" fmla="*/ 7773243 w 21876926"/>
              <a:gd name="connsiteY1537" fmla="*/ 3708004 h 6580513"/>
              <a:gd name="connsiteX1538" fmla="*/ 7848244 w 21876926"/>
              <a:gd name="connsiteY1538" fmla="*/ 3705870 h 6580513"/>
              <a:gd name="connsiteX1539" fmla="*/ 7832027 w 21876926"/>
              <a:gd name="connsiteY1539" fmla="*/ 3684229 h 6580513"/>
              <a:gd name="connsiteX1540" fmla="*/ 9514477 w 21876926"/>
              <a:gd name="connsiteY1540" fmla="*/ 3679352 h 6580513"/>
              <a:gd name="connsiteX1541" fmla="*/ 9482044 w 21876926"/>
              <a:gd name="connsiteY1541" fmla="*/ 3683314 h 6580513"/>
              <a:gd name="connsiteX1542" fmla="*/ 9500288 w 21876926"/>
              <a:gd name="connsiteY1542" fmla="*/ 3705870 h 6580513"/>
              <a:gd name="connsiteX1543" fmla="*/ 9520558 w 21876926"/>
              <a:gd name="connsiteY1543" fmla="*/ 3685143 h 6580513"/>
              <a:gd name="connsiteX1544" fmla="*/ 9514477 w 21876926"/>
              <a:gd name="connsiteY1544" fmla="*/ 3679352 h 6580513"/>
              <a:gd name="connsiteX1545" fmla="*/ 8952985 w 21876926"/>
              <a:gd name="connsiteY1545" fmla="*/ 3679352 h 6580513"/>
              <a:gd name="connsiteX1546" fmla="*/ 8939809 w 21876926"/>
              <a:gd name="connsiteY1546" fmla="*/ 3683314 h 6580513"/>
              <a:gd name="connsiteX1547" fmla="*/ 8960079 w 21876926"/>
              <a:gd name="connsiteY1547" fmla="*/ 3685143 h 6580513"/>
              <a:gd name="connsiteX1548" fmla="*/ 8952985 w 21876926"/>
              <a:gd name="connsiteY1548" fmla="*/ 3679352 h 6580513"/>
              <a:gd name="connsiteX1549" fmla="*/ 1805615 w 21876926"/>
              <a:gd name="connsiteY1549" fmla="*/ 3669903 h 6580513"/>
              <a:gd name="connsiteX1550" fmla="*/ 1852238 w 21876926"/>
              <a:gd name="connsiteY1550" fmla="*/ 3703432 h 6580513"/>
              <a:gd name="connsiteX1551" fmla="*/ 1976901 w 21876926"/>
              <a:gd name="connsiteY1551" fmla="*/ 3692459 h 6580513"/>
              <a:gd name="connsiteX1552" fmla="*/ 1929265 w 21876926"/>
              <a:gd name="connsiteY1552" fmla="*/ 3681181 h 6580513"/>
              <a:gd name="connsiteX1553" fmla="*/ 1920144 w 21876926"/>
              <a:gd name="connsiteY1553" fmla="*/ 3727207 h 6580513"/>
              <a:gd name="connsiteX1554" fmla="*/ 1738723 w 21876926"/>
              <a:gd name="connsiteY1554" fmla="*/ 3692459 h 6580513"/>
              <a:gd name="connsiteX1555" fmla="*/ 1805615 w 21876926"/>
              <a:gd name="connsiteY1555" fmla="*/ 3669903 h 6580513"/>
              <a:gd name="connsiteX1556" fmla="*/ 7594863 w 21876926"/>
              <a:gd name="connsiteY1556" fmla="*/ 3668988 h 6580513"/>
              <a:gd name="connsiteX1557" fmla="*/ 7609053 w 21876926"/>
              <a:gd name="connsiteY1557" fmla="*/ 3742447 h 6580513"/>
              <a:gd name="connsiteX1558" fmla="*/ 7606011 w 21876926"/>
              <a:gd name="connsiteY1558" fmla="*/ 3750677 h 6580513"/>
              <a:gd name="connsiteX1559" fmla="*/ 7629323 w 21876926"/>
              <a:gd name="connsiteY1559" fmla="*/ 3741533 h 6580513"/>
              <a:gd name="connsiteX1560" fmla="*/ 7594863 w 21876926"/>
              <a:gd name="connsiteY1560" fmla="*/ 3668988 h 6580513"/>
              <a:gd name="connsiteX1561" fmla="*/ 8985418 w 21876926"/>
              <a:gd name="connsiteY1561" fmla="*/ 3667160 h 6580513"/>
              <a:gd name="connsiteX1562" fmla="*/ 8975282 w 21876926"/>
              <a:gd name="connsiteY1562" fmla="*/ 3681181 h 6580513"/>
              <a:gd name="connsiteX1563" fmla="*/ 8977309 w 21876926"/>
              <a:gd name="connsiteY1563" fmla="*/ 3681181 h 6580513"/>
              <a:gd name="connsiteX1564" fmla="*/ 8981363 w 21876926"/>
              <a:gd name="connsiteY1564" fmla="*/ 3674170 h 6580513"/>
              <a:gd name="connsiteX1565" fmla="*/ 8984404 w 21876926"/>
              <a:gd name="connsiteY1565" fmla="*/ 3672951 h 6580513"/>
              <a:gd name="connsiteX1566" fmla="*/ 8985418 w 21876926"/>
              <a:gd name="connsiteY1566" fmla="*/ 3667160 h 6580513"/>
              <a:gd name="connsiteX1567" fmla="*/ 2149200 w 21876926"/>
              <a:gd name="connsiteY1567" fmla="*/ 3664721 h 6580513"/>
              <a:gd name="connsiteX1568" fmla="*/ 2149200 w 21876926"/>
              <a:gd name="connsiteY1568" fmla="*/ 3703432 h 6580513"/>
              <a:gd name="connsiteX1569" fmla="*/ 2105618 w 21876926"/>
              <a:gd name="connsiteY1569" fmla="*/ 3691239 h 6580513"/>
              <a:gd name="connsiteX1570" fmla="*/ 2149200 w 21876926"/>
              <a:gd name="connsiteY1570" fmla="*/ 3664721 h 6580513"/>
              <a:gd name="connsiteX1571" fmla="*/ 4546183 w 21876926"/>
              <a:gd name="connsiteY1571" fmla="*/ 3663807 h 6580513"/>
              <a:gd name="connsiteX1572" fmla="*/ 4465101 w 21876926"/>
              <a:gd name="connsiteY1572" fmla="*/ 3718977 h 6580513"/>
              <a:gd name="connsiteX1573" fmla="*/ 4465101 w 21876926"/>
              <a:gd name="connsiteY1573" fmla="*/ 3739704 h 6580513"/>
              <a:gd name="connsiteX1574" fmla="*/ 4479291 w 21876926"/>
              <a:gd name="connsiteY1574" fmla="*/ 3734522 h 6580513"/>
              <a:gd name="connsiteX1575" fmla="*/ 4477264 w 21876926"/>
              <a:gd name="connsiteY1575" fmla="*/ 3731169 h 6580513"/>
              <a:gd name="connsiteX1576" fmla="*/ 4482331 w 21876926"/>
              <a:gd name="connsiteY1576" fmla="*/ 3731169 h 6580513"/>
              <a:gd name="connsiteX1577" fmla="*/ 4524899 w 21876926"/>
              <a:gd name="connsiteY1577" fmla="*/ 3728121 h 6580513"/>
              <a:gd name="connsiteX1578" fmla="*/ 4524899 w 21876926"/>
              <a:gd name="connsiteY1578" fmla="*/ 3731169 h 6580513"/>
              <a:gd name="connsiteX1579" fmla="*/ 4536049 w 21876926"/>
              <a:gd name="connsiteY1579" fmla="*/ 3742447 h 6580513"/>
              <a:gd name="connsiteX1580" fmla="*/ 4514765 w 21876926"/>
              <a:gd name="connsiteY1580" fmla="*/ 3789692 h 6580513"/>
              <a:gd name="connsiteX1581" fmla="*/ 4616117 w 21876926"/>
              <a:gd name="connsiteY1581" fmla="*/ 3754639 h 6580513"/>
              <a:gd name="connsiteX1582" fmla="*/ 4546183 w 21876926"/>
              <a:gd name="connsiteY1582" fmla="*/ 3663807 h 6580513"/>
              <a:gd name="connsiteX1583" fmla="*/ 2194809 w 21876926"/>
              <a:gd name="connsiteY1583" fmla="*/ 3660759 h 6580513"/>
              <a:gd name="connsiteX1584" fmla="*/ 2246498 w 21876926"/>
              <a:gd name="connsiteY1584" fmla="*/ 3663807 h 6580513"/>
              <a:gd name="connsiteX1585" fmla="*/ 2166430 w 21876926"/>
              <a:gd name="connsiteY1585" fmla="*/ 3693678 h 6580513"/>
              <a:gd name="connsiteX1586" fmla="*/ 2194809 w 21876926"/>
              <a:gd name="connsiteY1586" fmla="*/ 3660759 h 6580513"/>
              <a:gd name="connsiteX1587" fmla="*/ 8994539 w 21876926"/>
              <a:gd name="connsiteY1587" fmla="*/ 3658625 h 6580513"/>
              <a:gd name="connsiteX1588" fmla="*/ 8995553 w 21876926"/>
              <a:gd name="connsiteY1588" fmla="*/ 3668988 h 6580513"/>
              <a:gd name="connsiteX1589" fmla="*/ 8996566 w 21876926"/>
              <a:gd name="connsiteY1589" fmla="*/ 3668988 h 6580513"/>
              <a:gd name="connsiteX1590" fmla="*/ 9012783 w 21876926"/>
              <a:gd name="connsiteY1590" fmla="*/ 3669903 h 6580513"/>
              <a:gd name="connsiteX1591" fmla="*/ 9015823 w 21876926"/>
              <a:gd name="connsiteY1591" fmla="*/ 3667160 h 6580513"/>
              <a:gd name="connsiteX1592" fmla="*/ 8994539 w 21876926"/>
              <a:gd name="connsiteY1592" fmla="*/ 3658625 h 6580513"/>
              <a:gd name="connsiteX1593" fmla="*/ 7161075 w 21876926"/>
              <a:gd name="connsiteY1593" fmla="*/ 3655577 h 6580513"/>
              <a:gd name="connsiteX1594" fmla="*/ 7128642 w 21876926"/>
              <a:gd name="connsiteY1594" fmla="*/ 3671732 h 6580513"/>
              <a:gd name="connsiteX1595" fmla="*/ 7166143 w 21876926"/>
              <a:gd name="connsiteY1595" fmla="*/ 3684229 h 6580513"/>
              <a:gd name="connsiteX1596" fmla="*/ 7176277 w 21876926"/>
              <a:gd name="connsiteY1596" fmla="*/ 3692154 h 6580513"/>
              <a:gd name="connsiteX1597" fmla="*/ 7204657 w 21876926"/>
              <a:gd name="connsiteY1597" fmla="*/ 3663807 h 6580513"/>
              <a:gd name="connsiteX1598" fmla="*/ 7161075 w 21876926"/>
              <a:gd name="connsiteY1598" fmla="*/ 3655577 h 6580513"/>
              <a:gd name="connsiteX1599" fmla="*/ 7058709 w 21876926"/>
              <a:gd name="connsiteY1599" fmla="*/ 3655577 h 6580513"/>
              <a:gd name="connsiteX1600" fmla="*/ 6977627 w 21876926"/>
              <a:gd name="connsiteY1600" fmla="*/ 3681181 h 6580513"/>
              <a:gd name="connsiteX1601" fmla="*/ 6967491 w 21876926"/>
              <a:gd name="connsiteY1601" fmla="*/ 3728121 h 6580513"/>
              <a:gd name="connsiteX1602" fmla="*/ 6974587 w 21876926"/>
              <a:gd name="connsiteY1602" fmla="*/ 3736351 h 6580513"/>
              <a:gd name="connsiteX1603" fmla="*/ 7023235 w 21876926"/>
              <a:gd name="connsiteY1603" fmla="*/ 3742447 h 6580513"/>
              <a:gd name="connsiteX1604" fmla="*/ 7057695 w 21876926"/>
              <a:gd name="connsiteY1604" fmla="*/ 3739704 h 6580513"/>
              <a:gd name="connsiteX1605" fmla="*/ 7004992 w 21876926"/>
              <a:gd name="connsiteY1605" fmla="*/ 3704651 h 6580513"/>
              <a:gd name="connsiteX1606" fmla="*/ 7114453 w 21876926"/>
              <a:gd name="connsiteY1606" fmla="*/ 3704651 h 6580513"/>
              <a:gd name="connsiteX1607" fmla="*/ 7058709 w 21876926"/>
              <a:gd name="connsiteY1607" fmla="*/ 3655577 h 6580513"/>
              <a:gd name="connsiteX1608" fmla="*/ 5752277 w 21876926"/>
              <a:gd name="connsiteY1608" fmla="*/ 3654662 h 6580513"/>
              <a:gd name="connsiteX1609" fmla="*/ 5749236 w 21876926"/>
              <a:gd name="connsiteY1609" fmla="*/ 3684229 h 6580513"/>
              <a:gd name="connsiteX1610" fmla="*/ 5803967 w 21876926"/>
              <a:gd name="connsiteY1610" fmla="*/ 3675694 h 6580513"/>
              <a:gd name="connsiteX1611" fmla="*/ 5752277 w 21876926"/>
              <a:gd name="connsiteY1611" fmla="*/ 3654662 h 6580513"/>
              <a:gd name="connsiteX1612" fmla="*/ 9183055 w 21876926"/>
              <a:gd name="connsiteY1612" fmla="*/ 3648261 h 6580513"/>
              <a:gd name="connsiteX1613" fmla="*/ 9205352 w 21876926"/>
              <a:gd name="connsiteY1613" fmla="*/ 3692459 h 6580513"/>
              <a:gd name="connsiteX1614" fmla="*/ 9168865 w 21876926"/>
              <a:gd name="connsiteY1614" fmla="*/ 3678133 h 6580513"/>
              <a:gd name="connsiteX1615" fmla="*/ 9117176 w 21876926"/>
              <a:gd name="connsiteY1615" fmla="*/ 3683314 h 6580513"/>
              <a:gd name="connsiteX1616" fmla="*/ 9142514 w 21876926"/>
              <a:gd name="connsiteY1616" fmla="*/ 3663807 h 6580513"/>
              <a:gd name="connsiteX1617" fmla="*/ 9159744 w 21876926"/>
              <a:gd name="connsiteY1617" fmla="*/ 3654662 h 6580513"/>
              <a:gd name="connsiteX1618" fmla="*/ 9109067 w 21876926"/>
              <a:gd name="connsiteY1618" fmla="*/ 3667160 h 6580513"/>
              <a:gd name="connsiteX1619" fmla="*/ 9108054 w 21876926"/>
              <a:gd name="connsiteY1619" fmla="*/ 3687277 h 6580513"/>
              <a:gd name="connsiteX1620" fmla="*/ 9119203 w 21876926"/>
              <a:gd name="connsiteY1620" fmla="*/ 3691239 h 6580513"/>
              <a:gd name="connsiteX1621" fmla="*/ 9099946 w 21876926"/>
              <a:gd name="connsiteY1621" fmla="*/ 3700688 h 6580513"/>
              <a:gd name="connsiteX1622" fmla="*/ 9091838 w 21876926"/>
              <a:gd name="connsiteY1622" fmla="*/ 3715014 h 6580513"/>
              <a:gd name="connsiteX1623" fmla="*/ 9047242 w 21876926"/>
              <a:gd name="connsiteY1623" fmla="*/ 3705870 h 6580513"/>
              <a:gd name="connsiteX1624" fmla="*/ 9068526 w 21876926"/>
              <a:gd name="connsiteY1624" fmla="*/ 3744886 h 6580513"/>
              <a:gd name="connsiteX1625" fmla="*/ 9012783 w 21876926"/>
              <a:gd name="connsiteY1625" fmla="*/ 3765003 h 6580513"/>
              <a:gd name="connsiteX1626" fmla="*/ 9031026 w 21876926"/>
              <a:gd name="connsiteY1626" fmla="*/ 3785730 h 6580513"/>
              <a:gd name="connsiteX1627" fmla="*/ 9033053 w 21876926"/>
              <a:gd name="connsiteY1627" fmla="*/ 3796703 h 6580513"/>
              <a:gd name="connsiteX1628" fmla="*/ 9037107 w 21876926"/>
              <a:gd name="connsiteY1628" fmla="*/ 3820173 h 6580513"/>
              <a:gd name="connsiteX1629" fmla="*/ 8968188 w 21876926"/>
              <a:gd name="connsiteY1629" fmla="*/ 3759821 h 6580513"/>
              <a:gd name="connsiteX1630" fmla="*/ 8998593 w 21876926"/>
              <a:gd name="connsiteY1630" fmla="*/ 3730255 h 6580513"/>
              <a:gd name="connsiteX1631" fmla="*/ 8987445 w 21876926"/>
              <a:gd name="connsiteY1631" fmla="*/ 3705870 h 6580513"/>
              <a:gd name="connsiteX1632" fmla="*/ 8966161 w 21876926"/>
              <a:gd name="connsiteY1632" fmla="*/ 3713186 h 6580513"/>
              <a:gd name="connsiteX1633" fmla="*/ 8939809 w 21876926"/>
              <a:gd name="connsiteY1633" fmla="*/ 3732388 h 6580513"/>
              <a:gd name="connsiteX1634" fmla="*/ 8915484 w 21876926"/>
              <a:gd name="connsiteY1634" fmla="*/ 3778414 h 6580513"/>
              <a:gd name="connsiteX1635" fmla="*/ 8990485 w 21876926"/>
              <a:gd name="connsiteY1635" fmla="*/ 3791521 h 6580513"/>
              <a:gd name="connsiteX1636" fmla="*/ 8980350 w 21876926"/>
              <a:gd name="connsiteY1636" fmla="*/ 3820173 h 6580513"/>
              <a:gd name="connsiteX1637" fmla="*/ 8994539 w 21876926"/>
              <a:gd name="connsiteY1637" fmla="*/ 3828403 h 6580513"/>
              <a:gd name="connsiteX1638" fmla="*/ 8996566 w 21876926"/>
              <a:gd name="connsiteY1638" fmla="*/ 3828403 h 6580513"/>
              <a:gd name="connsiteX1639" fmla="*/ 9003661 w 21876926"/>
              <a:gd name="connsiteY1639" fmla="*/ 3798837 h 6580513"/>
              <a:gd name="connsiteX1640" fmla="*/ 9003661 w 21876926"/>
              <a:gd name="connsiteY1640" fmla="*/ 3829622 h 6580513"/>
              <a:gd name="connsiteX1641" fmla="*/ 9024945 w 21876926"/>
              <a:gd name="connsiteY1641" fmla="*/ 3837547 h 6580513"/>
              <a:gd name="connsiteX1642" fmla="*/ 9064472 w 21876926"/>
              <a:gd name="connsiteY1642" fmla="*/ 3828403 h 6580513"/>
              <a:gd name="connsiteX1643" fmla="*/ 9054337 w 21876926"/>
              <a:gd name="connsiteY1643" fmla="*/ 3856445 h 6580513"/>
              <a:gd name="connsiteX1644" fmla="*/ 9067513 w 21876926"/>
              <a:gd name="connsiteY1644" fmla="*/ 3864370 h 6580513"/>
              <a:gd name="connsiteX1645" fmla="*/ 9075621 w 21876926"/>
              <a:gd name="connsiteY1645" fmla="*/ 3858274 h 6580513"/>
              <a:gd name="connsiteX1646" fmla="*/ 9072581 w 21876926"/>
              <a:gd name="connsiteY1646" fmla="*/ 3868638 h 6580513"/>
              <a:gd name="connsiteX1647" fmla="*/ 9086770 w 21876926"/>
              <a:gd name="connsiteY1647" fmla="*/ 3876563 h 6580513"/>
              <a:gd name="connsiteX1648" fmla="*/ 9089810 w 21876926"/>
              <a:gd name="connsiteY1648" fmla="*/ 3843948 h 6580513"/>
              <a:gd name="connsiteX1649" fmla="*/ 9112108 w 21876926"/>
              <a:gd name="connsiteY1649" fmla="*/ 3851873 h 6580513"/>
              <a:gd name="connsiteX1650" fmla="*/ 9113122 w 21876926"/>
              <a:gd name="connsiteY1650" fmla="*/ 3820173 h 6580513"/>
              <a:gd name="connsiteX1651" fmla="*/ 9149608 w 21876926"/>
              <a:gd name="connsiteY1651" fmla="*/ 3826574 h 6580513"/>
              <a:gd name="connsiteX1652" fmla="*/ 9126297 w 21876926"/>
              <a:gd name="connsiteY1652" fmla="*/ 3854007 h 6580513"/>
              <a:gd name="connsiteX1653" fmla="*/ 9164811 w 21876926"/>
              <a:gd name="connsiteY1653" fmla="*/ 3869552 h 6580513"/>
              <a:gd name="connsiteX1654" fmla="*/ 9205352 w 21876926"/>
              <a:gd name="connsiteY1654" fmla="*/ 3863456 h 6580513"/>
              <a:gd name="connsiteX1655" fmla="*/ 9217514 w 21876926"/>
              <a:gd name="connsiteY1655" fmla="*/ 3828403 h 6580513"/>
              <a:gd name="connsiteX1656" fmla="*/ 9214474 w 21876926"/>
              <a:gd name="connsiteY1656" fmla="*/ 3826574 h 6580513"/>
              <a:gd name="connsiteX1657" fmla="*/ 9162784 w 21876926"/>
              <a:gd name="connsiteY1657" fmla="*/ 3838766 h 6580513"/>
              <a:gd name="connsiteX1658" fmla="*/ 9197244 w 21876926"/>
              <a:gd name="connsiteY1658" fmla="*/ 3818344 h 6580513"/>
              <a:gd name="connsiteX1659" fmla="*/ 9175960 w 21876926"/>
              <a:gd name="connsiteY1659" fmla="*/ 3822612 h 6580513"/>
              <a:gd name="connsiteX1660" fmla="*/ 9177987 w 21876926"/>
              <a:gd name="connsiteY1660" fmla="*/ 3804018 h 6580513"/>
              <a:gd name="connsiteX1661" fmla="*/ 9134405 w 21876926"/>
              <a:gd name="connsiteY1661" fmla="*/ 3817430 h 6580513"/>
              <a:gd name="connsiteX1662" fmla="*/ 9050283 w 21876926"/>
              <a:gd name="connsiteY1662" fmla="*/ 3814382 h 6580513"/>
              <a:gd name="connsiteX1663" fmla="*/ 9033053 w 21876926"/>
              <a:gd name="connsiteY1663" fmla="*/ 3773233 h 6580513"/>
              <a:gd name="connsiteX1664" fmla="*/ 9171906 w 21876926"/>
              <a:gd name="connsiteY1664" fmla="*/ 3774147 h 6580513"/>
              <a:gd name="connsiteX1665" fmla="*/ 9156703 w 21876926"/>
              <a:gd name="connsiteY1665" fmla="*/ 3754639 h 6580513"/>
              <a:gd name="connsiteX1666" fmla="*/ 9277312 w 21876926"/>
              <a:gd name="connsiteY1666" fmla="*/ 3708004 h 6580513"/>
              <a:gd name="connsiteX1667" fmla="*/ 9224609 w 21876926"/>
              <a:gd name="connsiteY1667" fmla="*/ 3711966 h 6580513"/>
              <a:gd name="connsiteX1668" fmla="*/ 9205352 w 21876926"/>
              <a:gd name="connsiteY1668" fmla="*/ 3653443 h 6580513"/>
              <a:gd name="connsiteX1669" fmla="*/ 9183055 w 21876926"/>
              <a:gd name="connsiteY1669" fmla="*/ 3648261 h 6580513"/>
              <a:gd name="connsiteX1670" fmla="*/ 7470199 w 21876926"/>
              <a:gd name="connsiteY1670" fmla="*/ 3648261 h 6580513"/>
              <a:gd name="connsiteX1671" fmla="*/ 7463105 w 21876926"/>
              <a:gd name="connsiteY1671" fmla="*/ 3651614 h 6580513"/>
              <a:gd name="connsiteX1672" fmla="*/ 7448915 w 21876926"/>
              <a:gd name="connsiteY1672" fmla="*/ 3684229 h 6580513"/>
              <a:gd name="connsiteX1673" fmla="*/ 7463105 w 21876926"/>
              <a:gd name="connsiteY1673" fmla="*/ 3695507 h 6580513"/>
              <a:gd name="connsiteX1674" fmla="*/ 7470199 w 21876926"/>
              <a:gd name="connsiteY1674" fmla="*/ 3648261 h 6580513"/>
              <a:gd name="connsiteX1675" fmla="*/ 6796206 w 21876926"/>
              <a:gd name="connsiteY1675" fmla="*/ 3648261 h 6580513"/>
              <a:gd name="connsiteX1676" fmla="*/ 6786071 w 21876926"/>
              <a:gd name="connsiteY1676" fmla="*/ 3669293 h 6580513"/>
              <a:gd name="connsiteX1677" fmla="*/ 6807355 w 21876926"/>
              <a:gd name="connsiteY1677" fmla="*/ 3736351 h 6580513"/>
              <a:gd name="connsiteX1678" fmla="*/ 6814449 w 21876926"/>
              <a:gd name="connsiteY1678" fmla="*/ 3742447 h 6580513"/>
              <a:gd name="connsiteX1679" fmla="*/ 6807355 w 21876926"/>
              <a:gd name="connsiteY1679" fmla="*/ 3751896 h 6580513"/>
              <a:gd name="connsiteX1680" fmla="*/ 6807355 w 21876926"/>
              <a:gd name="connsiteY1680" fmla="*/ 3759821 h 6580513"/>
              <a:gd name="connsiteX1681" fmla="*/ 6799247 w 21876926"/>
              <a:gd name="connsiteY1681" fmla="*/ 3756773 h 6580513"/>
              <a:gd name="connsiteX1682" fmla="*/ 6754651 w 21876926"/>
              <a:gd name="connsiteY1682" fmla="*/ 3786339 h 6580513"/>
              <a:gd name="connsiteX1683" fmla="*/ 6911748 w 21876926"/>
              <a:gd name="connsiteY1683" fmla="*/ 3739704 h 6580513"/>
              <a:gd name="connsiteX1684" fmla="*/ 6907694 w 21876926"/>
              <a:gd name="connsiteY1684" fmla="*/ 3739704 h 6580513"/>
              <a:gd name="connsiteX1685" fmla="*/ 6914789 w 21876926"/>
              <a:gd name="connsiteY1685" fmla="*/ 3722330 h 6580513"/>
              <a:gd name="connsiteX1686" fmla="*/ 6914789 w 21876926"/>
              <a:gd name="connsiteY1686" fmla="*/ 3718977 h 6580513"/>
              <a:gd name="connsiteX1687" fmla="*/ 6967491 w 21876926"/>
              <a:gd name="connsiteY1687" fmla="*/ 3684229 h 6580513"/>
              <a:gd name="connsiteX1688" fmla="*/ 6903639 w 21876926"/>
              <a:gd name="connsiteY1688" fmla="*/ 3663807 h 6580513"/>
              <a:gd name="connsiteX1689" fmla="*/ 6897559 w 21876926"/>
              <a:gd name="connsiteY1689" fmla="*/ 3668988 h 6580513"/>
              <a:gd name="connsiteX1690" fmla="*/ 6897559 w 21876926"/>
              <a:gd name="connsiteY1690" fmla="*/ 3663807 h 6580513"/>
              <a:gd name="connsiteX1691" fmla="*/ 6796206 w 21876926"/>
              <a:gd name="connsiteY1691" fmla="*/ 3648261 h 6580513"/>
              <a:gd name="connsiteX1692" fmla="*/ 5973225 w 21876926"/>
              <a:gd name="connsiteY1692" fmla="*/ 3648261 h 6580513"/>
              <a:gd name="connsiteX1693" fmla="*/ 5816129 w 21876926"/>
              <a:gd name="connsiteY1693" fmla="*/ 3651614 h 6580513"/>
              <a:gd name="connsiteX1694" fmla="*/ 5831331 w 21876926"/>
              <a:gd name="connsiteY1694" fmla="*/ 3664721 h 6580513"/>
              <a:gd name="connsiteX1695" fmla="*/ 5821197 w 21876926"/>
              <a:gd name="connsiteY1695" fmla="*/ 3676913 h 6580513"/>
              <a:gd name="connsiteX1696" fmla="*/ 5940792 w 21876926"/>
              <a:gd name="connsiteY1696" fmla="*/ 3684229 h 6580513"/>
              <a:gd name="connsiteX1697" fmla="*/ 5700587 w 21876926"/>
              <a:gd name="connsiteY1697" fmla="*/ 3739704 h 6580513"/>
              <a:gd name="connsiteX1698" fmla="*/ 5781669 w 21876926"/>
              <a:gd name="connsiteY1698" fmla="*/ 3822612 h 6580513"/>
              <a:gd name="connsiteX1699" fmla="*/ 5749236 w 21876926"/>
              <a:gd name="connsiteY1699" fmla="*/ 3889974 h 6580513"/>
              <a:gd name="connsiteX1700" fmla="*/ 5749236 w 21876926"/>
              <a:gd name="connsiteY1700" fmla="*/ 3895156 h 6580513"/>
              <a:gd name="connsiteX1701" fmla="*/ 5798899 w 21876926"/>
              <a:gd name="connsiteY1701" fmla="*/ 3895156 h 6580513"/>
              <a:gd name="connsiteX1702" fmla="*/ 5781669 w 21876926"/>
              <a:gd name="connsiteY1702" fmla="*/ 3877782 h 6580513"/>
              <a:gd name="connsiteX1703" fmla="*/ 5893157 w 21876926"/>
              <a:gd name="connsiteY1703" fmla="*/ 3854007 h 6580513"/>
              <a:gd name="connsiteX1704" fmla="*/ 5860724 w 21876926"/>
              <a:gd name="connsiteY1704" fmla="*/ 3810419 h 6580513"/>
              <a:gd name="connsiteX1705" fmla="*/ 5829305 w 21876926"/>
              <a:gd name="connsiteY1705" fmla="*/ 3842729 h 6580513"/>
              <a:gd name="connsiteX1706" fmla="*/ 5740115 w 21876926"/>
              <a:gd name="connsiteY1706" fmla="*/ 3763174 h 6580513"/>
              <a:gd name="connsiteX1707" fmla="*/ 5940792 w 21876926"/>
              <a:gd name="connsiteY1707" fmla="*/ 3775366 h 6580513"/>
              <a:gd name="connsiteX1708" fmla="*/ 5940792 w 21876926"/>
              <a:gd name="connsiteY1708" fmla="*/ 3768965 h 6580513"/>
              <a:gd name="connsiteX1709" fmla="*/ 5963089 w 21876926"/>
              <a:gd name="connsiteY1709" fmla="*/ 3763174 h 6580513"/>
              <a:gd name="connsiteX1710" fmla="*/ 5951941 w 21876926"/>
              <a:gd name="connsiteY1710" fmla="*/ 3728121 h 6580513"/>
              <a:gd name="connsiteX1711" fmla="*/ 5893157 w 21876926"/>
              <a:gd name="connsiteY1711" fmla="*/ 3739704 h 6580513"/>
              <a:gd name="connsiteX1712" fmla="*/ 5980319 w 21876926"/>
              <a:gd name="connsiteY1712" fmla="*/ 3715929 h 6580513"/>
              <a:gd name="connsiteX1713" fmla="*/ 5973225 w 21876926"/>
              <a:gd name="connsiteY1713" fmla="*/ 3648261 h 6580513"/>
              <a:gd name="connsiteX1714" fmla="*/ 5732007 w 21876926"/>
              <a:gd name="connsiteY1714" fmla="*/ 3647652 h 6580513"/>
              <a:gd name="connsiteX1715" fmla="*/ 5718831 w 21876926"/>
              <a:gd name="connsiteY1715" fmla="*/ 3648261 h 6580513"/>
              <a:gd name="connsiteX1716" fmla="*/ 5600248 w 21876926"/>
              <a:gd name="connsiteY1716" fmla="*/ 3661978 h 6580513"/>
              <a:gd name="connsiteX1717" fmla="*/ 5608357 w 21876926"/>
              <a:gd name="connsiteY1717" fmla="*/ 3691239 h 6580513"/>
              <a:gd name="connsiteX1718" fmla="*/ 5704641 w 21876926"/>
              <a:gd name="connsiteY1718" fmla="*/ 3678133 h 6580513"/>
              <a:gd name="connsiteX1719" fmla="*/ 5745182 w 21876926"/>
              <a:gd name="connsiteY1719" fmla="*/ 3651614 h 6580513"/>
              <a:gd name="connsiteX1720" fmla="*/ 5732007 w 21876926"/>
              <a:gd name="connsiteY1720" fmla="*/ 3647652 h 6580513"/>
              <a:gd name="connsiteX1721" fmla="*/ 74517 w 21876926"/>
              <a:gd name="connsiteY1721" fmla="*/ 3641251 h 6580513"/>
              <a:gd name="connsiteX1722" fmla="*/ 119112 w 21876926"/>
              <a:gd name="connsiteY1722" fmla="*/ 3645213 h 6580513"/>
              <a:gd name="connsiteX1723" fmla="*/ 63368 w 21876926"/>
              <a:gd name="connsiteY1723" fmla="*/ 3658625 h 6580513"/>
              <a:gd name="connsiteX1724" fmla="*/ 74517 w 21876926"/>
              <a:gd name="connsiteY1724" fmla="*/ 3641251 h 6580513"/>
              <a:gd name="connsiteX1725" fmla="*/ 9267177 w 21876926"/>
              <a:gd name="connsiteY1725" fmla="*/ 3637898 h 6580513"/>
              <a:gd name="connsiteX1726" fmla="*/ 9265150 w 21876926"/>
              <a:gd name="connsiteY1726" fmla="*/ 3649481 h 6580513"/>
              <a:gd name="connsiteX1727" fmla="*/ 9254001 w 21876926"/>
              <a:gd name="connsiteY1727" fmla="*/ 3647652 h 6580513"/>
              <a:gd name="connsiteX1728" fmla="*/ 9238798 w 21876926"/>
              <a:gd name="connsiteY1728" fmla="*/ 3659844 h 6580513"/>
              <a:gd name="connsiteX1729" fmla="*/ 9231704 w 21876926"/>
              <a:gd name="connsiteY1729" fmla="*/ 3658625 h 6580513"/>
              <a:gd name="connsiteX1730" fmla="*/ 9238798 w 21876926"/>
              <a:gd name="connsiteY1730" fmla="*/ 3667769 h 6580513"/>
              <a:gd name="connsiteX1731" fmla="*/ 9274272 w 21876926"/>
              <a:gd name="connsiteY1731" fmla="*/ 3652224 h 6580513"/>
              <a:gd name="connsiteX1732" fmla="*/ 9267177 w 21876926"/>
              <a:gd name="connsiteY1732" fmla="*/ 3637898 h 6580513"/>
              <a:gd name="connsiteX1733" fmla="*/ 7267495 w 21876926"/>
              <a:gd name="connsiteY1733" fmla="*/ 3637288 h 6580513"/>
              <a:gd name="connsiteX1734" fmla="*/ 7240129 w 21876926"/>
              <a:gd name="connsiteY1734" fmla="*/ 3678133 h 6580513"/>
              <a:gd name="connsiteX1735" fmla="*/ 7309049 w 21876926"/>
              <a:gd name="connsiteY1735" fmla="*/ 3671732 h 6580513"/>
              <a:gd name="connsiteX1736" fmla="*/ 7304995 w 21876926"/>
              <a:gd name="connsiteY1736" fmla="*/ 3645213 h 6580513"/>
              <a:gd name="connsiteX1737" fmla="*/ 7267495 w 21876926"/>
              <a:gd name="connsiteY1737" fmla="*/ 3637288 h 6580513"/>
              <a:gd name="connsiteX1738" fmla="*/ 9637113 w 21876926"/>
              <a:gd name="connsiteY1738" fmla="*/ 3635155 h 6580513"/>
              <a:gd name="connsiteX1739" fmla="*/ 9597586 w 21876926"/>
              <a:gd name="connsiteY1739" fmla="*/ 3653443 h 6580513"/>
              <a:gd name="connsiteX1740" fmla="*/ 9596572 w 21876926"/>
              <a:gd name="connsiteY1740" fmla="*/ 3655577 h 6580513"/>
              <a:gd name="connsiteX1741" fmla="*/ 9637113 w 21876926"/>
              <a:gd name="connsiteY1741" fmla="*/ 3671122 h 6580513"/>
              <a:gd name="connsiteX1742" fmla="*/ 9587451 w 21876926"/>
              <a:gd name="connsiteY1742" fmla="*/ 3654662 h 6580513"/>
              <a:gd name="connsiteX1743" fmla="*/ 9559072 w 21876926"/>
              <a:gd name="connsiteY1743" fmla="*/ 3651614 h 6580513"/>
              <a:gd name="connsiteX1744" fmla="*/ 9541842 w 21876926"/>
              <a:gd name="connsiteY1744" fmla="*/ 3665940 h 6580513"/>
              <a:gd name="connsiteX1745" fmla="*/ 9563126 w 21876926"/>
              <a:gd name="connsiteY1745" fmla="*/ 3687277 h 6580513"/>
              <a:gd name="connsiteX1746" fmla="*/ 9570221 w 21876926"/>
              <a:gd name="connsiteY1746" fmla="*/ 3683314 h 6580513"/>
              <a:gd name="connsiteX1747" fmla="*/ 9570221 w 21876926"/>
              <a:gd name="connsiteY1747" fmla="*/ 3718977 h 6580513"/>
              <a:gd name="connsiteX1748" fmla="*/ 9646235 w 21876926"/>
              <a:gd name="connsiteY1748" fmla="*/ 3708613 h 6580513"/>
              <a:gd name="connsiteX1749" fmla="*/ 9637113 w 21876926"/>
              <a:gd name="connsiteY1749" fmla="*/ 3635155 h 6580513"/>
              <a:gd name="connsiteX1750" fmla="*/ 1604937 w 21876926"/>
              <a:gd name="connsiteY1750" fmla="*/ 3633021 h 6580513"/>
              <a:gd name="connsiteX1751" fmla="*/ 1604937 w 21876926"/>
              <a:gd name="connsiteY1751" fmla="*/ 3667160 h 6580513"/>
              <a:gd name="connsiteX1752" fmla="*/ 1533991 w 21876926"/>
              <a:gd name="connsiteY1752" fmla="*/ 3689106 h 6580513"/>
              <a:gd name="connsiteX1753" fmla="*/ 1511693 w 21876926"/>
              <a:gd name="connsiteY1753" fmla="*/ 3644299 h 6580513"/>
              <a:gd name="connsiteX1754" fmla="*/ 1604937 w 21876926"/>
              <a:gd name="connsiteY1754" fmla="*/ 3633021 h 6580513"/>
              <a:gd name="connsiteX1755" fmla="*/ 2219133 w 21876926"/>
              <a:gd name="connsiteY1755" fmla="*/ 3625096 h 6580513"/>
              <a:gd name="connsiteX1756" fmla="*/ 2246498 w 21876926"/>
              <a:gd name="connsiteY1756" fmla="*/ 3632107 h 6580513"/>
              <a:gd name="connsiteX1757" fmla="*/ 2138051 w 21876926"/>
              <a:gd name="connsiteY1757" fmla="*/ 3645213 h 6580513"/>
              <a:gd name="connsiteX1758" fmla="*/ 2190754 w 21876926"/>
              <a:gd name="connsiteY1758" fmla="*/ 3625706 h 6580513"/>
              <a:gd name="connsiteX1759" fmla="*/ 2219133 w 21876926"/>
              <a:gd name="connsiteY1759" fmla="*/ 3625096 h 6580513"/>
              <a:gd name="connsiteX1760" fmla="*/ 9299610 w 21876926"/>
              <a:gd name="connsiteY1760" fmla="*/ 3622962 h 6580513"/>
              <a:gd name="connsiteX1761" fmla="*/ 9273258 w 21876926"/>
              <a:gd name="connsiteY1761" fmla="*/ 3633021 h 6580513"/>
              <a:gd name="connsiteX1762" fmla="*/ 9297583 w 21876926"/>
              <a:gd name="connsiteY1762" fmla="*/ 3629059 h 6580513"/>
              <a:gd name="connsiteX1763" fmla="*/ 9299610 w 21876926"/>
              <a:gd name="connsiteY1763" fmla="*/ 3622962 h 6580513"/>
              <a:gd name="connsiteX1764" fmla="*/ 9485085 w 21876926"/>
              <a:gd name="connsiteY1764" fmla="*/ 3619914 h 6580513"/>
              <a:gd name="connsiteX1765" fmla="*/ 9479004 w 21876926"/>
              <a:gd name="connsiteY1765" fmla="*/ 3620829 h 6580513"/>
              <a:gd name="connsiteX1766" fmla="*/ 9481031 w 21876926"/>
              <a:gd name="connsiteY1766" fmla="*/ 3629059 h 6580513"/>
              <a:gd name="connsiteX1767" fmla="*/ 9486098 w 21876926"/>
              <a:gd name="connsiteY1767" fmla="*/ 3629059 h 6580513"/>
              <a:gd name="connsiteX1768" fmla="*/ 9485085 w 21876926"/>
              <a:gd name="connsiteY1768" fmla="*/ 3619914 h 6580513"/>
              <a:gd name="connsiteX1769" fmla="*/ 6737422 w 21876926"/>
              <a:gd name="connsiteY1769" fmla="*/ 3619914 h 6580513"/>
              <a:gd name="connsiteX1770" fmla="*/ 6733368 w 21876926"/>
              <a:gd name="connsiteY1770" fmla="*/ 3625096 h 6580513"/>
              <a:gd name="connsiteX1771" fmla="*/ 6744517 w 21876926"/>
              <a:gd name="connsiteY1771" fmla="*/ 3622962 h 6580513"/>
              <a:gd name="connsiteX1772" fmla="*/ 6737422 w 21876926"/>
              <a:gd name="connsiteY1772" fmla="*/ 3619914 h 6580513"/>
              <a:gd name="connsiteX1773" fmla="*/ 1782304 w 21876926"/>
              <a:gd name="connsiteY1773" fmla="*/ 3615952 h 6580513"/>
              <a:gd name="connsiteX1774" fmla="*/ 1716425 w 21876926"/>
              <a:gd name="connsiteY1774" fmla="*/ 3633021 h 6580513"/>
              <a:gd name="connsiteX1775" fmla="*/ 1782304 w 21876926"/>
              <a:gd name="connsiteY1775" fmla="*/ 3615952 h 6580513"/>
              <a:gd name="connsiteX1776" fmla="*/ 5791804 w 21876926"/>
              <a:gd name="connsiteY1776" fmla="*/ 3613818 h 6580513"/>
              <a:gd name="connsiteX1777" fmla="*/ 5727952 w 21876926"/>
              <a:gd name="connsiteY1777" fmla="*/ 3625096 h 6580513"/>
              <a:gd name="connsiteX1778" fmla="*/ 5726939 w 21876926"/>
              <a:gd name="connsiteY1778" fmla="*/ 3628144 h 6580513"/>
              <a:gd name="connsiteX1779" fmla="*/ 5800926 w 21876926"/>
              <a:gd name="connsiteY1779" fmla="*/ 3641251 h 6580513"/>
              <a:gd name="connsiteX1780" fmla="*/ 5791804 w 21876926"/>
              <a:gd name="connsiteY1780" fmla="*/ 3613818 h 6580513"/>
              <a:gd name="connsiteX1781" fmla="*/ 6844855 w 21876926"/>
              <a:gd name="connsiteY1781" fmla="*/ 3607417 h 6580513"/>
              <a:gd name="connsiteX1782" fmla="*/ 6838774 w 21876926"/>
              <a:gd name="connsiteY1782" fmla="*/ 3613818 h 6580513"/>
              <a:gd name="connsiteX1783" fmla="*/ 6831679 w 21876926"/>
              <a:gd name="connsiteY1783" fmla="*/ 3610770 h 6580513"/>
              <a:gd name="connsiteX1784" fmla="*/ 6824585 w 21876926"/>
              <a:gd name="connsiteY1784" fmla="*/ 3637288 h 6580513"/>
              <a:gd name="connsiteX1785" fmla="*/ 6844855 w 21876926"/>
              <a:gd name="connsiteY1785" fmla="*/ 3607417 h 6580513"/>
              <a:gd name="connsiteX1786" fmla="*/ 6424243 w 21876926"/>
              <a:gd name="connsiteY1786" fmla="*/ 3600407 h 6580513"/>
              <a:gd name="connsiteX1787" fmla="*/ 6385729 w 21876926"/>
              <a:gd name="connsiteY1787" fmla="*/ 3616561 h 6580513"/>
              <a:gd name="connsiteX1788" fmla="*/ 6424243 w 21876926"/>
              <a:gd name="connsiteY1788" fmla="*/ 3600407 h 6580513"/>
              <a:gd name="connsiteX1789" fmla="*/ 6124240 w 21876926"/>
              <a:gd name="connsiteY1789" fmla="*/ 3591262 h 6580513"/>
              <a:gd name="connsiteX1790" fmla="*/ 6147551 w 21876926"/>
              <a:gd name="connsiteY1790" fmla="*/ 3605588 h 6580513"/>
              <a:gd name="connsiteX1791" fmla="*/ 6103969 w 21876926"/>
              <a:gd name="connsiteY1791" fmla="*/ 3609551 h 6580513"/>
              <a:gd name="connsiteX1792" fmla="*/ 6124240 w 21876926"/>
              <a:gd name="connsiteY1792" fmla="*/ 3591262 h 6580513"/>
              <a:gd name="connsiteX1793" fmla="*/ 9491166 w 21876926"/>
              <a:gd name="connsiteY1793" fmla="*/ 3590043 h 6580513"/>
              <a:gd name="connsiteX1794" fmla="*/ 9497247 w 21876926"/>
              <a:gd name="connsiteY1794" fmla="*/ 3629059 h 6580513"/>
              <a:gd name="connsiteX1795" fmla="*/ 9509409 w 21876926"/>
              <a:gd name="connsiteY1795" fmla="*/ 3629059 h 6580513"/>
              <a:gd name="connsiteX1796" fmla="*/ 9507382 w 21876926"/>
              <a:gd name="connsiteY1796" fmla="*/ 3628144 h 6580513"/>
              <a:gd name="connsiteX1797" fmla="*/ 9516504 w 21876926"/>
              <a:gd name="connsiteY1797" fmla="*/ 3614733 h 6580513"/>
              <a:gd name="connsiteX1798" fmla="*/ 9504342 w 21876926"/>
              <a:gd name="connsiteY1798" fmla="*/ 3594310 h 6580513"/>
              <a:gd name="connsiteX1799" fmla="*/ 9491166 w 21876926"/>
              <a:gd name="connsiteY1799" fmla="*/ 3590043 h 6580513"/>
              <a:gd name="connsiteX1800" fmla="*/ 6822558 w 21876926"/>
              <a:gd name="connsiteY1800" fmla="*/ 3580899 h 6580513"/>
              <a:gd name="connsiteX1801" fmla="*/ 6814449 w 21876926"/>
              <a:gd name="connsiteY1801" fmla="*/ 3606198 h 6580513"/>
              <a:gd name="connsiteX1802" fmla="*/ 6827625 w 21876926"/>
              <a:gd name="connsiteY1802" fmla="*/ 3604369 h 6580513"/>
              <a:gd name="connsiteX1803" fmla="*/ 6822558 w 21876926"/>
              <a:gd name="connsiteY1803" fmla="*/ 3580899 h 6580513"/>
              <a:gd name="connsiteX1804" fmla="*/ 6581339 w 21876926"/>
              <a:gd name="connsiteY1804" fmla="*/ 3570535 h 6580513"/>
              <a:gd name="connsiteX1805" fmla="*/ 6601609 w 21876926"/>
              <a:gd name="connsiteY1805" fmla="*/ 3599187 h 6580513"/>
              <a:gd name="connsiteX1806" fmla="*/ 6558028 w 21876926"/>
              <a:gd name="connsiteY1806" fmla="*/ 3582728 h 6580513"/>
              <a:gd name="connsiteX1807" fmla="*/ 6581339 w 21876926"/>
              <a:gd name="connsiteY1807" fmla="*/ 3570535 h 6580513"/>
              <a:gd name="connsiteX1808" fmla="*/ 6960397 w 21876926"/>
              <a:gd name="connsiteY1808" fmla="*/ 3569926 h 6580513"/>
              <a:gd name="connsiteX1809" fmla="*/ 6956343 w 21876926"/>
              <a:gd name="connsiteY1809" fmla="*/ 3593091 h 6580513"/>
              <a:gd name="connsiteX1810" fmla="*/ 6987762 w 21876926"/>
              <a:gd name="connsiteY1810" fmla="*/ 3590043 h 6580513"/>
              <a:gd name="connsiteX1811" fmla="*/ 6960397 w 21876926"/>
              <a:gd name="connsiteY1811" fmla="*/ 3569926 h 6580513"/>
              <a:gd name="connsiteX1812" fmla="*/ 6641137 w 21876926"/>
              <a:gd name="connsiteY1812" fmla="*/ 3569926 h 6580513"/>
              <a:gd name="connsiteX1813" fmla="*/ 6655327 w 21876926"/>
              <a:gd name="connsiteY1813" fmla="*/ 3593091 h 6580513"/>
              <a:gd name="connsiteX1814" fmla="*/ 6612759 w 21876926"/>
              <a:gd name="connsiteY1814" fmla="*/ 3597054 h 6580513"/>
              <a:gd name="connsiteX1815" fmla="*/ 6641137 w 21876926"/>
              <a:gd name="connsiteY1815" fmla="*/ 3569926 h 6580513"/>
              <a:gd name="connsiteX1816" fmla="*/ 9489139 w 21876926"/>
              <a:gd name="connsiteY1816" fmla="*/ 3568707 h 6580513"/>
              <a:gd name="connsiteX1817" fmla="*/ 9484071 w 21876926"/>
              <a:gd name="connsiteY1817" fmla="*/ 3569926 h 6580513"/>
              <a:gd name="connsiteX1818" fmla="*/ 9482044 w 21876926"/>
              <a:gd name="connsiteY1818" fmla="*/ 3570535 h 6580513"/>
              <a:gd name="connsiteX1819" fmla="*/ 9465828 w 21876926"/>
              <a:gd name="connsiteY1819" fmla="*/ 3580899 h 6580513"/>
              <a:gd name="connsiteX1820" fmla="*/ 9463801 w 21876926"/>
              <a:gd name="connsiteY1820" fmla="*/ 3599187 h 6580513"/>
              <a:gd name="connsiteX1821" fmla="*/ 9476977 w 21876926"/>
              <a:gd name="connsiteY1821" fmla="*/ 3614733 h 6580513"/>
              <a:gd name="connsiteX1822" fmla="*/ 9489139 w 21876926"/>
              <a:gd name="connsiteY1822" fmla="*/ 3568707 h 6580513"/>
              <a:gd name="connsiteX1823" fmla="*/ 9507382 w 21876926"/>
              <a:gd name="connsiteY1823" fmla="*/ 3565354 h 6580513"/>
              <a:gd name="connsiteX1824" fmla="*/ 9502315 w 21876926"/>
              <a:gd name="connsiteY1824" fmla="*/ 3566573 h 6580513"/>
              <a:gd name="connsiteX1825" fmla="*/ 9507382 w 21876926"/>
              <a:gd name="connsiteY1825" fmla="*/ 3568707 h 6580513"/>
              <a:gd name="connsiteX1826" fmla="*/ 9507382 w 21876926"/>
              <a:gd name="connsiteY1826" fmla="*/ 3565354 h 6580513"/>
              <a:gd name="connsiteX1827" fmla="*/ 7130669 w 21876926"/>
              <a:gd name="connsiteY1827" fmla="*/ 3563525 h 6580513"/>
              <a:gd name="connsiteX1828" fmla="*/ 7128642 w 21876926"/>
              <a:gd name="connsiteY1828" fmla="*/ 3569926 h 6580513"/>
              <a:gd name="connsiteX1829" fmla="*/ 7141818 w 21876926"/>
              <a:gd name="connsiteY1829" fmla="*/ 3575717 h 6580513"/>
              <a:gd name="connsiteX1830" fmla="*/ 7130669 w 21876926"/>
              <a:gd name="connsiteY1830" fmla="*/ 3563525 h 6580513"/>
              <a:gd name="connsiteX1831" fmla="*/ 7337428 w 21876926"/>
              <a:gd name="connsiteY1831" fmla="*/ 3557429 h 6580513"/>
              <a:gd name="connsiteX1832" fmla="*/ 7309049 w 21876926"/>
              <a:gd name="connsiteY1832" fmla="*/ 3593091 h 6580513"/>
              <a:gd name="connsiteX1833" fmla="*/ 7323239 w 21876926"/>
              <a:gd name="connsiteY1833" fmla="*/ 3601626 h 6580513"/>
              <a:gd name="connsiteX1834" fmla="*/ 7371887 w 21876926"/>
              <a:gd name="connsiteY1834" fmla="*/ 3586995 h 6580513"/>
              <a:gd name="connsiteX1835" fmla="*/ 7337428 w 21876926"/>
              <a:gd name="connsiteY1835" fmla="*/ 3557429 h 6580513"/>
              <a:gd name="connsiteX1836" fmla="*/ 9554004 w 21876926"/>
              <a:gd name="connsiteY1836" fmla="*/ 3556209 h 6580513"/>
              <a:gd name="connsiteX1837" fmla="*/ 9522585 w 21876926"/>
              <a:gd name="connsiteY1837" fmla="*/ 3562610 h 6580513"/>
              <a:gd name="connsiteX1838" fmla="*/ 9569207 w 21876926"/>
              <a:gd name="connsiteY1838" fmla="*/ 3636069 h 6580513"/>
              <a:gd name="connsiteX1839" fmla="*/ 9584410 w 21876926"/>
              <a:gd name="connsiteY1839" fmla="*/ 3636069 h 6580513"/>
              <a:gd name="connsiteX1840" fmla="*/ 9612789 w 21876926"/>
              <a:gd name="connsiteY1840" fmla="*/ 3607417 h 6580513"/>
              <a:gd name="connsiteX1841" fmla="*/ 9604681 w 21876926"/>
              <a:gd name="connsiteY1841" fmla="*/ 3633021 h 6580513"/>
              <a:gd name="connsiteX1842" fmla="*/ 9621910 w 21876926"/>
              <a:gd name="connsiteY1842" fmla="*/ 3608636 h 6580513"/>
              <a:gd name="connsiteX1843" fmla="*/ 9658397 w 21876926"/>
              <a:gd name="connsiteY1843" fmla="*/ 3614733 h 6580513"/>
              <a:gd name="connsiteX1844" fmla="*/ 9687789 w 21876926"/>
              <a:gd name="connsiteY1844" fmla="*/ 3602235 h 6580513"/>
              <a:gd name="connsiteX1845" fmla="*/ 9691844 w 21876926"/>
              <a:gd name="connsiteY1845" fmla="*/ 3587910 h 6580513"/>
              <a:gd name="connsiteX1846" fmla="*/ 9554004 w 21876926"/>
              <a:gd name="connsiteY1846" fmla="*/ 3556209 h 6580513"/>
              <a:gd name="connsiteX1847" fmla="*/ 8314465 w 21876926"/>
              <a:gd name="connsiteY1847" fmla="*/ 3525729 h 6580513"/>
              <a:gd name="connsiteX1848" fmla="*/ 8319533 w 21876926"/>
              <a:gd name="connsiteY1848" fmla="*/ 3545236 h 6580513"/>
              <a:gd name="connsiteX1849" fmla="*/ 8341830 w 21876926"/>
              <a:gd name="connsiteY1849" fmla="*/ 3537921 h 6580513"/>
              <a:gd name="connsiteX1850" fmla="*/ 8334735 w 21876926"/>
              <a:gd name="connsiteY1850" fmla="*/ 3530910 h 6580513"/>
              <a:gd name="connsiteX1851" fmla="*/ 8314465 w 21876926"/>
              <a:gd name="connsiteY1851" fmla="*/ 3525729 h 6580513"/>
              <a:gd name="connsiteX1852" fmla="*/ 3382658 w 21876926"/>
              <a:gd name="connsiteY1852" fmla="*/ 3525729 h 6580513"/>
              <a:gd name="connsiteX1853" fmla="*/ 3435361 w 21876926"/>
              <a:gd name="connsiteY1853" fmla="*/ 3525729 h 6580513"/>
              <a:gd name="connsiteX1854" fmla="*/ 3382658 w 21876926"/>
              <a:gd name="connsiteY1854" fmla="*/ 3525729 h 6580513"/>
              <a:gd name="connsiteX1855" fmla="*/ 6734381 w 21876926"/>
              <a:gd name="connsiteY1855" fmla="*/ 3522681 h 6580513"/>
              <a:gd name="connsiteX1856" fmla="*/ 6748571 w 21876926"/>
              <a:gd name="connsiteY1856" fmla="*/ 3522681 h 6580513"/>
              <a:gd name="connsiteX1857" fmla="*/ 6720192 w 21876926"/>
              <a:gd name="connsiteY1857" fmla="*/ 3553161 h 6580513"/>
              <a:gd name="connsiteX1858" fmla="*/ 6734381 w 21876926"/>
              <a:gd name="connsiteY1858" fmla="*/ 3522681 h 6580513"/>
              <a:gd name="connsiteX1859" fmla="*/ 3629958 w 21876926"/>
              <a:gd name="connsiteY1859" fmla="*/ 3516584 h 6580513"/>
              <a:gd name="connsiteX1860" fmla="*/ 3679621 w 21876926"/>
              <a:gd name="connsiteY1860" fmla="*/ 3516584 h 6580513"/>
              <a:gd name="connsiteX1861" fmla="*/ 3629958 w 21876926"/>
              <a:gd name="connsiteY1861" fmla="*/ 3516584 h 6580513"/>
              <a:gd name="connsiteX1862" fmla="*/ 7267495 w 21876926"/>
              <a:gd name="connsiteY1862" fmla="*/ 3513536 h 6580513"/>
              <a:gd name="connsiteX1863" fmla="*/ 7159047 w 21876926"/>
              <a:gd name="connsiteY1863" fmla="*/ 3536702 h 6580513"/>
              <a:gd name="connsiteX1864" fmla="*/ 7169183 w 21876926"/>
              <a:gd name="connsiteY1864" fmla="*/ 3545846 h 6580513"/>
              <a:gd name="connsiteX1865" fmla="*/ 7148913 w 21876926"/>
              <a:gd name="connsiteY1865" fmla="*/ 3577851 h 6580513"/>
              <a:gd name="connsiteX1866" fmla="*/ 7267495 w 21876926"/>
              <a:gd name="connsiteY1866" fmla="*/ 3513536 h 6580513"/>
              <a:gd name="connsiteX1867" fmla="*/ 4224897 w 21876926"/>
              <a:gd name="connsiteY1867" fmla="*/ 3513536 h 6580513"/>
              <a:gd name="connsiteX1868" fmla="*/ 4086044 w 21876926"/>
              <a:gd name="connsiteY1868" fmla="*/ 3569926 h 6580513"/>
              <a:gd name="connsiteX1869" fmla="*/ 4224897 w 21876926"/>
              <a:gd name="connsiteY1869" fmla="*/ 3513536 h 6580513"/>
              <a:gd name="connsiteX1870" fmla="*/ 2558663 w 21876926"/>
              <a:gd name="connsiteY1870" fmla="*/ 3511403 h 6580513"/>
              <a:gd name="connsiteX1871" fmla="*/ 2580961 w 21876926"/>
              <a:gd name="connsiteY1871" fmla="*/ 3513536 h 6580513"/>
              <a:gd name="connsiteX1872" fmla="*/ 2610353 w 21876926"/>
              <a:gd name="connsiteY1872" fmla="*/ 3544017 h 6580513"/>
              <a:gd name="connsiteX1873" fmla="*/ 2548528 w 21876926"/>
              <a:gd name="connsiteY1873" fmla="*/ 3518718 h 6580513"/>
              <a:gd name="connsiteX1874" fmla="*/ 2558663 w 21876926"/>
              <a:gd name="connsiteY1874" fmla="*/ 3511403 h 6580513"/>
              <a:gd name="connsiteX1875" fmla="*/ 8284059 w 21876926"/>
              <a:gd name="connsiteY1875" fmla="*/ 3510183 h 6580513"/>
              <a:gd name="connsiteX1876" fmla="*/ 8230343 w 21876926"/>
              <a:gd name="connsiteY1876" fmla="*/ 3536702 h 6580513"/>
              <a:gd name="connsiteX1877" fmla="*/ 8274937 w 21876926"/>
              <a:gd name="connsiteY1877" fmla="*/ 3536702 h 6580513"/>
              <a:gd name="connsiteX1878" fmla="*/ 8284059 w 21876926"/>
              <a:gd name="connsiteY1878" fmla="*/ 3510183 h 6580513"/>
              <a:gd name="connsiteX1879" fmla="*/ 21412231 w 21876926"/>
              <a:gd name="connsiteY1879" fmla="*/ 3507135 h 6580513"/>
              <a:gd name="connsiteX1880" fmla="*/ 21448719 w 21876926"/>
              <a:gd name="connsiteY1880" fmla="*/ 3522681 h 6580513"/>
              <a:gd name="connsiteX1881" fmla="*/ 21405139 w 21876926"/>
              <a:gd name="connsiteY1881" fmla="*/ 3544017 h 6580513"/>
              <a:gd name="connsiteX1882" fmla="*/ 21412231 w 21876926"/>
              <a:gd name="connsiteY1882" fmla="*/ 3507135 h 6580513"/>
              <a:gd name="connsiteX1883" fmla="*/ 8388452 w 21876926"/>
              <a:gd name="connsiteY1883" fmla="*/ 3503173 h 6580513"/>
              <a:gd name="connsiteX1884" fmla="*/ 8384398 w 21876926"/>
              <a:gd name="connsiteY1884" fmla="*/ 3506221 h 6580513"/>
              <a:gd name="connsiteX1885" fmla="*/ 8393520 w 21876926"/>
              <a:gd name="connsiteY1885" fmla="*/ 3521461 h 6580513"/>
              <a:gd name="connsiteX1886" fmla="*/ 8400614 w 21876926"/>
              <a:gd name="connsiteY1886" fmla="*/ 3519328 h 6580513"/>
              <a:gd name="connsiteX1887" fmla="*/ 8388452 w 21876926"/>
              <a:gd name="connsiteY1887" fmla="*/ 3503173 h 6580513"/>
              <a:gd name="connsiteX1888" fmla="*/ 5902279 w 21876926"/>
              <a:gd name="connsiteY1888" fmla="*/ 3502258 h 6580513"/>
              <a:gd name="connsiteX1889" fmla="*/ 5949914 w 21876926"/>
              <a:gd name="connsiteY1889" fmla="*/ 3519328 h 6580513"/>
              <a:gd name="connsiteX1890" fmla="*/ 5886062 w 21876926"/>
              <a:gd name="connsiteY1890" fmla="*/ 3531825 h 6580513"/>
              <a:gd name="connsiteX1891" fmla="*/ 5894170 w 21876926"/>
              <a:gd name="connsiteY1891" fmla="*/ 3503173 h 6580513"/>
              <a:gd name="connsiteX1892" fmla="*/ 5902279 w 21876926"/>
              <a:gd name="connsiteY1892" fmla="*/ 3502258 h 6580513"/>
              <a:gd name="connsiteX1893" fmla="*/ 7128642 w 21876926"/>
              <a:gd name="connsiteY1893" fmla="*/ 3501954 h 6580513"/>
              <a:gd name="connsiteX1894" fmla="*/ 7068844 w 21876926"/>
              <a:gd name="connsiteY1894" fmla="*/ 3557429 h 6580513"/>
              <a:gd name="connsiteX1895" fmla="*/ 7019181 w 21876926"/>
              <a:gd name="connsiteY1895" fmla="*/ 3555600 h 6580513"/>
              <a:gd name="connsiteX1896" fmla="*/ 7010059 w 21876926"/>
              <a:gd name="connsiteY1896" fmla="*/ 3601626 h 6580513"/>
              <a:gd name="connsiteX1897" fmla="*/ 7002965 w 21876926"/>
              <a:gd name="connsiteY1897" fmla="*/ 3601626 h 6580513"/>
              <a:gd name="connsiteX1898" fmla="*/ 6936073 w 21876926"/>
              <a:gd name="connsiteY1898" fmla="*/ 3616561 h 6580513"/>
              <a:gd name="connsiteX1899" fmla="*/ 7047560 w 21876926"/>
              <a:gd name="connsiteY1899" fmla="*/ 3569926 h 6580513"/>
              <a:gd name="connsiteX1900" fmla="*/ 7057695 w 21876926"/>
              <a:gd name="connsiteY1900" fmla="*/ 3616561 h 6580513"/>
              <a:gd name="connsiteX1901" fmla="*/ 7121547 w 21876926"/>
              <a:gd name="connsiteY1901" fmla="*/ 3533654 h 6580513"/>
              <a:gd name="connsiteX1902" fmla="*/ 7116479 w 21876926"/>
              <a:gd name="connsiteY1902" fmla="*/ 3522681 h 6580513"/>
              <a:gd name="connsiteX1903" fmla="*/ 7123575 w 21876926"/>
              <a:gd name="connsiteY1903" fmla="*/ 3519328 h 6580513"/>
              <a:gd name="connsiteX1904" fmla="*/ 7128642 w 21876926"/>
              <a:gd name="connsiteY1904" fmla="*/ 3501954 h 6580513"/>
              <a:gd name="connsiteX1905" fmla="*/ 8994539 w 21876926"/>
              <a:gd name="connsiteY1905" fmla="*/ 3497991 h 6580513"/>
              <a:gd name="connsiteX1906" fmla="*/ 8971228 w 21876926"/>
              <a:gd name="connsiteY1906" fmla="*/ 3520547 h 6580513"/>
              <a:gd name="connsiteX1907" fmla="*/ 9032040 w 21876926"/>
              <a:gd name="connsiteY1907" fmla="*/ 3506221 h 6580513"/>
              <a:gd name="connsiteX1908" fmla="*/ 8994539 w 21876926"/>
              <a:gd name="connsiteY1908" fmla="*/ 3497991 h 6580513"/>
              <a:gd name="connsiteX1909" fmla="*/ 8497913 w 21876926"/>
              <a:gd name="connsiteY1909" fmla="*/ 3490676 h 6580513"/>
              <a:gd name="connsiteX1910" fmla="*/ 8452304 w 21876926"/>
              <a:gd name="connsiteY1910" fmla="*/ 3504392 h 6580513"/>
              <a:gd name="connsiteX1911" fmla="*/ 8437101 w 21876926"/>
              <a:gd name="connsiteY1911" fmla="*/ 3561391 h 6580513"/>
              <a:gd name="connsiteX1912" fmla="*/ 8405682 w 21876926"/>
              <a:gd name="connsiteY1912" fmla="*/ 3557429 h 6580513"/>
              <a:gd name="connsiteX1913" fmla="*/ 8412777 w 21876926"/>
              <a:gd name="connsiteY1913" fmla="*/ 3603455 h 6580513"/>
              <a:gd name="connsiteX1914" fmla="*/ 8516156 w 21876926"/>
              <a:gd name="connsiteY1914" fmla="*/ 3608636 h 6580513"/>
              <a:gd name="connsiteX1915" fmla="*/ 8521224 w 21876926"/>
              <a:gd name="connsiteY1915" fmla="*/ 3575717 h 6580513"/>
              <a:gd name="connsiteX1916" fmla="*/ 8808051 w 21876926"/>
              <a:gd name="connsiteY1916" fmla="*/ 3513536 h 6580513"/>
              <a:gd name="connsiteX1917" fmla="*/ 8624603 w 21876926"/>
              <a:gd name="connsiteY1917" fmla="*/ 3497991 h 6580513"/>
              <a:gd name="connsiteX1918" fmla="*/ 8565819 w 21876926"/>
              <a:gd name="connsiteY1918" fmla="*/ 3519328 h 6580513"/>
              <a:gd name="connsiteX1919" fmla="*/ 8537440 w 21876926"/>
              <a:gd name="connsiteY1919" fmla="*/ 3495858 h 6580513"/>
              <a:gd name="connsiteX1920" fmla="*/ 8495886 w 21876926"/>
              <a:gd name="connsiteY1920" fmla="*/ 3525729 h 6580513"/>
              <a:gd name="connsiteX1921" fmla="*/ 8525278 w 21876926"/>
              <a:gd name="connsiteY1921" fmla="*/ 3491895 h 6580513"/>
              <a:gd name="connsiteX1922" fmla="*/ 8507034 w 21876926"/>
              <a:gd name="connsiteY1922" fmla="*/ 3490676 h 6580513"/>
              <a:gd name="connsiteX1923" fmla="*/ 8502980 w 21876926"/>
              <a:gd name="connsiteY1923" fmla="*/ 3494029 h 6580513"/>
              <a:gd name="connsiteX1924" fmla="*/ 8503994 w 21876926"/>
              <a:gd name="connsiteY1924" fmla="*/ 3490676 h 6580513"/>
              <a:gd name="connsiteX1925" fmla="*/ 8497913 w 21876926"/>
              <a:gd name="connsiteY1925" fmla="*/ 3490676 h 6580513"/>
              <a:gd name="connsiteX1926" fmla="*/ 21278447 w 21876926"/>
              <a:gd name="connsiteY1926" fmla="*/ 3490066 h 6580513"/>
              <a:gd name="connsiteX1927" fmla="*/ 21294663 w 21876926"/>
              <a:gd name="connsiteY1927" fmla="*/ 3549199 h 6580513"/>
              <a:gd name="connsiteX1928" fmla="*/ 21252095 w 21876926"/>
              <a:gd name="connsiteY1928" fmla="*/ 3517499 h 6580513"/>
              <a:gd name="connsiteX1929" fmla="*/ 21278447 w 21876926"/>
              <a:gd name="connsiteY1929" fmla="*/ 3490066 h 6580513"/>
              <a:gd name="connsiteX1930" fmla="*/ 7034385 w 21876926"/>
              <a:gd name="connsiteY1930" fmla="*/ 3486713 h 6580513"/>
              <a:gd name="connsiteX1931" fmla="*/ 6974587 w 21876926"/>
              <a:gd name="connsiteY1931" fmla="*/ 3511403 h 6580513"/>
              <a:gd name="connsiteX1932" fmla="*/ 7019181 w 21876926"/>
              <a:gd name="connsiteY1932" fmla="*/ 3499210 h 6580513"/>
              <a:gd name="connsiteX1933" fmla="*/ 7026276 w 21876926"/>
              <a:gd name="connsiteY1933" fmla="*/ 3540055 h 6580513"/>
              <a:gd name="connsiteX1934" fmla="*/ 7057695 w 21876926"/>
              <a:gd name="connsiteY1934" fmla="*/ 3533654 h 6580513"/>
              <a:gd name="connsiteX1935" fmla="*/ 7086074 w 21876926"/>
              <a:gd name="connsiteY1935" fmla="*/ 3490066 h 6580513"/>
              <a:gd name="connsiteX1936" fmla="*/ 7034385 w 21876926"/>
              <a:gd name="connsiteY1936" fmla="*/ 3486713 h 6580513"/>
              <a:gd name="connsiteX1937" fmla="*/ 8330681 w 21876926"/>
              <a:gd name="connsiteY1937" fmla="*/ 3481532 h 6580513"/>
              <a:gd name="connsiteX1938" fmla="*/ 8317505 w 21876926"/>
              <a:gd name="connsiteY1938" fmla="*/ 3488847 h 6580513"/>
              <a:gd name="connsiteX1939" fmla="*/ 8317505 w 21876926"/>
              <a:gd name="connsiteY1939" fmla="*/ 3490066 h 6580513"/>
              <a:gd name="connsiteX1940" fmla="*/ 8338789 w 21876926"/>
              <a:gd name="connsiteY1940" fmla="*/ 3486713 h 6580513"/>
              <a:gd name="connsiteX1941" fmla="*/ 8330681 w 21876926"/>
              <a:gd name="connsiteY1941" fmla="*/ 3481532 h 6580513"/>
              <a:gd name="connsiteX1942" fmla="*/ 8351965 w 21876926"/>
              <a:gd name="connsiteY1942" fmla="*/ 3477569 h 6580513"/>
              <a:gd name="connsiteX1943" fmla="*/ 8332708 w 21876926"/>
              <a:gd name="connsiteY1943" fmla="*/ 3504392 h 6580513"/>
              <a:gd name="connsiteX1944" fmla="*/ 8368181 w 21876926"/>
              <a:gd name="connsiteY1944" fmla="*/ 3501039 h 6580513"/>
              <a:gd name="connsiteX1945" fmla="*/ 8383385 w 21876926"/>
              <a:gd name="connsiteY1945" fmla="*/ 3503173 h 6580513"/>
              <a:gd name="connsiteX1946" fmla="*/ 8388452 w 21876926"/>
              <a:gd name="connsiteY1946" fmla="*/ 3501039 h 6580513"/>
              <a:gd name="connsiteX1947" fmla="*/ 8399601 w 21876926"/>
              <a:gd name="connsiteY1947" fmla="*/ 3481532 h 6580513"/>
              <a:gd name="connsiteX1948" fmla="*/ 8351965 w 21876926"/>
              <a:gd name="connsiteY1948" fmla="*/ 3477569 h 6580513"/>
              <a:gd name="connsiteX1949" fmla="*/ 6911748 w 21876926"/>
              <a:gd name="connsiteY1949" fmla="*/ 3475435 h 6580513"/>
              <a:gd name="connsiteX1950" fmla="*/ 6893505 w 21876926"/>
              <a:gd name="connsiteY1950" fmla="*/ 3481532 h 6580513"/>
              <a:gd name="connsiteX1951" fmla="*/ 6897559 w 21876926"/>
              <a:gd name="connsiteY1951" fmla="*/ 3501954 h 6580513"/>
              <a:gd name="connsiteX1952" fmla="*/ 6866139 w 21876926"/>
              <a:gd name="connsiteY1952" fmla="*/ 3499210 h 6580513"/>
              <a:gd name="connsiteX1953" fmla="*/ 6856004 w 21876926"/>
              <a:gd name="connsiteY1953" fmla="*/ 3511403 h 6580513"/>
              <a:gd name="connsiteX1954" fmla="*/ 6851950 w 21876926"/>
              <a:gd name="connsiteY1954" fmla="*/ 3513536 h 6580513"/>
              <a:gd name="connsiteX1955" fmla="*/ 6838774 w 21876926"/>
              <a:gd name="connsiteY1955" fmla="*/ 3543103 h 6580513"/>
              <a:gd name="connsiteX1956" fmla="*/ 6824585 w 21876926"/>
              <a:gd name="connsiteY1956" fmla="*/ 3531825 h 6580513"/>
              <a:gd name="connsiteX1957" fmla="*/ 6824585 w 21876926"/>
              <a:gd name="connsiteY1957" fmla="*/ 3533654 h 6580513"/>
              <a:gd name="connsiteX1958" fmla="*/ 6774922 w 21876926"/>
              <a:gd name="connsiteY1958" fmla="*/ 3575717 h 6580513"/>
              <a:gd name="connsiteX1959" fmla="*/ 6785057 w 21876926"/>
              <a:gd name="connsiteY1959" fmla="*/ 3609551 h 6580513"/>
              <a:gd name="connsiteX1960" fmla="*/ 6868167 w 21876926"/>
              <a:gd name="connsiteY1960" fmla="*/ 3507135 h 6580513"/>
              <a:gd name="connsiteX1961" fmla="*/ 6845869 w 21876926"/>
              <a:gd name="connsiteY1961" fmla="*/ 3556209 h 6580513"/>
              <a:gd name="connsiteX1962" fmla="*/ 6866139 w 21876926"/>
              <a:gd name="connsiteY1962" fmla="*/ 3555600 h 6580513"/>
              <a:gd name="connsiteX1963" fmla="*/ 6900599 w 21876926"/>
              <a:gd name="connsiteY1963" fmla="*/ 3593091 h 6580513"/>
              <a:gd name="connsiteX1964" fmla="*/ 6897559 w 21876926"/>
              <a:gd name="connsiteY1964" fmla="*/ 3557429 h 6580513"/>
              <a:gd name="connsiteX1965" fmla="*/ 6925937 w 21876926"/>
              <a:gd name="connsiteY1965" fmla="*/ 3590043 h 6580513"/>
              <a:gd name="connsiteX1966" fmla="*/ 6936073 w 21876926"/>
              <a:gd name="connsiteY1966" fmla="*/ 3590043 h 6580513"/>
              <a:gd name="connsiteX1967" fmla="*/ 6950262 w 21876926"/>
              <a:gd name="connsiteY1967" fmla="*/ 3560172 h 6580513"/>
              <a:gd name="connsiteX1968" fmla="*/ 6956343 w 21876926"/>
              <a:gd name="connsiteY1968" fmla="*/ 3531825 h 6580513"/>
              <a:gd name="connsiteX1969" fmla="*/ 6903639 w 21876926"/>
              <a:gd name="connsiteY1969" fmla="*/ 3533654 h 6580513"/>
              <a:gd name="connsiteX1970" fmla="*/ 6911748 w 21876926"/>
              <a:gd name="connsiteY1970" fmla="*/ 3475435 h 6580513"/>
              <a:gd name="connsiteX1971" fmla="*/ 772834 w 21876926"/>
              <a:gd name="connsiteY1971" fmla="*/ 3474521 h 6580513"/>
              <a:gd name="connsiteX1972" fmla="*/ 841754 w 21876926"/>
              <a:gd name="connsiteY1972" fmla="*/ 3490066 h 6580513"/>
              <a:gd name="connsiteX1973" fmla="*/ 754591 w 21876926"/>
              <a:gd name="connsiteY1973" fmla="*/ 3490066 h 6580513"/>
              <a:gd name="connsiteX1974" fmla="*/ 772834 w 21876926"/>
              <a:gd name="connsiteY1974" fmla="*/ 3474521 h 6580513"/>
              <a:gd name="connsiteX1975" fmla="*/ 8203991 w 21876926"/>
              <a:gd name="connsiteY1975" fmla="*/ 3472692 h 6580513"/>
              <a:gd name="connsiteX1976" fmla="*/ 8165477 w 21876926"/>
              <a:gd name="connsiteY1976" fmla="*/ 3481532 h 6580513"/>
              <a:gd name="connsiteX1977" fmla="*/ 8165477 w 21876926"/>
              <a:gd name="connsiteY1977" fmla="*/ 3485494 h 6580513"/>
              <a:gd name="connsiteX1978" fmla="*/ 8166491 w 21876926"/>
              <a:gd name="connsiteY1978" fmla="*/ 3485494 h 6580513"/>
              <a:gd name="connsiteX1979" fmla="*/ 8152301 w 21876926"/>
              <a:gd name="connsiteY1979" fmla="*/ 3497077 h 6580513"/>
              <a:gd name="connsiteX1980" fmla="*/ 8149261 w 21876926"/>
              <a:gd name="connsiteY1980" fmla="*/ 3497991 h 6580513"/>
              <a:gd name="connsiteX1981" fmla="*/ 8145207 w 21876926"/>
              <a:gd name="connsiteY1981" fmla="*/ 3506221 h 6580513"/>
              <a:gd name="connsiteX1982" fmla="*/ 8227301 w 21876926"/>
              <a:gd name="connsiteY1982" fmla="*/ 3494638 h 6580513"/>
              <a:gd name="connsiteX1983" fmla="*/ 8234397 w 21876926"/>
              <a:gd name="connsiteY1983" fmla="*/ 3482446 h 6580513"/>
              <a:gd name="connsiteX1984" fmla="*/ 8203991 w 21876926"/>
              <a:gd name="connsiteY1984" fmla="*/ 3472692 h 6580513"/>
              <a:gd name="connsiteX1985" fmla="*/ 5646871 w 21876926"/>
              <a:gd name="connsiteY1985" fmla="*/ 3471473 h 6580513"/>
              <a:gd name="connsiteX1986" fmla="*/ 5617478 w 21876926"/>
              <a:gd name="connsiteY1986" fmla="*/ 3513536 h 6580513"/>
              <a:gd name="connsiteX1987" fmla="*/ 5646871 w 21876926"/>
              <a:gd name="connsiteY1987" fmla="*/ 3540664 h 6580513"/>
              <a:gd name="connsiteX1988" fmla="*/ 5585045 w 21876926"/>
              <a:gd name="connsiteY1988" fmla="*/ 3518718 h 6580513"/>
              <a:gd name="connsiteX1989" fmla="*/ 5596194 w 21876926"/>
              <a:gd name="connsiteY1989" fmla="*/ 3513536 h 6580513"/>
              <a:gd name="connsiteX1990" fmla="*/ 5646871 w 21876926"/>
              <a:gd name="connsiteY1990" fmla="*/ 3471473 h 6580513"/>
              <a:gd name="connsiteX1991" fmla="*/ 21189255 w 21876926"/>
              <a:gd name="connsiteY1991" fmla="*/ 3470558 h 6580513"/>
              <a:gd name="connsiteX1992" fmla="*/ 21265271 w 21876926"/>
              <a:gd name="connsiteY1992" fmla="*/ 3473302 h 6580513"/>
              <a:gd name="connsiteX1993" fmla="*/ 21179123 w 21876926"/>
              <a:gd name="connsiteY1993" fmla="*/ 3503173 h 6580513"/>
              <a:gd name="connsiteX1994" fmla="*/ 21189255 w 21876926"/>
              <a:gd name="connsiteY1994" fmla="*/ 3470558 h 6580513"/>
              <a:gd name="connsiteX1995" fmla="*/ 6984721 w 21876926"/>
              <a:gd name="connsiteY1995" fmla="*/ 3461109 h 6580513"/>
              <a:gd name="connsiteX1996" fmla="*/ 6950262 w 21876926"/>
              <a:gd name="connsiteY1996" fmla="*/ 3466291 h 6580513"/>
              <a:gd name="connsiteX1997" fmla="*/ 6925937 w 21876926"/>
              <a:gd name="connsiteY1997" fmla="*/ 3478483 h 6580513"/>
              <a:gd name="connsiteX1998" fmla="*/ 6984721 w 21876926"/>
              <a:gd name="connsiteY1998" fmla="*/ 3461109 h 6580513"/>
              <a:gd name="connsiteX1999" fmla="*/ 8291153 w 21876926"/>
              <a:gd name="connsiteY1999" fmla="*/ 3455013 h 6580513"/>
              <a:gd name="connsiteX2000" fmla="*/ 8254667 w 21876926"/>
              <a:gd name="connsiteY2000" fmla="*/ 3475435 h 6580513"/>
              <a:gd name="connsiteX2001" fmla="*/ 8298249 w 21876926"/>
              <a:gd name="connsiteY2001" fmla="*/ 3473302 h 6580513"/>
              <a:gd name="connsiteX2002" fmla="*/ 8302303 w 21876926"/>
              <a:gd name="connsiteY2002" fmla="*/ 3462938 h 6580513"/>
              <a:gd name="connsiteX2003" fmla="*/ 8291153 w 21876926"/>
              <a:gd name="connsiteY2003" fmla="*/ 3455013 h 6580513"/>
              <a:gd name="connsiteX2004" fmla="*/ 7287765 w 21876926"/>
              <a:gd name="connsiteY2004" fmla="*/ 3455013 h 6580513"/>
              <a:gd name="connsiteX2005" fmla="*/ 7207697 w 21876926"/>
              <a:gd name="connsiteY2005" fmla="*/ 3490066 h 6580513"/>
              <a:gd name="connsiteX2006" fmla="*/ 7287765 w 21876926"/>
              <a:gd name="connsiteY2006" fmla="*/ 3513536 h 6580513"/>
              <a:gd name="connsiteX2007" fmla="*/ 7309049 w 21876926"/>
              <a:gd name="connsiteY2007" fmla="*/ 3501954 h 6580513"/>
              <a:gd name="connsiteX2008" fmla="*/ 7337428 w 21876926"/>
              <a:gd name="connsiteY2008" fmla="*/ 3536702 h 6580513"/>
              <a:gd name="connsiteX2009" fmla="*/ 7287765 w 21876926"/>
              <a:gd name="connsiteY2009" fmla="*/ 3569926 h 6580513"/>
              <a:gd name="connsiteX2010" fmla="*/ 7368847 w 21876926"/>
              <a:gd name="connsiteY2010" fmla="*/ 3513536 h 6580513"/>
              <a:gd name="connsiteX2011" fmla="*/ 7287765 w 21876926"/>
              <a:gd name="connsiteY2011" fmla="*/ 3455013 h 6580513"/>
              <a:gd name="connsiteX2012" fmla="*/ 4246181 w 21876926"/>
              <a:gd name="connsiteY2012" fmla="*/ 3455013 h 6580513"/>
              <a:gd name="connsiteX2013" fmla="*/ 4166112 w 21876926"/>
              <a:gd name="connsiteY2013" fmla="*/ 3490066 h 6580513"/>
              <a:gd name="connsiteX2014" fmla="*/ 4246181 w 21876926"/>
              <a:gd name="connsiteY2014" fmla="*/ 3513536 h 6580513"/>
              <a:gd name="connsiteX2015" fmla="*/ 4263411 w 21876926"/>
              <a:gd name="connsiteY2015" fmla="*/ 3501954 h 6580513"/>
              <a:gd name="connsiteX2016" fmla="*/ 4294829 w 21876926"/>
              <a:gd name="connsiteY2016" fmla="*/ 3536702 h 6580513"/>
              <a:gd name="connsiteX2017" fmla="*/ 4246181 w 21876926"/>
              <a:gd name="connsiteY2017" fmla="*/ 3569926 h 6580513"/>
              <a:gd name="connsiteX2018" fmla="*/ 4326249 w 21876926"/>
              <a:gd name="connsiteY2018" fmla="*/ 3513536 h 6580513"/>
              <a:gd name="connsiteX2019" fmla="*/ 4246181 w 21876926"/>
              <a:gd name="connsiteY2019" fmla="*/ 3455013 h 6580513"/>
              <a:gd name="connsiteX2020" fmla="*/ 21623551 w 21876926"/>
              <a:gd name="connsiteY2020" fmla="*/ 3452803 h 6580513"/>
              <a:gd name="connsiteX2021" fmla="*/ 21629127 w 21876926"/>
              <a:gd name="connsiteY2021" fmla="*/ 3453184 h 6580513"/>
              <a:gd name="connsiteX2022" fmla="*/ 21650411 w 21876926"/>
              <a:gd name="connsiteY2022" fmla="*/ 3516584 h 6580513"/>
              <a:gd name="connsiteX2023" fmla="*/ 21617979 w 21876926"/>
              <a:gd name="connsiteY2023" fmla="*/ 3458366 h 6580513"/>
              <a:gd name="connsiteX2024" fmla="*/ 21623551 w 21876926"/>
              <a:gd name="connsiteY2024" fmla="*/ 3452803 h 6580513"/>
              <a:gd name="connsiteX2025" fmla="*/ 7887771 w 21876926"/>
              <a:gd name="connsiteY2025" fmla="*/ 3443431 h 6580513"/>
              <a:gd name="connsiteX2026" fmla="*/ 7843176 w 21876926"/>
              <a:gd name="connsiteY2026" fmla="*/ 3490066 h 6580513"/>
              <a:gd name="connsiteX2027" fmla="*/ 7861419 w 21876926"/>
              <a:gd name="connsiteY2027" fmla="*/ 3455013 h 6580513"/>
              <a:gd name="connsiteX2028" fmla="*/ 7887771 w 21876926"/>
              <a:gd name="connsiteY2028" fmla="*/ 3443431 h 6580513"/>
              <a:gd name="connsiteX2029" fmla="*/ 6986242 w 21876926"/>
              <a:gd name="connsiteY2029" fmla="*/ 3436992 h 6580513"/>
              <a:gd name="connsiteX2030" fmla="*/ 6977627 w 21876926"/>
              <a:gd name="connsiteY2030" fmla="*/ 3440687 h 6580513"/>
              <a:gd name="connsiteX2031" fmla="*/ 6994857 w 21876926"/>
              <a:gd name="connsiteY2031" fmla="*/ 3437639 h 6580513"/>
              <a:gd name="connsiteX2032" fmla="*/ 6986242 w 21876926"/>
              <a:gd name="connsiteY2032" fmla="*/ 3436992 h 6580513"/>
              <a:gd name="connsiteX2033" fmla="*/ 3943137 w 21876926"/>
              <a:gd name="connsiteY2033" fmla="*/ 3436420 h 6580513"/>
              <a:gd name="connsiteX2034" fmla="*/ 3883339 w 21876926"/>
              <a:gd name="connsiteY2034" fmla="*/ 3478483 h 6580513"/>
              <a:gd name="connsiteX2035" fmla="*/ 3962394 w 21876926"/>
              <a:gd name="connsiteY2035" fmla="*/ 3443431 h 6580513"/>
              <a:gd name="connsiteX2036" fmla="*/ 3943137 w 21876926"/>
              <a:gd name="connsiteY2036" fmla="*/ 3436420 h 6580513"/>
              <a:gd name="connsiteX2037" fmla="*/ 8306357 w 21876926"/>
              <a:gd name="connsiteY2037" fmla="*/ 3435506 h 6580513"/>
              <a:gd name="connsiteX2038" fmla="*/ 8301289 w 21876926"/>
              <a:gd name="connsiteY2038" fmla="*/ 3436420 h 6580513"/>
              <a:gd name="connsiteX2039" fmla="*/ 8316492 w 21876926"/>
              <a:gd name="connsiteY2039" fmla="*/ 3441602 h 6580513"/>
              <a:gd name="connsiteX2040" fmla="*/ 8306357 w 21876926"/>
              <a:gd name="connsiteY2040" fmla="*/ 3435506 h 6580513"/>
              <a:gd name="connsiteX2041" fmla="*/ 21254123 w 21876926"/>
              <a:gd name="connsiteY2041" fmla="*/ 3425447 h 6580513"/>
              <a:gd name="connsiteX2042" fmla="*/ 21286555 w 21876926"/>
              <a:gd name="connsiteY2042" fmla="*/ 3471473 h 6580513"/>
              <a:gd name="connsiteX2043" fmla="*/ 21254123 w 21876926"/>
              <a:gd name="connsiteY2043" fmla="*/ 3425447 h 6580513"/>
              <a:gd name="connsiteX2044" fmla="*/ 544792 w 21876926"/>
              <a:gd name="connsiteY2044" fmla="*/ 3416303 h 6580513"/>
              <a:gd name="connsiteX2045" fmla="*/ 592428 w 21876926"/>
              <a:gd name="connsiteY2045" fmla="*/ 3461109 h 6580513"/>
              <a:gd name="connsiteX2046" fmla="*/ 575197 w 21876926"/>
              <a:gd name="connsiteY2046" fmla="*/ 3449832 h 6580513"/>
              <a:gd name="connsiteX2047" fmla="*/ 534656 w 21876926"/>
              <a:gd name="connsiteY2047" fmla="*/ 3461109 h 6580513"/>
              <a:gd name="connsiteX2048" fmla="*/ 544792 w 21876926"/>
              <a:gd name="connsiteY2048" fmla="*/ 3416303 h 6580513"/>
              <a:gd name="connsiteX2049" fmla="*/ 2490757 w 21876926"/>
              <a:gd name="connsiteY2049" fmla="*/ 3411731 h 6580513"/>
              <a:gd name="connsiteX2050" fmla="*/ 2505960 w 21876926"/>
              <a:gd name="connsiteY2050" fmla="*/ 3418132 h 6580513"/>
              <a:gd name="connsiteX2051" fmla="*/ 2505960 w 21876926"/>
              <a:gd name="connsiteY2051" fmla="*/ 3453184 h 6580513"/>
              <a:gd name="connsiteX2052" fmla="*/ 2481636 w 21876926"/>
              <a:gd name="connsiteY2052" fmla="*/ 3412340 h 6580513"/>
              <a:gd name="connsiteX2053" fmla="*/ 2490757 w 21876926"/>
              <a:gd name="connsiteY2053" fmla="*/ 3411731 h 6580513"/>
              <a:gd name="connsiteX2054" fmla="*/ 7166143 w 21876926"/>
              <a:gd name="connsiteY2054" fmla="*/ 3407768 h 6580513"/>
              <a:gd name="connsiteX2055" fmla="*/ 7186413 w 21876926"/>
              <a:gd name="connsiteY2055" fmla="*/ 3437639 h 6580513"/>
              <a:gd name="connsiteX2056" fmla="*/ 7214791 w 21876926"/>
              <a:gd name="connsiteY2056" fmla="*/ 3428495 h 6580513"/>
              <a:gd name="connsiteX2057" fmla="*/ 7218845 w 21876926"/>
              <a:gd name="connsiteY2057" fmla="*/ 3420265 h 6580513"/>
              <a:gd name="connsiteX2058" fmla="*/ 7166143 w 21876926"/>
              <a:gd name="connsiteY2058" fmla="*/ 3407768 h 6580513"/>
              <a:gd name="connsiteX2059" fmla="*/ 4123544 w 21876926"/>
              <a:gd name="connsiteY2059" fmla="*/ 3407768 h 6580513"/>
              <a:gd name="connsiteX2060" fmla="*/ 4144828 w 21876926"/>
              <a:gd name="connsiteY2060" fmla="*/ 3455013 h 6580513"/>
              <a:gd name="connsiteX2061" fmla="*/ 4176247 w 21876926"/>
              <a:gd name="connsiteY2061" fmla="*/ 3420265 h 6580513"/>
              <a:gd name="connsiteX2062" fmla="*/ 4123544 w 21876926"/>
              <a:gd name="connsiteY2062" fmla="*/ 3407768 h 6580513"/>
              <a:gd name="connsiteX2063" fmla="*/ 3029952 w 21876926"/>
              <a:gd name="connsiteY2063" fmla="*/ 3407768 h 6580513"/>
              <a:gd name="connsiteX2064" fmla="*/ 3088736 w 21876926"/>
              <a:gd name="connsiteY2064" fmla="*/ 3431543 h 6580513"/>
              <a:gd name="connsiteX2065" fmla="*/ 2948870 w 21876926"/>
              <a:gd name="connsiteY2065" fmla="*/ 3443431 h 6580513"/>
              <a:gd name="connsiteX2066" fmla="*/ 3029952 w 21876926"/>
              <a:gd name="connsiteY2066" fmla="*/ 3407768 h 6580513"/>
              <a:gd name="connsiteX2067" fmla="*/ 2165416 w 21876926"/>
              <a:gd name="connsiteY2067" fmla="*/ 3407768 h 6580513"/>
              <a:gd name="connsiteX2068" fmla="*/ 2253593 w 21876926"/>
              <a:gd name="connsiteY2068" fmla="*/ 3440687 h 6580513"/>
              <a:gd name="connsiteX2069" fmla="*/ 2223187 w 21876926"/>
              <a:gd name="connsiteY2069" fmla="*/ 3474521 h 6580513"/>
              <a:gd name="connsiteX2070" fmla="*/ 2116767 w 21876926"/>
              <a:gd name="connsiteY2070" fmla="*/ 3451965 h 6580513"/>
              <a:gd name="connsiteX2071" fmla="*/ 2165416 w 21876926"/>
              <a:gd name="connsiteY2071" fmla="*/ 3407768 h 6580513"/>
              <a:gd name="connsiteX2072" fmla="*/ 2848531 w 21876926"/>
              <a:gd name="connsiteY2072" fmla="*/ 3403806 h 6580513"/>
              <a:gd name="connsiteX2073" fmla="*/ 2872856 w 21876926"/>
              <a:gd name="connsiteY2073" fmla="*/ 3415083 h 6580513"/>
              <a:gd name="connsiteX2074" fmla="*/ 2844477 w 21876926"/>
              <a:gd name="connsiteY2074" fmla="*/ 3462329 h 6580513"/>
              <a:gd name="connsiteX2075" fmla="*/ 2848531 w 21876926"/>
              <a:gd name="connsiteY2075" fmla="*/ 3403806 h 6580513"/>
              <a:gd name="connsiteX2076" fmla="*/ 8320546 w 21876926"/>
              <a:gd name="connsiteY2076" fmla="*/ 3396795 h 6580513"/>
              <a:gd name="connsiteX2077" fmla="*/ 8241491 w 21876926"/>
              <a:gd name="connsiteY2077" fmla="*/ 3426361 h 6580513"/>
              <a:gd name="connsiteX2078" fmla="*/ 8320546 w 21876926"/>
              <a:gd name="connsiteY2078" fmla="*/ 3399843 h 6580513"/>
              <a:gd name="connsiteX2079" fmla="*/ 8170545 w 21876926"/>
              <a:gd name="connsiteY2079" fmla="*/ 3394661 h 6580513"/>
              <a:gd name="connsiteX2080" fmla="*/ 8079327 w 21876926"/>
              <a:gd name="connsiteY2080" fmla="*/ 3445869 h 6580513"/>
              <a:gd name="connsiteX2081" fmla="*/ 8145207 w 21876926"/>
              <a:gd name="connsiteY2081" fmla="*/ 3442821 h 6580513"/>
              <a:gd name="connsiteX2082" fmla="*/ 8151287 w 21876926"/>
              <a:gd name="connsiteY2082" fmla="*/ 3453794 h 6580513"/>
              <a:gd name="connsiteX2083" fmla="*/ 8152301 w 21876926"/>
              <a:gd name="connsiteY2083" fmla="*/ 3451051 h 6580513"/>
              <a:gd name="connsiteX2084" fmla="*/ 8234397 w 21876926"/>
              <a:gd name="connsiteY2084" fmla="*/ 3453184 h 6580513"/>
              <a:gd name="connsiteX2085" fmla="*/ 8172571 w 21876926"/>
              <a:gd name="connsiteY2085" fmla="*/ 3445869 h 6580513"/>
              <a:gd name="connsiteX2086" fmla="*/ 8170545 w 21876926"/>
              <a:gd name="connsiteY2086" fmla="*/ 3423313 h 6580513"/>
              <a:gd name="connsiteX2087" fmla="*/ 8181693 w 21876926"/>
              <a:gd name="connsiteY2087" fmla="*/ 3445869 h 6580513"/>
              <a:gd name="connsiteX2088" fmla="*/ 8213113 w 21876926"/>
              <a:gd name="connsiteY2088" fmla="*/ 3434591 h 6580513"/>
              <a:gd name="connsiteX2089" fmla="*/ 8170545 w 21876926"/>
              <a:gd name="connsiteY2089" fmla="*/ 3394661 h 6580513"/>
              <a:gd name="connsiteX2090" fmla="*/ 332965 w 21876926"/>
              <a:gd name="connsiteY2090" fmla="*/ 3387651 h 6580513"/>
              <a:gd name="connsiteX2091" fmla="*/ 376547 w 21876926"/>
              <a:gd name="connsiteY2091" fmla="*/ 3394661 h 6580513"/>
              <a:gd name="connsiteX2092" fmla="*/ 301546 w 21876926"/>
              <a:gd name="connsiteY2092" fmla="*/ 3418132 h 6580513"/>
              <a:gd name="connsiteX2093" fmla="*/ 332965 w 21876926"/>
              <a:gd name="connsiteY2093" fmla="*/ 3387651 h 6580513"/>
              <a:gd name="connsiteX2094" fmla="*/ 5327611 w 21876926"/>
              <a:gd name="connsiteY2094" fmla="*/ 3380335 h 6580513"/>
              <a:gd name="connsiteX2095" fmla="*/ 5359029 w 21876926"/>
              <a:gd name="connsiteY2095" fmla="*/ 3414169 h 6580513"/>
              <a:gd name="connsiteX2096" fmla="*/ 5318489 w 21876926"/>
              <a:gd name="connsiteY2096" fmla="*/ 3416912 h 6580513"/>
              <a:gd name="connsiteX2097" fmla="*/ 5315448 w 21876926"/>
              <a:gd name="connsiteY2097" fmla="*/ 3389480 h 6580513"/>
              <a:gd name="connsiteX2098" fmla="*/ 5327611 w 21876926"/>
              <a:gd name="connsiteY2098" fmla="*/ 3380335 h 6580513"/>
              <a:gd name="connsiteX2099" fmla="*/ 7205670 w 21876926"/>
              <a:gd name="connsiteY2099" fmla="*/ 3375458 h 6580513"/>
              <a:gd name="connsiteX2100" fmla="*/ 7181345 w 21876926"/>
              <a:gd name="connsiteY2100" fmla="*/ 3378202 h 6580513"/>
              <a:gd name="connsiteX2101" fmla="*/ 7205670 w 21876926"/>
              <a:gd name="connsiteY2101" fmla="*/ 3386432 h 6580513"/>
              <a:gd name="connsiteX2102" fmla="*/ 5470517 w 21876926"/>
              <a:gd name="connsiteY2102" fmla="*/ 3372106 h 6580513"/>
              <a:gd name="connsiteX2103" fmla="*/ 5531329 w 21876926"/>
              <a:gd name="connsiteY2103" fmla="*/ 3376068 h 6580513"/>
              <a:gd name="connsiteX2104" fmla="*/ 5470517 w 21876926"/>
              <a:gd name="connsiteY2104" fmla="*/ 3372106 h 6580513"/>
              <a:gd name="connsiteX2105" fmla="*/ 1962917 w 21876926"/>
              <a:gd name="connsiteY2105" fmla="*/ 3364042 h 6580513"/>
              <a:gd name="connsiteX2106" fmla="*/ 2008320 w 21876926"/>
              <a:gd name="connsiteY2106" fmla="*/ 3365095 h 6580513"/>
              <a:gd name="connsiteX2107" fmla="*/ 1927238 w 21876926"/>
              <a:gd name="connsiteY2107" fmla="*/ 3414169 h 6580513"/>
              <a:gd name="connsiteX2108" fmla="*/ 1968793 w 21876926"/>
              <a:gd name="connsiteY2108" fmla="*/ 3414169 h 6580513"/>
              <a:gd name="connsiteX2109" fmla="*/ 1857305 w 21876926"/>
              <a:gd name="connsiteY2109" fmla="*/ 3401977 h 6580513"/>
              <a:gd name="connsiteX2110" fmla="*/ 1962917 w 21876926"/>
              <a:gd name="connsiteY2110" fmla="*/ 3364042 h 6580513"/>
              <a:gd name="connsiteX2111" fmla="*/ 500197 w 21876926"/>
              <a:gd name="connsiteY2111" fmla="*/ 3358694 h 6580513"/>
              <a:gd name="connsiteX2112" fmla="*/ 538711 w 21876926"/>
              <a:gd name="connsiteY2112" fmla="*/ 3370886 h 6580513"/>
              <a:gd name="connsiteX2113" fmla="*/ 490061 w 21876926"/>
              <a:gd name="connsiteY2113" fmla="*/ 3427276 h 6580513"/>
              <a:gd name="connsiteX2114" fmla="*/ 511345 w 21876926"/>
              <a:gd name="connsiteY2114" fmla="*/ 3475435 h 6580513"/>
              <a:gd name="connsiteX2115" fmla="*/ 478913 w 21876926"/>
              <a:gd name="connsiteY2115" fmla="*/ 3475435 h 6580513"/>
              <a:gd name="connsiteX2116" fmla="*/ 518440 w 21876926"/>
              <a:gd name="connsiteY2116" fmla="*/ 3499210 h 6580513"/>
              <a:gd name="connsiteX2117" fmla="*/ 429250 w 21876926"/>
              <a:gd name="connsiteY2117" fmla="*/ 3486713 h 6580513"/>
              <a:gd name="connsiteX2118" fmla="*/ 365398 w 21876926"/>
              <a:gd name="connsiteY2118" fmla="*/ 3451965 h 6580513"/>
              <a:gd name="connsiteX2119" fmla="*/ 397831 w 21876926"/>
              <a:gd name="connsiteY2119" fmla="*/ 3394661 h 6580513"/>
              <a:gd name="connsiteX2120" fmla="*/ 490061 w 21876926"/>
              <a:gd name="connsiteY2120" fmla="*/ 3403806 h 6580513"/>
              <a:gd name="connsiteX2121" fmla="*/ 500197 w 21876926"/>
              <a:gd name="connsiteY2121" fmla="*/ 3358694 h 6580513"/>
              <a:gd name="connsiteX2122" fmla="*/ 7670877 w 21876926"/>
              <a:gd name="connsiteY2122" fmla="*/ 3355951 h 6580513"/>
              <a:gd name="connsiteX2123" fmla="*/ 7677972 w 21876926"/>
              <a:gd name="connsiteY2123" fmla="*/ 3365095 h 6580513"/>
              <a:gd name="connsiteX2124" fmla="*/ 7693175 w 21876926"/>
              <a:gd name="connsiteY2124" fmla="*/ 3361742 h 6580513"/>
              <a:gd name="connsiteX2125" fmla="*/ 7682026 w 21876926"/>
              <a:gd name="connsiteY2125" fmla="*/ 3392832 h 6580513"/>
              <a:gd name="connsiteX2126" fmla="*/ 7735743 w 21876926"/>
              <a:gd name="connsiteY2126" fmla="*/ 3368143 h 6580513"/>
              <a:gd name="connsiteX2127" fmla="*/ 7731689 w 21876926"/>
              <a:gd name="connsiteY2127" fmla="*/ 3404720 h 6580513"/>
              <a:gd name="connsiteX2128" fmla="*/ 7724594 w 21876926"/>
              <a:gd name="connsiteY2128" fmla="*/ 3389480 h 6580513"/>
              <a:gd name="connsiteX2129" fmla="*/ 7652634 w 21876926"/>
              <a:gd name="connsiteY2129" fmla="*/ 3395576 h 6580513"/>
              <a:gd name="connsiteX2130" fmla="*/ 7670877 w 21876926"/>
              <a:gd name="connsiteY2130" fmla="*/ 3355951 h 6580513"/>
              <a:gd name="connsiteX2131" fmla="*/ 21876427 w 21876926"/>
              <a:gd name="connsiteY2131" fmla="*/ 3343454 h 6580513"/>
              <a:gd name="connsiteX2132" fmla="*/ 21837911 w 21876926"/>
              <a:gd name="connsiteY2132" fmla="*/ 3380335 h 6580513"/>
              <a:gd name="connsiteX2133" fmla="*/ 21876427 w 21876926"/>
              <a:gd name="connsiteY2133" fmla="*/ 3343454 h 6580513"/>
              <a:gd name="connsiteX2134" fmla="*/ 8186761 w 21876926"/>
              <a:gd name="connsiteY2134" fmla="*/ 3339186 h 6580513"/>
              <a:gd name="connsiteX2135" fmla="*/ 8165477 w 21876926"/>
              <a:gd name="connsiteY2135" fmla="*/ 3350769 h 6580513"/>
              <a:gd name="connsiteX2136" fmla="*/ 8163450 w 21876926"/>
              <a:gd name="connsiteY2136" fmla="*/ 3366924 h 6580513"/>
              <a:gd name="connsiteX2137" fmla="*/ 8216153 w 21876926"/>
              <a:gd name="connsiteY2137" fmla="*/ 3346806 h 6580513"/>
              <a:gd name="connsiteX2138" fmla="*/ 8186761 w 21876926"/>
              <a:gd name="connsiteY2138" fmla="*/ 3339186 h 6580513"/>
              <a:gd name="connsiteX2139" fmla="*/ 8036759 w 21876926"/>
              <a:gd name="connsiteY2139" fmla="*/ 3336443 h 6580513"/>
              <a:gd name="connsiteX2140" fmla="*/ 8002299 w 21876926"/>
              <a:gd name="connsiteY2140" fmla="*/ 3342234 h 6580513"/>
              <a:gd name="connsiteX2141" fmla="*/ 8002299 w 21876926"/>
              <a:gd name="connsiteY2141" fmla="*/ 3338272 h 6580513"/>
              <a:gd name="connsiteX2142" fmla="*/ 7970880 w 21876926"/>
              <a:gd name="connsiteY2142" fmla="*/ 3366924 h 6580513"/>
              <a:gd name="connsiteX2143" fmla="*/ 8002299 w 21876926"/>
              <a:gd name="connsiteY2143" fmla="*/ 3391613 h 6580513"/>
              <a:gd name="connsiteX2144" fmla="*/ 8040813 w 21876926"/>
              <a:gd name="connsiteY2144" fmla="*/ 3352598 h 6580513"/>
              <a:gd name="connsiteX2145" fmla="*/ 8036759 w 21876926"/>
              <a:gd name="connsiteY2145" fmla="*/ 3336443 h 6580513"/>
              <a:gd name="connsiteX2146" fmla="*/ 21432503 w 21876926"/>
              <a:gd name="connsiteY2146" fmla="*/ 3331566 h 6580513"/>
              <a:gd name="connsiteX2147" fmla="*/ 21439599 w 21876926"/>
              <a:gd name="connsiteY2147" fmla="*/ 3334309 h 6580513"/>
              <a:gd name="connsiteX2148" fmla="*/ 21458855 w 21876926"/>
              <a:gd name="connsiteY2148" fmla="*/ 3339186 h 6580513"/>
              <a:gd name="connsiteX2149" fmla="*/ 21455815 w 21876926"/>
              <a:gd name="connsiteY2149" fmla="*/ 3389480 h 6580513"/>
              <a:gd name="connsiteX2150" fmla="*/ 21420339 w 21876926"/>
              <a:gd name="connsiteY2150" fmla="*/ 3366924 h 6580513"/>
              <a:gd name="connsiteX2151" fmla="*/ 21427435 w 21876926"/>
              <a:gd name="connsiteY2151" fmla="*/ 3341625 h 6580513"/>
              <a:gd name="connsiteX2152" fmla="*/ 21432503 w 21876926"/>
              <a:gd name="connsiteY2152" fmla="*/ 3331566 h 6580513"/>
              <a:gd name="connsiteX2153" fmla="*/ 21467975 w 21876926"/>
              <a:gd name="connsiteY2153" fmla="*/ 3326080 h 6580513"/>
              <a:gd name="connsiteX2154" fmla="*/ 21496355 w 21876926"/>
              <a:gd name="connsiteY2154" fmla="*/ 3341625 h 6580513"/>
              <a:gd name="connsiteX2155" fmla="*/ 21492299 w 21876926"/>
              <a:gd name="connsiteY2155" fmla="*/ 3389480 h 6580513"/>
              <a:gd name="connsiteX2156" fmla="*/ 21467975 w 21876926"/>
              <a:gd name="connsiteY2156" fmla="*/ 3326080 h 6580513"/>
              <a:gd name="connsiteX2157" fmla="*/ 8244531 w 21876926"/>
              <a:gd name="connsiteY2157" fmla="*/ 3324251 h 6580513"/>
              <a:gd name="connsiteX2158" fmla="*/ 8252640 w 21876926"/>
              <a:gd name="connsiteY2158" fmla="*/ 3333090 h 6580513"/>
              <a:gd name="connsiteX2159" fmla="*/ 8264802 w 21876926"/>
              <a:gd name="connsiteY2159" fmla="*/ 3328213 h 6580513"/>
              <a:gd name="connsiteX2160" fmla="*/ 8244531 w 21876926"/>
              <a:gd name="connsiteY2160" fmla="*/ 3324251 h 6580513"/>
              <a:gd name="connsiteX2161" fmla="*/ 8364127 w 21876926"/>
              <a:gd name="connsiteY2161" fmla="*/ 3310534 h 6580513"/>
              <a:gd name="connsiteX2162" fmla="*/ 8359060 w 21876926"/>
              <a:gd name="connsiteY2162" fmla="*/ 3324251 h 6580513"/>
              <a:gd name="connsiteX2163" fmla="*/ 8369195 w 21876926"/>
              <a:gd name="connsiteY2163" fmla="*/ 3322117 h 6580513"/>
              <a:gd name="connsiteX2164" fmla="*/ 8364127 w 21876926"/>
              <a:gd name="connsiteY2164" fmla="*/ 3310534 h 6580513"/>
              <a:gd name="connsiteX2165" fmla="*/ 5902279 w 21876926"/>
              <a:gd name="connsiteY2165" fmla="*/ 3299561 h 6580513"/>
              <a:gd name="connsiteX2166" fmla="*/ 5903292 w 21876926"/>
              <a:gd name="connsiteY2166" fmla="*/ 3302609 h 6580513"/>
              <a:gd name="connsiteX2167" fmla="*/ 5901265 w 21876926"/>
              <a:gd name="connsiteY2167" fmla="*/ 3300171 h 6580513"/>
              <a:gd name="connsiteX2168" fmla="*/ 5902279 w 21876926"/>
              <a:gd name="connsiteY2168" fmla="*/ 3299561 h 6580513"/>
              <a:gd name="connsiteX2169" fmla="*/ 2285012 w 21876926"/>
              <a:gd name="connsiteY2169" fmla="*/ 3298342 h 6580513"/>
              <a:gd name="connsiteX2170" fmla="*/ 2409676 w 21876926"/>
              <a:gd name="connsiteY2170" fmla="*/ 3298342 h 6580513"/>
              <a:gd name="connsiteX2171" fmla="*/ 2419811 w 21876926"/>
              <a:gd name="connsiteY2171" fmla="*/ 3323031 h 6580513"/>
              <a:gd name="connsiteX2172" fmla="*/ 2372175 w 21876926"/>
              <a:gd name="connsiteY2172" fmla="*/ 3323031 h 6580513"/>
              <a:gd name="connsiteX2173" fmla="*/ 2351905 w 21876926"/>
              <a:gd name="connsiteY2173" fmla="*/ 3361132 h 6580513"/>
              <a:gd name="connsiteX2174" fmla="*/ 2399540 w 21876926"/>
              <a:gd name="connsiteY2174" fmla="*/ 3419351 h 6580513"/>
              <a:gd name="connsiteX2175" fmla="*/ 2301229 w 21876926"/>
              <a:gd name="connsiteY2175" fmla="*/ 3394661 h 6580513"/>
              <a:gd name="connsiteX2176" fmla="*/ 2341769 w 21876926"/>
              <a:gd name="connsiteY2176" fmla="*/ 3370277 h 6580513"/>
              <a:gd name="connsiteX2177" fmla="*/ 2305283 w 21876926"/>
              <a:gd name="connsiteY2177" fmla="*/ 3323031 h 6580513"/>
              <a:gd name="connsiteX2178" fmla="*/ 2295147 w 21876926"/>
              <a:gd name="connsiteY2178" fmla="*/ 3407158 h 6580513"/>
              <a:gd name="connsiteX2179" fmla="*/ 2224201 w 21876926"/>
              <a:gd name="connsiteY2179" fmla="*/ 3407158 h 6580513"/>
              <a:gd name="connsiteX2180" fmla="*/ 2227241 w 21876926"/>
              <a:gd name="connsiteY2180" fmla="*/ 3361132 h 6580513"/>
              <a:gd name="connsiteX2181" fmla="*/ 2285012 w 21876926"/>
              <a:gd name="connsiteY2181" fmla="*/ 3298342 h 6580513"/>
              <a:gd name="connsiteX2182" fmla="*/ 8361087 w 21876926"/>
              <a:gd name="connsiteY2182" fmla="*/ 3292246 h 6580513"/>
              <a:gd name="connsiteX2183" fmla="*/ 8363114 w 21876926"/>
              <a:gd name="connsiteY2183" fmla="*/ 3307791 h 6580513"/>
              <a:gd name="connsiteX2184" fmla="*/ 8390479 w 21876926"/>
              <a:gd name="connsiteY2184" fmla="*/ 3315716 h 6580513"/>
              <a:gd name="connsiteX2185" fmla="*/ 8399601 w 21876926"/>
              <a:gd name="connsiteY2185" fmla="*/ 3313887 h 6580513"/>
              <a:gd name="connsiteX2186" fmla="*/ 8361087 w 21876926"/>
              <a:gd name="connsiteY2186" fmla="*/ 3292246 h 6580513"/>
              <a:gd name="connsiteX2187" fmla="*/ 2079267 w 21876926"/>
              <a:gd name="connsiteY2187" fmla="*/ 3289198 h 6580513"/>
              <a:gd name="connsiteX2188" fmla="*/ 2202917 w 21876926"/>
              <a:gd name="connsiteY2188" fmla="*/ 3338272 h 6580513"/>
              <a:gd name="connsiteX2189" fmla="*/ 2192782 w 21876926"/>
              <a:gd name="connsiteY2189" fmla="*/ 3407768 h 6580513"/>
              <a:gd name="connsiteX2190" fmla="*/ 2149200 w 21876926"/>
              <a:gd name="connsiteY2190" fmla="*/ 3338272 h 6580513"/>
              <a:gd name="connsiteX2191" fmla="*/ 2029604 w 21876926"/>
              <a:gd name="connsiteY2191" fmla="*/ 3361742 h 6580513"/>
              <a:gd name="connsiteX2192" fmla="*/ 2008320 w 21876926"/>
              <a:gd name="connsiteY2192" fmla="*/ 3326080 h 6580513"/>
              <a:gd name="connsiteX2193" fmla="*/ 2079267 w 21876926"/>
              <a:gd name="connsiteY2193" fmla="*/ 3289198 h 6580513"/>
              <a:gd name="connsiteX2194" fmla="*/ 5928630 w 21876926"/>
              <a:gd name="connsiteY2194" fmla="*/ 3280054 h 6580513"/>
              <a:gd name="connsiteX2195" fmla="*/ 5902279 w 21876926"/>
              <a:gd name="connsiteY2195" fmla="*/ 3299561 h 6580513"/>
              <a:gd name="connsiteX2196" fmla="*/ 5928630 w 21876926"/>
              <a:gd name="connsiteY2196" fmla="*/ 3280054 h 6580513"/>
              <a:gd name="connsiteX2197" fmla="*/ 21212567 w 21876926"/>
              <a:gd name="connsiteY2197" fmla="*/ 3277005 h 6580513"/>
              <a:gd name="connsiteX2198" fmla="*/ 21251083 w 21876926"/>
              <a:gd name="connsiteY2198" fmla="*/ 3319069 h 6580513"/>
              <a:gd name="connsiteX2199" fmla="*/ 21258175 w 21876926"/>
              <a:gd name="connsiteY2199" fmla="*/ 3309925 h 6580513"/>
              <a:gd name="connsiteX2200" fmla="*/ 21232839 w 21876926"/>
              <a:gd name="connsiteY2200" fmla="*/ 3277005 h 6580513"/>
              <a:gd name="connsiteX2201" fmla="*/ 21347367 w 21876926"/>
              <a:gd name="connsiteY2201" fmla="*/ 3319069 h 6580513"/>
              <a:gd name="connsiteX2202" fmla="*/ 21374731 w 21876926"/>
              <a:gd name="connsiteY2202" fmla="*/ 3280054 h 6580513"/>
              <a:gd name="connsiteX2203" fmla="*/ 21374731 w 21876926"/>
              <a:gd name="connsiteY2203" fmla="*/ 3289198 h 6580513"/>
              <a:gd name="connsiteX2204" fmla="*/ 21413247 w 21876926"/>
              <a:gd name="connsiteY2204" fmla="*/ 3322117 h 6580513"/>
              <a:gd name="connsiteX2205" fmla="*/ 21416287 w 21876926"/>
              <a:gd name="connsiteY2205" fmla="*/ 3375458 h 6580513"/>
              <a:gd name="connsiteX2206" fmla="*/ 21388923 w 21876926"/>
              <a:gd name="connsiteY2206" fmla="*/ 3423313 h 6580513"/>
              <a:gd name="connsiteX2207" fmla="*/ 21354463 w 21876926"/>
              <a:gd name="connsiteY2207" fmla="*/ 3399843 h 6580513"/>
              <a:gd name="connsiteX2208" fmla="*/ 21340271 w 21876926"/>
              <a:gd name="connsiteY2208" fmla="*/ 3426361 h 6580513"/>
              <a:gd name="connsiteX2209" fmla="*/ 21351419 w 21876926"/>
              <a:gd name="connsiteY2209" fmla="*/ 3448003 h 6580513"/>
              <a:gd name="connsiteX2210" fmla="*/ 21167971 w 21876926"/>
              <a:gd name="connsiteY2210" fmla="*/ 3363876 h 6580513"/>
              <a:gd name="connsiteX2211" fmla="*/ 21219663 w 21876926"/>
              <a:gd name="connsiteY2211" fmla="*/ 3357780 h 6580513"/>
              <a:gd name="connsiteX2212" fmla="*/ 21182163 w 21876926"/>
              <a:gd name="connsiteY2212" fmla="*/ 3342234 h 6580513"/>
              <a:gd name="connsiteX2213" fmla="*/ 21237907 w 21876926"/>
              <a:gd name="connsiteY2213" fmla="*/ 3331261 h 6580513"/>
              <a:gd name="connsiteX2214" fmla="*/ 21178107 w 21876926"/>
              <a:gd name="connsiteY2214" fmla="*/ 3298342 h 6580513"/>
              <a:gd name="connsiteX2215" fmla="*/ 21212567 w 21876926"/>
              <a:gd name="connsiteY2215" fmla="*/ 3277005 h 6580513"/>
              <a:gd name="connsiteX2216" fmla="*/ 4443817 w 21876926"/>
              <a:gd name="connsiteY2216" fmla="*/ 3270909 h 6580513"/>
              <a:gd name="connsiteX2217" fmla="*/ 4353614 w 21876926"/>
              <a:gd name="connsiteY2217" fmla="*/ 3309925 h 6580513"/>
              <a:gd name="connsiteX2218" fmla="*/ 4443817 w 21876926"/>
              <a:gd name="connsiteY2218" fmla="*/ 3270909 h 6580513"/>
              <a:gd name="connsiteX2219" fmla="*/ 3911718 w 21876926"/>
              <a:gd name="connsiteY2219" fmla="*/ 3268166 h 6580513"/>
              <a:gd name="connsiteX2220" fmla="*/ 3960367 w 21876926"/>
              <a:gd name="connsiteY2220" fmla="*/ 3273043 h 6580513"/>
              <a:gd name="connsiteX2221" fmla="*/ 3910704 w 21876926"/>
              <a:gd name="connsiteY2221" fmla="*/ 3307791 h 6580513"/>
              <a:gd name="connsiteX2222" fmla="*/ 3899555 w 21876926"/>
              <a:gd name="connsiteY2222" fmla="*/ 3273043 h 6580513"/>
              <a:gd name="connsiteX2223" fmla="*/ 3911718 w 21876926"/>
              <a:gd name="connsiteY2223" fmla="*/ 3268166 h 6580513"/>
              <a:gd name="connsiteX2224" fmla="*/ 20973375 w 21876926"/>
              <a:gd name="connsiteY2224" fmla="*/ 3262680 h 6580513"/>
              <a:gd name="connsiteX2225" fmla="*/ 21167971 w 21876926"/>
              <a:gd name="connsiteY2225" fmla="*/ 3293160 h 6580513"/>
              <a:gd name="connsiteX2226" fmla="*/ 21142635 w 21876926"/>
              <a:gd name="connsiteY2226" fmla="*/ 3332176 h 6580513"/>
              <a:gd name="connsiteX2227" fmla="*/ 21133515 w 21876926"/>
              <a:gd name="connsiteY2227" fmla="*/ 3297428 h 6580513"/>
              <a:gd name="connsiteX2228" fmla="*/ 21107163 w 21876926"/>
              <a:gd name="connsiteY2228" fmla="*/ 3335224 h 6580513"/>
              <a:gd name="connsiteX2229" fmla="*/ 20976415 w 21876926"/>
              <a:gd name="connsiteY2229" fmla="*/ 3300171 h 6580513"/>
              <a:gd name="connsiteX2230" fmla="*/ 20973375 w 21876926"/>
              <a:gd name="connsiteY2230" fmla="*/ 3262680 h 6580513"/>
              <a:gd name="connsiteX2231" fmla="*/ 5909373 w 21876926"/>
              <a:gd name="connsiteY2231" fmla="*/ 3255364 h 6580513"/>
              <a:gd name="connsiteX2232" fmla="*/ 5900251 w 21876926"/>
              <a:gd name="connsiteY2232" fmla="*/ 3269080 h 6580513"/>
              <a:gd name="connsiteX2233" fmla="*/ 5883021 w 21876926"/>
              <a:gd name="connsiteY2233" fmla="*/ 3306572 h 6580513"/>
              <a:gd name="connsiteX2234" fmla="*/ 5904305 w 21876926"/>
              <a:gd name="connsiteY2234" fmla="*/ 3317850 h 6580513"/>
              <a:gd name="connsiteX2235" fmla="*/ 5903292 w 21876926"/>
              <a:gd name="connsiteY2235" fmla="*/ 3302609 h 6580513"/>
              <a:gd name="connsiteX2236" fmla="*/ 5931671 w 21876926"/>
              <a:gd name="connsiteY2236" fmla="*/ 3316935 h 6580513"/>
              <a:gd name="connsiteX2237" fmla="*/ 5928630 w 21876926"/>
              <a:gd name="connsiteY2237" fmla="*/ 3280054 h 6580513"/>
              <a:gd name="connsiteX2238" fmla="*/ 5909373 w 21876926"/>
              <a:gd name="connsiteY2238" fmla="*/ 3255364 h 6580513"/>
              <a:gd name="connsiteX2239" fmla="*/ 4468840 w 21876926"/>
              <a:gd name="connsiteY2239" fmla="*/ 3248154 h 6580513"/>
              <a:gd name="connsiteX2240" fmla="*/ 4494494 w 21876926"/>
              <a:gd name="connsiteY2240" fmla="*/ 3265728 h 6580513"/>
              <a:gd name="connsiteX2241" fmla="*/ 4479291 w 21876926"/>
              <a:gd name="connsiteY2241" fmla="*/ 3258717 h 6580513"/>
              <a:gd name="connsiteX2242" fmla="*/ 4465101 w 21876926"/>
              <a:gd name="connsiteY2242" fmla="*/ 3280054 h 6580513"/>
              <a:gd name="connsiteX2243" fmla="*/ 4450913 w 21876926"/>
              <a:gd name="connsiteY2243" fmla="*/ 3261460 h 6580513"/>
              <a:gd name="connsiteX2244" fmla="*/ 4459021 w 21876926"/>
              <a:gd name="connsiteY2244" fmla="*/ 3248354 h 6580513"/>
              <a:gd name="connsiteX2245" fmla="*/ 4468840 w 21876926"/>
              <a:gd name="connsiteY2245" fmla="*/ 3248154 h 6580513"/>
              <a:gd name="connsiteX2246" fmla="*/ 2312377 w 21876926"/>
              <a:gd name="connsiteY2246" fmla="*/ 3228846 h 6580513"/>
              <a:gd name="connsiteX2247" fmla="*/ 2365081 w 21876926"/>
              <a:gd name="connsiteY2247" fmla="*/ 3254145 h 6580513"/>
              <a:gd name="connsiteX2248" fmla="*/ 2300215 w 21876926"/>
              <a:gd name="connsiteY2248" fmla="*/ 3242257 h 6580513"/>
              <a:gd name="connsiteX2249" fmla="*/ 2312377 w 21876926"/>
              <a:gd name="connsiteY2249" fmla="*/ 3228846 h 6580513"/>
              <a:gd name="connsiteX2250" fmla="*/ 8337776 w 21876926"/>
              <a:gd name="connsiteY2250" fmla="*/ 3213301 h 6580513"/>
              <a:gd name="connsiteX2251" fmla="*/ 8323587 w 21876926"/>
              <a:gd name="connsiteY2251" fmla="*/ 3262680 h 6580513"/>
              <a:gd name="connsiteX2252" fmla="*/ 8287099 w 21876926"/>
              <a:gd name="connsiteY2252" fmla="*/ 3230979 h 6580513"/>
              <a:gd name="connsiteX2253" fmla="*/ 8296221 w 21876926"/>
              <a:gd name="connsiteY2253" fmla="*/ 3221835 h 6580513"/>
              <a:gd name="connsiteX2254" fmla="*/ 8270883 w 21876926"/>
              <a:gd name="connsiteY2254" fmla="*/ 3219702 h 6580513"/>
              <a:gd name="connsiteX2255" fmla="*/ 8323587 w 21876926"/>
              <a:gd name="connsiteY2255" fmla="*/ 3262680 h 6580513"/>
              <a:gd name="connsiteX2256" fmla="*/ 8330681 w 21876926"/>
              <a:gd name="connsiteY2256" fmla="*/ 3280054 h 6580513"/>
              <a:gd name="connsiteX2257" fmla="*/ 8337776 w 21876926"/>
              <a:gd name="connsiteY2257" fmla="*/ 3213301 h 6580513"/>
              <a:gd name="connsiteX2258" fmla="*/ 3975570 w 21876926"/>
              <a:gd name="connsiteY2258" fmla="*/ 3207509 h 6580513"/>
              <a:gd name="connsiteX2259" fmla="*/ 4018138 w 21876926"/>
              <a:gd name="connsiteY2259" fmla="*/ 3253535 h 6580513"/>
              <a:gd name="connsiteX2260" fmla="*/ 3975570 w 21876926"/>
              <a:gd name="connsiteY2260" fmla="*/ 3207509 h 6580513"/>
              <a:gd name="connsiteX2261" fmla="*/ 8315479 w 21876926"/>
              <a:gd name="connsiteY2261" fmla="*/ 3206290 h 6580513"/>
              <a:gd name="connsiteX2262" fmla="*/ 8309397 w 21876926"/>
              <a:gd name="connsiteY2262" fmla="*/ 3214520 h 6580513"/>
              <a:gd name="connsiteX2263" fmla="*/ 8333721 w 21876926"/>
              <a:gd name="connsiteY2263" fmla="*/ 3211472 h 6580513"/>
              <a:gd name="connsiteX2264" fmla="*/ 8315479 w 21876926"/>
              <a:gd name="connsiteY2264" fmla="*/ 3206290 h 6580513"/>
              <a:gd name="connsiteX2265" fmla="*/ 21166959 w 21876926"/>
              <a:gd name="connsiteY2265" fmla="*/ 3205376 h 6580513"/>
              <a:gd name="connsiteX2266" fmla="*/ 21210539 w 21876926"/>
              <a:gd name="connsiteY2266" fmla="*/ 3209338 h 6580513"/>
              <a:gd name="connsiteX2267" fmla="*/ 21157839 w 21876926"/>
              <a:gd name="connsiteY2267" fmla="*/ 3216654 h 6580513"/>
              <a:gd name="connsiteX2268" fmla="*/ 21166959 w 21876926"/>
              <a:gd name="connsiteY2268" fmla="*/ 3205376 h 6580513"/>
              <a:gd name="connsiteX2269" fmla="*/ 1911022 w 21876926"/>
              <a:gd name="connsiteY2269" fmla="*/ 3198365 h 6580513"/>
              <a:gd name="connsiteX2270" fmla="*/ 1940414 w 21876926"/>
              <a:gd name="connsiteY2270" fmla="*/ 3264508 h 6580513"/>
              <a:gd name="connsiteX2271" fmla="*/ 1930279 w 21876926"/>
              <a:gd name="connsiteY2271" fmla="*/ 3298342 h 6580513"/>
              <a:gd name="connsiteX2272" fmla="*/ 1824872 w 21876926"/>
              <a:gd name="connsiteY2272" fmla="*/ 3287064 h 6580513"/>
              <a:gd name="connsiteX2273" fmla="*/ 1845143 w 21876926"/>
              <a:gd name="connsiteY2273" fmla="*/ 3241038 h 6580513"/>
              <a:gd name="connsiteX2274" fmla="*/ 1911022 w 21876926"/>
              <a:gd name="connsiteY2274" fmla="*/ 3198365 h 6580513"/>
              <a:gd name="connsiteX2275" fmla="*/ 21829803 w 21876926"/>
              <a:gd name="connsiteY2275" fmla="*/ 3197146 h 6580513"/>
              <a:gd name="connsiteX2276" fmla="*/ 21859195 w 21876926"/>
              <a:gd name="connsiteY2276" fmla="*/ 3214520 h 6580513"/>
              <a:gd name="connsiteX2277" fmla="*/ 21805479 w 21876926"/>
              <a:gd name="connsiteY2277" fmla="*/ 3221835 h 6580513"/>
              <a:gd name="connsiteX2278" fmla="*/ 21829803 w 21876926"/>
              <a:gd name="connsiteY2278" fmla="*/ 3197146 h 6580513"/>
              <a:gd name="connsiteX2279" fmla="*/ 8249599 w 21876926"/>
              <a:gd name="connsiteY2279" fmla="*/ 3185868 h 6580513"/>
              <a:gd name="connsiteX2280" fmla="*/ 8092503 w 21876926"/>
              <a:gd name="connsiteY2280" fmla="*/ 3256583 h 6580513"/>
              <a:gd name="connsiteX2281" fmla="*/ 8042841 w 21876926"/>
              <a:gd name="connsiteY2281" fmla="*/ 3267861 h 6580513"/>
              <a:gd name="connsiteX2282" fmla="*/ 8103652 w 21876926"/>
              <a:gd name="connsiteY2282" fmla="*/ 3285235 h 6580513"/>
              <a:gd name="connsiteX2283" fmla="*/ 8016489 w 21876926"/>
              <a:gd name="connsiteY2283" fmla="*/ 3285235 h 6580513"/>
              <a:gd name="connsiteX2284" fmla="*/ 8030678 w 21876926"/>
              <a:gd name="connsiteY2284" fmla="*/ 3270909 h 6580513"/>
              <a:gd name="connsiteX2285" fmla="*/ 7801622 w 21876926"/>
              <a:gd name="connsiteY2285" fmla="*/ 3323031 h 6580513"/>
              <a:gd name="connsiteX2286" fmla="*/ 7805676 w 21876926"/>
              <a:gd name="connsiteY2286" fmla="*/ 3324860 h 6580513"/>
              <a:gd name="connsiteX2287" fmla="*/ 7843176 w 21876926"/>
              <a:gd name="connsiteY2287" fmla="*/ 3366924 h 6580513"/>
              <a:gd name="connsiteX2288" fmla="*/ 7798581 w 21876926"/>
              <a:gd name="connsiteY2288" fmla="*/ 3361132 h 6580513"/>
              <a:gd name="connsiteX2289" fmla="*/ 7781351 w 21876926"/>
              <a:gd name="connsiteY2289" fmla="*/ 3416912 h 6580513"/>
              <a:gd name="connsiteX2290" fmla="*/ 7745878 w 21876926"/>
              <a:gd name="connsiteY2290" fmla="*/ 3375458 h 6580513"/>
              <a:gd name="connsiteX2291" fmla="*/ 7785405 w 21876926"/>
              <a:gd name="connsiteY2291" fmla="*/ 3363876 h 6580513"/>
              <a:gd name="connsiteX2292" fmla="*/ 7764121 w 21876926"/>
              <a:gd name="connsiteY2292" fmla="*/ 3332176 h 6580513"/>
              <a:gd name="connsiteX2293" fmla="*/ 7745878 w 21876926"/>
              <a:gd name="connsiteY2293" fmla="*/ 3336443 h 6580513"/>
              <a:gd name="connsiteX2294" fmla="*/ 7643512 w 21876926"/>
              <a:gd name="connsiteY2294" fmla="*/ 3340406 h 6580513"/>
              <a:gd name="connsiteX2295" fmla="*/ 7569525 w 21876926"/>
              <a:gd name="connsiteY2295" fmla="*/ 3343454 h 6580513"/>
              <a:gd name="connsiteX2296" fmla="*/ 7516821 w 21876926"/>
              <a:gd name="connsiteY2296" fmla="*/ 3345587 h 6580513"/>
              <a:gd name="connsiteX2297" fmla="*/ 7480335 w 21876926"/>
              <a:gd name="connsiteY2297" fmla="*/ 3353817 h 6580513"/>
              <a:gd name="connsiteX2298" fmla="*/ 7495537 w 21876926"/>
              <a:gd name="connsiteY2298" fmla="*/ 3346806 h 6580513"/>
              <a:gd name="connsiteX2299" fmla="*/ 7222899 w 21876926"/>
              <a:gd name="connsiteY2299" fmla="*/ 3373325 h 6580513"/>
              <a:gd name="connsiteX2300" fmla="*/ 7239116 w 21876926"/>
              <a:gd name="connsiteY2300" fmla="*/ 3379421 h 6580513"/>
              <a:gd name="connsiteX2301" fmla="*/ 7235062 w 21876926"/>
              <a:gd name="connsiteY2301" fmla="*/ 3387651 h 6580513"/>
              <a:gd name="connsiteX2302" fmla="*/ 7257359 w 21876926"/>
              <a:gd name="connsiteY2302" fmla="*/ 3387651 h 6580513"/>
              <a:gd name="connsiteX2303" fmla="*/ 7240129 w 21876926"/>
              <a:gd name="connsiteY2303" fmla="*/ 3420265 h 6580513"/>
              <a:gd name="connsiteX2304" fmla="*/ 7281684 w 21876926"/>
              <a:gd name="connsiteY2304" fmla="*/ 3416912 h 6580513"/>
              <a:gd name="connsiteX2305" fmla="*/ 7298914 w 21876926"/>
              <a:gd name="connsiteY2305" fmla="*/ 3396795 h 6580513"/>
              <a:gd name="connsiteX2306" fmla="*/ 7361753 w 21876926"/>
              <a:gd name="connsiteY2306" fmla="*/ 3407768 h 6580513"/>
              <a:gd name="connsiteX2307" fmla="*/ 7294860 w 21876926"/>
              <a:gd name="connsiteY2307" fmla="*/ 3445869 h 6580513"/>
              <a:gd name="connsiteX2308" fmla="*/ 7298914 w 21876926"/>
              <a:gd name="connsiteY2308" fmla="*/ 3455013 h 6580513"/>
              <a:gd name="connsiteX2309" fmla="*/ 7438781 w 21876926"/>
              <a:gd name="connsiteY2309" fmla="*/ 3422094 h 6580513"/>
              <a:gd name="connsiteX2310" fmla="*/ 7507700 w 21876926"/>
              <a:gd name="connsiteY2310" fmla="*/ 3478483 h 6580513"/>
              <a:gd name="connsiteX2311" fmla="*/ 7528984 w 21876926"/>
              <a:gd name="connsiteY2311" fmla="*/ 3455013 h 6580513"/>
              <a:gd name="connsiteX2312" fmla="*/ 7480335 w 21876926"/>
              <a:gd name="connsiteY2312" fmla="*/ 3422094 h 6580513"/>
              <a:gd name="connsiteX2313" fmla="*/ 7575606 w 21876926"/>
              <a:gd name="connsiteY2313" fmla="*/ 3408987 h 6580513"/>
              <a:gd name="connsiteX2314" fmla="*/ 7613107 w 21876926"/>
              <a:gd name="connsiteY2314" fmla="*/ 3374239 h 6580513"/>
              <a:gd name="connsiteX2315" fmla="*/ 7638445 w 21876926"/>
              <a:gd name="connsiteY2315" fmla="*/ 3412950 h 6580513"/>
              <a:gd name="connsiteX2316" fmla="*/ 7587769 w 21876926"/>
              <a:gd name="connsiteY2316" fmla="*/ 3414169 h 6580513"/>
              <a:gd name="connsiteX2317" fmla="*/ 7539119 w 21876926"/>
              <a:gd name="connsiteY2317" fmla="*/ 3422094 h 6580513"/>
              <a:gd name="connsiteX2318" fmla="*/ 7550268 w 21876926"/>
              <a:gd name="connsiteY2318" fmla="*/ 3455013 h 6580513"/>
              <a:gd name="connsiteX2319" fmla="*/ 7619187 w 21876926"/>
              <a:gd name="connsiteY2319" fmla="*/ 3443431 h 6580513"/>
              <a:gd name="connsiteX2320" fmla="*/ 7594863 w 21876926"/>
              <a:gd name="connsiteY2320" fmla="*/ 3481532 h 6580513"/>
              <a:gd name="connsiteX2321" fmla="*/ 7612093 w 21876926"/>
              <a:gd name="connsiteY2321" fmla="*/ 3499210 h 6580513"/>
              <a:gd name="connsiteX2322" fmla="*/ 7647566 w 21876926"/>
              <a:gd name="connsiteY2322" fmla="*/ 3437639 h 6580513"/>
              <a:gd name="connsiteX2323" fmla="*/ 7640471 w 21876926"/>
              <a:gd name="connsiteY2323" fmla="*/ 3434591 h 6580513"/>
              <a:gd name="connsiteX2324" fmla="*/ 7741824 w 21876926"/>
              <a:gd name="connsiteY2324" fmla="*/ 3411121 h 6580513"/>
              <a:gd name="connsiteX2325" fmla="*/ 7700269 w 21876926"/>
              <a:gd name="connsiteY2325" fmla="*/ 3440687 h 6580513"/>
              <a:gd name="connsiteX2326" fmla="*/ 7714459 w 21876926"/>
              <a:gd name="connsiteY2326" fmla="*/ 3445869 h 6580513"/>
              <a:gd name="connsiteX2327" fmla="*/ 7674931 w 21876926"/>
              <a:gd name="connsiteY2327" fmla="*/ 3466291 h 6580513"/>
              <a:gd name="connsiteX2328" fmla="*/ 7640471 w 21876926"/>
              <a:gd name="connsiteY2328" fmla="*/ 3533654 h 6580513"/>
              <a:gd name="connsiteX2329" fmla="*/ 7532025 w 21876926"/>
              <a:gd name="connsiteY2329" fmla="*/ 3511403 h 6580513"/>
              <a:gd name="connsiteX2330" fmla="*/ 7427631 w 21876926"/>
              <a:gd name="connsiteY2330" fmla="*/ 3525729 h 6580513"/>
              <a:gd name="connsiteX2331" fmla="*/ 7358712 w 21876926"/>
              <a:gd name="connsiteY2331" fmla="*/ 3557429 h 6580513"/>
              <a:gd name="connsiteX2332" fmla="*/ 7416483 w 21876926"/>
              <a:gd name="connsiteY2332" fmla="*/ 3569926 h 6580513"/>
              <a:gd name="connsiteX2333" fmla="*/ 7403307 w 21876926"/>
              <a:gd name="connsiteY2333" fmla="*/ 3583947 h 6580513"/>
              <a:gd name="connsiteX2334" fmla="*/ 7430672 w 21876926"/>
              <a:gd name="connsiteY2334" fmla="*/ 3604369 h 6580513"/>
              <a:gd name="connsiteX2335" fmla="*/ 7452969 w 21876926"/>
              <a:gd name="connsiteY2335" fmla="*/ 3637288 h 6580513"/>
              <a:gd name="connsiteX2336" fmla="*/ 7504659 w 21876926"/>
              <a:gd name="connsiteY2336" fmla="*/ 3613818 h 6580513"/>
              <a:gd name="connsiteX2337" fmla="*/ 7480335 w 21876926"/>
              <a:gd name="connsiteY2337" fmla="*/ 3593091 h 6580513"/>
              <a:gd name="connsiteX2338" fmla="*/ 7497565 w 21876926"/>
              <a:gd name="connsiteY2338" fmla="*/ 3549199 h 6580513"/>
              <a:gd name="connsiteX2339" fmla="*/ 7560403 w 21876926"/>
              <a:gd name="connsiteY2339" fmla="*/ 3593091 h 6580513"/>
              <a:gd name="connsiteX2340" fmla="*/ 7619187 w 21876926"/>
              <a:gd name="connsiteY2340" fmla="*/ 3580899 h 6580513"/>
              <a:gd name="connsiteX2341" fmla="*/ 7601957 w 21876926"/>
              <a:gd name="connsiteY2341" fmla="*/ 3593091 h 6580513"/>
              <a:gd name="connsiteX2342" fmla="*/ 7598917 w 21876926"/>
              <a:gd name="connsiteY2342" fmla="*/ 3596444 h 6580513"/>
              <a:gd name="connsiteX2343" fmla="*/ 7657701 w 21876926"/>
              <a:gd name="connsiteY2343" fmla="*/ 3593091 h 6580513"/>
              <a:gd name="connsiteX2344" fmla="*/ 7619187 w 21876926"/>
              <a:gd name="connsiteY2344" fmla="*/ 3560172 h 6580513"/>
              <a:gd name="connsiteX2345" fmla="*/ 7828987 w 21876926"/>
              <a:gd name="connsiteY2345" fmla="*/ 3572669 h 6580513"/>
              <a:gd name="connsiteX2346" fmla="*/ 7871555 w 21876926"/>
              <a:gd name="connsiteY2346" fmla="*/ 3533654 h 6580513"/>
              <a:gd name="connsiteX2347" fmla="*/ 7888785 w 21876926"/>
              <a:gd name="connsiteY2347" fmla="*/ 3531825 h 6580513"/>
              <a:gd name="connsiteX2348" fmla="*/ 8031691 w 21876926"/>
              <a:gd name="connsiteY2348" fmla="*/ 3572669 h 6580513"/>
              <a:gd name="connsiteX2349" fmla="*/ 7940475 w 21876926"/>
              <a:gd name="connsiteY2349" fmla="*/ 3572669 h 6580513"/>
              <a:gd name="connsiteX2350" fmla="*/ 7961759 w 21876926"/>
              <a:gd name="connsiteY2350" fmla="*/ 3616561 h 6580513"/>
              <a:gd name="connsiteX2351" fmla="*/ 7891825 w 21876926"/>
              <a:gd name="connsiteY2351" fmla="*/ 3628144 h 6580513"/>
              <a:gd name="connsiteX2352" fmla="*/ 7909055 w 21876926"/>
              <a:gd name="connsiteY2352" fmla="*/ 3651614 h 6580513"/>
              <a:gd name="connsiteX2353" fmla="*/ 7909055 w 21876926"/>
              <a:gd name="connsiteY2353" fmla="*/ 3663807 h 6580513"/>
              <a:gd name="connsiteX2354" fmla="*/ 7909055 w 21876926"/>
              <a:gd name="connsiteY2354" fmla="*/ 3687277 h 6580513"/>
              <a:gd name="connsiteX2355" fmla="*/ 7839122 w 21876926"/>
              <a:gd name="connsiteY2355" fmla="*/ 3616561 h 6580513"/>
              <a:gd name="connsiteX2356" fmla="*/ 7909055 w 21876926"/>
              <a:gd name="connsiteY2356" fmla="*/ 3583947 h 6580513"/>
              <a:gd name="connsiteX2357" fmla="*/ 7873582 w 21876926"/>
              <a:gd name="connsiteY2357" fmla="*/ 3557429 h 6580513"/>
              <a:gd name="connsiteX2358" fmla="*/ 7741824 w 21876926"/>
              <a:gd name="connsiteY2358" fmla="*/ 3560172 h 6580513"/>
              <a:gd name="connsiteX2359" fmla="*/ 7609053 w 21876926"/>
              <a:gd name="connsiteY2359" fmla="*/ 3628144 h 6580513"/>
              <a:gd name="connsiteX2360" fmla="*/ 7640471 w 21876926"/>
              <a:gd name="connsiteY2360" fmla="*/ 3675085 h 6580513"/>
              <a:gd name="connsiteX2361" fmla="*/ 7650607 w 21876926"/>
              <a:gd name="connsiteY2361" fmla="*/ 3660759 h 6580513"/>
              <a:gd name="connsiteX2362" fmla="*/ 7671891 w 21876926"/>
              <a:gd name="connsiteY2362" fmla="*/ 3640336 h 6580513"/>
              <a:gd name="connsiteX2363" fmla="*/ 7678985 w 21876926"/>
              <a:gd name="connsiteY2363" fmla="*/ 3604369 h 6580513"/>
              <a:gd name="connsiteX2364" fmla="*/ 7770203 w 21876926"/>
              <a:gd name="connsiteY2364" fmla="*/ 3604369 h 6580513"/>
              <a:gd name="connsiteX2365" fmla="*/ 7766149 w 21876926"/>
              <a:gd name="connsiteY2365" fmla="*/ 3625096 h 6580513"/>
              <a:gd name="connsiteX2366" fmla="*/ 7859393 w 21876926"/>
              <a:gd name="connsiteY2366" fmla="*/ 3651614 h 6580513"/>
              <a:gd name="connsiteX2367" fmla="*/ 7842163 w 21876926"/>
              <a:gd name="connsiteY2367" fmla="*/ 3678133 h 6580513"/>
              <a:gd name="connsiteX2368" fmla="*/ 7940475 w 21876926"/>
              <a:gd name="connsiteY2368" fmla="*/ 3698860 h 6580513"/>
              <a:gd name="connsiteX2369" fmla="*/ 7938447 w 21876926"/>
              <a:gd name="connsiteY2369" fmla="*/ 3703432 h 6580513"/>
              <a:gd name="connsiteX2370" fmla="*/ 7988110 w 21876926"/>
              <a:gd name="connsiteY2370" fmla="*/ 3702822 h 6580513"/>
              <a:gd name="connsiteX2371" fmla="*/ 7967839 w 21876926"/>
              <a:gd name="connsiteY2371" fmla="*/ 3691239 h 6580513"/>
              <a:gd name="connsiteX2372" fmla="*/ 8059057 w 21876926"/>
              <a:gd name="connsiteY2372" fmla="*/ 3679352 h 6580513"/>
              <a:gd name="connsiteX2373" fmla="*/ 8080341 w 21876926"/>
              <a:gd name="connsiteY2373" fmla="*/ 3664721 h 6580513"/>
              <a:gd name="connsiteX2374" fmla="*/ 8062097 w 21876926"/>
              <a:gd name="connsiteY2374" fmla="*/ 3640336 h 6580513"/>
              <a:gd name="connsiteX2375" fmla="*/ 8087435 w 21876926"/>
              <a:gd name="connsiteY2375" fmla="*/ 3612599 h 6580513"/>
              <a:gd name="connsiteX2376" fmla="*/ 8088449 w 21876926"/>
              <a:gd name="connsiteY2376" fmla="*/ 3612599 h 6580513"/>
              <a:gd name="connsiteX2377" fmla="*/ 8091489 w 21876926"/>
              <a:gd name="connsiteY2377" fmla="*/ 3608636 h 6580513"/>
              <a:gd name="connsiteX2378" fmla="*/ 8095543 w 21876926"/>
              <a:gd name="connsiteY2378" fmla="*/ 3608636 h 6580513"/>
              <a:gd name="connsiteX2379" fmla="*/ 8106693 w 21876926"/>
              <a:gd name="connsiteY2379" fmla="*/ 3603455 h 6580513"/>
              <a:gd name="connsiteX2380" fmla="*/ 8091489 w 21876926"/>
              <a:gd name="connsiteY2380" fmla="*/ 3608636 h 6580513"/>
              <a:gd name="connsiteX2381" fmla="*/ 8052975 w 21876926"/>
              <a:gd name="connsiteY2381" fmla="*/ 3620829 h 6580513"/>
              <a:gd name="connsiteX2382" fmla="*/ 8120882 w 21876926"/>
              <a:gd name="connsiteY2382" fmla="*/ 3580899 h 6580513"/>
              <a:gd name="connsiteX2383" fmla="*/ 8130003 w 21876926"/>
              <a:gd name="connsiteY2383" fmla="*/ 3547980 h 6580513"/>
              <a:gd name="connsiteX2384" fmla="*/ 8150274 w 21876926"/>
              <a:gd name="connsiteY2384" fmla="*/ 3582118 h 6580513"/>
              <a:gd name="connsiteX2385" fmla="*/ 8228315 w 21876926"/>
              <a:gd name="connsiteY2385" fmla="*/ 3579680 h 6580513"/>
              <a:gd name="connsiteX2386" fmla="*/ 8215139 w 21876926"/>
              <a:gd name="connsiteY2386" fmla="*/ 3543103 h 6580513"/>
              <a:gd name="connsiteX2387" fmla="*/ 8130003 w 21876926"/>
              <a:gd name="connsiteY2387" fmla="*/ 3547980 h 6580513"/>
              <a:gd name="connsiteX2388" fmla="*/ 8091489 w 21876926"/>
              <a:gd name="connsiteY2388" fmla="*/ 3540664 h 6580513"/>
              <a:gd name="connsiteX2389" fmla="*/ 8203991 w 21876926"/>
              <a:gd name="connsiteY2389" fmla="*/ 3517499 h 6580513"/>
              <a:gd name="connsiteX2390" fmla="*/ 8135071 w 21876926"/>
              <a:gd name="connsiteY2390" fmla="*/ 3511403 h 6580513"/>
              <a:gd name="connsiteX2391" fmla="*/ 8004327 w 21876926"/>
              <a:gd name="connsiteY2391" fmla="*/ 3475435 h 6580513"/>
              <a:gd name="connsiteX2392" fmla="*/ 8010407 w 21876926"/>
              <a:gd name="connsiteY2392" fmla="*/ 3469339 h 6580513"/>
              <a:gd name="connsiteX2393" fmla="*/ 7992164 w 21876926"/>
              <a:gd name="connsiteY2393" fmla="*/ 3462938 h 6580513"/>
              <a:gd name="connsiteX2394" fmla="*/ 7956691 w 21876926"/>
              <a:gd name="connsiteY2394" fmla="*/ 3501954 h 6580513"/>
              <a:gd name="connsiteX2395" fmla="*/ 7946555 w 21876926"/>
              <a:gd name="connsiteY2395" fmla="*/ 3460195 h 6580513"/>
              <a:gd name="connsiteX2396" fmla="*/ 8026624 w 21876926"/>
              <a:gd name="connsiteY2396" fmla="*/ 3453184 h 6580513"/>
              <a:gd name="connsiteX2397" fmla="*/ 8046895 w 21876926"/>
              <a:gd name="connsiteY2397" fmla="*/ 3448003 h 6580513"/>
              <a:gd name="connsiteX2398" fmla="*/ 7967839 w 21876926"/>
              <a:gd name="connsiteY2398" fmla="*/ 3430324 h 6580513"/>
              <a:gd name="connsiteX2399" fmla="*/ 7956691 w 21876926"/>
              <a:gd name="connsiteY2399" fmla="*/ 3394661 h 6580513"/>
              <a:gd name="connsiteX2400" fmla="*/ 7887771 w 21876926"/>
              <a:gd name="connsiteY2400" fmla="*/ 3391613 h 6580513"/>
              <a:gd name="connsiteX2401" fmla="*/ 7887771 w 21876926"/>
              <a:gd name="connsiteY2401" fmla="*/ 3357780 h 6580513"/>
              <a:gd name="connsiteX2402" fmla="*/ 7949596 w 21876926"/>
              <a:gd name="connsiteY2402" fmla="*/ 3370277 h 6580513"/>
              <a:gd name="connsiteX2403" fmla="*/ 7946555 w 21876926"/>
              <a:gd name="connsiteY2403" fmla="*/ 3334309 h 6580513"/>
              <a:gd name="connsiteX2404" fmla="*/ 8003313 w 21876926"/>
              <a:gd name="connsiteY2404" fmla="*/ 3329128 h 6580513"/>
              <a:gd name="connsiteX2405" fmla="*/ 8040813 w 21876926"/>
              <a:gd name="connsiteY2405" fmla="*/ 3308706 h 6580513"/>
              <a:gd name="connsiteX2406" fmla="*/ 8117841 w 21876926"/>
              <a:gd name="connsiteY2406" fmla="*/ 3310534 h 6580513"/>
              <a:gd name="connsiteX2407" fmla="*/ 8123923 w 21876926"/>
              <a:gd name="connsiteY2407" fmla="*/ 3326080 h 6580513"/>
              <a:gd name="connsiteX2408" fmla="*/ 8144193 w 21876926"/>
              <a:gd name="connsiteY2408" fmla="*/ 3320898 h 6580513"/>
              <a:gd name="connsiteX2409" fmla="*/ 8146220 w 21876926"/>
              <a:gd name="connsiteY2409" fmla="*/ 3307791 h 6580513"/>
              <a:gd name="connsiteX2410" fmla="*/ 8159395 w 21876926"/>
              <a:gd name="connsiteY2410" fmla="*/ 3319069 h 6580513"/>
              <a:gd name="connsiteX2411" fmla="*/ 8214126 w 21876926"/>
              <a:gd name="connsiteY2411" fmla="*/ 3311754 h 6580513"/>
              <a:gd name="connsiteX2412" fmla="*/ 8217167 w 21876926"/>
              <a:gd name="connsiteY2412" fmla="*/ 3311754 h 6580513"/>
              <a:gd name="connsiteX2413" fmla="*/ 8216153 w 21876926"/>
              <a:gd name="connsiteY2413" fmla="*/ 3299561 h 6580513"/>
              <a:gd name="connsiteX2414" fmla="*/ 8313451 w 21876926"/>
              <a:gd name="connsiteY2414" fmla="*/ 3326080 h 6580513"/>
              <a:gd name="connsiteX2415" fmla="*/ 8320546 w 21876926"/>
              <a:gd name="connsiteY2415" fmla="*/ 3315716 h 6580513"/>
              <a:gd name="connsiteX2416" fmla="*/ 8323587 w 21876926"/>
              <a:gd name="connsiteY2416" fmla="*/ 3329128 h 6580513"/>
              <a:gd name="connsiteX2417" fmla="*/ 8337776 w 21876926"/>
              <a:gd name="connsiteY2417" fmla="*/ 3330042 h 6580513"/>
              <a:gd name="connsiteX2418" fmla="*/ 8350951 w 21876926"/>
              <a:gd name="connsiteY2418" fmla="*/ 3291027 h 6580513"/>
              <a:gd name="connsiteX2419" fmla="*/ 8276965 w 21876926"/>
              <a:gd name="connsiteY2419" fmla="*/ 3284016 h 6580513"/>
              <a:gd name="connsiteX2420" fmla="*/ 8252640 w 21876926"/>
              <a:gd name="connsiteY2420" fmla="*/ 3230979 h 6580513"/>
              <a:gd name="connsiteX2421" fmla="*/ 8118855 w 21876926"/>
              <a:gd name="connsiteY2421" fmla="*/ 3245001 h 6580513"/>
              <a:gd name="connsiteX2422" fmla="*/ 8310411 w 21876926"/>
              <a:gd name="connsiteY2422" fmla="*/ 3204156 h 6580513"/>
              <a:gd name="connsiteX2423" fmla="*/ 8282032 w 21876926"/>
              <a:gd name="connsiteY2423" fmla="*/ 3191964 h 6580513"/>
              <a:gd name="connsiteX2424" fmla="*/ 8249599 w 21876926"/>
              <a:gd name="connsiteY2424" fmla="*/ 3185868 h 6580513"/>
              <a:gd name="connsiteX2425" fmla="*/ 3975570 w 21876926"/>
              <a:gd name="connsiteY2425" fmla="*/ 3175809 h 6580513"/>
              <a:gd name="connsiteX2426" fmla="*/ 3955299 w 21876926"/>
              <a:gd name="connsiteY2426" fmla="*/ 3185868 h 6580513"/>
              <a:gd name="connsiteX2427" fmla="*/ 3949218 w 21876926"/>
              <a:gd name="connsiteY2427" fmla="*/ 3206290 h 6580513"/>
              <a:gd name="connsiteX2428" fmla="*/ 3920839 w 21876926"/>
              <a:gd name="connsiteY2428" fmla="*/ 3178857 h 6580513"/>
              <a:gd name="connsiteX2429" fmla="*/ 3975570 w 21876926"/>
              <a:gd name="connsiteY2429" fmla="*/ 3175809 h 6580513"/>
              <a:gd name="connsiteX2430" fmla="*/ 21349395 w 21876926"/>
              <a:gd name="connsiteY2430" fmla="*/ 3167275 h 6580513"/>
              <a:gd name="connsiteX2431" fmla="*/ 21346355 w 21876926"/>
              <a:gd name="connsiteY2431" fmla="*/ 3216654 h 6580513"/>
              <a:gd name="connsiteX2432" fmla="*/ 21206487 w 21876926"/>
              <a:gd name="connsiteY2432" fmla="*/ 3186782 h 6580513"/>
              <a:gd name="connsiteX2433" fmla="*/ 21223715 w 21876926"/>
              <a:gd name="connsiteY2433" fmla="*/ 3178857 h 6580513"/>
              <a:gd name="connsiteX2434" fmla="*/ 21349395 w 21876926"/>
              <a:gd name="connsiteY2434" fmla="*/ 3167275 h 6580513"/>
              <a:gd name="connsiteX2435" fmla="*/ 8477642 w 21876926"/>
              <a:gd name="connsiteY2435" fmla="*/ 3147157 h 6580513"/>
              <a:gd name="connsiteX2436" fmla="*/ 8393520 w 21876926"/>
              <a:gd name="connsiteY2436" fmla="*/ 3160264 h 6580513"/>
              <a:gd name="connsiteX2437" fmla="*/ 8395547 w 21876926"/>
              <a:gd name="connsiteY2437" fmla="*/ 3171847 h 6580513"/>
              <a:gd name="connsiteX2438" fmla="*/ 8383385 w 21876926"/>
              <a:gd name="connsiteY2438" fmla="*/ 3163312 h 6580513"/>
              <a:gd name="connsiteX2439" fmla="*/ 8328654 w 21876926"/>
              <a:gd name="connsiteY2439" fmla="*/ 3184039 h 6580513"/>
              <a:gd name="connsiteX2440" fmla="*/ 8334735 w 21876926"/>
              <a:gd name="connsiteY2440" fmla="*/ 3184039 h 6580513"/>
              <a:gd name="connsiteX2441" fmla="*/ 8383385 w 21876926"/>
              <a:gd name="connsiteY2441" fmla="*/ 3205376 h 6580513"/>
              <a:gd name="connsiteX2442" fmla="*/ 8348925 w 21876926"/>
              <a:gd name="connsiteY2442" fmla="*/ 3209338 h 6580513"/>
              <a:gd name="connsiteX2443" fmla="*/ 8344871 w 21876926"/>
              <a:gd name="connsiteY2443" fmla="*/ 3213301 h 6580513"/>
              <a:gd name="connsiteX2444" fmla="*/ 8373249 w 21876926"/>
              <a:gd name="connsiteY2444" fmla="*/ 3230979 h 6580513"/>
              <a:gd name="connsiteX2445" fmla="*/ 8513115 w 21876926"/>
              <a:gd name="connsiteY2445" fmla="*/ 3174590 h 6580513"/>
              <a:gd name="connsiteX2446" fmla="*/ 8477642 w 21876926"/>
              <a:gd name="connsiteY2446" fmla="*/ 3147157 h 6580513"/>
              <a:gd name="connsiteX2447" fmla="*/ 20928783 w 21876926"/>
              <a:gd name="connsiteY2447" fmla="*/ 3141976 h 6580513"/>
              <a:gd name="connsiteX2448" fmla="*/ 20952091 w 21876926"/>
              <a:gd name="connsiteY2448" fmla="*/ 3143804 h 6580513"/>
              <a:gd name="connsiteX2449" fmla="*/ 20952091 w 21876926"/>
              <a:gd name="connsiteY2449" fmla="*/ 3171847 h 6580513"/>
              <a:gd name="connsiteX2450" fmla="*/ 20919659 w 21876926"/>
              <a:gd name="connsiteY2450" fmla="*/ 3156302 h 6580513"/>
              <a:gd name="connsiteX2451" fmla="*/ 20928783 w 21876926"/>
              <a:gd name="connsiteY2451" fmla="*/ 3141976 h 6580513"/>
              <a:gd name="connsiteX2452" fmla="*/ 21197367 w 21876926"/>
              <a:gd name="connsiteY2452" fmla="*/ 3134660 h 6580513"/>
              <a:gd name="connsiteX2453" fmla="*/ 21157839 w 21876926"/>
              <a:gd name="connsiteY2453" fmla="*/ 3145938 h 6580513"/>
              <a:gd name="connsiteX2454" fmla="*/ 21197367 w 21876926"/>
              <a:gd name="connsiteY2454" fmla="*/ 3134660 h 6580513"/>
              <a:gd name="connsiteX2455" fmla="*/ 21730351 w 21876926"/>
              <a:gd name="connsiteY2455" fmla="*/ 3123154 h 6580513"/>
              <a:gd name="connsiteX2456" fmla="*/ 21740615 w 21876926"/>
              <a:gd name="connsiteY2456" fmla="*/ 3131612 h 6580513"/>
              <a:gd name="connsiteX2457" fmla="*/ 21704127 w 21876926"/>
              <a:gd name="connsiteY2457" fmla="*/ 3154168 h 6580513"/>
              <a:gd name="connsiteX2458" fmla="*/ 21716291 w 21876926"/>
              <a:gd name="connsiteY2458" fmla="*/ 3123382 h 6580513"/>
              <a:gd name="connsiteX2459" fmla="*/ 21730351 w 21876926"/>
              <a:gd name="connsiteY2459" fmla="*/ 3123154 h 6580513"/>
              <a:gd name="connsiteX2460" fmla="*/ 1477234 w 21876926"/>
              <a:gd name="connsiteY2460" fmla="*/ 3099912 h 6580513"/>
              <a:gd name="connsiteX2461" fmla="*/ 1522842 w 21876926"/>
              <a:gd name="connsiteY2461" fmla="*/ 3101741 h 6580513"/>
              <a:gd name="connsiteX2462" fmla="*/ 1453923 w 21876926"/>
              <a:gd name="connsiteY2462" fmla="*/ 3132831 h 6580513"/>
              <a:gd name="connsiteX2463" fmla="*/ 1477234 w 21876926"/>
              <a:gd name="connsiteY2463" fmla="*/ 3099912 h 6580513"/>
              <a:gd name="connsiteX2464" fmla="*/ 1846156 w 21876926"/>
              <a:gd name="connsiteY2464" fmla="*/ 3079490 h 6580513"/>
              <a:gd name="connsiteX2465" fmla="*/ 1864400 w 21876926"/>
              <a:gd name="connsiteY2465" fmla="*/ 3080404 h 6580513"/>
              <a:gd name="connsiteX2466" fmla="*/ 1816764 w 21876926"/>
              <a:gd name="connsiteY2466" fmla="*/ 3115457 h 6580513"/>
              <a:gd name="connsiteX2467" fmla="*/ 1823859 w 21876926"/>
              <a:gd name="connsiteY2467" fmla="*/ 3152949 h 6580513"/>
              <a:gd name="connsiteX2468" fmla="*/ 1806629 w 21876926"/>
              <a:gd name="connsiteY2468" fmla="*/ 3093816 h 6580513"/>
              <a:gd name="connsiteX2469" fmla="*/ 1846156 w 21876926"/>
              <a:gd name="connsiteY2469" fmla="*/ 3079490 h 6580513"/>
              <a:gd name="connsiteX2470" fmla="*/ 4377939 w 21876926"/>
              <a:gd name="connsiteY2470" fmla="*/ 3077356 h 6580513"/>
              <a:gd name="connsiteX2471" fmla="*/ 4413412 w 21876926"/>
              <a:gd name="connsiteY2471" fmla="*/ 3080404 h 6580513"/>
              <a:gd name="connsiteX2472" fmla="*/ 4358681 w 21876926"/>
              <a:gd name="connsiteY2472" fmla="*/ 3080404 h 6580513"/>
              <a:gd name="connsiteX2473" fmla="*/ 4377939 w 21876926"/>
              <a:gd name="connsiteY2473" fmla="*/ 3077356 h 6580513"/>
              <a:gd name="connsiteX2474" fmla="*/ 1559329 w 21876926"/>
              <a:gd name="connsiteY2474" fmla="*/ 3035598 h 6580513"/>
              <a:gd name="connsiteX2475" fmla="*/ 1566424 w 21876926"/>
              <a:gd name="connsiteY2475" fmla="*/ 3083452 h 6580513"/>
              <a:gd name="connsiteX2476" fmla="*/ 1629262 w 21876926"/>
              <a:gd name="connsiteY2476" fmla="*/ 3083452 h 6580513"/>
              <a:gd name="connsiteX2477" fmla="*/ 1576559 w 21876926"/>
              <a:gd name="connsiteY2477" fmla="*/ 3095950 h 6580513"/>
              <a:gd name="connsiteX2478" fmla="*/ 1629262 w 21876926"/>
              <a:gd name="connsiteY2478" fmla="*/ 3128564 h 6580513"/>
              <a:gd name="connsiteX2479" fmla="*/ 1727574 w 21876926"/>
              <a:gd name="connsiteY2479" fmla="*/ 3095950 h 6580513"/>
              <a:gd name="connsiteX2480" fmla="*/ 1639398 w 21876926"/>
              <a:gd name="connsiteY2480" fmla="*/ 3177638 h 6580513"/>
              <a:gd name="connsiteX2481" fmla="*/ 1597843 w 21876926"/>
              <a:gd name="connsiteY2481" fmla="*/ 3128564 h 6580513"/>
              <a:gd name="connsiteX2482" fmla="*/ 1539058 w 21876926"/>
              <a:gd name="connsiteY2482" fmla="*/ 3152949 h 6580513"/>
              <a:gd name="connsiteX2483" fmla="*/ 1566424 w 21876926"/>
              <a:gd name="connsiteY2483" fmla="*/ 3140756 h 6580513"/>
              <a:gd name="connsiteX2484" fmla="*/ 1526896 w 21876926"/>
              <a:gd name="connsiteY2484" fmla="*/ 3117286 h 6580513"/>
              <a:gd name="connsiteX2485" fmla="*/ 1566424 w 21876926"/>
              <a:gd name="connsiteY2485" fmla="*/ 3105094 h 6580513"/>
              <a:gd name="connsiteX2486" fmla="*/ 1457977 w 21876926"/>
              <a:gd name="connsiteY2486" fmla="*/ 3095950 h 6580513"/>
              <a:gd name="connsiteX2487" fmla="*/ 1506626 w 21876926"/>
              <a:gd name="connsiteY2487" fmla="*/ 3046571 h 6580513"/>
              <a:gd name="connsiteX2488" fmla="*/ 1549194 w 21876926"/>
              <a:gd name="connsiteY2488" fmla="*/ 3083452 h 6580513"/>
              <a:gd name="connsiteX2489" fmla="*/ 1559329 w 21876926"/>
              <a:gd name="connsiteY2489" fmla="*/ 3035598 h 6580513"/>
              <a:gd name="connsiteX2490" fmla="*/ 4147869 w 21876926"/>
              <a:gd name="connsiteY2490" fmla="*/ 3026149 h 6580513"/>
              <a:gd name="connsiteX2491" fmla="*/ 4138747 w 21876926"/>
              <a:gd name="connsiteY2491" fmla="*/ 3091682 h 6580513"/>
              <a:gd name="connsiteX2492" fmla="*/ 4182329 w 21876926"/>
              <a:gd name="connsiteY2492" fmla="*/ 3096559 h 6580513"/>
              <a:gd name="connsiteX2493" fmla="*/ 4070841 w 21876926"/>
              <a:gd name="connsiteY2493" fmla="*/ 3128564 h 6580513"/>
              <a:gd name="connsiteX2494" fmla="*/ 4059692 w 21876926"/>
              <a:gd name="connsiteY2494" fmla="*/ 3108142 h 6580513"/>
              <a:gd name="connsiteX2495" fmla="*/ 4075909 w 21876926"/>
              <a:gd name="connsiteY2495" fmla="*/ 3091682 h 6580513"/>
              <a:gd name="connsiteX2496" fmla="*/ 4061719 w 21876926"/>
              <a:gd name="connsiteY2496" fmla="*/ 3084367 h 6580513"/>
              <a:gd name="connsiteX2497" fmla="*/ 4147869 w 21876926"/>
              <a:gd name="connsiteY2497" fmla="*/ 3026149 h 6580513"/>
              <a:gd name="connsiteX2498" fmla="*/ 2867788 w 21876926"/>
              <a:gd name="connsiteY2498" fmla="*/ 2999326 h 6580513"/>
              <a:gd name="connsiteX2499" fmla="*/ 2906302 w 21876926"/>
              <a:gd name="connsiteY2499" fmla="*/ 3011823 h 6580513"/>
              <a:gd name="connsiteX2500" fmla="*/ 2906302 w 21876926"/>
              <a:gd name="connsiteY2500" fmla="*/ 3062116 h 6580513"/>
              <a:gd name="connsiteX2501" fmla="*/ 2840423 w 21876926"/>
              <a:gd name="connsiteY2501" fmla="*/ 3024015 h 6580513"/>
              <a:gd name="connsiteX2502" fmla="*/ 2867788 w 21876926"/>
              <a:gd name="connsiteY2502" fmla="*/ 2999326 h 6580513"/>
              <a:gd name="connsiteX2503" fmla="*/ 3038060 w 21876926"/>
              <a:gd name="connsiteY2503" fmla="*/ 2998716 h 6580513"/>
              <a:gd name="connsiteX2504" fmla="*/ 3070493 w 21876926"/>
              <a:gd name="connsiteY2504" fmla="*/ 3004507 h 6580513"/>
              <a:gd name="connsiteX2505" fmla="*/ 3058331 w 21876926"/>
              <a:gd name="connsiteY2505" fmla="*/ 3052667 h 6580513"/>
              <a:gd name="connsiteX2506" fmla="*/ 3012722 w 21876926"/>
              <a:gd name="connsiteY2506" fmla="*/ 3017004 h 6580513"/>
              <a:gd name="connsiteX2507" fmla="*/ 3038060 w 21876926"/>
              <a:gd name="connsiteY2507" fmla="*/ 2998716 h 6580513"/>
              <a:gd name="connsiteX2508" fmla="*/ 3541781 w 21876926"/>
              <a:gd name="connsiteY2508" fmla="*/ 2991401 h 6580513"/>
              <a:gd name="connsiteX2509" fmla="*/ 3560025 w 21876926"/>
              <a:gd name="connsiteY2509" fmla="*/ 3002678 h 6580513"/>
              <a:gd name="connsiteX2510" fmla="*/ 3530633 w 21876926"/>
              <a:gd name="connsiteY2510" fmla="*/ 3002678 h 6580513"/>
              <a:gd name="connsiteX2511" fmla="*/ 3541781 w 21876926"/>
              <a:gd name="connsiteY2511" fmla="*/ 2991401 h 6580513"/>
              <a:gd name="connsiteX2512" fmla="*/ 3203265 w 21876926"/>
              <a:gd name="connsiteY2512" fmla="*/ 2991401 h 6580513"/>
              <a:gd name="connsiteX2513" fmla="*/ 3391780 w 21876926"/>
              <a:gd name="connsiteY2513" fmla="*/ 3017004 h 6580513"/>
              <a:gd name="connsiteX2514" fmla="*/ 3381645 w 21876926"/>
              <a:gd name="connsiteY2514" fmla="*/ 3038341 h 6580513"/>
              <a:gd name="connsiteX2515" fmla="*/ 3154615 w 21876926"/>
              <a:gd name="connsiteY2515" fmla="*/ 3013651 h 6580513"/>
              <a:gd name="connsiteX2516" fmla="*/ 3203265 w 21876926"/>
              <a:gd name="connsiteY2516" fmla="*/ 2991401 h 6580513"/>
              <a:gd name="connsiteX2517" fmla="*/ 21420339 w 21876926"/>
              <a:gd name="connsiteY2517" fmla="*/ 2985609 h 6580513"/>
              <a:gd name="connsiteX2518" fmla="*/ 21437571 w 21876926"/>
              <a:gd name="connsiteY2518" fmla="*/ 2989572 h 6580513"/>
              <a:gd name="connsiteX2519" fmla="*/ 21409191 w 21876926"/>
              <a:gd name="connsiteY2519" fmla="*/ 3020052 h 6580513"/>
              <a:gd name="connsiteX2520" fmla="*/ 21408179 w 21876926"/>
              <a:gd name="connsiteY2520" fmla="*/ 2988352 h 6580513"/>
              <a:gd name="connsiteX2521" fmla="*/ 21420339 w 21876926"/>
              <a:gd name="connsiteY2521" fmla="*/ 2985609 h 6580513"/>
              <a:gd name="connsiteX2522" fmla="*/ 3685702 w 21876926"/>
              <a:gd name="connsiteY2522" fmla="*/ 2951471 h 6580513"/>
              <a:gd name="connsiteX2523" fmla="*/ 3781987 w 21876926"/>
              <a:gd name="connsiteY2523" fmla="*/ 2959700 h 6580513"/>
              <a:gd name="connsiteX2524" fmla="*/ 3751581 w 21876926"/>
              <a:gd name="connsiteY2524" fmla="*/ 3026149 h 6580513"/>
              <a:gd name="connsiteX2525" fmla="*/ 3662391 w 21876926"/>
              <a:gd name="connsiteY2525" fmla="*/ 2970064 h 6580513"/>
              <a:gd name="connsiteX2526" fmla="*/ 3685702 w 21876926"/>
              <a:gd name="connsiteY2526" fmla="*/ 2951471 h 6580513"/>
              <a:gd name="connsiteX2527" fmla="*/ 3524551 w 21876926"/>
              <a:gd name="connsiteY2527" fmla="*/ 2946289 h 6580513"/>
              <a:gd name="connsiteX2528" fmla="*/ 3603607 w 21876926"/>
              <a:gd name="connsiteY2528" fmla="*/ 2946289 h 6580513"/>
              <a:gd name="connsiteX2529" fmla="*/ 3541781 w 21876926"/>
              <a:gd name="connsiteY2529" fmla="*/ 2991401 h 6580513"/>
              <a:gd name="connsiteX2530" fmla="*/ 3552930 w 21876926"/>
              <a:gd name="connsiteY2530" fmla="*/ 2980123 h 6580513"/>
              <a:gd name="connsiteX2531" fmla="*/ 3446510 w 21876926"/>
              <a:gd name="connsiteY2531" fmla="*/ 2968845 h 6580513"/>
              <a:gd name="connsiteX2532" fmla="*/ 3524551 w 21876926"/>
              <a:gd name="connsiteY2532" fmla="*/ 2946289 h 6580513"/>
              <a:gd name="connsiteX2533" fmla="*/ 21571355 w 21876926"/>
              <a:gd name="connsiteY2533" fmla="*/ 2936230 h 6580513"/>
              <a:gd name="connsiteX2534" fmla="*/ 21599735 w 21876926"/>
              <a:gd name="connsiteY2534" fmla="*/ 2955738 h 6580513"/>
              <a:gd name="connsiteX2535" fmla="*/ 21556151 w 21876926"/>
              <a:gd name="connsiteY2535" fmla="*/ 2937145 h 6580513"/>
              <a:gd name="connsiteX2536" fmla="*/ 21571355 w 21876926"/>
              <a:gd name="connsiteY2536" fmla="*/ 2936230 h 6580513"/>
              <a:gd name="connsiteX2537" fmla="*/ 21524735 w 21876926"/>
              <a:gd name="connsiteY2537" fmla="*/ 2935316 h 6580513"/>
              <a:gd name="connsiteX2538" fmla="*/ 21546019 w 21876926"/>
              <a:gd name="connsiteY2538" fmla="*/ 2941107 h 6580513"/>
              <a:gd name="connsiteX2539" fmla="*/ 21520679 w 21876926"/>
              <a:gd name="connsiteY2539" fmla="*/ 2967625 h 6580513"/>
              <a:gd name="connsiteX2540" fmla="*/ 21502435 w 21876926"/>
              <a:gd name="connsiteY2540" fmla="*/ 2945375 h 6580513"/>
              <a:gd name="connsiteX2541" fmla="*/ 21524735 w 21876926"/>
              <a:gd name="connsiteY2541" fmla="*/ 2935316 h 6580513"/>
              <a:gd name="connsiteX2542" fmla="*/ 2109673 w 21876926"/>
              <a:gd name="connsiteY2542" fmla="*/ 2931049 h 6580513"/>
              <a:gd name="connsiteX2543" fmla="*/ 2235350 w 21876926"/>
              <a:gd name="connsiteY2543" fmla="*/ 2952690 h 6580513"/>
              <a:gd name="connsiteX2544" fmla="*/ 2084335 w 21876926"/>
              <a:gd name="connsiteY2544" fmla="*/ 2941107 h 6580513"/>
              <a:gd name="connsiteX2545" fmla="*/ 2109673 w 21876926"/>
              <a:gd name="connsiteY2545" fmla="*/ 2931049 h 6580513"/>
              <a:gd name="connsiteX2546" fmla="*/ 694794 w 21876926"/>
              <a:gd name="connsiteY2546" fmla="*/ 2926172 h 6580513"/>
              <a:gd name="connsiteX2547" fmla="*/ 733307 w 21876926"/>
              <a:gd name="connsiteY2547" fmla="*/ 2926172 h 6580513"/>
              <a:gd name="connsiteX2548" fmla="*/ 733307 w 21876926"/>
              <a:gd name="connsiteY2548" fmla="*/ 2963053 h 6580513"/>
              <a:gd name="connsiteX2549" fmla="*/ 694794 w 21876926"/>
              <a:gd name="connsiteY2549" fmla="*/ 2926172 h 6580513"/>
              <a:gd name="connsiteX2550" fmla="*/ 21347367 w 21876926"/>
              <a:gd name="connsiteY2550" fmla="*/ 2914894 h 6580513"/>
              <a:gd name="connsiteX2551" fmla="*/ 21356487 w 21876926"/>
              <a:gd name="connsiteY2551" fmla="*/ 2917637 h 6580513"/>
              <a:gd name="connsiteX2552" fmla="*/ 21380811 w 21876926"/>
              <a:gd name="connsiteY2552" fmla="*/ 2921600 h 6580513"/>
              <a:gd name="connsiteX2553" fmla="*/ 21290611 w 21876926"/>
              <a:gd name="connsiteY2553" fmla="*/ 3026149 h 6580513"/>
              <a:gd name="connsiteX2554" fmla="*/ 21340271 w 21876926"/>
              <a:gd name="connsiteY2554" fmla="*/ 2924952 h 6580513"/>
              <a:gd name="connsiteX2555" fmla="*/ 21347367 w 21876926"/>
              <a:gd name="connsiteY2555" fmla="*/ 2914894 h 6580513"/>
              <a:gd name="connsiteX2556" fmla="*/ 2042780 w 21876926"/>
              <a:gd name="connsiteY2556" fmla="*/ 2910626 h 6580513"/>
              <a:gd name="connsiteX2557" fmla="*/ 2073186 w 21876926"/>
              <a:gd name="connsiteY2557" fmla="*/ 2926172 h 6580513"/>
              <a:gd name="connsiteX2558" fmla="*/ 2042780 w 21876926"/>
              <a:gd name="connsiteY2558" fmla="*/ 2910626 h 6580513"/>
              <a:gd name="connsiteX2559" fmla="*/ 21745683 w 21876926"/>
              <a:gd name="connsiteY2559" fmla="*/ 2908493 h 6580513"/>
              <a:gd name="connsiteX2560" fmla="*/ 21772035 w 21876926"/>
              <a:gd name="connsiteY2560" fmla="*/ 2926172 h 6580513"/>
              <a:gd name="connsiteX2561" fmla="*/ 21733519 w 21876926"/>
              <a:gd name="connsiteY2561" fmla="*/ 2941107 h 6580513"/>
              <a:gd name="connsiteX2562" fmla="*/ 21745683 w 21876926"/>
              <a:gd name="connsiteY2562" fmla="*/ 2908493 h 6580513"/>
              <a:gd name="connsiteX2563" fmla="*/ 1959671 w 21876926"/>
              <a:gd name="connsiteY2563" fmla="*/ 2908493 h 6580513"/>
              <a:gd name="connsiteX2564" fmla="*/ 2019469 w 21876926"/>
              <a:gd name="connsiteY2564" fmla="*/ 2928000 h 6580513"/>
              <a:gd name="connsiteX2565" fmla="*/ 1943455 w 21876926"/>
              <a:gd name="connsiteY2565" fmla="*/ 2917637 h 6580513"/>
              <a:gd name="connsiteX2566" fmla="*/ 1959671 w 21876926"/>
              <a:gd name="connsiteY2566" fmla="*/ 2908493 h 6580513"/>
              <a:gd name="connsiteX2567" fmla="*/ 3526579 w 21876926"/>
              <a:gd name="connsiteY2567" fmla="*/ 2881974 h 6580513"/>
              <a:gd name="connsiteX2568" fmla="*/ 3553944 w 21876926"/>
              <a:gd name="connsiteY2568" fmla="*/ 2917637 h 6580513"/>
              <a:gd name="connsiteX2569" fmla="*/ 3534687 w 21876926"/>
              <a:gd name="connsiteY2569" fmla="*/ 2906664 h 6580513"/>
              <a:gd name="connsiteX2570" fmla="*/ 3490092 w 21876926"/>
              <a:gd name="connsiteY2570" fmla="*/ 2900263 h 6580513"/>
              <a:gd name="connsiteX2571" fmla="*/ 3526579 w 21876926"/>
              <a:gd name="connsiteY2571" fmla="*/ 2881974 h 6580513"/>
              <a:gd name="connsiteX2572" fmla="*/ 1861359 w 21876926"/>
              <a:gd name="connsiteY2572" fmla="*/ 2880146 h 6580513"/>
              <a:gd name="connsiteX2573" fmla="*/ 1900887 w 21876926"/>
              <a:gd name="connsiteY2573" fmla="*/ 2909407 h 6580513"/>
              <a:gd name="connsiteX2574" fmla="*/ 1857305 w 21876926"/>
              <a:gd name="connsiteY2574" fmla="*/ 2906664 h 6580513"/>
              <a:gd name="connsiteX2575" fmla="*/ 1861359 w 21876926"/>
              <a:gd name="connsiteY2575" fmla="*/ 2880146 h 6580513"/>
              <a:gd name="connsiteX2576" fmla="*/ 614725 w 21876926"/>
              <a:gd name="connsiteY2576" fmla="*/ 2878012 h 6580513"/>
              <a:gd name="connsiteX2577" fmla="*/ 689725 w 21876926"/>
              <a:gd name="connsiteY2577" fmla="*/ 2888071 h 6580513"/>
              <a:gd name="connsiteX2578" fmla="*/ 620806 w 21876926"/>
              <a:gd name="connsiteY2578" fmla="*/ 2944155 h 6580513"/>
              <a:gd name="connsiteX2579" fmla="*/ 559995 w 21876926"/>
              <a:gd name="connsiteY2579" fmla="*/ 2899349 h 6580513"/>
              <a:gd name="connsiteX2580" fmla="*/ 614725 w 21876926"/>
              <a:gd name="connsiteY2580" fmla="*/ 2878012 h 6580513"/>
              <a:gd name="connsiteX2581" fmla="*/ 4059692 w 21876926"/>
              <a:gd name="connsiteY2581" fmla="*/ 2871001 h 6580513"/>
              <a:gd name="connsiteX2582" fmla="*/ 4017124 w 21876926"/>
              <a:gd name="connsiteY2582" fmla="*/ 2885023 h 6580513"/>
              <a:gd name="connsiteX2583" fmla="*/ 4059692 w 21876926"/>
              <a:gd name="connsiteY2583" fmla="*/ 2871001 h 6580513"/>
              <a:gd name="connsiteX2584" fmla="*/ 931958 w 21876926"/>
              <a:gd name="connsiteY2584" fmla="*/ 2862467 h 6580513"/>
              <a:gd name="connsiteX2585" fmla="*/ 1047500 w 21876926"/>
              <a:gd name="connsiteY2585" fmla="*/ 2873745 h 6580513"/>
              <a:gd name="connsiteX2586" fmla="*/ 1017094 w 21876926"/>
              <a:gd name="connsiteY2586" fmla="*/ 2908493 h 6580513"/>
              <a:gd name="connsiteX2587" fmla="*/ 941080 w 21876926"/>
              <a:gd name="connsiteY2587" fmla="*/ 2920990 h 6580513"/>
              <a:gd name="connsiteX2588" fmla="*/ 931958 w 21876926"/>
              <a:gd name="connsiteY2588" fmla="*/ 2862467 h 6580513"/>
              <a:gd name="connsiteX2589" fmla="*/ 877228 w 21876926"/>
              <a:gd name="connsiteY2589" fmla="*/ 2862467 h 6580513"/>
              <a:gd name="connsiteX2590" fmla="*/ 927904 w 21876926"/>
              <a:gd name="connsiteY2590" fmla="*/ 2910626 h 6580513"/>
              <a:gd name="connsiteX2591" fmla="*/ 917769 w 21876926"/>
              <a:gd name="connsiteY2591" fmla="*/ 2935316 h 6580513"/>
              <a:gd name="connsiteX2592" fmla="*/ 898512 w 21876926"/>
              <a:gd name="connsiteY2592" fmla="*/ 2935316 h 6580513"/>
              <a:gd name="connsiteX2593" fmla="*/ 867093 w 21876926"/>
              <a:gd name="connsiteY2593" fmla="*/ 2910626 h 6580513"/>
              <a:gd name="connsiteX2594" fmla="*/ 877228 w 21876926"/>
              <a:gd name="connsiteY2594" fmla="*/ 2862467 h 6580513"/>
              <a:gd name="connsiteX2595" fmla="*/ 3189075 w 21876926"/>
              <a:gd name="connsiteY2595" fmla="*/ 2843874 h 6580513"/>
              <a:gd name="connsiteX2596" fmla="*/ 3326915 w 21876926"/>
              <a:gd name="connsiteY2596" fmla="*/ 2867649 h 6580513"/>
              <a:gd name="connsiteX2597" fmla="*/ 3338063 w 21876926"/>
              <a:gd name="connsiteY2597" fmla="*/ 2889899 h 6580513"/>
              <a:gd name="connsiteX2598" fmla="*/ 3279279 w 21876926"/>
              <a:gd name="connsiteY2598" fmla="*/ 2933182 h 6580513"/>
              <a:gd name="connsiteX2599" fmla="*/ 3437389 w 21876926"/>
              <a:gd name="connsiteY2599" fmla="*/ 2867649 h 6580513"/>
              <a:gd name="connsiteX2600" fmla="*/ 3405969 w 21876926"/>
              <a:gd name="connsiteY2600" fmla="*/ 2977989 h 6580513"/>
              <a:gd name="connsiteX2601" fmla="*/ 3348199 w 21876926"/>
              <a:gd name="connsiteY2601" fmla="*/ 2989572 h 6580513"/>
              <a:gd name="connsiteX2602" fmla="*/ 3190089 w 21876926"/>
              <a:gd name="connsiteY2602" fmla="*/ 2944155 h 6580513"/>
              <a:gd name="connsiteX2603" fmla="*/ 3279279 w 21876926"/>
              <a:gd name="connsiteY2603" fmla="*/ 2878926 h 6580513"/>
              <a:gd name="connsiteX2604" fmla="*/ 3248873 w 21876926"/>
              <a:gd name="connsiteY2604" fmla="*/ 2920990 h 6580513"/>
              <a:gd name="connsiteX2605" fmla="*/ 3221508 w 21876926"/>
              <a:gd name="connsiteY2605" fmla="*/ 2867649 h 6580513"/>
              <a:gd name="connsiteX2606" fmla="*/ 3069479 w 21876926"/>
              <a:gd name="connsiteY2606" fmla="*/ 2878926 h 6580513"/>
              <a:gd name="connsiteX2607" fmla="*/ 2970154 w 21876926"/>
              <a:gd name="connsiteY2607" fmla="*/ 2878926 h 6580513"/>
              <a:gd name="connsiteX2608" fmla="*/ 3056303 w 21876926"/>
              <a:gd name="connsiteY2608" fmla="*/ 2872830 h 6580513"/>
              <a:gd name="connsiteX2609" fmla="*/ 3179953 w 21876926"/>
              <a:gd name="connsiteY2609" fmla="*/ 2875574 h 6580513"/>
              <a:gd name="connsiteX2610" fmla="*/ 3189075 w 21876926"/>
              <a:gd name="connsiteY2610" fmla="*/ 2843874 h 6580513"/>
              <a:gd name="connsiteX2611" fmla="*/ 1541086 w 21876926"/>
              <a:gd name="connsiteY2611" fmla="*/ 2827719 h 6580513"/>
              <a:gd name="connsiteX2612" fmla="*/ 1586694 w 21876926"/>
              <a:gd name="connsiteY2612" fmla="*/ 2845093 h 6580513"/>
              <a:gd name="connsiteX2613" fmla="*/ 1533991 w 21876926"/>
              <a:gd name="connsiteY2613" fmla="*/ 2838997 h 6580513"/>
              <a:gd name="connsiteX2614" fmla="*/ 1541086 w 21876926"/>
              <a:gd name="connsiteY2614" fmla="*/ 2827719 h 6580513"/>
              <a:gd name="connsiteX2615" fmla="*/ 1784331 w 21876926"/>
              <a:gd name="connsiteY2615" fmla="*/ 2762185 h 6580513"/>
              <a:gd name="connsiteX2616" fmla="*/ 1814737 w 21876926"/>
              <a:gd name="connsiteY2616" fmla="*/ 2786874 h 6580513"/>
              <a:gd name="connsiteX2617" fmla="*/ 1706290 w 21876926"/>
              <a:gd name="connsiteY2617" fmla="*/ 2822537 h 6580513"/>
              <a:gd name="connsiteX2618" fmla="*/ 1706290 w 21876926"/>
              <a:gd name="connsiteY2618" fmla="*/ 2774377 h 6580513"/>
              <a:gd name="connsiteX2619" fmla="*/ 1784331 w 21876926"/>
              <a:gd name="connsiteY2619" fmla="*/ 2762185 h 6580513"/>
              <a:gd name="connsiteX2620" fmla="*/ 2897181 w 21876926"/>
              <a:gd name="connsiteY2620" fmla="*/ 2736581 h 6580513"/>
              <a:gd name="connsiteX2621" fmla="*/ 3154615 w 21876926"/>
              <a:gd name="connsiteY2621" fmla="*/ 2749078 h 6580513"/>
              <a:gd name="connsiteX2622" fmla="*/ 3094817 w 21876926"/>
              <a:gd name="connsiteY2622" fmla="*/ 2760051 h 6580513"/>
              <a:gd name="connsiteX2623" fmla="*/ 3094817 w 21876926"/>
              <a:gd name="connsiteY2623" fmla="*/ 2804858 h 6580513"/>
              <a:gd name="connsiteX2624" fmla="*/ 3063398 w 21876926"/>
              <a:gd name="connsiteY2624" fmla="*/ 2817355 h 6580513"/>
              <a:gd name="connsiteX2625" fmla="*/ 3073533 w 21876926"/>
              <a:gd name="connsiteY2625" fmla="*/ 2771329 h 6580513"/>
              <a:gd name="connsiteX2626" fmla="*/ 2813058 w 21876926"/>
              <a:gd name="connsiteY2626" fmla="*/ 2817355 h 6580513"/>
              <a:gd name="connsiteX2627" fmla="*/ 2645826 w 21876926"/>
              <a:gd name="connsiteY2627" fmla="*/ 2793885 h 6580513"/>
              <a:gd name="connsiteX2628" fmla="*/ 2897181 w 21876926"/>
              <a:gd name="connsiteY2628" fmla="*/ 2736581 h 6580513"/>
              <a:gd name="connsiteX2629" fmla="*/ 2001226 w 21876926"/>
              <a:gd name="connsiteY2629" fmla="*/ 2735667 h 6580513"/>
              <a:gd name="connsiteX2630" fmla="*/ 2033658 w 21876926"/>
              <a:gd name="connsiteY2630" fmla="*/ 2817355 h 6580513"/>
              <a:gd name="connsiteX2631" fmla="*/ 1991090 w 21876926"/>
              <a:gd name="connsiteY2631" fmla="*/ 2817355 h 6580513"/>
              <a:gd name="connsiteX2632" fmla="*/ 2001226 w 21876926"/>
              <a:gd name="connsiteY2632" fmla="*/ 2735667 h 6580513"/>
              <a:gd name="connsiteX2633" fmla="*/ 1975887 w 21876926"/>
              <a:gd name="connsiteY2633" fmla="*/ 2671962 h 6580513"/>
              <a:gd name="connsiteX2634" fmla="*/ 1982982 w 21876926"/>
              <a:gd name="connsiteY2634" fmla="*/ 2707015 h 6580513"/>
              <a:gd name="connsiteX2635" fmla="*/ 2095483 w 21876926"/>
              <a:gd name="connsiteY2635" fmla="*/ 2694518 h 6580513"/>
              <a:gd name="connsiteX2636" fmla="*/ 1975887 w 21876926"/>
              <a:gd name="connsiteY2636" fmla="*/ 2671962 h 6580513"/>
              <a:gd name="connsiteX2637" fmla="*/ 2128930 w 21876926"/>
              <a:gd name="connsiteY2637" fmla="*/ 2642396 h 6580513"/>
              <a:gd name="connsiteX2638" fmla="*/ 2202917 w 21876926"/>
              <a:gd name="connsiteY2638" fmla="*/ 2680496 h 6580513"/>
              <a:gd name="connsiteX2639" fmla="*/ 2051902 w 21876926"/>
              <a:gd name="connsiteY2639" fmla="*/ 2669219 h 6580513"/>
              <a:gd name="connsiteX2640" fmla="*/ 2128930 w 21876926"/>
              <a:gd name="connsiteY2640" fmla="*/ 2642396 h 6580513"/>
              <a:gd name="connsiteX2641" fmla="*/ 3302590 w 21876926"/>
              <a:gd name="connsiteY2641" fmla="*/ 2640262 h 6580513"/>
              <a:gd name="connsiteX2642" fmla="*/ 3349212 w 21876926"/>
              <a:gd name="connsiteY2642" fmla="*/ 2682325 h 6580513"/>
              <a:gd name="connsiteX2643" fmla="*/ 3283333 w 21876926"/>
              <a:gd name="connsiteY2643" fmla="*/ 2726522 h 6580513"/>
              <a:gd name="connsiteX2644" fmla="*/ 3283333 w 21876926"/>
              <a:gd name="connsiteY2644" fmla="*/ 2703662 h 6580513"/>
              <a:gd name="connsiteX2645" fmla="*/ 3302590 w 21876926"/>
              <a:gd name="connsiteY2645" fmla="*/ 2640262 h 6580513"/>
              <a:gd name="connsiteX2646" fmla="*/ 3120155 w 21876926"/>
              <a:gd name="connsiteY2646" fmla="*/ 2583263 h 6580513"/>
              <a:gd name="connsiteX2647" fmla="*/ 3143467 w 21876926"/>
              <a:gd name="connsiteY2647" fmla="*/ 2590273 h 6580513"/>
              <a:gd name="connsiteX2648" fmla="*/ 3035019 w 21876926"/>
              <a:gd name="connsiteY2648" fmla="*/ 2601246 h 6580513"/>
              <a:gd name="connsiteX2649" fmla="*/ 3120155 w 21876926"/>
              <a:gd name="connsiteY2649" fmla="*/ 2583263 h 6580513"/>
              <a:gd name="connsiteX2650" fmla="*/ 3338063 w 21876926"/>
              <a:gd name="connsiteY2650" fmla="*/ 2535103 h 6580513"/>
              <a:gd name="connsiteX2651" fmla="*/ 3338063 w 21876926"/>
              <a:gd name="connsiteY2651" fmla="*/ 2569546 h 6580513"/>
              <a:gd name="connsiteX2652" fmla="*/ 3219481 w 21876926"/>
              <a:gd name="connsiteY2652" fmla="*/ 2569546 h 6580513"/>
              <a:gd name="connsiteX2653" fmla="*/ 3338063 w 21876926"/>
              <a:gd name="connsiteY2653" fmla="*/ 2535103 h 6580513"/>
              <a:gd name="connsiteX2654" fmla="*/ 1543 w 21876926"/>
              <a:gd name="connsiteY2654" fmla="*/ 2533274 h 6580513"/>
              <a:gd name="connsiteX2655" fmla="*/ 47152 w 21876926"/>
              <a:gd name="connsiteY2655" fmla="*/ 2533274 h 6580513"/>
              <a:gd name="connsiteX2656" fmla="*/ 1543 w 21876926"/>
              <a:gd name="connsiteY2656" fmla="*/ 2533274 h 6580513"/>
              <a:gd name="connsiteX2657" fmla="*/ 2281972 w 21876926"/>
              <a:gd name="connsiteY2657" fmla="*/ 2517729 h 6580513"/>
              <a:gd name="connsiteX2658" fmla="*/ 2322513 w 21876926"/>
              <a:gd name="connsiteY2658" fmla="*/ 2535103 h 6580513"/>
              <a:gd name="connsiteX2659" fmla="*/ 2267782 w 21876926"/>
              <a:gd name="connsiteY2659" fmla="*/ 2547295 h 6580513"/>
              <a:gd name="connsiteX2660" fmla="*/ 2274877 w 21876926"/>
              <a:gd name="connsiteY2660" fmla="*/ 2518339 h 6580513"/>
              <a:gd name="connsiteX2661" fmla="*/ 2281972 w 21876926"/>
              <a:gd name="connsiteY2661" fmla="*/ 2517729 h 6580513"/>
              <a:gd name="connsiteX2662" fmla="*/ 2935694 w 21876926"/>
              <a:gd name="connsiteY2662" fmla="*/ 2512852 h 6580513"/>
              <a:gd name="connsiteX2663" fmla="*/ 2955965 w 21876926"/>
              <a:gd name="connsiteY2663" fmla="*/ 2516510 h 6580513"/>
              <a:gd name="connsiteX2664" fmla="*/ 3010695 w 21876926"/>
              <a:gd name="connsiteY2664" fmla="*/ 2520777 h 6580513"/>
              <a:gd name="connsiteX2665" fmla="*/ 2927586 w 21876926"/>
              <a:gd name="connsiteY2665" fmla="*/ 2554611 h 6580513"/>
              <a:gd name="connsiteX2666" fmla="*/ 2915424 w 21876926"/>
              <a:gd name="connsiteY2666" fmla="*/ 2520777 h 6580513"/>
              <a:gd name="connsiteX2667" fmla="*/ 2935694 w 21876926"/>
              <a:gd name="connsiteY2667" fmla="*/ 2512852 h 6580513"/>
              <a:gd name="connsiteX2668" fmla="*/ 20548711 w 21876926"/>
              <a:gd name="connsiteY2668" fmla="*/ 2490906 h 6580513"/>
              <a:gd name="connsiteX2669" fmla="*/ 20497019 w 21876926"/>
              <a:gd name="connsiteY2669" fmla="*/ 2512547 h 6580513"/>
              <a:gd name="connsiteX2670" fmla="*/ 20548711 w 21876926"/>
              <a:gd name="connsiteY2670" fmla="*/ 2490906 h 6580513"/>
              <a:gd name="connsiteX2671" fmla="*/ 3228603 w 21876926"/>
              <a:gd name="connsiteY2671" fmla="*/ 2459206 h 6580513"/>
              <a:gd name="connsiteX2672" fmla="*/ 3294482 w 21876926"/>
              <a:gd name="connsiteY2672" fmla="*/ 2462559 h 6580513"/>
              <a:gd name="connsiteX2673" fmla="*/ 3175899 w 21876926"/>
              <a:gd name="connsiteY2673" fmla="*/ 2480847 h 6580513"/>
              <a:gd name="connsiteX2674" fmla="*/ 3228603 w 21876926"/>
              <a:gd name="connsiteY2674" fmla="*/ 2459206 h 6580513"/>
              <a:gd name="connsiteX2675" fmla="*/ 3101912 w 21876926"/>
              <a:gd name="connsiteY2675" fmla="*/ 2457377 h 6580513"/>
              <a:gd name="connsiteX2676" fmla="*/ 3164751 w 21876926"/>
              <a:gd name="connsiteY2676" fmla="*/ 2475666 h 6580513"/>
              <a:gd name="connsiteX2677" fmla="*/ 3099885 w 21876926"/>
              <a:gd name="connsiteY2677" fmla="*/ 2517729 h 6580513"/>
              <a:gd name="connsiteX2678" fmla="*/ 3088736 w 21876926"/>
              <a:gd name="connsiteY2678" fmla="*/ 2475666 h 6580513"/>
              <a:gd name="connsiteX2679" fmla="*/ 3101912 w 21876926"/>
              <a:gd name="connsiteY2679" fmla="*/ 2457377 h 6580513"/>
              <a:gd name="connsiteX2680" fmla="*/ 2620488 w 21876926"/>
              <a:gd name="connsiteY2680" fmla="*/ 2372336 h 6580513"/>
              <a:gd name="connsiteX2681" fmla="*/ 2573866 w 21876926"/>
              <a:gd name="connsiteY2681" fmla="*/ 2426287 h 6580513"/>
              <a:gd name="connsiteX2682" fmla="*/ 2620488 w 21876926"/>
              <a:gd name="connsiteY2682" fmla="*/ 2372336 h 6580513"/>
              <a:gd name="connsiteX2683" fmla="*/ 3492119 w 21876926"/>
              <a:gd name="connsiteY2683" fmla="*/ 2358924 h 6580513"/>
              <a:gd name="connsiteX2684" fmla="*/ 3521511 w 21876926"/>
              <a:gd name="connsiteY2684" fmla="*/ 2372336 h 6580513"/>
              <a:gd name="connsiteX2685" fmla="*/ 3477929 w 21876926"/>
              <a:gd name="connsiteY2685" fmla="*/ 2395806 h 6580513"/>
              <a:gd name="connsiteX2686" fmla="*/ 3477929 w 21876926"/>
              <a:gd name="connsiteY2686" fmla="*/ 2360143 h 6580513"/>
              <a:gd name="connsiteX2687" fmla="*/ 3492119 w 21876926"/>
              <a:gd name="connsiteY2687" fmla="*/ 2358924 h 6580513"/>
              <a:gd name="connsiteX2688" fmla="*/ 20487899 w 21876926"/>
              <a:gd name="connsiteY2688" fmla="*/ 2317166 h 6580513"/>
              <a:gd name="connsiteX2689" fmla="*/ 20573035 w 21876926"/>
              <a:gd name="connsiteY2689" fmla="*/ 2345817 h 6580513"/>
              <a:gd name="connsiteX2690" fmla="*/ 20576075 w 21876926"/>
              <a:gd name="connsiteY2690" fmla="*/ 2364106 h 6580513"/>
              <a:gd name="connsiteX2691" fmla="*/ 20487899 w 21876926"/>
              <a:gd name="connsiteY2691" fmla="*/ 2317166 h 6580513"/>
              <a:gd name="connsiteX2692" fmla="*/ 3199211 w 21876926"/>
              <a:gd name="connsiteY2692" fmla="*/ 2284246 h 6580513"/>
              <a:gd name="connsiteX2693" fmla="*/ 3241779 w 21876926"/>
              <a:gd name="connsiteY2693" fmla="*/ 2288209 h 6580513"/>
              <a:gd name="connsiteX2694" fmla="*/ 3316779 w 21876926"/>
              <a:gd name="connsiteY2694" fmla="*/ 2290342 h 6580513"/>
              <a:gd name="connsiteX2695" fmla="*/ 3164751 w 21876926"/>
              <a:gd name="connsiteY2695" fmla="*/ 2290342 h 6580513"/>
              <a:gd name="connsiteX2696" fmla="*/ 3199211 w 21876926"/>
              <a:gd name="connsiteY2696" fmla="*/ 2284246 h 6580513"/>
              <a:gd name="connsiteX2697" fmla="*/ 2940762 w 21876926"/>
              <a:gd name="connsiteY2697" fmla="*/ 2247060 h 6580513"/>
              <a:gd name="connsiteX2698" fmla="*/ 2991438 w 21876926"/>
              <a:gd name="connsiteY2698" fmla="*/ 2261690 h 6580513"/>
              <a:gd name="connsiteX2699" fmla="*/ 2915424 w 21876926"/>
              <a:gd name="connsiteY2699" fmla="*/ 2272054 h 6580513"/>
              <a:gd name="connsiteX2700" fmla="*/ 2930627 w 21876926"/>
              <a:gd name="connsiteY2700" fmla="*/ 2247365 h 6580513"/>
              <a:gd name="connsiteX2701" fmla="*/ 2940762 w 21876926"/>
              <a:gd name="connsiteY2701" fmla="*/ 2247060 h 6580513"/>
              <a:gd name="connsiteX2702" fmla="*/ 20640939 w 21876926"/>
              <a:gd name="connsiteY2702" fmla="*/ 2214140 h 6580513"/>
              <a:gd name="connsiteX2703" fmla="*/ 20643983 w 21876926"/>
              <a:gd name="connsiteY2703" fmla="*/ 2222675 h 6580513"/>
              <a:gd name="connsiteX2704" fmla="*/ 20640939 w 21876926"/>
              <a:gd name="connsiteY2704" fmla="*/ 2214140 h 6580513"/>
              <a:gd name="connsiteX2705" fmla="*/ 2866775 w 21876926"/>
              <a:gd name="connsiteY2705" fmla="*/ 2202558 h 6580513"/>
              <a:gd name="connsiteX2706" fmla="*/ 2915424 w 21876926"/>
              <a:gd name="connsiteY2706" fmla="*/ 2222675 h 6580513"/>
              <a:gd name="connsiteX2707" fmla="*/ 2819139 w 21876926"/>
              <a:gd name="connsiteY2707" fmla="*/ 2222675 h 6580513"/>
              <a:gd name="connsiteX2708" fmla="*/ 2866775 w 21876926"/>
              <a:gd name="connsiteY2708" fmla="*/ 2202558 h 6580513"/>
              <a:gd name="connsiteX2709" fmla="*/ 20340225 w 21876926"/>
              <a:gd name="connsiteY2709" fmla="*/ 2197305 h 6580513"/>
              <a:gd name="connsiteX2710" fmla="*/ 20368303 w 21876926"/>
              <a:gd name="connsiteY2710" fmla="*/ 2231210 h 6580513"/>
              <a:gd name="connsiteX2711" fmla="*/ 20324723 w 21876926"/>
              <a:gd name="connsiteY2711" fmla="*/ 2197376 h 6580513"/>
              <a:gd name="connsiteX2712" fmla="*/ 20340225 w 21876926"/>
              <a:gd name="connsiteY2712" fmla="*/ 2197305 h 6580513"/>
              <a:gd name="connsiteX2713" fmla="*/ 20281139 w 21876926"/>
              <a:gd name="connsiteY2713" fmla="*/ 2181221 h 6580513"/>
              <a:gd name="connsiteX2714" fmla="*/ 20314587 w 21876926"/>
              <a:gd name="connsiteY2714" fmla="*/ 2217493 h 6580513"/>
              <a:gd name="connsiteX2715" fmla="*/ 20293303 w 21876926"/>
              <a:gd name="connsiteY2715" fmla="*/ 2226028 h 6580513"/>
              <a:gd name="connsiteX2716" fmla="*/ 20281139 w 21876926"/>
              <a:gd name="connsiteY2716" fmla="*/ 2181221 h 6580513"/>
              <a:gd name="connsiteX2717" fmla="*/ 20537563 w 21876926"/>
              <a:gd name="connsiteY2717" fmla="*/ 2105934 h 6580513"/>
              <a:gd name="connsiteX2718" fmla="*/ 20474723 w 21876926"/>
              <a:gd name="connsiteY2718" fmla="*/ 2116297 h 6580513"/>
              <a:gd name="connsiteX2719" fmla="*/ 20467627 w 21876926"/>
              <a:gd name="connsiteY2719" fmla="*/ 2185793 h 6580513"/>
              <a:gd name="connsiteX2720" fmla="*/ 20509183 w 21876926"/>
              <a:gd name="connsiteY2720" fmla="*/ 2199205 h 6580513"/>
              <a:gd name="connsiteX2721" fmla="*/ 20487899 w 21876926"/>
              <a:gd name="connsiteY2721" fmla="*/ 2190975 h 6580513"/>
              <a:gd name="connsiteX2722" fmla="*/ 20625739 w 21876926"/>
              <a:gd name="connsiteY2722" fmla="*/ 2149216 h 6580513"/>
              <a:gd name="connsiteX2723" fmla="*/ 20537563 w 21876926"/>
              <a:gd name="connsiteY2723" fmla="*/ 2105934 h 6580513"/>
              <a:gd name="connsiteX2724" fmla="*/ 2970154 w 21876926"/>
              <a:gd name="connsiteY2724" fmla="*/ 2101971 h 6580513"/>
              <a:gd name="connsiteX2725" fmla="*/ 2894140 w 21876926"/>
              <a:gd name="connsiteY2725" fmla="*/ 2135195 h 6580513"/>
              <a:gd name="connsiteX2726" fmla="*/ 2970154 w 21876926"/>
              <a:gd name="connsiteY2726" fmla="*/ 2101971 h 6580513"/>
              <a:gd name="connsiteX2727" fmla="*/ 3718135 w 21876926"/>
              <a:gd name="connsiteY2727" fmla="*/ 2098923 h 6580513"/>
              <a:gd name="connsiteX2728" fmla="*/ 3671513 w 21876926"/>
              <a:gd name="connsiteY2728" fmla="*/ 2153179 h 6580513"/>
              <a:gd name="connsiteX2729" fmla="*/ 3718135 w 21876926"/>
              <a:gd name="connsiteY2729" fmla="*/ 2098923 h 6580513"/>
              <a:gd name="connsiteX2730" fmla="*/ 4277599 w 21876926"/>
              <a:gd name="connsiteY2730" fmla="*/ 2097094 h 6580513"/>
              <a:gd name="connsiteX2731" fmla="*/ 4202599 w 21876926"/>
              <a:gd name="connsiteY2731" fmla="*/ 2131842 h 6580513"/>
              <a:gd name="connsiteX2732" fmla="*/ 4277599 w 21876926"/>
              <a:gd name="connsiteY2732" fmla="*/ 2097094 h 6580513"/>
              <a:gd name="connsiteX2733" fmla="*/ 755604 w 21876926"/>
              <a:gd name="connsiteY2733" fmla="*/ 2092522 h 6580513"/>
              <a:gd name="connsiteX2734" fmla="*/ 784997 w 21876926"/>
              <a:gd name="connsiteY2734" fmla="*/ 2096180 h 6580513"/>
              <a:gd name="connsiteX2735" fmla="*/ 739389 w 21876926"/>
              <a:gd name="connsiteY2735" fmla="*/ 2096180 h 6580513"/>
              <a:gd name="connsiteX2736" fmla="*/ 755604 w 21876926"/>
              <a:gd name="connsiteY2736" fmla="*/ 2092522 h 6580513"/>
              <a:gd name="connsiteX2737" fmla="*/ 20029787 w 21876926"/>
              <a:gd name="connsiteY2737" fmla="*/ 2089779 h 6580513"/>
              <a:gd name="connsiteX2738" fmla="*/ 20077423 w 21876926"/>
              <a:gd name="connsiteY2738" fmla="*/ 2135195 h 6580513"/>
              <a:gd name="connsiteX2739" fmla="*/ 20029787 w 21876926"/>
              <a:gd name="connsiteY2739" fmla="*/ 2089779 h 6580513"/>
              <a:gd name="connsiteX2740" fmla="*/ 4155977 w 21876926"/>
              <a:gd name="connsiteY2740" fmla="*/ 2089779 h 6580513"/>
              <a:gd name="connsiteX2741" fmla="*/ 4191450 w 21876926"/>
              <a:gd name="connsiteY2741" fmla="*/ 2130013 h 6580513"/>
              <a:gd name="connsiteX2742" fmla="*/ 4151923 w 21876926"/>
              <a:gd name="connsiteY2742" fmla="*/ 2126661 h 6580513"/>
              <a:gd name="connsiteX2743" fmla="*/ 4155977 w 21876926"/>
              <a:gd name="connsiteY2743" fmla="*/ 2089779 h 6580513"/>
              <a:gd name="connsiteX2744" fmla="*/ 3099885 w 21876926"/>
              <a:gd name="connsiteY2744" fmla="*/ 2085816 h 6580513"/>
              <a:gd name="connsiteX2745" fmla="*/ 3067452 w 21876926"/>
              <a:gd name="connsiteY2745" fmla="*/ 2103190 h 6580513"/>
              <a:gd name="connsiteX2746" fmla="*/ 3099885 w 21876926"/>
              <a:gd name="connsiteY2746" fmla="*/ 2130013 h 6580513"/>
              <a:gd name="connsiteX2747" fmla="*/ 3091777 w 21876926"/>
              <a:gd name="connsiteY2747" fmla="*/ 2153179 h 6580513"/>
              <a:gd name="connsiteX2748" fmla="*/ 3068466 w 21876926"/>
              <a:gd name="connsiteY2748" fmla="*/ 2153179 h 6580513"/>
              <a:gd name="connsiteX2749" fmla="*/ 3057317 w 21876926"/>
              <a:gd name="connsiteY2749" fmla="*/ 2117516 h 6580513"/>
              <a:gd name="connsiteX2750" fmla="*/ 3067452 w 21876926"/>
              <a:gd name="connsiteY2750" fmla="*/ 2103800 h 6580513"/>
              <a:gd name="connsiteX2751" fmla="*/ 2991438 w 21876926"/>
              <a:gd name="connsiteY2751" fmla="*/ 2118431 h 6580513"/>
              <a:gd name="connsiteX2752" fmla="*/ 3099885 w 21876926"/>
              <a:gd name="connsiteY2752" fmla="*/ 2085816 h 6580513"/>
              <a:gd name="connsiteX2753" fmla="*/ 3430294 w 21876926"/>
              <a:gd name="connsiteY2753" fmla="*/ 2082768 h 6580513"/>
              <a:gd name="connsiteX2754" fmla="*/ 3477929 w 21876926"/>
              <a:gd name="connsiteY2754" fmla="*/ 2089169 h 6580513"/>
              <a:gd name="connsiteX2755" fmla="*/ 3391780 w 21876926"/>
              <a:gd name="connsiteY2755" fmla="*/ 2103190 h 6580513"/>
              <a:gd name="connsiteX2756" fmla="*/ 3430294 w 21876926"/>
              <a:gd name="connsiteY2756" fmla="*/ 2082768 h 6580513"/>
              <a:gd name="connsiteX2757" fmla="*/ 21146687 w 21876926"/>
              <a:gd name="connsiteY2757" fmla="*/ 2078806 h 6580513"/>
              <a:gd name="connsiteX2758" fmla="*/ 21179123 w 21876926"/>
              <a:gd name="connsiteY2758" fmla="*/ 2110506 h 6580513"/>
              <a:gd name="connsiteX2759" fmla="*/ 21146687 w 21876926"/>
              <a:gd name="connsiteY2759" fmla="*/ 2078806 h 6580513"/>
              <a:gd name="connsiteX2760" fmla="*/ 6213430 w 21876926"/>
              <a:gd name="connsiteY2760" fmla="*/ 2074234 h 6580513"/>
              <a:gd name="connsiteX2761" fmla="*/ 6185051 w 21876926"/>
              <a:gd name="connsiteY2761" fmla="*/ 2101057 h 6580513"/>
              <a:gd name="connsiteX2762" fmla="*/ 6251944 w 21876926"/>
              <a:gd name="connsiteY2762" fmla="*/ 2081549 h 6580513"/>
              <a:gd name="connsiteX2763" fmla="*/ 6213430 w 21876926"/>
              <a:gd name="connsiteY2763" fmla="*/ 2074234 h 6580513"/>
              <a:gd name="connsiteX2764" fmla="*/ 4739767 w 21876926"/>
              <a:gd name="connsiteY2764" fmla="*/ 2074234 h 6580513"/>
              <a:gd name="connsiteX2765" fmla="*/ 4752943 w 21876926"/>
              <a:gd name="connsiteY2765" fmla="*/ 2085816 h 6580513"/>
              <a:gd name="connsiteX2766" fmla="*/ 4700239 w 21876926"/>
              <a:gd name="connsiteY2766" fmla="*/ 2105934 h 6580513"/>
              <a:gd name="connsiteX2767" fmla="*/ 4725577 w 21876926"/>
              <a:gd name="connsiteY2767" fmla="*/ 2076672 h 6580513"/>
              <a:gd name="connsiteX2768" fmla="*/ 4739767 w 21876926"/>
              <a:gd name="connsiteY2768" fmla="*/ 2074234 h 6580513"/>
              <a:gd name="connsiteX2769" fmla="*/ 4105301 w 21876926"/>
              <a:gd name="connsiteY2769" fmla="*/ 2072405 h 6580513"/>
              <a:gd name="connsiteX2770" fmla="*/ 4059692 w 21876926"/>
              <a:gd name="connsiteY2770" fmla="*/ 2108372 h 6580513"/>
              <a:gd name="connsiteX2771" fmla="*/ 4105301 w 21876926"/>
              <a:gd name="connsiteY2771" fmla="*/ 2072405 h 6580513"/>
              <a:gd name="connsiteX2772" fmla="*/ 3944151 w 21876926"/>
              <a:gd name="connsiteY2772" fmla="*/ 2072405 h 6580513"/>
              <a:gd name="connsiteX2773" fmla="*/ 3960367 w 21876926"/>
              <a:gd name="connsiteY2773" fmla="*/ 2127880 h 6580513"/>
              <a:gd name="connsiteX2774" fmla="*/ 3874217 w 21876926"/>
              <a:gd name="connsiteY2774" fmla="*/ 2135805 h 6580513"/>
              <a:gd name="connsiteX2775" fmla="*/ 3823541 w 21876926"/>
              <a:gd name="connsiteY2775" fmla="*/ 2116297 h 6580513"/>
              <a:gd name="connsiteX2776" fmla="*/ 3944151 w 21876926"/>
              <a:gd name="connsiteY2776" fmla="*/ 2072405 h 6580513"/>
              <a:gd name="connsiteX2777" fmla="*/ 21131487 w 21876926"/>
              <a:gd name="connsiteY2777" fmla="*/ 2057774 h 6580513"/>
              <a:gd name="connsiteX2778" fmla="*/ 21142635 w 21876926"/>
              <a:gd name="connsiteY2778" fmla="*/ 2063261 h 6580513"/>
              <a:gd name="connsiteX2779" fmla="*/ 21119323 w 21876926"/>
              <a:gd name="connsiteY2779" fmla="*/ 2074234 h 6580513"/>
              <a:gd name="connsiteX2780" fmla="*/ 21146687 w 21876926"/>
              <a:gd name="connsiteY2780" fmla="*/ 2098923 h 6580513"/>
              <a:gd name="connsiteX2781" fmla="*/ 21103107 w 21876926"/>
              <a:gd name="connsiteY2781" fmla="*/ 2093132 h 6580513"/>
              <a:gd name="connsiteX2782" fmla="*/ 21131487 w 21876926"/>
              <a:gd name="connsiteY2782" fmla="*/ 2057774 h 6580513"/>
              <a:gd name="connsiteX2783" fmla="*/ 3675567 w 21876926"/>
              <a:gd name="connsiteY2783" fmla="*/ 2048020 h 6580513"/>
              <a:gd name="connsiteX2784" fmla="*/ 3716107 w 21876926"/>
              <a:gd name="connsiteY2784" fmla="*/ 2063261 h 6580513"/>
              <a:gd name="connsiteX2785" fmla="*/ 3655296 w 21876926"/>
              <a:gd name="connsiteY2785" fmla="*/ 2048935 h 6580513"/>
              <a:gd name="connsiteX2786" fmla="*/ 3675567 w 21876926"/>
              <a:gd name="connsiteY2786" fmla="*/ 2048020 h 6580513"/>
              <a:gd name="connsiteX2787" fmla="*/ 20634859 w 21876926"/>
              <a:gd name="connsiteY2787" fmla="*/ 2022416 h 6580513"/>
              <a:gd name="connsiteX2788" fmla="*/ 20630807 w 21876926"/>
              <a:gd name="connsiteY2788" fmla="*/ 2023026 h 6580513"/>
              <a:gd name="connsiteX2789" fmla="*/ 20631819 w 21876926"/>
              <a:gd name="connsiteY2789" fmla="*/ 2025464 h 6580513"/>
              <a:gd name="connsiteX2790" fmla="*/ 20634859 w 21876926"/>
              <a:gd name="connsiteY2790" fmla="*/ 2022416 h 6580513"/>
              <a:gd name="connsiteX2791" fmla="*/ 3030965 w 21876926"/>
              <a:gd name="connsiteY2791" fmla="*/ 2002909 h 6580513"/>
              <a:gd name="connsiteX2792" fmla="*/ 3085696 w 21876926"/>
              <a:gd name="connsiteY2792" fmla="*/ 2002909 h 6580513"/>
              <a:gd name="connsiteX2793" fmla="*/ 3030965 w 21876926"/>
              <a:gd name="connsiteY2793" fmla="*/ 2002909 h 6580513"/>
              <a:gd name="connsiteX2794" fmla="*/ 20236289 w 21876926"/>
              <a:gd name="connsiteY2794" fmla="*/ 1966636 h 6580513"/>
              <a:gd name="connsiteX2795" fmla="*/ 20222355 w 21876926"/>
              <a:gd name="connsiteY2795" fmla="*/ 1967856 h 6580513"/>
              <a:gd name="connsiteX2796" fmla="*/ 20211207 w 21876926"/>
              <a:gd name="connsiteY2796" fmla="*/ 1999860 h 6580513"/>
              <a:gd name="connsiteX2797" fmla="*/ 20248707 w 21876926"/>
              <a:gd name="connsiteY2797" fmla="*/ 1969989 h 6580513"/>
              <a:gd name="connsiteX2798" fmla="*/ 20236289 w 21876926"/>
              <a:gd name="connsiteY2798" fmla="*/ 1966636 h 6580513"/>
              <a:gd name="connsiteX2799" fmla="*/ 3460699 w 21876926"/>
              <a:gd name="connsiteY2799" fmla="*/ 1963588 h 6580513"/>
              <a:gd name="connsiteX2800" fmla="*/ 3482997 w 21876926"/>
              <a:gd name="connsiteY2800" fmla="*/ 1966027 h 6580513"/>
              <a:gd name="connsiteX2801" fmla="*/ 3528606 w 21876926"/>
              <a:gd name="connsiteY2801" fmla="*/ 1984620 h 6580513"/>
              <a:gd name="connsiteX2802" fmla="*/ 3446510 w 21876926"/>
              <a:gd name="connsiteY2802" fmla="*/ 1969989 h 6580513"/>
              <a:gd name="connsiteX2803" fmla="*/ 3460699 w 21876926"/>
              <a:gd name="connsiteY2803" fmla="*/ 1963588 h 6580513"/>
              <a:gd name="connsiteX2804" fmla="*/ 3561039 w 21876926"/>
              <a:gd name="connsiteY2804" fmla="*/ 1949567 h 6580513"/>
              <a:gd name="connsiteX2805" fmla="*/ 3579282 w 21876926"/>
              <a:gd name="connsiteY2805" fmla="*/ 1950482 h 6580513"/>
              <a:gd name="connsiteX2806" fmla="*/ 3597525 w 21876926"/>
              <a:gd name="connsiteY2806" fmla="*/ 1967856 h 6580513"/>
              <a:gd name="connsiteX2807" fmla="*/ 3528606 w 21876926"/>
              <a:gd name="connsiteY2807" fmla="*/ 1977000 h 6580513"/>
              <a:gd name="connsiteX2808" fmla="*/ 3561039 w 21876926"/>
              <a:gd name="connsiteY2808" fmla="*/ 1949567 h 6580513"/>
              <a:gd name="connsiteX2809" fmla="*/ 2960019 w 21876926"/>
              <a:gd name="connsiteY2809" fmla="*/ 1933412 h 6580513"/>
              <a:gd name="connsiteX2810" fmla="*/ 3031979 w 21876926"/>
              <a:gd name="connsiteY2810" fmla="*/ 1933412 h 6580513"/>
              <a:gd name="connsiteX2811" fmla="*/ 2960019 w 21876926"/>
              <a:gd name="connsiteY2811" fmla="*/ 1933412 h 6580513"/>
              <a:gd name="connsiteX2812" fmla="*/ 3421172 w 21876926"/>
              <a:gd name="connsiteY2812" fmla="*/ 1926402 h 6580513"/>
              <a:gd name="connsiteX2813" fmla="*/ 3489078 w 21876926"/>
              <a:gd name="connsiteY2813" fmla="*/ 1926402 h 6580513"/>
              <a:gd name="connsiteX2814" fmla="*/ 3421172 w 21876926"/>
              <a:gd name="connsiteY2814" fmla="*/ 1959931 h 6580513"/>
              <a:gd name="connsiteX2815" fmla="*/ 3442456 w 21876926"/>
              <a:gd name="connsiteY2815" fmla="*/ 1993764 h 6580513"/>
              <a:gd name="connsiteX2816" fmla="*/ 3283333 w 21876926"/>
              <a:gd name="connsiteY2816" fmla="*/ 1982182 h 6580513"/>
              <a:gd name="connsiteX2817" fmla="*/ 3421172 w 21876926"/>
              <a:gd name="connsiteY2817" fmla="*/ 1926402 h 6580513"/>
              <a:gd name="connsiteX2818" fmla="*/ 19924379 w 21876926"/>
              <a:gd name="connsiteY2818" fmla="*/ 1920001 h 6580513"/>
              <a:gd name="connsiteX2819" fmla="*/ 19924379 w 21876926"/>
              <a:gd name="connsiteY2819" fmla="*/ 1952920 h 6580513"/>
              <a:gd name="connsiteX2820" fmla="*/ 19980123 w 21876926"/>
              <a:gd name="connsiteY2820" fmla="*/ 1949567 h 6580513"/>
              <a:gd name="connsiteX2821" fmla="*/ 19924379 w 21876926"/>
              <a:gd name="connsiteY2821" fmla="*/ 1920001 h 6580513"/>
              <a:gd name="connsiteX2822" fmla="*/ 3704959 w 21876926"/>
              <a:gd name="connsiteY2822" fmla="*/ 1905675 h 6580513"/>
              <a:gd name="connsiteX2823" fmla="*/ 3673539 w 21876926"/>
              <a:gd name="connsiteY2823" fmla="*/ 1960845 h 6580513"/>
              <a:gd name="connsiteX2824" fmla="*/ 3712053 w 21876926"/>
              <a:gd name="connsiteY2824" fmla="*/ 1948653 h 6580513"/>
              <a:gd name="connsiteX2825" fmla="*/ 3704959 w 21876926"/>
              <a:gd name="connsiteY2825" fmla="*/ 1905675 h 6580513"/>
              <a:gd name="connsiteX2826" fmla="*/ 3154615 w 21876926"/>
              <a:gd name="connsiteY2826" fmla="*/ 1890130 h 6580513"/>
              <a:gd name="connsiteX2827" fmla="*/ 3154615 w 21876926"/>
              <a:gd name="connsiteY2827" fmla="*/ 1975171 h 6580513"/>
              <a:gd name="connsiteX2828" fmla="*/ 3068466 w 21876926"/>
              <a:gd name="connsiteY2828" fmla="*/ 1996508 h 6580513"/>
              <a:gd name="connsiteX2829" fmla="*/ 3035019 w 21876926"/>
              <a:gd name="connsiteY2829" fmla="*/ 1914819 h 6580513"/>
              <a:gd name="connsiteX2830" fmla="*/ 3154615 w 21876926"/>
              <a:gd name="connsiteY2830" fmla="*/ 1890130 h 6580513"/>
              <a:gd name="connsiteX2831" fmla="*/ 431277 w 21876926"/>
              <a:gd name="connsiteY2831" fmla="*/ 1886167 h 6580513"/>
              <a:gd name="connsiteX2832" fmla="*/ 392763 w 21876926"/>
              <a:gd name="connsiteY2832" fmla="*/ 1900493 h 6580513"/>
              <a:gd name="connsiteX2833" fmla="*/ 431277 w 21876926"/>
              <a:gd name="connsiteY2833" fmla="*/ 1886167 h 6580513"/>
              <a:gd name="connsiteX2834" fmla="*/ 19829107 w 21876926"/>
              <a:gd name="connsiteY2834" fmla="*/ 1877937 h 6580513"/>
              <a:gd name="connsiteX2835" fmla="*/ 19859515 w 21876926"/>
              <a:gd name="connsiteY2835" fmla="*/ 1893483 h 6580513"/>
              <a:gd name="connsiteX2836" fmla="*/ 19806811 w 21876926"/>
              <a:gd name="connsiteY2836" fmla="*/ 1910857 h 6580513"/>
              <a:gd name="connsiteX2837" fmla="*/ 19829107 w 21876926"/>
              <a:gd name="connsiteY2837" fmla="*/ 1877937 h 6580513"/>
              <a:gd name="connsiteX2838" fmla="*/ 3803271 w 21876926"/>
              <a:gd name="connsiteY2838" fmla="*/ 1870622 h 6580513"/>
              <a:gd name="connsiteX2839" fmla="*/ 3786041 w 21876926"/>
              <a:gd name="connsiteY2839" fmla="*/ 1882205 h 6580513"/>
              <a:gd name="connsiteX2840" fmla="*/ 3793135 w 21876926"/>
              <a:gd name="connsiteY2840" fmla="*/ 1937375 h 6580513"/>
              <a:gd name="connsiteX2841" fmla="*/ 3722189 w 21876926"/>
              <a:gd name="connsiteY2841" fmla="*/ 1916648 h 6580513"/>
              <a:gd name="connsiteX2842" fmla="*/ 3753608 w 21876926"/>
              <a:gd name="connsiteY2842" fmla="*/ 1960845 h 6580513"/>
              <a:gd name="connsiteX2843" fmla="*/ 3744486 w 21876926"/>
              <a:gd name="connsiteY2843" fmla="*/ 1937375 h 6580513"/>
              <a:gd name="connsiteX2844" fmla="*/ 3868136 w 21876926"/>
              <a:gd name="connsiteY2844" fmla="*/ 1937375 h 6580513"/>
              <a:gd name="connsiteX2845" fmla="*/ 3868136 w 21876926"/>
              <a:gd name="connsiteY2845" fmla="*/ 1994679 h 6580513"/>
              <a:gd name="connsiteX2846" fmla="*/ 3693810 w 21876926"/>
              <a:gd name="connsiteY2846" fmla="*/ 2018454 h 6580513"/>
              <a:gd name="connsiteX2847" fmla="*/ 3744486 w 21876926"/>
              <a:gd name="connsiteY2847" fmla="*/ 1994679 h 6580513"/>
              <a:gd name="connsiteX2848" fmla="*/ 3651242 w 21876926"/>
              <a:gd name="connsiteY2848" fmla="*/ 1994679 h 6580513"/>
              <a:gd name="connsiteX2849" fmla="*/ 3510362 w 21876926"/>
              <a:gd name="connsiteY2849" fmla="*/ 1937375 h 6580513"/>
              <a:gd name="connsiteX2850" fmla="*/ 3527592 w 21876926"/>
              <a:gd name="connsiteY2850" fmla="*/ 1888301 h 6580513"/>
              <a:gd name="connsiteX2851" fmla="*/ 3803271 w 21876926"/>
              <a:gd name="connsiteY2851" fmla="*/ 1870622 h 6580513"/>
              <a:gd name="connsiteX2852" fmla="*/ 4606995 w 21876926"/>
              <a:gd name="connsiteY2852" fmla="*/ 1867879 h 6580513"/>
              <a:gd name="connsiteX2853" fmla="*/ 4624225 w 21876926"/>
              <a:gd name="connsiteY2853" fmla="*/ 1900493 h 6580513"/>
              <a:gd name="connsiteX2854" fmla="*/ 4586725 w 21876926"/>
              <a:gd name="connsiteY2854" fmla="*/ 1893483 h 6580513"/>
              <a:gd name="connsiteX2855" fmla="*/ 4606995 w 21876926"/>
              <a:gd name="connsiteY2855" fmla="*/ 1867879 h 6580513"/>
              <a:gd name="connsiteX2856" fmla="*/ 5289984 w 21876926"/>
              <a:gd name="connsiteY2856" fmla="*/ 1862964 h 6580513"/>
              <a:gd name="connsiteX2857" fmla="*/ 5465449 w 21876926"/>
              <a:gd name="connsiteY2857" fmla="*/ 1916648 h 6580513"/>
              <a:gd name="connsiteX2858" fmla="*/ 5531329 w 21876926"/>
              <a:gd name="connsiteY2858" fmla="*/ 1902627 h 6580513"/>
              <a:gd name="connsiteX2859" fmla="*/ 5452273 w 21876926"/>
              <a:gd name="connsiteY2859" fmla="*/ 1920001 h 6580513"/>
              <a:gd name="connsiteX2860" fmla="*/ 5419841 w 21876926"/>
              <a:gd name="connsiteY2860" fmla="*/ 1939509 h 6580513"/>
              <a:gd name="connsiteX2861" fmla="*/ 5403625 w 21876926"/>
              <a:gd name="connsiteY2861" fmla="*/ 1905675 h 6580513"/>
              <a:gd name="connsiteX2862" fmla="*/ 5369165 w 21876926"/>
              <a:gd name="connsiteY2862" fmla="*/ 1936156 h 6580513"/>
              <a:gd name="connsiteX2863" fmla="*/ 5382341 w 21876926"/>
              <a:gd name="connsiteY2863" fmla="*/ 1899274 h 6580513"/>
              <a:gd name="connsiteX2864" fmla="*/ 5302272 w 21876926"/>
              <a:gd name="connsiteY2864" fmla="*/ 1883119 h 6580513"/>
              <a:gd name="connsiteX2865" fmla="*/ 5347881 w 21876926"/>
              <a:gd name="connsiteY2865" fmla="*/ 1902627 h 6580513"/>
              <a:gd name="connsiteX2866" fmla="*/ 5347881 w 21876926"/>
              <a:gd name="connsiteY2866" fmla="*/ 1936156 h 6580513"/>
              <a:gd name="connsiteX2867" fmla="*/ 5286056 w 21876926"/>
              <a:gd name="connsiteY2867" fmla="*/ 1941337 h 6580513"/>
              <a:gd name="connsiteX2868" fmla="*/ 5258691 w 21876926"/>
              <a:gd name="connsiteY2868" fmla="*/ 1920001 h 6580513"/>
              <a:gd name="connsiteX2869" fmla="*/ 5289097 w 21876926"/>
              <a:gd name="connsiteY2869" fmla="*/ 1908723 h 6580513"/>
              <a:gd name="connsiteX2870" fmla="*/ 5227271 w 21876926"/>
              <a:gd name="connsiteY2870" fmla="*/ 1888301 h 6580513"/>
              <a:gd name="connsiteX2871" fmla="*/ 5254637 w 21876926"/>
              <a:gd name="connsiteY2871" fmla="*/ 1894397 h 6580513"/>
              <a:gd name="connsiteX2872" fmla="*/ 5154298 w 21876926"/>
              <a:gd name="connsiteY2872" fmla="*/ 1886167 h 6580513"/>
              <a:gd name="connsiteX2873" fmla="*/ 5098554 w 21876926"/>
              <a:gd name="connsiteY2873" fmla="*/ 1883119 h 6580513"/>
              <a:gd name="connsiteX2874" fmla="*/ 5289984 w 21876926"/>
              <a:gd name="connsiteY2874" fmla="*/ 1862964 h 6580513"/>
              <a:gd name="connsiteX2875" fmla="*/ 5053959 w 21876926"/>
              <a:gd name="connsiteY2875" fmla="*/ 1854467 h 6580513"/>
              <a:gd name="connsiteX2876" fmla="*/ 5098554 w 21876926"/>
              <a:gd name="connsiteY2876" fmla="*/ 1883119 h 6580513"/>
              <a:gd name="connsiteX2877" fmla="*/ 4916119 w 21876926"/>
              <a:gd name="connsiteY2877" fmla="*/ 1883119 h 6580513"/>
              <a:gd name="connsiteX2878" fmla="*/ 5053959 w 21876926"/>
              <a:gd name="connsiteY2878" fmla="*/ 1854467 h 6580513"/>
              <a:gd name="connsiteX2879" fmla="*/ 4858349 w 21876926"/>
              <a:gd name="connsiteY2879" fmla="*/ 1853248 h 6580513"/>
              <a:gd name="connsiteX2880" fmla="*/ 4893822 w 21876926"/>
              <a:gd name="connsiteY2880" fmla="*/ 1889520 h 6580513"/>
              <a:gd name="connsiteX2881" fmla="*/ 4874565 w 21876926"/>
              <a:gd name="connsiteY2881" fmla="*/ 1899274 h 6580513"/>
              <a:gd name="connsiteX2882" fmla="*/ 4861389 w 21876926"/>
              <a:gd name="connsiteY2882" fmla="*/ 1863611 h 6580513"/>
              <a:gd name="connsiteX2883" fmla="*/ 4828957 w 21876926"/>
              <a:gd name="connsiteY2883" fmla="*/ 1886167 h 6580513"/>
              <a:gd name="connsiteX2884" fmla="*/ 4858349 w 21876926"/>
              <a:gd name="connsiteY2884" fmla="*/ 1853248 h 6580513"/>
              <a:gd name="connsiteX2885" fmla="*/ 1966006 w 21876926"/>
              <a:gd name="connsiteY2885" fmla="*/ 1849133 h 6580513"/>
              <a:gd name="connsiteX2886" fmla="*/ 1987036 w 21876926"/>
              <a:gd name="connsiteY2886" fmla="*/ 1854467 h 6580513"/>
              <a:gd name="connsiteX2887" fmla="*/ 1889738 w 21876926"/>
              <a:gd name="connsiteY2887" fmla="*/ 1879157 h 6580513"/>
              <a:gd name="connsiteX2888" fmla="*/ 1934333 w 21876926"/>
              <a:gd name="connsiteY2888" fmla="*/ 1849285 h 6580513"/>
              <a:gd name="connsiteX2889" fmla="*/ 1966006 w 21876926"/>
              <a:gd name="connsiteY2889" fmla="*/ 1849133 h 6580513"/>
              <a:gd name="connsiteX2890" fmla="*/ 7685067 w 21876926"/>
              <a:gd name="connsiteY2890" fmla="*/ 1845323 h 6580513"/>
              <a:gd name="connsiteX2891" fmla="*/ 7677972 w 21876926"/>
              <a:gd name="connsiteY2891" fmla="*/ 1855686 h 6580513"/>
              <a:gd name="connsiteX2892" fmla="*/ 7671891 w 21876926"/>
              <a:gd name="connsiteY2892" fmla="*/ 1850505 h 6580513"/>
              <a:gd name="connsiteX2893" fmla="*/ 7667837 w 21876926"/>
              <a:gd name="connsiteY2893" fmla="*/ 1859649 h 6580513"/>
              <a:gd name="connsiteX2894" fmla="*/ 7677972 w 21876926"/>
              <a:gd name="connsiteY2894" fmla="*/ 1855686 h 6580513"/>
              <a:gd name="connsiteX2895" fmla="*/ 7690134 w 21876926"/>
              <a:gd name="connsiteY2895" fmla="*/ 1850505 h 6580513"/>
              <a:gd name="connsiteX2896" fmla="*/ 7685067 w 21876926"/>
              <a:gd name="connsiteY2896" fmla="*/ 1845323 h 6580513"/>
              <a:gd name="connsiteX2897" fmla="*/ 2021496 w 21876926"/>
              <a:gd name="connsiteY2897" fmla="*/ 1833740 h 6580513"/>
              <a:gd name="connsiteX2898" fmla="*/ 2047848 w 21876926"/>
              <a:gd name="connsiteY2898" fmla="*/ 1834959 h 6580513"/>
              <a:gd name="connsiteX2899" fmla="*/ 2013388 w 21876926"/>
              <a:gd name="connsiteY2899" fmla="*/ 1890130 h 6580513"/>
              <a:gd name="connsiteX2900" fmla="*/ 2021496 w 21876926"/>
              <a:gd name="connsiteY2900" fmla="*/ 1833740 h 6580513"/>
              <a:gd name="connsiteX2901" fmla="*/ 7486416 w 21876926"/>
              <a:gd name="connsiteY2901" fmla="*/ 1831911 h 6580513"/>
              <a:gd name="connsiteX2902" fmla="*/ 7511754 w 21876926"/>
              <a:gd name="connsiteY2902" fmla="*/ 1863611 h 6580513"/>
              <a:gd name="connsiteX2903" fmla="*/ 7535065 w 21876926"/>
              <a:gd name="connsiteY2903" fmla="*/ 1858430 h 6580513"/>
              <a:gd name="connsiteX2904" fmla="*/ 7486416 w 21876926"/>
              <a:gd name="connsiteY2904" fmla="*/ 1831911 h 6580513"/>
              <a:gd name="connsiteX2905" fmla="*/ 3191102 w 21876926"/>
              <a:gd name="connsiteY2905" fmla="*/ 1830997 h 6580513"/>
              <a:gd name="connsiteX2906" fmla="*/ 3224549 w 21876926"/>
              <a:gd name="connsiteY2906" fmla="*/ 1875804 h 6580513"/>
              <a:gd name="connsiteX2907" fmla="*/ 3366442 w 21876926"/>
              <a:gd name="connsiteY2907" fmla="*/ 1855686 h 6580513"/>
              <a:gd name="connsiteX2908" fmla="*/ 3335023 w 21876926"/>
              <a:gd name="connsiteY2908" fmla="*/ 1843494 h 6580513"/>
              <a:gd name="connsiteX2909" fmla="*/ 3435361 w 21876926"/>
              <a:gd name="connsiteY2909" fmla="*/ 1855686 h 6580513"/>
              <a:gd name="connsiteX2910" fmla="*/ 3286373 w 21876926"/>
              <a:gd name="connsiteY2910" fmla="*/ 1899274 h 6580513"/>
              <a:gd name="connsiteX2911" fmla="*/ 3372523 w 21876926"/>
              <a:gd name="connsiteY2911" fmla="*/ 1923049 h 6580513"/>
              <a:gd name="connsiteX2912" fmla="*/ 3224549 w 21876926"/>
              <a:gd name="connsiteY2912" fmla="*/ 1981572 h 6580513"/>
              <a:gd name="connsiteX2913" fmla="*/ 3224549 w 21876926"/>
              <a:gd name="connsiteY2913" fmla="*/ 1934327 h 6580513"/>
              <a:gd name="connsiteX2914" fmla="*/ 3276238 w 21876926"/>
              <a:gd name="connsiteY2914" fmla="*/ 1923049 h 6580513"/>
              <a:gd name="connsiteX2915" fmla="*/ 3196170 w 21876926"/>
              <a:gd name="connsiteY2915" fmla="*/ 1899274 h 6580513"/>
              <a:gd name="connsiteX2916" fmla="*/ 3175899 w 21876926"/>
              <a:gd name="connsiteY2916" fmla="*/ 1843494 h 6580513"/>
              <a:gd name="connsiteX2917" fmla="*/ 3191102 w 21876926"/>
              <a:gd name="connsiteY2917" fmla="*/ 1830997 h 6580513"/>
              <a:gd name="connsiteX2918" fmla="*/ 6105997 w 21876926"/>
              <a:gd name="connsiteY2918" fmla="*/ 1802345 h 6580513"/>
              <a:gd name="connsiteX2919" fmla="*/ 6125253 w 21876926"/>
              <a:gd name="connsiteY2919" fmla="*/ 1818805 h 6580513"/>
              <a:gd name="connsiteX2920" fmla="*/ 6112077 w 21876926"/>
              <a:gd name="connsiteY2920" fmla="*/ 1812404 h 6580513"/>
              <a:gd name="connsiteX2921" fmla="*/ 6105997 w 21876926"/>
              <a:gd name="connsiteY2921" fmla="*/ 1833131 h 6580513"/>
              <a:gd name="connsiteX2922" fmla="*/ 6081672 w 21876926"/>
              <a:gd name="connsiteY2922" fmla="*/ 1815452 h 6580513"/>
              <a:gd name="connsiteX2923" fmla="*/ 6105997 w 21876926"/>
              <a:gd name="connsiteY2923" fmla="*/ 1802345 h 6580513"/>
              <a:gd name="connsiteX2924" fmla="*/ 7528984 w 21876926"/>
              <a:gd name="connsiteY2924" fmla="*/ 1761196 h 6580513"/>
              <a:gd name="connsiteX2925" fmla="*/ 7573579 w 21876926"/>
              <a:gd name="connsiteY2925" fmla="*/ 1792286 h 6580513"/>
              <a:gd name="connsiteX2926" fmla="*/ 7491483 w 21876926"/>
              <a:gd name="connsiteY2926" fmla="*/ 1778570 h 6580513"/>
              <a:gd name="connsiteX2927" fmla="*/ 7528984 w 21876926"/>
              <a:gd name="connsiteY2927" fmla="*/ 1761196 h 6580513"/>
              <a:gd name="connsiteX2928" fmla="*/ 2602245 w 21876926"/>
              <a:gd name="connsiteY2928" fmla="*/ 1754185 h 6580513"/>
              <a:gd name="connsiteX2929" fmla="*/ 2513055 w 21876926"/>
              <a:gd name="connsiteY2929" fmla="*/ 1833740 h 6580513"/>
              <a:gd name="connsiteX2930" fmla="*/ 2499879 w 21876926"/>
              <a:gd name="connsiteY2930" fmla="*/ 1854467 h 6580513"/>
              <a:gd name="connsiteX2931" fmla="*/ 2510014 w 21876926"/>
              <a:gd name="connsiteY2931" fmla="*/ 1879157 h 6580513"/>
              <a:gd name="connsiteX2932" fmla="*/ 2419811 w 21876926"/>
              <a:gd name="connsiteY2932" fmla="*/ 1872756 h 6580513"/>
              <a:gd name="connsiteX2933" fmla="*/ 2602245 w 21876926"/>
              <a:gd name="connsiteY2933" fmla="*/ 1754185 h 6580513"/>
              <a:gd name="connsiteX2934" fmla="*/ 8184734 w 21876926"/>
              <a:gd name="connsiteY2934" fmla="*/ 1722181 h 6580513"/>
              <a:gd name="connsiteX2935" fmla="*/ 8081355 w 21876926"/>
              <a:gd name="connsiteY2935" fmla="*/ 1737116 h 6580513"/>
              <a:gd name="connsiteX2936" fmla="*/ 8184734 w 21876926"/>
              <a:gd name="connsiteY2936" fmla="*/ 1722181 h 6580513"/>
              <a:gd name="connsiteX2937" fmla="*/ 21635207 w 21876926"/>
              <a:gd name="connsiteY2937" fmla="*/ 1604829 h 6580513"/>
              <a:gd name="connsiteX2938" fmla="*/ 21675747 w 21876926"/>
              <a:gd name="connsiteY2938" fmla="*/ 1610926 h 6580513"/>
              <a:gd name="connsiteX2939" fmla="*/ 21610883 w 21876926"/>
              <a:gd name="connsiteY2939" fmla="*/ 1636529 h 6580513"/>
              <a:gd name="connsiteX2940" fmla="*/ 21635207 w 21876926"/>
              <a:gd name="connsiteY2940" fmla="*/ 1604829 h 6580513"/>
              <a:gd name="connsiteX2941" fmla="*/ 7354658 w 21876926"/>
              <a:gd name="connsiteY2941" fmla="*/ 1602696 h 6580513"/>
              <a:gd name="connsiteX2942" fmla="*/ 7394185 w 21876926"/>
              <a:gd name="connsiteY2942" fmla="*/ 1633481 h 6580513"/>
              <a:gd name="connsiteX2943" fmla="*/ 7325265 w 21876926"/>
              <a:gd name="connsiteY2943" fmla="*/ 1628300 h 6580513"/>
              <a:gd name="connsiteX2944" fmla="*/ 7354658 w 21876926"/>
              <a:gd name="connsiteY2944" fmla="*/ 1602696 h 6580513"/>
              <a:gd name="connsiteX2945" fmla="*/ 21563247 w 21876926"/>
              <a:gd name="connsiteY2945" fmla="*/ 1598429 h 6580513"/>
              <a:gd name="connsiteX2946" fmla="*/ 21596695 w 21876926"/>
              <a:gd name="connsiteY2946" fmla="*/ 1613059 h 6580513"/>
              <a:gd name="connsiteX2947" fmla="*/ 21563247 w 21876926"/>
              <a:gd name="connsiteY2947" fmla="*/ 1598429 h 6580513"/>
              <a:gd name="connsiteX2948" fmla="*/ 21477099 w 21876926"/>
              <a:gd name="connsiteY2948" fmla="*/ 1590504 h 6580513"/>
              <a:gd name="connsiteX2949" fmla="*/ 21477099 w 21876926"/>
              <a:gd name="connsiteY2949" fmla="*/ 1615193 h 6580513"/>
              <a:gd name="connsiteX2950" fmla="*/ 21510543 w 21876926"/>
              <a:gd name="connsiteY2950" fmla="*/ 1595685 h 6580513"/>
              <a:gd name="connsiteX2951" fmla="*/ 21524735 w 21876926"/>
              <a:gd name="connsiteY2951" fmla="*/ 1611840 h 6580513"/>
              <a:gd name="connsiteX2952" fmla="*/ 21448719 w 21876926"/>
              <a:gd name="connsiteY2952" fmla="*/ 1634701 h 6580513"/>
              <a:gd name="connsiteX2953" fmla="*/ 21318987 w 21876926"/>
              <a:gd name="connsiteY2953" fmla="*/ 1611840 h 6580513"/>
              <a:gd name="connsiteX2954" fmla="*/ 21477099 w 21876926"/>
              <a:gd name="connsiteY2954" fmla="*/ 1590504 h 6580513"/>
              <a:gd name="connsiteX2955" fmla="*/ 8577981 w 21876926"/>
              <a:gd name="connsiteY2955" fmla="*/ 1542649 h 6580513"/>
              <a:gd name="connsiteX2956" fmla="*/ 8502980 w 21876926"/>
              <a:gd name="connsiteY2956" fmla="*/ 1578311 h 6580513"/>
              <a:gd name="connsiteX2957" fmla="*/ 8577981 w 21876926"/>
              <a:gd name="connsiteY2957" fmla="*/ 1542649 h 6580513"/>
              <a:gd name="connsiteX2958" fmla="*/ 9149608 w 21876926"/>
              <a:gd name="connsiteY2958" fmla="*/ 1474677 h 6580513"/>
              <a:gd name="connsiteX2959" fmla="*/ 9063459 w 21876926"/>
              <a:gd name="connsiteY2959" fmla="*/ 1498452 h 6580513"/>
              <a:gd name="connsiteX2960" fmla="*/ 9182041 w 21876926"/>
              <a:gd name="connsiteY2960" fmla="*/ 1475896 h 6580513"/>
              <a:gd name="connsiteX2961" fmla="*/ 9149608 w 21876926"/>
              <a:gd name="connsiteY2961" fmla="*/ 1474677 h 6580513"/>
              <a:gd name="connsiteX2962" fmla="*/ 19918299 w 21876926"/>
              <a:gd name="connsiteY2962" fmla="*/ 1463399 h 6580513"/>
              <a:gd name="connsiteX2963" fmla="*/ 19946675 w 21876926"/>
              <a:gd name="connsiteY2963" fmla="*/ 1481077 h 6580513"/>
              <a:gd name="connsiteX2964" fmla="*/ 19938567 w 21876926"/>
              <a:gd name="connsiteY2964" fmla="*/ 1508815 h 6580513"/>
              <a:gd name="connsiteX2965" fmla="*/ 19918299 w 21876926"/>
              <a:gd name="connsiteY2965" fmla="*/ 1463399 h 6580513"/>
              <a:gd name="connsiteX2966" fmla="*/ 8996566 w 21876926"/>
              <a:gd name="connsiteY2966" fmla="*/ 1440843 h 6580513"/>
              <a:gd name="connsiteX2967" fmla="*/ 8973255 w 21876926"/>
              <a:gd name="connsiteY2967" fmla="*/ 1485040 h 6580513"/>
              <a:gd name="connsiteX2968" fmla="*/ 9034067 w 21876926"/>
              <a:gd name="connsiteY2968" fmla="*/ 1457607 h 6580513"/>
              <a:gd name="connsiteX2969" fmla="*/ 8996566 w 21876926"/>
              <a:gd name="connsiteY2969" fmla="*/ 1440843 h 6580513"/>
              <a:gd name="connsiteX2970" fmla="*/ 9135419 w 21876926"/>
              <a:gd name="connsiteY2970" fmla="*/ 1427126 h 6580513"/>
              <a:gd name="connsiteX2971" fmla="*/ 9119203 w 21876926"/>
              <a:gd name="connsiteY2971" fmla="*/ 1431089 h 6580513"/>
              <a:gd name="connsiteX2972" fmla="*/ 9099946 w 21876926"/>
              <a:gd name="connsiteY2972" fmla="*/ 1462484 h 6580513"/>
              <a:gd name="connsiteX2973" fmla="*/ 9152649 w 21876926"/>
              <a:gd name="connsiteY2973" fmla="*/ 1435661 h 6580513"/>
              <a:gd name="connsiteX2974" fmla="*/ 9135419 w 21876926"/>
              <a:gd name="connsiteY2974" fmla="*/ 1427126 h 6580513"/>
              <a:gd name="connsiteX2975" fmla="*/ 9292515 w 21876926"/>
              <a:gd name="connsiteY2975" fmla="*/ 1425907 h 6580513"/>
              <a:gd name="connsiteX2976" fmla="*/ 9273258 w 21876926"/>
              <a:gd name="connsiteY2976" fmla="*/ 1429870 h 6580513"/>
              <a:gd name="connsiteX2977" fmla="*/ 9242853 w 21876926"/>
              <a:gd name="connsiteY2977" fmla="*/ 1460351 h 6580513"/>
              <a:gd name="connsiteX2978" fmla="*/ 9316840 w 21876926"/>
              <a:gd name="connsiteY2978" fmla="*/ 1452426 h 6580513"/>
              <a:gd name="connsiteX2979" fmla="*/ 9269204 w 21876926"/>
              <a:gd name="connsiteY2979" fmla="*/ 1446025 h 6580513"/>
              <a:gd name="connsiteX2980" fmla="*/ 9314813 w 21876926"/>
              <a:gd name="connsiteY2980" fmla="*/ 1432918 h 6580513"/>
              <a:gd name="connsiteX2981" fmla="*/ 9292515 w 21876926"/>
              <a:gd name="connsiteY2981" fmla="*/ 1425907 h 6580513"/>
              <a:gd name="connsiteX2982" fmla="*/ 9607721 w 21876926"/>
              <a:gd name="connsiteY2982" fmla="*/ 1409448 h 6580513"/>
              <a:gd name="connsiteX2983" fmla="*/ 9595559 w 21876926"/>
              <a:gd name="connsiteY2983" fmla="*/ 1413105 h 6580513"/>
              <a:gd name="connsiteX2984" fmla="*/ 9633059 w 21876926"/>
              <a:gd name="connsiteY2984" fmla="*/ 1433832 h 6580513"/>
              <a:gd name="connsiteX2985" fmla="*/ 9632046 w 21876926"/>
              <a:gd name="connsiteY2985" fmla="*/ 1426517 h 6580513"/>
              <a:gd name="connsiteX2986" fmla="*/ 9607721 w 21876926"/>
              <a:gd name="connsiteY2986" fmla="*/ 1409448 h 6580513"/>
              <a:gd name="connsiteX2987" fmla="*/ 9714141 w 21876926"/>
              <a:gd name="connsiteY2987" fmla="*/ 1403961 h 6580513"/>
              <a:gd name="connsiteX2988" fmla="*/ 9687789 w 21876926"/>
              <a:gd name="connsiteY2988" fmla="*/ 1439014 h 6580513"/>
              <a:gd name="connsiteX2989" fmla="*/ 9707046 w 21876926"/>
              <a:gd name="connsiteY2989" fmla="*/ 1432918 h 6580513"/>
              <a:gd name="connsiteX2990" fmla="*/ 9713128 w 21876926"/>
              <a:gd name="connsiteY2990" fmla="*/ 1417373 h 6580513"/>
              <a:gd name="connsiteX2991" fmla="*/ 9717182 w 21876926"/>
              <a:gd name="connsiteY2991" fmla="*/ 1429870 h 6580513"/>
              <a:gd name="connsiteX2992" fmla="*/ 9730357 w 21876926"/>
              <a:gd name="connsiteY2992" fmla="*/ 1405180 h 6580513"/>
              <a:gd name="connsiteX2993" fmla="*/ 9713128 w 21876926"/>
              <a:gd name="connsiteY2993" fmla="*/ 1406400 h 6580513"/>
              <a:gd name="connsiteX2994" fmla="*/ 9714141 w 21876926"/>
              <a:gd name="connsiteY2994" fmla="*/ 1403961 h 6580513"/>
              <a:gd name="connsiteX2995" fmla="*/ 6796206 w 21876926"/>
              <a:gd name="connsiteY2995" fmla="*/ 1394207 h 6580513"/>
              <a:gd name="connsiteX2996" fmla="*/ 6777963 w 21876926"/>
              <a:gd name="connsiteY2996" fmla="*/ 1413410 h 6580513"/>
              <a:gd name="connsiteX2997" fmla="*/ 6821545 w 21876926"/>
              <a:gd name="connsiteY2997" fmla="*/ 1410362 h 6580513"/>
              <a:gd name="connsiteX2998" fmla="*/ 6796206 w 21876926"/>
              <a:gd name="connsiteY2998" fmla="*/ 1394207 h 6580513"/>
              <a:gd name="connsiteX2999" fmla="*/ 9626978 w 21876926"/>
              <a:gd name="connsiteY2999" fmla="*/ 1392074 h 6580513"/>
              <a:gd name="connsiteX3000" fmla="*/ 9624951 w 21876926"/>
              <a:gd name="connsiteY3000" fmla="*/ 1401218 h 6580513"/>
              <a:gd name="connsiteX3001" fmla="*/ 9639140 w 21876926"/>
              <a:gd name="connsiteY3001" fmla="*/ 1412191 h 6580513"/>
              <a:gd name="connsiteX3002" fmla="*/ 9658397 w 21876926"/>
              <a:gd name="connsiteY3002" fmla="*/ 1399389 h 6580513"/>
              <a:gd name="connsiteX3003" fmla="*/ 9626978 w 21876926"/>
              <a:gd name="connsiteY3003" fmla="*/ 1392074 h 6580513"/>
              <a:gd name="connsiteX3004" fmla="*/ 9611775 w 21876926"/>
              <a:gd name="connsiteY3004" fmla="*/ 1390854 h 6580513"/>
              <a:gd name="connsiteX3005" fmla="*/ 9576302 w 21876926"/>
              <a:gd name="connsiteY3005" fmla="*/ 1405180 h 6580513"/>
              <a:gd name="connsiteX3006" fmla="*/ 9594545 w 21876926"/>
              <a:gd name="connsiteY3006" fmla="*/ 1412801 h 6580513"/>
              <a:gd name="connsiteX3007" fmla="*/ 9611775 w 21876926"/>
              <a:gd name="connsiteY3007" fmla="*/ 1390854 h 6580513"/>
              <a:gd name="connsiteX3008" fmla="*/ 9797250 w 21876926"/>
              <a:gd name="connsiteY3008" fmla="*/ 1387806 h 6580513"/>
              <a:gd name="connsiteX3009" fmla="*/ 9755696 w 21876926"/>
              <a:gd name="connsiteY3009" fmla="*/ 1408228 h 6580513"/>
              <a:gd name="connsiteX3010" fmla="*/ 9755696 w 21876926"/>
              <a:gd name="connsiteY3010" fmla="*/ 1425907 h 6580513"/>
              <a:gd name="connsiteX3011" fmla="*/ 9774953 w 21876926"/>
              <a:gd name="connsiteY3011" fmla="*/ 1429870 h 6580513"/>
              <a:gd name="connsiteX3012" fmla="*/ 9780020 w 21876926"/>
              <a:gd name="connsiteY3012" fmla="*/ 1426517 h 6580513"/>
              <a:gd name="connsiteX3013" fmla="*/ 9785088 w 21876926"/>
              <a:gd name="connsiteY3013" fmla="*/ 1415544 h 6580513"/>
              <a:gd name="connsiteX3014" fmla="*/ 9798264 w 21876926"/>
              <a:gd name="connsiteY3014" fmla="*/ 1399999 h 6580513"/>
              <a:gd name="connsiteX3015" fmla="*/ 9797250 w 21876926"/>
              <a:gd name="connsiteY3015" fmla="*/ 1387806 h 6580513"/>
              <a:gd name="connsiteX3016" fmla="*/ 9966508 w 21876926"/>
              <a:gd name="connsiteY3016" fmla="*/ 1380491 h 6580513"/>
              <a:gd name="connsiteX3017" fmla="*/ 9958400 w 21876926"/>
              <a:gd name="connsiteY3017" fmla="*/ 1381710 h 6580513"/>
              <a:gd name="connsiteX3018" fmla="*/ 9966508 w 21876926"/>
              <a:gd name="connsiteY3018" fmla="*/ 1382625 h 6580513"/>
              <a:gd name="connsiteX3019" fmla="*/ 9966508 w 21876926"/>
              <a:gd name="connsiteY3019" fmla="*/ 1380491 h 6580513"/>
              <a:gd name="connsiteX3020" fmla="*/ 9998941 w 21876926"/>
              <a:gd name="connsiteY3020" fmla="*/ 1373480 h 6580513"/>
              <a:gd name="connsiteX3021" fmla="*/ 9980698 w 21876926"/>
              <a:gd name="connsiteY3021" fmla="*/ 1377443 h 6580513"/>
              <a:gd name="connsiteX3022" fmla="*/ 9986779 w 21876926"/>
              <a:gd name="connsiteY3022" fmla="*/ 1386892 h 6580513"/>
              <a:gd name="connsiteX3023" fmla="*/ 9990833 w 21876926"/>
              <a:gd name="connsiteY3023" fmla="*/ 1387806 h 6580513"/>
              <a:gd name="connsiteX3024" fmla="*/ 9998941 w 21876926"/>
              <a:gd name="connsiteY3024" fmla="*/ 1373480 h 6580513"/>
              <a:gd name="connsiteX3025" fmla="*/ 9865156 w 21876926"/>
              <a:gd name="connsiteY3025" fmla="*/ 1369518 h 6580513"/>
              <a:gd name="connsiteX3026" fmla="*/ 9836777 w 21876926"/>
              <a:gd name="connsiteY3026" fmla="*/ 1371347 h 6580513"/>
              <a:gd name="connsiteX3027" fmla="*/ 9852994 w 21876926"/>
              <a:gd name="connsiteY3027" fmla="*/ 1382625 h 6580513"/>
              <a:gd name="connsiteX3028" fmla="*/ 9865156 w 21876926"/>
              <a:gd name="connsiteY3028" fmla="*/ 1369518 h 6580513"/>
              <a:gd name="connsiteX3029" fmla="*/ 10156037 w 21876926"/>
              <a:gd name="connsiteY3029" fmla="*/ 1339647 h 6580513"/>
              <a:gd name="connsiteX3030" fmla="*/ 10012117 w 21876926"/>
              <a:gd name="connsiteY3030" fmla="*/ 1370127 h 6580513"/>
              <a:gd name="connsiteX3031" fmla="*/ 10061780 w 21876926"/>
              <a:gd name="connsiteY3031" fmla="*/ 1394817 h 6580513"/>
              <a:gd name="connsiteX3032" fmla="*/ 10087118 w 21876926"/>
              <a:gd name="connsiteY3032" fmla="*/ 1394207 h 6580513"/>
              <a:gd name="connsiteX3033" fmla="*/ 10135767 w 21876926"/>
              <a:gd name="connsiteY3033" fmla="*/ 1367384 h 6580513"/>
              <a:gd name="connsiteX3034" fmla="*/ 10148943 w 21876926"/>
              <a:gd name="connsiteY3034" fmla="*/ 1386892 h 6580513"/>
              <a:gd name="connsiteX3035" fmla="*/ 10158064 w 21876926"/>
              <a:gd name="connsiteY3035" fmla="*/ 1385673 h 6580513"/>
              <a:gd name="connsiteX3036" fmla="*/ 10156037 w 21876926"/>
              <a:gd name="connsiteY3036" fmla="*/ 1339647 h 6580513"/>
              <a:gd name="connsiteX3037" fmla="*/ 9568194 w 21876926"/>
              <a:gd name="connsiteY3037" fmla="*/ 1339647 h 6580513"/>
              <a:gd name="connsiteX3038" fmla="*/ 9534747 w 21876926"/>
              <a:gd name="connsiteY3038" fmla="*/ 1366165 h 6580513"/>
              <a:gd name="connsiteX3039" fmla="*/ 9606708 w 21876926"/>
              <a:gd name="connsiteY3039" fmla="*/ 1357021 h 6580513"/>
              <a:gd name="connsiteX3040" fmla="*/ 9614816 w 21876926"/>
              <a:gd name="connsiteY3040" fmla="*/ 1340866 h 6580513"/>
              <a:gd name="connsiteX3041" fmla="*/ 9568194 w 21876926"/>
              <a:gd name="connsiteY3041" fmla="*/ 1339647 h 6580513"/>
              <a:gd name="connsiteX3042" fmla="*/ 10180362 w 21876926"/>
              <a:gd name="connsiteY3042" fmla="*/ 1334465 h 6580513"/>
              <a:gd name="connsiteX3043" fmla="*/ 10164146 w 21876926"/>
              <a:gd name="connsiteY3043" fmla="*/ 1337818 h 6580513"/>
              <a:gd name="connsiteX3044" fmla="*/ 10180362 w 21876926"/>
              <a:gd name="connsiteY3044" fmla="*/ 1346048 h 6580513"/>
              <a:gd name="connsiteX3045" fmla="*/ 10180362 w 21876926"/>
              <a:gd name="connsiteY3045" fmla="*/ 1334465 h 6580513"/>
              <a:gd name="connsiteX3046" fmla="*/ 20404791 w 21876926"/>
              <a:gd name="connsiteY3046" fmla="*/ 1327454 h 6580513"/>
              <a:gd name="connsiteX3047" fmla="*/ 20487899 w 21876926"/>
              <a:gd name="connsiteY3047" fmla="*/ 1411581 h 6580513"/>
              <a:gd name="connsiteX3048" fmla="*/ 20390599 w 21876926"/>
              <a:gd name="connsiteY3048" fmla="*/ 1390854 h 6580513"/>
              <a:gd name="connsiteX3049" fmla="*/ 20404791 w 21876926"/>
              <a:gd name="connsiteY3049" fmla="*/ 1327454 h 6580513"/>
              <a:gd name="connsiteX3050" fmla="*/ 10211781 w 21876926"/>
              <a:gd name="connsiteY3050" fmla="*/ 1327454 h 6580513"/>
              <a:gd name="connsiteX3051" fmla="*/ 10187457 w 21876926"/>
              <a:gd name="connsiteY3051" fmla="*/ 1332636 h 6580513"/>
              <a:gd name="connsiteX3052" fmla="*/ 10200632 w 21876926"/>
              <a:gd name="connsiteY3052" fmla="*/ 1340866 h 6580513"/>
              <a:gd name="connsiteX3053" fmla="*/ 10211781 w 21876926"/>
              <a:gd name="connsiteY3053" fmla="*/ 1327454 h 6580513"/>
              <a:gd name="connsiteX3054" fmla="*/ 9706033 w 21876926"/>
              <a:gd name="connsiteY3054" fmla="*/ 1318920 h 6580513"/>
              <a:gd name="connsiteX3055" fmla="*/ 9684749 w 21876926"/>
              <a:gd name="connsiteY3055" fmla="*/ 1326540 h 6580513"/>
              <a:gd name="connsiteX3056" fmla="*/ 9663465 w 21876926"/>
              <a:gd name="connsiteY3056" fmla="*/ 1339647 h 6580513"/>
              <a:gd name="connsiteX3057" fmla="*/ 9635086 w 21876926"/>
              <a:gd name="connsiteY3057" fmla="*/ 1357935 h 6580513"/>
              <a:gd name="connsiteX3058" fmla="*/ 9753669 w 21876926"/>
              <a:gd name="connsiteY3058" fmla="*/ 1346048 h 6580513"/>
              <a:gd name="connsiteX3059" fmla="*/ 9726303 w 21876926"/>
              <a:gd name="connsiteY3059" fmla="*/ 1318920 h 6580513"/>
              <a:gd name="connsiteX3060" fmla="*/ 9706033 w 21876926"/>
              <a:gd name="connsiteY3060" fmla="*/ 1318920 h 6580513"/>
              <a:gd name="connsiteX3061" fmla="*/ 9075621 w 21876926"/>
              <a:gd name="connsiteY3061" fmla="*/ 1313128 h 6580513"/>
              <a:gd name="connsiteX3062" fmla="*/ 8999607 w 21876926"/>
              <a:gd name="connsiteY3062" fmla="*/ 1340866 h 6580513"/>
              <a:gd name="connsiteX3063" fmla="*/ 9075621 w 21876926"/>
              <a:gd name="connsiteY3063" fmla="*/ 1313128 h 6580513"/>
              <a:gd name="connsiteX3064" fmla="*/ 20336883 w 21876926"/>
              <a:gd name="connsiteY3064" fmla="*/ 1309166 h 6580513"/>
              <a:gd name="connsiteX3065" fmla="*/ 20368303 w 21876926"/>
              <a:gd name="connsiteY3065" fmla="*/ 1390854 h 6580513"/>
              <a:gd name="connsiteX3066" fmla="*/ 20326747 w 21876926"/>
              <a:gd name="connsiteY3066" fmla="*/ 1385673 h 6580513"/>
              <a:gd name="connsiteX3067" fmla="*/ 20343979 w 21876926"/>
              <a:gd name="connsiteY3067" fmla="*/ 1331417 h 6580513"/>
              <a:gd name="connsiteX3068" fmla="*/ 20313571 w 21876926"/>
              <a:gd name="connsiteY3068" fmla="*/ 1360374 h 6580513"/>
              <a:gd name="connsiteX3069" fmla="*/ 20281139 w 21876926"/>
              <a:gd name="connsiteY3069" fmla="*/ 1328674 h 6580513"/>
              <a:gd name="connsiteX3070" fmla="*/ 20336883 w 21876926"/>
              <a:gd name="connsiteY3070" fmla="*/ 1309166 h 6580513"/>
              <a:gd name="connsiteX3071" fmla="*/ 10235092 w 21876926"/>
              <a:gd name="connsiteY3071" fmla="*/ 1278075 h 6580513"/>
              <a:gd name="connsiteX3072" fmla="*/ 10214822 w 21876926"/>
              <a:gd name="connsiteY3072" fmla="*/ 1280209 h 6580513"/>
              <a:gd name="connsiteX3073" fmla="*/ 10187457 w 21876926"/>
              <a:gd name="connsiteY3073" fmla="*/ 1283257 h 6580513"/>
              <a:gd name="connsiteX3074" fmla="*/ 10210768 w 21876926"/>
              <a:gd name="connsiteY3074" fmla="*/ 1299717 h 6580513"/>
              <a:gd name="connsiteX3075" fmla="*/ 10171240 w 21876926"/>
              <a:gd name="connsiteY3075" fmla="*/ 1311909 h 6580513"/>
              <a:gd name="connsiteX3076" fmla="*/ 10171240 w 21876926"/>
              <a:gd name="connsiteY3076" fmla="*/ 1287829 h 6580513"/>
              <a:gd name="connsiteX3077" fmla="*/ 10158064 w 21876926"/>
              <a:gd name="connsiteY3077" fmla="*/ 1307032 h 6580513"/>
              <a:gd name="connsiteX3078" fmla="*/ 10225971 w 21876926"/>
              <a:gd name="connsiteY3078" fmla="*/ 1324101 h 6580513"/>
              <a:gd name="connsiteX3079" fmla="*/ 10212795 w 21876926"/>
              <a:gd name="connsiteY3079" fmla="*/ 1327454 h 6580513"/>
              <a:gd name="connsiteX3080" fmla="*/ 10211781 w 21876926"/>
              <a:gd name="connsiteY3080" fmla="*/ 1348791 h 6580513"/>
              <a:gd name="connsiteX3081" fmla="*/ 10222930 w 21876926"/>
              <a:gd name="connsiteY3081" fmla="*/ 1356106 h 6580513"/>
              <a:gd name="connsiteX3082" fmla="*/ 10220903 w 21876926"/>
              <a:gd name="connsiteY3082" fmla="*/ 1359154 h 6580513"/>
              <a:gd name="connsiteX3083" fmla="*/ 10247255 w 21876926"/>
              <a:gd name="connsiteY3083" fmla="*/ 1353058 h 6580513"/>
              <a:gd name="connsiteX3084" fmla="*/ 10245228 w 21876926"/>
              <a:gd name="connsiteY3084" fmla="*/ 1325321 h 6580513"/>
              <a:gd name="connsiteX3085" fmla="*/ 10219889 w 21876926"/>
              <a:gd name="connsiteY3085" fmla="*/ 1335684 h 6580513"/>
              <a:gd name="connsiteX3086" fmla="*/ 10244214 w 21876926"/>
              <a:gd name="connsiteY3086" fmla="*/ 1314957 h 6580513"/>
              <a:gd name="connsiteX3087" fmla="*/ 10238133 w 21876926"/>
              <a:gd name="connsiteY3087" fmla="*/ 1278075 h 6580513"/>
              <a:gd name="connsiteX3088" fmla="*/ 10235092 w 21876926"/>
              <a:gd name="connsiteY3088" fmla="*/ 1278075 h 6580513"/>
              <a:gd name="connsiteX3089" fmla="*/ 10474284 w 21876926"/>
              <a:gd name="connsiteY3089" fmla="*/ 1268931 h 6580513"/>
              <a:gd name="connsiteX3090" fmla="*/ 10462122 w 21876926"/>
              <a:gd name="connsiteY3090" fmla="*/ 1276247 h 6580513"/>
              <a:gd name="connsiteX3091" fmla="*/ 10459081 w 21876926"/>
              <a:gd name="connsiteY3091" fmla="*/ 1285391 h 6580513"/>
              <a:gd name="connsiteX3092" fmla="*/ 10451986 w 21876926"/>
              <a:gd name="connsiteY3092" fmla="*/ 1281428 h 6580513"/>
              <a:gd name="connsiteX3093" fmla="*/ 10434756 w 21876926"/>
              <a:gd name="connsiteY3093" fmla="*/ 1314348 h 6580513"/>
              <a:gd name="connsiteX3094" fmla="*/ 10446919 w 21876926"/>
              <a:gd name="connsiteY3094" fmla="*/ 1313128 h 6580513"/>
              <a:gd name="connsiteX3095" fmla="*/ 10448946 w 21876926"/>
              <a:gd name="connsiteY3095" fmla="*/ 1310080 h 6580513"/>
              <a:gd name="connsiteX3096" fmla="*/ 10449959 w 21876926"/>
              <a:gd name="connsiteY3096" fmla="*/ 1306118 h 6580513"/>
              <a:gd name="connsiteX3097" fmla="*/ 10451986 w 21876926"/>
              <a:gd name="connsiteY3097" fmla="*/ 1306118 h 6580513"/>
              <a:gd name="connsiteX3098" fmla="*/ 10453000 w 21876926"/>
              <a:gd name="connsiteY3098" fmla="*/ 1303984 h 6580513"/>
              <a:gd name="connsiteX3099" fmla="*/ 10457054 w 21876926"/>
              <a:gd name="connsiteY3099" fmla="*/ 1304899 h 6580513"/>
              <a:gd name="connsiteX3100" fmla="*/ 10470230 w 21876926"/>
              <a:gd name="connsiteY3100" fmla="*/ 1303984 h 6580513"/>
              <a:gd name="connsiteX3101" fmla="*/ 10474284 w 21876926"/>
              <a:gd name="connsiteY3101" fmla="*/ 1268931 h 6580513"/>
              <a:gd name="connsiteX3102" fmla="*/ 20051071 w 21876926"/>
              <a:gd name="connsiteY3102" fmla="*/ 1261921 h 6580513"/>
              <a:gd name="connsiteX3103" fmla="*/ 20070327 w 21876926"/>
              <a:gd name="connsiteY3103" fmla="*/ 1309166 h 6580513"/>
              <a:gd name="connsiteX3104" fmla="*/ 19987219 w 21876926"/>
              <a:gd name="connsiteY3104" fmla="*/ 1281428 h 6580513"/>
              <a:gd name="connsiteX3105" fmla="*/ 20032827 w 21876926"/>
              <a:gd name="connsiteY3105" fmla="*/ 1286610 h 6580513"/>
              <a:gd name="connsiteX3106" fmla="*/ 10419554 w 21876926"/>
              <a:gd name="connsiteY3106" fmla="*/ 1259787 h 6580513"/>
              <a:gd name="connsiteX3107" fmla="*/ 10358742 w 21876926"/>
              <a:gd name="connsiteY3107" fmla="*/ 1287829 h 6580513"/>
              <a:gd name="connsiteX3108" fmla="*/ 10419554 w 21876926"/>
              <a:gd name="connsiteY3108" fmla="*/ 1259787 h 6580513"/>
              <a:gd name="connsiteX3109" fmla="*/ 9120216 w 21876926"/>
              <a:gd name="connsiteY3109" fmla="*/ 1225344 h 6580513"/>
              <a:gd name="connsiteX3110" fmla="*/ 9069540 w 21876926"/>
              <a:gd name="connsiteY3110" fmla="*/ 1226258 h 6580513"/>
              <a:gd name="connsiteX3111" fmla="*/ 9131365 w 21876926"/>
              <a:gd name="connsiteY3111" fmla="*/ 1231440 h 6580513"/>
              <a:gd name="connsiteX3112" fmla="*/ 9120216 w 21876926"/>
              <a:gd name="connsiteY3112" fmla="*/ 1225344 h 6580513"/>
              <a:gd name="connsiteX3113" fmla="*/ 21064595 w 21876926"/>
              <a:gd name="connsiteY3113" fmla="*/ 1180842 h 6580513"/>
              <a:gd name="connsiteX3114" fmla="*/ 21055471 w 21876926"/>
              <a:gd name="connsiteY3114" fmla="*/ 1196387 h 6580513"/>
              <a:gd name="connsiteX3115" fmla="*/ 21027095 w 21876926"/>
              <a:gd name="connsiteY3115" fmla="*/ 1201569 h 6580513"/>
              <a:gd name="connsiteX3116" fmla="*/ 21064595 w 21876926"/>
              <a:gd name="connsiteY3116" fmla="*/ 1180842 h 6580513"/>
              <a:gd name="connsiteX3117" fmla="*/ 8269869 w 21876926"/>
              <a:gd name="connsiteY3117" fmla="*/ 1171697 h 6580513"/>
              <a:gd name="connsiteX3118" fmla="*/ 8191829 w 21876926"/>
              <a:gd name="connsiteY3118" fmla="*/ 1213761 h 6580513"/>
              <a:gd name="connsiteX3119" fmla="*/ 8212099 w 21876926"/>
              <a:gd name="connsiteY3119" fmla="*/ 1232049 h 6580513"/>
              <a:gd name="connsiteX3120" fmla="*/ 8263789 w 21876926"/>
              <a:gd name="connsiteY3120" fmla="*/ 1204617 h 6580513"/>
              <a:gd name="connsiteX3121" fmla="*/ 8269869 w 21876926"/>
              <a:gd name="connsiteY3121" fmla="*/ 1171697 h 6580513"/>
              <a:gd name="connsiteX3122" fmla="*/ 19853431 w 21876926"/>
              <a:gd name="connsiteY3122" fmla="*/ 1153714 h 6580513"/>
              <a:gd name="connsiteX3123" fmla="*/ 19882823 w 21876926"/>
              <a:gd name="connsiteY3123" fmla="*/ 1163772 h 6580513"/>
              <a:gd name="connsiteX3124" fmla="*/ 19838231 w 21876926"/>
              <a:gd name="connsiteY3124" fmla="*/ 1178098 h 6580513"/>
              <a:gd name="connsiteX3125" fmla="*/ 19853431 w 21876926"/>
              <a:gd name="connsiteY3125" fmla="*/ 1153714 h 6580513"/>
              <a:gd name="connsiteX3126" fmla="*/ 21325071 w 21876926"/>
              <a:gd name="connsiteY3126" fmla="*/ 1149142 h 6580513"/>
              <a:gd name="connsiteX3127" fmla="*/ 21405139 w 21876926"/>
              <a:gd name="connsiteY3127" fmla="*/ 1166516 h 6580513"/>
              <a:gd name="connsiteX3128" fmla="*/ 21242975 w 21876926"/>
              <a:gd name="connsiteY3128" fmla="*/ 1173831 h 6580513"/>
              <a:gd name="connsiteX3129" fmla="*/ 21325071 w 21876926"/>
              <a:gd name="connsiteY3129" fmla="*/ 1149142 h 6580513"/>
              <a:gd name="connsiteX3130" fmla="*/ 10774287 w 21876926"/>
              <a:gd name="connsiteY3130" fmla="*/ 1141217 h 6580513"/>
              <a:gd name="connsiteX3131" fmla="*/ 10729692 w 21876926"/>
              <a:gd name="connsiteY3131" fmla="*/ 1157676 h 6580513"/>
              <a:gd name="connsiteX3132" fmla="*/ 10730705 w 21876926"/>
              <a:gd name="connsiteY3132" fmla="*/ 1176879 h 6580513"/>
              <a:gd name="connsiteX3133" fmla="*/ 10774287 w 21876926"/>
              <a:gd name="connsiteY3133" fmla="*/ 1141217 h 6580513"/>
              <a:gd name="connsiteX3134" fmla="*/ 10681043 w 21876926"/>
              <a:gd name="connsiteY3134" fmla="*/ 1138169 h 6580513"/>
              <a:gd name="connsiteX3135" fmla="*/ 10674962 w 21876926"/>
              <a:gd name="connsiteY3135" fmla="*/ 1161639 h 6580513"/>
              <a:gd name="connsiteX3136" fmla="*/ 10641515 w 21876926"/>
              <a:gd name="connsiteY3136" fmla="*/ 1176879 h 6580513"/>
              <a:gd name="connsiteX3137" fmla="*/ 10696246 w 21876926"/>
              <a:gd name="connsiteY3137" fmla="*/ 1183280 h 6580513"/>
              <a:gd name="connsiteX3138" fmla="*/ 10681043 w 21876926"/>
              <a:gd name="connsiteY3138" fmla="*/ 1138169 h 6580513"/>
              <a:gd name="connsiteX3139" fmla="*/ 20066271 w 21876926"/>
              <a:gd name="connsiteY3139" fmla="*/ 1098544 h 6580513"/>
              <a:gd name="connsiteX3140" fmla="*/ 20105799 w 21876926"/>
              <a:gd name="connsiteY3140" fmla="*/ 1101287 h 6580513"/>
              <a:gd name="connsiteX3141" fmla="*/ 20257827 w 21876926"/>
              <a:gd name="connsiteY3141" fmla="*/ 1168649 h 6580513"/>
              <a:gd name="connsiteX3142" fmla="*/ 20246679 w 21876926"/>
              <a:gd name="connsiteY3142" fmla="*/ 1221076 h 6580513"/>
              <a:gd name="connsiteX3143" fmla="*/ 20314587 w 21876926"/>
              <a:gd name="connsiteY3143" fmla="*/ 1294840 h 6580513"/>
              <a:gd name="connsiteX3144" fmla="*/ 20250735 w 21876926"/>
              <a:gd name="connsiteY3144" fmla="*/ 1300936 h 6580513"/>
              <a:gd name="connsiteX3145" fmla="*/ 20264923 w 21876926"/>
              <a:gd name="connsiteY3145" fmla="*/ 1335684 h 6580513"/>
              <a:gd name="connsiteX3146" fmla="*/ 19980123 w 21876926"/>
              <a:gd name="connsiteY3146" fmla="*/ 1171697 h 6580513"/>
              <a:gd name="connsiteX3147" fmla="*/ 20066271 w 21876926"/>
              <a:gd name="connsiteY3147" fmla="*/ 1098544 h 6580513"/>
              <a:gd name="connsiteX3148" fmla="*/ 10486446 w 21876926"/>
              <a:gd name="connsiteY3148" fmla="*/ 1080865 h 6580513"/>
              <a:gd name="connsiteX3149" fmla="*/ 10463135 w 21876926"/>
              <a:gd name="connsiteY3149" fmla="*/ 1093362 h 6580513"/>
              <a:gd name="connsiteX3150" fmla="*/ 10473270 w 21876926"/>
              <a:gd name="connsiteY3150" fmla="*/ 1106469 h 6580513"/>
              <a:gd name="connsiteX3151" fmla="*/ 10486446 w 21876926"/>
              <a:gd name="connsiteY3151" fmla="*/ 1080865 h 6580513"/>
              <a:gd name="connsiteX3152" fmla="*/ 10529014 w 21876926"/>
              <a:gd name="connsiteY3152" fmla="*/ 1076597 h 6580513"/>
              <a:gd name="connsiteX3153" fmla="*/ 10530028 w 21876926"/>
              <a:gd name="connsiteY3153" fmla="*/ 1077817 h 6580513"/>
              <a:gd name="connsiteX3154" fmla="*/ 10495568 w 21876926"/>
              <a:gd name="connsiteY3154" fmla="*/ 1106469 h 6580513"/>
              <a:gd name="connsiteX3155" fmla="*/ 10507730 w 21876926"/>
              <a:gd name="connsiteY3155" fmla="*/ 1129634 h 6580513"/>
              <a:gd name="connsiteX3156" fmla="*/ 10542190 w 21876926"/>
              <a:gd name="connsiteY3156" fmla="*/ 1076597 h 6580513"/>
              <a:gd name="connsiteX3157" fmla="*/ 10529014 w 21876926"/>
              <a:gd name="connsiteY3157" fmla="*/ 1076597 h 6580513"/>
              <a:gd name="connsiteX3158" fmla="*/ 10971924 w 21876926"/>
              <a:gd name="connsiteY3158" fmla="*/ 1040935 h 6580513"/>
              <a:gd name="connsiteX3159" fmla="*/ 10939491 w 21876926"/>
              <a:gd name="connsiteY3159" fmla="*/ 1062271 h 6580513"/>
              <a:gd name="connsiteX3160" fmla="*/ 10979019 w 21876926"/>
              <a:gd name="connsiteY3160" fmla="*/ 1058309 h 6580513"/>
              <a:gd name="connsiteX3161" fmla="*/ 10971924 w 21876926"/>
              <a:gd name="connsiteY3161" fmla="*/ 1040935 h 6580513"/>
              <a:gd name="connsiteX3162" fmla="*/ 11002330 w 21876926"/>
              <a:gd name="connsiteY3162" fmla="*/ 1034839 h 6580513"/>
              <a:gd name="connsiteX3163" fmla="*/ 10978005 w 21876926"/>
              <a:gd name="connsiteY3163" fmla="*/ 1040021 h 6580513"/>
              <a:gd name="connsiteX3164" fmla="*/ 10987127 w 21876926"/>
              <a:gd name="connsiteY3164" fmla="*/ 1050079 h 6580513"/>
              <a:gd name="connsiteX3165" fmla="*/ 11001316 w 21876926"/>
              <a:gd name="connsiteY3165" fmla="*/ 1044897 h 6580513"/>
              <a:gd name="connsiteX3166" fmla="*/ 11002330 w 21876926"/>
              <a:gd name="connsiteY3166" fmla="*/ 1034839 h 6580513"/>
              <a:gd name="connsiteX3167" fmla="*/ 5686397 w 21876926"/>
              <a:gd name="connsiteY3167" fmla="*/ 1034229 h 6580513"/>
              <a:gd name="connsiteX3168" fmla="*/ 5714777 w 21876926"/>
              <a:gd name="connsiteY3168" fmla="*/ 1049165 h 6580513"/>
              <a:gd name="connsiteX3169" fmla="*/ 5675249 w 21876926"/>
              <a:gd name="connsiteY3169" fmla="*/ 1065320 h 6580513"/>
              <a:gd name="connsiteX3170" fmla="*/ 5672209 w 21876926"/>
              <a:gd name="connsiteY3170" fmla="*/ 1036972 h 6580513"/>
              <a:gd name="connsiteX3171" fmla="*/ 5686397 w 21876926"/>
              <a:gd name="connsiteY3171" fmla="*/ 1034229 h 6580513"/>
              <a:gd name="connsiteX3172" fmla="*/ 19724715 w 21876926"/>
              <a:gd name="connsiteY3172" fmla="*/ 1009235 h 6580513"/>
              <a:gd name="connsiteX3173" fmla="*/ 19773363 w 21876926"/>
              <a:gd name="connsiteY3173" fmla="*/ 1032400 h 6580513"/>
              <a:gd name="connsiteX3174" fmla="*/ 19741943 w 21876926"/>
              <a:gd name="connsiteY3174" fmla="*/ 1062271 h 6580513"/>
              <a:gd name="connsiteX3175" fmla="*/ 19796675 w 21876926"/>
              <a:gd name="connsiteY3175" fmla="*/ 1082998 h 6580513"/>
              <a:gd name="connsiteX3176" fmla="*/ 19820999 w 21876926"/>
              <a:gd name="connsiteY3176" fmla="*/ 1180842 h 6580513"/>
              <a:gd name="connsiteX3177" fmla="*/ 19741943 w 21876926"/>
              <a:gd name="connsiteY3177" fmla="*/ 1115613 h 6580513"/>
              <a:gd name="connsiteX3178" fmla="*/ 19717619 w 21876926"/>
              <a:gd name="connsiteY3178" fmla="*/ 1146398 h 6580513"/>
              <a:gd name="connsiteX3179" fmla="*/ 19645659 w 21876926"/>
              <a:gd name="connsiteY3179" fmla="*/ 1121709 h 6580513"/>
              <a:gd name="connsiteX3180" fmla="*/ 19625391 w 21876926"/>
              <a:gd name="connsiteY3180" fmla="*/ 1098544 h 6580513"/>
              <a:gd name="connsiteX3181" fmla="*/ 19635527 w 21876926"/>
              <a:gd name="connsiteY3181" fmla="*/ 1062271 h 6580513"/>
              <a:gd name="connsiteX3182" fmla="*/ 19601067 w 21876926"/>
              <a:gd name="connsiteY3182" fmla="*/ 1047946 h 6580513"/>
              <a:gd name="connsiteX3183" fmla="*/ 19724715 w 21876926"/>
              <a:gd name="connsiteY3183" fmla="*/ 1009235 h 6580513"/>
              <a:gd name="connsiteX3184" fmla="*/ 11092533 w 21876926"/>
              <a:gd name="connsiteY3184" fmla="*/ 990946 h 6580513"/>
              <a:gd name="connsiteX3185" fmla="*/ 11070236 w 21876926"/>
              <a:gd name="connsiteY3185" fmla="*/ 1000091 h 6580513"/>
              <a:gd name="connsiteX3186" fmla="*/ 11085439 w 21876926"/>
              <a:gd name="connsiteY3186" fmla="*/ 1004053 h 6580513"/>
              <a:gd name="connsiteX3187" fmla="*/ 11076317 w 21876926"/>
              <a:gd name="connsiteY3187" fmla="*/ 1014417 h 6580513"/>
              <a:gd name="connsiteX3188" fmla="*/ 11136115 w 21876926"/>
              <a:gd name="connsiteY3188" fmla="*/ 997957 h 6580513"/>
              <a:gd name="connsiteX3189" fmla="*/ 11092533 w 21876926"/>
              <a:gd name="connsiteY3189" fmla="*/ 990946 h 6580513"/>
              <a:gd name="connsiteX3190" fmla="*/ 10969897 w 21876926"/>
              <a:gd name="connsiteY3190" fmla="*/ 962295 h 6580513"/>
              <a:gd name="connsiteX3191" fmla="*/ 10874626 w 21876926"/>
              <a:gd name="connsiteY3191" fmla="*/ 1034839 h 6580513"/>
              <a:gd name="connsiteX3192" fmla="*/ 10845234 w 21876926"/>
              <a:gd name="connsiteY3192" fmla="*/ 1005272 h 6580513"/>
              <a:gd name="connsiteX3193" fmla="*/ 10688137 w 21876926"/>
              <a:gd name="connsiteY3193" fmla="*/ 1086046 h 6580513"/>
              <a:gd name="connsiteX3194" fmla="*/ 10728678 w 21876926"/>
              <a:gd name="connsiteY3194" fmla="*/ 1050079 h 6580513"/>
              <a:gd name="connsiteX3195" fmla="*/ 10616177 w 21876926"/>
              <a:gd name="connsiteY3195" fmla="*/ 1101287 h 6580513"/>
              <a:gd name="connsiteX3196" fmla="*/ 10585771 w 21876926"/>
              <a:gd name="connsiteY3196" fmla="*/ 1061357 h 6580513"/>
              <a:gd name="connsiteX3197" fmla="*/ 10543204 w 21876926"/>
              <a:gd name="connsiteY3197" fmla="*/ 1076597 h 6580513"/>
              <a:gd name="connsiteX3198" fmla="*/ 10547258 w 21876926"/>
              <a:gd name="connsiteY3198" fmla="*/ 1145179 h 6580513"/>
              <a:gd name="connsiteX3199" fmla="*/ 10577663 w 21876926"/>
              <a:gd name="connsiteY3199" fmla="*/ 1125062 h 6580513"/>
              <a:gd name="connsiteX3200" fmla="*/ 10588812 w 21876926"/>
              <a:gd name="connsiteY3200" fmla="*/ 1155543 h 6580513"/>
              <a:gd name="connsiteX3201" fmla="*/ 10593880 w 21876926"/>
              <a:gd name="connsiteY3201" fmla="*/ 1148532 h 6580513"/>
              <a:gd name="connsiteX3202" fmla="*/ 10603001 w 21876926"/>
              <a:gd name="connsiteY3202" fmla="*/ 1180232 h 6580513"/>
              <a:gd name="connsiteX3203" fmla="*/ 10637461 w 21876926"/>
              <a:gd name="connsiteY3203" fmla="*/ 1122623 h 6580513"/>
              <a:gd name="connsiteX3204" fmla="*/ 10661786 w 21876926"/>
              <a:gd name="connsiteY3204" fmla="*/ 1088180 h 6580513"/>
              <a:gd name="connsiteX3205" fmla="*/ 10663813 w 21876926"/>
              <a:gd name="connsiteY3205" fmla="*/ 1119880 h 6580513"/>
              <a:gd name="connsiteX3206" fmla="*/ 10878680 w 21876926"/>
              <a:gd name="connsiteY3206" fmla="*/ 1076597 h 6580513"/>
              <a:gd name="connsiteX3207" fmla="*/ 10888815 w 21876926"/>
              <a:gd name="connsiteY3207" fmla="*/ 1109517 h 6580513"/>
              <a:gd name="connsiteX3208" fmla="*/ 10911113 w 21876926"/>
              <a:gd name="connsiteY3208" fmla="*/ 1042154 h 6580513"/>
              <a:gd name="connsiteX3209" fmla="*/ 10963816 w 21876926"/>
              <a:gd name="connsiteY3209" fmla="*/ 1027828 h 6580513"/>
              <a:gd name="connsiteX3210" fmla="*/ 10969897 w 21876926"/>
              <a:gd name="connsiteY3210" fmla="*/ 962295 h 6580513"/>
              <a:gd name="connsiteX3211" fmla="*/ 17396651 w 21876926"/>
              <a:gd name="connsiteY3211" fmla="*/ 947664 h 6580513"/>
              <a:gd name="connsiteX3212" fmla="*/ 17394623 w 21876926"/>
              <a:gd name="connsiteY3212" fmla="*/ 948883 h 6580513"/>
              <a:gd name="connsiteX3213" fmla="*/ 17377395 w 21876926"/>
              <a:gd name="connsiteY3213" fmla="*/ 972048 h 6580513"/>
              <a:gd name="connsiteX3214" fmla="*/ 17380435 w 21876926"/>
              <a:gd name="connsiteY3214" fmla="*/ 984545 h 6580513"/>
              <a:gd name="connsiteX3215" fmla="*/ 17398679 w 21876926"/>
              <a:gd name="connsiteY3215" fmla="*/ 954979 h 6580513"/>
              <a:gd name="connsiteX3216" fmla="*/ 17396651 w 21876926"/>
              <a:gd name="connsiteY3216" fmla="*/ 947664 h 6580513"/>
              <a:gd name="connsiteX3217" fmla="*/ 17438207 w 21876926"/>
              <a:gd name="connsiteY3217" fmla="*/ 945530 h 6580513"/>
              <a:gd name="connsiteX3218" fmla="*/ 17427055 w 21876926"/>
              <a:gd name="connsiteY3218" fmla="*/ 952845 h 6580513"/>
              <a:gd name="connsiteX3219" fmla="*/ 17434151 w 21876926"/>
              <a:gd name="connsiteY3219" fmla="*/ 961075 h 6580513"/>
              <a:gd name="connsiteX3220" fmla="*/ 17387531 w 21876926"/>
              <a:gd name="connsiteY3220" fmla="*/ 984545 h 6580513"/>
              <a:gd name="connsiteX3221" fmla="*/ 17389555 w 21876926"/>
              <a:gd name="connsiteY3221" fmla="*/ 991556 h 6580513"/>
              <a:gd name="connsiteX3222" fmla="*/ 17478747 w 21876926"/>
              <a:gd name="connsiteY3222" fmla="*/ 992775 h 6580513"/>
              <a:gd name="connsiteX3223" fmla="*/ 17506111 w 21876926"/>
              <a:gd name="connsiteY3223" fmla="*/ 1058309 h 6580513"/>
              <a:gd name="connsiteX3224" fmla="*/ 17534491 w 21876926"/>
              <a:gd name="connsiteY3224" fmla="*/ 1042764 h 6580513"/>
              <a:gd name="connsiteX3225" fmla="*/ 17535503 w 21876926"/>
              <a:gd name="connsiteY3225" fmla="*/ 1042154 h 6580513"/>
              <a:gd name="connsiteX3226" fmla="*/ 17542599 w 21876926"/>
              <a:gd name="connsiteY3226" fmla="*/ 1028438 h 6580513"/>
              <a:gd name="connsiteX3227" fmla="*/ 17520299 w 21876926"/>
              <a:gd name="connsiteY3227" fmla="*/ 1009235 h 6580513"/>
              <a:gd name="connsiteX3228" fmla="*/ 17510167 w 21876926"/>
              <a:gd name="connsiteY3228" fmla="*/ 1007101 h 6580513"/>
              <a:gd name="connsiteX3229" fmla="*/ 17515235 w 21876926"/>
              <a:gd name="connsiteY3229" fmla="*/ 1004053 h 6580513"/>
              <a:gd name="connsiteX3230" fmla="*/ 17438207 w 21876926"/>
              <a:gd name="connsiteY3230" fmla="*/ 945530 h 6580513"/>
              <a:gd name="connsiteX3231" fmla="*/ 11018546 w 21876926"/>
              <a:gd name="connsiteY3231" fmla="*/ 935776 h 6580513"/>
              <a:gd name="connsiteX3232" fmla="*/ 11011451 w 21876926"/>
              <a:gd name="connsiteY3232" fmla="*/ 939739 h 6580513"/>
              <a:gd name="connsiteX3233" fmla="*/ 11009424 w 21876926"/>
              <a:gd name="connsiteY3233" fmla="*/ 936386 h 6580513"/>
              <a:gd name="connsiteX3234" fmla="*/ 10985100 w 21876926"/>
              <a:gd name="connsiteY3234" fmla="*/ 961075 h 6580513"/>
              <a:gd name="connsiteX3235" fmla="*/ 10981046 w 21876926"/>
              <a:gd name="connsiteY3235" fmla="*/ 1004053 h 6580513"/>
              <a:gd name="connsiteX3236" fmla="*/ 11018546 w 21876926"/>
              <a:gd name="connsiteY3236" fmla="*/ 986374 h 6580513"/>
              <a:gd name="connsiteX3237" fmla="*/ 11020573 w 21876926"/>
              <a:gd name="connsiteY3237" fmla="*/ 972048 h 6580513"/>
              <a:gd name="connsiteX3238" fmla="*/ 11030708 w 21876926"/>
              <a:gd name="connsiteY3238" fmla="*/ 980583 h 6580513"/>
              <a:gd name="connsiteX3239" fmla="*/ 11061114 w 21876926"/>
              <a:gd name="connsiteY3239" fmla="*/ 954979 h 6580513"/>
              <a:gd name="connsiteX3240" fmla="*/ 11054019 w 21876926"/>
              <a:gd name="connsiteY3240" fmla="*/ 938519 h 6580513"/>
              <a:gd name="connsiteX3241" fmla="*/ 11018546 w 21876926"/>
              <a:gd name="connsiteY3241" fmla="*/ 935776 h 6580513"/>
              <a:gd name="connsiteX3242" fmla="*/ 17310503 w 21876926"/>
              <a:gd name="connsiteY3242" fmla="*/ 920231 h 6580513"/>
              <a:gd name="connsiteX3243" fmla="*/ 17296311 w 21876926"/>
              <a:gd name="connsiteY3243" fmla="*/ 928156 h 6580513"/>
              <a:gd name="connsiteX3244" fmla="*/ 17309487 w 21876926"/>
              <a:gd name="connsiteY3244" fmla="*/ 936386 h 6580513"/>
              <a:gd name="connsiteX3245" fmla="*/ 17292259 w 21876926"/>
              <a:gd name="connsiteY3245" fmla="*/ 932423 h 6580513"/>
              <a:gd name="connsiteX3246" fmla="*/ 17290231 w 21876926"/>
              <a:gd name="connsiteY3246" fmla="*/ 933338 h 6580513"/>
              <a:gd name="connsiteX3247" fmla="*/ 17289219 w 21876926"/>
              <a:gd name="connsiteY3247" fmla="*/ 937605 h 6580513"/>
              <a:gd name="connsiteX3248" fmla="*/ 17297327 w 21876926"/>
              <a:gd name="connsiteY3248" fmla="*/ 952845 h 6580513"/>
              <a:gd name="connsiteX3249" fmla="*/ 17281111 w 21876926"/>
              <a:gd name="connsiteY3249" fmla="*/ 958027 h 6580513"/>
              <a:gd name="connsiteX3250" fmla="*/ 17279083 w 21876926"/>
              <a:gd name="connsiteY3250" fmla="*/ 964123 h 6580513"/>
              <a:gd name="connsiteX3251" fmla="*/ 17340907 w 21876926"/>
              <a:gd name="connsiteY3251" fmla="*/ 980583 h 6580513"/>
              <a:gd name="connsiteX3252" fmla="*/ 17342935 w 21876926"/>
              <a:gd name="connsiteY3252" fmla="*/ 951931 h 6580513"/>
              <a:gd name="connsiteX3253" fmla="*/ 17364219 w 21876926"/>
              <a:gd name="connsiteY3253" fmla="*/ 957113 h 6580513"/>
              <a:gd name="connsiteX3254" fmla="*/ 17370299 w 21876926"/>
              <a:gd name="connsiteY3254" fmla="*/ 946749 h 6580513"/>
              <a:gd name="connsiteX3255" fmla="*/ 17369287 w 21876926"/>
              <a:gd name="connsiteY3255" fmla="*/ 944920 h 6580513"/>
              <a:gd name="connsiteX3256" fmla="*/ 17360163 w 21876926"/>
              <a:gd name="connsiteY3256" fmla="*/ 924193 h 6580513"/>
              <a:gd name="connsiteX3257" fmla="*/ 17360163 w 21876926"/>
              <a:gd name="connsiteY3257" fmla="*/ 923279 h 6580513"/>
              <a:gd name="connsiteX3258" fmla="*/ 17357123 w 21876926"/>
              <a:gd name="connsiteY3258" fmla="*/ 920231 h 6580513"/>
              <a:gd name="connsiteX3259" fmla="*/ 17322663 w 21876926"/>
              <a:gd name="connsiteY3259" fmla="*/ 951931 h 6580513"/>
              <a:gd name="connsiteX3260" fmla="*/ 17310503 w 21876926"/>
              <a:gd name="connsiteY3260" fmla="*/ 920231 h 6580513"/>
              <a:gd name="connsiteX3261" fmla="*/ 20174719 w 21876926"/>
              <a:gd name="connsiteY3261" fmla="*/ 887312 h 6580513"/>
              <a:gd name="connsiteX3262" fmla="*/ 20335871 w 21876926"/>
              <a:gd name="connsiteY3262" fmla="*/ 933338 h 6580513"/>
              <a:gd name="connsiteX3263" fmla="*/ 20295327 w 21876926"/>
              <a:gd name="connsiteY3263" fmla="*/ 939739 h 6580513"/>
              <a:gd name="connsiteX3264" fmla="*/ 20242627 w 21876926"/>
              <a:gd name="connsiteY3264" fmla="*/ 898894 h 6580513"/>
              <a:gd name="connsiteX3265" fmla="*/ 20208167 w 21876926"/>
              <a:gd name="connsiteY3265" fmla="*/ 919012 h 6580513"/>
              <a:gd name="connsiteX3266" fmla="*/ 20174719 w 21876926"/>
              <a:gd name="connsiteY3266" fmla="*/ 887312 h 6580513"/>
              <a:gd name="connsiteX3267" fmla="*/ 20133167 w 21876926"/>
              <a:gd name="connsiteY3267" fmla="*/ 883959 h 6580513"/>
              <a:gd name="connsiteX3268" fmla="*/ 20153435 w 21876926"/>
              <a:gd name="connsiteY3268" fmla="*/ 906819 h 6580513"/>
              <a:gd name="connsiteX3269" fmla="*/ 20136207 w 21876926"/>
              <a:gd name="connsiteY3269" fmla="*/ 927242 h 6580513"/>
              <a:gd name="connsiteX3270" fmla="*/ 20121003 w 21876926"/>
              <a:gd name="connsiteY3270" fmla="*/ 884569 h 6580513"/>
              <a:gd name="connsiteX3271" fmla="*/ 20133167 w 21876926"/>
              <a:gd name="connsiteY3271" fmla="*/ 883959 h 6580513"/>
              <a:gd name="connsiteX3272" fmla="*/ 19925391 w 21876926"/>
              <a:gd name="connsiteY3272" fmla="*/ 872986 h 6580513"/>
              <a:gd name="connsiteX3273" fmla="*/ 19932487 w 21876926"/>
              <a:gd name="connsiteY3273" fmla="*/ 908648 h 6580513"/>
              <a:gd name="connsiteX3274" fmla="*/ 19925391 w 21876926"/>
              <a:gd name="connsiteY3274" fmla="*/ 872986 h 6580513"/>
              <a:gd name="connsiteX3275" fmla="*/ 17715911 w 21876926"/>
              <a:gd name="connsiteY3275" fmla="*/ 872986 h 6580513"/>
              <a:gd name="connsiteX3276" fmla="*/ 17698683 w 21876926"/>
              <a:gd name="connsiteY3276" fmla="*/ 876034 h 6580513"/>
              <a:gd name="connsiteX3277" fmla="*/ 17701723 w 21876926"/>
              <a:gd name="connsiteY3277" fmla="*/ 881216 h 6580513"/>
              <a:gd name="connsiteX3278" fmla="*/ 17715911 w 21876926"/>
              <a:gd name="connsiteY3278" fmla="*/ 872986 h 6580513"/>
              <a:gd name="connsiteX3279" fmla="*/ 17289219 w 21876926"/>
              <a:gd name="connsiteY3279" fmla="*/ 840371 h 6580513"/>
              <a:gd name="connsiteX3280" fmla="*/ 17261851 w 21876926"/>
              <a:gd name="connsiteY3280" fmla="*/ 847687 h 6580513"/>
              <a:gd name="connsiteX3281" fmla="*/ 17300367 w 21876926"/>
              <a:gd name="connsiteY3281" fmla="*/ 869023 h 6580513"/>
              <a:gd name="connsiteX3282" fmla="*/ 17299351 w 21876926"/>
              <a:gd name="connsiteY3282" fmla="*/ 891579 h 6580513"/>
              <a:gd name="connsiteX3283" fmla="*/ 17300367 w 21876926"/>
              <a:gd name="connsiteY3283" fmla="*/ 889750 h 6580513"/>
              <a:gd name="connsiteX3284" fmla="*/ 17326719 w 21876926"/>
              <a:gd name="connsiteY3284" fmla="*/ 854697 h 6580513"/>
              <a:gd name="connsiteX3285" fmla="*/ 17326719 w 21876926"/>
              <a:gd name="connsiteY3285" fmla="*/ 869023 h 6580513"/>
              <a:gd name="connsiteX3286" fmla="*/ 17361179 w 21876926"/>
              <a:gd name="connsiteY3286" fmla="*/ 879996 h 6580513"/>
              <a:gd name="connsiteX3287" fmla="*/ 17342935 w 21876926"/>
              <a:gd name="connsiteY3287" fmla="*/ 844334 h 6580513"/>
              <a:gd name="connsiteX3288" fmla="*/ 17289219 w 21876926"/>
              <a:gd name="connsiteY3288" fmla="*/ 840371 h 6580513"/>
              <a:gd name="connsiteX3289" fmla="*/ 17077391 w 21876926"/>
              <a:gd name="connsiteY3289" fmla="*/ 836104 h 6580513"/>
              <a:gd name="connsiteX3290" fmla="*/ 17086511 w 21876926"/>
              <a:gd name="connsiteY3290" fmla="*/ 842505 h 6580513"/>
              <a:gd name="connsiteX3291" fmla="*/ 17086511 w 21876926"/>
              <a:gd name="connsiteY3291" fmla="*/ 837323 h 6580513"/>
              <a:gd name="connsiteX3292" fmla="*/ 17077391 w 21876926"/>
              <a:gd name="connsiteY3292" fmla="*/ 836104 h 6580513"/>
              <a:gd name="connsiteX3293" fmla="*/ 17143271 w 21876926"/>
              <a:gd name="connsiteY3293" fmla="*/ 821778 h 6580513"/>
              <a:gd name="connsiteX3294" fmla="*/ 17137187 w 21876926"/>
              <a:gd name="connsiteY3294" fmla="*/ 824826 h 6580513"/>
              <a:gd name="connsiteX3295" fmla="*/ 17147323 w 21876926"/>
              <a:gd name="connsiteY3295" fmla="*/ 830008 h 6580513"/>
              <a:gd name="connsiteX3296" fmla="*/ 17143271 w 21876926"/>
              <a:gd name="connsiteY3296" fmla="*/ 821778 h 6580513"/>
              <a:gd name="connsiteX3297" fmla="*/ 17390571 w 21876926"/>
              <a:gd name="connsiteY3297" fmla="*/ 797089 h 6580513"/>
              <a:gd name="connsiteX3298" fmla="*/ 17387531 w 21876926"/>
              <a:gd name="connsiteY3298" fmla="*/ 804404 h 6580513"/>
              <a:gd name="connsiteX3299" fmla="*/ 17393611 w 21876926"/>
              <a:gd name="connsiteY3299" fmla="*/ 797089 h 6580513"/>
              <a:gd name="connsiteX3300" fmla="*/ 17390571 w 21876926"/>
              <a:gd name="connsiteY3300" fmla="*/ 797089 h 6580513"/>
              <a:gd name="connsiteX3301" fmla="*/ 10717530 w 21876926"/>
              <a:gd name="connsiteY3301" fmla="*/ 749234 h 6580513"/>
              <a:gd name="connsiteX3302" fmla="*/ 10655705 w 21876926"/>
              <a:gd name="connsiteY3302" fmla="*/ 764779 h 6580513"/>
              <a:gd name="connsiteX3303" fmla="*/ 10705367 w 21876926"/>
              <a:gd name="connsiteY3303" fmla="*/ 771790 h 6580513"/>
              <a:gd name="connsiteX3304" fmla="*/ 10722597 w 21876926"/>
              <a:gd name="connsiteY3304" fmla="*/ 750453 h 6580513"/>
              <a:gd name="connsiteX3305" fmla="*/ 10717530 w 21876926"/>
              <a:gd name="connsiteY3305" fmla="*/ 749234 h 6580513"/>
              <a:gd name="connsiteX3306" fmla="*/ 8960079 w 21876926"/>
              <a:gd name="connsiteY3306" fmla="*/ 728507 h 6580513"/>
              <a:gd name="connsiteX3307" fmla="*/ 8990485 w 21876926"/>
              <a:gd name="connsiteY3307" fmla="*/ 733993 h 6580513"/>
              <a:gd name="connsiteX3308" fmla="*/ 9033053 w 21876926"/>
              <a:gd name="connsiteY3308" fmla="*/ 756244 h 6580513"/>
              <a:gd name="connsiteX3309" fmla="*/ 8980350 w 21876926"/>
              <a:gd name="connsiteY3309" fmla="*/ 761426 h 6580513"/>
              <a:gd name="connsiteX3310" fmla="*/ 8953998 w 21876926"/>
              <a:gd name="connsiteY3310" fmla="*/ 736127 h 6580513"/>
              <a:gd name="connsiteX3311" fmla="*/ 8960079 w 21876926"/>
              <a:gd name="connsiteY3311" fmla="*/ 728507 h 6580513"/>
              <a:gd name="connsiteX3312" fmla="*/ 17070295 w 21876926"/>
              <a:gd name="connsiteY3312" fmla="*/ 725764 h 6580513"/>
              <a:gd name="connsiteX3313" fmla="*/ 17073335 w 21876926"/>
              <a:gd name="connsiteY3313" fmla="*/ 787335 h 6580513"/>
              <a:gd name="connsiteX3314" fmla="*/ 17107795 w 21876926"/>
              <a:gd name="connsiteY3314" fmla="*/ 757464 h 6580513"/>
              <a:gd name="connsiteX3315" fmla="*/ 17070295 w 21876926"/>
              <a:gd name="connsiteY3315" fmla="*/ 725764 h 6580513"/>
              <a:gd name="connsiteX3316" fmla="*/ 17241583 w 21876926"/>
              <a:gd name="connsiteY3316" fmla="*/ 712352 h 6580513"/>
              <a:gd name="connsiteX3317" fmla="*/ 17256783 w 21876926"/>
              <a:gd name="connsiteY3317" fmla="*/ 744052 h 6580513"/>
              <a:gd name="connsiteX3318" fmla="*/ 17245635 w 21876926"/>
              <a:gd name="connsiteY3318" fmla="*/ 723630 h 6580513"/>
              <a:gd name="connsiteX3319" fmla="*/ 17223339 w 21876926"/>
              <a:gd name="connsiteY3319" fmla="*/ 726983 h 6580513"/>
              <a:gd name="connsiteX3320" fmla="*/ 17241583 w 21876926"/>
              <a:gd name="connsiteY3320" fmla="*/ 712352 h 6580513"/>
              <a:gd name="connsiteX3321" fmla="*/ 8837443 w 21876926"/>
              <a:gd name="connsiteY3321" fmla="*/ 707475 h 6580513"/>
              <a:gd name="connsiteX3322" fmla="*/ 8860754 w 21876926"/>
              <a:gd name="connsiteY3322" fmla="*/ 738870 h 6580513"/>
              <a:gd name="connsiteX3323" fmla="*/ 8813118 w 21876926"/>
              <a:gd name="connsiteY3323" fmla="*/ 736127 h 6580513"/>
              <a:gd name="connsiteX3324" fmla="*/ 8837443 w 21876926"/>
              <a:gd name="connsiteY3324" fmla="*/ 707475 h 6580513"/>
              <a:gd name="connsiteX3325" fmla="*/ 10944559 w 21876926"/>
              <a:gd name="connsiteY3325" fmla="*/ 697112 h 6580513"/>
              <a:gd name="connsiteX3326" fmla="*/ 10959762 w 21876926"/>
              <a:gd name="connsiteY3326" fmla="*/ 707475 h 6580513"/>
              <a:gd name="connsiteX3327" fmla="*/ 10962802 w 21876926"/>
              <a:gd name="connsiteY3327" fmla="*/ 704427 h 6580513"/>
              <a:gd name="connsiteX3328" fmla="*/ 10944559 w 21876926"/>
              <a:gd name="connsiteY3328" fmla="*/ 697112 h 6580513"/>
              <a:gd name="connsiteX3329" fmla="*/ 8687442 w 21876926"/>
              <a:gd name="connsiteY3329" fmla="*/ 692844 h 6580513"/>
              <a:gd name="connsiteX3330" fmla="*/ 8704671 w 21876926"/>
              <a:gd name="connsiteY3330" fmla="*/ 729726 h 6580513"/>
              <a:gd name="connsiteX3331" fmla="*/ 8665144 w 21876926"/>
              <a:gd name="connsiteY3331" fmla="*/ 712352 h 6580513"/>
              <a:gd name="connsiteX3332" fmla="*/ 8687442 w 21876926"/>
              <a:gd name="connsiteY3332" fmla="*/ 692844 h 6580513"/>
              <a:gd name="connsiteX3333" fmla="*/ 17054079 w 21876926"/>
              <a:gd name="connsiteY3333" fmla="*/ 618166 h 6580513"/>
              <a:gd name="connsiteX3334" fmla="*/ 17025703 w 21876926"/>
              <a:gd name="connsiteY3334" fmla="*/ 620300 h 6580513"/>
              <a:gd name="connsiteX3335" fmla="*/ 17045971 w 21876926"/>
              <a:gd name="connsiteY3335" fmla="*/ 631578 h 6580513"/>
              <a:gd name="connsiteX3336" fmla="*/ 17054079 w 21876926"/>
              <a:gd name="connsiteY3336" fmla="*/ 618166 h 6580513"/>
              <a:gd name="connsiteX3337" fmla="*/ 17180771 w 21876926"/>
              <a:gd name="connsiteY3337" fmla="*/ 605974 h 6580513"/>
              <a:gd name="connsiteX3338" fmla="*/ 17079419 w 21876926"/>
              <a:gd name="connsiteY3338" fmla="*/ 615118 h 6580513"/>
              <a:gd name="connsiteX3339" fmla="*/ 17161515 w 21876926"/>
              <a:gd name="connsiteY3339" fmla="*/ 658401 h 6580513"/>
              <a:gd name="connsiteX3340" fmla="*/ 17185839 w 21876926"/>
              <a:gd name="connsiteY3340" fmla="*/ 605974 h 6580513"/>
              <a:gd name="connsiteX3341" fmla="*/ 17180771 w 21876926"/>
              <a:gd name="connsiteY3341" fmla="*/ 605974 h 6580513"/>
              <a:gd name="connsiteX3342" fmla="*/ 17173675 w 21876926"/>
              <a:gd name="connsiteY3342" fmla="*/ 576103 h 6580513"/>
              <a:gd name="connsiteX3343" fmla="*/ 17139215 w 21876926"/>
              <a:gd name="connsiteY3343" fmla="*/ 589515 h 6580513"/>
              <a:gd name="connsiteX3344" fmla="*/ 17186851 w 21876926"/>
              <a:gd name="connsiteY3344" fmla="*/ 587686 h 6580513"/>
              <a:gd name="connsiteX3345" fmla="*/ 17173675 w 21876926"/>
              <a:gd name="connsiteY3345" fmla="*/ 576103 h 6580513"/>
              <a:gd name="connsiteX3346" fmla="*/ 7670877 w 21876926"/>
              <a:gd name="connsiteY3346" fmla="*/ 575189 h 6580513"/>
              <a:gd name="connsiteX3347" fmla="*/ 7800609 w 21876926"/>
              <a:gd name="connsiteY3347" fmla="*/ 595611 h 6580513"/>
              <a:gd name="connsiteX3348" fmla="*/ 7670877 w 21876926"/>
              <a:gd name="connsiteY3348" fmla="*/ 575189 h 6580513"/>
              <a:gd name="connsiteX3349" fmla="*/ 11602335 w 21876926"/>
              <a:gd name="connsiteY3349" fmla="*/ 573360 h 6580513"/>
              <a:gd name="connsiteX3350" fmla="*/ 11597267 w 21876926"/>
              <a:gd name="connsiteY3350" fmla="*/ 578541 h 6580513"/>
              <a:gd name="connsiteX3351" fmla="*/ 11608417 w 21876926"/>
              <a:gd name="connsiteY3351" fmla="*/ 576103 h 6580513"/>
              <a:gd name="connsiteX3352" fmla="*/ 11602335 w 21876926"/>
              <a:gd name="connsiteY3352" fmla="*/ 573360 h 6580513"/>
              <a:gd name="connsiteX3353" fmla="*/ 11504023 w 21876926"/>
              <a:gd name="connsiteY3353" fmla="*/ 571226 h 6580513"/>
              <a:gd name="connsiteX3354" fmla="*/ 11472605 w 21876926"/>
              <a:gd name="connsiteY3354" fmla="*/ 589515 h 6580513"/>
              <a:gd name="connsiteX3355" fmla="*/ 11537471 w 21876926"/>
              <a:gd name="connsiteY3355" fmla="*/ 584333 h 6580513"/>
              <a:gd name="connsiteX3356" fmla="*/ 11504023 w 21876926"/>
              <a:gd name="connsiteY3356" fmla="*/ 571226 h 6580513"/>
              <a:gd name="connsiteX3357" fmla="*/ 11583079 w 21876926"/>
              <a:gd name="connsiteY3357" fmla="*/ 557814 h 6580513"/>
              <a:gd name="connsiteX3358" fmla="*/ 11584091 w 21876926"/>
              <a:gd name="connsiteY3358" fmla="*/ 574274 h 6580513"/>
              <a:gd name="connsiteX3359" fmla="*/ 11603349 w 21876926"/>
              <a:gd name="connsiteY3359" fmla="*/ 562996 h 6580513"/>
              <a:gd name="connsiteX3360" fmla="*/ 11583079 w 21876926"/>
              <a:gd name="connsiteY3360" fmla="*/ 557814 h 6580513"/>
              <a:gd name="connsiteX3361" fmla="*/ 8956025 w 21876926"/>
              <a:gd name="connsiteY3361" fmla="*/ 522152 h 6580513"/>
              <a:gd name="connsiteX3362" fmla="*/ 9033053 w 21876926"/>
              <a:gd name="connsiteY3362" fmla="*/ 554766 h 6580513"/>
              <a:gd name="connsiteX3363" fmla="*/ 8881025 w 21876926"/>
              <a:gd name="connsiteY3363" fmla="*/ 539526 h 6580513"/>
              <a:gd name="connsiteX3364" fmla="*/ 8956025 w 21876926"/>
              <a:gd name="connsiteY3364" fmla="*/ 522152 h 6580513"/>
              <a:gd name="connsiteX3365" fmla="*/ 17094619 w 21876926"/>
              <a:gd name="connsiteY3365" fmla="*/ 493500 h 6580513"/>
              <a:gd name="connsiteX3366" fmla="*/ 17088539 w 21876926"/>
              <a:gd name="connsiteY3366" fmla="*/ 508740 h 6580513"/>
              <a:gd name="connsiteX3367" fmla="*/ 17100703 w 21876926"/>
              <a:gd name="connsiteY3367" fmla="*/ 493500 h 6580513"/>
              <a:gd name="connsiteX3368" fmla="*/ 17094619 w 21876926"/>
              <a:gd name="connsiteY3368" fmla="*/ 493500 h 6580513"/>
              <a:gd name="connsiteX3369" fmla="*/ 12832755 w 21876926"/>
              <a:gd name="connsiteY3369" fmla="*/ 477955 h 6580513"/>
              <a:gd name="connsiteX3370" fmla="*/ 12823631 w 21876926"/>
              <a:gd name="connsiteY3370" fmla="*/ 481917 h 6580513"/>
              <a:gd name="connsiteX3371" fmla="*/ 12796267 w 21876926"/>
              <a:gd name="connsiteY3371" fmla="*/ 497463 h 6580513"/>
              <a:gd name="connsiteX3372" fmla="*/ 12836807 w 21876926"/>
              <a:gd name="connsiteY3372" fmla="*/ 543488 h 6580513"/>
              <a:gd name="connsiteX3373" fmla="*/ 12843903 w 21876926"/>
              <a:gd name="connsiteY3373" fmla="*/ 503559 h 6580513"/>
              <a:gd name="connsiteX3374" fmla="*/ 12816537 w 21876926"/>
              <a:gd name="connsiteY3374" fmla="*/ 496243 h 6580513"/>
              <a:gd name="connsiteX3375" fmla="*/ 12849983 w 21876926"/>
              <a:gd name="connsiteY3375" fmla="*/ 484051 h 6580513"/>
              <a:gd name="connsiteX3376" fmla="*/ 12832755 w 21876926"/>
              <a:gd name="connsiteY3376" fmla="*/ 477955 h 6580513"/>
              <a:gd name="connsiteX3377" fmla="*/ 10905031 w 21876926"/>
              <a:gd name="connsiteY3377" fmla="*/ 456618 h 6580513"/>
              <a:gd name="connsiteX3378" fmla="*/ 10848274 w 21876926"/>
              <a:gd name="connsiteY3378" fmla="*/ 489233 h 6580513"/>
              <a:gd name="connsiteX3379" fmla="*/ 10905031 w 21876926"/>
              <a:gd name="connsiteY3379" fmla="*/ 456618 h 6580513"/>
              <a:gd name="connsiteX3380" fmla="*/ 13254379 w 21876926"/>
              <a:gd name="connsiteY3380" fmla="*/ 409373 h 6580513"/>
              <a:gd name="connsiteX3381" fmla="*/ 13258435 w 21876926"/>
              <a:gd name="connsiteY3381" fmla="*/ 443207 h 6580513"/>
              <a:gd name="connsiteX3382" fmla="*/ 13232083 w 21876926"/>
              <a:gd name="connsiteY3382" fmla="*/ 454789 h 6580513"/>
              <a:gd name="connsiteX3383" fmla="*/ 13207757 w 21876926"/>
              <a:gd name="connsiteY3383" fmla="*/ 420956 h 6580513"/>
              <a:gd name="connsiteX3384" fmla="*/ 13254379 w 21876926"/>
              <a:gd name="connsiteY3384" fmla="*/ 409373 h 6580513"/>
              <a:gd name="connsiteX3385" fmla="*/ 13572627 w 21876926"/>
              <a:gd name="connsiteY3385" fmla="*/ 402362 h 6580513"/>
              <a:gd name="connsiteX3386" fmla="*/ 13548301 w 21876926"/>
              <a:gd name="connsiteY3386" fmla="*/ 457533 h 6580513"/>
              <a:gd name="connsiteX3387" fmla="*/ 13572627 w 21876926"/>
              <a:gd name="connsiteY3387" fmla="*/ 402362 h 6580513"/>
              <a:gd name="connsiteX3388" fmla="*/ 18389903 w 21876926"/>
              <a:gd name="connsiteY3388" fmla="*/ 391085 h 6580513"/>
              <a:gd name="connsiteX3389" fmla="*/ 18423351 w 21876926"/>
              <a:gd name="connsiteY3389" fmla="*/ 424918 h 6580513"/>
              <a:gd name="connsiteX3390" fmla="*/ 18423351 w 21876926"/>
              <a:gd name="connsiteY3390" fmla="*/ 479174 h 6580513"/>
              <a:gd name="connsiteX3391" fmla="*/ 18394971 w 21876926"/>
              <a:gd name="connsiteY3391" fmla="*/ 481917 h 6580513"/>
              <a:gd name="connsiteX3392" fmla="*/ 18358487 w 21876926"/>
              <a:gd name="connsiteY3392" fmla="*/ 476126 h 6580513"/>
              <a:gd name="connsiteX3393" fmla="*/ 18347335 w 21876926"/>
              <a:gd name="connsiteY3393" fmla="*/ 439244 h 6580513"/>
              <a:gd name="connsiteX3394" fmla="*/ 18389903 w 21876926"/>
              <a:gd name="connsiteY3394" fmla="*/ 391085 h 6580513"/>
              <a:gd name="connsiteX3395" fmla="*/ 17323679 w 21876926"/>
              <a:gd name="connsiteY3395" fmla="*/ 391085 h 6580513"/>
              <a:gd name="connsiteX3396" fmla="*/ 17344963 w 21876926"/>
              <a:gd name="connsiteY3396" fmla="*/ 440463 h 6580513"/>
              <a:gd name="connsiteX3397" fmla="*/ 17312527 w 21876926"/>
              <a:gd name="connsiteY3397" fmla="*/ 426747 h 6580513"/>
              <a:gd name="connsiteX3398" fmla="*/ 17323679 w 21876926"/>
              <a:gd name="connsiteY3398" fmla="*/ 391085 h 6580513"/>
              <a:gd name="connsiteX3399" fmla="*/ 17293271 w 21876926"/>
              <a:gd name="connsiteY3399" fmla="*/ 377673 h 6580513"/>
              <a:gd name="connsiteX3400" fmla="*/ 17320635 w 21876926"/>
              <a:gd name="connsiteY3400" fmla="*/ 384074 h 6580513"/>
              <a:gd name="connsiteX3401" fmla="*/ 17278067 w 21876926"/>
              <a:gd name="connsiteY3401" fmla="*/ 400229 h 6580513"/>
              <a:gd name="connsiteX3402" fmla="*/ 17293271 w 21876926"/>
              <a:gd name="connsiteY3402" fmla="*/ 377673 h 6580513"/>
              <a:gd name="connsiteX3403" fmla="*/ 13318231 w 21876926"/>
              <a:gd name="connsiteY3403" fmla="*/ 363347 h 6580513"/>
              <a:gd name="connsiteX3404" fmla="*/ 13336475 w 21876926"/>
              <a:gd name="connsiteY3404" fmla="*/ 435891 h 6580513"/>
              <a:gd name="connsiteX3405" fmla="*/ 13318231 w 21876926"/>
              <a:gd name="connsiteY3405" fmla="*/ 363347 h 6580513"/>
              <a:gd name="connsiteX3406" fmla="*/ 17063203 w 21876926"/>
              <a:gd name="connsiteY3406" fmla="*/ 304214 h 6580513"/>
              <a:gd name="connsiteX3407" fmla="*/ 17067255 w 21876926"/>
              <a:gd name="connsiteY3407" fmla="*/ 311530 h 6580513"/>
              <a:gd name="connsiteX3408" fmla="*/ 17060163 w 21876926"/>
              <a:gd name="connsiteY3408" fmla="*/ 329513 h 6580513"/>
              <a:gd name="connsiteX3409" fmla="*/ 16996311 w 21876926"/>
              <a:gd name="connsiteY3409" fmla="*/ 343839 h 6580513"/>
              <a:gd name="connsiteX3410" fmla="*/ 17029755 w 21876926"/>
              <a:gd name="connsiteY3410" fmla="*/ 389865 h 6580513"/>
              <a:gd name="connsiteX3411" fmla="*/ 17043943 w 21876926"/>
              <a:gd name="connsiteY3411" fmla="*/ 391999 h 6580513"/>
              <a:gd name="connsiteX3412" fmla="*/ 17049011 w 21876926"/>
              <a:gd name="connsiteY3412" fmla="*/ 411507 h 6580513"/>
              <a:gd name="connsiteX3413" fmla="*/ 17056107 w 21876926"/>
              <a:gd name="connsiteY3413" fmla="*/ 421870 h 6580513"/>
              <a:gd name="connsiteX3414" fmla="*/ 17071311 w 21876926"/>
              <a:gd name="connsiteY3414" fmla="*/ 416688 h 6580513"/>
              <a:gd name="connsiteX3415" fmla="*/ 17094619 w 21876926"/>
              <a:gd name="connsiteY3415" fmla="*/ 317321 h 6580513"/>
              <a:gd name="connsiteX3416" fmla="*/ 17063203 w 21876926"/>
              <a:gd name="connsiteY3416" fmla="*/ 304214 h 6580513"/>
              <a:gd name="connsiteX3417" fmla="*/ 13681073 w 21876926"/>
              <a:gd name="connsiteY3417" fmla="*/ 299033 h 6580513"/>
              <a:gd name="connsiteX3418" fmla="*/ 13664857 w 21876926"/>
              <a:gd name="connsiteY3418" fmla="*/ 301166 h 6580513"/>
              <a:gd name="connsiteX3419" fmla="*/ 13673979 w 21876926"/>
              <a:gd name="connsiteY3419" fmla="*/ 314273 h 6580513"/>
              <a:gd name="connsiteX3420" fmla="*/ 13681073 w 21876926"/>
              <a:gd name="connsiteY3420" fmla="*/ 299033 h 6580513"/>
              <a:gd name="connsiteX3421" fmla="*/ 11642877 w 21876926"/>
              <a:gd name="connsiteY3421" fmla="*/ 297204 h 6580513"/>
              <a:gd name="connsiteX3422" fmla="*/ 11685445 w 21876926"/>
              <a:gd name="connsiteY3422" fmla="*/ 313359 h 6580513"/>
              <a:gd name="connsiteX3423" fmla="*/ 11725987 w 21876926"/>
              <a:gd name="connsiteY3423" fmla="*/ 311530 h 6580513"/>
              <a:gd name="connsiteX3424" fmla="*/ 11671255 w 21876926"/>
              <a:gd name="connsiteY3424" fmla="*/ 330733 h 6580513"/>
              <a:gd name="connsiteX3425" fmla="*/ 11654027 w 21876926"/>
              <a:gd name="connsiteY3425" fmla="*/ 308177 h 6580513"/>
              <a:gd name="connsiteX3426" fmla="*/ 11604363 w 21876926"/>
              <a:gd name="connsiteY3426" fmla="*/ 311530 h 6580513"/>
              <a:gd name="connsiteX3427" fmla="*/ 11642877 w 21876926"/>
              <a:gd name="connsiteY3427" fmla="*/ 297204 h 6580513"/>
              <a:gd name="connsiteX3428" fmla="*/ 12752685 w 21876926"/>
              <a:gd name="connsiteY3428" fmla="*/ 292632 h 6580513"/>
              <a:gd name="connsiteX3429" fmla="*/ 12760793 w 21876926"/>
              <a:gd name="connsiteY3429" fmla="*/ 299033 h 6580513"/>
              <a:gd name="connsiteX3430" fmla="*/ 12717211 w 21876926"/>
              <a:gd name="connsiteY3430" fmla="*/ 315492 h 6580513"/>
              <a:gd name="connsiteX3431" fmla="*/ 12740523 w 21876926"/>
              <a:gd name="connsiteY3431" fmla="*/ 295985 h 6580513"/>
              <a:gd name="connsiteX3432" fmla="*/ 12752685 w 21876926"/>
              <a:gd name="connsiteY3432" fmla="*/ 292632 h 6580513"/>
              <a:gd name="connsiteX3433" fmla="*/ 16280761 w 21876926"/>
              <a:gd name="connsiteY3433" fmla="*/ 287450 h 6580513"/>
              <a:gd name="connsiteX3434" fmla="*/ 16149003 w 21876926"/>
              <a:gd name="connsiteY3434" fmla="*/ 326465 h 6580513"/>
              <a:gd name="connsiteX3435" fmla="*/ 16280761 w 21876926"/>
              <a:gd name="connsiteY3435" fmla="*/ 287450 h 6580513"/>
              <a:gd name="connsiteX3436" fmla="*/ 16971983 w 21876926"/>
              <a:gd name="connsiteY3436" fmla="*/ 285621 h 6580513"/>
              <a:gd name="connsiteX3437" fmla="*/ 16941579 w 21876926"/>
              <a:gd name="connsiteY3437" fmla="*/ 358165 h 6580513"/>
              <a:gd name="connsiteX3438" fmla="*/ 16971983 w 21876926"/>
              <a:gd name="connsiteY3438" fmla="*/ 285621 h 6580513"/>
              <a:gd name="connsiteX3439" fmla="*/ 11604363 w 21876926"/>
              <a:gd name="connsiteY3439" fmla="*/ 285621 h 6580513"/>
              <a:gd name="connsiteX3440" fmla="*/ 11540511 w 21876926"/>
              <a:gd name="connsiteY3440" fmla="*/ 304214 h 6580513"/>
              <a:gd name="connsiteX3441" fmla="*/ 11604363 w 21876926"/>
              <a:gd name="connsiteY3441" fmla="*/ 285621 h 6580513"/>
              <a:gd name="connsiteX3442" fmla="*/ 12698969 w 21876926"/>
              <a:gd name="connsiteY3442" fmla="*/ 282268 h 6580513"/>
              <a:gd name="connsiteX3443" fmla="*/ 12563155 w 21876926"/>
              <a:gd name="connsiteY3443" fmla="*/ 331647 h 6580513"/>
              <a:gd name="connsiteX3444" fmla="*/ 12544913 w 21876926"/>
              <a:gd name="connsiteY3444" fmla="*/ 310310 h 6580513"/>
              <a:gd name="connsiteX3445" fmla="*/ 12698969 w 21876926"/>
              <a:gd name="connsiteY3445" fmla="*/ 282268 h 6580513"/>
              <a:gd name="connsiteX3446" fmla="*/ 16899011 w 21876926"/>
              <a:gd name="connsiteY3446" fmla="*/ 281963 h 6580513"/>
              <a:gd name="connsiteX3447" fmla="*/ 16888875 w 21876926"/>
              <a:gd name="connsiteY3447" fmla="*/ 282268 h 6580513"/>
              <a:gd name="connsiteX3448" fmla="*/ 16699347 w 21876926"/>
              <a:gd name="connsiteY3448" fmla="*/ 367310 h 6580513"/>
              <a:gd name="connsiteX3449" fmla="*/ 16770293 w 21876926"/>
              <a:gd name="connsiteY3449" fmla="*/ 389865 h 6580513"/>
              <a:gd name="connsiteX3450" fmla="*/ 16776375 w 21876926"/>
              <a:gd name="connsiteY3450" fmla="*/ 354203 h 6580513"/>
              <a:gd name="connsiteX3451" fmla="*/ 16793603 w 21876926"/>
              <a:gd name="connsiteY3451" fmla="*/ 365481 h 6580513"/>
              <a:gd name="connsiteX3452" fmla="*/ 16845295 w 21876926"/>
              <a:gd name="connsiteY3452" fmla="*/ 365481 h 6580513"/>
              <a:gd name="connsiteX3453" fmla="*/ 16833131 w 21876926"/>
              <a:gd name="connsiteY3453" fmla="*/ 378892 h 6580513"/>
              <a:gd name="connsiteX3454" fmla="*/ 16890903 w 21876926"/>
              <a:gd name="connsiteY3454" fmla="*/ 384684 h 6580513"/>
              <a:gd name="connsiteX3455" fmla="*/ 16916239 w 21876926"/>
              <a:gd name="connsiteY3455" fmla="*/ 297204 h 6580513"/>
              <a:gd name="connsiteX3456" fmla="*/ 16899011 w 21876926"/>
              <a:gd name="connsiteY3456" fmla="*/ 281963 h 6580513"/>
              <a:gd name="connsiteX3457" fmla="*/ 11491417 w 21876926"/>
              <a:gd name="connsiteY3457" fmla="*/ 280963 h 6580513"/>
              <a:gd name="connsiteX3458" fmla="*/ 11518213 w 21876926"/>
              <a:gd name="connsiteY3458" fmla="*/ 292022 h 6580513"/>
              <a:gd name="connsiteX3459" fmla="*/ 11474631 w 21876926"/>
              <a:gd name="connsiteY3459" fmla="*/ 295985 h 6580513"/>
              <a:gd name="connsiteX3460" fmla="*/ 11482739 w 21876926"/>
              <a:gd name="connsiteY3460" fmla="*/ 281659 h 6580513"/>
              <a:gd name="connsiteX3461" fmla="*/ 11491417 w 21876926"/>
              <a:gd name="connsiteY3461" fmla="*/ 280963 h 6580513"/>
              <a:gd name="connsiteX3462" fmla="*/ 12897619 w 21876926"/>
              <a:gd name="connsiteY3462" fmla="*/ 278306 h 6580513"/>
              <a:gd name="connsiteX3463" fmla="*/ 12852011 w 21876926"/>
              <a:gd name="connsiteY3463" fmla="*/ 285621 h 6580513"/>
              <a:gd name="connsiteX3464" fmla="*/ 12948295 w 21876926"/>
              <a:gd name="connsiteY3464" fmla="*/ 285621 h 6580513"/>
              <a:gd name="connsiteX3465" fmla="*/ 12897619 w 21876926"/>
              <a:gd name="connsiteY3465" fmla="*/ 278306 h 6580513"/>
              <a:gd name="connsiteX3466" fmla="*/ 10702327 w 21876926"/>
              <a:gd name="connsiteY3466" fmla="*/ 273429 h 6580513"/>
              <a:gd name="connsiteX3467" fmla="*/ 10828004 w 21876926"/>
              <a:gd name="connsiteY3467" fmla="*/ 279525 h 6580513"/>
              <a:gd name="connsiteX3468" fmla="*/ 10804693 w 21876926"/>
              <a:gd name="connsiteY3468" fmla="*/ 315492 h 6580513"/>
              <a:gd name="connsiteX3469" fmla="*/ 10696246 w 21876926"/>
              <a:gd name="connsiteY3469" fmla="*/ 318540 h 6580513"/>
              <a:gd name="connsiteX3470" fmla="*/ 10702327 w 21876926"/>
              <a:gd name="connsiteY3470" fmla="*/ 273429 h 6580513"/>
              <a:gd name="connsiteX3471" fmla="*/ 13311137 w 21876926"/>
              <a:gd name="connsiteY3471" fmla="*/ 272514 h 6580513"/>
              <a:gd name="connsiteX3472" fmla="*/ 13318231 w 21876926"/>
              <a:gd name="connsiteY3472" fmla="*/ 280439 h 6580513"/>
              <a:gd name="connsiteX3473" fmla="*/ 13430733 w 21876926"/>
              <a:gd name="connsiteY3473" fmla="*/ 297204 h 6580513"/>
              <a:gd name="connsiteX3474" fmla="*/ 13365867 w 21876926"/>
              <a:gd name="connsiteY3474" fmla="*/ 326465 h 6580513"/>
              <a:gd name="connsiteX3475" fmla="*/ 13311137 w 21876926"/>
              <a:gd name="connsiteY3475" fmla="*/ 313359 h 6580513"/>
              <a:gd name="connsiteX3476" fmla="*/ 13311137 w 21876926"/>
              <a:gd name="connsiteY3476" fmla="*/ 272514 h 6580513"/>
              <a:gd name="connsiteX3477" fmla="*/ 10949627 w 21876926"/>
              <a:gd name="connsiteY3477" fmla="*/ 267332 h 6580513"/>
              <a:gd name="connsiteX3478" fmla="*/ 10969897 w 21876926"/>
              <a:gd name="connsiteY3478" fmla="*/ 299947 h 6580513"/>
              <a:gd name="connsiteX3479" fmla="*/ 10923275 w 21876926"/>
              <a:gd name="connsiteY3479" fmla="*/ 293851 h 6580513"/>
              <a:gd name="connsiteX3480" fmla="*/ 10949627 w 21876926"/>
              <a:gd name="connsiteY3480" fmla="*/ 267332 h 6580513"/>
              <a:gd name="connsiteX3481" fmla="*/ 11344901 w 21876926"/>
              <a:gd name="connsiteY3481" fmla="*/ 264284 h 6580513"/>
              <a:gd name="connsiteX3482" fmla="*/ 11464497 w 21876926"/>
              <a:gd name="connsiteY3482" fmla="*/ 286840 h 6580513"/>
              <a:gd name="connsiteX3483" fmla="*/ 11388483 w 21876926"/>
              <a:gd name="connsiteY3483" fmla="*/ 310310 h 6580513"/>
              <a:gd name="connsiteX3484" fmla="*/ 11333751 w 21876926"/>
              <a:gd name="connsiteY3484" fmla="*/ 281659 h 6580513"/>
              <a:gd name="connsiteX3485" fmla="*/ 11344901 w 21876926"/>
              <a:gd name="connsiteY3485" fmla="*/ 264284 h 6580513"/>
              <a:gd name="connsiteX3486" fmla="*/ 13579721 w 21876926"/>
              <a:gd name="connsiteY3486" fmla="*/ 255140 h 6580513"/>
              <a:gd name="connsiteX3487" fmla="*/ 13585803 w 21876926"/>
              <a:gd name="connsiteY3487" fmla="*/ 313359 h 6580513"/>
              <a:gd name="connsiteX3488" fmla="*/ 13538167 w 21876926"/>
              <a:gd name="connsiteY3488" fmla="*/ 301776 h 6580513"/>
              <a:gd name="connsiteX3489" fmla="*/ 13579721 w 21876926"/>
              <a:gd name="connsiteY3489" fmla="*/ 279525 h 6580513"/>
              <a:gd name="connsiteX3490" fmla="*/ 11179696 w 21876926"/>
              <a:gd name="connsiteY3490" fmla="*/ 255140 h 6580513"/>
              <a:gd name="connsiteX3491" fmla="*/ 11200980 w 21876926"/>
              <a:gd name="connsiteY3491" fmla="*/ 297204 h 6580513"/>
              <a:gd name="connsiteX3492" fmla="*/ 11251657 w 21876926"/>
              <a:gd name="connsiteY3492" fmla="*/ 258188 h 6580513"/>
              <a:gd name="connsiteX3493" fmla="*/ 11272941 w 21876926"/>
              <a:gd name="connsiteY3493" fmla="*/ 258188 h 6580513"/>
              <a:gd name="connsiteX3494" fmla="*/ 11333751 w 21876926"/>
              <a:gd name="connsiteY3494" fmla="*/ 311530 h 6580513"/>
              <a:gd name="connsiteX3495" fmla="*/ 11110777 w 21876926"/>
              <a:gd name="connsiteY3495" fmla="*/ 336829 h 6580513"/>
              <a:gd name="connsiteX3496" fmla="*/ 11106723 w 21876926"/>
              <a:gd name="connsiteY3496" fmla="*/ 285621 h 6580513"/>
              <a:gd name="connsiteX3497" fmla="*/ 11179696 w 21876926"/>
              <a:gd name="connsiteY3497" fmla="*/ 255140 h 6580513"/>
              <a:gd name="connsiteX3498" fmla="*/ 12900659 w 21876926"/>
              <a:gd name="connsiteY3498" fmla="*/ 253921 h 6580513"/>
              <a:gd name="connsiteX3499" fmla="*/ 12952349 w 21876926"/>
              <a:gd name="connsiteY3499" fmla="*/ 282268 h 6580513"/>
              <a:gd name="connsiteX3500" fmla="*/ 12969579 w 21876926"/>
              <a:gd name="connsiteY3500" fmla="*/ 270381 h 6580513"/>
              <a:gd name="connsiteX3501" fmla="*/ 13198635 w 21876926"/>
              <a:gd name="connsiteY3501" fmla="*/ 276477 h 6580513"/>
              <a:gd name="connsiteX3502" fmla="*/ 13301003 w 21876926"/>
              <a:gd name="connsiteY3502" fmla="*/ 302995 h 6580513"/>
              <a:gd name="connsiteX3503" fmla="*/ 13145931 w 21876926"/>
              <a:gd name="connsiteY3503" fmla="*/ 309091 h 6580513"/>
              <a:gd name="connsiteX3504" fmla="*/ 13153027 w 21876926"/>
              <a:gd name="connsiteY3504" fmla="*/ 327685 h 6580513"/>
              <a:gd name="connsiteX3505" fmla="*/ 13000999 w 21876926"/>
              <a:gd name="connsiteY3505" fmla="*/ 339877 h 6580513"/>
              <a:gd name="connsiteX3506" fmla="*/ 13019243 w 21876926"/>
              <a:gd name="connsiteY3506" fmla="*/ 345973 h 6580513"/>
              <a:gd name="connsiteX3507" fmla="*/ 12825659 w 21876926"/>
              <a:gd name="connsiteY3507" fmla="*/ 391085 h 6580513"/>
              <a:gd name="connsiteX3508" fmla="*/ 12814511 w 21876926"/>
              <a:gd name="connsiteY3508" fmla="*/ 273429 h 6580513"/>
              <a:gd name="connsiteX3509" fmla="*/ 12848971 w 21876926"/>
              <a:gd name="connsiteY3509" fmla="*/ 284706 h 6580513"/>
              <a:gd name="connsiteX3510" fmla="*/ 12900659 w 21876926"/>
              <a:gd name="connsiteY3510" fmla="*/ 253921 h 6580513"/>
              <a:gd name="connsiteX3511" fmla="*/ 14699663 w 21876926"/>
              <a:gd name="connsiteY3511" fmla="*/ 234413 h 6580513"/>
              <a:gd name="connsiteX3512" fmla="*/ 14706759 w 21876926"/>
              <a:gd name="connsiteY3512" fmla="*/ 249959 h 6580513"/>
              <a:gd name="connsiteX3513" fmla="*/ 14671287 w 21876926"/>
              <a:gd name="connsiteY3513" fmla="*/ 243558 h 6580513"/>
              <a:gd name="connsiteX3514" fmla="*/ 14699663 w 21876926"/>
              <a:gd name="connsiteY3514" fmla="*/ 234413 h 6580513"/>
              <a:gd name="connsiteX3515" fmla="*/ 17062189 w 21876926"/>
              <a:gd name="connsiteY3515" fmla="*/ 214906 h 6580513"/>
              <a:gd name="connsiteX3516" fmla="*/ 17050027 w 21876926"/>
              <a:gd name="connsiteY3516" fmla="*/ 218259 h 6580513"/>
              <a:gd name="connsiteX3517" fmla="*/ 17042931 w 21876926"/>
              <a:gd name="connsiteY3517" fmla="*/ 279525 h 6580513"/>
              <a:gd name="connsiteX3518" fmla="*/ 17090567 w 21876926"/>
              <a:gd name="connsiteY3518" fmla="*/ 223135 h 6580513"/>
              <a:gd name="connsiteX3519" fmla="*/ 17071311 w 21876926"/>
              <a:gd name="connsiteY3519" fmla="*/ 217039 h 6580513"/>
              <a:gd name="connsiteX3520" fmla="*/ 17062189 w 21876926"/>
              <a:gd name="connsiteY3520" fmla="*/ 214906 h 6580513"/>
              <a:gd name="connsiteX3521" fmla="*/ 14489865 w 21876926"/>
              <a:gd name="connsiteY3521" fmla="*/ 214296 h 6580513"/>
              <a:gd name="connsiteX3522" fmla="*/ 14502027 w 21876926"/>
              <a:gd name="connsiteY3522" fmla="*/ 217039 h 6580513"/>
              <a:gd name="connsiteX3523" fmla="*/ 14519257 w 21876926"/>
              <a:gd name="connsiteY3523" fmla="*/ 242643 h 6580513"/>
              <a:gd name="connsiteX3524" fmla="*/ 14462499 w 21876926"/>
              <a:gd name="connsiteY3524" fmla="*/ 270381 h 6580513"/>
              <a:gd name="connsiteX3525" fmla="*/ 14428039 w 21876926"/>
              <a:gd name="connsiteY3525" fmla="*/ 247825 h 6580513"/>
              <a:gd name="connsiteX3526" fmla="*/ 14483783 w 21876926"/>
              <a:gd name="connsiteY3526" fmla="*/ 253921 h 6580513"/>
              <a:gd name="connsiteX3527" fmla="*/ 14483783 w 21876926"/>
              <a:gd name="connsiteY3527" fmla="*/ 220087 h 6580513"/>
              <a:gd name="connsiteX3528" fmla="*/ 14489865 w 21876926"/>
              <a:gd name="connsiteY3528" fmla="*/ 214296 h 6580513"/>
              <a:gd name="connsiteX3529" fmla="*/ 16782455 w 21876926"/>
              <a:gd name="connsiteY3529" fmla="*/ 209114 h 6580513"/>
              <a:gd name="connsiteX3530" fmla="*/ 16766239 w 21876926"/>
              <a:gd name="connsiteY3530" fmla="*/ 232280 h 6580513"/>
              <a:gd name="connsiteX3531" fmla="*/ 16807795 w 21876926"/>
              <a:gd name="connsiteY3531" fmla="*/ 209114 h 6580513"/>
              <a:gd name="connsiteX3532" fmla="*/ 16782455 w 21876926"/>
              <a:gd name="connsiteY3532" fmla="*/ 209114 h 6580513"/>
              <a:gd name="connsiteX3533" fmla="*/ 16899011 w 21876926"/>
              <a:gd name="connsiteY3533" fmla="*/ 202713 h 6580513"/>
              <a:gd name="connsiteX3534" fmla="*/ 16850363 w 21876926"/>
              <a:gd name="connsiteY3534" fmla="*/ 241424 h 6580513"/>
              <a:gd name="connsiteX3535" fmla="*/ 16899011 w 21876926"/>
              <a:gd name="connsiteY3535" fmla="*/ 202713 h 6580513"/>
              <a:gd name="connsiteX3536" fmla="*/ 16417587 w 21876926"/>
              <a:gd name="connsiteY3536" fmla="*/ 197531 h 6580513"/>
              <a:gd name="connsiteX3537" fmla="*/ 16389207 w 21876926"/>
              <a:gd name="connsiteY3537" fmla="*/ 199970 h 6580513"/>
              <a:gd name="connsiteX3538" fmla="*/ 16417587 w 21876926"/>
              <a:gd name="connsiteY3538" fmla="*/ 197531 h 6580513"/>
              <a:gd name="connsiteX3539" fmla="*/ 17934831 w 21876926"/>
              <a:gd name="connsiteY3539" fmla="*/ 189911 h 6580513"/>
              <a:gd name="connsiteX3540" fmla="*/ 17946995 w 21876926"/>
              <a:gd name="connsiteY3540" fmla="*/ 197531 h 6580513"/>
              <a:gd name="connsiteX3541" fmla="*/ 17894291 w 21876926"/>
              <a:gd name="connsiteY3541" fmla="*/ 222221 h 6580513"/>
              <a:gd name="connsiteX3542" fmla="*/ 17917603 w 21876926"/>
              <a:gd name="connsiteY3542" fmla="*/ 195398 h 6580513"/>
              <a:gd name="connsiteX3543" fmla="*/ 17934831 w 21876926"/>
              <a:gd name="connsiteY3543" fmla="*/ 189911 h 6580513"/>
              <a:gd name="connsiteX3544" fmla="*/ 10383067 w 21876926"/>
              <a:gd name="connsiteY3544" fmla="*/ 188387 h 6580513"/>
              <a:gd name="connsiteX3545" fmla="*/ 10407391 w 21876926"/>
              <a:gd name="connsiteY3545" fmla="*/ 193569 h 6580513"/>
              <a:gd name="connsiteX3546" fmla="*/ 10398270 w 21876926"/>
              <a:gd name="connsiteY3546" fmla="*/ 227403 h 6580513"/>
              <a:gd name="connsiteX3547" fmla="*/ 10383067 w 21876926"/>
              <a:gd name="connsiteY3547" fmla="*/ 188387 h 6580513"/>
              <a:gd name="connsiteX3548" fmla="*/ 16342587 w 21876926"/>
              <a:gd name="connsiteY3548" fmla="*/ 181072 h 6580513"/>
              <a:gd name="connsiteX3549" fmla="*/ 16327383 w 21876926"/>
              <a:gd name="connsiteY3549" fmla="*/ 205761 h 6580513"/>
              <a:gd name="connsiteX3550" fmla="*/ 16375019 w 21876926"/>
              <a:gd name="connsiteY3550" fmla="*/ 191435 h 6580513"/>
              <a:gd name="connsiteX3551" fmla="*/ 16342587 w 21876926"/>
              <a:gd name="connsiteY3551" fmla="*/ 181072 h 6580513"/>
              <a:gd name="connsiteX3552" fmla="*/ 14931761 w 21876926"/>
              <a:gd name="connsiteY3552" fmla="*/ 163698 h 6580513"/>
              <a:gd name="connsiteX3553" fmla="*/ 14899329 w 21876926"/>
              <a:gd name="connsiteY3553" fmla="*/ 200580 h 6580513"/>
              <a:gd name="connsiteX3554" fmla="*/ 14899329 w 21876926"/>
              <a:gd name="connsiteY3554" fmla="*/ 167051 h 6580513"/>
              <a:gd name="connsiteX3555" fmla="*/ 14681421 w 21876926"/>
              <a:gd name="connsiteY3555" fmla="*/ 163698 h 6580513"/>
              <a:gd name="connsiteX3556" fmla="*/ 14699663 w 21876926"/>
              <a:gd name="connsiteY3556" fmla="*/ 234413 h 6580513"/>
              <a:gd name="connsiteX3557" fmla="*/ 14667231 w 21876926"/>
              <a:gd name="connsiteY3557" fmla="*/ 207895 h 6580513"/>
              <a:gd name="connsiteX3558" fmla="*/ 14533447 w 21876926"/>
              <a:gd name="connsiteY3558" fmla="*/ 290803 h 6580513"/>
              <a:gd name="connsiteX3559" fmla="*/ 14536487 w 21876926"/>
              <a:gd name="connsiteY3559" fmla="*/ 220087 h 6580513"/>
              <a:gd name="connsiteX3560" fmla="*/ 14681421 w 21876926"/>
              <a:gd name="connsiteY3560" fmla="*/ 163698 h 6580513"/>
              <a:gd name="connsiteX3561" fmla="*/ 17107795 w 21876926"/>
              <a:gd name="connsiteY3561" fmla="*/ 158516 h 6580513"/>
              <a:gd name="connsiteX3562" fmla="*/ 17087527 w 21876926"/>
              <a:gd name="connsiteY3562" fmla="*/ 161869 h 6580513"/>
              <a:gd name="connsiteX3563" fmla="*/ 17090567 w 21876926"/>
              <a:gd name="connsiteY3563" fmla="*/ 205761 h 6580513"/>
              <a:gd name="connsiteX3564" fmla="*/ 17118947 w 21876926"/>
              <a:gd name="connsiteY3564" fmla="*/ 194788 h 6580513"/>
              <a:gd name="connsiteX3565" fmla="*/ 17107795 w 21876926"/>
              <a:gd name="connsiteY3565" fmla="*/ 158516 h 6580513"/>
              <a:gd name="connsiteX3566" fmla="*/ 14990547 w 21876926"/>
              <a:gd name="connsiteY3566" fmla="*/ 154554 h 6580513"/>
              <a:gd name="connsiteX3567" fmla="*/ 15041223 w 21876926"/>
              <a:gd name="connsiteY3567" fmla="*/ 197531 h 6580513"/>
              <a:gd name="connsiteX3568" fmla="*/ 14990547 w 21876926"/>
              <a:gd name="connsiteY3568" fmla="*/ 154554 h 6580513"/>
              <a:gd name="connsiteX3569" fmla="*/ 15435483 w 21876926"/>
              <a:gd name="connsiteY3569" fmla="*/ 153030 h 6580513"/>
              <a:gd name="connsiteX3570" fmla="*/ 15405077 w 21876926"/>
              <a:gd name="connsiteY3570" fmla="*/ 212162 h 6580513"/>
              <a:gd name="connsiteX3571" fmla="*/ 15475011 w 21876926"/>
              <a:gd name="connsiteY3571" fmla="*/ 197531 h 6580513"/>
              <a:gd name="connsiteX3572" fmla="*/ 15468929 w 21876926"/>
              <a:gd name="connsiteY3572" fmla="*/ 161869 h 6580513"/>
              <a:gd name="connsiteX3573" fmla="*/ 15460821 w 21876926"/>
              <a:gd name="connsiteY3573" fmla="*/ 153944 h 6580513"/>
              <a:gd name="connsiteX3574" fmla="*/ 15435483 w 21876926"/>
              <a:gd name="connsiteY3574" fmla="*/ 153030 h 6580513"/>
              <a:gd name="connsiteX3575" fmla="*/ 15655417 w 21876926"/>
              <a:gd name="connsiteY3575" fmla="*/ 150591 h 6580513"/>
              <a:gd name="connsiteX3576" fmla="*/ 15551023 w 21876926"/>
              <a:gd name="connsiteY3576" fmla="*/ 179243 h 6580513"/>
              <a:gd name="connsiteX3577" fmla="*/ 15684809 w 21876926"/>
              <a:gd name="connsiteY3577" fmla="*/ 153944 h 6580513"/>
              <a:gd name="connsiteX3578" fmla="*/ 15655417 w 21876926"/>
              <a:gd name="connsiteY3578" fmla="*/ 150591 h 6580513"/>
              <a:gd name="connsiteX3579" fmla="*/ 13550327 w 21876926"/>
              <a:gd name="connsiteY3579" fmla="*/ 136265 h 6580513"/>
              <a:gd name="connsiteX3580" fmla="*/ 13592895 w 21876926"/>
              <a:gd name="connsiteY3580" fmla="*/ 143581 h 6580513"/>
              <a:gd name="connsiteX3581" fmla="*/ 13585803 w 21876926"/>
              <a:gd name="connsiteY3581" fmla="*/ 173147 h 6580513"/>
              <a:gd name="connsiteX3582" fmla="*/ 13550327 w 21876926"/>
              <a:gd name="connsiteY3582" fmla="*/ 136265 h 6580513"/>
              <a:gd name="connsiteX3583" fmla="*/ 13534111 w 21876926"/>
              <a:gd name="connsiteY3583" fmla="*/ 136265 h 6580513"/>
              <a:gd name="connsiteX3584" fmla="*/ 13537153 w 21876926"/>
              <a:gd name="connsiteY3584" fmla="*/ 175281 h 6580513"/>
              <a:gd name="connsiteX3585" fmla="*/ 13511815 w 21876926"/>
              <a:gd name="connsiteY3585" fmla="*/ 178024 h 6580513"/>
              <a:gd name="connsiteX3586" fmla="*/ 13534111 w 21876926"/>
              <a:gd name="connsiteY3586" fmla="*/ 136265 h 6580513"/>
              <a:gd name="connsiteX3587" fmla="*/ 10394216 w 21876926"/>
              <a:gd name="connsiteY3587" fmla="*/ 136265 h 6580513"/>
              <a:gd name="connsiteX3588" fmla="*/ 10400297 w 21876926"/>
              <a:gd name="connsiteY3588" fmla="*/ 182291 h 6580513"/>
              <a:gd name="connsiteX3589" fmla="*/ 10366850 w 21876926"/>
              <a:gd name="connsiteY3589" fmla="*/ 176195 h 6580513"/>
              <a:gd name="connsiteX3590" fmla="*/ 10394216 w 21876926"/>
              <a:gd name="connsiteY3590" fmla="*/ 136265 h 6580513"/>
              <a:gd name="connsiteX3591" fmla="*/ 16660833 w 21876926"/>
              <a:gd name="connsiteY3591" fmla="*/ 134436 h 6580513"/>
              <a:gd name="connsiteX3592" fmla="*/ 16641575 w 21876926"/>
              <a:gd name="connsiteY3592" fmla="*/ 153944 h 6580513"/>
              <a:gd name="connsiteX3593" fmla="*/ 16676035 w 21876926"/>
              <a:gd name="connsiteY3593" fmla="*/ 158516 h 6580513"/>
              <a:gd name="connsiteX3594" fmla="*/ 16660833 w 21876926"/>
              <a:gd name="connsiteY3594" fmla="*/ 134436 h 6580513"/>
              <a:gd name="connsiteX3595" fmla="*/ 16753063 w 21876926"/>
              <a:gd name="connsiteY3595" fmla="*/ 127121 h 6580513"/>
              <a:gd name="connsiteX3596" fmla="*/ 16770293 w 21876926"/>
              <a:gd name="connsiteY3596" fmla="*/ 158516 h 6580513"/>
              <a:gd name="connsiteX3597" fmla="*/ 16756103 w 21876926"/>
              <a:gd name="connsiteY3597" fmla="*/ 161869 h 6580513"/>
              <a:gd name="connsiteX3598" fmla="*/ 16753063 w 21876926"/>
              <a:gd name="connsiteY3598" fmla="*/ 127121 h 6580513"/>
              <a:gd name="connsiteX3599" fmla="*/ 17020635 w 21876926"/>
              <a:gd name="connsiteY3599" fmla="*/ 112490 h 6580513"/>
              <a:gd name="connsiteX3600" fmla="*/ 17010499 w 21876926"/>
              <a:gd name="connsiteY3600" fmla="*/ 158516 h 6580513"/>
              <a:gd name="connsiteX3601" fmla="*/ 17050027 w 21876926"/>
              <a:gd name="connsiteY3601" fmla="*/ 129864 h 6580513"/>
              <a:gd name="connsiteX3602" fmla="*/ 17020635 w 21876926"/>
              <a:gd name="connsiteY3602" fmla="*/ 112490 h 6580513"/>
              <a:gd name="connsiteX3603" fmla="*/ 15762851 w 21876926"/>
              <a:gd name="connsiteY3603" fmla="*/ 110661 h 6580513"/>
              <a:gd name="connsiteX3604" fmla="*/ 15746635 w 21876926"/>
              <a:gd name="connsiteY3604" fmla="*/ 129864 h 6580513"/>
              <a:gd name="connsiteX3605" fmla="*/ 15783121 w 21876926"/>
              <a:gd name="connsiteY3605" fmla="*/ 117672 h 6580513"/>
              <a:gd name="connsiteX3606" fmla="*/ 15762851 w 21876926"/>
              <a:gd name="connsiteY3606" fmla="*/ 110661 h 6580513"/>
              <a:gd name="connsiteX3607" fmla="*/ 17014551 w 21876926"/>
              <a:gd name="connsiteY3607" fmla="*/ 78352 h 6580513"/>
              <a:gd name="connsiteX3608" fmla="*/ 17020635 w 21876926"/>
              <a:gd name="connsiteY3608" fmla="*/ 85972 h 6580513"/>
              <a:gd name="connsiteX3609" fmla="*/ 17014551 w 21876926"/>
              <a:gd name="connsiteY3609" fmla="*/ 78352 h 6580513"/>
              <a:gd name="connsiteX3610" fmla="*/ 17231447 w 21876926"/>
              <a:gd name="connsiteY3610" fmla="*/ 71646 h 6580513"/>
              <a:gd name="connsiteX3611" fmla="*/ 17249691 w 21876926"/>
              <a:gd name="connsiteY3611" fmla="*/ 109747 h 6580513"/>
              <a:gd name="connsiteX3612" fmla="*/ 17226379 w 21876926"/>
              <a:gd name="connsiteY3612" fmla="*/ 136265 h 6580513"/>
              <a:gd name="connsiteX3613" fmla="*/ 17180771 w 21876926"/>
              <a:gd name="connsiteY3613" fmla="*/ 83229 h 6580513"/>
              <a:gd name="connsiteX3614" fmla="*/ 17231447 w 21876926"/>
              <a:gd name="connsiteY3614" fmla="*/ 71646 h 6580513"/>
              <a:gd name="connsiteX3615" fmla="*/ 17013539 w 21876926"/>
              <a:gd name="connsiteY3615" fmla="*/ 70731 h 6580513"/>
              <a:gd name="connsiteX3616" fmla="*/ 17014551 w 21876926"/>
              <a:gd name="connsiteY3616" fmla="*/ 78352 h 6580513"/>
              <a:gd name="connsiteX3617" fmla="*/ 17011511 w 21876926"/>
              <a:gd name="connsiteY3617" fmla="*/ 74999 h 6580513"/>
              <a:gd name="connsiteX3618" fmla="*/ 17013539 w 21876926"/>
              <a:gd name="connsiteY3618" fmla="*/ 70731 h 6580513"/>
              <a:gd name="connsiteX3619" fmla="*/ 16996311 w 21876926"/>
              <a:gd name="connsiteY3619" fmla="*/ 70731 h 6580513"/>
              <a:gd name="connsiteX3620" fmla="*/ 16937523 w 21876926"/>
              <a:gd name="connsiteY3620" fmla="*/ 103346 h 6580513"/>
              <a:gd name="connsiteX3621" fmla="*/ 16923335 w 21876926"/>
              <a:gd name="connsiteY3621" fmla="*/ 138399 h 6580513"/>
              <a:gd name="connsiteX3622" fmla="*/ 16996311 w 21876926"/>
              <a:gd name="connsiteY3622" fmla="*/ 70731 h 6580513"/>
              <a:gd name="connsiteX3623" fmla="*/ 16937523 w 21876926"/>
              <a:gd name="connsiteY3623" fmla="*/ 15256 h 6580513"/>
              <a:gd name="connsiteX3624" fmla="*/ 16961851 w 21876926"/>
              <a:gd name="connsiteY3624" fmla="*/ 65855 h 6580513"/>
              <a:gd name="connsiteX3625" fmla="*/ 17011511 w 21876926"/>
              <a:gd name="connsiteY3625" fmla="*/ 74999 h 6580513"/>
              <a:gd name="connsiteX3626" fmla="*/ 17034823 w 21876926"/>
              <a:gd name="connsiteY3626" fmla="*/ 112490 h 6580513"/>
              <a:gd name="connsiteX3627" fmla="*/ 17104755 w 21876926"/>
              <a:gd name="connsiteY3627" fmla="*/ 70731 h 6580513"/>
              <a:gd name="connsiteX3628" fmla="*/ 17077391 w 21876926"/>
              <a:gd name="connsiteY3628" fmla="*/ 83229 h 6580513"/>
              <a:gd name="connsiteX3629" fmla="*/ 17080431 w 21876926"/>
              <a:gd name="connsiteY3629" fmla="*/ 153944 h 6580513"/>
              <a:gd name="connsiteX3630" fmla="*/ 17129079 w 21876926"/>
              <a:gd name="connsiteY3630" fmla="*/ 138399 h 6580513"/>
              <a:gd name="connsiteX3631" fmla="*/ 17137187 w 21876926"/>
              <a:gd name="connsiteY3631" fmla="*/ 156687 h 6580513"/>
              <a:gd name="connsiteX3632" fmla="*/ 17097663 w 21876926"/>
              <a:gd name="connsiteY3632" fmla="*/ 238681 h 6580513"/>
              <a:gd name="connsiteX3633" fmla="*/ 17107795 w 21876926"/>
              <a:gd name="connsiteY3633" fmla="*/ 273429 h 6580513"/>
              <a:gd name="connsiteX3634" fmla="*/ 17137187 w 21876926"/>
              <a:gd name="connsiteY3634" fmla="*/ 262151 h 6580513"/>
              <a:gd name="connsiteX3635" fmla="*/ 17164555 w 21876926"/>
              <a:gd name="connsiteY3635" fmla="*/ 285621 h 6580513"/>
              <a:gd name="connsiteX3636" fmla="*/ 17167595 w 21876926"/>
              <a:gd name="connsiteY3636" fmla="*/ 355422 h 6580513"/>
              <a:gd name="connsiteX3637" fmla="*/ 17139215 w 21876926"/>
              <a:gd name="connsiteY3637" fmla="*/ 358165 h 6580513"/>
              <a:gd name="connsiteX3638" fmla="*/ 17121987 w 21876926"/>
              <a:gd name="connsiteY3638" fmla="*/ 431929 h 6580513"/>
              <a:gd name="connsiteX3639" fmla="*/ 17157459 w 21876926"/>
              <a:gd name="connsiteY3639" fmla="*/ 428881 h 6580513"/>
              <a:gd name="connsiteX3640" fmla="*/ 17161515 w 21876926"/>
              <a:gd name="connsiteY3640" fmla="*/ 490452 h 6580513"/>
              <a:gd name="connsiteX3641" fmla="*/ 17113879 w 21876926"/>
              <a:gd name="connsiteY3641" fmla="*/ 493500 h 6580513"/>
              <a:gd name="connsiteX3642" fmla="*/ 17188879 w 21876926"/>
              <a:gd name="connsiteY3642" fmla="*/ 520933 h 6580513"/>
              <a:gd name="connsiteX3643" fmla="*/ 17136175 w 21876926"/>
              <a:gd name="connsiteY3643" fmla="*/ 534344 h 6580513"/>
              <a:gd name="connsiteX3644" fmla="*/ 17177731 w 21876926"/>
              <a:gd name="connsiteY3644" fmla="*/ 562996 h 6580513"/>
              <a:gd name="connsiteX3645" fmla="*/ 17226379 w 21876926"/>
              <a:gd name="connsiteY3645" fmla="*/ 573360 h 6580513"/>
              <a:gd name="connsiteX3646" fmla="*/ 17220299 w 21876926"/>
              <a:gd name="connsiteY3646" fmla="*/ 586466 h 6580513"/>
              <a:gd name="connsiteX3647" fmla="*/ 17352055 w 21876926"/>
              <a:gd name="connsiteY3647" fmla="*/ 518189 h 6580513"/>
              <a:gd name="connsiteX3648" fmla="*/ 17404759 w 21876926"/>
              <a:gd name="connsiteY3648" fmla="*/ 500815 h 6580513"/>
              <a:gd name="connsiteX3649" fmla="*/ 17595303 w 21876926"/>
              <a:gd name="connsiteY3649" fmla="*/ 504778 h 6580513"/>
              <a:gd name="connsiteX3650" fmla="*/ 17554759 w 21876926"/>
              <a:gd name="connsiteY3650" fmla="*/ 540440 h 6580513"/>
              <a:gd name="connsiteX3651" fmla="*/ 17576043 w 21876926"/>
              <a:gd name="connsiteY3651" fmla="*/ 594696 h 6580513"/>
              <a:gd name="connsiteX3652" fmla="*/ 17938887 w 21876926"/>
              <a:gd name="connsiteY3652" fmla="*/ 572140 h 6580513"/>
              <a:gd name="connsiteX3653" fmla="*/ 18143619 w 21876926"/>
              <a:gd name="connsiteY3653" fmla="*/ 609022 h 6580513"/>
              <a:gd name="connsiteX3654" fmla="*/ 17677399 w 21876926"/>
              <a:gd name="connsiteY3654" fmla="*/ 605974 h 6580513"/>
              <a:gd name="connsiteX3655" fmla="*/ 17565911 w 21876926"/>
              <a:gd name="connsiteY3655" fmla="*/ 585552 h 6580513"/>
              <a:gd name="connsiteX3656" fmla="*/ 17479759 w 21876926"/>
              <a:gd name="connsiteY3656" fmla="*/ 612375 h 6580513"/>
              <a:gd name="connsiteX3657" fmla="*/ 17423003 w 21876926"/>
              <a:gd name="connsiteY3657" fmla="*/ 587686 h 6580513"/>
              <a:gd name="connsiteX3658" fmla="*/ 17404759 w 21876926"/>
              <a:gd name="connsiteY3658" fmla="*/ 598659 h 6580513"/>
              <a:gd name="connsiteX3659" fmla="*/ 17401719 w 21876926"/>
              <a:gd name="connsiteY3659" fmla="*/ 653829 h 6580513"/>
              <a:gd name="connsiteX3660" fmla="*/ 17361179 w 21876926"/>
              <a:gd name="connsiteY3660" fmla="*/ 634321 h 6580513"/>
              <a:gd name="connsiteX3661" fmla="*/ 17203067 w 21876926"/>
              <a:gd name="connsiteY3661" fmla="*/ 607193 h 6580513"/>
              <a:gd name="connsiteX3662" fmla="*/ 17209151 w 21876926"/>
              <a:gd name="connsiteY3662" fmla="*/ 642856 h 6580513"/>
              <a:gd name="connsiteX3663" fmla="*/ 17243607 w 21876926"/>
              <a:gd name="connsiteY3663" fmla="*/ 666326 h 6580513"/>
              <a:gd name="connsiteX3664" fmla="*/ 17248675 w 21876926"/>
              <a:gd name="connsiteY3664" fmla="*/ 683700 h 6580513"/>
              <a:gd name="connsiteX3665" fmla="*/ 17213203 w 21876926"/>
              <a:gd name="connsiteY3665" fmla="*/ 730945 h 6580513"/>
              <a:gd name="connsiteX3666" fmla="*/ 17114891 w 21876926"/>
              <a:gd name="connsiteY3666" fmla="*/ 749234 h 6580513"/>
              <a:gd name="connsiteX3667" fmla="*/ 17157459 w 21876926"/>
              <a:gd name="connsiteY3667" fmla="*/ 754416 h 6580513"/>
              <a:gd name="connsiteX3668" fmla="*/ 17167595 w 21876926"/>
              <a:gd name="connsiteY3668" fmla="*/ 789164 h 6580513"/>
              <a:gd name="connsiteX3669" fmla="*/ 17210163 w 21876926"/>
              <a:gd name="connsiteY3669" fmla="*/ 787335 h 6580513"/>
              <a:gd name="connsiteX3670" fmla="*/ 17211175 w 21876926"/>
              <a:gd name="connsiteY3670" fmla="*/ 789164 h 6580513"/>
              <a:gd name="connsiteX3671" fmla="*/ 17236515 w 21876926"/>
              <a:gd name="connsiteY3671" fmla="*/ 787335 h 6580513"/>
              <a:gd name="connsiteX3672" fmla="*/ 17264891 w 21876926"/>
              <a:gd name="connsiteY3672" fmla="*/ 782763 h 6580513"/>
              <a:gd name="connsiteX3673" fmla="*/ 17265907 w 21876926"/>
              <a:gd name="connsiteY3673" fmla="*/ 783982 h 6580513"/>
              <a:gd name="connsiteX3674" fmla="*/ 17269959 w 21876926"/>
              <a:gd name="connsiteY3674" fmla="*/ 783982 h 6580513"/>
              <a:gd name="connsiteX3675" fmla="*/ 17288203 w 21876926"/>
              <a:gd name="connsiteY3675" fmla="*/ 765693 h 6580513"/>
              <a:gd name="connsiteX3676" fmla="*/ 17355095 w 21876926"/>
              <a:gd name="connsiteY3676" fmla="*/ 775752 h 6580513"/>
              <a:gd name="connsiteX3677" fmla="*/ 17398679 w 21876926"/>
              <a:gd name="connsiteY3677" fmla="*/ 771790 h 6580513"/>
              <a:gd name="connsiteX3678" fmla="*/ 17394623 w 21876926"/>
              <a:gd name="connsiteY3678" fmla="*/ 782153 h 6580513"/>
              <a:gd name="connsiteX3679" fmla="*/ 17413879 w 21876926"/>
              <a:gd name="connsiteY3679" fmla="*/ 784896 h 6580513"/>
              <a:gd name="connsiteX3680" fmla="*/ 17423003 w 21876926"/>
              <a:gd name="connsiteY3680" fmla="*/ 782153 h 6580513"/>
              <a:gd name="connsiteX3681" fmla="*/ 17421991 w 21876926"/>
              <a:gd name="connsiteY3681" fmla="*/ 786116 h 6580513"/>
              <a:gd name="connsiteX3682" fmla="*/ 17440231 w 21876926"/>
              <a:gd name="connsiteY3682" fmla="*/ 789164 h 6580513"/>
              <a:gd name="connsiteX3683" fmla="*/ 17419963 w 21876926"/>
              <a:gd name="connsiteY3683" fmla="*/ 792517 h 6580513"/>
              <a:gd name="connsiteX3684" fmla="*/ 17419963 w 21876926"/>
              <a:gd name="connsiteY3684" fmla="*/ 813853 h 6580513"/>
              <a:gd name="connsiteX3685" fmla="*/ 17440231 w 21876926"/>
              <a:gd name="connsiteY3685" fmla="*/ 820864 h 6580513"/>
              <a:gd name="connsiteX3686" fmla="*/ 17432123 w 21876926"/>
              <a:gd name="connsiteY3686" fmla="*/ 823912 h 6580513"/>
              <a:gd name="connsiteX3687" fmla="*/ 17474691 w 21876926"/>
              <a:gd name="connsiteY3687" fmla="*/ 889750 h 6580513"/>
              <a:gd name="connsiteX3688" fmla="*/ 17592263 w 21876926"/>
              <a:gd name="connsiteY3688" fmla="*/ 883349 h 6580513"/>
              <a:gd name="connsiteX3689" fmla="*/ 17608479 w 21876926"/>
              <a:gd name="connsiteY3689" fmla="*/ 928156 h 6580513"/>
              <a:gd name="connsiteX3690" fmla="*/ 17584151 w 21876926"/>
              <a:gd name="connsiteY3690" fmla="*/ 828179 h 6580513"/>
              <a:gd name="connsiteX3691" fmla="*/ 17614559 w 21876926"/>
              <a:gd name="connsiteY3691" fmla="*/ 833361 h 6580513"/>
              <a:gd name="connsiteX3692" fmla="*/ 17666247 w 21876926"/>
              <a:gd name="connsiteY3692" fmla="*/ 813853 h 6580513"/>
              <a:gd name="connsiteX3693" fmla="*/ 17646991 w 21876926"/>
              <a:gd name="connsiteY3693" fmla="*/ 838542 h 6580513"/>
              <a:gd name="connsiteX3694" fmla="*/ 17695639 w 21876926"/>
              <a:gd name="connsiteY3694" fmla="*/ 872071 h 6580513"/>
              <a:gd name="connsiteX3695" fmla="*/ 17753411 w 21876926"/>
              <a:gd name="connsiteY3695" fmla="*/ 848296 h 6580513"/>
              <a:gd name="connsiteX3696" fmla="*/ 17940915 w 21876926"/>
              <a:gd name="connsiteY3696" fmla="*/ 939739 h 6580513"/>
              <a:gd name="connsiteX3697" fmla="*/ 17990575 w 21876926"/>
              <a:gd name="connsiteY3697" fmla="*/ 872986 h 6580513"/>
              <a:gd name="connsiteX3698" fmla="*/ 17936859 w 21876926"/>
              <a:gd name="connsiteY3698" fmla="*/ 838542 h 6580513"/>
              <a:gd name="connsiteX3699" fmla="*/ 17904427 w 21876926"/>
              <a:gd name="connsiteY3699" fmla="*/ 812634 h 6580513"/>
              <a:gd name="connsiteX3700" fmla="*/ 17941927 w 21876926"/>
              <a:gd name="connsiteY3700" fmla="*/ 819644 h 6580513"/>
              <a:gd name="connsiteX3701" fmla="*/ 18044291 w 21876926"/>
              <a:gd name="connsiteY3701" fmla="*/ 819644 h 6580513"/>
              <a:gd name="connsiteX3702" fmla="*/ 18012875 w 21876926"/>
              <a:gd name="connsiteY3702" fmla="*/ 673337 h 6580513"/>
              <a:gd name="connsiteX3703" fmla="*/ 18101051 w 21876926"/>
              <a:gd name="connsiteY3703" fmla="*/ 858660 h 6580513"/>
              <a:gd name="connsiteX3704" fmla="*/ 18060511 w 21876926"/>
              <a:gd name="connsiteY3704" fmla="*/ 828789 h 6580513"/>
              <a:gd name="connsiteX3705" fmla="*/ 18087875 w 21876926"/>
              <a:gd name="connsiteY3705" fmla="*/ 893713 h 6580513"/>
              <a:gd name="connsiteX3706" fmla="*/ 18217607 w 21876926"/>
              <a:gd name="connsiteY3706" fmla="*/ 908648 h 6580513"/>
              <a:gd name="connsiteX3707" fmla="*/ 18138551 w 21876926"/>
              <a:gd name="connsiteY3707" fmla="*/ 841286 h 6580513"/>
              <a:gd name="connsiteX3708" fmla="*/ 18177063 w 21876926"/>
              <a:gd name="connsiteY3708" fmla="*/ 799527 h 6580513"/>
              <a:gd name="connsiteX3709" fmla="*/ 18126387 w 21876926"/>
              <a:gd name="connsiteY3709" fmla="*/ 679738 h 6580513"/>
              <a:gd name="connsiteX3710" fmla="*/ 18224699 w 21876926"/>
              <a:gd name="connsiteY3710" fmla="*/ 782763 h 6580513"/>
              <a:gd name="connsiteX3711" fmla="*/ 18333147 w 21876926"/>
              <a:gd name="connsiteY3711" fmla="*/ 950712 h 6580513"/>
              <a:gd name="connsiteX3712" fmla="*/ 18366595 w 21876926"/>
              <a:gd name="connsiteY3712" fmla="*/ 936386 h 6580513"/>
              <a:gd name="connsiteX3713" fmla="*/ 18382811 w 21876926"/>
              <a:gd name="connsiteY3713" fmla="*/ 922060 h 6580513"/>
              <a:gd name="connsiteX3714" fmla="*/ 18323011 w 21876926"/>
              <a:gd name="connsiteY3714" fmla="*/ 744052 h 6580513"/>
              <a:gd name="connsiteX3715" fmla="*/ 18389903 w 21876926"/>
              <a:gd name="connsiteY3715" fmla="*/ 746491 h 6580513"/>
              <a:gd name="connsiteX3716" fmla="*/ 18408147 w 21876926"/>
              <a:gd name="connsiteY3716" fmla="*/ 814768 h 6580513"/>
              <a:gd name="connsiteX3717" fmla="*/ 18453755 w 21876926"/>
              <a:gd name="connsiteY3717" fmla="*/ 831227 h 6580513"/>
              <a:gd name="connsiteX3718" fmla="*/ 18475039 w 21876926"/>
              <a:gd name="connsiteY3718" fmla="*/ 792517 h 6580513"/>
              <a:gd name="connsiteX3719" fmla="*/ 18674703 w 21876926"/>
              <a:gd name="connsiteY3719" fmla="*/ 820864 h 6580513"/>
              <a:gd name="connsiteX3720" fmla="*/ 18741599 w 21876926"/>
              <a:gd name="connsiteY3720" fmla="*/ 813853 h 6580513"/>
              <a:gd name="connsiteX3721" fmla="*/ 18850043 w 21876926"/>
              <a:gd name="connsiteY3721" fmla="*/ 865975 h 6580513"/>
              <a:gd name="connsiteX3722" fmla="*/ 19094303 w 21876926"/>
              <a:gd name="connsiteY3722" fmla="*/ 970220 h 6580513"/>
              <a:gd name="connsiteX3723" fmla="*/ 19134843 w 21876926"/>
              <a:gd name="connsiteY3723" fmla="*/ 951931 h 6580513"/>
              <a:gd name="connsiteX3724" fmla="*/ 19654783 w 21876926"/>
              <a:gd name="connsiteY3724" fmla="*/ 1737116 h 6580513"/>
              <a:gd name="connsiteX3725" fmla="*/ 19687215 w 21876926"/>
              <a:gd name="connsiteY3725" fmla="*/ 1708159 h 6580513"/>
              <a:gd name="connsiteX3726" fmla="*/ 19701403 w 21876926"/>
              <a:gd name="connsiteY3726" fmla="*/ 1765463 h 6580513"/>
              <a:gd name="connsiteX3727" fmla="*/ 19777419 w 21876926"/>
              <a:gd name="connsiteY3727" fmla="*/ 1875804 h 6580513"/>
              <a:gd name="connsiteX3728" fmla="*/ 19802755 w 21876926"/>
              <a:gd name="connsiteY3728" fmla="*/ 1875804 h 6580513"/>
              <a:gd name="connsiteX3729" fmla="*/ 19780459 w 21876926"/>
              <a:gd name="connsiteY3729" fmla="*/ 1893483 h 6580513"/>
              <a:gd name="connsiteX3730" fmla="*/ 19789579 w 21876926"/>
              <a:gd name="connsiteY3730" fmla="*/ 1950482 h 6580513"/>
              <a:gd name="connsiteX3731" fmla="*/ 19789579 w 21876926"/>
              <a:gd name="connsiteY3731" fmla="*/ 1952920 h 6580513"/>
              <a:gd name="connsiteX3732" fmla="*/ 19897015 w 21876926"/>
              <a:gd name="connsiteY3732" fmla="*/ 1929145 h 6580513"/>
              <a:gd name="connsiteX3733" fmla="*/ 19872691 w 21876926"/>
              <a:gd name="connsiteY3733" fmla="*/ 1888301 h 6580513"/>
              <a:gd name="connsiteX3734" fmla="*/ 19911203 w 21876926"/>
              <a:gd name="connsiteY3734" fmla="*/ 1911466 h 6580513"/>
              <a:gd name="connsiteX3735" fmla="*/ 19914243 w 21876926"/>
              <a:gd name="connsiteY3735" fmla="*/ 1884948 h 6580513"/>
              <a:gd name="connsiteX3736" fmla="*/ 20053095 w 21876926"/>
              <a:gd name="connsiteY3736" fmla="*/ 1987363 h 6580513"/>
              <a:gd name="connsiteX3737" fmla="*/ 20154451 w 21876926"/>
              <a:gd name="connsiteY3737" fmla="*/ 1996508 h 6580513"/>
              <a:gd name="connsiteX3738" fmla="*/ 20171679 w 21876926"/>
              <a:gd name="connsiteY3738" fmla="*/ 1957797 h 6580513"/>
              <a:gd name="connsiteX3739" fmla="*/ 20262895 w 21876926"/>
              <a:gd name="connsiteY3739" fmla="*/ 1949567 h 6580513"/>
              <a:gd name="connsiteX3740" fmla="*/ 20273031 w 21876926"/>
              <a:gd name="connsiteY3740" fmla="*/ 1984620 h 6580513"/>
              <a:gd name="connsiteX3741" fmla="*/ 20295327 w 21876926"/>
              <a:gd name="connsiteY3741" fmla="*/ 1967856 h 6580513"/>
              <a:gd name="connsiteX3742" fmla="*/ 20297355 w 21876926"/>
              <a:gd name="connsiteY3742" fmla="*/ 1966027 h 6580513"/>
              <a:gd name="connsiteX3743" fmla="*/ 20300395 w 21876926"/>
              <a:gd name="connsiteY3743" fmla="*/ 1971209 h 6580513"/>
              <a:gd name="connsiteX3744" fmla="*/ 20302423 w 21876926"/>
              <a:gd name="connsiteY3744" fmla="*/ 1973037 h 6580513"/>
              <a:gd name="connsiteX3745" fmla="*/ 20332831 w 21876926"/>
              <a:gd name="connsiteY3745" fmla="*/ 1935546 h 6580513"/>
              <a:gd name="connsiteX3746" fmla="*/ 20350059 w 21876926"/>
              <a:gd name="connsiteY3746" fmla="*/ 1982182 h 6580513"/>
              <a:gd name="connsiteX3747" fmla="*/ 20352087 w 21876926"/>
              <a:gd name="connsiteY3747" fmla="*/ 1986754 h 6580513"/>
              <a:gd name="connsiteX3748" fmla="*/ 20399723 w 21876926"/>
              <a:gd name="connsiteY3748" fmla="*/ 1955663 h 6580513"/>
              <a:gd name="connsiteX3749" fmla="*/ 20416951 w 21876926"/>
              <a:gd name="connsiteY3749" fmla="*/ 1981572 h 6580513"/>
              <a:gd name="connsiteX3750" fmla="*/ 20502087 w 21876926"/>
              <a:gd name="connsiteY3750" fmla="*/ 1986754 h 6580513"/>
              <a:gd name="connsiteX3751" fmla="*/ 20489927 w 21876926"/>
              <a:gd name="connsiteY3751" fmla="*/ 1963893 h 6580513"/>
              <a:gd name="connsiteX3752" fmla="*/ 20521343 w 21876926"/>
              <a:gd name="connsiteY3752" fmla="*/ 1989497 h 6580513"/>
              <a:gd name="connsiteX3753" fmla="*/ 20557831 w 21876926"/>
              <a:gd name="connsiteY3753" fmla="*/ 2013882 h 6580513"/>
              <a:gd name="connsiteX3754" fmla="*/ 20585195 w 21876926"/>
              <a:gd name="connsiteY3754" fmla="*/ 2005957 h 6580513"/>
              <a:gd name="connsiteX3755" fmla="*/ 20649047 w 21876926"/>
              <a:gd name="connsiteY3755" fmla="*/ 2009919 h 6580513"/>
              <a:gd name="connsiteX3756" fmla="*/ 20722023 w 21876926"/>
              <a:gd name="connsiteY3756" fmla="*/ 2008090 h 6580513"/>
              <a:gd name="connsiteX3757" fmla="*/ 20736211 w 21876926"/>
              <a:gd name="connsiteY3757" fmla="*/ 2034609 h 6580513"/>
              <a:gd name="connsiteX3758" fmla="*/ 21053443 w 21876926"/>
              <a:gd name="connsiteY3758" fmla="*/ 2076672 h 6580513"/>
              <a:gd name="connsiteX3759" fmla="*/ 21029119 w 21876926"/>
              <a:gd name="connsiteY3759" fmla="*/ 2115688 h 6580513"/>
              <a:gd name="connsiteX3760" fmla="*/ 21053443 w 21876926"/>
              <a:gd name="connsiteY3760" fmla="*/ 2148302 h 6580513"/>
              <a:gd name="connsiteX3761" fmla="*/ 21056487 w 21876926"/>
              <a:gd name="connsiteY3761" fmla="*/ 2121479 h 6580513"/>
              <a:gd name="connsiteX3762" fmla="*/ 21122363 w 21876926"/>
              <a:gd name="connsiteY3762" fmla="*/ 2160494 h 6580513"/>
              <a:gd name="connsiteX3763" fmla="*/ 21060539 w 21876926"/>
              <a:gd name="connsiteY3763" fmla="*/ 2193414 h 6580513"/>
              <a:gd name="connsiteX3764" fmla="*/ 20763575 w 21876926"/>
              <a:gd name="connsiteY3764" fmla="*/ 2139158 h 6580513"/>
              <a:gd name="connsiteX3765" fmla="*/ 20749387 w 21876926"/>
              <a:gd name="connsiteY3765" fmla="*/ 2160494 h 6580513"/>
              <a:gd name="connsiteX3766" fmla="*/ 20679455 w 21876926"/>
              <a:gd name="connsiteY3766" fmla="*/ 2139158 h 6580513"/>
              <a:gd name="connsiteX3767" fmla="*/ 20658171 w 21876926"/>
              <a:gd name="connsiteY3767" fmla="*/ 2148302 h 6580513"/>
              <a:gd name="connsiteX3768" fmla="*/ 20661211 w 21876926"/>
              <a:gd name="connsiteY3768" fmla="*/ 2168724 h 6580513"/>
              <a:gd name="connsiteX3769" fmla="*/ 20619655 w 21876926"/>
              <a:gd name="connsiteY3769" fmla="*/ 2197376 h 6580513"/>
              <a:gd name="connsiteX3770" fmla="*/ 20640939 w 21876926"/>
              <a:gd name="connsiteY3770" fmla="*/ 2212921 h 6580513"/>
              <a:gd name="connsiteX3771" fmla="*/ 20757495 w 21876926"/>
              <a:gd name="connsiteY3771" fmla="*/ 2185793 h 6580513"/>
              <a:gd name="connsiteX3772" fmla="*/ 20753443 w 21876926"/>
              <a:gd name="connsiteY3772" fmla="*/ 2245536 h 6580513"/>
              <a:gd name="connsiteX3773" fmla="*/ 20712899 w 21876926"/>
              <a:gd name="connsiteY3773" fmla="*/ 2240354 h 6580513"/>
              <a:gd name="connsiteX3774" fmla="*/ 20747359 w 21876926"/>
              <a:gd name="connsiteY3774" fmla="*/ 2219932 h 6580513"/>
              <a:gd name="connsiteX3775" fmla="*/ 20730131 w 21876926"/>
              <a:gd name="connsiteY3775" fmla="*/ 2188232 h 6580513"/>
              <a:gd name="connsiteX3776" fmla="*/ 20712899 w 21876926"/>
              <a:gd name="connsiteY3776" fmla="*/ 2222675 h 6580513"/>
              <a:gd name="connsiteX3777" fmla="*/ 20661211 w 21876926"/>
              <a:gd name="connsiteY3777" fmla="*/ 2211702 h 6580513"/>
              <a:gd name="connsiteX3778" fmla="*/ 20650063 w 21876926"/>
              <a:gd name="connsiteY3778" fmla="*/ 2237001 h 6580513"/>
              <a:gd name="connsiteX3779" fmla="*/ 20399723 w 21876926"/>
              <a:gd name="connsiteY3779" fmla="*/ 2216884 h 6580513"/>
              <a:gd name="connsiteX3780" fmla="*/ 20357155 w 21876926"/>
              <a:gd name="connsiteY3780" fmla="*/ 2133976 h 6580513"/>
              <a:gd name="connsiteX3781" fmla="*/ 20387559 w 21876926"/>
              <a:gd name="connsiteY3781" fmla="*/ 2148302 h 6580513"/>
              <a:gd name="connsiteX3782" fmla="*/ 20387559 w 21876926"/>
              <a:gd name="connsiteY3782" fmla="*/ 2173906 h 6580513"/>
              <a:gd name="connsiteX3783" fmla="*/ 20415939 w 21876926"/>
              <a:gd name="connsiteY3783" fmla="*/ 2183050 h 6580513"/>
              <a:gd name="connsiteX3784" fmla="*/ 20402763 w 21876926"/>
              <a:gd name="connsiteY3784" fmla="*/ 2148302 h 6580513"/>
              <a:gd name="connsiteX3785" fmla="*/ 20470667 w 21876926"/>
              <a:gd name="connsiteY3785" fmla="*/ 2115688 h 6580513"/>
              <a:gd name="connsiteX3786" fmla="*/ 20383507 w 21876926"/>
              <a:gd name="connsiteY3786" fmla="*/ 2068442 h 6580513"/>
              <a:gd name="connsiteX3787" fmla="*/ 20381479 w 21876926"/>
              <a:gd name="connsiteY3787" fmla="*/ 2072405 h 6580513"/>
              <a:gd name="connsiteX3788" fmla="*/ 20335871 w 21876926"/>
              <a:gd name="connsiteY3788" fmla="*/ 2041924 h 6580513"/>
              <a:gd name="connsiteX3789" fmla="*/ 20309519 w 21876926"/>
              <a:gd name="connsiteY3789" fmla="*/ 2036742 h 6580513"/>
              <a:gd name="connsiteX3790" fmla="*/ 20188907 w 21876926"/>
              <a:gd name="connsiteY3790" fmla="*/ 2034609 h 6580513"/>
              <a:gd name="connsiteX3791" fmla="*/ 19958839 w 21876926"/>
              <a:gd name="connsiteY3791" fmla="*/ 2031560 h 6580513"/>
              <a:gd name="connsiteX3792" fmla="*/ 19900055 w 21876926"/>
              <a:gd name="connsiteY3792" fmla="*/ 2008090 h 6580513"/>
              <a:gd name="connsiteX3793" fmla="*/ 19893975 w 21876926"/>
              <a:gd name="connsiteY3793" fmla="*/ 1967246 h 6580513"/>
              <a:gd name="connsiteX3794" fmla="*/ 19868635 w 21876926"/>
              <a:gd name="connsiteY3794" fmla="*/ 1967246 h 6580513"/>
              <a:gd name="connsiteX3795" fmla="*/ 19872691 w 21876926"/>
              <a:gd name="connsiteY3795" fmla="*/ 1984620 h 6580513"/>
              <a:gd name="connsiteX3796" fmla="*/ 19796675 w 21876926"/>
              <a:gd name="connsiteY3796" fmla="*/ 1986754 h 6580513"/>
              <a:gd name="connsiteX3797" fmla="*/ 19815931 w 21876926"/>
              <a:gd name="connsiteY3797" fmla="*/ 2080635 h 6580513"/>
              <a:gd name="connsiteX3798" fmla="*/ 19847351 w 21876926"/>
              <a:gd name="connsiteY3798" fmla="*/ 2067223 h 6580513"/>
              <a:gd name="connsiteX3799" fmla="*/ 19819987 w 21876926"/>
              <a:gd name="connsiteY3799" fmla="*/ 2087950 h 6580513"/>
              <a:gd name="connsiteX3800" fmla="*/ 19875731 w 21876926"/>
              <a:gd name="connsiteY3800" fmla="*/ 2090998 h 6580513"/>
              <a:gd name="connsiteX3801" fmla="*/ 19886879 w 21876926"/>
              <a:gd name="connsiteY3801" fmla="*/ 2135195 h 6580513"/>
              <a:gd name="connsiteX3802" fmla="*/ 19830123 w 21876926"/>
              <a:gd name="connsiteY3802" fmla="*/ 2111115 h 6580513"/>
              <a:gd name="connsiteX3803" fmla="*/ 19823027 w 21876926"/>
              <a:gd name="connsiteY3803" fmla="*/ 2119650 h 6580513"/>
              <a:gd name="connsiteX3804" fmla="*/ 19832147 w 21876926"/>
              <a:gd name="connsiteY3804" fmla="*/ 2171467 h 6580513"/>
              <a:gd name="connsiteX3805" fmla="*/ 19863567 w 21876926"/>
              <a:gd name="connsiteY3805" fmla="*/ 2176649 h 6580513"/>
              <a:gd name="connsiteX3806" fmla="*/ 19863567 w 21876926"/>
              <a:gd name="connsiteY3806" fmla="*/ 2185793 h 6580513"/>
              <a:gd name="connsiteX3807" fmla="*/ 19897015 w 21876926"/>
              <a:gd name="connsiteY3807" fmla="*/ 2187013 h 6580513"/>
              <a:gd name="connsiteX3808" fmla="*/ 19913231 w 21876926"/>
              <a:gd name="connsiteY3808" fmla="*/ 2198290 h 6580513"/>
              <a:gd name="connsiteX3809" fmla="*/ 19913231 w 21876926"/>
              <a:gd name="connsiteY3809" fmla="*/ 2167505 h 6580513"/>
              <a:gd name="connsiteX3810" fmla="*/ 19934515 w 21876926"/>
              <a:gd name="connsiteY3810" fmla="*/ 2165676 h 6580513"/>
              <a:gd name="connsiteX3811" fmla="*/ 19895999 w 21876926"/>
              <a:gd name="connsiteY3811" fmla="*/ 2132757 h 6580513"/>
              <a:gd name="connsiteX3812" fmla="*/ 19895999 w 21876926"/>
              <a:gd name="connsiteY3812" fmla="*/ 2089169 h 6580513"/>
              <a:gd name="connsiteX3813" fmla="*/ 19934515 w 21876926"/>
              <a:gd name="connsiteY3813" fmla="*/ 2147083 h 6580513"/>
              <a:gd name="connsiteX3814" fmla="*/ 19951743 w 21876926"/>
              <a:gd name="connsiteY3814" fmla="*/ 2130013 h 6580513"/>
              <a:gd name="connsiteX3815" fmla="*/ 19930459 w 21876926"/>
              <a:gd name="connsiteY3815" fmla="*/ 2104105 h 6580513"/>
              <a:gd name="connsiteX3816" fmla="*/ 19954783 w 21876926"/>
              <a:gd name="connsiteY3816" fmla="*/ 2066309 h 6580513"/>
              <a:gd name="connsiteX3817" fmla="*/ 19951743 w 21876926"/>
              <a:gd name="connsiteY3817" fmla="*/ 2094961 h 6580513"/>
              <a:gd name="connsiteX3818" fmla="*/ 19987219 w 21876926"/>
              <a:gd name="connsiteY3818" fmla="*/ 2126661 h 6580513"/>
              <a:gd name="connsiteX3819" fmla="*/ 19994311 w 21876926"/>
              <a:gd name="connsiteY3819" fmla="*/ 2098009 h 6580513"/>
              <a:gd name="connsiteX3820" fmla="*/ 20086543 w 21876926"/>
              <a:gd name="connsiteY3820" fmla="*/ 2159275 h 6580513"/>
              <a:gd name="connsiteX3821" fmla="*/ 20004447 w 21876926"/>
              <a:gd name="connsiteY3821" fmla="*/ 2167505 h 6580513"/>
              <a:gd name="connsiteX3822" fmla="*/ 20038907 w 21876926"/>
              <a:gd name="connsiteY3822" fmla="*/ 2173906 h 6580513"/>
              <a:gd name="connsiteX3823" fmla="*/ 19927419 w 21876926"/>
              <a:gd name="connsiteY3823" fmla="*/ 2183050 h 6580513"/>
              <a:gd name="connsiteX3824" fmla="*/ 19994311 w 21876926"/>
              <a:gd name="connsiteY3824" fmla="*/ 2211702 h 6580513"/>
              <a:gd name="connsiteX3825" fmla="*/ 19921339 w 21876926"/>
              <a:gd name="connsiteY3825" fmla="*/ 2204387 h 6580513"/>
              <a:gd name="connsiteX3826" fmla="*/ 20015595 w 21876926"/>
              <a:gd name="connsiteY3826" fmla="*/ 2254375 h 6580513"/>
              <a:gd name="connsiteX3827" fmla="*/ 20283167 w 21876926"/>
              <a:gd name="connsiteY3827" fmla="*/ 2395806 h 6580513"/>
              <a:gd name="connsiteX3828" fmla="*/ 20336883 w 21876926"/>
              <a:gd name="connsiteY3828" fmla="*/ 2383614 h 6580513"/>
              <a:gd name="connsiteX3829" fmla="*/ 20808171 w 21876926"/>
              <a:gd name="connsiteY3829" fmla="*/ 3237990 h 6580513"/>
              <a:gd name="connsiteX3830" fmla="*/ 20849727 w 21876926"/>
              <a:gd name="connsiteY3830" fmla="*/ 3214520 h 6580513"/>
              <a:gd name="connsiteX3831" fmla="*/ 20854795 w 21876926"/>
              <a:gd name="connsiteY3831" fmla="*/ 3253535 h 6580513"/>
              <a:gd name="connsiteX3832" fmla="*/ 20930807 w 21876926"/>
              <a:gd name="connsiteY3832" fmla="*/ 3264508 h 6580513"/>
              <a:gd name="connsiteX3833" fmla="*/ 20873039 w 21876926"/>
              <a:gd name="connsiteY3833" fmla="*/ 3277920 h 6580513"/>
              <a:gd name="connsiteX3834" fmla="*/ 20926755 w 21876926"/>
              <a:gd name="connsiteY3834" fmla="*/ 3469339 h 6580513"/>
              <a:gd name="connsiteX3835" fmla="*/ 20869995 w 21876926"/>
              <a:gd name="connsiteY3835" fmla="*/ 3868638 h 6580513"/>
              <a:gd name="connsiteX3836" fmla="*/ 20877091 w 21876926"/>
              <a:gd name="connsiteY3836" fmla="*/ 4006716 h 6580513"/>
              <a:gd name="connsiteX3837" fmla="*/ 20835539 w 21876926"/>
              <a:gd name="connsiteY3837" fmla="*/ 4006716 h 6580513"/>
              <a:gd name="connsiteX3838" fmla="*/ 20751415 w 21876926"/>
              <a:gd name="connsiteY3838" fmla="*/ 4465147 h 6580513"/>
              <a:gd name="connsiteX3839" fmla="*/ 20688575 w 21876926"/>
              <a:gd name="connsiteY3839" fmla="*/ 4499590 h 6580513"/>
              <a:gd name="connsiteX3840" fmla="*/ 20536547 w 21876926"/>
              <a:gd name="connsiteY3840" fmla="*/ 4750447 h 6580513"/>
              <a:gd name="connsiteX3841" fmla="*/ 20585195 w 21876926"/>
              <a:gd name="connsiteY3841" fmla="*/ 4795863 h 6580513"/>
              <a:gd name="connsiteX3842" fmla="*/ 20497019 w 21876926"/>
              <a:gd name="connsiteY3842" fmla="*/ 4788548 h 6580513"/>
              <a:gd name="connsiteX3843" fmla="*/ 20362223 w 21876926"/>
              <a:gd name="connsiteY3843" fmla="*/ 4950096 h 6580513"/>
              <a:gd name="connsiteX3844" fmla="*/ 20432155 w 21876926"/>
              <a:gd name="connsiteY3844" fmla="*/ 4916262 h 6580513"/>
              <a:gd name="connsiteX3845" fmla="*/ 20428099 w 21876926"/>
              <a:gd name="connsiteY3845" fmla="*/ 4962288 h 6580513"/>
              <a:gd name="connsiteX3846" fmla="*/ 20661211 w 21876926"/>
              <a:gd name="connsiteY3846" fmla="*/ 5165900 h 6580513"/>
              <a:gd name="connsiteX3847" fmla="*/ 20723035 w 21876926"/>
              <a:gd name="connsiteY3847" fmla="*/ 5173215 h 6580513"/>
              <a:gd name="connsiteX3848" fmla="*/ 20446343 w 21876926"/>
              <a:gd name="connsiteY3848" fmla="*/ 5100671 h 6580513"/>
              <a:gd name="connsiteX3849" fmla="*/ 20434183 w 21876926"/>
              <a:gd name="connsiteY3849" fmla="*/ 5186627 h 6580513"/>
              <a:gd name="connsiteX3850" fmla="*/ 20379451 w 21876926"/>
              <a:gd name="connsiteY3850" fmla="*/ 5190589 h 6580513"/>
              <a:gd name="connsiteX3851" fmla="*/ 20322695 w 21876926"/>
              <a:gd name="connsiteY3851" fmla="*/ 5152793 h 6580513"/>
              <a:gd name="connsiteX3852" fmla="*/ 20368303 w 21876926"/>
              <a:gd name="connsiteY3852" fmla="*/ 5149745 h 6580513"/>
              <a:gd name="connsiteX3853" fmla="*/ 20284179 w 21876926"/>
              <a:gd name="connsiteY3853" fmla="*/ 5123227 h 6580513"/>
              <a:gd name="connsiteX3854" fmla="*/ 20272019 w 21876926"/>
              <a:gd name="connsiteY3854" fmla="*/ 5086345 h 6580513"/>
              <a:gd name="connsiteX3855" fmla="*/ 20228435 w 21876926"/>
              <a:gd name="connsiteY3855" fmla="*/ 5148526 h 6580513"/>
              <a:gd name="connsiteX3856" fmla="*/ 19715595 w 21876926"/>
              <a:gd name="connsiteY3856" fmla="*/ 5442361 h 6580513"/>
              <a:gd name="connsiteX3857" fmla="*/ 19621335 w 21876926"/>
              <a:gd name="connsiteY3857" fmla="*/ 5497836 h 6580513"/>
              <a:gd name="connsiteX3858" fmla="*/ 19411535 w 21876926"/>
              <a:gd name="connsiteY3858" fmla="*/ 5553920 h 6580513"/>
              <a:gd name="connsiteX3859" fmla="*/ 19232143 w 21876926"/>
              <a:gd name="connsiteY3859" fmla="*/ 5554835 h 6580513"/>
              <a:gd name="connsiteX3860" fmla="*/ 19246331 w 21876926"/>
              <a:gd name="connsiteY3860" fmla="*/ 5649020 h 6580513"/>
              <a:gd name="connsiteX3861" fmla="*/ 19212887 w 21876926"/>
              <a:gd name="connsiteY3861" fmla="*/ 5662432 h 6580513"/>
              <a:gd name="connsiteX3862" fmla="*/ 19224035 w 21876926"/>
              <a:gd name="connsiteY3862" fmla="*/ 5899877 h 6580513"/>
              <a:gd name="connsiteX3863" fmla="*/ 18765923 w 21876926"/>
              <a:gd name="connsiteY3863" fmla="*/ 6190359 h 6580513"/>
              <a:gd name="connsiteX3864" fmla="*/ 18695987 w 21876926"/>
              <a:gd name="connsiteY3864" fmla="*/ 6098307 h 6580513"/>
              <a:gd name="connsiteX3865" fmla="*/ 18982815 w 21876926"/>
              <a:gd name="connsiteY3865" fmla="*/ 5837696 h 6580513"/>
              <a:gd name="connsiteX3866" fmla="*/ 18951395 w 21876926"/>
              <a:gd name="connsiteY3866" fmla="*/ 5784355 h 6580513"/>
              <a:gd name="connsiteX3867" fmla="*/ 18926059 w 21876926"/>
              <a:gd name="connsiteY3867" fmla="*/ 5818189 h 6580513"/>
              <a:gd name="connsiteX3868" fmla="*/ 18710179 w 21876926"/>
              <a:gd name="connsiteY3868" fmla="*/ 5815750 h 6580513"/>
              <a:gd name="connsiteX3869" fmla="*/ 18659503 w 21876926"/>
              <a:gd name="connsiteY3869" fmla="*/ 5776735 h 6580513"/>
              <a:gd name="connsiteX3870" fmla="*/ 18491255 w 21876926"/>
              <a:gd name="connsiteY3870" fmla="*/ 5813617 h 6580513"/>
              <a:gd name="connsiteX3871" fmla="*/ 18213551 w 21876926"/>
              <a:gd name="connsiteY3871" fmla="*/ 5871225 h 6580513"/>
              <a:gd name="connsiteX3872" fmla="*/ 18503419 w 21876926"/>
              <a:gd name="connsiteY3872" fmla="*/ 5760580 h 6580513"/>
              <a:gd name="connsiteX3873" fmla="*/ 18394971 w 21876926"/>
              <a:gd name="connsiteY3873" fmla="*/ 5779173 h 6580513"/>
              <a:gd name="connsiteX3874" fmla="*/ 18445647 w 21876926"/>
              <a:gd name="connsiteY3874" fmla="*/ 5722784 h 6580513"/>
              <a:gd name="connsiteX3875" fmla="*/ 18340243 w 21876926"/>
              <a:gd name="connsiteY3875" fmla="*/ 5763628 h 6580513"/>
              <a:gd name="connsiteX3876" fmla="*/ 18150711 w 21876926"/>
              <a:gd name="connsiteY3876" fmla="*/ 5768810 h 6580513"/>
              <a:gd name="connsiteX3877" fmla="*/ 18194295 w 21876926"/>
              <a:gd name="connsiteY3877" fmla="*/ 5820932 h 6580513"/>
              <a:gd name="connsiteX3878" fmla="*/ 18157807 w 21876926"/>
              <a:gd name="connsiteY3878" fmla="*/ 5866044 h 6580513"/>
              <a:gd name="connsiteX3879" fmla="*/ 18214563 w 21876926"/>
              <a:gd name="connsiteY3879" fmla="*/ 5894696 h 6580513"/>
              <a:gd name="connsiteX3880" fmla="*/ 18287539 w 21876926"/>
              <a:gd name="connsiteY3880" fmla="*/ 5982785 h 6580513"/>
              <a:gd name="connsiteX3881" fmla="*/ 18231795 w 21876926"/>
              <a:gd name="connsiteY3881" fmla="*/ 5958096 h 6580513"/>
              <a:gd name="connsiteX3882" fmla="*/ 18213551 w 21876926"/>
              <a:gd name="connsiteY3882" fmla="*/ 5969373 h 6580513"/>
              <a:gd name="connsiteX3883" fmla="*/ 18185171 w 21876926"/>
              <a:gd name="connsiteY3883" fmla="*/ 5971202 h 6580513"/>
              <a:gd name="connsiteX3884" fmla="*/ 18188215 w 21876926"/>
              <a:gd name="connsiteY3884" fmla="*/ 6092211 h 6580513"/>
              <a:gd name="connsiteX3885" fmla="*/ 18058483 w 21876926"/>
              <a:gd name="connsiteY3885" fmla="*/ 6187311 h 6580513"/>
              <a:gd name="connsiteX3886" fmla="*/ 18071659 w 21876926"/>
              <a:gd name="connsiteY3886" fmla="*/ 6241567 h 6580513"/>
              <a:gd name="connsiteX3887" fmla="*/ 18050375 w 21876926"/>
              <a:gd name="connsiteY3887" fmla="*/ 6221450 h 6580513"/>
              <a:gd name="connsiteX3888" fmla="*/ 17917603 w 21876926"/>
              <a:gd name="connsiteY3888" fmla="*/ 6257112 h 6580513"/>
              <a:gd name="connsiteX3889" fmla="*/ 17808143 w 21876926"/>
              <a:gd name="connsiteY3889" fmla="*/ 6350993 h 6580513"/>
              <a:gd name="connsiteX3890" fmla="*/ 17829427 w 21876926"/>
              <a:gd name="connsiteY3890" fmla="*/ 6480231 h 6580513"/>
              <a:gd name="connsiteX3891" fmla="*/ 17788883 w 21876926"/>
              <a:gd name="connsiteY3891" fmla="*/ 6501568 h 6580513"/>
              <a:gd name="connsiteX3892" fmla="*/ 17788883 w 21876926"/>
              <a:gd name="connsiteY3892" fmla="*/ 6504616 h 6580513"/>
              <a:gd name="connsiteX3893" fmla="*/ 17807127 w 21876926"/>
              <a:gd name="connsiteY3893" fmla="*/ 6518942 h 6580513"/>
              <a:gd name="connsiteX3894" fmla="*/ 17776723 w 21876926"/>
              <a:gd name="connsiteY3894" fmla="*/ 6522295 h 6580513"/>
              <a:gd name="connsiteX3895" fmla="*/ 17774695 w 21876926"/>
              <a:gd name="connsiteY3895" fmla="*/ 6502787 h 6580513"/>
              <a:gd name="connsiteX3896" fmla="*/ 17490907 w 21876926"/>
              <a:gd name="connsiteY3896" fmla="*/ 6564968 h 6580513"/>
              <a:gd name="connsiteX3897" fmla="*/ 17472667 w 21876926"/>
              <a:gd name="connsiteY3897" fmla="*/ 6468954 h 6580513"/>
              <a:gd name="connsiteX3898" fmla="*/ 17042931 w 21876926"/>
              <a:gd name="connsiteY3898" fmla="*/ 6387875 h 6580513"/>
              <a:gd name="connsiteX3899" fmla="*/ 17083471 w 21876926"/>
              <a:gd name="connsiteY3899" fmla="*/ 6460724 h 6580513"/>
              <a:gd name="connsiteX3900" fmla="*/ 17092595 w 21876926"/>
              <a:gd name="connsiteY3900" fmla="*/ 6580513 h 6580513"/>
              <a:gd name="connsiteX3901" fmla="*/ 17015567 w 21876926"/>
              <a:gd name="connsiteY3901" fmla="*/ 6543631 h 6580513"/>
              <a:gd name="connsiteX3902" fmla="*/ 17005431 w 21876926"/>
              <a:gd name="connsiteY3902" fmla="*/ 6511931 h 6580513"/>
              <a:gd name="connsiteX3903" fmla="*/ 17029755 w 21876926"/>
              <a:gd name="connsiteY3903" fmla="*/ 6478098 h 6580513"/>
              <a:gd name="connsiteX3904" fmla="*/ 16974011 w 21876926"/>
              <a:gd name="connsiteY3904" fmla="*/ 6459505 h 6580513"/>
              <a:gd name="connsiteX3905" fmla="*/ 16958807 w 21876926"/>
              <a:gd name="connsiteY3905" fmla="*/ 6505531 h 6580513"/>
              <a:gd name="connsiteX3906" fmla="*/ 16927391 w 21876926"/>
              <a:gd name="connsiteY3906" fmla="*/ 6443045 h 6580513"/>
              <a:gd name="connsiteX3907" fmla="*/ 16889891 w 21876926"/>
              <a:gd name="connsiteY3907" fmla="*/ 6423842 h 6580513"/>
              <a:gd name="connsiteX3908" fmla="*/ 16892931 w 21876926"/>
              <a:gd name="connsiteY3908" fmla="*/ 6468954 h 6580513"/>
              <a:gd name="connsiteX3909" fmla="*/ 16760159 w 21876926"/>
              <a:gd name="connsiteY3909" fmla="*/ 6502787 h 6580513"/>
              <a:gd name="connsiteX3910" fmla="*/ 16737861 w 21876926"/>
              <a:gd name="connsiteY3910" fmla="*/ 6458590 h 6580513"/>
              <a:gd name="connsiteX3911" fmla="*/ 16461169 w 21876926"/>
              <a:gd name="connsiteY3911" fmla="*/ 6408297 h 6580513"/>
              <a:gd name="connsiteX3912" fmla="*/ 16456101 w 21876926"/>
              <a:gd name="connsiteY3912" fmla="*/ 6441216 h 6580513"/>
              <a:gd name="connsiteX3913" fmla="*/ 16329411 w 21876926"/>
              <a:gd name="connsiteY3913" fmla="*/ 6347030 h 6580513"/>
              <a:gd name="connsiteX3914" fmla="*/ 16206775 w 21876926"/>
              <a:gd name="connsiteY3914" fmla="*/ 6366538 h 6580513"/>
              <a:gd name="connsiteX3915" fmla="*/ 16222991 w 21876926"/>
              <a:gd name="connsiteY3915" fmla="*/ 6387875 h 6580513"/>
              <a:gd name="connsiteX3916" fmla="*/ 16177383 w 21876926"/>
              <a:gd name="connsiteY3916" fmla="*/ 6349164 h 6580513"/>
              <a:gd name="connsiteX3917" fmla="*/ 16006095 w 21876926"/>
              <a:gd name="connsiteY3917" fmla="*/ 6384827 h 6580513"/>
              <a:gd name="connsiteX3918" fmla="*/ 15973663 w 21876926"/>
              <a:gd name="connsiteY3918" fmla="*/ 6322646 h 6580513"/>
              <a:gd name="connsiteX3919" fmla="*/ 15948327 w 21876926"/>
              <a:gd name="connsiteY3919" fmla="*/ 6347030 h 6580513"/>
              <a:gd name="connsiteX3920" fmla="*/ 15987853 w 21876926"/>
              <a:gd name="connsiteY3920" fmla="*/ 6354346 h 6580513"/>
              <a:gd name="connsiteX3921" fmla="*/ 15748661 w 21876926"/>
              <a:gd name="connsiteY3921" fmla="*/ 6432072 h 6580513"/>
              <a:gd name="connsiteX3922" fmla="*/ 15733459 w 21876926"/>
              <a:gd name="connsiteY3922" fmla="*/ 6386960 h 6580513"/>
              <a:gd name="connsiteX3923" fmla="*/ 15641227 w 21876926"/>
              <a:gd name="connsiteY3923" fmla="*/ 6439997 h 6580513"/>
              <a:gd name="connsiteX3924" fmla="*/ 15697985 w 21876926"/>
              <a:gd name="connsiteY3924" fmla="*/ 6370501 h 6580513"/>
              <a:gd name="connsiteX3925" fmla="*/ 15605755 w 21876926"/>
              <a:gd name="connsiteY3925" fmla="*/ 6334838 h 6580513"/>
              <a:gd name="connsiteX3926" fmla="*/ 15580417 w 21876926"/>
              <a:gd name="connsiteY3926" fmla="*/ 6360137 h 6580513"/>
              <a:gd name="connsiteX3927" fmla="*/ 15601701 w 21876926"/>
              <a:gd name="connsiteY3927" fmla="*/ 6432986 h 6580513"/>
              <a:gd name="connsiteX3928" fmla="*/ 15569267 w 21876926"/>
              <a:gd name="connsiteY3928" fmla="*/ 6361356 h 6580513"/>
              <a:gd name="connsiteX3929" fmla="*/ 15539875 w 21876926"/>
              <a:gd name="connsiteY3929" fmla="*/ 6340020 h 6580513"/>
              <a:gd name="connsiteX3930" fmla="*/ 15475011 w 21876926"/>
              <a:gd name="connsiteY3930" fmla="*/ 6391228 h 6580513"/>
              <a:gd name="connsiteX3931" fmla="*/ 15516565 w 21876926"/>
              <a:gd name="connsiteY3931" fmla="*/ 6387875 h 6580513"/>
              <a:gd name="connsiteX3932" fmla="*/ 15405077 w 21876926"/>
              <a:gd name="connsiteY3932" fmla="*/ 6452189 h 6580513"/>
              <a:gd name="connsiteX3933" fmla="*/ 15462847 w 21876926"/>
              <a:gd name="connsiteY3933" fmla="*/ 6392142 h 6580513"/>
              <a:gd name="connsiteX3934" fmla="*/ 15400009 w 21876926"/>
              <a:gd name="connsiteY3934" fmla="*/ 6386960 h 6580513"/>
              <a:gd name="connsiteX3935" fmla="*/ 15405077 w 21876926"/>
              <a:gd name="connsiteY3935" fmla="*/ 6354346 h 6580513"/>
              <a:gd name="connsiteX3936" fmla="*/ 15272305 w 21876926"/>
              <a:gd name="connsiteY3936" fmla="*/ 6387875 h 6580513"/>
              <a:gd name="connsiteX3937" fmla="*/ 15242913 w 21876926"/>
              <a:gd name="connsiteY3937" fmla="*/ 6357089 h 6580513"/>
              <a:gd name="connsiteX3938" fmla="*/ 15188183 w 21876926"/>
              <a:gd name="connsiteY3938" fmla="*/ 6361356 h 6580513"/>
              <a:gd name="connsiteX3939" fmla="*/ 15175007 w 21876926"/>
              <a:gd name="connsiteY3939" fmla="*/ 6386046 h 6580513"/>
              <a:gd name="connsiteX3940" fmla="*/ 15218589 w 21876926"/>
              <a:gd name="connsiteY3940" fmla="*/ 6400981 h 6580513"/>
              <a:gd name="connsiteX3941" fmla="*/ 15156763 w 21876926"/>
              <a:gd name="connsiteY3941" fmla="*/ 6397019 h 6580513"/>
              <a:gd name="connsiteX3942" fmla="*/ 15094939 w 21876926"/>
              <a:gd name="connsiteY3942" fmla="*/ 6437254 h 6580513"/>
              <a:gd name="connsiteX3943" fmla="*/ 14710813 w 21876926"/>
              <a:gd name="connsiteY3943" fmla="*/ 6494253 h 6580513"/>
              <a:gd name="connsiteX3944" fmla="*/ 14650003 w 21876926"/>
              <a:gd name="connsiteY3944" fmla="*/ 6517723 h 6580513"/>
              <a:gd name="connsiteX3945" fmla="*/ 14638853 w 21876926"/>
              <a:gd name="connsiteY3945" fmla="*/ 6476879 h 6580513"/>
              <a:gd name="connsiteX3946" fmla="*/ 14599327 w 21876926"/>
              <a:gd name="connsiteY3946" fmla="*/ 6469868 h 6580513"/>
              <a:gd name="connsiteX3947" fmla="*/ 14587163 w 21876926"/>
              <a:gd name="connsiteY3947" fmla="*/ 6513760 h 6580513"/>
              <a:gd name="connsiteX3948" fmla="*/ 14565879 w 21876926"/>
              <a:gd name="connsiteY3948" fmla="*/ 6486023 h 6580513"/>
              <a:gd name="connsiteX3949" fmla="*/ 14489865 w 21876926"/>
              <a:gd name="connsiteY3949" fmla="*/ 6468954 h 6580513"/>
              <a:gd name="connsiteX3950" fmla="*/ 14528379 w 21876926"/>
              <a:gd name="connsiteY3950" fmla="*/ 6498215 h 6580513"/>
              <a:gd name="connsiteX3951" fmla="*/ 14381419 w 21876926"/>
              <a:gd name="connsiteY3951" fmla="*/ 6546680 h 6580513"/>
              <a:gd name="connsiteX3952" fmla="*/ 14413851 w 21876926"/>
              <a:gd name="connsiteY3952" fmla="*/ 6521076 h 6580513"/>
              <a:gd name="connsiteX3953" fmla="*/ 14298309 w 21876926"/>
              <a:gd name="connsiteY3953" fmla="*/ 6432072 h 6580513"/>
              <a:gd name="connsiteX3954" fmla="*/ 14417905 w 21876926"/>
              <a:gd name="connsiteY3954" fmla="*/ 6475050 h 6580513"/>
              <a:gd name="connsiteX3955" fmla="*/ 14578043 w 21876926"/>
              <a:gd name="connsiteY3955" fmla="*/ 6452189 h 6580513"/>
              <a:gd name="connsiteX3956" fmla="*/ 14597299 w 21876926"/>
              <a:gd name="connsiteY3956" fmla="*/ 6437254 h 6580513"/>
              <a:gd name="connsiteX3957" fmla="*/ 14576015 w 21876926"/>
              <a:gd name="connsiteY3957" fmla="*/ 6419880 h 6580513"/>
              <a:gd name="connsiteX3958" fmla="*/ 14708787 w 21876926"/>
              <a:gd name="connsiteY3958" fmla="*/ 6382998 h 6580513"/>
              <a:gd name="connsiteX3959" fmla="*/ 14653043 w 21876926"/>
              <a:gd name="connsiteY3959" fmla="*/ 6358308 h 6580513"/>
              <a:gd name="connsiteX3960" fmla="*/ 14645947 w 21876926"/>
              <a:gd name="connsiteY3960" fmla="*/ 6362271 h 6580513"/>
              <a:gd name="connsiteX3961" fmla="*/ 14624663 w 21876926"/>
              <a:gd name="connsiteY3961" fmla="*/ 6397019 h 6580513"/>
              <a:gd name="connsiteX3962" fmla="*/ 14627703 w 21876926"/>
              <a:gd name="connsiteY3962" fmla="*/ 6373854 h 6580513"/>
              <a:gd name="connsiteX3963" fmla="*/ 14599327 w 21876926"/>
              <a:gd name="connsiteY3963" fmla="*/ 6371720 h 6580513"/>
              <a:gd name="connsiteX3964" fmla="*/ 14619595 w 21876926"/>
              <a:gd name="connsiteY3964" fmla="*/ 6363490 h 6580513"/>
              <a:gd name="connsiteX3965" fmla="*/ 14627703 w 21876926"/>
              <a:gd name="connsiteY3965" fmla="*/ 6359528 h 6580513"/>
              <a:gd name="connsiteX3966" fmla="*/ 14701691 w 21876926"/>
              <a:gd name="connsiteY3966" fmla="*/ 6328437 h 6580513"/>
              <a:gd name="connsiteX3967" fmla="*/ 14694597 w 21876926"/>
              <a:gd name="connsiteY3967" fmla="*/ 6322646 h 6580513"/>
              <a:gd name="connsiteX3968" fmla="*/ 14781759 w 21876926"/>
              <a:gd name="connsiteY3968" fmla="*/ 6264123 h 6580513"/>
              <a:gd name="connsiteX3969" fmla="*/ 14770611 w 21876926"/>
              <a:gd name="connsiteY3969" fmla="*/ 6247968 h 6580513"/>
              <a:gd name="connsiteX3970" fmla="*/ 14749327 w 21876926"/>
              <a:gd name="connsiteY3970" fmla="*/ 6246749 h 6580513"/>
              <a:gd name="connsiteX3971" fmla="*/ 14753381 w 21876926"/>
              <a:gd name="connsiteY3971" fmla="*/ 6251930 h 6580513"/>
              <a:gd name="connsiteX3972" fmla="*/ 14604393 w 21876926"/>
              <a:gd name="connsiteY3972" fmla="*/ 6221450 h 6580513"/>
              <a:gd name="connsiteX3973" fmla="*/ 14619595 w 21876926"/>
              <a:gd name="connsiteY3973" fmla="*/ 6232423 h 6580513"/>
              <a:gd name="connsiteX3974" fmla="*/ 14579055 w 21876926"/>
              <a:gd name="connsiteY3974" fmla="*/ 6255893 h 6580513"/>
              <a:gd name="connsiteX3975" fmla="*/ 14582095 w 21876926"/>
              <a:gd name="connsiteY3975" fmla="*/ 6278449 h 6580513"/>
              <a:gd name="connsiteX3976" fmla="*/ 14571959 w 21876926"/>
              <a:gd name="connsiteY3976" fmla="*/ 6221450 h 6580513"/>
              <a:gd name="connsiteX3977" fmla="*/ 14582095 w 21876926"/>
              <a:gd name="connsiteY3977" fmla="*/ 6220230 h 6580513"/>
              <a:gd name="connsiteX3978" fmla="*/ 14499999 w 21876926"/>
              <a:gd name="connsiteY3978" fmla="*/ 6238519 h 6580513"/>
              <a:gd name="connsiteX3979" fmla="*/ 14561825 w 21876926"/>
              <a:gd name="connsiteY3979" fmla="*/ 6231203 h 6580513"/>
              <a:gd name="connsiteX3980" fmla="*/ 14554731 w 21876926"/>
              <a:gd name="connsiteY3980" fmla="*/ 6260160 h 6580513"/>
              <a:gd name="connsiteX3981" fmla="*/ 14464527 w 21876926"/>
              <a:gd name="connsiteY3981" fmla="*/ 6264123 h 6580513"/>
              <a:gd name="connsiteX3982" fmla="*/ 14459459 w 21876926"/>
              <a:gd name="connsiteY3982" fmla="*/ 6275401 h 6580513"/>
              <a:gd name="connsiteX3983" fmla="*/ 14263849 w 21876926"/>
              <a:gd name="connsiteY3983" fmla="*/ 6319293 h 6580513"/>
              <a:gd name="connsiteX3984" fmla="*/ 14243579 w 21876926"/>
              <a:gd name="connsiteY3984" fmla="*/ 6292775 h 6580513"/>
              <a:gd name="connsiteX3985" fmla="*/ 13897967 w 21876926"/>
              <a:gd name="connsiteY3985" fmla="*/ 6304967 h 6580513"/>
              <a:gd name="connsiteX3986" fmla="*/ 13850331 w 21876926"/>
              <a:gd name="connsiteY3986" fmla="*/ 6283630 h 6580513"/>
              <a:gd name="connsiteX3987" fmla="*/ 13859453 w 21876926"/>
              <a:gd name="connsiteY3987" fmla="*/ 6296737 h 6580513"/>
              <a:gd name="connsiteX3988" fmla="*/ 13732763 w 21876926"/>
              <a:gd name="connsiteY3988" fmla="*/ 6299785 h 6580513"/>
              <a:gd name="connsiteX3989" fmla="*/ 13778371 w 21876926"/>
              <a:gd name="connsiteY3989" fmla="*/ 6257112 h 6580513"/>
              <a:gd name="connsiteX3990" fmla="*/ 13737831 w 21876926"/>
              <a:gd name="connsiteY3990" fmla="*/ 6254978 h 6580513"/>
              <a:gd name="connsiteX3991" fmla="*/ 13620263 w 21876926"/>
              <a:gd name="connsiteY3991" fmla="*/ 6269304 h 6580513"/>
              <a:gd name="connsiteX3992" fmla="*/ 13664857 w 21876926"/>
              <a:gd name="connsiteY3992" fmla="*/ 6231203 h 6580513"/>
              <a:gd name="connsiteX3993" fmla="*/ 13605059 w 21876926"/>
              <a:gd name="connsiteY3993" fmla="*/ 6222059 h 6580513"/>
              <a:gd name="connsiteX3994" fmla="*/ 13605059 w 21876926"/>
              <a:gd name="connsiteY3994" fmla="*/ 6204685 h 6580513"/>
              <a:gd name="connsiteX3995" fmla="*/ 13585803 w 21876926"/>
              <a:gd name="connsiteY3995" fmla="*/ 6206514 h 6580513"/>
              <a:gd name="connsiteX3996" fmla="*/ 13575667 w 21876926"/>
              <a:gd name="connsiteY3996" fmla="*/ 6208952 h 6580513"/>
              <a:gd name="connsiteX3997" fmla="*/ 13493571 w 21876926"/>
              <a:gd name="connsiteY3997" fmla="*/ 6227241 h 6580513"/>
              <a:gd name="connsiteX3998" fmla="*/ 13453031 w 21876926"/>
              <a:gd name="connsiteY3998" fmla="*/ 6197675 h 6580513"/>
              <a:gd name="connsiteX3999" fmla="*/ 13438841 w 21876926"/>
              <a:gd name="connsiteY3999" fmla="*/ 6231203 h 6580513"/>
              <a:gd name="connsiteX4000" fmla="*/ 13317219 w 21876926"/>
              <a:gd name="connsiteY4000" fmla="*/ 6208952 h 6580513"/>
              <a:gd name="connsiteX4001" fmla="*/ 13416543 w 21876926"/>
              <a:gd name="connsiteY4001" fmla="*/ 6191578 h 6580513"/>
              <a:gd name="connsiteX4002" fmla="*/ 13334447 w 21876926"/>
              <a:gd name="connsiteY4002" fmla="*/ 6141285 h 6580513"/>
              <a:gd name="connsiteX4003" fmla="*/ 13296947 w 21876926"/>
              <a:gd name="connsiteY4003" fmla="*/ 6154697 h 6580513"/>
              <a:gd name="connsiteX4004" fmla="*/ 13209783 w 21876926"/>
              <a:gd name="connsiteY4004" fmla="*/ 6159878 h 6580513"/>
              <a:gd name="connsiteX4005" fmla="*/ 13069919 w 21876926"/>
              <a:gd name="connsiteY4005" fmla="*/ 6162926 h 6580513"/>
              <a:gd name="connsiteX4006" fmla="*/ 13063837 w 21876926"/>
              <a:gd name="connsiteY4006" fmla="*/ 6189445 h 6580513"/>
              <a:gd name="connsiteX4007" fmla="*/ 12874307 w 21876926"/>
              <a:gd name="connsiteY4007" fmla="*/ 6224193 h 6580513"/>
              <a:gd name="connsiteX4008" fmla="*/ 12829713 w 21876926"/>
              <a:gd name="connsiteY4008" fmla="*/ 6183349 h 6580513"/>
              <a:gd name="connsiteX4009" fmla="*/ 12766875 w 21876926"/>
              <a:gd name="connsiteY4009" fmla="*/ 6216268 h 6580513"/>
              <a:gd name="connsiteX4010" fmla="*/ 12710117 w 21876926"/>
              <a:gd name="connsiteY4010" fmla="*/ 6183349 h 6580513"/>
              <a:gd name="connsiteX4011" fmla="*/ 12612819 w 21876926"/>
              <a:gd name="connsiteY4011" fmla="*/ 6201942 h 6580513"/>
              <a:gd name="connsiteX4012" fmla="*/ 12560115 w 21876926"/>
              <a:gd name="connsiteY4012" fmla="*/ 6179996 h 6580513"/>
              <a:gd name="connsiteX4013" fmla="*/ 12505385 w 21876926"/>
              <a:gd name="connsiteY4013" fmla="*/ 6201942 h 6580513"/>
              <a:gd name="connsiteX4014" fmla="*/ 12435451 w 21876926"/>
              <a:gd name="connsiteY4014" fmla="*/ 6172071 h 6580513"/>
              <a:gd name="connsiteX4015" fmla="*/ 12270247 w 21876926"/>
              <a:gd name="connsiteY4015" fmla="*/ 6178167 h 6580513"/>
              <a:gd name="connsiteX4016" fmla="*/ 12260113 w 21876926"/>
              <a:gd name="connsiteY4016" fmla="*/ 6133970 h 6580513"/>
              <a:gd name="connsiteX4017" fmla="*/ 12121259 w 21876926"/>
              <a:gd name="connsiteY4017" fmla="*/ 6145552 h 6580513"/>
              <a:gd name="connsiteX4018" fmla="*/ 12151667 w 21876926"/>
              <a:gd name="connsiteY4018" fmla="*/ 6195541 h 6580513"/>
              <a:gd name="connsiteX4019" fmla="*/ 11967203 w 21876926"/>
              <a:gd name="connsiteY4019" fmla="*/ 6175424 h 6580513"/>
              <a:gd name="connsiteX4020" fmla="*/ 12027003 w 21876926"/>
              <a:gd name="connsiteY4020" fmla="*/ 6233337 h 6580513"/>
              <a:gd name="connsiteX4021" fmla="*/ 12138491 w 21876926"/>
              <a:gd name="connsiteY4021" fmla="*/ 6203771 h 6580513"/>
              <a:gd name="connsiteX4022" fmla="*/ 11789839 w 21876926"/>
              <a:gd name="connsiteY4022" fmla="*/ 6294908 h 6580513"/>
              <a:gd name="connsiteX4023" fmla="*/ 11995583 w 21876926"/>
              <a:gd name="connsiteY4023" fmla="*/ 6347945 h 6580513"/>
              <a:gd name="connsiteX4024" fmla="*/ 12079705 w 21876926"/>
              <a:gd name="connsiteY4024" fmla="*/ 6307101 h 6580513"/>
              <a:gd name="connsiteX4025" fmla="*/ 12096935 w 21876926"/>
              <a:gd name="connsiteY4025" fmla="*/ 6359528 h 6580513"/>
              <a:gd name="connsiteX4026" fmla="*/ 12257071 w 21876926"/>
              <a:gd name="connsiteY4026" fmla="*/ 6291555 h 6580513"/>
              <a:gd name="connsiteX4027" fmla="*/ 12327005 w 21876926"/>
              <a:gd name="connsiteY4027" fmla="*/ 6303748 h 6580513"/>
              <a:gd name="connsiteX4028" fmla="*/ 12305721 w 21876926"/>
              <a:gd name="connsiteY4028" fmla="*/ 6324475 h 6580513"/>
              <a:gd name="connsiteX4029" fmla="*/ 12396939 w 21876926"/>
              <a:gd name="connsiteY4029" fmla="*/ 6307101 h 6580513"/>
              <a:gd name="connsiteX4030" fmla="*/ 12532751 w 21876926"/>
              <a:gd name="connsiteY4030" fmla="*/ 6289727 h 6580513"/>
              <a:gd name="connsiteX4031" fmla="*/ 12721267 w 21876926"/>
              <a:gd name="connsiteY4031" fmla="*/ 6280582 h 6580513"/>
              <a:gd name="connsiteX4032" fmla="*/ 12738495 w 21876926"/>
              <a:gd name="connsiteY4032" fmla="*/ 6315330 h 6580513"/>
              <a:gd name="connsiteX4033" fmla="*/ 12938159 w 21876926"/>
              <a:gd name="connsiteY4033" fmla="*/ 6315330 h 6580513"/>
              <a:gd name="connsiteX4034" fmla="*/ 12777011 w 21876926"/>
              <a:gd name="connsiteY4034" fmla="*/ 6365319 h 6580513"/>
              <a:gd name="connsiteX4035" fmla="*/ 12791199 w 21876926"/>
              <a:gd name="connsiteY4035" fmla="*/ 6388789 h 6580513"/>
              <a:gd name="connsiteX4036" fmla="*/ 12839847 w 21876926"/>
              <a:gd name="connsiteY4036" fmla="*/ 6395190 h 6580513"/>
              <a:gd name="connsiteX4037" fmla="*/ 12931065 w 21876926"/>
              <a:gd name="connsiteY4037" fmla="*/ 6377816 h 6580513"/>
              <a:gd name="connsiteX4038" fmla="*/ 13021269 w 21876926"/>
              <a:gd name="connsiteY4038" fmla="*/ 6310149 h 6580513"/>
              <a:gd name="connsiteX4039" fmla="*/ 13056743 w 21876926"/>
              <a:gd name="connsiteY4039" fmla="*/ 6341849 h 6580513"/>
              <a:gd name="connsiteX4040" fmla="*/ 12728361 w 21876926"/>
              <a:gd name="connsiteY4040" fmla="*/ 6430243 h 6580513"/>
              <a:gd name="connsiteX4041" fmla="*/ 12672617 w 21876926"/>
              <a:gd name="connsiteY4041" fmla="*/ 6426890 h 6580513"/>
              <a:gd name="connsiteX4042" fmla="*/ 12627007 w 21876926"/>
              <a:gd name="connsiteY4042" fmla="*/ 6386046 h 6580513"/>
              <a:gd name="connsiteX4043" fmla="*/ 12601671 w 21876926"/>
              <a:gd name="connsiteY4043" fmla="*/ 6425061 h 6580513"/>
              <a:gd name="connsiteX4044" fmla="*/ 12578359 w 21876926"/>
              <a:gd name="connsiteY4044" fmla="*/ 6398238 h 6580513"/>
              <a:gd name="connsiteX4045" fmla="*/ 12539845 w 21876926"/>
              <a:gd name="connsiteY4045" fmla="*/ 6436034 h 6580513"/>
              <a:gd name="connsiteX4046" fmla="*/ 12522615 w 21876926"/>
              <a:gd name="connsiteY4046" fmla="*/ 6421708 h 6580513"/>
              <a:gd name="connsiteX4047" fmla="*/ 12285451 w 21876926"/>
              <a:gd name="connsiteY4047" fmla="*/ 6456761 h 6580513"/>
              <a:gd name="connsiteX4048" fmla="*/ 12079705 w 21876926"/>
              <a:gd name="connsiteY4048" fmla="*/ 6456761 h 6580513"/>
              <a:gd name="connsiteX4049" fmla="*/ 11981395 w 21876926"/>
              <a:gd name="connsiteY4049" fmla="*/ 6465905 h 6580513"/>
              <a:gd name="connsiteX4050" fmla="*/ 11945919 w 21876926"/>
              <a:gd name="connsiteY4050" fmla="*/ 6494253 h 6580513"/>
              <a:gd name="connsiteX4051" fmla="*/ 11960111 w 21876926"/>
              <a:gd name="connsiteY4051" fmla="*/ 6517723 h 6580513"/>
              <a:gd name="connsiteX4052" fmla="*/ 11911461 w 21876926"/>
              <a:gd name="connsiteY4052" fmla="*/ 6515894 h 6580513"/>
              <a:gd name="connsiteX4053" fmla="*/ 11614499 w 21876926"/>
              <a:gd name="connsiteY4053" fmla="*/ 6512541 h 6580513"/>
              <a:gd name="connsiteX4054" fmla="*/ 11642877 w 21876926"/>
              <a:gd name="connsiteY4054" fmla="*/ 6492424 h 6580513"/>
              <a:gd name="connsiteX4055" fmla="*/ 11649971 w 21876926"/>
              <a:gd name="connsiteY4055" fmla="*/ 6473830 h 6580513"/>
              <a:gd name="connsiteX4056" fmla="*/ 11635783 w 21876926"/>
              <a:gd name="connsiteY4056" fmla="*/ 6476879 h 6580513"/>
              <a:gd name="connsiteX4057" fmla="*/ 11624633 w 21876926"/>
              <a:gd name="connsiteY4057" fmla="*/ 6442435 h 6580513"/>
              <a:gd name="connsiteX4058" fmla="*/ 11443213 w 21876926"/>
              <a:gd name="connsiteY4058" fmla="*/ 6456761 h 6580513"/>
              <a:gd name="connsiteX4059" fmla="*/ 11458415 w 21876926"/>
              <a:gd name="connsiteY4059" fmla="*/ 6462553 h 6580513"/>
              <a:gd name="connsiteX4060" fmla="*/ 11452335 w 21876926"/>
              <a:gd name="connsiteY4060" fmla="*/ 6464686 h 6580513"/>
              <a:gd name="connsiteX4061" fmla="*/ 11411793 w 21876926"/>
              <a:gd name="connsiteY4061" fmla="*/ 6505531 h 6580513"/>
              <a:gd name="connsiteX4062" fmla="*/ 11407739 w 21876926"/>
              <a:gd name="connsiteY4062" fmla="*/ 6483280 h 6580513"/>
              <a:gd name="connsiteX4063" fmla="*/ 11245575 w 21876926"/>
              <a:gd name="connsiteY4063" fmla="*/ 6489376 h 6580513"/>
              <a:gd name="connsiteX4064" fmla="*/ 11220237 w 21876926"/>
              <a:gd name="connsiteY4064" fmla="*/ 6527477 h 6580513"/>
              <a:gd name="connsiteX4065" fmla="*/ 11195913 w 21876926"/>
              <a:gd name="connsiteY4065" fmla="*/ 6476879 h 6580513"/>
              <a:gd name="connsiteX4066" fmla="*/ 11148277 w 21876926"/>
              <a:gd name="connsiteY4066" fmla="*/ 6468954 h 6580513"/>
              <a:gd name="connsiteX4067" fmla="*/ 11122939 w 21876926"/>
              <a:gd name="connsiteY4067" fmla="*/ 6430243 h 6580513"/>
              <a:gd name="connsiteX4068" fmla="*/ 11053006 w 21876926"/>
              <a:gd name="connsiteY4068" fmla="*/ 6471087 h 6580513"/>
              <a:gd name="connsiteX4069" fmla="*/ 11080371 w 21876926"/>
              <a:gd name="connsiteY4069" fmla="*/ 6459505 h 6580513"/>
              <a:gd name="connsiteX4070" fmla="*/ 11077331 w 21876926"/>
              <a:gd name="connsiteY4070" fmla="*/ 6388789 h 6580513"/>
              <a:gd name="connsiteX4071" fmla="*/ 11027668 w 21876926"/>
              <a:gd name="connsiteY4071" fmla="*/ 6400981 h 6580513"/>
              <a:gd name="connsiteX4072" fmla="*/ 11022600 w 21876926"/>
              <a:gd name="connsiteY4072" fmla="*/ 6386046 h 6580513"/>
              <a:gd name="connsiteX4073" fmla="*/ 11060101 w 21876926"/>
              <a:gd name="connsiteY4073" fmla="*/ 6301004 h 6580513"/>
              <a:gd name="connsiteX4074" fmla="*/ 11053006 w 21876926"/>
              <a:gd name="connsiteY4074" fmla="*/ 6269304 h 6580513"/>
              <a:gd name="connsiteX4075" fmla="*/ 11025641 w 21876926"/>
              <a:gd name="connsiteY4075" fmla="*/ 6280582 h 6580513"/>
              <a:gd name="connsiteX4076" fmla="*/ 10993208 w 21876926"/>
              <a:gd name="connsiteY4076" fmla="*/ 6253759 h 6580513"/>
              <a:gd name="connsiteX4077" fmla="*/ 10990167 w 21876926"/>
              <a:gd name="connsiteY4077" fmla="*/ 6183349 h 6580513"/>
              <a:gd name="connsiteX4078" fmla="*/ 11018546 w 21876926"/>
              <a:gd name="connsiteY4078" fmla="*/ 6183349 h 6580513"/>
              <a:gd name="connsiteX4079" fmla="*/ 11034763 w 21876926"/>
              <a:gd name="connsiteY4079" fmla="*/ 6110500 h 6580513"/>
              <a:gd name="connsiteX4080" fmla="*/ 11000303 w 21876926"/>
              <a:gd name="connsiteY4080" fmla="*/ 6112633 h 6580513"/>
              <a:gd name="connsiteX4081" fmla="*/ 11000303 w 21876926"/>
              <a:gd name="connsiteY4081" fmla="*/ 6051367 h 6580513"/>
              <a:gd name="connsiteX4082" fmla="*/ 11063141 w 21876926"/>
              <a:gd name="connsiteY4082" fmla="*/ 6045271 h 6580513"/>
              <a:gd name="connsiteX4083" fmla="*/ 11087466 w 21876926"/>
              <a:gd name="connsiteY4083" fmla="*/ 5993148 h 6580513"/>
              <a:gd name="connsiteX4084" fmla="*/ 11122939 w 21876926"/>
              <a:gd name="connsiteY4084" fmla="*/ 5990100 h 6580513"/>
              <a:gd name="connsiteX4085" fmla="*/ 11181723 w 21876926"/>
              <a:gd name="connsiteY4085" fmla="*/ 6001073 h 6580513"/>
              <a:gd name="connsiteX4086" fmla="*/ 11151318 w 21876926"/>
              <a:gd name="connsiteY4086" fmla="*/ 5977603 h 6580513"/>
              <a:gd name="connsiteX4087" fmla="*/ 11111790 w 21876926"/>
              <a:gd name="connsiteY4087" fmla="*/ 5910241 h 6580513"/>
              <a:gd name="connsiteX4088" fmla="*/ 11094560 w 21876926"/>
              <a:gd name="connsiteY4088" fmla="*/ 5948951 h 6580513"/>
              <a:gd name="connsiteX4089" fmla="*/ 10997262 w 21876926"/>
              <a:gd name="connsiteY4089" fmla="*/ 5884332 h 6580513"/>
              <a:gd name="connsiteX4090" fmla="*/ 10986113 w 21876926"/>
              <a:gd name="connsiteY4090" fmla="*/ 5963277 h 6580513"/>
              <a:gd name="connsiteX4091" fmla="*/ 10930370 w 21876926"/>
              <a:gd name="connsiteY4091" fmla="*/ 5969373 h 6580513"/>
              <a:gd name="connsiteX4092" fmla="*/ 10958748 w 21876926"/>
              <a:gd name="connsiteY4092" fmla="*/ 5939502 h 6580513"/>
              <a:gd name="connsiteX4093" fmla="*/ 10948613 w 21876926"/>
              <a:gd name="connsiteY4093" fmla="*/ 5898658 h 6580513"/>
              <a:gd name="connsiteX4094" fmla="*/ 10914153 w 21876926"/>
              <a:gd name="connsiteY4094" fmla="*/ 5875188 h 6580513"/>
              <a:gd name="connsiteX4095" fmla="*/ 10914153 w 21876926"/>
              <a:gd name="connsiteY4095" fmla="*/ 5857814 h 6580513"/>
              <a:gd name="connsiteX4096" fmla="*/ 10944559 w 21876926"/>
              <a:gd name="connsiteY4096" fmla="*/ 5810873 h 6580513"/>
              <a:gd name="connsiteX4097" fmla="*/ 11042871 w 21876926"/>
              <a:gd name="connsiteY4097" fmla="*/ 5793499 h 6580513"/>
              <a:gd name="connsiteX4098" fmla="*/ 11000303 w 21876926"/>
              <a:gd name="connsiteY4098" fmla="*/ 5787098 h 6580513"/>
              <a:gd name="connsiteX4099" fmla="*/ 10993208 w 21876926"/>
              <a:gd name="connsiteY4099" fmla="*/ 5756618 h 6580513"/>
              <a:gd name="connsiteX4100" fmla="*/ 10873612 w 21876926"/>
              <a:gd name="connsiteY4100" fmla="*/ 5770944 h 6580513"/>
              <a:gd name="connsiteX4101" fmla="*/ 10869558 w 21876926"/>
              <a:gd name="connsiteY4101" fmla="*/ 5774906 h 6580513"/>
              <a:gd name="connsiteX4102" fmla="*/ 10853342 w 21876926"/>
              <a:gd name="connsiteY4102" fmla="*/ 5772163 h 6580513"/>
              <a:gd name="connsiteX4103" fmla="*/ 10686110 w 21876926"/>
              <a:gd name="connsiteY4103" fmla="*/ 5781917 h 6580513"/>
              <a:gd name="connsiteX4104" fmla="*/ 10700300 w 21876926"/>
              <a:gd name="connsiteY4104" fmla="*/ 5804472 h 6580513"/>
              <a:gd name="connsiteX4105" fmla="*/ 10517865 w 21876926"/>
              <a:gd name="connsiteY4105" fmla="*/ 5808435 h 6580513"/>
              <a:gd name="connsiteX4106" fmla="*/ 10531041 w 21876926"/>
              <a:gd name="connsiteY4106" fmla="*/ 5774906 h 6580513"/>
              <a:gd name="connsiteX4107" fmla="*/ 10473270 w 21876926"/>
              <a:gd name="connsiteY4107" fmla="*/ 5835258 h 6580513"/>
              <a:gd name="connsiteX4108" fmla="*/ 10477324 w 21876926"/>
              <a:gd name="connsiteY4108" fmla="*/ 5792280 h 6580513"/>
              <a:gd name="connsiteX4109" fmla="*/ 10326309 w 21876926"/>
              <a:gd name="connsiteY4109" fmla="*/ 5794414 h 6580513"/>
              <a:gd name="connsiteX4110" fmla="*/ 10282728 w 21876926"/>
              <a:gd name="connsiteY4110" fmla="*/ 5820932 h 6580513"/>
              <a:gd name="connsiteX4111" fmla="*/ 10306039 w 21876926"/>
              <a:gd name="connsiteY4111" fmla="*/ 5873969 h 6580513"/>
              <a:gd name="connsiteX4112" fmla="*/ 10258403 w 21876926"/>
              <a:gd name="connsiteY4112" fmla="*/ 5868177 h 6580513"/>
              <a:gd name="connsiteX4113" fmla="*/ 10275633 w 21876926"/>
              <a:gd name="connsiteY4113" fmla="*/ 5834344 h 6580513"/>
              <a:gd name="connsiteX4114" fmla="*/ 10246241 w 21876926"/>
              <a:gd name="connsiteY4114" fmla="*/ 5813617 h 6580513"/>
              <a:gd name="connsiteX4115" fmla="*/ 10203673 w 21876926"/>
              <a:gd name="connsiteY4115" fmla="*/ 5859643 h 6580513"/>
              <a:gd name="connsiteX4116" fmla="*/ 10192524 w 21876926"/>
              <a:gd name="connsiteY4116" fmla="*/ 5818189 h 6580513"/>
              <a:gd name="connsiteX4117" fmla="*/ 9887454 w 21876926"/>
              <a:gd name="connsiteY4117" fmla="*/ 5881284 h 6580513"/>
              <a:gd name="connsiteX4118" fmla="*/ 9693871 w 21876926"/>
              <a:gd name="connsiteY4118" fmla="*/ 5844707 h 6580513"/>
              <a:gd name="connsiteX4119" fmla="*/ 9619883 w 21876926"/>
              <a:gd name="connsiteY4119" fmla="*/ 5797462 h 6580513"/>
              <a:gd name="connsiteX4120" fmla="*/ 9601640 w 21876926"/>
              <a:gd name="connsiteY4120" fmla="*/ 5809654 h 6580513"/>
              <a:gd name="connsiteX4121" fmla="*/ 9624951 w 21876926"/>
              <a:gd name="connsiteY4121" fmla="*/ 5862996 h 6580513"/>
              <a:gd name="connsiteX4122" fmla="*/ 9546910 w 21876926"/>
              <a:gd name="connsiteY4122" fmla="*/ 5794414 h 6580513"/>
              <a:gd name="connsiteX4123" fmla="*/ 9607721 w 21876926"/>
              <a:gd name="connsiteY4123" fmla="*/ 5789232 h 6580513"/>
              <a:gd name="connsiteX4124" fmla="*/ 9507382 w 21876926"/>
              <a:gd name="connsiteY4124" fmla="*/ 5797462 h 6580513"/>
              <a:gd name="connsiteX4125" fmla="*/ 9548937 w 21876926"/>
              <a:gd name="connsiteY4125" fmla="*/ 5826114 h 6580513"/>
              <a:gd name="connsiteX4126" fmla="*/ 9338124 w 21876926"/>
              <a:gd name="connsiteY4126" fmla="*/ 5813617 h 6580513"/>
              <a:gd name="connsiteX4127" fmla="*/ 9327989 w 21876926"/>
              <a:gd name="connsiteY4127" fmla="*/ 5889514 h 6580513"/>
              <a:gd name="connsiteX4128" fmla="*/ 9520558 w 21876926"/>
              <a:gd name="connsiteY4128" fmla="*/ 5917251 h 6580513"/>
              <a:gd name="connsiteX4129" fmla="*/ 9462787 w 21876926"/>
              <a:gd name="connsiteY4129" fmla="*/ 5964192 h 6580513"/>
              <a:gd name="connsiteX4130" fmla="*/ 9349273 w 21876926"/>
              <a:gd name="connsiteY4130" fmla="*/ 5952914 h 6580513"/>
              <a:gd name="connsiteX4131" fmla="*/ 9301637 w 21876926"/>
              <a:gd name="connsiteY4131" fmla="*/ 5990100 h 6580513"/>
              <a:gd name="connsiteX4132" fmla="*/ 9036094 w 21876926"/>
              <a:gd name="connsiteY4132" fmla="*/ 5971202 h 6580513"/>
              <a:gd name="connsiteX4133" fmla="*/ 9079675 w 21876926"/>
              <a:gd name="connsiteY4133" fmla="*/ 5977603 h 6580513"/>
              <a:gd name="connsiteX4134" fmla="*/ 9008729 w 21876926"/>
              <a:gd name="connsiteY4134" fmla="*/ 5973641 h 6580513"/>
              <a:gd name="connsiteX4135" fmla="*/ 9017850 w 21876926"/>
              <a:gd name="connsiteY4135" fmla="*/ 5995892 h 6580513"/>
              <a:gd name="connsiteX4136" fmla="*/ 8775618 w 21876926"/>
              <a:gd name="connsiteY4136" fmla="*/ 6018448 h 6580513"/>
              <a:gd name="connsiteX4137" fmla="*/ 8583049 w 21876926"/>
              <a:gd name="connsiteY4137" fmla="*/ 6082152 h 6580513"/>
              <a:gd name="connsiteX4138" fmla="*/ 8512102 w 21876926"/>
              <a:gd name="connsiteY4138" fmla="*/ 6022410 h 6580513"/>
              <a:gd name="connsiteX4139" fmla="*/ 8477642 w 21876926"/>
              <a:gd name="connsiteY4139" fmla="*/ 6025763 h 6580513"/>
              <a:gd name="connsiteX4140" fmla="*/ 8016489 w 21876926"/>
              <a:gd name="connsiteY4140" fmla="*/ 6137323 h 6580513"/>
              <a:gd name="connsiteX4141" fmla="*/ 7980002 w 21876926"/>
              <a:gd name="connsiteY4141" fmla="*/ 6107451 h 6580513"/>
              <a:gd name="connsiteX4142" fmla="*/ 7990137 w 21876926"/>
              <a:gd name="connsiteY4142" fmla="*/ 6148296 h 6580513"/>
              <a:gd name="connsiteX4143" fmla="*/ 7914123 w 21876926"/>
              <a:gd name="connsiteY4143" fmla="*/ 6121777 h 6580513"/>
              <a:gd name="connsiteX4144" fmla="*/ 7911083 w 21876926"/>
              <a:gd name="connsiteY4144" fmla="*/ 6080019 h 6580513"/>
              <a:gd name="connsiteX4145" fmla="*/ 8013448 w 21876926"/>
              <a:gd name="connsiteY4145" fmla="*/ 6091297 h 6580513"/>
              <a:gd name="connsiteX4146" fmla="*/ 7956691 w 21876926"/>
              <a:gd name="connsiteY4146" fmla="*/ 6075751 h 6580513"/>
              <a:gd name="connsiteX4147" fmla="*/ 8011421 w 21876926"/>
              <a:gd name="connsiteY4147" fmla="*/ 6071789 h 6580513"/>
              <a:gd name="connsiteX4148" fmla="*/ 7880677 w 21876926"/>
              <a:gd name="connsiteY4148" fmla="*/ 6040089 h 6580513"/>
              <a:gd name="connsiteX4149" fmla="*/ 8519197 w 21876926"/>
              <a:gd name="connsiteY4149" fmla="*/ 5966630 h 6580513"/>
              <a:gd name="connsiteX4150" fmla="*/ 8584062 w 21876926"/>
              <a:gd name="connsiteY4150" fmla="*/ 6004122 h 6580513"/>
              <a:gd name="connsiteX4151" fmla="*/ 8616495 w 21876926"/>
              <a:gd name="connsiteY4151" fmla="*/ 5968459 h 6580513"/>
              <a:gd name="connsiteX4152" fmla="*/ 8685414 w 21876926"/>
              <a:gd name="connsiteY4152" fmla="*/ 5995892 h 6580513"/>
              <a:gd name="connsiteX4153" fmla="*/ 8741158 w 21876926"/>
              <a:gd name="connsiteY4153" fmla="*/ 5926396 h 6580513"/>
              <a:gd name="connsiteX4154" fmla="*/ 8778659 w 21876926"/>
              <a:gd name="connsiteY4154" fmla="*/ 5952914 h 6580513"/>
              <a:gd name="connsiteX4155" fmla="*/ 8948931 w 21876926"/>
              <a:gd name="connsiteY4155" fmla="*/ 5893476 h 6580513"/>
              <a:gd name="connsiteX4156" fmla="*/ 9097919 w 21876926"/>
              <a:gd name="connsiteY4156" fmla="*/ 5878541 h 6580513"/>
              <a:gd name="connsiteX4157" fmla="*/ 8955012 w 21876926"/>
              <a:gd name="connsiteY4157" fmla="*/ 5873359 h 6580513"/>
              <a:gd name="connsiteX4158" fmla="*/ 8778659 w 21876926"/>
              <a:gd name="connsiteY4158" fmla="*/ 5857814 h 6580513"/>
              <a:gd name="connsiteX4159" fmla="*/ 8801970 w 21876926"/>
              <a:gd name="connsiteY4159" fmla="*/ 5809654 h 6580513"/>
              <a:gd name="connsiteX4160" fmla="*/ 8791834 w 21876926"/>
              <a:gd name="connsiteY4160" fmla="*/ 5777954 h 6580513"/>
              <a:gd name="connsiteX4161" fmla="*/ 8686428 w 21876926"/>
              <a:gd name="connsiteY4161" fmla="*/ 5823371 h 6580513"/>
              <a:gd name="connsiteX4162" fmla="*/ 8426966 w 21876926"/>
              <a:gd name="connsiteY4162" fmla="*/ 5770944 h 6580513"/>
              <a:gd name="connsiteX4163" fmla="*/ 8346897 w 21876926"/>
              <a:gd name="connsiteY4163" fmla="*/ 5800510 h 6580513"/>
              <a:gd name="connsiteX4164" fmla="*/ 8384398 w 21876926"/>
              <a:gd name="connsiteY4164" fmla="*/ 5784355 h 6580513"/>
              <a:gd name="connsiteX4165" fmla="*/ 8229329 w 21876926"/>
              <a:gd name="connsiteY4165" fmla="*/ 5780088 h 6580513"/>
              <a:gd name="connsiteX4166" fmla="*/ 8291153 w 21876926"/>
              <a:gd name="connsiteY4166" fmla="*/ 5785270 h 6580513"/>
              <a:gd name="connsiteX4167" fmla="*/ 8177639 w 21876926"/>
              <a:gd name="connsiteY4167" fmla="*/ 5816970 h 6580513"/>
              <a:gd name="connsiteX4168" fmla="*/ 8211085 w 21876926"/>
              <a:gd name="connsiteY4168" fmla="*/ 5791366 h 6580513"/>
              <a:gd name="connsiteX4169" fmla="*/ 8019529 w 21876926"/>
              <a:gd name="connsiteY4169" fmla="*/ 5776735 h 6580513"/>
              <a:gd name="connsiteX4170" fmla="*/ 8041827 w 21876926"/>
              <a:gd name="connsiteY4170" fmla="*/ 5818189 h 6580513"/>
              <a:gd name="connsiteX4171" fmla="*/ 7996219 w 21876926"/>
              <a:gd name="connsiteY4171" fmla="*/ 5822151 h 6580513"/>
              <a:gd name="connsiteX4172" fmla="*/ 7880677 w 21876926"/>
              <a:gd name="connsiteY4172" fmla="*/ 5834344 h 6580513"/>
              <a:gd name="connsiteX4173" fmla="*/ 7816825 w 21876926"/>
              <a:gd name="connsiteY4173" fmla="*/ 5818798 h 6580513"/>
              <a:gd name="connsiteX4174" fmla="*/ 7992164 w 21876926"/>
              <a:gd name="connsiteY4174" fmla="*/ 5769724 h 6580513"/>
              <a:gd name="connsiteX4175" fmla="*/ 7873582 w 21876926"/>
              <a:gd name="connsiteY4175" fmla="*/ 5759666 h 6580513"/>
              <a:gd name="connsiteX4176" fmla="*/ 7687093 w 21876926"/>
              <a:gd name="connsiteY4176" fmla="*/ 5702362 h 6580513"/>
              <a:gd name="connsiteX4177" fmla="*/ 7382023 w 21876926"/>
              <a:gd name="connsiteY4177" fmla="*/ 5719736 h 6580513"/>
              <a:gd name="connsiteX4178" fmla="*/ 7260400 w 21876926"/>
              <a:gd name="connsiteY4178" fmla="*/ 5700228 h 6580513"/>
              <a:gd name="connsiteX4179" fmla="*/ 7301955 w 21876926"/>
              <a:gd name="connsiteY4179" fmla="*/ 5739244 h 6580513"/>
              <a:gd name="connsiteX4180" fmla="*/ 7354658 w 21876926"/>
              <a:gd name="connsiteY4180" fmla="*/ 5712420 h 6580513"/>
              <a:gd name="connsiteX4181" fmla="*/ 7247225 w 21876926"/>
              <a:gd name="connsiteY4181" fmla="*/ 5723698 h 6580513"/>
              <a:gd name="connsiteX4182" fmla="*/ 6925937 w 21876926"/>
              <a:gd name="connsiteY4182" fmla="*/ 5689865 h 6580513"/>
              <a:gd name="connsiteX4183" fmla="*/ 6955329 w 21876926"/>
              <a:gd name="connsiteY4183" fmla="*/ 5717602 h 6580513"/>
              <a:gd name="connsiteX4184" fmla="*/ 6646205 w 21876926"/>
              <a:gd name="connsiteY4184" fmla="*/ 5738024 h 6580513"/>
              <a:gd name="connsiteX4185" fmla="*/ 6374581 w 21876926"/>
              <a:gd name="connsiteY4185" fmla="*/ 5743206 h 6580513"/>
              <a:gd name="connsiteX4186" fmla="*/ 6394851 w 21876926"/>
              <a:gd name="connsiteY4186" fmla="*/ 5751436 h 6580513"/>
              <a:gd name="connsiteX4187" fmla="*/ 5686397 w 21876926"/>
              <a:gd name="connsiteY4187" fmla="*/ 5820932 h 6580513"/>
              <a:gd name="connsiteX4188" fmla="*/ 5697547 w 21876926"/>
              <a:gd name="connsiteY4188" fmla="*/ 5776735 h 6580513"/>
              <a:gd name="connsiteX4189" fmla="*/ 5630654 w 21876926"/>
              <a:gd name="connsiteY4189" fmla="*/ 5815750 h 6580513"/>
              <a:gd name="connsiteX4190" fmla="*/ 5153284 w 21876926"/>
              <a:gd name="connsiteY4190" fmla="*/ 5852632 h 6580513"/>
              <a:gd name="connsiteX4191" fmla="*/ 5151257 w 21876926"/>
              <a:gd name="connsiteY4191" fmla="*/ 5830381 h 6580513"/>
              <a:gd name="connsiteX4192" fmla="*/ 5122879 w 21876926"/>
              <a:gd name="connsiteY4192" fmla="*/ 5823371 h 6580513"/>
              <a:gd name="connsiteX4193" fmla="*/ 4882673 w 21876926"/>
              <a:gd name="connsiteY4193" fmla="*/ 5881284 h 6580513"/>
              <a:gd name="connsiteX4194" fmla="*/ 4871525 w 21876926"/>
              <a:gd name="connsiteY4194" fmla="*/ 5836477 h 6580513"/>
              <a:gd name="connsiteX4195" fmla="*/ 4818821 w 21876926"/>
              <a:gd name="connsiteY4195" fmla="*/ 5843488 h 6580513"/>
              <a:gd name="connsiteX4196" fmla="*/ 4821862 w 21876926"/>
              <a:gd name="connsiteY4196" fmla="*/ 5885551 h 6580513"/>
              <a:gd name="connsiteX4197" fmla="*/ 4622198 w 21876926"/>
              <a:gd name="connsiteY4197" fmla="*/ 5861776 h 6580513"/>
              <a:gd name="connsiteX4198" fmla="*/ 4606995 w 21876926"/>
              <a:gd name="connsiteY4198" fmla="*/ 5820932 h 6580513"/>
              <a:gd name="connsiteX4199" fmla="*/ 4479291 w 21876926"/>
              <a:gd name="connsiteY4199" fmla="*/ 5834344 h 6580513"/>
              <a:gd name="connsiteX4200" fmla="*/ 4509697 w 21876926"/>
              <a:gd name="connsiteY4200" fmla="*/ 5792280 h 6580513"/>
              <a:gd name="connsiteX4201" fmla="*/ 4496521 w 21876926"/>
              <a:gd name="connsiteY4201" fmla="*/ 5785270 h 6580513"/>
              <a:gd name="connsiteX4202" fmla="*/ 4377939 w 21876926"/>
              <a:gd name="connsiteY4202" fmla="*/ 5769724 h 6580513"/>
              <a:gd name="connsiteX4203" fmla="*/ 4348547 w 21876926"/>
              <a:gd name="connsiteY4203" fmla="*/ 5801424 h 6580513"/>
              <a:gd name="connsiteX4204" fmla="*/ 4282667 w 21876926"/>
              <a:gd name="connsiteY4204" fmla="*/ 5757532 h 6580513"/>
              <a:gd name="connsiteX4205" fmla="*/ 4252261 w 21876926"/>
              <a:gd name="connsiteY4205" fmla="*/ 5759666 h 6580513"/>
              <a:gd name="connsiteX4206" fmla="*/ 4294829 w 21876926"/>
              <a:gd name="connsiteY4206" fmla="*/ 5774906 h 6580513"/>
              <a:gd name="connsiteX4207" fmla="*/ 4203613 w 21876926"/>
              <a:gd name="connsiteY4207" fmla="*/ 5836477 h 6580513"/>
              <a:gd name="connsiteX4208" fmla="*/ 4085030 w 21876926"/>
              <a:gd name="connsiteY4208" fmla="*/ 5853851 h 6580513"/>
              <a:gd name="connsiteX4209" fmla="*/ 4050571 w 21876926"/>
              <a:gd name="connsiteY4209" fmla="*/ 5788318 h 6580513"/>
              <a:gd name="connsiteX4210" fmla="*/ 4181315 w 21876926"/>
              <a:gd name="connsiteY4210" fmla="*/ 5776125 h 6580513"/>
              <a:gd name="connsiteX4211" fmla="*/ 4176247 w 21876926"/>
              <a:gd name="connsiteY4211" fmla="*/ 5776735 h 6580513"/>
              <a:gd name="connsiteX4212" fmla="*/ 4173207 w 21876926"/>
              <a:gd name="connsiteY4212" fmla="*/ 5765762 h 6580513"/>
              <a:gd name="connsiteX4213" fmla="*/ 4128612 w 21876926"/>
              <a:gd name="connsiteY4213" fmla="*/ 5744425 h 6580513"/>
              <a:gd name="connsiteX4214" fmla="*/ 3964421 w 21876926"/>
              <a:gd name="connsiteY4214" fmla="*/ 5757532 h 6580513"/>
              <a:gd name="connsiteX4215" fmla="*/ 3944151 w 21876926"/>
              <a:gd name="connsiteY4215" fmla="*/ 5791366 h 6580513"/>
              <a:gd name="connsiteX4216" fmla="*/ 3727256 w 21876926"/>
              <a:gd name="connsiteY4216" fmla="*/ 5792280 h 6580513"/>
              <a:gd name="connsiteX4217" fmla="*/ 3444483 w 21876926"/>
              <a:gd name="connsiteY4217" fmla="*/ 5700228 h 6580513"/>
              <a:gd name="connsiteX4218" fmla="*/ 3238738 w 21876926"/>
              <a:gd name="connsiteY4218" fmla="*/ 5700228 h 6580513"/>
              <a:gd name="connsiteX4219" fmla="*/ 3202251 w 21876926"/>
              <a:gd name="connsiteY4219" fmla="*/ 5735891 h 6580513"/>
              <a:gd name="connsiteX4220" fmla="*/ 3192116 w 21876926"/>
              <a:gd name="connsiteY4220" fmla="*/ 5704191 h 6580513"/>
              <a:gd name="connsiteX4221" fmla="*/ 3140426 w 21876926"/>
              <a:gd name="connsiteY4221" fmla="*/ 5730709 h 6580513"/>
              <a:gd name="connsiteX4222" fmla="*/ 3167791 w 21876926"/>
              <a:gd name="connsiteY4222" fmla="*/ 5742292 h 6580513"/>
              <a:gd name="connsiteX4223" fmla="*/ 2964073 w 21876926"/>
              <a:gd name="connsiteY4223" fmla="*/ 5761799 h 6580513"/>
              <a:gd name="connsiteX4224" fmla="*/ 3122183 w 21876926"/>
              <a:gd name="connsiteY4224" fmla="*/ 5745340 h 6580513"/>
              <a:gd name="connsiteX4225" fmla="*/ 3139413 w 21876926"/>
              <a:gd name="connsiteY4225" fmla="*/ 5721565 h 6580513"/>
              <a:gd name="connsiteX4226" fmla="*/ 3049209 w 21876926"/>
              <a:gd name="connsiteY4226" fmla="*/ 5708458 h 6580513"/>
              <a:gd name="connsiteX4227" fmla="*/ 2960019 w 21876926"/>
              <a:gd name="connsiteY4227" fmla="*/ 5663346 h 6580513"/>
              <a:gd name="connsiteX4228" fmla="*/ 2913397 w 21876926"/>
              <a:gd name="connsiteY4228" fmla="*/ 5722784 h 6580513"/>
              <a:gd name="connsiteX4229" fmla="*/ 2706638 w 21876926"/>
              <a:gd name="connsiteY4229" fmla="*/ 5648106 h 6580513"/>
              <a:gd name="connsiteX4230" fmla="*/ 2461365 w 21876926"/>
              <a:gd name="connsiteY4230" fmla="*/ 5650240 h 6580513"/>
              <a:gd name="connsiteX4231" fmla="*/ 2439068 w 21876926"/>
              <a:gd name="connsiteY4231" fmla="*/ 5599946 h 6580513"/>
              <a:gd name="connsiteX4232" fmla="*/ 2546501 w 21876926"/>
              <a:gd name="connsiteY4232" fmla="*/ 5588668 h 6580513"/>
              <a:gd name="connsiteX4233" fmla="*/ 2488730 w 21876926"/>
              <a:gd name="connsiteY4233" fmla="*/ 5550872 h 6580513"/>
              <a:gd name="connsiteX4234" fmla="*/ 2456298 w 21876926"/>
              <a:gd name="connsiteY4234" fmla="*/ 5575562 h 6580513"/>
              <a:gd name="connsiteX4235" fmla="*/ 2474541 w 21876926"/>
              <a:gd name="connsiteY4235" fmla="*/ 5519172 h 6580513"/>
              <a:gd name="connsiteX4236" fmla="*/ 2755287 w 21876926"/>
              <a:gd name="connsiteY4236" fmla="*/ 5435045 h 6580513"/>
              <a:gd name="connsiteX4237" fmla="*/ 2646840 w 21876926"/>
              <a:gd name="connsiteY4237" fmla="*/ 5436265 h 6580513"/>
              <a:gd name="connsiteX4238" fmla="*/ 2676232 w 21876926"/>
              <a:gd name="connsiteY4238" fmla="*/ 5466745 h 6580513"/>
              <a:gd name="connsiteX4239" fmla="*/ 2634678 w 21876926"/>
              <a:gd name="connsiteY4239" fmla="*/ 5480462 h 6580513"/>
              <a:gd name="connsiteX4240" fmla="*/ 2611367 w 21876926"/>
              <a:gd name="connsiteY4240" fmla="*/ 5420110 h 6580513"/>
              <a:gd name="connsiteX4241" fmla="*/ 2664070 w 21876926"/>
              <a:gd name="connsiteY4241" fmla="*/ 5412794 h 6580513"/>
              <a:gd name="connsiteX4242" fmla="*/ 2541433 w 21876926"/>
              <a:gd name="connsiteY4242" fmla="*/ 5383228 h 6580513"/>
              <a:gd name="connsiteX4243" fmla="*/ 2606299 w 21876926"/>
              <a:gd name="connsiteY4243" fmla="*/ 5364330 h 6580513"/>
              <a:gd name="connsiteX4244" fmla="*/ 2511028 w 21876926"/>
              <a:gd name="connsiteY4244" fmla="*/ 5332630 h 6580513"/>
              <a:gd name="connsiteX4245" fmla="*/ 2649880 w 21876926"/>
              <a:gd name="connsiteY4245" fmla="*/ 5282641 h 6580513"/>
              <a:gd name="connsiteX4246" fmla="*/ 2711705 w 21876926"/>
              <a:gd name="connsiteY4246" fmla="*/ 5268315 h 6580513"/>
              <a:gd name="connsiteX4247" fmla="*/ 2815085 w 21876926"/>
              <a:gd name="connsiteY4247" fmla="*/ 5201867 h 6580513"/>
              <a:gd name="connsiteX4248" fmla="*/ 2801909 w 21876926"/>
              <a:gd name="connsiteY4248" fmla="*/ 5234787 h 6580513"/>
              <a:gd name="connsiteX4249" fmla="*/ 2890086 w 21876926"/>
              <a:gd name="connsiteY4249" fmla="*/ 5130237 h 6580513"/>
              <a:gd name="connsiteX4250" fmla="*/ 2836369 w 21876926"/>
              <a:gd name="connsiteY4250" fmla="*/ 5123836 h 6580513"/>
              <a:gd name="connsiteX4251" fmla="*/ 2892113 w 21876926"/>
              <a:gd name="connsiteY4251" fmla="*/ 5052511 h 6580513"/>
              <a:gd name="connsiteX4252" fmla="*/ 2797855 w 21876926"/>
              <a:gd name="connsiteY4252" fmla="*/ 5025993 h 6580513"/>
              <a:gd name="connsiteX4253" fmla="*/ 2797855 w 21876926"/>
              <a:gd name="connsiteY4253" fmla="*/ 5060741 h 6580513"/>
              <a:gd name="connsiteX4254" fmla="*/ 2665083 w 21876926"/>
              <a:gd name="connsiteY4254" fmla="*/ 5036966 h 6580513"/>
              <a:gd name="connsiteX4255" fmla="*/ 2665083 w 21876926"/>
              <a:gd name="connsiteY4255" fmla="*/ 5002523 h 6580513"/>
              <a:gd name="connsiteX4256" fmla="*/ 2917451 w 21876926"/>
              <a:gd name="connsiteY4256" fmla="*/ 5013496 h 6580513"/>
              <a:gd name="connsiteX4257" fmla="*/ 2959005 w 21876926"/>
              <a:gd name="connsiteY4257" fmla="*/ 4946133 h 6580513"/>
              <a:gd name="connsiteX4258" fmla="*/ 2906302 w 21876926"/>
              <a:gd name="connsiteY4258" fmla="*/ 4946133 h 6580513"/>
              <a:gd name="connsiteX4259" fmla="*/ 2917451 w 21876926"/>
              <a:gd name="connsiteY4259" fmla="*/ 4969604 h 6580513"/>
              <a:gd name="connsiteX4260" fmla="*/ 2895153 w 21876926"/>
              <a:gd name="connsiteY4260" fmla="*/ 4978748 h 6580513"/>
              <a:gd name="connsiteX4261" fmla="*/ 2877924 w 21876926"/>
              <a:gd name="connsiteY4261" fmla="*/ 4978748 h 6580513"/>
              <a:gd name="connsiteX4262" fmla="*/ 2885018 w 21876926"/>
              <a:gd name="connsiteY4262" fmla="*/ 4934551 h 6580513"/>
              <a:gd name="connsiteX4263" fmla="*/ 2816099 w 21876926"/>
              <a:gd name="connsiteY4263" fmla="*/ 4934551 h 6580513"/>
              <a:gd name="connsiteX4264" fmla="*/ 2766436 w 21876926"/>
              <a:gd name="connsiteY4264" fmla="*/ 4969604 h 6580513"/>
              <a:gd name="connsiteX4265" fmla="*/ 2706638 w 21876926"/>
              <a:gd name="connsiteY4265" fmla="*/ 4911385 h 6580513"/>
              <a:gd name="connsiteX4266" fmla="*/ 2766436 w 21876926"/>
              <a:gd name="connsiteY4266" fmla="*/ 4911385 h 6580513"/>
              <a:gd name="connsiteX4267" fmla="*/ 2728936 w 21876926"/>
              <a:gd name="connsiteY4267" fmla="*/ 4872370 h 6580513"/>
              <a:gd name="connsiteX4268" fmla="*/ 2697516 w 21876926"/>
              <a:gd name="connsiteY4268" fmla="*/ 4872370 h 6580513"/>
              <a:gd name="connsiteX4269" fmla="*/ 2613394 w 21876926"/>
              <a:gd name="connsiteY4269" fmla="*/ 4872370 h 6580513"/>
              <a:gd name="connsiteX4270" fmla="*/ 2519136 w 21876926"/>
              <a:gd name="connsiteY4270" fmla="*/ 4878771 h 6580513"/>
              <a:gd name="connsiteX4271" fmla="*/ 2424878 w 21876926"/>
              <a:gd name="connsiteY4271" fmla="*/ 4898888 h 6580513"/>
              <a:gd name="connsiteX4272" fmla="*/ 2407648 w 21876926"/>
              <a:gd name="connsiteY4272" fmla="*/ 4875418 h 6580513"/>
              <a:gd name="connsiteX4273" fmla="*/ 2476568 w 21876926"/>
              <a:gd name="connsiteY4273" fmla="*/ 4864140 h 6580513"/>
              <a:gd name="connsiteX4274" fmla="*/ 2486703 w 21876926"/>
              <a:gd name="connsiteY4274" fmla="*/ 4849814 h 6580513"/>
              <a:gd name="connsiteX4275" fmla="*/ 2452243 w 21876926"/>
              <a:gd name="connsiteY4275" fmla="*/ 4822991 h 6580513"/>
              <a:gd name="connsiteX4276" fmla="*/ 2350891 w 21876926"/>
              <a:gd name="connsiteY4276" fmla="*/ 4870236 h 6580513"/>
              <a:gd name="connsiteX4277" fmla="*/ 2354945 w 21876926"/>
              <a:gd name="connsiteY4277" fmla="*/ 4843718 h 6580513"/>
              <a:gd name="connsiteX4278" fmla="*/ 2354945 w 21876926"/>
              <a:gd name="connsiteY4278" fmla="*/ 4840670 h 6580513"/>
              <a:gd name="connsiteX4279" fmla="*/ 2316431 w 21876926"/>
              <a:gd name="connsiteY4279" fmla="*/ 4851948 h 6580513"/>
              <a:gd name="connsiteX4280" fmla="*/ 2330621 w 21876926"/>
              <a:gd name="connsiteY4280" fmla="*/ 4822991 h 6580513"/>
              <a:gd name="connsiteX4281" fmla="*/ 2236363 w 21876926"/>
              <a:gd name="connsiteY4281" fmla="*/ 4820248 h 6580513"/>
              <a:gd name="connsiteX4282" fmla="*/ 2204944 w 21876926"/>
              <a:gd name="connsiteY4282" fmla="*/ 4831526 h 6580513"/>
              <a:gd name="connsiteX4283" fmla="*/ 2212038 w 21876926"/>
              <a:gd name="connsiteY4283" fmla="*/ 4820248 h 6580513"/>
              <a:gd name="connsiteX4284" fmla="*/ 2184673 w 21876926"/>
              <a:gd name="connsiteY4284" fmla="*/ 4822991 h 6580513"/>
              <a:gd name="connsiteX4285" fmla="*/ 2184673 w 21876926"/>
              <a:gd name="connsiteY4285" fmla="*/ 4831526 h 6580513"/>
              <a:gd name="connsiteX4286" fmla="*/ 2174538 w 21876926"/>
              <a:gd name="connsiteY4286" fmla="*/ 4822991 h 6580513"/>
              <a:gd name="connsiteX4287" fmla="*/ 2131970 w 21876926"/>
              <a:gd name="connsiteY4287" fmla="*/ 4826344 h 6580513"/>
              <a:gd name="connsiteX4288" fmla="*/ 2236363 w 21876926"/>
              <a:gd name="connsiteY4288" fmla="*/ 4958326 h 6580513"/>
              <a:gd name="connsiteX4289" fmla="*/ 2184673 w 21876926"/>
              <a:gd name="connsiteY4289" fmla="*/ 4911385 h 6580513"/>
              <a:gd name="connsiteX4290" fmla="*/ 2023523 w 21876926"/>
              <a:gd name="connsiteY4290" fmla="*/ 4934551 h 6580513"/>
              <a:gd name="connsiteX4291" fmla="*/ 1943455 w 21876926"/>
              <a:gd name="connsiteY4291" fmla="*/ 4851948 h 6580513"/>
              <a:gd name="connsiteX4292" fmla="*/ 1915076 w 21876926"/>
              <a:gd name="connsiteY4292" fmla="*/ 4875418 h 6580513"/>
              <a:gd name="connsiteX4293" fmla="*/ 1963725 w 21876926"/>
              <a:gd name="connsiteY4293" fmla="*/ 4898888 h 6580513"/>
              <a:gd name="connsiteX4294" fmla="*/ 1845143 w 21876926"/>
              <a:gd name="connsiteY4294" fmla="*/ 4946133 h 6580513"/>
              <a:gd name="connsiteX4295" fmla="*/ 1702236 w 21876926"/>
              <a:gd name="connsiteY4295" fmla="*/ 4946133 h 6580513"/>
              <a:gd name="connsiteX4296" fmla="*/ 1675884 w 21876926"/>
              <a:gd name="connsiteY4296" fmla="*/ 4915348 h 6580513"/>
              <a:gd name="connsiteX4297" fmla="*/ 1655614 w 21876926"/>
              <a:gd name="connsiteY4297" fmla="*/ 4933941 h 6580513"/>
              <a:gd name="connsiteX4298" fmla="*/ 1624194 w 21876926"/>
              <a:gd name="connsiteY4298" fmla="*/ 4869017 h 6580513"/>
              <a:gd name="connsiteX4299" fmla="*/ 1645478 w 21876926"/>
              <a:gd name="connsiteY4299" fmla="*/ 4845852 h 6580513"/>
              <a:gd name="connsiteX4300" fmla="*/ 1674871 w 21876926"/>
              <a:gd name="connsiteY4300" fmla="*/ 4879381 h 6580513"/>
              <a:gd name="connsiteX4301" fmla="*/ 1674871 w 21876926"/>
              <a:gd name="connsiteY4301" fmla="*/ 4875418 h 6580513"/>
              <a:gd name="connsiteX4302" fmla="*/ 1843116 w 21876926"/>
              <a:gd name="connsiteY4302" fmla="*/ 4864140 h 6580513"/>
              <a:gd name="connsiteX4303" fmla="*/ 1845143 w 21876926"/>
              <a:gd name="connsiteY4303" fmla="*/ 4851948 h 6580513"/>
              <a:gd name="connsiteX4304" fmla="*/ 1843116 w 21876926"/>
              <a:gd name="connsiteY4304" fmla="*/ 4864140 h 6580513"/>
              <a:gd name="connsiteX4305" fmla="*/ 1750885 w 21876926"/>
              <a:gd name="connsiteY4305" fmla="*/ 4813847 h 6580513"/>
              <a:gd name="connsiteX4306" fmla="*/ 1731628 w 21876926"/>
              <a:gd name="connsiteY4306" fmla="*/ 4813847 h 6580513"/>
              <a:gd name="connsiteX4307" fmla="*/ 1740750 w 21876926"/>
              <a:gd name="connsiteY4307" fmla="*/ 4805617 h 6580513"/>
              <a:gd name="connsiteX4308" fmla="*/ 1723520 w 21876926"/>
              <a:gd name="connsiteY4308" fmla="*/ 4796473 h 6580513"/>
              <a:gd name="connsiteX4309" fmla="*/ 1827913 w 21876926"/>
              <a:gd name="connsiteY4309" fmla="*/ 4760810 h 6580513"/>
              <a:gd name="connsiteX4310" fmla="*/ 1880616 w 21876926"/>
              <a:gd name="connsiteY4310" fmla="*/ 4758981 h 6580513"/>
              <a:gd name="connsiteX4311" fmla="*/ 1873522 w 21876926"/>
              <a:gd name="connsiteY4311" fmla="*/ 4773003 h 6580513"/>
              <a:gd name="connsiteX4312" fmla="*/ 1919130 w 21876926"/>
              <a:gd name="connsiteY4312" fmla="*/ 4787329 h 6580513"/>
              <a:gd name="connsiteX4313" fmla="*/ 2120821 w 21876926"/>
              <a:gd name="connsiteY4313" fmla="*/ 4790681 h 6580513"/>
              <a:gd name="connsiteX4314" fmla="*/ 2117781 w 21876926"/>
              <a:gd name="connsiteY4314" fmla="*/ 4787329 h 6580513"/>
              <a:gd name="connsiteX4315" fmla="*/ 2114740 w 21876926"/>
              <a:gd name="connsiteY4315" fmla="*/ 4784281 h 6580513"/>
              <a:gd name="connsiteX4316" fmla="*/ 2090416 w 21876926"/>
              <a:gd name="connsiteY4316" fmla="*/ 4779099 h 6580513"/>
              <a:gd name="connsiteX4317" fmla="*/ 2149200 w 21876926"/>
              <a:gd name="connsiteY4317" fmla="*/ 4755629 h 6580513"/>
              <a:gd name="connsiteX4318" fmla="*/ 2142105 w 21876926"/>
              <a:gd name="connsiteY4318" fmla="*/ 4784281 h 6580513"/>
              <a:gd name="connsiteX4319" fmla="*/ 2191768 w 21876926"/>
              <a:gd name="connsiteY4319" fmla="*/ 4776355 h 6580513"/>
              <a:gd name="connsiteX4320" fmla="*/ 2229268 w 21876926"/>
              <a:gd name="connsiteY4320" fmla="*/ 4755629 h 6580513"/>
              <a:gd name="connsiteX4321" fmla="*/ 2263728 w 21876926"/>
              <a:gd name="connsiteY4321" fmla="*/ 4766906 h 6580513"/>
              <a:gd name="connsiteX4322" fmla="*/ 2286026 w 21876926"/>
              <a:gd name="connsiteY4322" fmla="*/ 4773003 h 6580513"/>
              <a:gd name="connsiteX4323" fmla="*/ 2333661 w 21876926"/>
              <a:gd name="connsiteY4323" fmla="*/ 4779099 h 6580513"/>
              <a:gd name="connsiteX4324" fmla="*/ 2344810 w 21876926"/>
              <a:gd name="connsiteY4324" fmla="*/ 4760810 h 6580513"/>
              <a:gd name="connsiteX4325" fmla="*/ 2357986 w 21876926"/>
              <a:gd name="connsiteY4325" fmla="*/ 4779099 h 6580513"/>
              <a:gd name="connsiteX4326" fmla="*/ 2407648 w 21876926"/>
              <a:gd name="connsiteY4326" fmla="*/ 4773003 h 6580513"/>
              <a:gd name="connsiteX4327" fmla="*/ 2386364 w 21876926"/>
              <a:gd name="connsiteY4327" fmla="*/ 4760810 h 6580513"/>
              <a:gd name="connsiteX4328" fmla="*/ 2434000 w 21876926"/>
              <a:gd name="connsiteY4328" fmla="*/ 4751666 h 6580513"/>
              <a:gd name="connsiteX4329" fmla="*/ 2414743 w 21876926"/>
              <a:gd name="connsiteY4329" fmla="*/ 4773003 h 6580513"/>
              <a:gd name="connsiteX4330" fmla="*/ 2463392 w 21876926"/>
              <a:gd name="connsiteY4330" fmla="*/ 4763858 h 6580513"/>
              <a:gd name="connsiteX4331" fmla="*/ 2437041 w 21876926"/>
              <a:gd name="connsiteY4331" fmla="*/ 4750447 h 6580513"/>
              <a:gd name="connsiteX4332" fmla="*/ 2567785 w 21876926"/>
              <a:gd name="connsiteY4332" fmla="*/ 4738255 h 6580513"/>
              <a:gd name="connsiteX4333" fmla="*/ 2560690 w 21876926"/>
              <a:gd name="connsiteY4333" fmla="*/ 4743436 h 6580513"/>
              <a:gd name="connsiteX4334" fmla="*/ 2593123 w 21876926"/>
              <a:gd name="connsiteY4334" fmla="*/ 4743436 h 6580513"/>
              <a:gd name="connsiteX4335" fmla="*/ 2599204 w 21876926"/>
              <a:gd name="connsiteY4335" fmla="*/ 4755629 h 6580513"/>
              <a:gd name="connsiteX4336" fmla="*/ 2617448 w 21876926"/>
              <a:gd name="connsiteY4336" fmla="*/ 4760810 h 6580513"/>
              <a:gd name="connsiteX4337" fmla="*/ 2654948 w 21876926"/>
              <a:gd name="connsiteY4337" fmla="*/ 4776355 h 6580513"/>
              <a:gd name="connsiteX4338" fmla="*/ 2694476 w 21876926"/>
              <a:gd name="connsiteY4338" fmla="*/ 4776355 h 6580513"/>
              <a:gd name="connsiteX4339" fmla="*/ 2717787 w 21876926"/>
              <a:gd name="connsiteY4339" fmla="*/ 4738255 h 6580513"/>
              <a:gd name="connsiteX4340" fmla="*/ 2756300 w 21876926"/>
              <a:gd name="connsiteY4340" fmla="*/ 4760810 h 6580513"/>
              <a:gd name="connsiteX4341" fmla="*/ 2735016 w 21876926"/>
              <a:gd name="connsiteY4341" fmla="*/ 4790681 h 6580513"/>
              <a:gd name="connsiteX4342" fmla="*/ 2742111 w 21876926"/>
              <a:gd name="connsiteY4342" fmla="*/ 4776355 h 6580513"/>
              <a:gd name="connsiteX4343" fmla="*/ 2809004 w 21876926"/>
              <a:gd name="connsiteY4343" fmla="*/ 4796473 h 6580513"/>
              <a:gd name="connsiteX4344" fmla="*/ 2853599 w 21876926"/>
              <a:gd name="connsiteY4344" fmla="*/ 4793730 h 6580513"/>
              <a:gd name="connsiteX4345" fmla="*/ 2816099 w 21876926"/>
              <a:gd name="connsiteY4345" fmla="*/ 4773003 h 6580513"/>
              <a:gd name="connsiteX4346" fmla="*/ 2867788 w 21876926"/>
              <a:gd name="connsiteY4346" fmla="*/ 4749837 h 6580513"/>
              <a:gd name="connsiteX4347" fmla="*/ 2857653 w 21876926"/>
              <a:gd name="connsiteY4347" fmla="*/ 4793730 h 6580513"/>
              <a:gd name="connsiteX4348" fmla="*/ 2906302 w 21876926"/>
              <a:gd name="connsiteY4348" fmla="*/ 4796473 h 6580513"/>
              <a:gd name="connsiteX4349" fmla="*/ 2877924 w 21876926"/>
              <a:gd name="connsiteY4349" fmla="*/ 4749837 h 6580513"/>
              <a:gd name="connsiteX4350" fmla="*/ 3107993 w 21876926"/>
              <a:gd name="connsiteY4350" fmla="*/ 4773003 h 6580513"/>
              <a:gd name="connsiteX4351" fmla="*/ 3039074 w 21876926"/>
              <a:gd name="connsiteY4351" fmla="*/ 4749837 h 6580513"/>
              <a:gd name="connsiteX4352" fmla="*/ 3056303 w 21876926"/>
              <a:gd name="connsiteY4352" fmla="*/ 4729110 h 6580513"/>
              <a:gd name="connsiteX4353" fmla="*/ 3042114 w 21876926"/>
              <a:gd name="connsiteY4353" fmla="*/ 4729110 h 6580513"/>
              <a:gd name="connsiteX4354" fmla="*/ 3073533 w 21876926"/>
              <a:gd name="connsiteY4354" fmla="*/ 4705640 h 6580513"/>
              <a:gd name="connsiteX4355" fmla="*/ 3080628 w 21876926"/>
              <a:gd name="connsiteY4355" fmla="*/ 4672721 h 6580513"/>
              <a:gd name="connsiteX4356" fmla="*/ 3097858 w 21876926"/>
              <a:gd name="connsiteY4356" fmla="*/ 4681865 h 6580513"/>
              <a:gd name="connsiteX4357" fmla="*/ 3129277 w 21876926"/>
              <a:gd name="connsiteY4357" fmla="*/ 4681865 h 6580513"/>
              <a:gd name="connsiteX4358" fmla="*/ 3066439 w 21876926"/>
              <a:gd name="connsiteY4358" fmla="*/ 4634925 h 6580513"/>
              <a:gd name="connsiteX4359" fmla="*/ 3066439 w 21876926"/>
              <a:gd name="connsiteY4359" fmla="*/ 4694057 h 6580513"/>
              <a:gd name="connsiteX4360" fmla="*/ 3049209 w 21876926"/>
              <a:gd name="connsiteY4360" fmla="*/ 4634925 h 6580513"/>
              <a:gd name="connsiteX4361" fmla="*/ 3017790 w 21876926"/>
              <a:gd name="connsiteY4361" fmla="*/ 4647422 h 6580513"/>
              <a:gd name="connsiteX4362" fmla="*/ 3107993 w 21876926"/>
              <a:gd name="connsiteY4362" fmla="*/ 4623647 h 6580513"/>
              <a:gd name="connsiteX4363" fmla="*/ 2969141 w 21876926"/>
              <a:gd name="connsiteY4363" fmla="*/ 4591032 h 6580513"/>
              <a:gd name="connsiteX4364" fmla="*/ 3006641 w 21876926"/>
              <a:gd name="connsiteY4364" fmla="*/ 4611454 h 6580513"/>
              <a:gd name="connsiteX4365" fmla="*/ 2917451 w 21876926"/>
              <a:gd name="connsiteY4365" fmla="*/ 4647422 h 6580513"/>
              <a:gd name="connsiteX4366" fmla="*/ 2787720 w 21876926"/>
              <a:gd name="connsiteY4366" fmla="*/ 4634925 h 6580513"/>
              <a:gd name="connsiteX4367" fmla="*/ 2797855 w 21876926"/>
              <a:gd name="connsiteY4367" fmla="*/ 4600177 h 6580513"/>
              <a:gd name="connsiteX4368" fmla="*/ 2906302 w 21876926"/>
              <a:gd name="connsiteY4368" fmla="*/ 4611454 h 6580513"/>
              <a:gd name="connsiteX4369" fmla="*/ 2847518 w 21876926"/>
              <a:gd name="connsiteY4369" fmla="*/ 4532509 h 6580513"/>
              <a:gd name="connsiteX4370" fmla="*/ 2986371 w 21876926"/>
              <a:gd name="connsiteY4370" fmla="*/ 4496847 h 6580513"/>
              <a:gd name="connsiteX4371" fmla="*/ 2986371 w 21876926"/>
              <a:gd name="connsiteY4371" fmla="*/ 4532509 h 6580513"/>
              <a:gd name="connsiteX4372" fmla="*/ 3049209 w 21876926"/>
              <a:gd name="connsiteY4372" fmla="*/ 4496847 h 6580513"/>
              <a:gd name="connsiteX4373" fmla="*/ 2979276 w 21876926"/>
              <a:gd name="connsiteY4373" fmla="*/ 4465147 h 6580513"/>
              <a:gd name="connsiteX4374" fmla="*/ 2888059 w 21876926"/>
              <a:gd name="connsiteY4374" fmla="*/ 4485264 h 6580513"/>
              <a:gd name="connsiteX4375" fmla="*/ 2927586 w 21876926"/>
              <a:gd name="connsiteY4375" fmla="*/ 4441676 h 6580513"/>
              <a:gd name="connsiteX4376" fmla="*/ 2776571 w 21876926"/>
              <a:gd name="connsiteY4376" fmla="*/ 4359683 h 6580513"/>
              <a:gd name="connsiteX4377" fmla="*/ 2888059 w 21876926"/>
              <a:gd name="connsiteY4377" fmla="*/ 4327069 h 6580513"/>
              <a:gd name="connsiteX4378" fmla="*/ 2706638 w 21876926"/>
              <a:gd name="connsiteY4378" fmla="*/ 4292016 h 6580513"/>
              <a:gd name="connsiteX4379" fmla="*/ 2877924 w 21876926"/>
              <a:gd name="connsiteY4379" fmla="*/ 4268546 h 6580513"/>
              <a:gd name="connsiteX4380" fmla="*/ 2867788 w 21876926"/>
              <a:gd name="connsiteY4380" fmla="*/ 4359683 h 6580513"/>
              <a:gd name="connsiteX4381" fmla="*/ 2947857 w 21876926"/>
              <a:gd name="connsiteY4381" fmla="*/ 4338042 h 6580513"/>
              <a:gd name="connsiteX4382" fmla="*/ 3017790 w 21876926"/>
              <a:gd name="connsiteY4382" fmla="*/ 4405709 h 6580513"/>
              <a:gd name="connsiteX4383" fmla="*/ 2979276 w 21876926"/>
              <a:gd name="connsiteY4383" fmla="*/ 4441676 h 6580513"/>
              <a:gd name="connsiteX4384" fmla="*/ 2986371 w 21876926"/>
              <a:gd name="connsiteY4384" fmla="*/ 4465147 h 6580513"/>
              <a:gd name="connsiteX4385" fmla="*/ 3049209 w 21876926"/>
              <a:gd name="connsiteY4385" fmla="*/ 4394431 h 6580513"/>
              <a:gd name="connsiteX4386" fmla="*/ 3107993 w 21876926"/>
              <a:gd name="connsiteY4386" fmla="*/ 4382239 h 6580513"/>
              <a:gd name="connsiteX4387" fmla="*/ 3140426 w 21876926"/>
              <a:gd name="connsiteY4387" fmla="*/ 4429484 h 6580513"/>
              <a:gd name="connsiteX4388" fmla="*/ 3199211 w 21876926"/>
              <a:gd name="connsiteY4388" fmla="*/ 4327069 h 6580513"/>
              <a:gd name="connsiteX4389" fmla="*/ 3279279 w 21876926"/>
              <a:gd name="connsiteY4389" fmla="*/ 4370961 h 6580513"/>
              <a:gd name="connsiteX4390" fmla="*/ 3370496 w 21876926"/>
              <a:gd name="connsiteY4390" fmla="*/ 4417901 h 6580513"/>
              <a:gd name="connsiteX4391" fmla="*/ 3397861 w 21876926"/>
              <a:gd name="connsiteY4391" fmla="*/ 4338042 h 6580513"/>
              <a:gd name="connsiteX4392" fmla="*/ 3397861 w 21876926"/>
              <a:gd name="connsiteY4392" fmla="*/ 4370961 h 6580513"/>
              <a:gd name="connsiteX4393" fmla="*/ 3449551 w 21876926"/>
              <a:gd name="connsiteY4393" fmla="*/ 4394431 h 6580513"/>
              <a:gd name="connsiteX4394" fmla="*/ 3691783 w 21876926"/>
              <a:gd name="connsiteY4394" fmla="*/ 4361512 h 6580513"/>
              <a:gd name="connsiteX4395" fmla="*/ 3660364 w 21876926"/>
              <a:gd name="connsiteY4395" fmla="*/ 4394431 h 6580513"/>
              <a:gd name="connsiteX4396" fmla="*/ 3729283 w 21876926"/>
              <a:gd name="connsiteY4396" fmla="*/ 4417901 h 6580513"/>
              <a:gd name="connsiteX4397" fmla="*/ 3750567 w 21876926"/>
              <a:gd name="connsiteY4397" fmla="*/ 4394431 h 6580513"/>
              <a:gd name="connsiteX4398" fmla="*/ 3712053 w 21876926"/>
              <a:gd name="connsiteY4398" fmla="*/ 4361512 h 6580513"/>
              <a:gd name="connsiteX4399" fmla="*/ 3739419 w 21876926"/>
              <a:gd name="connsiteY4399" fmla="*/ 4370961 h 6580513"/>
              <a:gd name="connsiteX4400" fmla="*/ 3631985 w 21876926"/>
              <a:gd name="connsiteY4400" fmla="*/ 4292016 h 6580513"/>
              <a:gd name="connsiteX4401" fmla="*/ 3569147 w 21876926"/>
              <a:gd name="connsiteY4401" fmla="*/ 4327069 h 6580513"/>
              <a:gd name="connsiteX4402" fmla="*/ 3551917 w 21876926"/>
              <a:gd name="connsiteY4402" fmla="*/ 4292016 h 6580513"/>
              <a:gd name="connsiteX4403" fmla="*/ 3610701 w 21876926"/>
              <a:gd name="connsiteY4403" fmla="*/ 4279823 h 6580513"/>
              <a:gd name="connsiteX4404" fmla="*/ 3279279 w 21876926"/>
              <a:gd name="connsiteY4404" fmla="*/ 4232883 h 6580513"/>
              <a:gd name="connsiteX4405" fmla="*/ 3279279 w 21876926"/>
              <a:gd name="connsiteY4405" fmla="*/ 4201183 h 6580513"/>
              <a:gd name="connsiteX4406" fmla="*/ 3210359 w 21876926"/>
              <a:gd name="connsiteY4406" fmla="*/ 4244771 h 6580513"/>
              <a:gd name="connsiteX4407" fmla="*/ 3237724 w 21876926"/>
              <a:gd name="connsiteY4407" fmla="*/ 4268546 h 6580513"/>
              <a:gd name="connsiteX4408" fmla="*/ 3177927 w 21876926"/>
              <a:gd name="connsiteY4408" fmla="*/ 4279823 h 6580513"/>
              <a:gd name="connsiteX4409" fmla="*/ 3199211 w 21876926"/>
              <a:gd name="connsiteY4409" fmla="*/ 4256353 h 6580513"/>
              <a:gd name="connsiteX4410" fmla="*/ 3087723 w 21876926"/>
              <a:gd name="connsiteY4410" fmla="*/ 4201183 h 6580513"/>
              <a:gd name="connsiteX4411" fmla="*/ 3039074 w 21876926"/>
              <a:gd name="connsiteY4411" fmla="*/ 4177408 h 6580513"/>
              <a:gd name="connsiteX4412" fmla="*/ 3049209 w 21876926"/>
              <a:gd name="connsiteY4412" fmla="*/ 4118275 h 6580513"/>
              <a:gd name="connsiteX4413" fmla="*/ 3280292 w 21876926"/>
              <a:gd name="connsiteY4413" fmla="*/ 4091757 h 6580513"/>
              <a:gd name="connsiteX4414" fmla="*/ 3251914 w 21876926"/>
              <a:gd name="connsiteY4414" fmla="*/ 4069201 h 6580513"/>
              <a:gd name="connsiteX4415" fmla="*/ 3301576 w 21876926"/>
              <a:gd name="connsiteY4415" fmla="*/ 4056704 h 6580513"/>
              <a:gd name="connsiteX4416" fmla="*/ 3321847 w 21876926"/>
              <a:gd name="connsiteY4416" fmla="*/ 4003667 h 6580513"/>
              <a:gd name="connsiteX4417" fmla="*/ 3401915 w 21876926"/>
              <a:gd name="connsiteY4417" fmla="*/ 4003667 h 6580513"/>
              <a:gd name="connsiteX4418" fmla="*/ 3269143 w 21876926"/>
              <a:gd name="connsiteY4418" fmla="*/ 3992390 h 6580513"/>
              <a:gd name="connsiteX4419" fmla="*/ 3237724 w 21876926"/>
              <a:gd name="connsiteY4419" fmla="*/ 3936000 h 6580513"/>
              <a:gd name="connsiteX4420" fmla="*/ 2937721 w 21876926"/>
              <a:gd name="connsiteY4420" fmla="*/ 3992390 h 6580513"/>
              <a:gd name="connsiteX4421" fmla="*/ 3279279 w 21876926"/>
              <a:gd name="connsiteY4421" fmla="*/ 4003667 h 6580513"/>
              <a:gd name="connsiteX4422" fmla="*/ 2969141 w 21876926"/>
              <a:gd name="connsiteY4422" fmla="*/ 4094500 h 6580513"/>
              <a:gd name="connsiteX4423" fmla="*/ 2986371 w 21876926"/>
              <a:gd name="connsiteY4423" fmla="*/ 4106692 h 6580513"/>
              <a:gd name="connsiteX4424" fmla="*/ 2969141 w 21876926"/>
              <a:gd name="connsiteY4424" fmla="*/ 4130468 h 6580513"/>
              <a:gd name="connsiteX4425" fmla="*/ 2947857 w 21876926"/>
              <a:gd name="connsiteY4425" fmla="*/ 4130468 h 6580513"/>
              <a:gd name="connsiteX4426" fmla="*/ 2927586 w 21876926"/>
              <a:gd name="connsiteY4426" fmla="*/ 4074078 h 6580513"/>
              <a:gd name="connsiteX4427" fmla="*/ 3039074 w 21876926"/>
              <a:gd name="connsiteY4427" fmla="*/ 4050913 h 6580513"/>
              <a:gd name="connsiteX4428" fmla="*/ 2867788 w 21876926"/>
              <a:gd name="connsiteY4428" fmla="*/ 4015860 h 6580513"/>
              <a:gd name="connsiteX4429" fmla="*/ 2910356 w 21876926"/>
              <a:gd name="connsiteY4429" fmla="*/ 3968615 h 6580513"/>
              <a:gd name="connsiteX4430" fmla="*/ 2721841 w 21876926"/>
              <a:gd name="connsiteY4430" fmla="*/ 3962823 h 6580513"/>
              <a:gd name="connsiteX4431" fmla="*/ 2739071 w 21876926"/>
              <a:gd name="connsiteY4431" fmla="*/ 3980197 h 6580513"/>
              <a:gd name="connsiteX4432" fmla="*/ 2637718 w 21876926"/>
              <a:gd name="connsiteY4432" fmla="*/ 4015860 h 6580513"/>
              <a:gd name="connsiteX4433" fmla="*/ 2706638 w 21876926"/>
              <a:gd name="connsiteY4433" fmla="*/ 3968615 h 6580513"/>
              <a:gd name="connsiteX4434" fmla="*/ 2711705 w 21876926"/>
              <a:gd name="connsiteY4434" fmla="*/ 3962823 h 6580513"/>
              <a:gd name="connsiteX4435" fmla="*/ 2316431 w 21876926"/>
              <a:gd name="connsiteY4435" fmla="*/ 3957641 h 6580513"/>
              <a:gd name="connsiteX4436" fmla="*/ 2617448 w 21876926"/>
              <a:gd name="connsiteY4436" fmla="*/ 3913444 h 6580513"/>
              <a:gd name="connsiteX4437" fmla="*/ 2675219 w 21876926"/>
              <a:gd name="connsiteY4437" fmla="*/ 3901252 h 6580513"/>
              <a:gd name="connsiteX4438" fmla="*/ 2697516 w 21876926"/>
              <a:gd name="connsiteY4438" fmla="*/ 3866199 h 6580513"/>
              <a:gd name="connsiteX4439" fmla="*/ 2494811 w 21876926"/>
              <a:gd name="connsiteY4439" fmla="*/ 3785730 h 6580513"/>
              <a:gd name="connsiteX4440" fmla="*/ 2501906 w 21876926"/>
              <a:gd name="connsiteY4440" fmla="*/ 3794874 h 6580513"/>
              <a:gd name="connsiteX4441" fmla="*/ 2522177 w 21876926"/>
              <a:gd name="connsiteY4441" fmla="*/ 3794874 h 6580513"/>
              <a:gd name="connsiteX4442" fmla="*/ 2563731 w 21876926"/>
              <a:gd name="connsiteY4442" fmla="*/ 3826574 h 6580513"/>
              <a:gd name="connsiteX4443" fmla="*/ 2627583 w 21876926"/>
              <a:gd name="connsiteY4443" fmla="*/ 3833585 h 6580513"/>
              <a:gd name="connsiteX4444" fmla="*/ 2637718 w 21876926"/>
              <a:gd name="connsiteY4444" fmla="*/ 3877782 h 6580513"/>
              <a:gd name="connsiteX4445" fmla="*/ 2516095 w 21876926"/>
              <a:gd name="connsiteY4445" fmla="*/ 3913444 h 6580513"/>
              <a:gd name="connsiteX4446" fmla="*/ 2375216 w 21876926"/>
              <a:gd name="connsiteY4446" fmla="*/ 3901252 h 6580513"/>
              <a:gd name="connsiteX4447" fmla="*/ 2375216 w 21876926"/>
              <a:gd name="connsiteY4447" fmla="*/ 3860408 h 6580513"/>
              <a:gd name="connsiteX4448" fmla="*/ 2342783 w 21876926"/>
              <a:gd name="connsiteY4448" fmla="*/ 3862237 h 6580513"/>
              <a:gd name="connsiteX4449" fmla="*/ 2332648 w 21876926"/>
              <a:gd name="connsiteY4449" fmla="*/ 3839681 h 6580513"/>
              <a:gd name="connsiteX4450" fmla="*/ 2413730 w 21876926"/>
              <a:gd name="connsiteY4450" fmla="*/ 3821392 h 6580513"/>
              <a:gd name="connsiteX4451" fmla="*/ 2375216 w 21876926"/>
              <a:gd name="connsiteY4451" fmla="*/ 3775366 h 6580513"/>
              <a:gd name="connsiteX4452" fmla="*/ 2333661 w 21876926"/>
              <a:gd name="connsiteY4452" fmla="*/ 3786339 h 6580513"/>
              <a:gd name="connsiteX4453" fmla="*/ 2298188 w 21876926"/>
              <a:gd name="connsiteY4453" fmla="*/ 3751896 h 6580513"/>
              <a:gd name="connsiteX4454" fmla="*/ 2322513 w 21876926"/>
              <a:gd name="connsiteY4454" fmla="*/ 3784511 h 6580513"/>
              <a:gd name="connsiteX4455" fmla="*/ 2202917 w 21876926"/>
              <a:gd name="connsiteY4455" fmla="*/ 3795484 h 6580513"/>
              <a:gd name="connsiteX4456" fmla="*/ 2202917 w 21876926"/>
              <a:gd name="connsiteY4456" fmla="*/ 3831756 h 6580513"/>
              <a:gd name="connsiteX4457" fmla="*/ 2149200 w 21876926"/>
              <a:gd name="connsiteY4457" fmla="*/ 3843948 h 6580513"/>
              <a:gd name="connsiteX4458" fmla="*/ 2058996 w 21876926"/>
              <a:gd name="connsiteY4458" fmla="*/ 3807981 h 6580513"/>
              <a:gd name="connsiteX4459" fmla="*/ 1970820 w 21876926"/>
              <a:gd name="connsiteY4459" fmla="*/ 3748848 h 6580513"/>
              <a:gd name="connsiteX4460" fmla="*/ 1889738 w 21876926"/>
              <a:gd name="connsiteY4460" fmla="*/ 3784511 h 6580513"/>
              <a:gd name="connsiteX4461" fmla="*/ 1938387 w 21876926"/>
              <a:gd name="connsiteY4461" fmla="*/ 3727207 h 6580513"/>
              <a:gd name="connsiteX4462" fmla="*/ 1988050 w 21876926"/>
              <a:gd name="connsiteY4462" fmla="*/ 3736351 h 6580513"/>
              <a:gd name="connsiteX4463" fmla="*/ 2040753 w 21876926"/>
              <a:gd name="connsiteY4463" fmla="*/ 3679961 h 6580513"/>
              <a:gd name="connsiteX4464" fmla="*/ 2019469 w 21876926"/>
              <a:gd name="connsiteY4464" fmla="*/ 3715929 h 6580513"/>
              <a:gd name="connsiteX4465" fmla="*/ 2191768 w 21876926"/>
              <a:gd name="connsiteY4465" fmla="*/ 3715929 h 6580513"/>
              <a:gd name="connsiteX4466" fmla="*/ 2110686 w 21876926"/>
              <a:gd name="connsiteY4466" fmla="*/ 3736351 h 6580513"/>
              <a:gd name="connsiteX4467" fmla="*/ 2220147 w 21876926"/>
              <a:gd name="connsiteY4467" fmla="*/ 3727207 h 6580513"/>
              <a:gd name="connsiteX4468" fmla="*/ 2292107 w 21876926"/>
              <a:gd name="connsiteY4468" fmla="*/ 3744886 h 6580513"/>
              <a:gd name="connsiteX4469" fmla="*/ 2386364 w 21876926"/>
              <a:gd name="connsiteY4469" fmla="*/ 3786339 h 6580513"/>
              <a:gd name="connsiteX4470" fmla="*/ 2706638 w 21876926"/>
              <a:gd name="connsiteY4470" fmla="*/ 3648261 h 6580513"/>
              <a:gd name="connsiteX4471" fmla="*/ 2706638 w 21876926"/>
              <a:gd name="connsiteY4471" fmla="*/ 3684229 h 6580513"/>
              <a:gd name="connsiteX4472" fmla="*/ 2899207 w 21876926"/>
              <a:gd name="connsiteY4472" fmla="*/ 3684229 h 6580513"/>
              <a:gd name="connsiteX4473" fmla="*/ 2657989 w 21876926"/>
              <a:gd name="connsiteY4473" fmla="*/ 3739704 h 6580513"/>
              <a:gd name="connsiteX4474" fmla="*/ 2739071 w 21876926"/>
              <a:gd name="connsiteY4474" fmla="*/ 3822612 h 6580513"/>
              <a:gd name="connsiteX4475" fmla="*/ 2706638 w 21876926"/>
              <a:gd name="connsiteY4475" fmla="*/ 3889974 h 6580513"/>
              <a:gd name="connsiteX4476" fmla="*/ 2717787 w 21876926"/>
              <a:gd name="connsiteY4476" fmla="*/ 3924722 h 6580513"/>
              <a:gd name="connsiteX4477" fmla="*/ 2756300 w 21876926"/>
              <a:gd name="connsiteY4477" fmla="*/ 3901252 h 6580513"/>
              <a:gd name="connsiteX4478" fmla="*/ 2739071 w 21876926"/>
              <a:gd name="connsiteY4478" fmla="*/ 3877782 h 6580513"/>
              <a:gd name="connsiteX4479" fmla="*/ 2847518 w 21876926"/>
              <a:gd name="connsiteY4479" fmla="*/ 3854007 h 6580513"/>
              <a:gd name="connsiteX4480" fmla="*/ 2819139 w 21876926"/>
              <a:gd name="connsiteY4480" fmla="*/ 3810419 h 6580513"/>
              <a:gd name="connsiteX4481" fmla="*/ 2787720 w 21876926"/>
              <a:gd name="connsiteY4481" fmla="*/ 3842729 h 6580513"/>
              <a:gd name="connsiteX4482" fmla="*/ 2697516 w 21876926"/>
              <a:gd name="connsiteY4482" fmla="*/ 3763174 h 6580513"/>
              <a:gd name="connsiteX4483" fmla="*/ 2917451 w 21876926"/>
              <a:gd name="connsiteY4483" fmla="*/ 3763174 h 6580513"/>
              <a:gd name="connsiteX4484" fmla="*/ 2910356 w 21876926"/>
              <a:gd name="connsiteY4484" fmla="*/ 3728121 h 6580513"/>
              <a:gd name="connsiteX4485" fmla="*/ 2847518 w 21876926"/>
              <a:gd name="connsiteY4485" fmla="*/ 3739704 h 6580513"/>
              <a:gd name="connsiteX4486" fmla="*/ 2937721 w 21876926"/>
              <a:gd name="connsiteY4486" fmla="*/ 3715929 h 6580513"/>
              <a:gd name="connsiteX4487" fmla="*/ 2927586 w 21876926"/>
              <a:gd name="connsiteY4487" fmla="*/ 3648261 h 6580513"/>
              <a:gd name="connsiteX4488" fmla="*/ 2749206 w 21876926"/>
              <a:gd name="connsiteY4488" fmla="*/ 3613818 h 6580513"/>
              <a:gd name="connsiteX4489" fmla="*/ 2686368 w 21876926"/>
              <a:gd name="connsiteY4489" fmla="*/ 3625096 h 6580513"/>
              <a:gd name="connsiteX4490" fmla="*/ 2546501 w 21876926"/>
              <a:gd name="connsiteY4490" fmla="*/ 3660759 h 6580513"/>
              <a:gd name="connsiteX4491" fmla="*/ 2563731 w 21876926"/>
              <a:gd name="connsiteY4491" fmla="*/ 3619914 h 6580513"/>
              <a:gd name="connsiteX4492" fmla="*/ 2504947 w 21876926"/>
              <a:gd name="connsiteY4492" fmla="*/ 3619914 h 6580513"/>
              <a:gd name="connsiteX4493" fmla="*/ 2595150 w 21876926"/>
              <a:gd name="connsiteY4493" fmla="*/ 3596444 h 6580513"/>
              <a:gd name="connsiteX4494" fmla="*/ 2595150 w 21876926"/>
              <a:gd name="connsiteY4494" fmla="*/ 3599187 h 6580513"/>
              <a:gd name="connsiteX4495" fmla="*/ 2899207 w 21876926"/>
              <a:gd name="connsiteY4495" fmla="*/ 3637288 h 6580513"/>
              <a:gd name="connsiteX4496" fmla="*/ 3070493 w 21876926"/>
              <a:gd name="connsiteY4496" fmla="*/ 3648261 h 6580513"/>
              <a:gd name="connsiteX4497" fmla="*/ 2969141 w 21876926"/>
              <a:gd name="connsiteY4497" fmla="*/ 3648261 h 6580513"/>
              <a:gd name="connsiteX4498" fmla="*/ 3049209 w 21876926"/>
              <a:gd name="connsiteY4498" fmla="*/ 3671732 h 6580513"/>
              <a:gd name="connsiteX4499" fmla="*/ 2947857 w 21876926"/>
              <a:gd name="connsiteY4499" fmla="*/ 3695507 h 6580513"/>
              <a:gd name="connsiteX4500" fmla="*/ 2969141 w 21876926"/>
              <a:gd name="connsiteY4500" fmla="*/ 3739704 h 6580513"/>
              <a:gd name="connsiteX4501" fmla="*/ 3039074 w 21876926"/>
              <a:gd name="connsiteY4501" fmla="*/ 3708004 h 6580513"/>
              <a:gd name="connsiteX4502" fmla="*/ 3006641 w 21876926"/>
              <a:gd name="connsiteY4502" fmla="*/ 3751896 h 6580513"/>
              <a:gd name="connsiteX4503" fmla="*/ 3077587 w 21876926"/>
              <a:gd name="connsiteY4503" fmla="*/ 3798837 h 6580513"/>
              <a:gd name="connsiteX4504" fmla="*/ 3107993 w 21876926"/>
              <a:gd name="connsiteY4504" fmla="*/ 3739704 h 6580513"/>
              <a:gd name="connsiteX4505" fmla="*/ 3150561 w 21876926"/>
              <a:gd name="connsiteY4505" fmla="*/ 3751896 h 6580513"/>
              <a:gd name="connsiteX4506" fmla="*/ 3210359 w 21876926"/>
              <a:gd name="connsiteY4506" fmla="*/ 3775366 h 6580513"/>
              <a:gd name="connsiteX4507" fmla="*/ 3210359 w 21876926"/>
              <a:gd name="connsiteY4507" fmla="*/ 3822612 h 6580513"/>
              <a:gd name="connsiteX4508" fmla="*/ 3140426 w 21876926"/>
              <a:gd name="connsiteY4508" fmla="*/ 3786339 h 6580513"/>
              <a:gd name="connsiteX4509" fmla="*/ 3140426 w 21876926"/>
              <a:gd name="connsiteY4509" fmla="*/ 3854007 h 6580513"/>
              <a:gd name="connsiteX4510" fmla="*/ 3097858 w 21876926"/>
              <a:gd name="connsiteY4510" fmla="*/ 3854007 h 6580513"/>
              <a:gd name="connsiteX4511" fmla="*/ 3119142 w 21876926"/>
              <a:gd name="connsiteY4511" fmla="*/ 3822612 h 6580513"/>
              <a:gd name="connsiteX4512" fmla="*/ 2877924 w 21876926"/>
              <a:gd name="connsiteY4512" fmla="*/ 3877782 h 6580513"/>
              <a:gd name="connsiteX4513" fmla="*/ 2899207 w 21876926"/>
              <a:gd name="connsiteY4513" fmla="*/ 3854007 h 6580513"/>
              <a:gd name="connsiteX4514" fmla="*/ 2867788 w 21876926"/>
              <a:gd name="connsiteY4514" fmla="*/ 3877782 h 6580513"/>
              <a:gd name="connsiteX4515" fmla="*/ 2899207 w 21876926"/>
              <a:gd name="connsiteY4515" fmla="*/ 3913444 h 6580513"/>
              <a:gd name="connsiteX4516" fmla="*/ 2847518 w 21876926"/>
              <a:gd name="connsiteY4516" fmla="*/ 3924722 h 6580513"/>
              <a:gd name="connsiteX4517" fmla="*/ 2910356 w 21876926"/>
              <a:gd name="connsiteY4517" fmla="*/ 3924722 h 6580513"/>
              <a:gd name="connsiteX4518" fmla="*/ 2979276 w 21876926"/>
              <a:gd name="connsiteY4518" fmla="*/ 3901252 h 6580513"/>
              <a:gd name="connsiteX4519" fmla="*/ 2927586 w 21876926"/>
              <a:gd name="connsiteY4519" fmla="*/ 3924722 h 6580513"/>
              <a:gd name="connsiteX4520" fmla="*/ 3006641 w 21876926"/>
              <a:gd name="connsiteY4520" fmla="*/ 3936000 h 6580513"/>
              <a:gd name="connsiteX4521" fmla="*/ 3006641 w 21876926"/>
              <a:gd name="connsiteY4521" fmla="*/ 3866199 h 6580513"/>
              <a:gd name="connsiteX4522" fmla="*/ 2969141 w 21876926"/>
              <a:gd name="connsiteY4522" fmla="*/ 3877782 h 6580513"/>
              <a:gd name="connsiteX4523" fmla="*/ 3017790 w 21876926"/>
              <a:gd name="connsiteY4523" fmla="*/ 3842729 h 6580513"/>
              <a:gd name="connsiteX4524" fmla="*/ 3017790 w 21876926"/>
              <a:gd name="connsiteY4524" fmla="*/ 3901252 h 6580513"/>
              <a:gd name="connsiteX4525" fmla="*/ 3241779 w 21876926"/>
              <a:gd name="connsiteY4525" fmla="*/ 3854007 h 6580513"/>
              <a:gd name="connsiteX4526" fmla="*/ 3401915 w 21876926"/>
              <a:gd name="connsiteY4526" fmla="*/ 3948497 h 6580513"/>
              <a:gd name="connsiteX4527" fmla="*/ 3401915 w 21876926"/>
              <a:gd name="connsiteY4527" fmla="*/ 3901252 h 6580513"/>
              <a:gd name="connsiteX4528" fmla="*/ 3471848 w 21876926"/>
              <a:gd name="connsiteY4528" fmla="*/ 3971967 h 6580513"/>
              <a:gd name="connsiteX4529" fmla="*/ 3419145 w 21876926"/>
              <a:gd name="connsiteY4529" fmla="*/ 3971967 h 6580513"/>
              <a:gd name="connsiteX4530" fmla="*/ 3509349 w 21876926"/>
              <a:gd name="connsiteY4530" fmla="*/ 4039330 h 6580513"/>
              <a:gd name="connsiteX4531" fmla="*/ 3530633 w 21876926"/>
              <a:gd name="connsiteY4531" fmla="*/ 3971967 h 6580513"/>
              <a:gd name="connsiteX4532" fmla="*/ 3489078 w 21876926"/>
              <a:gd name="connsiteY4532" fmla="*/ 3936000 h 6580513"/>
              <a:gd name="connsiteX4533" fmla="*/ 3569147 w 21876926"/>
              <a:gd name="connsiteY4533" fmla="*/ 3948497 h 6580513"/>
              <a:gd name="connsiteX4534" fmla="*/ 3569147 w 21876926"/>
              <a:gd name="connsiteY4534" fmla="*/ 3980197 h 6580513"/>
              <a:gd name="connsiteX4535" fmla="*/ 3569147 w 21876926"/>
              <a:gd name="connsiteY4535" fmla="*/ 4003667 h 6580513"/>
              <a:gd name="connsiteX4536" fmla="*/ 3530633 w 21876926"/>
              <a:gd name="connsiteY4536" fmla="*/ 4015860 h 6580513"/>
              <a:gd name="connsiteX4537" fmla="*/ 3631985 w 21876926"/>
              <a:gd name="connsiteY4537" fmla="*/ 4015860 h 6580513"/>
              <a:gd name="connsiteX4538" fmla="*/ 3569147 w 21876926"/>
              <a:gd name="connsiteY4538" fmla="*/ 3980197 h 6580513"/>
              <a:gd name="connsiteX4539" fmla="*/ 3809352 w 21876926"/>
              <a:gd name="connsiteY4539" fmla="*/ 3977759 h 6580513"/>
              <a:gd name="connsiteX4540" fmla="*/ 3803271 w 21876926"/>
              <a:gd name="connsiteY4540" fmla="*/ 3959470 h 6580513"/>
              <a:gd name="connsiteX4541" fmla="*/ 4012057 w 21876926"/>
              <a:gd name="connsiteY4541" fmla="*/ 3959470 h 6580513"/>
              <a:gd name="connsiteX4542" fmla="*/ 3953272 w 21876926"/>
              <a:gd name="connsiteY4542" fmla="*/ 3913444 h 6580513"/>
              <a:gd name="connsiteX4543" fmla="*/ 3962394 w 21876926"/>
              <a:gd name="connsiteY4543" fmla="*/ 3895156 h 6580513"/>
              <a:gd name="connsiteX4544" fmla="*/ 4043476 w 21876926"/>
              <a:gd name="connsiteY4544" fmla="*/ 3901252 h 6580513"/>
              <a:gd name="connsiteX4545" fmla="*/ 4012057 w 21876926"/>
              <a:gd name="connsiteY4545" fmla="*/ 3913444 h 6580513"/>
              <a:gd name="connsiteX4546" fmla="*/ 4001921 w 21876926"/>
              <a:gd name="connsiteY4546" fmla="*/ 3924722 h 6580513"/>
              <a:gd name="connsiteX4547" fmla="*/ 4043476 w 21876926"/>
              <a:gd name="connsiteY4547" fmla="*/ 3959470 h 6580513"/>
              <a:gd name="connsiteX4548" fmla="*/ 4103274 w 21876926"/>
              <a:gd name="connsiteY4548" fmla="*/ 3924722 h 6580513"/>
              <a:gd name="connsiteX4549" fmla="*/ 4231991 w 21876926"/>
              <a:gd name="connsiteY4549" fmla="*/ 3948497 h 6580513"/>
              <a:gd name="connsiteX4550" fmla="*/ 4252261 w 21876926"/>
              <a:gd name="connsiteY4550" fmla="*/ 3982940 h 6580513"/>
              <a:gd name="connsiteX4551" fmla="*/ 4204626 w 21876926"/>
              <a:gd name="connsiteY4551" fmla="*/ 3995133 h 6580513"/>
              <a:gd name="connsiteX4552" fmla="*/ 4294829 w 21876926"/>
              <a:gd name="connsiteY4552" fmla="*/ 4006716 h 6580513"/>
              <a:gd name="connsiteX4553" fmla="*/ 4605981 w 21876926"/>
              <a:gd name="connsiteY4553" fmla="*/ 4053656 h 6580513"/>
              <a:gd name="connsiteX4554" fmla="*/ 4563413 w 21876926"/>
              <a:gd name="connsiteY4554" fmla="*/ 3995133 h 6580513"/>
              <a:gd name="connsiteX4555" fmla="*/ 4664766 w 21876926"/>
              <a:gd name="connsiteY4555" fmla="*/ 4042378 h 6580513"/>
              <a:gd name="connsiteX4556" fmla="*/ 4632333 w 21876926"/>
              <a:gd name="connsiteY4556" fmla="*/ 4071030 h 6580513"/>
              <a:gd name="connsiteX4557" fmla="*/ 4634360 w 21876926"/>
              <a:gd name="connsiteY4557" fmla="*/ 4071030 h 6580513"/>
              <a:gd name="connsiteX4558" fmla="*/ 4630306 w 21876926"/>
              <a:gd name="connsiteY4558" fmla="*/ 4087185 h 6580513"/>
              <a:gd name="connsiteX4559" fmla="*/ 4633347 w 21876926"/>
              <a:gd name="connsiteY4559" fmla="*/ 4097548 h 6580513"/>
              <a:gd name="connsiteX4560" fmla="*/ 4629293 w 21876926"/>
              <a:gd name="connsiteY4560" fmla="*/ 4094500 h 6580513"/>
              <a:gd name="connsiteX4561" fmla="*/ 4634360 w 21876926"/>
              <a:gd name="connsiteY4561" fmla="*/ 4111874 h 6580513"/>
              <a:gd name="connsiteX4562" fmla="*/ 4622198 w 21876926"/>
              <a:gd name="connsiteY4562" fmla="*/ 4125286 h 6580513"/>
              <a:gd name="connsiteX4563" fmla="*/ 4602941 w 21876926"/>
              <a:gd name="connsiteY4563" fmla="*/ 4125286 h 6580513"/>
              <a:gd name="connsiteX4564" fmla="*/ 4605981 w 21876926"/>
              <a:gd name="connsiteY4564" fmla="*/ 4085356 h 6580513"/>
              <a:gd name="connsiteX4565" fmla="*/ 4583684 w 21876926"/>
              <a:gd name="connsiteY4565" fmla="*/ 4110045 h 6580513"/>
              <a:gd name="connsiteX4566" fmla="*/ 4524899 w 21876926"/>
              <a:gd name="connsiteY4566" fmla="*/ 4121018 h 6580513"/>
              <a:gd name="connsiteX4567" fmla="*/ 4546183 w 21876926"/>
              <a:gd name="connsiteY4567" fmla="*/ 4074078 h 6580513"/>
              <a:gd name="connsiteX4568" fmla="*/ 4494494 w 21876926"/>
              <a:gd name="connsiteY4568" fmla="*/ 4053656 h 6580513"/>
              <a:gd name="connsiteX4569" fmla="*/ 4524899 w 21876926"/>
              <a:gd name="connsiteY4569" fmla="*/ 4086575 h 6580513"/>
              <a:gd name="connsiteX4570" fmla="*/ 4444831 w 21876926"/>
              <a:gd name="connsiteY4570" fmla="*/ 4110045 h 6580513"/>
              <a:gd name="connsiteX4571" fmla="*/ 4162058 w 21876926"/>
              <a:gd name="connsiteY4571" fmla="*/ 4039330 h 6580513"/>
              <a:gd name="connsiteX4572" fmla="*/ 4214761 w 21876926"/>
              <a:gd name="connsiteY4572" fmla="*/ 4074078 h 6580513"/>
              <a:gd name="connsiteX4573" fmla="*/ 4103274 w 21876926"/>
              <a:gd name="connsiteY4573" fmla="*/ 4133211 h 6580513"/>
              <a:gd name="connsiteX4574" fmla="*/ 4137733 w 21876926"/>
              <a:gd name="connsiteY4574" fmla="*/ 4156071 h 6580513"/>
              <a:gd name="connsiteX4575" fmla="*/ 4151923 w 21876926"/>
              <a:gd name="connsiteY4575" fmla="*/ 4153938 h 6580513"/>
              <a:gd name="connsiteX4576" fmla="*/ 4312059 w 21876926"/>
              <a:gd name="connsiteY4576" fmla="*/ 4086575 h 6580513"/>
              <a:gd name="connsiteX4577" fmla="*/ 4333343 w 21876926"/>
              <a:gd name="connsiteY4577" fmla="*/ 4133211 h 6580513"/>
              <a:gd name="connsiteX4578" fmla="*/ 4329289 w 21876926"/>
              <a:gd name="connsiteY4578" fmla="*/ 4139612 h 6580513"/>
              <a:gd name="connsiteX4579" fmla="*/ 4752943 w 21876926"/>
              <a:gd name="connsiteY4579" fmla="*/ 4127419 h 6580513"/>
              <a:gd name="connsiteX4580" fmla="*/ 4752943 w 21876926"/>
              <a:gd name="connsiteY4580" fmla="*/ 4096939 h 6580513"/>
              <a:gd name="connsiteX4581" fmla="*/ 4724563 w 21876926"/>
              <a:gd name="connsiteY4581" fmla="*/ 4053656 h 6580513"/>
              <a:gd name="connsiteX4582" fmla="*/ 4751929 w 21876926"/>
              <a:gd name="connsiteY4582" fmla="*/ 4086575 h 6580513"/>
              <a:gd name="connsiteX4583" fmla="*/ 4763077 w 21876926"/>
              <a:gd name="connsiteY4583" fmla="*/ 4062800 h 6580513"/>
              <a:gd name="connsiteX4584" fmla="*/ 4776253 w 21876926"/>
              <a:gd name="connsiteY4584" fmla="*/ 4030186 h 6580513"/>
              <a:gd name="connsiteX4585" fmla="*/ 4685037 w 21876926"/>
              <a:gd name="connsiteY4585" fmla="*/ 4006716 h 6580513"/>
              <a:gd name="connsiteX4586" fmla="*/ 4786389 w 21876926"/>
              <a:gd name="connsiteY4586" fmla="*/ 3971967 h 6580513"/>
              <a:gd name="connsiteX4587" fmla="*/ 4766118 w 21876926"/>
              <a:gd name="connsiteY4587" fmla="*/ 3938743 h 6580513"/>
              <a:gd name="connsiteX4588" fmla="*/ 4707334 w 21876926"/>
              <a:gd name="connsiteY4588" fmla="*/ 3959470 h 6580513"/>
              <a:gd name="connsiteX4589" fmla="*/ 4653617 w 21876926"/>
              <a:gd name="connsiteY4589" fmla="*/ 3868638 h 6580513"/>
              <a:gd name="connsiteX4590" fmla="*/ 4727605 w 21876926"/>
              <a:gd name="connsiteY4590" fmla="*/ 3892108 h 6580513"/>
              <a:gd name="connsiteX4591" fmla="*/ 4593819 w 21876926"/>
              <a:gd name="connsiteY4591" fmla="*/ 3857055 h 6580513"/>
              <a:gd name="connsiteX4592" fmla="*/ 4605981 w 21876926"/>
              <a:gd name="connsiteY4592" fmla="*/ 3813163 h 6580513"/>
              <a:gd name="connsiteX4593" fmla="*/ 4573549 w 21876926"/>
              <a:gd name="connsiteY4593" fmla="*/ 3868638 h 6580513"/>
              <a:gd name="connsiteX4594" fmla="*/ 4504629 w 21876926"/>
              <a:gd name="connsiteY4594" fmla="*/ 3833585 h 6580513"/>
              <a:gd name="connsiteX4595" fmla="*/ 4477264 w 21876926"/>
              <a:gd name="connsiteY4595" fmla="*/ 3868638 h 6580513"/>
              <a:gd name="connsiteX4596" fmla="*/ 4504629 w 21876926"/>
              <a:gd name="connsiteY4596" fmla="*/ 3880525 h 6580513"/>
              <a:gd name="connsiteX4597" fmla="*/ 4444831 w 21876926"/>
              <a:gd name="connsiteY4597" fmla="*/ 3948497 h 6580513"/>
              <a:gd name="connsiteX4598" fmla="*/ 4454967 w 21876926"/>
              <a:gd name="connsiteY4598" fmla="*/ 3892108 h 6580513"/>
              <a:gd name="connsiteX4599" fmla="*/ 4396182 w 21876926"/>
              <a:gd name="connsiteY4599" fmla="*/ 3927770 h 6580513"/>
              <a:gd name="connsiteX4600" fmla="*/ 4396182 w 21876926"/>
              <a:gd name="connsiteY4600" fmla="*/ 3857055 h 6580513"/>
              <a:gd name="connsiteX4601" fmla="*/ 4305979 w 21876926"/>
              <a:gd name="connsiteY4601" fmla="*/ 3892108 h 6580513"/>
              <a:gd name="connsiteX4602" fmla="*/ 4252261 w 21876926"/>
              <a:gd name="connsiteY4602" fmla="*/ 3833585 h 6580513"/>
              <a:gd name="connsiteX4603" fmla="*/ 4333343 w 21876926"/>
              <a:gd name="connsiteY4603" fmla="*/ 3846082 h 6580513"/>
              <a:gd name="connsiteX4604" fmla="*/ 4316113 w 21876926"/>
              <a:gd name="connsiteY4604" fmla="*/ 3822612 h 6580513"/>
              <a:gd name="connsiteX4605" fmla="*/ 4333343 w 21876926"/>
              <a:gd name="connsiteY4605" fmla="*/ 3810419 h 6580513"/>
              <a:gd name="connsiteX4606" fmla="*/ 4263411 w 21876926"/>
              <a:gd name="connsiteY4606" fmla="*/ 3754639 h 6580513"/>
              <a:gd name="connsiteX4607" fmla="*/ 4193477 w 21876926"/>
              <a:gd name="connsiteY4607" fmla="*/ 3766222 h 6580513"/>
              <a:gd name="connsiteX4608" fmla="*/ 4204626 w 21876926"/>
              <a:gd name="connsiteY4608" fmla="*/ 3708004 h 6580513"/>
              <a:gd name="connsiteX4609" fmla="*/ 4154963 w 21876926"/>
              <a:gd name="connsiteY4609" fmla="*/ 3718977 h 6580513"/>
              <a:gd name="connsiteX4610" fmla="*/ 4263411 w 21876926"/>
              <a:gd name="connsiteY4610" fmla="*/ 3671732 h 6580513"/>
              <a:gd name="connsiteX4611" fmla="*/ 4273545 w 21876926"/>
              <a:gd name="connsiteY4611" fmla="*/ 3718977 h 6580513"/>
              <a:gd name="connsiteX4612" fmla="*/ 4316113 w 21876926"/>
              <a:gd name="connsiteY4612" fmla="*/ 3708004 h 6580513"/>
              <a:gd name="connsiteX4613" fmla="*/ 4284695 w 21876926"/>
              <a:gd name="connsiteY4613" fmla="*/ 3640336 h 6580513"/>
              <a:gd name="connsiteX4614" fmla="*/ 4173207 w 21876926"/>
              <a:gd name="connsiteY4614" fmla="*/ 3616561 h 6580513"/>
              <a:gd name="connsiteX4615" fmla="*/ 4183342 w 21876926"/>
              <a:gd name="connsiteY4615" fmla="*/ 3663807 h 6580513"/>
              <a:gd name="connsiteX4616" fmla="*/ 4080976 w 21876926"/>
              <a:gd name="connsiteY4616" fmla="*/ 3671732 h 6580513"/>
              <a:gd name="connsiteX4617" fmla="*/ 4123544 w 21876926"/>
              <a:gd name="connsiteY4617" fmla="*/ 3684229 h 6580513"/>
              <a:gd name="connsiteX4618" fmla="*/ 4120503 w 21876926"/>
              <a:gd name="connsiteY4618" fmla="*/ 3731169 h 6580513"/>
              <a:gd name="connsiteX4619" fmla="*/ 4162058 w 21876926"/>
              <a:gd name="connsiteY4619" fmla="*/ 3739704 h 6580513"/>
              <a:gd name="connsiteX4620" fmla="*/ 4093139 w 21876926"/>
              <a:gd name="connsiteY4620" fmla="*/ 3798837 h 6580513"/>
              <a:gd name="connsiteX4621" fmla="*/ 4033341 w 21876926"/>
              <a:gd name="connsiteY4621" fmla="*/ 3751896 h 6580513"/>
              <a:gd name="connsiteX4622" fmla="*/ 4061719 w 21876926"/>
              <a:gd name="connsiteY4622" fmla="*/ 3734522 h 6580513"/>
              <a:gd name="connsiteX4623" fmla="*/ 3921853 w 21876926"/>
              <a:gd name="connsiteY4623" fmla="*/ 3684229 h 6580513"/>
              <a:gd name="connsiteX4624" fmla="*/ 3750567 w 21876926"/>
              <a:gd name="connsiteY4624" fmla="*/ 3648261 h 6580513"/>
              <a:gd name="connsiteX4625" fmla="*/ 3610701 w 21876926"/>
              <a:gd name="connsiteY4625" fmla="*/ 3671732 h 6580513"/>
              <a:gd name="connsiteX4626" fmla="*/ 3701918 w 21876926"/>
              <a:gd name="connsiteY4626" fmla="*/ 3604369 h 6580513"/>
              <a:gd name="connsiteX4627" fmla="*/ 3691783 w 21876926"/>
              <a:gd name="connsiteY4627" fmla="*/ 3625096 h 6580513"/>
              <a:gd name="connsiteX4628" fmla="*/ 3792122 w 21876926"/>
              <a:gd name="connsiteY4628" fmla="*/ 3604369 h 6580513"/>
              <a:gd name="connsiteX4629" fmla="*/ 3781987 w 21876926"/>
              <a:gd name="connsiteY4629" fmla="*/ 3637288 h 6580513"/>
              <a:gd name="connsiteX4630" fmla="*/ 3803271 w 21876926"/>
              <a:gd name="connsiteY4630" fmla="*/ 3593091 h 6580513"/>
              <a:gd name="connsiteX4631" fmla="*/ 3850906 w 21876926"/>
              <a:gd name="connsiteY4631" fmla="*/ 3604369 h 6580513"/>
              <a:gd name="connsiteX4632" fmla="*/ 3850906 w 21876926"/>
              <a:gd name="connsiteY4632" fmla="*/ 3557429 h 6580513"/>
              <a:gd name="connsiteX4633" fmla="*/ 3883339 w 21876926"/>
              <a:gd name="connsiteY4633" fmla="*/ 3593091 h 6580513"/>
              <a:gd name="connsiteX4634" fmla="*/ 3921853 w 21876926"/>
              <a:gd name="connsiteY4634" fmla="*/ 3557429 h 6580513"/>
              <a:gd name="connsiteX4635" fmla="*/ 3914758 w 21876926"/>
              <a:gd name="connsiteY4635" fmla="*/ 3604369 h 6580513"/>
              <a:gd name="connsiteX4636" fmla="*/ 3953272 w 21876926"/>
              <a:gd name="connsiteY4636" fmla="*/ 3593091 h 6580513"/>
              <a:gd name="connsiteX4637" fmla="*/ 3893474 w 21876926"/>
              <a:gd name="connsiteY4637" fmla="*/ 3616561 h 6580513"/>
              <a:gd name="connsiteX4638" fmla="*/ 4004962 w 21876926"/>
              <a:gd name="connsiteY4638" fmla="*/ 3569926 h 6580513"/>
              <a:gd name="connsiteX4639" fmla="*/ 4012057 w 21876926"/>
              <a:gd name="connsiteY4639" fmla="*/ 3616561 h 6580513"/>
              <a:gd name="connsiteX4640" fmla="*/ 4086044 w 21876926"/>
              <a:gd name="connsiteY4640" fmla="*/ 3501954 h 6580513"/>
              <a:gd name="connsiteX4641" fmla="*/ 4022192 w 21876926"/>
              <a:gd name="connsiteY4641" fmla="*/ 3557429 h 6580513"/>
              <a:gd name="connsiteX4642" fmla="*/ 3942123 w 21876926"/>
              <a:gd name="connsiteY4642" fmla="*/ 3545846 h 6580513"/>
              <a:gd name="connsiteX4643" fmla="*/ 4012057 w 21876926"/>
              <a:gd name="connsiteY4643" fmla="*/ 3533654 h 6580513"/>
              <a:gd name="connsiteX4644" fmla="*/ 4043476 w 21876926"/>
              <a:gd name="connsiteY4644" fmla="*/ 3490066 h 6580513"/>
              <a:gd name="connsiteX4645" fmla="*/ 3924893 w 21876926"/>
              <a:gd name="connsiteY4645" fmla="*/ 3533654 h 6580513"/>
              <a:gd name="connsiteX4646" fmla="*/ 3863069 w 21876926"/>
              <a:gd name="connsiteY4646" fmla="*/ 3533654 h 6580513"/>
              <a:gd name="connsiteX4647" fmla="*/ 3850906 w 21876926"/>
              <a:gd name="connsiteY4647" fmla="*/ 3455013 h 6580513"/>
              <a:gd name="connsiteX4648" fmla="*/ 3850906 w 21876926"/>
              <a:gd name="connsiteY4648" fmla="*/ 3501954 h 6580513"/>
              <a:gd name="connsiteX4649" fmla="*/ 3803271 w 21876926"/>
              <a:gd name="connsiteY4649" fmla="*/ 3490066 h 6580513"/>
              <a:gd name="connsiteX4650" fmla="*/ 3813406 w 21876926"/>
              <a:gd name="connsiteY4650" fmla="*/ 3511403 h 6580513"/>
              <a:gd name="connsiteX4651" fmla="*/ 3823541 w 21876926"/>
              <a:gd name="connsiteY4651" fmla="*/ 3466291 h 6580513"/>
              <a:gd name="connsiteX4652" fmla="*/ 3823541 w 21876926"/>
              <a:gd name="connsiteY4652" fmla="*/ 3407768 h 6580513"/>
              <a:gd name="connsiteX4653" fmla="*/ 3792122 w 21876926"/>
              <a:gd name="connsiteY4653" fmla="*/ 3396795 h 6580513"/>
              <a:gd name="connsiteX4654" fmla="*/ 3833676 w 21876926"/>
              <a:gd name="connsiteY4654" fmla="*/ 3352598 h 6580513"/>
              <a:gd name="connsiteX4655" fmla="*/ 3744486 w 21876926"/>
              <a:gd name="connsiteY4655" fmla="*/ 3340406 h 6580513"/>
              <a:gd name="connsiteX4656" fmla="*/ 3984691 w 21876926"/>
              <a:gd name="connsiteY4656" fmla="*/ 3329128 h 6580513"/>
              <a:gd name="connsiteX4657" fmla="*/ 3984691 w 21876926"/>
              <a:gd name="connsiteY4657" fmla="*/ 3316935 h 6580513"/>
              <a:gd name="connsiteX4658" fmla="*/ 4235031 w 21876926"/>
              <a:gd name="connsiteY4658" fmla="*/ 3285235 h 6580513"/>
              <a:gd name="connsiteX4659" fmla="*/ 4204626 w 21876926"/>
              <a:gd name="connsiteY4659" fmla="*/ 3340406 h 6580513"/>
              <a:gd name="connsiteX4660" fmla="*/ 4166112 w 21876926"/>
              <a:gd name="connsiteY4660" fmla="*/ 3329128 h 6580513"/>
              <a:gd name="connsiteX4661" fmla="*/ 4133679 w 21876926"/>
              <a:gd name="connsiteY4661" fmla="*/ 3352598 h 6580513"/>
              <a:gd name="connsiteX4662" fmla="*/ 4214761 w 21876926"/>
              <a:gd name="connsiteY4662" fmla="*/ 3387651 h 6580513"/>
              <a:gd name="connsiteX4663" fmla="*/ 4193477 w 21876926"/>
              <a:gd name="connsiteY4663" fmla="*/ 3420265 h 6580513"/>
              <a:gd name="connsiteX4664" fmla="*/ 4256315 w 21876926"/>
              <a:gd name="connsiteY4664" fmla="*/ 3455013 h 6580513"/>
              <a:gd name="connsiteX4665" fmla="*/ 4396182 w 21876926"/>
              <a:gd name="connsiteY4665" fmla="*/ 3422094 h 6580513"/>
              <a:gd name="connsiteX4666" fmla="*/ 4465101 w 21876926"/>
              <a:gd name="connsiteY4666" fmla="*/ 3478483 h 6580513"/>
              <a:gd name="connsiteX4667" fmla="*/ 4487399 w 21876926"/>
              <a:gd name="connsiteY4667" fmla="*/ 3455013 h 6580513"/>
              <a:gd name="connsiteX4668" fmla="*/ 4434696 w 21876926"/>
              <a:gd name="connsiteY4668" fmla="*/ 3422094 h 6580513"/>
              <a:gd name="connsiteX4669" fmla="*/ 4546183 w 21876926"/>
              <a:gd name="connsiteY4669" fmla="*/ 3411121 h 6580513"/>
              <a:gd name="connsiteX4670" fmla="*/ 4496521 w 21876926"/>
              <a:gd name="connsiteY4670" fmla="*/ 3422094 h 6580513"/>
              <a:gd name="connsiteX4671" fmla="*/ 4507669 w 21876926"/>
              <a:gd name="connsiteY4671" fmla="*/ 3455013 h 6580513"/>
              <a:gd name="connsiteX4672" fmla="*/ 4576589 w 21876926"/>
              <a:gd name="connsiteY4672" fmla="*/ 3443431 h 6580513"/>
              <a:gd name="connsiteX4673" fmla="*/ 4546183 w 21876926"/>
              <a:gd name="connsiteY4673" fmla="*/ 3513536 h 6580513"/>
              <a:gd name="connsiteX4674" fmla="*/ 4385033 w 21876926"/>
              <a:gd name="connsiteY4674" fmla="*/ 3525729 h 6580513"/>
              <a:gd name="connsiteX4675" fmla="*/ 4316113 w 21876926"/>
              <a:gd name="connsiteY4675" fmla="*/ 3557429 h 6580513"/>
              <a:gd name="connsiteX4676" fmla="*/ 4374898 w 21876926"/>
              <a:gd name="connsiteY4676" fmla="*/ 3569926 h 6580513"/>
              <a:gd name="connsiteX4677" fmla="*/ 4294829 w 21876926"/>
              <a:gd name="connsiteY4677" fmla="*/ 3557429 h 6580513"/>
              <a:gd name="connsiteX4678" fmla="*/ 4263411 w 21876926"/>
              <a:gd name="connsiteY4678" fmla="*/ 3593091 h 6580513"/>
              <a:gd name="connsiteX4679" fmla="*/ 4336384 w 21876926"/>
              <a:gd name="connsiteY4679" fmla="*/ 3640336 h 6580513"/>
              <a:gd name="connsiteX4680" fmla="*/ 4305979 w 21876926"/>
              <a:gd name="connsiteY4680" fmla="*/ 3663807 h 6580513"/>
              <a:gd name="connsiteX4681" fmla="*/ 4326249 w 21876926"/>
              <a:gd name="connsiteY4681" fmla="*/ 3695507 h 6580513"/>
              <a:gd name="connsiteX4682" fmla="*/ 4385033 w 21876926"/>
              <a:gd name="connsiteY4682" fmla="*/ 3684229 h 6580513"/>
              <a:gd name="connsiteX4683" fmla="*/ 4385033 w 21876926"/>
              <a:gd name="connsiteY4683" fmla="*/ 3604369 h 6580513"/>
              <a:gd name="connsiteX4684" fmla="*/ 4423547 w 21876926"/>
              <a:gd name="connsiteY4684" fmla="*/ 3640336 h 6580513"/>
              <a:gd name="connsiteX4685" fmla="*/ 4406317 w 21876926"/>
              <a:gd name="connsiteY4685" fmla="*/ 3684229 h 6580513"/>
              <a:gd name="connsiteX4686" fmla="*/ 4496521 w 21876926"/>
              <a:gd name="connsiteY4686" fmla="*/ 3687277 h 6580513"/>
              <a:gd name="connsiteX4687" fmla="*/ 4434696 w 21876926"/>
              <a:gd name="connsiteY4687" fmla="*/ 3593091 h 6580513"/>
              <a:gd name="connsiteX4688" fmla="*/ 4459021 w 21876926"/>
              <a:gd name="connsiteY4688" fmla="*/ 3565354 h 6580513"/>
              <a:gd name="connsiteX4689" fmla="*/ 4439763 w 21876926"/>
              <a:gd name="connsiteY4689" fmla="*/ 3555600 h 6580513"/>
              <a:gd name="connsiteX4690" fmla="*/ 4475237 w 21876926"/>
              <a:gd name="connsiteY4690" fmla="*/ 3550418 h 6580513"/>
              <a:gd name="connsiteX4691" fmla="*/ 4480305 w 21876926"/>
              <a:gd name="connsiteY4691" fmla="*/ 3550418 h 6580513"/>
              <a:gd name="connsiteX4692" fmla="*/ 4494494 w 21876926"/>
              <a:gd name="connsiteY4692" fmla="*/ 3545236 h 6580513"/>
              <a:gd name="connsiteX4693" fmla="*/ 4491453 w 21876926"/>
              <a:gd name="connsiteY4693" fmla="*/ 3550418 h 6580513"/>
              <a:gd name="connsiteX4694" fmla="*/ 4514765 w 21876926"/>
              <a:gd name="connsiteY4694" fmla="*/ 3593091 h 6580513"/>
              <a:gd name="connsiteX4695" fmla="*/ 4576589 w 21876926"/>
              <a:gd name="connsiteY4695" fmla="*/ 3580899 h 6580513"/>
              <a:gd name="connsiteX4696" fmla="*/ 4556319 w 21876926"/>
              <a:gd name="connsiteY4696" fmla="*/ 3593091 h 6580513"/>
              <a:gd name="connsiteX4697" fmla="*/ 4616117 w 21876926"/>
              <a:gd name="connsiteY4697" fmla="*/ 3593091 h 6580513"/>
              <a:gd name="connsiteX4698" fmla="*/ 4576589 w 21876926"/>
              <a:gd name="connsiteY4698" fmla="*/ 3560172 h 6580513"/>
              <a:gd name="connsiteX4699" fmla="*/ 4786389 w 21876926"/>
              <a:gd name="connsiteY4699" fmla="*/ 3572669 h 6580513"/>
              <a:gd name="connsiteX4700" fmla="*/ 4797537 w 21876926"/>
              <a:gd name="connsiteY4700" fmla="*/ 3560172 h 6580513"/>
              <a:gd name="connsiteX4701" fmla="*/ 4776253 w 21876926"/>
              <a:gd name="connsiteY4701" fmla="*/ 3557429 h 6580513"/>
              <a:gd name="connsiteX4702" fmla="*/ 4811727 w 21876926"/>
              <a:gd name="connsiteY4702" fmla="*/ 3543103 h 6580513"/>
              <a:gd name="connsiteX4703" fmla="*/ 4989093 w 21876926"/>
              <a:gd name="connsiteY4703" fmla="*/ 3572669 h 6580513"/>
              <a:gd name="connsiteX4704" fmla="*/ 4897877 w 21876926"/>
              <a:gd name="connsiteY4704" fmla="*/ 3572669 h 6580513"/>
              <a:gd name="connsiteX4705" fmla="*/ 4920174 w 21876926"/>
              <a:gd name="connsiteY4705" fmla="*/ 3616561 h 6580513"/>
              <a:gd name="connsiteX4706" fmla="*/ 4846187 w 21876926"/>
              <a:gd name="connsiteY4706" fmla="*/ 3628144 h 6580513"/>
              <a:gd name="connsiteX4707" fmla="*/ 4866457 w 21876926"/>
              <a:gd name="connsiteY4707" fmla="*/ 3651614 h 6580513"/>
              <a:gd name="connsiteX4708" fmla="*/ 4866457 w 21876926"/>
              <a:gd name="connsiteY4708" fmla="*/ 3663807 h 6580513"/>
              <a:gd name="connsiteX4709" fmla="*/ 4866457 w 21876926"/>
              <a:gd name="connsiteY4709" fmla="*/ 3687277 h 6580513"/>
              <a:gd name="connsiteX4710" fmla="*/ 4797537 w 21876926"/>
              <a:gd name="connsiteY4710" fmla="*/ 3616561 h 6580513"/>
              <a:gd name="connsiteX4711" fmla="*/ 4877606 w 21876926"/>
              <a:gd name="connsiteY4711" fmla="*/ 3560172 h 6580513"/>
              <a:gd name="connsiteX4712" fmla="*/ 4853281 w 21876926"/>
              <a:gd name="connsiteY4712" fmla="*/ 3555600 h 6580513"/>
              <a:gd name="connsiteX4713" fmla="*/ 4814767 w 21876926"/>
              <a:gd name="connsiteY4713" fmla="*/ 3563525 h 6580513"/>
              <a:gd name="connsiteX4714" fmla="*/ 4696185 w 21876926"/>
              <a:gd name="connsiteY4714" fmla="*/ 3560172 h 6580513"/>
              <a:gd name="connsiteX4715" fmla="*/ 4566454 w 21876926"/>
              <a:gd name="connsiteY4715" fmla="*/ 3628144 h 6580513"/>
              <a:gd name="connsiteX4716" fmla="*/ 4593819 w 21876926"/>
              <a:gd name="connsiteY4716" fmla="*/ 3675085 h 6580513"/>
              <a:gd name="connsiteX4717" fmla="*/ 4636387 w 21876926"/>
              <a:gd name="connsiteY4717" fmla="*/ 3604369 h 6580513"/>
              <a:gd name="connsiteX4718" fmla="*/ 4727605 w 21876926"/>
              <a:gd name="connsiteY4718" fmla="*/ 3604369 h 6580513"/>
              <a:gd name="connsiteX4719" fmla="*/ 4657671 w 21876926"/>
              <a:gd name="connsiteY4719" fmla="*/ 3651614 h 6580513"/>
              <a:gd name="connsiteX4720" fmla="*/ 4707334 w 21876926"/>
              <a:gd name="connsiteY4720" fmla="*/ 3675085 h 6580513"/>
              <a:gd name="connsiteX4721" fmla="*/ 4766118 w 21876926"/>
              <a:gd name="connsiteY4721" fmla="*/ 3704651 h 6580513"/>
              <a:gd name="connsiteX4722" fmla="*/ 4754969 w 21876926"/>
              <a:gd name="connsiteY4722" fmla="*/ 3704651 h 6580513"/>
              <a:gd name="connsiteX4723" fmla="*/ 4734699 w 21876926"/>
              <a:gd name="connsiteY4723" fmla="*/ 3710747 h 6580513"/>
              <a:gd name="connsiteX4724" fmla="*/ 4737739 w 21876926"/>
              <a:gd name="connsiteY4724" fmla="*/ 3731169 h 6580513"/>
              <a:gd name="connsiteX4725" fmla="*/ 4759023 w 21876926"/>
              <a:gd name="connsiteY4725" fmla="*/ 3734522 h 6580513"/>
              <a:gd name="connsiteX4726" fmla="*/ 4766118 w 21876926"/>
              <a:gd name="connsiteY4726" fmla="*/ 3704651 h 6580513"/>
              <a:gd name="connsiteX4727" fmla="*/ 4807673 w 21876926"/>
              <a:gd name="connsiteY4727" fmla="*/ 3718977 h 6580513"/>
              <a:gd name="connsiteX4728" fmla="*/ 4797537 w 21876926"/>
              <a:gd name="connsiteY4728" fmla="*/ 3675085 h 6580513"/>
              <a:gd name="connsiteX4729" fmla="*/ 4897877 w 21876926"/>
              <a:gd name="connsiteY4729" fmla="*/ 3698860 h 6580513"/>
              <a:gd name="connsiteX4730" fmla="*/ 4866457 w 21876926"/>
              <a:gd name="connsiteY4730" fmla="*/ 3731169 h 6580513"/>
              <a:gd name="connsiteX4731" fmla="*/ 4947539 w 21876926"/>
              <a:gd name="connsiteY4731" fmla="*/ 3766222 h 6580513"/>
              <a:gd name="connsiteX4732" fmla="*/ 4957674 w 21876926"/>
              <a:gd name="connsiteY4732" fmla="*/ 3698860 h 6580513"/>
              <a:gd name="connsiteX4733" fmla="*/ 4999229 w 21876926"/>
              <a:gd name="connsiteY4733" fmla="*/ 3710747 h 6580513"/>
              <a:gd name="connsiteX4734" fmla="*/ 4967809 w 21876926"/>
              <a:gd name="connsiteY4734" fmla="*/ 3734522 h 6580513"/>
              <a:gd name="connsiteX4735" fmla="*/ 5048891 w 21876926"/>
              <a:gd name="connsiteY4735" fmla="*/ 3754639 h 6580513"/>
              <a:gd name="connsiteX4736" fmla="*/ 4786389 w 21876926"/>
              <a:gd name="connsiteY4736" fmla="*/ 3813163 h 6580513"/>
              <a:gd name="connsiteX4737" fmla="*/ 4766118 w 21876926"/>
              <a:gd name="connsiteY4737" fmla="*/ 3778414 h 6580513"/>
              <a:gd name="connsiteX4738" fmla="*/ 4707334 w 21876926"/>
              <a:gd name="connsiteY4738" fmla="*/ 3778414 h 6580513"/>
              <a:gd name="connsiteX4739" fmla="*/ 4735713 w 21876926"/>
              <a:gd name="connsiteY4739" fmla="*/ 3803104 h 6580513"/>
              <a:gd name="connsiteX4740" fmla="*/ 4734699 w 21876926"/>
              <a:gd name="connsiteY4740" fmla="*/ 3798837 h 6580513"/>
              <a:gd name="connsiteX4741" fmla="*/ 4769159 w 21876926"/>
              <a:gd name="connsiteY4741" fmla="*/ 3833585 h 6580513"/>
              <a:gd name="connsiteX4742" fmla="*/ 4926255 w 21876926"/>
              <a:gd name="connsiteY4742" fmla="*/ 3813163 h 6580513"/>
              <a:gd name="connsiteX4743" fmla="*/ 4977945 w 21876926"/>
              <a:gd name="connsiteY4743" fmla="*/ 3860408 h 6580513"/>
              <a:gd name="connsiteX4744" fmla="*/ 4967809 w 21876926"/>
              <a:gd name="connsiteY4744" fmla="*/ 3910396 h 6580513"/>
              <a:gd name="connsiteX4745" fmla="*/ 4985039 w 21876926"/>
              <a:gd name="connsiteY4745" fmla="*/ 3901252 h 6580513"/>
              <a:gd name="connsiteX4746" fmla="*/ 4989093 w 21876926"/>
              <a:gd name="connsiteY4746" fmla="*/ 3915578 h 6580513"/>
              <a:gd name="connsiteX4747" fmla="*/ 5027607 w 21876926"/>
              <a:gd name="connsiteY4747" fmla="*/ 3927770 h 6580513"/>
              <a:gd name="connsiteX4748" fmla="*/ 5034702 w 21876926"/>
              <a:gd name="connsiteY4748" fmla="*/ 3918626 h 6580513"/>
              <a:gd name="connsiteX4749" fmla="*/ 5037743 w 21876926"/>
              <a:gd name="connsiteY4749" fmla="*/ 3889974 h 6580513"/>
              <a:gd name="connsiteX4750" fmla="*/ 5051932 w 21876926"/>
              <a:gd name="connsiteY4750" fmla="*/ 3897899 h 6580513"/>
              <a:gd name="connsiteX4751" fmla="*/ 5096527 w 21876926"/>
              <a:gd name="connsiteY4751" fmla="*/ 3892108 h 6580513"/>
              <a:gd name="connsiteX4752" fmla="*/ 5096527 w 21876926"/>
              <a:gd name="connsiteY4752" fmla="*/ 3934171 h 6580513"/>
              <a:gd name="connsiteX4753" fmla="*/ 5108689 w 21876926"/>
              <a:gd name="connsiteY4753" fmla="*/ 3936000 h 6580513"/>
              <a:gd name="connsiteX4754" fmla="*/ 5150243 w 21876926"/>
              <a:gd name="connsiteY4754" fmla="*/ 3892108 h 6580513"/>
              <a:gd name="connsiteX4755" fmla="*/ 5190785 w 21876926"/>
              <a:gd name="connsiteY4755" fmla="*/ 3942096 h 6580513"/>
              <a:gd name="connsiteX4756" fmla="*/ 5197879 w 21876926"/>
              <a:gd name="connsiteY4756" fmla="*/ 3945144 h 6580513"/>
              <a:gd name="connsiteX4757" fmla="*/ 5220177 w 21876926"/>
              <a:gd name="connsiteY4757" fmla="*/ 3938743 h 6580513"/>
              <a:gd name="connsiteX4758" fmla="*/ 5227271 w 21876926"/>
              <a:gd name="connsiteY4758" fmla="*/ 4018908 h 6580513"/>
              <a:gd name="connsiteX4759" fmla="*/ 5292137 w 21876926"/>
              <a:gd name="connsiteY4759" fmla="*/ 4001534 h 6580513"/>
              <a:gd name="connsiteX4760" fmla="*/ 5278961 w 21876926"/>
              <a:gd name="connsiteY4760" fmla="*/ 3948497 h 6580513"/>
              <a:gd name="connsiteX4761" fmla="*/ 5289097 w 21876926"/>
              <a:gd name="connsiteY4761" fmla="*/ 3948497 h 6580513"/>
              <a:gd name="connsiteX4762" fmla="*/ 5289097 w 21876926"/>
              <a:gd name="connsiteY4762" fmla="*/ 3927770 h 6580513"/>
              <a:gd name="connsiteX4763" fmla="*/ 5376259 w 21876926"/>
              <a:gd name="connsiteY4763" fmla="*/ 3945144 h 6580513"/>
              <a:gd name="connsiteX4764" fmla="*/ 5659033 w 21876926"/>
              <a:gd name="connsiteY4764" fmla="*/ 3913444 h 6580513"/>
              <a:gd name="connsiteX4765" fmla="*/ 5721871 w 21876926"/>
              <a:gd name="connsiteY4765" fmla="*/ 3901252 h 6580513"/>
              <a:gd name="connsiteX4766" fmla="*/ 5740115 w 21876926"/>
              <a:gd name="connsiteY4766" fmla="*/ 3866199 h 6580513"/>
              <a:gd name="connsiteX4767" fmla="*/ 5497883 w 21876926"/>
              <a:gd name="connsiteY4767" fmla="*/ 3889974 h 6580513"/>
              <a:gd name="connsiteX4768" fmla="*/ 5568829 w 21876926"/>
              <a:gd name="connsiteY4768" fmla="*/ 3854007 h 6580513"/>
              <a:gd name="connsiteX4769" fmla="*/ 5551599 w 21876926"/>
              <a:gd name="connsiteY4769" fmla="*/ 3842729 h 6580513"/>
              <a:gd name="connsiteX4770" fmla="*/ 5578964 w 21876926"/>
              <a:gd name="connsiteY4770" fmla="*/ 3827488 h 6580513"/>
              <a:gd name="connsiteX4771" fmla="*/ 5651938 w 21876926"/>
              <a:gd name="connsiteY4771" fmla="*/ 3824440 h 6580513"/>
              <a:gd name="connsiteX4772" fmla="*/ 5644843 w 21876926"/>
              <a:gd name="connsiteY4772" fmla="*/ 3830537 h 6580513"/>
              <a:gd name="connsiteX4773" fmla="*/ 5670181 w 21876926"/>
              <a:gd name="connsiteY4773" fmla="*/ 3833585 h 6580513"/>
              <a:gd name="connsiteX4774" fmla="*/ 5680317 w 21876926"/>
              <a:gd name="connsiteY4774" fmla="*/ 3877782 h 6580513"/>
              <a:gd name="connsiteX4775" fmla="*/ 5557680 w 21876926"/>
              <a:gd name="connsiteY4775" fmla="*/ 3913444 h 6580513"/>
              <a:gd name="connsiteX4776" fmla="*/ 5417814 w 21876926"/>
              <a:gd name="connsiteY4776" fmla="*/ 3901252 h 6580513"/>
              <a:gd name="connsiteX4777" fmla="*/ 5417814 w 21876926"/>
              <a:gd name="connsiteY4777" fmla="*/ 3842729 h 6580513"/>
              <a:gd name="connsiteX4778" fmla="*/ 5460382 w 21876926"/>
              <a:gd name="connsiteY4778" fmla="*/ 3889974 h 6580513"/>
              <a:gd name="connsiteX4779" fmla="*/ 5460382 w 21876926"/>
              <a:gd name="connsiteY4779" fmla="*/ 3822612 h 6580513"/>
              <a:gd name="connsiteX4780" fmla="*/ 5423895 w 21876926"/>
              <a:gd name="connsiteY4780" fmla="*/ 3804018 h 6580513"/>
              <a:gd name="connsiteX4781" fmla="*/ 5324569 w 21876926"/>
              <a:gd name="connsiteY4781" fmla="*/ 3807066 h 6580513"/>
              <a:gd name="connsiteX4782" fmla="*/ 5324569 w 21876926"/>
              <a:gd name="connsiteY4782" fmla="*/ 3759212 h 6580513"/>
              <a:gd name="connsiteX4783" fmla="*/ 5380313 w 21876926"/>
              <a:gd name="connsiteY4783" fmla="*/ 3766222 h 6580513"/>
              <a:gd name="connsiteX4784" fmla="*/ 5326597 w 21876926"/>
              <a:gd name="connsiteY4784" fmla="*/ 3751896 h 6580513"/>
              <a:gd name="connsiteX4785" fmla="*/ 5406665 w 21876926"/>
              <a:gd name="connsiteY4785" fmla="*/ 3750677 h 6580513"/>
              <a:gd name="connsiteX4786" fmla="*/ 5408692 w 21876926"/>
              <a:gd name="connsiteY4786" fmla="*/ 3746714 h 6580513"/>
              <a:gd name="connsiteX4787" fmla="*/ 5443152 w 21876926"/>
              <a:gd name="connsiteY4787" fmla="*/ 3771404 h 6580513"/>
              <a:gd name="connsiteX4788" fmla="*/ 5439098 w 21876926"/>
              <a:gd name="connsiteY4788" fmla="*/ 3783596 h 6580513"/>
              <a:gd name="connsiteX4789" fmla="*/ 5629641 w 21876926"/>
              <a:gd name="connsiteY4789" fmla="*/ 3727207 h 6580513"/>
              <a:gd name="connsiteX4790" fmla="*/ 5629641 w 21876926"/>
              <a:gd name="connsiteY4790" fmla="*/ 3718977 h 6580513"/>
              <a:gd name="connsiteX4791" fmla="*/ 5633695 w 21876926"/>
              <a:gd name="connsiteY4791" fmla="*/ 3724159 h 6580513"/>
              <a:gd name="connsiteX4792" fmla="*/ 5653965 w 21876926"/>
              <a:gd name="connsiteY4792" fmla="*/ 3711966 h 6580513"/>
              <a:gd name="connsiteX4793" fmla="*/ 5598221 w 21876926"/>
              <a:gd name="connsiteY4793" fmla="*/ 3661978 h 6580513"/>
              <a:gd name="connsiteX4794" fmla="*/ 5589099 w 21876926"/>
              <a:gd name="connsiteY4794" fmla="*/ 3660759 h 6580513"/>
              <a:gd name="connsiteX4795" fmla="*/ 5599235 w 21876926"/>
              <a:gd name="connsiteY4795" fmla="*/ 3613818 h 6580513"/>
              <a:gd name="connsiteX4796" fmla="*/ 5940792 w 21876926"/>
              <a:gd name="connsiteY4796" fmla="*/ 3637288 h 6580513"/>
              <a:gd name="connsiteX4797" fmla="*/ 6112077 w 21876926"/>
              <a:gd name="connsiteY4797" fmla="*/ 3648261 h 6580513"/>
              <a:gd name="connsiteX4798" fmla="*/ 6011739 w 21876926"/>
              <a:gd name="connsiteY4798" fmla="*/ 3648261 h 6580513"/>
              <a:gd name="connsiteX4799" fmla="*/ 6091807 w 21876926"/>
              <a:gd name="connsiteY4799" fmla="*/ 3671732 h 6580513"/>
              <a:gd name="connsiteX4800" fmla="*/ 5990455 w 21876926"/>
              <a:gd name="connsiteY4800" fmla="*/ 3695507 h 6580513"/>
              <a:gd name="connsiteX4801" fmla="*/ 6011739 w 21876926"/>
              <a:gd name="connsiteY4801" fmla="*/ 3739704 h 6580513"/>
              <a:gd name="connsiteX4802" fmla="*/ 6081672 w 21876926"/>
              <a:gd name="connsiteY4802" fmla="*/ 3708004 h 6580513"/>
              <a:gd name="connsiteX4803" fmla="*/ 6053293 w 21876926"/>
              <a:gd name="connsiteY4803" fmla="*/ 3751896 h 6580513"/>
              <a:gd name="connsiteX4804" fmla="*/ 6088767 w 21876926"/>
              <a:gd name="connsiteY4804" fmla="*/ 3768965 h 6580513"/>
              <a:gd name="connsiteX4805" fmla="*/ 6130321 w 21876926"/>
              <a:gd name="connsiteY4805" fmla="*/ 3768965 h 6580513"/>
              <a:gd name="connsiteX4806" fmla="*/ 6133361 w 21876926"/>
              <a:gd name="connsiteY4806" fmla="*/ 3754639 h 6580513"/>
              <a:gd name="connsiteX4807" fmla="*/ 6101943 w 21876926"/>
              <a:gd name="connsiteY4807" fmla="*/ 3736351 h 6580513"/>
              <a:gd name="connsiteX4808" fmla="*/ 6153632 w 21876926"/>
              <a:gd name="connsiteY4808" fmla="*/ 3725378 h 6580513"/>
              <a:gd name="connsiteX4809" fmla="*/ 6153632 w 21876926"/>
              <a:gd name="connsiteY4809" fmla="*/ 3739704 h 6580513"/>
              <a:gd name="connsiteX4810" fmla="*/ 6193159 w 21876926"/>
              <a:gd name="connsiteY4810" fmla="*/ 3751896 h 6580513"/>
              <a:gd name="connsiteX4811" fmla="*/ 6193159 w 21876926"/>
              <a:gd name="connsiteY4811" fmla="*/ 3768965 h 6580513"/>
              <a:gd name="connsiteX4812" fmla="*/ 6251944 w 21876926"/>
              <a:gd name="connsiteY4812" fmla="*/ 3775366 h 6580513"/>
              <a:gd name="connsiteX4813" fmla="*/ 6353297 w 21876926"/>
              <a:gd name="connsiteY4813" fmla="*/ 3816211 h 6580513"/>
              <a:gd name="connsiteX4814" fmla="*/ 6123227 w 21876926"/>
              <a:gd name="connsiteY4814" fmla="*/ 3851264 h 6580513"/>
              <a:gd name="connsiteX4815" fmla="*/ 6143497 w 21876926"/>
              <a:gd name="connsiteY4815" fmla="*/ 3822612 h 6580513"/>
              <a:gd name="connsiteX4816" fmla="*/ 5920521 w 21876926"/>
              <a:gd name="connsiteY4816" fmla="*/ 3877782 h 6580513"/>
              <a:gd name="connsiteX4817" fmla="*/ 5940792 w 21876926"/>
              <a:gd name="connsiteY4817" fmla="*/ 3854007 h 6580513"/>
              <a:gd name="connsiteX4818" fmla="*/ 5910387 w 21876926"/>
              <a:gd name="connsiteY4818" fmla="*/ 3877782 h 6580513"/>
              <a:gd name="connsiteX4819" fmla="*/ 5927617 w 21876926"/>
              <a:gd name="connsiteY4819" fmla="*/ 3890889 h 6580513"/>
              <a:gd name="connsiteX4820" fmla="*/ 5930657 w 21876926"/>
              <a:gd name="connsiteY4820" fmla="*/ 3889974 h 6580513"/>
              <a:gd name="connsiteX4821" fmla="*/ 5930657 w 21876926"/>
              <a:gd name="connsiteY4821" fmla="*/ 3890889 h 6580513"/>
              <a:gd name="connsiteX4822" fmla="*/ 5940792 w 21876926"/>
              <a:gd name="connsiteY4822" fmla="*/ 3913444 h 6580513"/>
              <a:gd name="connsiteX4823" fmla="*/ 5925589 w 21876926"/>
              <a:gd name="connsiteY4823" fmla="*/ 3908263 h 6580513"/>
              <a:gd name="connsiteX4824" fmla="*/ 5918495 w 21876926"/>
              <a:gd name="connsiteY4824" fmla="*/ 3932952 h 6580513"/>
              <a:gd name="connsiteX4825" fmla="*/ 5951941 w 21876926"/>
              <a:gd name="connsiteY4825" fmla="*/ 3924722 h 6580513"/>
              <a:gd name="connsiteX4826" fmla="*/ 6021874 w 21876926"/>
              <a:gd name="connsiteY4826" fmla="*/ 3901252 h 6580513"/>
              <a:gd name="connsiteX4827" fmla="*/ 5973225 w 21876926"/>
              <a:gd name="connsiteY4827" fmla="*/ 3924722 h 6580513"/>
              <a:gd name="connsiteX4828" fmla="*/ 6049239 w 21876926"/>
              <a:gd name="connsiteY4828" fmla="*/ 3930818 h 6580513"/>
              <a:gd name="connsiteX4829" fmla="*/ 6060388 w 21876926"/>
              <a:gd name="connsiteY4829" fmla="*/ 3927770 h 6580513"/>
              <a:gd name="connsiteX4830" fmla="*/ 6053293 w 21876926"/>
              <a:gd name="connsiteY4830" fmla="*/ 3866199 h 6580513"/>
              <a:gd name="connsiteX4831" fmla="*/ 6011739 w 21876926"/>
              <a:gd name="connsiteY4831" fmla="*/ 3877782 h 6580513"/>
              <a:gd name="connsiteX4832" fmla="*/ 6060388 w 21876926"/>
              <a:gd name="connsiteY4832" fmla="*/ 3842729 h 6580513"/>
              <a:gd name="connsiteX4833" fmla="*/ 6060388 w 21876926"/>
              <a:gd name="connsiteY4833" fmla="*/ 3901252 h 6580513"/>
              <a:gd name="connsiteX4834" fmla="*/ 6283363 w 21876926"/>
              <a:gd name="connsiteY4834" fmla="*/ 3854007 h 6580513"/>
              <a:gd name="connsiteX4835" fmla="*/ 6313769 w 21876926"/>
              <a:gd name="connsiteY4835" fmla="*/ 3950326 h 6580513"/>
              <a:gd name="connsiteX4836" fmla="*/ 6321877 w 21876926"/>
              <a:gd name="connsiteY4836" fmla="*/ 3949107 h 6580513"/>
              <a:gd name="connsiteX4837" fmla="*/ 6342147 w 21876926"/>
              <a:gd name="connsiteY4837" fmla="*/ 3942096 h 6580513"/>
              <a:gd name="connsiteX4838" fmla="*/ 6332013 w 21876926"/>
              <a:gd name="connsiteY4838" fmla="*/ 3897899 h 6580513"/>
              <a:gd name="connsiteX4839" fmla="*/ 6349243 w 21876926"/>
              <a:gd name="connsiteY4839" fmla="*/ 3897899 h 6580513"/>
              <a:gd name="connsiteX4840" fmla="*/ 6311742 w 21876926"/>
              <a:gd name="connsiteY4840" fmla="*/ 3877782 h 6580513"/>
              <a:gd name="connsiteX4841" fmla="*/ 6383702 w 21876926"/>
              <a:gd name="connsiteY4841" fmla="*/ 3866199 h 6580513"/>
              <a:gd name="connsiteX4842" fmla="*/ 6383702 w 21876926"/>
              <a:gd name="connsiteY4842" fmla="*/ 3913444 h 6580513"/>
              <a:gd name="connsiteX4843" fmla="*/ 6364445 w 21876926"/>
              <a:gd name="connsiteY4843" fmla="*/ 3907653 h 6580513"/>
              <a:gd name="connsiteX4844" fmla="*/ 6351269 w 21876926"/>
              <a:gd name="connsiteY4844" fmla="*/ 3943925 h 6580513"/>
              <a:gd name="connsiteX4845" fmla="*/ 6401945 w 21876926"/>
              <a:gd name="connsiteY4845" fmla="*/ 3934781 h 6580513"/>
              <a:gd name="connsiteX4846" fmla="*/ 6431337 w 21876926"/>
              <a:gd name="connsiteY4846" fmla="*/ 3929599 h 6580513"/>
              <a:gd name="connsiteX4847" fmla="*/ 6446541 w 21876926"/>
              <a:gd name="connsiteY4847" fmla="*/ 3926856 h 6580513"/>
              <a:gd name="connsiteX4848" fmla="*/ 6443500 w 21876926"/>
              <a:gd name="connsiteY4848" fmla="*/ 3901252 h 6580513"/>
              <a:gd name="connsiteX4849" fmla="*/ 6476946 w 21876926"/>
              <a:gd name="connsiteY4849" fmla="*/ 3921674 h 6580513"/>
              <a:gd name="connsiteX4850" fmla="*/ 6679651 w 21876926"/>
              <a:gd name="connsiteY4850" fmla="*/ 3885707 h 6580513"/>
              <a:gd name="connsiteX4851" fmla="*/ 6636069 w 21876926"/>
              <a:gd name="connsiteY4851" fmla="*/ 3866199 h 6580513"/>
              <a:gd name="connsiteX4852" fmla="*/ 6726273 w 21876926"/>
              <a:gd name="connsiteY4852" fmla="*/ 3847911 h 6580513"/>
              <a:gd name="connsiteX4853" fmla="*/ 6764787 w 21876926"/>
              <a:gd name="connsiteY4853" fmla="*/ 3833585 h 6580513"/>
              <a:gd name="connsiteX4854" fmla="*/ 6663435 w 21876926"/>
              <a:gd name="connsiteY4854" fmla="*/ 3798837 h 6580513"/>
              <a:gd name="connsiteX4855" fmla="*/ 6688773 w 21876926"/>
              <a:gd name="connsiteY4855" fmla="*/ 3793655 h 6580513"/>
              <a:gd name="connsiteX4856" fmla="*/ 6703975 w 21876926"/>
              <a:gd name="connsiteY4856" fmla="*/ 3768965 h 6580513"/>
              <a:gd name="connsiteX4857" fmla="*/ 6637083 w 21876926"/>
              <a:gd name="connsiteY4857" fmla="*/ 3761040 h 6580513"/>
              <a:gd name="connsiteX4858" fmla="*/ 6625934 w 21876926"/>
              <a:gd name="connsiteY4858" fmla="*/ 3783596 h 6580513"/>
              <a:gd name="connsiteX4859" fmla="*/ 6583366 w 21876926"/>
              <a:gd name="connsiteY4859" fmla="*/ 3783596 h 6580513"/>
              <a:gd name="connsiteX4860" fmla="*/ 6580325 w 21876926"/>
              <a:gd name="connsiteY4860" fmla="*/ 3772318 h 6580513"/>
              <a:gd name="connsiteX4861" fmla="*/ 6464784 w 21876926"/>
              <a:gd name="connsiteY4861" fmla="*/ 3778414 h 6580513"/>
              <a:gd name="connsiteX4862" fmla="*/ 6444513 w 21876926"/>
              <a:gd name="connsiteY4862" fmla="*/ 3800665 h 6580513"/>
              <a:gd name="connsiteX4863" fmla="*/ 6274241 w 21876926"/>
              <a:gd name="connsiteY4863" fmla="*/ 3778414 h 6580513"/>
              <a:gd name="connsiteX4864" fmla="*/ 6444513 w 21876926"/>
              <a:gd name="connsiteY4864" fmla="*/ 3729340 h 6580513"/>
              <a:gd name="connsiteX4865" fmla="*/ 6523569 w 21876926"/>
              <a:gd name="connsiteY4865" fmla="*/ 3683314 h 6580513"/>
              <a:gd name="connsiteX4866" fmla="*/ 6523569 w 21876926"/>
              <a:gd name="connsiteY4866" fmla="*/ 3718062 h 6580513"/>
              <a:gd name="connsiteX4867" fmla="*/ 6561069 w 21876926"/>
              <a:gd name="connsiteY4867" fmla="*/ 3711966 h 6580513"/>
              <a:gd name="connsiteX4868" fmla="*/ 6576271 w 21876926"/>
              <a:gd name="connsiteY4868" fmla="*/ 3704651 h 6580513"/>
              <a:gd name="connsiteX4869" fmla="*/ 6587421 w 21876926"/>
              <a:gd name="connsiteY4869" fmla="*/ 3704651 h 6580513"/>
              <a:gd name="connsiteX4870" fmla="*/ 6594515 w 21876926"/>
              <a:gd name="connsiteY4870" fmla="*/ 3692459 h 6580513"/>
              <a:gd name="connsiteX4871" fmla="*/ 6612759 w 21876926"/>
              <a:gd name="connsiteY4871" fmla="*/ 3711966 h 6580513"/>
              <a:gd name="connsiteX4872" fmla="*/ 6654313 w 21876926"/>
              <a:gd name="connsiteY4872" fmla="*/ 3722330 h 6580513"/>
              <a:gd name="connsiteX4873" fmla="*/ 6673570 w 21876926"/>
              <a:gd name="connsiteY4873" fmla="*/ 3695507 h 6580513"/>
              <a:gd name="connsiteX4874" fmla="*/ 6673570 w 21876926"/>
              <a:gd name="connsiteY4874" fmla="*/ 3681181 h 6580513"/>
              <a:gd name="connsiteX4875" fmla="*/ 6737422 w 21876926"/>
              <a:gd name="connsiteY4875" fmla="*/ 3692459 h 6580513"/>
              <a:gd name="connsiteX4876" fmla="*/ 6726273 w 21876926"/>
              <a:gd name="connsiteY4876" fmla="*/ 3708004 h 6580513"/>
              <a:gd name="connsiteX4877" fmla="*/ 6737422 w 21876926"/>
              <a:gd name="connsiteY4877" fmla="*/ 3710747 h 6580513"/>
              <a:gd name="connsiteX4878" fmla="*/ 6744517 w 21876926"/>
              <a:gd name="connsiteY4878" fmla="*/ 3708613 h 6580513"/>
              <a:gd name="connsiteX4879" fmla="*/ 6745530 w 21876926"/>
              <a:gd name="connsiteY4879" fmla="*/ 3713186 h 6580513"/>
              <a:gd name="connsiteX4880" fmla="*/ 6771881 w 21876926"/>
              <a:gd name="connsiteY4880" fmla="*/ 3718977 h 6580513"/>
              <a:gd name="connsiteX4881" fmla="*/ 6785057 w 21876926"/>
              <a:gd name="connsiteY4881" fmla="*/ 3670512 h 6580513"/>
              <a:gd name="connsiteX4882" fmla="*/ 6653299 w 21876926"/>
              <a:gd name="connsiteY4882" fmla="*/ 3671732 h 6580513"/>
              <a:gd name="connsiteX4883" fmla="*/ 6694854 w 21876926"/>
              <a:gd name="connsiteY4883" fmla="*/ 3619914 h 6580513"/>
              <a:gd name="connsiteX4884" fmla="*/ 6703975 w 21876926"/>
              <a:gd name="connsiteY4884" fmla="*/ 3606198 h 6580513"/>
              <a:gd name="connsiteX4885" fmla="*/ 6663435 w 21876926"/>
              <a:gd name="connsiteY4885" fmla="*/ 3586081 h 6580513"/>
              <a:gd name="connsiteX4886" fmla="*/ 6703975 w 21876926"/>
              <a:gd name="connsiteY4886" fmla="*/ 3586081 h 6580513"/>
              <a:gd name="connsiteX4887" fmla="*/ 6694854 w 21876926"/>
              <a:gd name="connsiteY4887" fmla="*/ 3577851 h 6580513"/>
              <a:gd name="connsiteX4888" fmla="*/ 6716138 w 21876926"/>
              <a:gd name="connsiteY4888" fmla="*/ 3579680 h 6580513"/>
              <a:gd name="connsiteX4889" fmla="*/ 6737422 w 21876926"/>
              <a:gd name="connsiteY4889" fmla="*/ 3570535 h 6580513"/>
              <a:gd name="connsiteX4890" fmla="*/ 6785057 w 21876926"/>
              <a:gd name="connsiteY4890" fmla="*/ 3508355 h 6580513"/>
              <a:gd name="connsiteX4891" fmla="*/ 6774922 w 21876926"/>
              <a:gd name="connsiteY4891" fmla="*/ 3490066 h 6580513"/>
              <a:gd name="connsiteX4892" fmla="*/ 6796206 w 21876926"/>
              <a:gd name="connsiteY4892" fmla="*/ 3495858 h 6580513"/>
              <a:gd name="connsiteX4893" fmla="*/ 6807355 w 21876926"/>
              <a:gd name="connsiteY4893" fmla="*/ 3487628 h 6580513"/>
              <a:gd name="connsiteX4894" fmla="*/ 6737422 w 21876926"/>
              <a:gd name="connsiteY4894" fmla="*/ 3475435 h 6580513"/>
              <a:gd name="connsiteX4895" fmla="*/ 6767827 w 21876926"/>
              <a:gd name="connsiteY4895" fmla="*/ 3508355 h 6580513"/>
              <a:gd name="connsiteX4896" fmla="*/ 6677624 w 21876926"/>
              <a:gd name="connsiteY4896" fmla="*/ 3464158 h 6580513"/>
              <a:gd name="connsiteX4897" fmla="*/ 6706003 w 21876926"/>
              <a:gd name="connsiteY4897" fmla="*/ 3428495 h 6580513"/>
              <a:gd name="connsiteX4898" fmla="*/ 6716138 w 21876926"/>
              <a:gd name="connsiteY4898" fmla="*/ 3431543 h 6580513"/>
              <a:gd name="connsiteX4899" fmla="*/ 6708029 w 21876926"/>
              <a:gd name="connsiteY4899" fmla="*/ 3427276 h 6580513"/>
              <a:gd name="connsiteX4900" fmla="*/ 6329985 w 21876926"/>
              <a:gd name="connsiteY4900" fmla="*/ 3408987 h 6580513"/>
              <a:gd name="connsiteX4901" fmla="*/ 6219511 w 21876926"/>
              <a:gd name="connsiteY4901" fmla="*/ 3435506 h 6580513"/>
              <a:gd name="connsiteX4902" fmla="*/ 6225593 w 21876926"/>
              <a:gd name="connsiteY4902" fmla="*/ 3471473 h 6580513"/>
              <a:gd name="connsiteX4903" fmla="*/ 6198227 w 21876926"/>
              <a:gd name="connsiteY4903" fmla="*/ 3446783 h 6580513"/>
              <a:gd name="connsiteX4904" fmla="*/ 6211403 w 21876926"/>
              <a:gd name="connsiteY4904" fmla="*/ 3455928 h 6580513"/>
              <a:gd name="connsiteX4905" fmla="*/ 6218497 w 21876926"/>
              <a:gd name="connsiteY4905" fmla="*/ 3435506 h 6580513"/>
              <a:gd name="connsiteX4906" fmla="*/ 6136403 w 21876926"/>
              <a:gd name="connsiteY4906" fmla="*/ 3469339 h 6580513"/>
              <a:gd name="connsiteX4907" fmla="*/ 6140457 w 21876926"/>
              <a:gd name="connsiteY4907" fmla="*/ 3414169 h 6580513"/>
              <a:gd name="connsiteX4908" fmla="*/ 6182011 w 21876926"/>
              <a:gd name="connsiteY4908" fmla="*/ 3345587 h 6580513"/>
              <a:gd name="connsiteX4909" fmla="*/ 6130321 w 21876926"/>
              <a:gd name="connsiteY4909" fmla="*/ 3336443 h 6580513"/>
              <a:gd name="connsiteX4910" fmla="*/ 6136403 w 21876926"/>
              <a:gd name="connsiteY4910" fmla="*/ 3347416 h 6580513"/>
              <a:gd name="connsiteX4911" fmla="*/ 6067483 w 21876926"/>
              <a:gd name="connsiteY4911" fmla="*/ 3340406 h 6580513"/>
              <a:gd name="connsiteX4912" fmla="*/ 6039104 w 21876926"/>
              <a:gd name="connsiteY4912" fmla="*/ 3342234 h 6580513"/>
              <a:gd name="connsiteX4913" fmla="*/ 6035050 w 21876926"/>
              <a:gd name="connsiteY4913" fmla="*/ 3348635 h 6580513"/>
              <a:gd name="connsiteX4914" fmla="*/ 5982347 w 21876926"/>
              <a:gd name="connsiteY4914" fmla="*/ 3346806 h 6580513"/>
              <a:gd name="connsiteX4915" fmla="*/ 5999577 w 21876926"/>
              <a:gd name="connsiteY4915" fmla="*/ 3384298 h 6580513"/>
              <a:gd name="connsiteX4916" fmla="*/ 5961063 w 21876926"/>
              <a:gd name="connsiteY4916" fmla="*/ 3338272 h 6580513"/>
              <a:gd name="connsiteX4917" fmla="*/ 5963089 w 21876926"/>
              <a:gd name="connsiteY4917" fmla="*/ 3336443 h 6580513"/>
              <a:gd name="connsiteX4918" fmla="*/ 5941805 w 21876926"/>
              <a:gd name="connsiteY4918" fmla="*/ 3329128 h 6580513"/>
              <a:gd name="connsiteX4919" fmla="*/ 5891129 w 21876926"/>
              <a:gd name="connsiteY4919" fmla="*/ 3347416 h 6580513"/>
              <a:gd name="connsiteX4920" fmla="*/ 5880995 w 21876926"/>
              <a:gd name="connsiteY4920" fmla="*/ 3307791 h 6580513"/>
              <a:gd name="connsiteX4921" fmla="*/ 5833359 w 21876926"/>
              <a:gd name="connsiteY4921" fmla="*/ 3346806 h 6580513"/>
              <a:gd name="connsiteX4922" fmla="*/ 5831331 w 21876926"/>
              <a:gd name="connsiteY4922" fmla="*/ 3370886 h 6580513"/>
              <a:gd name="connsiteX4923" fmla="*/ 5821197 w 21876926"/>
              <a:gd name="connsiteY4923" fmla="*/ 3354731 h 6580513"/>
              <a:gd name="connsiteX4924" fmla="*/ 5767479 w 21876926"/>
              <a:gd name="connsiteY4924" fmla="*/ 3407158 h 6580513"/>
              <a:gd name="connsiteX4925" fmla="*/ 5718831 w 21876926"/>
              <a:gd name="connsiteY4925" fmla="*/ 3391613 h 6580513"/>
              <a:gd name="connsiteX4926" fmla="*/ 5814101 w 21876926"/>
              <a:gd name="connsiteY4926" fmla="*/ 3342234 h 6580513"/>
              <a:gd name="connsiteX4927" fmla="*/ 5780655 w 21876926"/>
              <a:gd name="connsiteY4927" fmla="*/ 3330042 h 6580513"/>
              <a:gd name="connsiteX4928" fmla="*/ 5825251 w 21876926"/>
              <a:gd name="connsiteY4928" fmla="*/ 3337357 h 6580513"/>
              <a:gd name="connsiteX4929" fmla="*/ 5849575 w 21876926"/>
              <a:gd name="connsiteY4929" fmla="*/ 3326080 h 6580513"/>
              <a:gd name="connsiteX4930" fmla="*/ 5812075 w 21876926"/>
              <a:gd name="connsiteY4930" fmla="*/ 3286150 h 6580513"/>
              <a:gd name="connsiteX4931" fmla="*/ 5871873 w 21876926"/>
              <a:gd name="connsiteY4931" fmla="*/ 3258717 h 6580513"/>
              <a:gd name="connsiteX4932" fmla="*/ 5868832 w 21876926"/>
              <a:gd name="connsiteY4932" fmla="*/ 3213301 h 6580513"/>
              <a:gd name="connsiteX4933" fmla="*/ 5817143 w 21876926"/>
              <a:gd name="connsiteY4933" fmla="*/ 3253535 h 6580513"/>
              <a:gd name="connsiteX4934" fmla="*/ 5655992 w 21876926"/>
              <a:gd name="connsiteY4934" fmla="*/ 3269080 h 6580513"/>
              <a:gd name="connsiteX4935" fmla="*/ 5380313 w 21876926"/>
              <a:gd name="connsiteY4935" fmla="*/ 3280968 h 6580513"/>
              <a:gd name="connsiteX4936" fmla="*/ 5759371 w 21876926"/>
              <a:gd name="connsiteY4936" fmla="*/ 3326080 h 6580513"/>
              <a:gd name="connsiteX4937" fmla="*/ 5769507 w 21876926"/>
              <a:gd name="connsiteY4937" fmla="*/ 3343454 h 6580513"/>
              <a:gd name="connsiteX4938" fmla="*/ 5769507 w 21876926"/>
              <a:gd name="connsiteY4938" fmla="*/ 3361742 h 6580513"/>
              <a:gd name="connsiteX4939" fmla="*/ 5543491 w 21876926"/>
              <a:gd name="connsiteY4939" fmla="*/ 3319679 h 6580513"/>
              <a:gd name="connsiteX4940" fmla="*/ 5533355 w 21876926"/>
              <a:gd name="connsiteY4940" fmla="*/ 3346806 h 6580513"/>
              <a:gd name="connsiteX4941" fmla="*/ 5462409 w 21876926"/>
              <a:gd name="connsiteY4941" fmla="*/ 3346806 h 6580513"/>
              <a:gd name="connsiteX4942" fmla="*/ 5450247 w 21876926"/>
              <a:gd name="connsiteY4942" fmla="*/ 3319679 h 6580513"/>
              <a:gd name="connsiteX4943" fmla="*/ 5384367 w 21876926"/>
              <a:gd name="connsiteY4943" fmla="*/ 3352598 h 6580513"/>
              <a:gd name="connsiteX4944" fmla="*/ 5324569 w 21876926"/>
              <a:gd name="connsiteY4944" fmla="*/ 3349550 h 6580513"/>
              <a:gd name="connsiteX4945" fmla="*/ 5277947 w 21876926"/>
              <a:gd name="connsiteY4945" fmla="*/ 3289198 h 6580513"/>
              <a:gd name="connsiteX4946" fmla="*/ 5267813 w 21876926"/>
              <a:gd name="connsiteY4946" fmla="*/ 3338272 h 6580513"/>
              <a:gd name="connsiteX4947" fmla="*/ 5239434 w 21876926"/>
              <a:gd name="connsiteY4947" fmla="*/ 3332176 h 6580513"/>
              <a:gd name="connsiteX4948" fmla="*/ 5229299 w 21876926"/>
              <a:gd name="connsiteY4948" fmla="*/ 3295599 h 6580513"/>
              <a:gd name="connsiteX4949" fmla="*/ 5313421 w 21876926"/>
              <a:gd name="connsiteY4949" fmla="*/ 3277005 h 6580513"/>
              <a:gd name="connsiteX4950" fmla="*/ 5345853 w 21876926"/>
              <a:gd name="connsiteY4950" fmla="*/ 3329128 h 6580513"/>
              <a:gd name="connsiteX4951" fmla="*/ 5368151 w 21876926"/>
              <a:gd name="connsiteY4951" fmla="*/ 3284016 h 6580513"/>
              <a:gd name="connsiteX4952" fmla="*/ 5366124 w 21876926"/>
              <a:gd name="connsiteY4952" fmla="*/ 3285235 h 6580513"/>
              <a:gd name="connsiteX4953" fmla="*/ 5324569 w 21876926"/>
              <a:gd name="connsiteY4953" fmla="*/ 3269080 h 6580513"/>
              <a:gd name="connsiteX4954" fmla="*/ 4887741 w 21876926"/>
              <a:gd name="connsiteY4954" fmla="*/ 3330042 h 6580513"/>
              <a:gd name="connsiteX4955" fmla="*/ 4828957 w 21876926"/>
              <a:gd name="connsiteY4955" fmla="*/ 3329128 h 6580513"/>
              <a:gd name="connsiteX4956" fmla="*/ 4834025 w 21876926"/>
              <a:gd name="connsiteY4956" fmla="*/ 3320898 h 6580513"/>
              <a:gd name="connsiteX4957" fmla="*/ 4800578 w 21876926"/>
              <a:gd name="connsiteY4957" fmla="*/ 3310534 h 6580513"/>
              <a:gd name="connsiteX4958" fmla="*/ 4735713 w 21876926"/>
              <a:gd name="connsiteY4958" fmla="*/ 3273043 h 6580513"/>
              <a:gd name="connsiteX4959" fmla="*/ 4864430 w 21876926"/>
              <a:gd name="connsiteY4959" fmla="*/ 3184954 h 6580513"/>
              <a:gd name="connsiteX4960" fmla="*/ 4813754 w 21876926"/>
              <a:gd name="connsiteY4960" fmla="*/ 3123382 h 6580513"/>
              <a:gd name="connsiteX4961" fmla="*/ 4751929 w 21876926"/>
              <a:gd name="connsiteY4961" fmla="*/ 3184039 h 6580513"/>
              <a:gd name="connsiteX4962" fmla="*/ 4747875 w 21876926"/>
              <a:gd name="connsiteY4962" fmla="*/ 3131612 h 6580513"/>
              <a:gd name="connsiteX4963" fmla="*/ 4553278 w 21876926"/>
              <a:gd name="connsiteY4963" fmla="*/ 3075223 h 6580513"/>
              <a:gd name="connsiteX4964" fmla="*/ 4778281 w 21876926"/>
              <a:gd name="connsiteY4964" fmla="*/ 3073394 h 6580513"/>
              <a:gd name="connsiteX4965" fmla="*/ 4780307 w 21876926"/>
              <a:gd name="connsiteY4965" fmla="*/ 3007860 h 6580513"/>
              <a:gd name="connsiteX4966" fmla="*/ 4688077 w 21876926"/>
              <a:gd name="connsiteY4966" fmla="*/ 2972807 h 6580513"/>
              <a:gd name="connsiteX4967" fmla="*/ 4774227 w 21876926"/>
              <a:gd name="connsiteY4967" fmla="*/ 2924038 h 6580513"/>
              <a:gd name="connsiteX4968" fmla="*/ 4952607 w 21876926"/>
              <a:gd name="connsiteY4968" fmla="*/ 2873745 h 6580513"/>
              <a:gd name="connsiteX4969" fmla="*/ 6368499 w 21876926"/>
              <a:gd name="connsiteY4969" fmla="*/ 2625326 h 6580513"/>
              <a:gd name="connsiteX4970" fmla="*/ 6373567 w 21876926"/>
              <a:gd name="connsiteY4970" fmla="*/ 2592407 h 6580513"/>
              <a:gd name="connsiteX4971" fmla="*/ 6466811 w 21876926"/>
              <a:gd name="connsiteY4971" fmla="*/ 2591493 h 6580513"/>
              <a:gd name="connsiteX4972" fmla="*/ 6326945 w 21876926"/>
              <a:gd name="connsiteY4972" fmla="*/ 2586311 h 6580513"/>
              <a:gd name="connsiteX4973" fmla="*/ 6164781 w 21876926"/>
              <a:gd name="connsiteY4973" fmla="*/ 2589054 h 6580513"/>
              <a:gd name="connsiteX4974" fmla="*/ 5821197 w 21876926"/>
              <a:gd name="connsiteY4974" fmla="*/ 2621973 h 6580513"/>
              <a:gd name="connsiteX4975" fmla="*/ 5673222 w 21876926"/>
              <a:gd name="connsiteY4975" fmla="*/ 2604599 h 6580513"/>
              <a:gd name="connsiteX4976" fmla="*/ 5826264 w 21876926"/>
              <a:gd name="connsiteY4976" fmla="*/ 2579910 h 6580513"/>
              <a:gd name="connsiteX4977" fmla="*/ 5927617 w 21876926"/>
              <a:gd name="connsiteY4977" fmla="*/ 2493040 h 6580513"/>
              <a:gd name="connsiteX4978" fmla="*/ 5930657 w 21876926"/>
              <a:gd name="connsiteY4978" fmla="*/ 2525959 h 6580513"/>
              <a:gd name="connsiteX4979" fmla="*/ 5983360 w 21876926"/>
              <a:gd name="connsiteY4979" fmla="*/ 2508585 h 6580513"/>
              <a:gd name="connsiteX4980" fmla="*/ 5973225 w 21876926"/>
              <a:gd name="connsiteY4980" fmla="*/ 2466521 h 6580513"/>
              <a:gd name="connsiteX4981" fmla="*/ 6094848 w 21876926"/>
              <a:gd name="connsiteY4981" fmla="*/ 2434821 h 6580513"/>
              <a:gd name="connsiteX4982" fmla="*/ 6089780 w 21876926"/>
              <a:gd name="connsiteY4982" fmla="*/ 2476885 h 6580513"/>
              <a:gd name="connsiteX4983" fmla="*/ 6154645 w 21876926"/>
              <a:gd name="connsiteY4983" fmla="*/ 2471703 h 6580513"/>
              <a:gd name="connsiteX4984" fmla="*/ 6141470 w 21876926"/>
              <a:gd name="connsiteY4984" fmla="*/ 2440918 h 6580513"/>
              <a:gd name="connsiteX4985" fmla="*/ 6232687 w 21876926"/>
              <a:gd name="connsiteY4985" fmla="*/ 2420495 h 6580513"/>
              <a:gd name="connsiteX4986" fmla="*/ 6210389 w 21876926"/>
              <a:gd name="connsiteY4986" fmla="*/ 2379651 h 6580513"/>
              <a:gd name="connsiteX4987" fmla="*/ 6032009 w 21876926"/>
              <a:gd name="connsiteY4987" fmla="*/ 2341550 h 6580513"/>
              <a:gd name="connsiteX4988" fmla="*/ 6173903 w 21876926"/>
              <a:gd name="connsiteY4988" fmla="*/ 2306802 h 6580513"/>
              <a:gd name="connsiteX4989" fmla="*/ 5963089 w 21876926"/>
              <a:gd name="connsiteY4989" fmla="*/ 2307716 h 6580513"/>
              <a:gd name="connsiteX4990" fmla="*/ 6042145 w 21876926"/>
              <a:gd name="connsiteY4990" fmla="*/ 2264739 h 6580513"/>
              <a:gd name="connsiteX4991" fmla="*/ 6025928 w 21876926"/>
              <a:gd name="connsiteY4991" fmla="*/ 2256509 h 6580513"/>
              <a:gd name="connsiteX4992" fmla="*/ 6051267 w 21876926"/>
              <a:gd name="connsiteY4992" fmla="*/ 2241268 h 6580513"/>
              <a:gd name="connsiteX4993" fmla="*/ 5847548 w 21876926"/>
              <a:gd name="connsiteY4993" fmla="*/ 2218713 h 6580513"/>
              <a:gd name="connsiteX4994" fmla="*/ 5742141 w 21876926"/>
              <a:gd name="connsiteY4994" fmla="*/ 2164457 h 6580513"/>
              <a:gd name="connsiteX4995" fmla="*/ 6119173 w 21876926"/>
              <a:gd name="connsiteY4995" fmla="*/ 2105934 h 6580513"/>
              <a:gd name="connsiteX4996" fmla="*/ 6128294 w 21876926"/>
              <a:gd name="connsiteY4996" fmla="*/ 2085816 h 6580513"/>
              <a:gd name="connsiteX4997" fmla="*/ 6276269 w 21876926"/>
              <a:gd name="connsiteY4997" fmla="*/ 2037961 h 6580513"/>
              <a:gd name="connsiteX4998" fmla="*/ 6485055 w 21876926"/>
              <a:gd name="connsiteY4998" fmla="*/ 2027598 h 6580513"/>
              <a:gd name="connsiteX4999" fmla="*/ 7034385 w 21876926"/>
              <a:gd name="connsiteY4999" fmla="*/ 2050154 h 6580513"/>
              <a:gd name="connsiteX5000" fmla="*/ 7137763 w 21876926"/>
              <a:gd name="connsiteY5000" fmla="*/ 1995898 h 6580513"/>
              <a:gd name="connsiteX5001" fmla="*/ 7126615 w 21876926"/>
              <a:gd name="connsiteY5001" fmla="*/ 2029427 h 6580513"/>
              <a:gd name="connsiteX5002" fmla="*/ 7406347 w 21876926"/>
              <a:gd name="connsiteY5002" fmla="*/ 1912685 h 6580513"/>
              <a:gd name="connsiteX5003" fmla="*/ 7389117 w 21876926"/>
              <a:gd name="connsiteY5003" fmla="*/ 1902627 h 6580513"/>
              <a:gd name="connsiteX5004" fmla="*/ 7389117 w 21876926"/>
              <a:gd name="connsiteY5004" fmla="*/ 1897445 h 6580513"/>
              <a:gd name="connsiteX5005" fmla="*/ 7366820 w 21876926"/>
              <a:gd name="connsiteY5005" fmla="*/ 1877023 h 6580513"/>
              <a:gd name="connsiteX5006" fmla="*/ 7391145 w 21876926"/>
              <a:gd name="connsiteY5006" fmla="*/ 1875194 h 6580513"/>
              <a:gd name="connsiteX5007" fmla="*/ 7427631 w 21876926"/>
              <a:gd name="connsiteY5007" fmla="*/ 1855686 h 6580513"/>
              <a:gd name="connsiteX5008" fmla="*/ 7378983 w 21876926"/>
              <a:gd name="connsiteY5008" fmla="*/ 1819414 h 6580513"/>
              <a:gd name="connsiteX5009" fmla="*/ 7399253 w 21876926"/>
              <a:gd name="connsiteY5009" fmla="*/ 1775522 h 6580513"/>
              <a:gd name="connsiteX5010" fmla="*/ 7346549 w 21876926"/>
              <a:gd name="connsiteY5010" fmla="*/ 1752052 h 6580513"/>
              <a:gd name="connsiteX5011" fmla="*/ 7378983 w 21876926"/>
              <a:gd name="connsiteY5011" fmla="*/ 1775522 h 6580513"/>
              <a:gd name="connsiteX5012" fmla="*/ 7319185 w 21876926"/>
              <a:gd name="connsiteY5012" fmla="*/ 1808441 h 6580513"/>
              <a:gd name="connsiteX5013" fmla="*/ 7288779 w 21876926"/>
              <a:gd name="connsiteY5013" fmla="*/ 1752052 h 6580513"/>
              <a:gd name="connsiteX5014" fmla="*/ 7277630 w 21876926"/>
              <a:gd name="connsiteY5014" fmla="*/ 1796249 h 6580513"/>
              <a:gd name="connsiteX5015" fmla="*/ 7208711 w 21876926"/>
              <a:gd name="connsiteY5015" fmla="*/ 1784971 h 6580513"/>
              <a:gd name="connsiteX5016" fmla="*/ 7257359 w 21876926"/>
              <a:gd name="connsiteY5016" fmla="*/ 1752052 h 6580513"/>
              <a:gd name="connsiteX5017" fmla="*/ 7177291 w 21876926"/>
              <a:gd name="connsiteY5017" fmla="*/ 1741079 h 6580513"/>
              <a:gd name="connsiteX5018" fmla="*/ 7240129 w 21876926"/>
              <a:gd name="connsiteY5018" fmla="*/ 1705111 h 6580513"/>
              <a:gd name="connsiteX5019" fmla="*/ 7436753 w 21876926"/>
              <a:gd name="connsiteY5019" fmla="*/ 1819414 h 6580513"/>
              <a:gd name="connsiteX5020" fmla="*/ 7596890 w 21876926"/>
              <a:gd name="connsiteY5020" fmla="*/ 1822767 h 6580513"/>
              <a:gd name="connsiteX5021" fmla="*/ 7596890 w 21876926"/>
              <a:gd name="connsiteY5021" fmla="*/ 1824596 h 6580513"/>
              <a:gd name="connsiteX5022" fmla="*/ 7598917 w 21876926"/>
              <a:gd name="connsiteY5022" fmla="*/ 1822767 h 6580513"/>
              <a:gd name="connsiteX5023" fmla="*/ 7648579 w 21876926"/>
              <a:gd name="connsiteY5023" fmla="*/ 1860868 h 6580513"/>
              <a:gd name="connsiteX5024" fmla="*/ 7679999 w 21876926"/>
              <a:gd name="connsiteY5024" fmla="*/ 1812404 h 6580513"/>
              <a:gd name="connsiteX5025" fmla="*/ 7677972 w 21876926"/>
              <a:gd name="connsiteY5025" fmla="*/ 1833131 h 6580513"/>
              <a:gd name="connsiteX5026" fmla="*/ 7714459 w 21876926"/>
              <a:gd name="connsiteY5026" fmla="*/ 1817585 h 6580513"/>
              <a:gd name="connsiteX5027" fmla="*/ 7717499 w 21876926"/>
              <a:gd name="connsiteY5027" fmla="*/ 1840141 h 6580513"/>
              <a:gd name="connsiteX5028" fmla="*/ 7740811 w 21876926"/>
              <a:gd name="connsiteY5028" fmla="*/ 1838922 h 6580513"/>
              <a:gd name="connsiteX5029" fmla="*/ 7735743 w 21876926"/>
              <a:gd name="connsiteY5029" fmla="*/ 1827949 h 6580513"/>
              <a:gd name="connsiteX5030" fmla="*/ 7766149 w 21876926"/>
              <a:gd name="connsiteY5030" fmla="*/ 1838312 h 6580513"/>
              <a:gd name="connsiteX5031" fmla="*/ 7772229 w 21876926"/>
              <a:gd name="connsiteY5031" fmla="*/ 1837093 h 6580513"/>
              <a:gd name="connsiteX5032" fmla="*/ 7780338 w 21876926"/>
              <a:gd name="connsiteY5032" fmla="*/ 1833740 h 6580513"/>
              <a:gd name="connsiteX5033" fmla="*/ 7757027 w 21876926"/>
              <a:gd name="connsiteY5033" fmla="*/ 1773388 h 6580513"/>
              <a:gd name="connsiteX5034" fmla="*/ 7698243 w 21876926"/>
              <a:gd name="connsiteY5034" fmla="*/ 1801431 h 6580513"/>
              <a:gd name="connsiteX5035" fmla="*/ 7780338 w 21876926"/>
              <a:gd name="connsiteY5035" fmla="*/ 1716389 h 6580513"/>
              <a:gd name="connsiteX5036" fmla="*/ 7769189 w 21876926"/>
              <a:gd name="connsiteY5036" fmla="*/ 1763634 h 6580513"/>
              <a:gd name="connsiteX5037" fmla="*/ 7868515 w 21876926"/>
              <a:gd name="connsiteY5037" fmla="*/ 1795030 h 6580513"/>
              <a:gd name="connsiteX5038" fmla="*/ 7840135 w 21876926"/>
              <a:gd name="connsiteY5038" fmla="*/ 1787105 h 6580513"/>
              <a:gd name="connsiteX5039" fmla="*/ 7882703 w 21876926"/>
              <a:gd name="connsiteY5039" fmla="*/ 1728581 h 6580513"/>
              <a:gd name="connsiteX5040" fmla="*/ 7927299 w 21876926"/>
              <a:gd name="connsiteY5040" fmla="*/ 1812404 h 6580513"/>
              <a:gd name="connsiteX5041" fmla="*/ 8048921 w 21876926"/>
              <a:gd name="connsiteY5041" fmla="*/ 1780704 h 6580513"/>
              <a:gd name="connsiteX5042" fmla="*/ 7976961 w 21876926"/>
              <a:gd name="connsiteY5042" fmla="*/ 1744127 h 6580513"/>
              <a:gd name="connsiteX5043" fmla="*/ 8032705 w 21876926"/>
              <a:gd name="connsiteY5043" fmla="*/ 1744127 h 6580513"/>
              <a:gd name="connsiteX5044" fmla="*/ 8027637 w 21876926"/>
              <a:gd name="connsiteY5044" fmla="*/ 1745041 h 6580513"/>
              <a:gd name="connsiteX5045" fmla="*/ 8048921 w 21876926"/>
              <a:gd name="connsiteY5045" fmla="*/ 1699015 h 6580513"/>
              <a:gd name="connsiteX5046" fmla="*/ 8081355 w 21876926"/>
              <a:gd name="connsiteY5046" fmla="*/ 1733763 h 6580513"/>
              <a:gd name="connsiteX5047" fmla="*/ 8112773 w 21876926"/>
              <a:gd name="connsiteY5047" fmla="*/ 1699015 h 6580513"/>
              <a:gd name="connsiteX5048" fmla="*/ 8105679 w 21876926"/>
              <a:gd name="connsiteY5048" fmla="*/ 1699015 h 6580513"/>
              <a:gd name="connsiteX5049" fmla="*/ 8105679 w 21876926"/>
              <a:gd name="connsiteY5049" fmla="*/ 1667010 h 6580513"/>
              <a:gd name="connsiteX5050" fmla="*/ 8125949 w 21876926"/>
              <a:gd name="connsiteY5050" fmla="*/ 1699015 h 6580513"/>
              <a:gd name="connsiteX5051" fmla="*/ 8182707 w 21876926"/>
              <a:gd name="connsiteY5051" fmla="*/ 1689871 h 6580513"/>
              <a:gd name="connsiteX5052" fmla="*/ 8188788 w 21876926"/>
              <a:gd name="connsiteY5052" fmla="*/ 1720352 h 6580513"/>
              <a:gd name="connsiteX5053" fmla="*/ 8216153 w 21876926"/>
              <a:gd name="connsiteY5053" fmla="*/ 1675545 h 6580513"/>
              <a:gd name="connsiteX5054" fmla="*/ 8278991 w 21876926"/>
              <a:gd name="connsiteY5054" fmla="*/ 1680727 h 6580513"/>
              <a:gd name="connsiteX5055" fmla="*/ 8381357 w 21876926"/>
              <a:gd name="connsiteY5055" fmla="*/ 1715170 h 6580513"/>
              <a:gd name="connsiteX5056" fmla="*/ 8361087 w 21876926"/>
              <a:gd name="connsiteY5056" fmla="*/ 1693833 h 6580513"/>
              <a:gd name="connsiteX5057" fmla="*/ 8488791 w 21876926"/>
              <a:gd name="connsiteY5057" fmla="*/ 1683470 h 6580513"/>
              <a:gd name="connsiteX5058" fmla="*/ 8501967 w 21876926"/>
              <a:gd name="connsiteY5058" fmla="*/ 1702063 h 6580513"/>
              <a:gd name="connsiteX5059" fmla="*/ 8514129 w 21876926"/>
              <a:gd name="connsiteY5059" fmla="*/ 1668230 h 6580513"/>
              <a:gd name="connsiteX5060" fmla="*/ 8529332 w 21876926"/>
              <a:gd name="connsiteY5060" fmla="*/ 1709988 h 6580513"/>
              <a:gd name="connsiteX5061" fmla="*/ 8604333 w 21876926"/>
              <a:gd name="connsiteY5061" fmla="*/ 1629519 h 6580513"/>
              <a:gd name="connsiteX5062" fmla="*/ 8649941 w 21876926"/>
              <a:gd name="connsiteY5062" fmla="*/ 1667010 h 6580513"/>
              <a:gd name="connsiteX5063" fmla="*/ 8694536 w 21876926"/>
              <a:gd name="connsiteY5063" fmla="*/ 1650855 h 6580513"/>
              <a:gd name="connsiteX5064" fmla="*/ 8711766 w 21876926"/>
              <a:gd name="connsiteY5064" fmla="*/ 1607878 h 6580513"/>
              <a:gd name="connsiteX5065" fmla="*/ 8799943 w 21876926"/>
              <a:gd name="connsiteY5065" fmla="*/ 1600867 h 6580513"/>
              <a:gd name="connsiteX5066" fmla="*/ 8970215 w 21876926"/>
              <a:gd name="connsiteY5066" fmla="*/ 1541430 h 6580513"/>
              <a:gd name="connsiteX5067" fmla="*/ 9024945 w 21876926"/>
              <a:gd name="connsiteY5067" fmla="*/ 1546611 h 6580513"/>
              <a:gd name="connsiteX5068" fmla="*/ 9057378 w 21876926"/>
              <a:gd name="connsiteY5068" fmla="*/ 1508815 h 6580513"/>
              <a:gd name="connsiteX5069" fmla="*/ 8866835 w 21876926"/>
              <a:gd name="connsiteY5069" fmla="*/ 1516740 h 6580513"/>
              <a:gd name="connsiteX5070" fmla="*/ 8925620 w 21876926"/>
              <a:gd name="connsiteY5070" fmla="*/ 1563985 h 6580513"/>
              <a:gd name="connsiteX5071" fmla="*/ 8847578 w 21876926"/>
              <a:gd name="connsiteY5071" fmla="*/ 1606658 h 6580513"/>
              <a:gd name="connsiteX5072" fmla="*/ 8872916 w 21876926"/>
              <a:gd name="connsiteY5072" fmla="*/ 1591418 h 6580513"/>
              <a:gd name="connsiteX5073" fmla="*/ 8719874 w 21876926"/>
              <a:gd name="connsiteY5073" fmla="*/ 1508815 h 6580513"/>
              <a:gd name="connsiteX5074" fmla="*/ 8840484 w 21876926"/>
              <a:gd name="connsiteY5074" fmla="*/ 1518569 h 6580513"/>
              <a:gd name="connsiteX5075" fmla="*/ 8981363 w 21876926"/>
              <a:gd name="connsiteY5075" fmla="*/ 1396951 h 6580513"/>
              <a:gd name="connsiteX5076" fmla="*/ 9105013 w 21876926"/>
              <a:gd name="connsiteY5076" fmla="*/ 1331417 h 6580513"/>
              <a:gd name="connsiteX5077" fmla="*/ 9056364 w 21876926"/>
              <a:gd name="connsiteY5077" fmla="*/ 1399999 h 6580513"/>
              <a:gd name="connsiteX5078" fmla="*/ 9137446 w 21876926"/>
              <a:gd name="connsiteY5078" fmla="*/ 1394207 h 6580513"/>
              <a:gd name="connsiteX5079" fmla="*/ 9133392 w 21876926"/>
              <a:gd name="connsiteY5079" fmla="*/ 1338427 h 6580513"/>
              <a:gd name="connsiteX5080" fmla="*/ 9240825 w 21876926"/>
              <a:gd name="connsiteY5080" fmla="*/ 1348181 h 6580513"/>
              <a:gd name="connsiteX5081" fmla="*/ 9238798 w 21876926"/>
              <a:gd name="connsiteY5081" fmla="*/ 1344828 h 6580513"/>
              <a:gd name="connsiteX5082" fmla="*/ 9242853 w 21876926"/>
              <a:gd name="connsiteY5082" fmla="*/ 1348181 h 6580513"/>
              <a:gd name="connsiteX5083" fmla="*/ 9407043 w 21876926"/>
              <a:gd name="connsiteY5083" fmla="*/ 1323492 h 6580513"/>
              <a:gd name="connsiteX5084" fmla="*/ 9367516 w 21876926"/>
              <a:gd name="connsiteY5084" fmla="*/ 1317091 h 6580513"/>
              <a:gd name="connsiteX5085" fmla="*/ 9391841 w 21876926"/>
              <a:gd name="connsiteY5085" fmla="*/ 1272894 h 6580513"/>
              <a:gd name="connsiteX5086" fmla="*/ 9410084 w 21876926"/>
              <a:gd name="connsiteY5086" fmla="*/ 1271065 h 6580513"/>
              <a:gd name="connsiteX5087" fmla="*/ 9512450 w 21876926"/>
              <a:gd name="connsiteY5087" fmla="*/ 1282648 h 6580513"/>
              <a:gd name="connsiteX5088" fmla="*/ 9503328 w 21876926"/>
              <a:gd name="connsiteY5088" fmla="*/ 1316176 h 6580513"/>
              <a:gd name="connsiteX5089" fmla="*/ 9541842 w 21876926"/>
              <a:gd name="connsiteY5089" fmla="*/ 1313128 h 6580513"/>
              <a:gd name="connsiteX5090" fmla="*/ 9520558 w 21876926"/>
              <a:gd name="connsiteY5090" fmla="*/ 1291792 h 6580513"/>
              <a:gd name="connsiteX5091" fmla="*/ 9975630 w 21876926"/>
              <a:gd name="connsiteY5091" fmla="*/ 1291792 h 6580513"/>
              <a:gd name="connsiteX5092" fmla="*/ 9957387 w 21876926"/>
              <a:gd name="connsiteY5092" fmla="*/ 1274113 h 6580513"/>
              <a:gd name="connsiteX5093" fmla="*/ 10021239 w 21876926"/>
              <a:gd name="connsiteY5093" fmla="*/ 1278075 h 6580513"/>
              <a:gd name="connsiteX5094" fmla="*/ 10207727 w 21876926"/>
              <a:gd name="connsiteY5094" fmla="*/ 1228087 h 6580513"/>
              <a:gd name="connsiteX5095" fmla="*/ 10232052 w 21876926"/>
              <a:gd name="connsiteY5095" fmla="*/ 1258873 h 6580513"/>
              <a:gd name="connsiteX5096" fmla="*/ 10243200 w 21876926"/>
              <a:gd name="connsiteY5096" fmla="*/ 1257958 h 6580513"/>
              <a:gd name="connsiteX5097" fmla="*/ 10243200 w 21876926"/>
              <a:gd name="connsiteY5097" fmla="*/ 1258873 h 6580513"/>
              <a:gd name="connsiteX5098" fmla="*/ 10323269 w 21876926"/>
              <a:gd name="connsiteY5098" fmla="*/ 1271065 h 6580513"/>
              <a:gd name="connsiteX5099" fmla="*/ 10335431 w 21876926"/>
              <a:gd name="connsiteY5099" fmla="*/ 1228087 h 6580513"/>
              <a:gd name="connsiteX5100" fmla="*/ 10448946 w 21876926"/>
              <a:gd name="connsiteY5100" fmla="*/ 1208884 h 6580513"/>
              <a:gd name="connsiteX5101" fmla="*/ 10435770 w 21876926"/>
              <a:gd name="connsiteY5101" fmla="*/ 1197606 h 6580513"/>
              <a:gd name="connsiteX5102" fmla="*/ 10446919 w 21876926"/>
              <a:gd name="connsiteY5102" fmla="*/ 1112565 h 6580513"/>
              <a:gd name="connsiteX5103" fmla="*/ 10442865 w 21876926"/>
              <a:gd name="connsiteY5103" fmla="*/ 1117747 h 6580513"/>
              <a:gd name="connsiteX5104" fmla="*/ 10399283 w 21876926"/>
              <a:gd name="connsiteY5104" fmla="*/ 1102506 h 6580513"/>
              <a:gd name="connsiteX5105" fmla="*/ 10427662 w 21876926"/>
              <a:gd name="connsiteY5105" fmla="*/ 1119880 h 6580513"/>
              <a:gd name="connsiteX5106" fmla="*/ 10252322 w 21876926"/>
              <a:gd name="connsiteY5106" fmla="*/ 1113479 h 6580513"/>
              <a:gd name="connsiteX5107" fmla="*/ 10249282 w 21876926"/>
              <a:gd name="connsiteY5107" fmla="*/ 1071416 h 6580513"/>
              <a:gd name="connsiteX5108" fmla="*/ 10157051 w 21876926"/>
              <a:gd name="connsiteY5108" fmla="*/ 1101287 h 6580513"/>
              <a:gd name="connsiteX5109" fmla="*/ 10156037 w 21876926"/>
              <a:gd name="connsiteY5109" fmla="*/ 1104335 h 6580513"/>
              <a:gd name="connsiteX5110" fmla="*/ 10156037 w 21876926"/>
              <a:gd name="connsiteY5110" fmla="*/ 1101287 h 6580513"/>
              <a:gd name="connsiteX5111" fmla="*/ 10149956 w 21876926"/>
              <a:gd name="connsiteY5111" fmla="*/ 1102506 h 6580513"/>
              <a:gd name="connsiteX5112" fmla="*/ 10156037 w 21876926"/>
              <a:gd name="connsiteY5112" fmla="*/ 1104335 h 6580513"/>
              <a:gd name="connsiteX5113" fmla="*/ 10253336 w 21876926"/>
              <a:gd name="connsiteY5113" fmla="*/ 1126891 h 6580513"/>
              <a:gd name="connsiteX5114" fmla="*/ 10152997 w 21876926"/>
              <a:gd name="connsiteY5114" fmla="*/ 1138473 h 6580513"/>
              <a:gd name="connsiteX5115" fmla="*/ 10079010 w 21876926"/>
              <a:gd name="connsiteY5115" fmla="*/ 1126891 h 6580513"/>
              <a:gd name="connsiteX5116" fmla="*/ 10121578 w 21876926"/>
              <a:gd name="connsiteY5116" fmla="*/ 1139997 h 6580513"/>
              <a:gd name="connsiteX5117" fmla="*/ 10136780 w 21876926"/>
              <a:gd name="connsiteY5117" fmla="*/ 1125672 h 6580513"/>
              <a:gd name="connsiteX5118" fmla="*/ 10059753 w 21876926"/>
              <a:gd name="connsiteY5118" fmla="*/ 1088790 h 6580513"/>
              <a:gd name="connsiteX5119" fmla="*/ 10016171 w 21876926"/>
              <a:gd name="connsiteY5119" fmla="*/ 1115613 h 6580513"/>
              <a:gd name="connsiteX5120" fmla="*/ 10068874 w 21876926"/>
              <a:gd name="connsiteY5120" fmla="*/ 1111650 h 6580513"/>
              <a:gd name="connsiteX5121" fmla="*/ 10038469 w 21876926"/>
              <a:gd name="connsiteY5121" fmla="*/ 1165906 h 6580513"/>
              <a:gd name="connsiteX5122" fmla="*/ 9941170 w 21876926"/>
              <a:gd name="connsiteY5122" fmla="*/ 1111650 h 6580513"/>
              <a:gd name="connsiteX5123" fmla="*/ 9937116 w 21876926"/>
              <a:gd name="connsiteY5123" fmla="*/ 1154323 h 6580513"/>
              <a:gd name="connsiteX5124" fmla="*/ 9915832 w 21876926"/>
              <a:gd name="connsiteY5124" fmla="*/ 1123843 h 6580513"/>
              <a:gd name="connsiteX5125" fmla="*/ 9501301 w 21876926"/>
              <a:gd name="connsiteY5125" fmla="*/ 1195168 h 6580513"/>
              <a:gd name="connsiteX5126" fmla="*/ 9241839 w 21876926"/>
              <a:gd name="connsiteY5126" fmla="*/ 1242413 h 6580513"/>
              <a:gd name="connsiteX5127" fmla="*/ 9060418 w 21876926"/>
              <a:gd name="connsiteY5127" fmla="*/ 1259787 h 6580513"/>
              <a:gd name="connsiteX5128" fmla="*/ 8617508 w 21876926"/>
              <a:gd name="connsiteY5128" fmla="*/ 1300936 h 6580513"/>
              <a:gd name="connsiteX5129" fmla="*/ 8633725 w 21876926"/>
              <a:gd name="connsiteY5129" fmla="*/ 1267102 h 6580513"/>
              <a:gd name="connsiteX5130" fmla="*/ 8586089 w 21876926"/>
              <a:gd name="connsiteY5130" fmla="*/ 1261006 h 6580513"/>
              <a:gd name="connsiteX5131" fmla="*/ 8609400 w 21876926"/>
              <a:gd name="connsiteY5131" fmla="*/ 1302155 h 6580513"/>
              <a:gd name="connsiteX5132" fmla="*/ 8329667 w 21876926"/>
              <a:gd name="connsiteY5132" fmla="*/ 1340866 h 6580513"/>
              <a:gd name="connsiteX5133" fmla="*/ 8353992 w 21876926"/>
              <a:gd name="connsiteY5133" fmla="*/ 1306118 h 6580513"/>
              <a:gd name="connsiteX5134" fmla="*/ 8287099 w 21876926"/>
              <a:gd name="connsiteY5134" fmla="*/ 1343609 h 6580513"/>
              <a:gd name="connsiteX5135" fmla="*/ 8320546 w 21876926"/>
              <a:gd name="connsiteY5135" fmla="*/ 1321358 h 6580513"/>
              <a:gd name="connsiteX5136" fmla="*/ 8212099 w 21876926"/>
              <a:gd name="connsiteY5136" fmla="*/ 1329283 h 6580513"/>
              <a:gd name="connsiteX5137" fmla="*/ 8221221 w 21876926"/>
              <a:gd name="connsiteY5137" fmla="*/ 1352144 h 6580513"/>
              <a:gd name="connsiteX5138" fmla="*/ 8055003 w 21876926"/>
              <a:gd name="connsiteY5138" fmla="*/ 1357021 h 6580513"/>
              <a:gd name="connsiteX5139" fmla="*/ 8052975 w 21876926"/>
              <a:gd name="connsiteY5139" fmla="*/ 1381710 h 6580513"/>
              <a:gd name="connsiteX5140" fmla="*/ 8052975 w 21876926"/>
              <a:gd name="connsiteY5140" fmla="*/ 1368299 h 6580513"/>
              <a:gd name="connsiteX5141" fmla="*/ 8035746 w 21876926"/>
              <a:gd name="connsiteY5141" fmla="*/ 1362202 h 6580513"/>
              <a:gd name="connsiteX5142" fmla="*/ 8007367 w 21876926"/>
              <a:gd name="connsiteY5142" fmla="*/ 1392074 h 6580513"/>
              <a:gd name="connsiteX5143" fmla="*/ 7967839 w 21876926"/>
              <a:gd name="connsiteY5143" fmla="*/ 1375309 h 6580513"/>
              <a:gd name="connsiteX5144" fmla="*/ 7954664 w 21876926"/>
              <a:gd name="connsiteY5144" fmla="*/ 1418592 h 6580513"/>
              <a:gd name="connsiteX5145" fmla="*/ 7752973 w 21876926"/>
              <a:gd name="connsiteY5145" fmla="*/ 1418592 h 6580513"/>
              <a:gd name="connsiteX5146" fmla="*/ 7866487 w 21876926"/>
              <a:gd name="connsiteY5146" fmla="*/ 1340866 h 6580513"/>
              <a:gd name="connsiteX5147" fmla="*/ 7636417 w 21876926"/>
              <a:gd name="connsiteY5147" fmla="*/ 1417373 h 6580513"/>
              <a:gd name="connsiteX5148" fmla="*/ 7091141 w 21876926"/>
              <a:gd name="connsiteY5148" fmla="*/ 1438100 h 6580513"/>
              <a:gd name="connsiteX5149" fmla="*/ 6984721 w 21876926"/>
              <a:gd name="connsiteY5149" fmla="*/ 1469800 h 6580513"/>
              <a:gd name="connsiteX5150" fmla="*/ 6989789 w 21876926"/>
              <a:gd name="connsiteY5150" fmla="*/ 1435661 h 6580513"/>
              <a:gd name="connsiteX5151" fmla="*/ 6743503 w 21876926"/>
              <a:gd name="connsiteY5151" fmla="*/ 1462484 h 6580513"/>
              <a:gd name="connsiteX5152" fmla="*/ 6817490 w 21876926"/>
              <a:gd name="connsiteY5152" fmla="*/ 1465532 h 6580513"/>
              <a:gd name="connsiteX5153" fmla="*/ 6677624 w 21876926"/>
              <a:gd name="connsiteY5153" fmla="*/ 1415544 h 6580513"/>
              <a:gd name="connsiteX5154" fmla="*/ 6725259 w 21876926"/>
              <a:gd name="connsiteY5154" fmla="*/ 1332636 h 6580513"/>
              <a:gd name="connsiteX5155" fmla="*/ 6923910 w 21876926"/>
              <a:gd name="connsiteY5155" fmla="*/ 1336599 h 6580513"/>
              <a:gd name="connsiteX5156" fmla="*/ 6898572 w 21876926"/>
              <a:gd name="connsiteY5156" fmla="*/ 1371347 h 6580513"/>
              <a:gd name="connsiteX5157" fmla="*/ 7050601 w 21876926"/>
              <a:gd name="connsiteY5157" fmla="*/ 1314348 h 6580513"/>
              <a:gd name="connsiteX5158" fmla="*/ 7286751 w 21876926"/>
              <a:gd name="connsiteY5158" fmla="*/ 1310995 h 6580513"/>
              <a:gd name="connsiteX5159" fmla="*/ 7320198 w 21876926"/>
              <a:gd name="connsiteY5159" fmla="*/ 1252776 h 6580513"/>
              <a:gd name="connsiteX5160" fmla="*/ 7534051 w 21876926"/>
              <a:gd name="connsiteY5160" fmla="*/ 1298802 h 6580513"/>
              <a:gd name="connsiteX5161" fmla="*/ 7546214 w 21876926"/>
              <a:gd name="connsiteY5161" fmla="*/ 1264969 h 6580513"/>
              <a:gd name="connsiteX5162" fmla="*/ 8055003 w 21876926"/>
              <a:gd name="connsiteY5162" fmla="*/ 1214676 h 6580513"/>
              <a:gd name="connsiteX5163" fmla="*/ 8038787 w 21876926"/>
              <a:gd name="connsiteY5163" fmla="*/ 1258873 h 6580513"/>
              <a:gd name="connsiteX5164" fmla="*/ 8141152 w 21876926"/>
              <a:gd name="connsiteY5164" fmla="*/ 1175050 h 6580513"/>
              <a:gd name="connsiteX5165" fmla="*/ 8247572 w 21876926"/>
              <a:gd name="connsiteY5165" fmla="*/ 1144570 h 6580513"/>
              <a:gd name="connsiteX5166" fmla="*/ 8421898 w 21876926"/>
              <a:gd name="connsiteY5166" fmla="*/ 1137254 h 6580513"/>
              <a:gd name="connsiteX5167" fmla="*/ 8559738 w 21876926"/>
              <a:gd name="connsiteY5167" fmla="*/ 1168649 h 6580513"/>
              <a:gd name="connsiteX5168" fmla="*/ 8568859 w 21876926"/>
              <a:gd name="connsiteY5168" fmla="*/ 1134816 h 6580513"/>
              <a:gd name="connsiteX5169" fmla="*/ 8637779 w 21876926"/>
              <a:gd name="connsiteY5169" fmla="*/ 1116527 h 6580513"/>
              <a:gd name="connsiteX5170" fmla="*/ 8706698 w 21876926"/>
              <a:gd name="connsiteY5170" fmla="*/ 1163772 h 6580513"/>
              <a:gd name="connsiteX5171" fmla="*/ 8735077 w 21876926"/>
              <a:gd name="connsiteY5171" fmla="*/ 1171088 h 6580513"/>
              <a:gd name="connsiteX5172" fmla="*/ 8793862 w 21876926"/>
              <a:gd name="connsiteY5172" fmla="*/ 1134206 h 6580513"/>
              <a:gd name="connsiteX5173" fmla="*/ 8962106 w 21876926"/>
              <a:gd name="connsiteY5173" fmla="*/ 1139997 h 6580513"/>
              <a:gd name="connsiteX5174" fmla="*/ 9010756 w 21876926"/>
              <a:gd name="connsiteY5174" fmla="*/ 1080865 h 6580513"/>
              <a:gd name="connsiteX5175" fmla="*/ 9180014 w 21876926"/>
              <a:gd name="connsiteY5175" fmla="*/ 1054346 h 6580513"/>
              <a:gd name="connsiteX5176" fmla="*/ 9155689 w 21876926"/>
              <a:gd name="connsiteY5176" fmla="*/ 1088790 h 6580513"/>
              <a:gd name="connsiteX5177" fmla="*/ 9777993 w 21876926"/>
              <a:gd name="connsiteY5177" fmla="*/ 908648 h 6580513"/>
              <a:gd name="connsiteX5178" fmla="*/ 9739479 w 21876926"/>
              <a:gd name="connsiteY5178" fmla="*/ 870243 h 6580513"/>
              <a:gd name="connsiteX5179" fmla="*/ 9818534 w 21876926"/>
              <a:gd name="connsiteY5179" fmla="*/ 831227 h 6580513"/>
              <a:gd name="connsiteX5180" fmla="*/ 9802318 w 21876926"/>
              <a:gd name="connsiteY5180" fmla="*/ 865061 h 6580513"/>
              <a:gd name="connsiteX5181" fmla="*/ 9841845 w 21876926"/>
              <a:gd name="connsiteY5181" fmla="*/ 881216 h 6580513"/>
              <a:gd name="connsiteX5182" fmla="*/ 9846913 w 21876926"/>
              <a:gd name="connsiteY5182" fmla="*/ 851649 h 6580513"/>
              <a:gd name="connsiteX5183" fmla="*/ 9892521 w 21876926"/>
              <a:gd name="connsiteY5183" fmla="*/ 835190 h 6580513"/>
              <a:gd name="connsiteX5184" fmla="*/ 9902656 w 21876926"/>
              <a:gd name="connsiteY5184" fmla="*/ 866890 h 6580513"/>
              <a:gd name="connsiteX5185" fmla="*/ 9924954 w 21876926"/>
              <a:gd name="connsiteY5185" fmla="*/ 809586 h 6580513"/>
              <a:gd name="connsiteX5186" fmla="*/ 9947252 w 21876926"/>
              <a:gd name="connsiteY5186" fmla="*/ 840371 h 6580513"/>
              <a:gd name="connsiteX5187" fmla="*/ 10322255 w 21876926"/>
              <a:gd name="connsiteY5187" fmla="*/ 761426 h 6580513"/>
              <a:gd name="connsiteX5188" fmla="*/ 10360769 w 21876926"/>
              <a:gd name="connsiteY5188" fmla="*/ 768741 h 6580513"/>
              <a:gd name="connsiteX5189" fmla="*/ 10534082 w 21876926"/>
              <a:gd name="connsiteY5189" fmla="*/ 797089 h 6580513"/>
              <a:gd name="connsiteX5190" fmla="*/ 10628339 w 21876926"/>
              <a:gd name="connsiteY5190" fmla="*/ 770570 h 6580513"/>
              <a:gd name="connsiteX5191" fmla="*/ 10634421 w 21876926"/>
              <a:gd name="connsiteY5191" fmla="*/ 743138 h 6580513"/>
              <a:gd name="connsiteX5192" fmla="*/ 10634421 w 21876926"/>
              <a:gd name="connsiteY5192" fmla="*/ 767827 h 6580513"/>
              <a:gd name="connsiteX5193" fmla="*/ 10640502 w 21876926"/>
              <a:gd name="connsiteY5193" fmla="*/ 765693 h 6580513"/>
              <a:gd name="connsiteX5194" fmla="*/ 10640502 w 21876926"/>
              <a:gd name="connsiteY5194" fmla="*/ 766608 h 6580513"/>
              <a:gd name="connsiteX5195" fmla="*/ 10654691 w 21876926"/>
              <a:gd name="connsiteY5195" fmla="*/ 763560 h 6580513"/>
              <a:gd name="connsiteX5196" fmla="*/ 10728678 w 21876926"/>
              <a:gd name="connsiteY5196" fmla="*/ 726983 h 6580513"/>
              <a:gd name="connsiteX5197" fmla="*/ 10725638 w 21876926"/>
              <a:gd name="connsiteY5197" fmla="*/ 710218 h 6580513"/>
              <a:gd name="connsiteX5198" fmla="*/ 10826990 w 21876926"/>
              <a:gd name="connsiteY5198" fmla="*/ 675775 h 6580513"/>
              <a:gd name="connsiteX5199" fmla="*/ 10852328 w 21876926"/>
              <a:gd name="connsiteY5199" fmla="*/ 677604 h 6580513"/>
              <a:gd name="connsiteX5200" fmla="*/ 10861450 w 21876926"/>
              <a:gd name="connsiteY5200" fmla="*/ 667241 h 6580513"/>
              <a:gd name="connsiteX5201" fmla="*/ 11070236 w 21876926"/>
              <a:gd name="connsiteY5201" fmla="*/ 665412 h 6580513"/>
              <a:gd name="connsiteX5202" fmla="*/ 11074290 w 21876926"/>
              <a:gd name="connsiteY5202" fmla="*/ 661144 h 6580513"/>
              <a:gd name="connsiteX5203" fmla="*/ 11075303 w 21876926"/>
              <a:gd name="connsiteY5203" fmla="*/ 664192 h 6580513"/>
              <a:gd name="connsiteX5204" fmla="*/ 11089493 w 21876926"/>
              <a:gd name="connsiteY5204" fmla="*/ 659011 h 6580513"/>
              <a:gd name="connsiteX5205" fmla="*/ 11084425 w 21876926"/>
              <a:gd name="connsiteY5205" fmla="*/ 692844 h 6580513"/>
              <a:gd name="connsiteX5206" fmla="*/ 11086452 w 21876926"/>
              <a:gd name="connsiteY5206" fmla="*/ 697112 h 6580513"/>
              <a:gd name="connsiteX5207" fmla="*/ 11093547 w 21876926"/>
              <a:gd name="connsiteY5207" fmla="*/ 707475 h 6580513"/>
              <a:gd name="connsiteX5208" fmla="*/ 11112804 w 21876926"/>
              <a:gd name="connsiteY5208" fmla="*/ 710218 h 6580513"/>
              <a:gd name="connsiteX5209" fmla="*/ 11120912 w 21876926"/>
              <a:gd name="connsiteY5209" fmla="*/ 710218 h 6580513"/>
              <a:gd name="connsiteX5210" fmla="*/ 11124966 w 21876926"/>
              <a:gd name="connsiteY5210" fmla="*/ 656267 h 6580513"/>
              <a:gd name="connsiteX5211" fmla="*/ 11438145 w 21876926"/>
              <a:gd name="connsiteY5211" fmla="*/ 602012 h 6580513"/>
              <a:gd name="connsiteX5212" fmla="*/ 11455375 w 21876926"/>
              <a:gd name="connsiteY5212" fmla="*/ 557814 h 6580513"/>
              <a:gd name="connsiteX5213" fmla="*/ 11634769 w 21876926"/>
              <a:gd name="connsiteY5213" fmla="*/ 531296 h 6580513"/>
              <a:gd name="connsiteX5214" fmla="*/ 11651999 w 21876926"/>
              <a:gd name="connsiteY5214" fmla="*/ 553852 h 6580513"/>
              <a:gd name="connsiteX5215" fmla="*/ 11845583 w 21876926"/>
              <a:gd name="connsiteY5215" fmla="*/ 516970 h 6580513"/>
              <a:gd name="connsiteX5216" fmla="*/ 11967203 w 21876926"/>
              <a:gd name="connsiteY5216" fmla="*/ 526114 h 6580513"/>
              <a:gd name="connsiteX5217" fmla="*/ 11995583 w 21876926"/>
              <a:gd name="connsiteY5217" fmla="*/ 505997 h 6580513"/>
              <a:gd name="connsiteX5218" fmla="*/ 12030043 w 21876926"/>
              <a:gd name="connsiteY5218" fmla="*/ 537087 h 6580513"/>
              <a:gd name="connsiteX5219" fmla="*/ 12037137 w 21876926"/>
              <a:gd name="connsiteY5219" fmla="*/ 516970 h 6580513"/>
              <a:gd name="connsiteX5220" fmla="*/ 12089841 w 21876926"/>
              <a:gd name="connsiteY5220" fmla="*/ 531296 h 6580513"/>
              <a:gd name="connsiteX5221" fmla="*/ 12290519 w 21876926"/>
              <a:gd name="connsiteY5221" fmla="*/ 510569 h 6580513"/>
              <a:gd name="connsiteX5222" fmla="*/ 12330047 w 21876926"/>
              <a:gd name="connsiteY5222" fmla="*/ 469725 h 6580513"/>
              <a:gd name="connsiteX5223" fmla="*/ 12319911 w 21876926"/>
              <a:gd name="connsiteY5223" fmla="*/ 507826 h 6580513"/>
              <a:gd name="connsiteX5224" fmla="*/ 12511467 w 21876926"/>
              <a:gd name="connsiteY5224" fmla="*/ 499596 h 6580513"/>
              <a:gd name="connsiteX5225" fmla="*/ 12603697 w 21876926"/>
              <a:gd name="connsiteY5225" fmla="*/ 463934 h 6580513"/>
              <a:gd name="connsiteX5226" fmla="*/ 12607751 w 21876926"/>
              <a:gd name="connsiteY5226" fmla="*/ 488318 h 6580513"/>
              <a:gd name="connsiteX5227" fmla="*/ 12618899 w 21876926"/>
              <a:gd name="connsiteY5227" fmla="*/ 486489 h 6580513"/>
              <a:gd name="connsiteX5228" fmla="*/ 12645251 w 21876926"/>
              <a:gd name="connsiteY5228" fmla="*/ 447474 h 6580513"/>
              <a:gd name="connsiteX5229" fmla="*/ 12712143 w 21876926"/>
              <a:gd name="connsiteY5229" fmla="*/ 452351 h 6580513"/>
              <a:gd name="connsiteX5230" fmla="*/ 12710117 w 21876926"/>
              <a:gd name="connsiteY5230" fmla="*/ 481917 h 6580513"/>
              <a:gd name="connsiteX5231" fmla="*/ 12727347 w 21876926"/>
              <a:gd name="connsiteY5231" fmla="*/ 481917 h 6580513"/>
              <a:gd name="connsiteX5232" fmla="*/ 12784103 w 21876926"/>
              <a:gd name="connsiteY5232" fmla="*/ 437111 h 6580513"/>
              <a:gd name="connsiteX5233" fmla="*/ 12828699 w 21876926"/>
              <a:gd name="connsiteY5233" fmla="*/ 453570 h 6580513"/>
              <a:gd name="connsiteX5234" fmla="*/ 12860119 w 21876926"/>
              <a:gd name="connsiteY5234" fmla="*/ 472773 h 6580513"/>
              <a:gd name="connsiteX5235" fmla="*/ 12928025 w 21876926"/>
              <a:gd name="connsiteY5235" fmla="*/ 452351 h 6580513"/>
              <a:gd name="connsiteX5236" fmla="*/ 12935119 w 21876926"/>
              <a:gd name="connsiteY5236" fmla="*/ 496243 h 6580513"/>
              <a:gd name="connsiteX5237" fmla="*/ 12953363 w 21876926"/>
              <a:gd name="connsiteY5237" fmla="*/ 484051 h 6580513"/>
              <a:gd name="connsiteX5238" fmla="*/ 12950323 w 21876926"/>
              <a:gd name="connsiteY5238" fmla="*/ 472773 h 6580513"/>
              <a:gd name="connsiteX5239" fmla="*/ 12955391 w 21876926"/>
              <a:gd name="connsiteY5239" fmla="*/ 472773 h 6580513"/>
              <a:gd name="connsiteX5240" fmla="*/ 12955391 w 21876926"/>
              <a:gd name="connsiteY5240" fmla="*/ 449608 h 6580513"/>
              <a:gd name="connsiteX5241" fmla="*/ 12974647 w 21876926"/>
              <a:gd name="connsiteY5241" fmla="*/ 473992 h 6580513"/>
              <a:gd name="connsiteX5242" fmla="*/ 12988835 w 21876926"/>
              <a:gd name="connsiteY5242" fmla="*/ 474907 h 6580513"/>
              <a:gd name="connsiteX5243" fmla="*/ 13015187 w 21876926"/>
              <a:gd name="connsiteY5243" fmla="*/ 477040 h 6580513"/>
              <a:gd name="connsiteX5244" fmla="*/ 13021269 w 21876926"/>
              <a:gd name="connsiteY5244" fmla="*/ 477040 h 6580513"/>
              <a:gd name="connsiteX5245" fmla="*/ 12989851 w 21876926"/>
              <a:gd name="connsiteY5245" fmla="*/ 438025 h 6580513"/>
              <a:gd name="connsiteX5246" fmla="*/ 13067891 w 21876926"/>
              <a:gd name="connsiteY5246" fmla="*/ 484051 h 6580513"/>
              <a:gd name="connsiteX5247" fmla="*/ 13081067 w 21876926"/>
              <a:gd name="connsiteY5247" fmla="*/ 489233 h 6580513"/>
              <a:gd name="connsiteX5248" fmla="*/ 13088163 w 21876926"/>
              <a:gd name="connsiteY5248" fmla="*/ 455399 h 6580513"/>
              <a:gd name="connsiteX5249" fmla="*/ 13279719 w 21876926"/>
              <a:gd name="connsiteY5249" fmla="*/ 466982 h 6580513"/>
              <a:gd name="connsiteX5250" fmla="*/ 13283771 w 21876926"/>
              <a:gd name="connsiteY5250" fmla="*/ 493500 h 6580513"/>
              <a:gd name="connsiteX5251" fmla="*/ 13321271 w 21876926"/>
              <a:gd name="connsiteY5251" fmla="*/ 463934 h 6580513"/>
              <a:gd name="connsiteX5252" fmla="*/ 13360799 w 21876926"/>
              <a:gd name="connsiteY5252" fmla="*/ 485270 h 6580513"/>
              <a:gd name="connsiteX5253" fmla="*/ 13429719 w 21876926"/>
              <a:gd name="connsiteY5253" fmla="*/ 438025 h 6580513"/>
              <a:gd name="connsiteX5254" fmla="*/ 13458099 w 21876926"/>
              <a:gd name="connsiteY5254" fmla="*/ 464543 h 6580513"/>
              <a:gd name="connsiteX5255" fmla="*/ 13576679 w 21876926"/>
              <a:gd name="connsiteY5255" fmla="*/ 349021 h 6580513"/>
              <a:gd name="connsiteX5256" fmla="*/ 13631411 w 21876926"/>
              <a:gd name="connsiteY5256" fmla="*/ 319455 h 6580513"/>
              <a:gd name="connsiteX5257" fmla="*/ 13659789 w 21876926"/>
              <a:gd name="connsiteY5257" fmla="*/ 334695 h 6580513"/>
              <a:gd name="connsiteX5258" fmla="*/ 13657763 w 21876926"/>
              <a:gd name="connsiteY5258" fmla="*/ 301776 h 6580513"/>
              <a:gd name="connsiteX5259" fmla="*/ 13592895 w 21876926"/>
              <a:gd name="connsiteY5259" fmla="*/ 310310 h 6580513"/>
              <a:gd name="connsiteX5260" fmla="*/ 13599991 w 21876926"/>
              <a:gd name="connsiteY5260" fmla="*/ 283487 h 6580513"/>
              <a:gd name="connsiteX5261" fmla="*/ 13690195 w 21876926"/>
              <a:gd name="connsiteY5261" fmla="*/ 278306 h 6580513"/>
              <a:gd name="connsiteX5262" fmla="*/ 13698303 w 21876926"/>
              <a:gd name="connsiteY5262" fmla="*/ 260932 h 6580513"/>
              <a:gd name="connsiteX5263" fmla="*/ 13893913 w 21876926"/>
              <a:gd name="connsiteY5263" fmla="*/ 217039 h 6580513"/>
              <a:gd name="connsiteX5264" fmla="*/ 13918239 w 21876926"/>
              <a:gd name="connsiteY5264" fmla="*/ 243558 h 6580513"/>
              <a:gd name="connsiteX5265" fmla="*/ 14259795 w 21876926"/>
              <a:gd name="connsiteY5265" fmla="*/ 231670 h 6580513"/>
              <a:gd name="connsiteX5266" fmla="*/ 14304391 w 21876926"/>
              <a:gd name="connsiteY5266" fmla="*/ 251787 h 6580513"/>
              <a:gd name="connsiteX5267" fmla="*/ 14298309 w 21876926"/>
              <a:gd name="connsiteY5267" fmla="*/ 243558 h 6580513"/>
              <a:gd name="connsiteX5268" fmla="*/ 14424999 w 21876926"/>
              <a:gd name="connsiteY5268" fmla="*/ 239595 h 6580513"/>
              <a:gd name="connsiteX5269" fmla="*/ 14383445 w 21876926"/>
              <a:gd name="connsiteY5269" fmla="*/ 279525 h 6580513"/>
              <a:gd name="connsiteX5270" fmla="*/ 14553717 w 21876926"/>
              <a:gd name="connsiteY5270" fmla="*/ 311530 h 6580513"/>
              <a:gd name="connsiteX5271" fmla="*/ 14553717 w 21876926"/>
              <a:gd name="connsiteY5271" fmla="*/ 338048 h 6580513"/>
              <a:gd name="connsiteX5272" fmla="*/ 14637839 w 21876926"/>
              <a:gd name="connsiteY5272" fmla="*/ 322503 h 6580513"/>
              <a:gd name="connsiteX5273" fmla="*/ 14696623 w 21876926"/>
              <a:gd name="connsiteY5273" fmla="*/ 334695 h 6580513"/>
              <a:gd name="connsiteX5274" fmla="*/ 14703719 w 21876926"/>
              <a:gd name="connsiteY5274" fmla="*/ 378892 h 6580513"/>
              <a:gd name="connsiteX5275" fmla="*/ 14738179 w 21876926"/>
              <a:gd name="connsiteY5275" fmla="*/ 358165 h 6580513"/>
              <a:gd name="connsiteX5276" fmla="*/ 14811151 w 21876926"/>
              <a:gd name="connsiteY5276" fmla="*/ 405411 h 6580513"/>
              <a:gd name="connsiteX5277" fmla="*/ 14860815 w 21876926"/>
              <a:gd name="connsiteY5277" fmla="*/ 388036 h 6580513"/>
              <a:gd name="connsiteX5278" fmla="*/ 14948991 w 21876926"/>
              <a:gd name="connsiteY5278" fmla="*/ 378892 h 6580513"/>
              <a:gd name="connsiteX5279" fmla="*/ 15087843 w 21876926"/>
              <a:gd name="connsiteY5279" fmla="*/ 375539 h 6580513"/>
              <a:gd name="connsiteX5280" fmla="*/ 15094939 w 21876926"/>
              <a:gd name="connsiteY5280" fmla="*/ 350240 h 6580513"/>
              <a:gd name="connsiteX5281" fmla="*/ 15283455 w 21876926"/>
              <a:gd name="connsiteY5281" fmla="*/ 317321 h 6580513"/>
              <a:gd name="connsiteX5282" fmla="*/ 15328049 w 21876926"/>
              <a:gd name="connsiteY5282" fmla="*/ 358165 h 6580513"/>
              <a:gd name="connsiteX5283" fmla="*/ 15391901 w 21876926"/>
              <a:gd name="connsiteY5283" fmla="*/ 326465 h 6580513"/>
              <a:gd name="connsiteX5284" fmla="*/ 15446631 w 21876926"/>
              <a:gd name="connsiteY5284" fmla="*/ 355422 h 6580513"/>
              <a:gd name="connsiteX5285" fmla="*/ 15544943 w 21876926"/>
              <a:gd name="connsiteY5285" fmla="*/ 340791 h 6580513"/>
              <a:gd name="connsiteX5286" fmla="*/ 15597647 w 21876926"/>
              <a:gd name="connsiteY5286" fmla="*/ 361518 h 6580513"/>
              <a:gd name="connsiteX5287" fmla="*/ 15653391 w 21876926"/>
              <a:gd name="connsiteY5287" fmla="*/ 340791 h 6580513"/>
              <a:gd name="connsiteX5288" fmla="*/ 15726363 w 21876926"/>
              <a:gd name="connsiteY5288" fmla="*/ 370662 h 6580513"/>
              <a:gd name="connsiteX5289" fmla="*/ 15887515 w 21876926"/>
              <a:gd name="connsiteY5289" fmla="*/ 364566 h 6580513"/>
              <a:gd name="connsiteX5290" fmla="*/ 15897649 w 21876926"/>
              <a:gd name="connsiteY5290" fmla="*/ 408763 h 6580513"/>
              <a:gd name="connsiteX5291" fmla="*/ 16037515 w 21876926"/>
              <a:gd name="connsiteY5291" fmla="*/ 397181 h 6580513"/>
              <a:gd name="connsiteX5292" fmla="*/ 16006095 w 21876926"/>
              <a:gd name="connsiteY5292" fmla="*/ 347192 h 6580513"/>
              <a:gd name="connsiteX5293" fmla="*/ 16191571 w 21876926"/>
              <a:gd name="connsiteY5293" fmla="*/ 367310 h 6580513"/>
              <a:gd name="connsiteX5294" fmla="*/ 16131773 w 21876926"/>
              <a:gd name="connsiteY5294" fmla="*/ 309091 h 6580513"/>
              <a:gd name="connsiteX5295" fmla="*/ 16019271 w 21876926"/>
              <a:gd name="connsiteY5295" fmla="*/ 334695 h 6580513"/>
              <a:gd name="connsiteX5296" fmla="*/ 16368939 w 21876926"/>
              <a:gd name="connsiteY5296" fmla="*/ 246606 h 6580513"/>
              <a:gd name="connsiteX5297" fmla="*/ 16162179 w 21876926"/>
              <a:gd name="connsiteY5297" fmla="*/ 191435 h 6580513"/>
              <a:gd name="connsiteX5298" fmla="*/ 16078057 w 21876926"/>
              <a:gd name="connsiteY5298" fmla="*/ 235633 h 6580513"/>
              <a:gd name="connsiteX5299" fmla="*/ 16061839 w 21876926"/>
              <a:gd name="connsiteY5299" fmla="*/ 182291 h 6580513"/>
              <a:gd name="connsiteX5300" fmla="*/ 15904743 w 21876926"/>
              <a:gd name="connsiteY5300" fmla="*/ 249959 h 6580513"/>
              <a:gd name="connsiteX5301" fmla="*/ 15830757 w 21876926"/>
              <a:gd name="connsiteY5301" fmla="*/ 238681 h 6580513"/>
              <a:gd name="connsiteX5302" fmla="*/ 15852041 w 21876926"/>
              <a:gd name="connsiteY5302" fmla="*/ 218259 h 6580513"/>
              <a:gd name="connsiteX5303" fmla="*/ 15760823 w 21876926"/>
              <a:gd name="connsiteY5303" fmla="*/ 235633 h 6580513"/>
              <a:gd name="connsiteX5304" fmla="*/ 15629067 w 21876926"/>
              <a:gd name="connsiteY5304" fmla="*/ 253007 h 6580513"/>
              <a:gd name="connsiteX5305" fmla="*/ 15437511 w 21876926"/>
              <a:gd name="connsiteY5305" fmla="*/ 262151 h 6580513"/>
              <a:gd name="connsiteX5306" fmla="*/ 15419267 w 21876926"/>
              <a:gd name="connsiteY5306" fmla="*/ 226488 h 6580513"/>
              <a:gd name="connsiteX5307" fmla="*/ 15223655 w 21876926"/>
              <a:gd name="connsiteY5307" fmla="*/ 226488 h 6580513"/>
              <a:gd name="connsiteX5308" fmla="*/ 15384807 w 21876926"/>
              <a:gd name="connsiteY5308" fmla="*/ 177109 h 6580513"/>
              <a:gd name="connsiteX5309" fmla="*/ 15367577 w 21876926"/>
              <a:gd name="connsiteY5309" fmla="*/ 153944 h 6580513"/>
              <a:gd name="connsiteX5310" fmla="*/ 15317915 w 21876926"/>
              <a:gd name="connsiteY5310" fmla="*/ 147543 h 6580513"/>
              <a:gd name="connsiteX5311" fmla="*/ 15226697 w 21876926"/>
              <a:gd name="connsiteY5311" fmla="*/ 164917 h 6580513"/>
              <a:gd name="connsiteX5312" fmla="*/ 15137507 w 21876926"/>
              <a:gd name="connsiteY5312" fmla="*/ 232280 h 6580513"/>
              <a:gd name="connsiteX5313" fmla="*/ 15102033 w 21876926"/>
              <a:gd name="connsiteY5313" fmla="*/ 199970 h 6580513"/>
              <a:gd name="connsiteX5314" fmla="*/ 15430415 w 21876926"/>
              <a:gd name="connsiteY5314" fmla="*/ 112490 h 6580513"/>
              <a:gd name="connsiteX5315" fmla="*/ 15486159 w 21876926"/>
              <a:gd name="connsiteY5315" fmla="*/ 114929 h 6580513"/>
              <a:gd name="connsiteX5316" fmla="*/ 15530755 w 21876926"/>
              <a:gd name="connsiteY5316" fmla="*/ 156687 h 6580513"/>
              <a:gd name="connsiteX5317" fmla="*/ 15558119 w 21876926"/>
              <a:gd name="connsiteY5317" fmla="*/ 117672 h 6580513"/>
              <a:gd name="connsiteX5318" fmla="*/ 15580417 w 21876926"/>
              <a:gd name="connsiteY5318" fmla="*/ 144190 h 6580513"/>
              <a:gd name="connsiteX5319" fmla="*/ 15621971 w 21876926"/>
              <a:gd name="connsiteY5319" fmla="*/ 103346 h 6580513"/>
              <a:gd name="connsiteX5320" fmla="*/ 15635147 w 21876926"/>
              <a:gd name="connsiteY5320" fmla="*/ 121025 h 6580513"/>
              <a:gd name="connsiteX5321" fmla="*/ 15873325 w 21876926"/>
              <a:gd name="connsiteY5321" fmla="*/ 83229 h 6580513"/>
              <a:gd name="connsiteX5322" fmla="*/ 16078057 w 21876926"/>
              <a:gd name="connsiteY5322" fmla="*/ 85972 h 6580513"/>
              <a:gd name="connsiteX5323" fmla="*/ 16176367 w 21876926"/>
              <a:gd name="connsiteY5323" fmla="*/ 76828 h 6580513"/>
              <a:gd name="connsiteX5324" fmla="*/ 16211843 w 21876926"/>
              <a:gd name="connsiteY5324" fmla="*/ 46956 h 6580513"/>
              <a:gd name="connsiteX5325" fmla="*/ 16196639 w 21876926"/>
              <a:gd name="connsiteY5325" fmla="*/ 21657 h 6580513"/>
              <a:gd name="connsiteX5326" fmla="*/ 16246303 w 21876926"/>
              <a:gd name="connsiteY5326" fmla="*/ 26839 h 6580513"/>
              <a:gd name="connsiteX5327" fmla="*/ 16543263 w 21876926"/>
              <a:gd name="connsiteY5327" fmla="*/ 29887 h 6580513"/>
              <a:gd name="connsiteX5328" fmla="*/ 16515899 w 21876926"/>
              <a:gd name="connsiteY5328" fmla="*/ 46956 h 6580513"/>
              <a:gd name="connsiteX5329" fmla="*/ 16507791 w 21876926"/>
              <a:gd name="connsiteY5329" fmla="*/ 68903 h 6580513"/>
              <a:gd name="connsiteX5330" fmla="*/ 16526035 w 21876926"/>
              <a:gd name="connsiteY5330" fmla="*/ 65855 h 6580513"/>
              <a:gd name="connsiteX5331" fmla="*/ 16533129 w 21876926"/>
              <a:gd name="connsiteY5331" fmla="*/ 100298 h 6580513"/>
              <a:gd name="connsiteX5332" fmla="*/ 16718603 w 21876926"/>
              <a:gd name="connsiteY5332" fmla="*/ 85972 h 6580513"/>
              <a:gd name="connsiteX5333" fmla="*/ 16699347 w 21876926"/>
              <a:gd name="connsiteY5333" fmla="*/ 76828 h 6580513"/>
              <a:gd name="connsiteX5334" fmla="*/ 16705427 w 21876926"/>
              <a:gd name="connsiteY5334" fmla="*/ 74999 h 6580513"/>
              <a:gd name="connsiteX5335" fmla="*/ 16746983 w 21876926"/>
              <a:gd name="connsiteY5335" fmla="*/ 37203 h 6580513"/>
              <a:gd name="connsiteX5336" fmla="*/ 16751035 w 21876926"/>
              <a:gd name="connsiteY5336" fmla="*/ 57320 h 6580513"/>
              <a:gd name="connsiteX5337" fmla="*/ 16913199 w 21876926"/>
              <a:gd name="connsiteY5337" fmla="*/ 50309 h 6580513"/>
              <a:gd name="connsiteX5338" fmla="*/ 16937523 w 21876926"/>
              <a:gd name="connsiteY5338" fmla="*/ 15256 h 6580513"/>
              <a:gd name="connsiteX5339" fmla="*/ 17039891 w 21876926"/>
              <a:gd name="connsiteY5339" fmla="*/ 14952 h 6580513"/>
              <a:gd name="connsiteX5340" fmla="*/ 17072323 w 21876926"/>
              <a:gd name="connsiteY5340" fmla="*/ 20438 h 6580513"/>
              <a:gd name="connsiteX5341" fmla="*/ 17057119 w 21876926"/>
              <a:gd name="connsiteY5341" fmla="*/ 32630 h 6580513"/>
              <a:gd name="connsiteX5342" fmla="*/ 17065227 w 21876926"/>
              <a:gd name="connsiteY5342" fmla="*/ 37812 h 6580513"/>
              <a:gd name="connsiteX5343" fmla="*/ 17057119 w 21876926"/>
              <a:gd name="connsiteY5343" fmla="*/ 41165 h 6580513"/>
              <a:gd name="connsiteX5344" fmla="*/ 17017595 w 21876926"/>
              <a:gd name="connsiteY5344" fmla="*/ 58539 h 6580513"/>
              <a:gd name="connsiteX5345" fmla="*/ 17025703 w 21876926"/>
              <a:gd name="connsiteY5345" fmla="*/ 15256 h 6580513"/>
              <a:gd name="connsiteX5346" fmla="*/ 17039891 w 21876926"/>
              <a:gd name="connsiteY5346" fmla="*/ 14952 h 6580513"/>
              <a:gd name="connsiteX5347" fmla="*/ 10352661 w 21876926"/>
              <a:gd name="connsiteY5347" fmla="*/ 321 h 6580513"/>
              <a:gd name="connsiteX5348" fmla="*/ 10382053 w 21876926"/>
              <a:gd name="connsiteY5348" fmla="*/ 14647 h 6580513"/>
              <a:gd name="connsiteX5349" fmla="*/ 10372932 w 21876926"/>
              <a:gd name="connsiteY5349" fmla="*/ 58539 h 6580513"/>
              <a:gd name="connsiteX5350" fmla="*/ 10372932 w 21876926"/>
              <a:gd name="connsiteY5350" fmla="*/ 32021 h 6580513"/>
              <a:gd name="connsiteX5351" fmla="*/ 10350634 w 21876926"/>
              <a:gd name="connsiteY5351" fmla="*/ 17695 h 6580513"/>
              <a:gd name="connsiteX5352" fmla="*/ 10352661 w 21876926"/>
              <a:gd name="connsiteY5352" fmla="*/ 321 h 658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Lst>
            <a:rect l="l" t="t" r="r" b="b"/>
            <a:pathLst>
              <a:path w="21876926" h="6580513">
                <a:moveTo>
                  <a:pt x="11139155" y="6480841"/>
                </a:moveTo>
                <a:cubicBezTo>
                  <a:pt x="11132061" y="6492424"/>
                  <a:pt x="11128007" y="6507055"/>
                  <a:pt x="11132061" y="6524124"/>
                </a:cubicBezTo>
                <a:cubicBezTo>
                  <a:pt x="11108750" y="6532658"/>
                  <a:pt x="11108750" y="6513456"/>
                  <a:pt x="11085439" y="6522295"/>
                </a:cubicBezTo>
                <a:cubicBezTo>
                  <a:pt x="11085439" y="6513456"/>
                  <a:pt x="11092533" y="6512846"/>
                  <a:pt x="11100642" y="6509798"/>
                </a:cubicBezTo>
                <a:cubicBezTo>
                  <a:pt x="11100642" y="6504006"/>
                  <a:pt x="11097601" y="6504311"/>
                  <a:pt x="11093547" y="6501568"/>
                </a:cubicBezTo>
                <a:cubicBezTo>
                  <a:pt x="11093547" y="6493033"/>
                  <a:pt x="11100642" y="6498520"/>
                  <a:pt x="11100642" y="6501568"/>
                </a:cubicBezTo>
                <a:cubicBezTo>
                  <a:pt x="11123953" y="6507359"/>
                  <a:pt x="11112804" y="6478098"/>
                  <a:pt x="11139155" y="6480841"/>
                </a:cubicBezTo>
                <a:close/>
                <a:moveTo>
                  <a:pt x="11145237" y="6464077"/>
                </a:moveTo>
                <a:cubicBezTo>
                  <a:pt x="11146250" y="6465296"/>
                  <a:pt x="11147264" y="6467430"/>
                  <a:pt x="11148277" y="6468954"/>
                </a:cubicBezTo>
                <a:cubicBezTo>
                  <a:pt x="11147264" y="6469868"/>
                  <a:pt x="11147264" y="6470173"/>
                  <a:pt x="11147264" y="6471087"/>
                </a:cubicBezTo>
                <a:cubicBezTo>
                  <a:pt x="11145237" y="6469258"/>
                  <a:pt x="11145237" y="6466515"/>
                  <a:pt x="11145237" y="6464077"/>
                </a:cubicBezTo>
                <a:close/>
                <a:moveTo>
                  <a:pt x="14789867" y="6453408"/>
                </a:moveTo>
                <a:cubicBezTo>
                  <a:pt x="14779733" y="6454628"/>
                  <a:pt x="14770611" y="6466210"/>
                  <a:pt x="14775679" y="6485413"/>
                </a:cubicBezTo>
                <a:lnTo>
                  <a:pt x="14809125" y="6483280"/>
                </a:lnTo>
                <a:cubicBezTo>
                  <a:pt x="14812167" y="6461943"/>
                  <a:pt x="14801017" y="6452189"/>
                  <a:pt x="14789867" y="6453408"/>
                </a:cubicBezTo>
                <a:close/>
                <a:moveTo>
                  <a:pt x="11137128" y="6453408"/>
                </a:moveTo>
                <a:cubicBezTo>
                  <a:pt x="11142196" y="6453408"/>
                  <a:pt x="11143210" y="6458895"/>
                  <a:pt x="11145237" y="6464077"/>
                </a:cubicBezTo>
                <a:cubicBezTo>
                  <a:pt x="11142196" y="6461638"/>
                  <a:pt x="11139155" y="6459809"/>
                  <a:pt x="11137128" y="6453408"/>
                </a:cubicBezTo>
                <a:close/>
                <a:moveTo>
                  <a:pt x="15094939" y="6438168"/>
                </a:moveTo>
                <a:cubicBezTo>
                  <a:pt x="15091899" y="6441216"/>
                  <a:pt x="15088857" y="6443045"/>
                  <a:pt x="15086831" y="6448227"/>
                </a:cubicBezTo>
                <a:cubicBezTo>
                  <a:pt x="15086831" y="6440302"/>
                  <a:pt x="15089871" y="6438778"/>
                  <a:pt x="15094939" y="6438168"/>
                </a:cubicBezTo>
                <a:close/>
                <a:moveTo>
                  <a:pt x="15094939" y="6437254"/>
                </a:moveTo>
                <a:cubicBezTo>
                  <a:pt x="15095951" y="6437254"/>
                  <a:pt x="15096967" y="6436949"/>
                  <a:pt x="15096967" y="6437254"/>
                </a:cubicBezTo>
                <a:cubicBezTo>
                  <a:pt x="15095951" y="6437254"/>
                  <a:pt x="15095951" y="6437863"/>
                  <a:pt x="15094939" y="6438168"/>
                </a:cubicBezTo>
                <a:cubicBezTo>
                  <a:pt x="15094939" y="6437863"/>
                  <a:pt x="15094939" y="6437558"/>
                  <a:pt x="15094939" y="6437254"/>
                </a:cubicBezTo>
                <a:close/>
                <a:moveTo>
                  <a:pt x="14741219" y="6411345"/>
                </a:moveTo>
                <a:cubicBezTo>
                  <a:pt x="14740205" y="6412259"/>
                  <a:pt x="14739191" y="6412564"/>
                  <a:pt x="14739191" y="6413479"/>
                </a:cubicBezTo>
                <a:cubicBezTo>
                  <a:pt x="14740205" y="6413479"/>
                  <a:pt x="14740205" y="6413479"/>
                  <a:pt x="14741219" y="6413479"/>
                </a:cubicBezTo>
                <a:cubicBezTo>
                  <a:pt x="14741219" y="6412869"/>
                  <a:pt x="14741219" y="6411955"/>
                  <a:pt x="14741219" y="6411345"/>
                </a:cubicBezTo>
                <a:close/>
                <a:moveTo>
                  <a:pt x="16761171" y="6407382"/>
                </a:moveTo>
                <a:cubicBezTo>
                  <a:pt x="16755091" y="6408906"/>
                  <a:pt x="16751035" y="6414088"/>
                  <a:pt x="16746983" y="6425061"/>
                </a:cubicBezTo>
                <a:cubicBezTo>
                  <a:pt x="16773335" y="6413174"/>
                  <a:pt x="16761171" y="6459505"/>
                  <a:pt x="16783471" y="6454323"/>
                </a:cubicBezTo>
                <a:cubicBezTo>
                  <a:pt x="16777387" y="6425366"/>
                  <a:pt x="16835159" y="6459809"/>
                  <a:pt x="16828063" y="6427805"/>
                </a:cubicBezTo>
                <a:cubicBezTo>
                  <a:pt x="16802727" y="6429633"/>
                  <a:pt x="16778403" y="6402810"/>
                  <a:pt x="16761171" y="6407382"/>
                </a:cubicBezTo>
                <a:close/>
                <a:moveTo>
                  <a:pt x="12400993" y="6406163"/>
                </a:moveTo>
                <a:cubicBezTo>
                  <a:pt x="12397951" y="6405554"/>
                  <a:pt x="12393899" y="6405858"/>
                  <a:pt x="12389843" y="6407382"/>
                </a:cubicBezTo>
                <a:cubicBezTo>
                  <a:pt x="12382749" y="6410430"/>
                  <a:pt x="12377681" y="6417746"/>
                  <a:pt x="12375655" y="6425061"/>
                </a:cubicBezTo>
                <a:cubicBezTo>
                  <a:pt x="12386803" y="6436644"/>
                  <a:pt x="12411127" y="6436034"/>
                  <a:pt x="12411127" y="6412564"/>
                </a:cubicBezTo>
                <a:cubicBezTo>
                  <a:pt x="12408087" y="6408906"/>
                  <a:pt x="12405047" y="6407078"/>
                  <a:pt x="12400993" y="6406163"/>
                </a:cubicBezTo>
                <a:close/>
                <a:moveTo>
                  <a:pt x="11234427" y="6403420"/>
                </a:moveTo>
                <a:cubicBezTo>
                  <a:pt x="11214156" y="6400677"/>
                  <a:pt x="11158412" y="6421099"/>
                  <a:pt x="11161453" y="6471087"/>
                </a:cubicBezTo>
                <a:cubicBezTo>
                  <a:pt x="11168548" y="6456152"/>
                  <a:pt x="11213143" y="6427500"/>
                  <a:pt x="11223278" y="6439082"/>
                </a:cubicBezTo>
                <a:cubicBezTo>
                  <a:pt x="11203007" y="6418660"/>
                  <a:pt x="11234427" y="6424147"/>
                  <a:pt x="11234427" y="6403420"/>
                </a:cubicBezTo>
                <a:close/>
                <a:moveTo>
                  <a:pt x="10930370" y="6397019"/>
                </a:moveTo>
                <a:cubicBezTo>
                  <a:pt x="10927329" y="6430548"/>
                  <a:pt x="10949627" y="6445483"/>
                  <a:pt x="10978005" y="6457371"/>
                </a:cubicBezTo>
                <a:cubicBezTo>
                  <a:pt x="10974965" y="6478707"/>
                  <a:pt x="10927329" y="6427500"/>
                  <a:pt x="10927329" y="6469868"/>
                </a:cubicBezTo>
                <a:cubicBezTo>
                  <a:pt x="10901991" y="6460724"/>
                  <a:pt x="10927329" y="6432681"/>
                  <a:pt x="10909086" y="6423842"/>
                </a:cubicBezTo>
                <a:cubicBezTo>
                  <a:pt x="10906045" y="6405554"/>
                  <a:pt x="10930370" y="6415307"/>
                  <a:pt x="10930370" y="6397019"/>
                </a:cubicBezTo>
                <a:close/>
                <a:moveTo>
                  <a:pt x="14786827" y="6390008"/>
                </a:moveTo>
                <a:cubicBezTo>
                  <a:pt x="14779733" y="6395190"/>
                  <a:pt x="14771625" y="6402505"/>
                  <a:pt x="14763515" y="6409516"/>
                </a:cubicBezTo>
                <a:cubicBezTo>
                  <a:pt x="14776691" y="6405858"/>
                  <a:pt x="14786827" y="6400677"/>
                  <a:pt x="14790883" y="6390008"/>
                </a:cubicBezTo>
                <a:cubicBezTo>
                  <a:pt x="14790883" y="6388789"/>
                  <a:pt x="14787841" y="6390923"/>
                  <a:pt x="14786827" y="6390008"/>
                </a:cubicBezTo>
                <a:close/>
                <a:moveTo>
                  <a:pt x="11147264" y="6382998"/>
                </a:moveTo>
                <a:cubicBezTo>
                  <a:pt x="11129020" y="6388789"/>
                  <a:pt x="11119899" y="6403725"/>
                  <a:pt x="11108750" y="6412564"/>
                </a:cubicBezTo>
                <a:cubicBezTo>
                  <a:pt x="11126993" y="6403725"/>
                  <a:pt x="11122939" y="6429938"/>
                  <a:pt x="11137128" y="6426890"/>
                </a:cubicBezTo>
                <a:cubicBezTo>
                  <a:pt x="11125980" y="6394580"/>
                  <a:pt x="11153345" y="6409211"/>
                  <a:pt x="11147264" y="6382998"/>
                </a:cubicBezTo>
                <a:close/>
                <a:moveTo>
                  <a:pt x="11490847" y="6375073"/>
                </a:moveTo>
                <a:cubicBezTo>
                  <a:pt x="11488821" y="6374768"/>
                  <a:pt x="11485781" y="6376902"/>
                  <a:pt x="11482739" y="6382998"/>
                </a:cubicBezTo>
                <a:cubicBezTo>
                  <a:pt x="11475645" y="6415307"/>
                  <a:pt x="11517199" y="6415307"/>
                  <a:pt x="11517199" y="6388789"/>
                </a:cubicBezTo>
                <a:cubicBezTo>
                  <a:pt x="11507065" y="6391837"/>
                  <a:pt x="11500983" y="6384827"/>
                  <a:pt x="11496929" y="6379645"/>
                </a:cubicBezTo>
                <a:cubicBezTo>
                  <a:pt x="11494903" y="6377206"/>
                  <a:pt x="11492875" y="6375073"/>
                  <a:pt x="11490847" y="6375073"/>
                </a:cubicBezTo>
                <a:close/>
                <a:moveTo>
                  <a:pt x="11394563" y="6371720"/>
                </a:moveTo>
                <a:cubicBezTo>
                  <a:pt x="11388483" y="6370501"/>
                  <a:pt x="11385443" y="6372939"/>
                  <a:pt x="11388483" y="6380864"/>
                </a:cubicBezTo>
                <a:lnTo>
                  <a:pt x="11401659" y="6380864"/>
                </a:lnTo>
                <a:cubicBezTo>
                  <a:pt x="11391523" y="6398543"/>
                  <a:pt x="11405711" y="6391837"/>
                  <a:pt x="11405711" y="6415307"/>
                </a:cubicBezTo>
                <a:cubicBezTo>
                  <a:pt x="11448279" y="6411040"/>
                  <a:pt x="11410779" y="6375682"/>
                  <a:pt x="11394563" y="6371720"/>
                </a:cubicBezTo>
                <a:close/>
                <a:moveTo>
                  <a:pt x="14568919" y="6366538"/>
                </a:moveTo>
                <a:cubicBezTo>
                  <a:pt x="14587163" y="6369586"/>
                  <a:pt x="14605407" y="6375378"/>
                  <a:pt x="14609461" y="6399153"/>
                </a:cubicBezTo>
                <a:cubicBezTo>
                  <a:pt x="14591217" y="6384217"/>
                  <a:pt x="14587163" y="6381169"/>
                  <a:pt x="14564867" y="6393056"/>
                </a:cubicBezTo>
                <a:cubicBezTo>
                  <a:pt x="14568919" y="6387265"/>
                  <a:pt x="14568919" y="6378426"/>
                  <a:pt x="14568919" y="6366538"/>
                </a:cubicBezTo>
                <a:close/>
                <a:moveTo>
                  <a:pt x="14978383" y="6358308"/>
                </a:moveTo>
                <a:cubicBezTo>
                  <a:pt x="14933787" y="6381474"/>
                  <a:pt x="14848651" y="6333314"/>
                  <a:pt x="14802031" y="6386046"/>
                </a:cubicBezTo>
                <a:cubicBezTo>
                  <a:pt x="14828383" y="6374158"/>
                  <a:pt x="14830409" y="6399762"/>
                  <a:pt x="14839531" y="6415307"/>
                </a:cubicBezTo>
                <a:cubicBezTo>
                  <a:pt x="14876019" y="6392752"/>
                  <a:pt x="14914531" y="6428719"/>
                  <a:pt x="14961153" y="6425061"/>
                </a:cubicBezTo>
                <a:cubicBezTo>
                  <a:pt x="14959127" y="6395800"/>
                  <a:pt x="14964195" y="6375682"/>
                  <a:pt x="14978383" y="6358308"/>
                </a:cubicBezTo>
                <a:close/>
                <a:moveTo>
                  <a:pt x="8915484" y="6345202"/>
                </a:moveTo>
                <a:cubicBezTo>
                  <a:pt x="8949944" y="6353736"/>
                  <a:pt x="8968188" y="6390923"/>
                  <a:pt x="8995553" y="6408297"/>
                </a:cubicBezTo>
                <a:cubicBezTo>
                  <a:pt x="9009742" y="6405249"/>
                  <a:pt x="9005688" y="6385436"/>
                  <a:pt x="9023931" y="6379645"/>
                </a:cubicBezTo>
                <a:cubicBezTo>
                  <a:pt x="9048256" y="6397019"/>
                  <a:pt x="9051297" y="6420489"/>
                  <a:pt x="9092851" y="6400372"/>
                </a:cubicBezTo>
                <a:cubicBezTo>
                  <a:pt x="9099946" y="6408906"/>
                  <a:pt x="9096905" y="6431462"/>
                  <a:pt x="9115149" y="6425671"/>
                </a:cubicBezTo>
                <a:cubicBezTo>
                  <a:pt x="9121230" y="6448531"/>
                  <a:pt x="9102986" y="6442130"/>
                  <a:pt x="9102986" y="6459505"/>
                </a:cubicBezTo>
                <a:cubicBezTo>
                  <a:pt x="9107040" y="6476574"/>
                  <a:pt x="9134405" y="6459505"/>
                  <a:pt x="9138460" y="6473830"/>
                </a:cubicBezTo>
                <a:cubicBezTo>
                  <a:pt x="9099946" y="6496691"/>
                  <a:pt x="9068526" y="6508579"/>
                  <a:pt x="9012783" y="6508579"/>
                </a:cubicBezTo>
                <a:cubicBezTo>
                  <a:pt x="9009742" y="6482975"/>
                  <a:pt x="8988458" y="6482670"/>
                  <a:pt x="8964134" y="6488461"/>
                </a:cubicBezTo>
                <a:cubicBezTo>
                  <a:pt x="8968188" y="6471087"/>
                  <a:pt x="8971228" y="6453713"/>
                  <a:pt x="8995553" y="6459505"/>
                </a:cubicBezTo>
                <a:cubicBezTo>
                  <a:pt x="8988458" y="6436644"/>
                  <a:pt x="8961093" y="6442740"/>
                  <a:pt x="8939809" y="6439997"/>
                </a:cubicBezTo>
                <a:cubicBezTo>
                  <a:pt x="8932714" y="6385436"/>
                  <a:pt x="8911430" y="6396714"/>
                  <a:pt x="8915484" y="6345202"/>
                </a:cubicBezTo>
                <a:close/>
                <a:moveTo>
                  <a:pt x="12544913" y="6342458"/>
                </a:moveTo>
                <a:cubicBezTo>
                  <a:pt x="12515521" y="6346726"/>
                  <a:pt x="12485115" y="6364100"/>
                  <a:pt x="12472953" y="6388789"/>
                </a:cubicBezTo>
                <a:cubicBezTo>
                  <a:pt x="12511467" y="6403420"/>
                  <a:pt x="12564171" y="6368367"/>
                  <a:pt x="12605723" y="6359528"/>
                </a:cubicBezTo>
                <a:cubicBezTo>
                  <a:pt x="12598631" y="6350688"/>
                  <a:pt x="12587481" y="6345202"/>
                  <a:pt x="12574305" y="6342763"/>
                </a:cubicBezTo>
                <a:cubicBezTo>
                  <a:pt x="12565183" y="6340934"/>
                  <a:pt x="12555047" y="6340934"/>
                  <a:pt x="12544913" y="6342458"/>
                </a:cubicBezTo>
                <a:close/>
                <a:moveTo>
                  <a:pt x="13255393" y="6341849"/>
                </a:moveTo>
                <a:lnTo>
                  <a:pt x="13259447" y="6375682"/>
                </a:lnTo>
                <a:lnTo>
                  <a:pt x="13228027" y="6379035"/>
                </a:lnTo>
                <a:cubicBezTo>
                  <a:pt x="13223975" y="6356479"/>
                  <a:pt x="13235123" y="6344897"/>
                  <a:pt x="13255393" y="6341849"/>
                </a:cubicBezTo>
                <a:close/>
                <a:moveTo>
                  <a:pt x="13136811" y="6340934"/>
                </a:moveTo>
                <a:cubicBezTo>
                  <a:pt x="13148973" y="6342153"/>
                  <a:pt x="13170257" y="6356784"/>
                  <a:pt x="13168231" y="6379035"/>
                </a:cubicBezTo>
                <a:cubicBezTo>
                  <a:pt x="13150999" y="6373549"/>
                  <a:pt x="13144919" y="6349164"/>
                  <a:pt x="13127689" y="6343982"/>
                </a:cubicBezTo>
                <a:cubicBezTo>
                  <a:pt x="13128703" y="6341239"/>
                  <a:pt x="13131743" y="6340325"/>
                  <a:pt x="13136811" y="6340934"/>
                </a:cubicBezTo>
                <a:close/>
                <a:moveTo>
                  <a:pt x="11070236" y="6336972"/>
                </a:moveTo>
                <a:cubicBezTo>
                  <a:pt x="11060101" y="6339715"/>
                  <a:pt x="11042871" y="6336057"/>
                  <a:pt x="11042871" y="6347945"/>
                </a:cubicBezTo>
                <a:cubicBezTo>
                  <a:pt x="11070236" y="6342153"/>
                  <a:pt x="11046925" y="6365319"/>
                  <a:pt x="11049965" y="6382998"/>
                </a:cubicBezTo>
                <a:lnTo>
                  <a:pt x="11070236" y="6380864"/>
                </a:lnTo>
                <a:cubicBezTo>
                  <a:pt x="11070236" y="6360442"/>
                  <a:pt x="11056047" y="6354346"/>
                  <a:pt x="11070236" y="6336972"/>
                </a:cubicBezTo>
                <a:close/>
                <a:moveTo>
                  <a:pt x="12752685" y="6330571"/>
                </a:moveTo>
                <a:cubicBezTo>
                  <a:pt x="12738495" y="6371720"/>
                  <a:pt x="12714171" y="6345202"/>
                  <a:pt x="12682751" y="6345202"/>
                </a:cubicBezTo>
                <a:cubicBezTo>
                  <a:pt x="12693901" y="6365624"/>
                  <a:pt x="12679711" y="6375073"/>
                  <a:pt x="12689847" y="6380864"/>
                </a:cubicBezTo>
                <a:cubicBezTo>
                  <a:pt x="12704035" y="6351603"/>
                  <a:pt x="12707077" y="6391837"/>
                  <a:pt x="12700995" y="6388789"/>
                </a:cubicBezTo>
                <a:cubicBezTo>
                  <a:pt x="12721267" y="6394580"/>
                  <a:pt x="12798295" y="6374463"/>
                  <a:pt x="12752685" y="6330571"/>
                </a:cubicBezTo>
                <a:close/>
                <a:moveTo>
                  <a:pt x="11803015" y="6329656"/>
                </a:moveTo>
                <a:cubicBezTo>
                  <a:pt x="11792879" y="6329352"/>
                  <a:pt x="11784771" y="6333314"/>
                  <a:pt x="11782743" y="6347945"/>
                </a:cubicBezTo>
                <a:cubicBezTo>
                  <a:pt x="11799973" y="6353736"/>
                  <a:pt x="11838487" y="6377816"/>
                  <a:pt x="11831391" y="6336972"/>
                </a:cubicBezTo>
                <a:cubicBezTo>
                  <a:pt x="11825311" y="6335448"/>
                  <a:pt x="11813149" y="6329961"/>
                  <a:pt x="11803015" y="6329656"/>
                </a:cubicBezTo>
                <a:close/>
                <a:moveTo>
                  <a:pt x="10264484" y="6318683"/>
                </a:moveTo>
                <a:cubicBezTo>
                  <a:pt x="10264484" y="6337886"/>
                  <a:pt x="10221916" y="6364709"/>
                  <a:pt x="10210768" y="6345202"/>
                </a:cubicBezTo>
                <a:cubicBezTo>
                  <a:pt x="10210768" y="6312892"/>
                  <a:pt x="10242187" y="6337886"/>
                  <a:pt x="10264484" y="6318683"/>
                </a:cubicBezTo>
                <a:close/>
                <a:moveTo>
                  <a:pt x="11752337" y="6317464"/>
                </a:moveTo>
                <a:cubicBezTo>
                  <a:pt x="11744229" y="6318074"/>
                  <a:pt x="11737135" y="6327523"/>
                  <a:pt x="11740175" y="6345202"/>
                </a:cubicBezTo>
                <a:lnTo>
                  <a:pt x="11768555" y="6341849"/>
                </a:lnTo>
                <a:cubicBezTo>
                  <a:pt x="11769567" y="6324475"/>
                  <a:pt x="11761459" y="6316550"/>
                  <a:pt x="11752337" y="6317464"/>
                </a:cubicBezTo>
                <a:close/>
                <a:moveTo>
                  <a:pt x="11391523" y="6310149"/>
                </a:moveTo>
                <a:cubicBezTo>
                  <a:pt x="11374293" y="6313197"/>
                  <a:pt x="11348955" y="6309844"/>
                  <a:pt x="11353009" y="6330571"/>
                </a:cubicBezTo>
                <a:cubicBezTo>
                  <a:pt x="11370239" y="6339410"/>
                  <a:pt x="11384427" y="6333619"/>
                  <a:pt x="11391523" y="6310149"/>
                </a:cubicBezTo>
                <a:close/>
                <a:moveTo>
                  <a:pt x="13459111" y="6303748"/>
                </a:moveTo>
                <a:cubicBezTo>
                  <a:pt x="13459111" y="6303748"/>
                  <a:pt x="13460125" y="6304053"/>
                  <a:pt x="13460125" y="6303748"/>
                </a:cubicBezTo>
                <a:cubicBezTo>
                  <a:pt x="13461139" y="6304357"/>
                  <a:pt x="13460125" y="6305577"/>
                  <a:pt x="13460125" y="6306186"/>
                </a:cubicBezTo>
                <a:cubicBezTo>
                  <a:pt x="13460125" y="6305272"/>
                  <a:pt x="13459111" y="6305272"/>
                  <a:pt x="13459111" y="6303748"/>
                </a:cubicBezTo>
                <a:close/>
                <a:moveTo>
                  <a:pt x="11285103" y="6300395"/>
                </a:moveTo>
                <a:cubicBezTo>
                  <a:pt x="11262805" y="6304967"/>
                  <a:pt x="11242535" y="6323255"/>
                  <a:pt x="11258751" y="6338801"/>
                </a:cubicBezTo>
                <a:cubicBezTo>
                  <a:pt x="11265846" y="6312282"/>
                  <a:pt x="11311455" y="6333314"/>
                  <a:pt x="11307399" y="6301004"/>
                </a:cubicBezTo>
                <a:cubicBezTo>
                  <a:pt x="11300307" y="6298871"/>
                  <a:pt x="11293211" y="6298871"/>
                  <a:pt x="11285103" y="6300395"/>
                </a:cubicBezTo>
                <a:close/>
                <a:moveTo>
                  <a:pt x="13453031" y="6285764"/>
                </a:moveTo>
                <a:cubicBezTo>
                  <a:pt x="13470259" y="6282411"/>
                  <a:pt x="13469247" y="6301004"/>
                  <a:pt x="13486475" y="6291555"/>
                </a:cubicBezTo>
                <a:cubicBezTo>
                  <a:pt x="13486475" y="6303443"/>
                  <a:pt x="13471275" y="6301614"/>
                  <a:pt x="13460125" y="6303748"/>
                </a:cubicBezTo>
                <a:cubicBezTo>
                  <a:pt x="13458099" y="6297652"/>
                  <a:pt x="13457083" y="6295213"/>
                  <a:pt x="13453031" y="6285764"/>
                </a:cubicBezTo>
                <a:close/>
                <a:moveTo>
                  <a:pt x="13694249" y="6272048"/>
                </a:moveTo>
                <a:cubicBezTo>
                  <a:pt x="13687155" y="6305577"/>
                  <a:pt x="13712491" y="6294908"/>
                  <a:pt x="13729723" y="6294908"/>
                </a:cubicBezTo>
                <a:cubicBezTo>
                  <a:pt x="13733775" y="6342153"/>
                  <a:pt x="13686141" y="6300090"/>
                  <a:pt x="13671951" y="6288812"/>
                </a:cubicBezTo>
                <a:cubicBezTo>
                  <a:pt x="13653707" y="6294299"/>
                  <a:pt x="13660803" y="6316854"/>
                  <a:pt x="13676005" y="6322646"/>
                </a:cubicBezTo>
                <a:cubicBezTo>
                  <a:pt x="13671951" y="6333619"/>
                  <a:pt x="13635463" y="6322341"/>
                  <a:pt x="13635463" y="6299785"/>
                </a:cubicBezTo>
                <a:cubicBezTo>
                  <a:pt x="13656747" y="6291555"/>
                  <a:pt x="13661815" y="6269304"/>
                  <a:pt x="13694249" y="6272048"/>
                </a:cubicBezTo>
                <a:close/>
                <a:moveTo>
                  <a:pt x="11115844" y="6262903"/>
                </a:moveTo>
                <a:cubicBezTo>
                  <a:pt x="11108750" y="6292470"/>
                  <a:pt x="11081385" y="6297956"/>
                  <a:pt x="11067195" y="6318683"/>
                </a:cubicBezTo>
                <a:cubicBezTo>
                  <a:pt x="11084425" y="6318683"/>
                  <a:pt x="11087466" y="6333314"/>
                  <a:pt x="11111790" y="6324475"/>
                </a:cubicBezTo>
                <a:cubicBezTo>
                  <a:pt x="11111790" y="6309844"/>
                  <a:pt x="11130034" y="6269000"/>
                  <a:pt x="11115844" y="6262903"/>
                </a:cubicBezTo>
                <a:close/>
                <a:moveTo>
                  <a:pt x="14855747" y="6262294"/>
                </a:moveTo>
                <a:cubicBezTo>
                  <a:pt x="14851693" y="6261989"/>
                  <a:pt x="14847639" y="6261075"/>
                  <a:pt x="14844599" y="6262903"/>
                </a:cubicBezTo>
                <a:cubicBezTo>
                  <a:pt x="14845611" y="6266256"/>
                  <a:pt x="14846625" y="6267476"/>
                  <a:pt x="14846625" y="6272048"/>
                </a:cubicBezTo>
                <a:cubicBezTo>
                  <a:pt x="14844599" y="6273877"/>
                  <a:pt x="14843585" y="6269914"/>
                  <a:pt x="14842571" y="6267476"/>
                </a:cubicBezTo>
                <a:cubicBezTo>
                  <a:pt x="14838517" y="6271133"/>
                  <a:pt x="14834463" y="6276010"/>
                  <a:pt x="14834463" y="6287593"/>
                </a:cubicBezTo>
                <a:cubicBezTo>
                  <a:pt x="14844599" y="6299176"/>
                  <a:pt x="14865883" y="6301919"/>
                  <a:pt x="14890207" y="6299176"/>
                </a:cubicBezTo>
                <a:cubicBezTo>
                  <a:pt x="14882099" y="6305881"/>
                  <a:pt x="14879059" y="6311673"/>
                  <a:pt x="14872977" y="6318683"/>
                </a:cubicBezTo>
                <a:cubicBezTo>
                  <a:pt x="14909463" y="6316854"/>
                  <a:pt x="14941897" y="6312282"/>
                  <a:pt x="14966221" y="6296737"/>
                </a:cubicBezTo>
                <a:cubicBezTo>
                  <a:pt x="14925679" y="6288812"/>
                  <a:pt x="14890207" y="6277229"/>
                  <a:pt x="14855747" y="6262294"/>
                </a:cubicBezTo>
                <a:close/>
                <a:moveTo>
                  <a:pt x="13625329" y="6242786"/>
                </a:moveTo>
                <a:cubicBezTo>
                  <a:pt x="13622289" y="6276925"/>
                  <a:pt x="13583775" y="6300700"/>
                  <a:pt x="13621275" y="6319293"/>
                </a:cubicBezTo>
                <a:cubicBezTo>
                  <a:pt x="13589855" y="6307101"/>
                  <a:pt x="13486475" y="6292165"/>
                  <a:pt x="13476341" y="6379035"/>
                </a:cubicBezTo>
                <a:cubicBezTo>
                  <a:pt x="13478367" y="6342153"/>
                  <a:pt x="13472287" y="6331485"/>
                  <a:pt x="13460125" y="6306186"/>
                </a:cubicBezTo>
                <a:cubicBezTo>
                  <a:pt x="13466207" y="6319903"/>
                  <a:pt x="13487491" y="6311063"/>
                  <a:pt x="13490531" y="6328437"/>
                </a:cubicBezTo>
                <a:cubicBezTo>
                  <a:pt x="13517895" y="6263513"/>
                  <a:pt x="13577695" y="6267476"/>
                  <a:pt x="13625329" y="6242786"/>
                </a:cubicBezTo>
                <a:close/>
                <a:moveTo>
                  <a:pt x="17174691" y="6237604"/>
                </a:moveTo>
                <a:cubicBezTo>
                  <a:pt x="17128067" y="6286983"/>
                  <a:pt x="17075363" y="6251626"/>
                  <a:pt x="17022659" y="6272048"/>
                </a:cubicBezTo>
                <a:cubicBezTo>
                  <a:pt x="17042931" y="6293384"/>
                  <a:pt x="17078403" y="6297347"/>
                  <a:pt x="17105771" y="6308320"/>
                </a:cubicBezTo>
                <a:cubicBezTo>
                  <a:pt x="17095635" y="6322036"/>
                  <a:pt x="17097663" y="6348250"/>
                  <a:pt x="17109823" y="6360137"/>
                </a:cubicBezTo>
                <a:cubicBezTo>
                  <a:pt x="17159487" y="6349774"/>
                  <a:pt x="17190907" y="6350383"/>
                  <a:pt x="17234487" y="6317464"/>
                </a:cubicBezTo>
                <a:cubicBezTo>
                  <a:pt x="17207123" y="6312892"/>
                  <a:pt x="17240567" y="6294299"/>
                  <a:pt x="17231447" y="6275401"/>
                </a:cubicBezTo>
                <a:cubicBezTo>
                  <a:pt x="17219283" y="6278753"/>
                  <a:pt x="17212191" y="6272352"/>
                  <a:pt x="17207123" y="6265037"/>
                </a:cubicBezTo>
                <a:cubicBezTo>
                  <a:pt x="17197999" y="6264427"/>
                  <a:pt x="17189891" y="6256807"/>
                  <a:pt x="17188879" y="6242786"/>
                </a:cubicBezTo>
                <a:cubicBezTo>
                  <a:pt x="17184823" y="6239738"/>
                  <a:pt x="17181783" y="6236385"/>
                  <a:pt x="17174691" y="6237604"/>
                </a:cubicBezTo>
                <a:close/>
                <a:moveTo>
                  <a:pt x="14478715" y="6230594"/>
                </a:moveTo>
                <a:cubicBezTo>
                  <a:pt x="14477703" y="6234252"/>
                  <a:pt x="14475675" y="6237909"/>
                  <a:pt x="14473649" y="6241567"/>
                </a:cubicBezTo>
                <a:cubicBezTo>
                  <a:pt x="14477703" y="6241567"/>
                  <a:pt x="14482771" y="6240957"/>
                  <a:pt x="14485811" y="6240652"/>
                </a:cubicBezTo>
                <a:cubicBezTo>
                  <a:pt x="14481757" y="6237300"/>
                  <a:pt x="14478715" y="6233947"/>
                  <a:pt x="14478715" y="6230594"/>
                </a:cubicBezTo>
                <a:close/>
                <a:moveTo>
                  <a:pt x="14801017" y="6214134"/>
                </a:moveTo>
                <a:cubicBezTo>
                  <a:pt x="14804057" y="6215963"/>
                  <a:pt x="14808111" y="6215658"/>
                  <a:pt x="14811151" y="6216268"/>
                </a:cubicBezTo>
                <a:cubicBezTo>
                  <a:pt x="14812167" y="6215963"/>
                  <a:pt x="14813179" y="6215353"/>
                  <a:pt x="14813179" y="6215049"/>
                </a:cubicBezTo>
                <a:cubicBezTo>
                  <a:pt x="14809125" y="6215353"/>
                  <a:pt x="14805071" y="6214744"/>
                  <a:pt x="14801017" y="6214134"/>
                </a:cubicBezTo>
                <a:close/>
                <a:moveTo>
                  <a:pt x="11977339" y="6208343"/>
                </a:moveTo>
                <a:cubicBezTo>
                  <a:pt x="11964163" y="6206819"/>
                  <a:pt x="11949975" y="6206819"/>
                  <a:pt x="11936799" y="6208952"/>
                </a:cubicBezTo>
                <a:cubicBezTo>
                  <a:pt x="11910447" y="6213525"/>
                  <a:pt x="11887135" y="6226022"/>
                  <a:pt x="11880041" y="6253759"/>
                </a:cubicBezTo>
                <a:cubicBezTo>
                  <a:pt x="11925651" y="6227546"/>
                  <a:pt x="11991529" y="6263208"/>
                  <a:pt x="12012813" y="6216268"/>
                </a:cubicBezTo>
                <a:cubicBezTo>
                  <a:pt x="12002679" y="6212610"/>
                  <a:pt x="11991529" y="6209562"/>
                  <a:pt x="11977339" y="6208343"/>
                </a:cubicBezTo>
                <a:close/>
                <a:moveTo>
                  <a:pt x="14775679" y="6194626"/>
                </a:moveTo>
                <a:cubicBezTo>
                  <a:pt x="14752367" y="6205600"/>
                  <a:pt x="14787841" y="6210781"/>
                  <a:pt x="14787841" y="6231203"/>
                </a:cubicBezTo>
                <a:cubicBezTo>
                  <a:pt x="14785815" y="6222364"/>
                  <a:pt x="14782773" y="6212305"/>
                  <a:pt x="14785815" y="6205904"/>
                </a:cubicBezTo>
                <a:cubicBezTo>
                  <a:pt x="14782773" y="6202856"/>
                  <a:pt x="14777707" y="6201027"/>
                  <a:pt x="14775679" y="6194626"/>
                </a:cubicBezTo>
                <a:close/>
                <a:moveTo>
                  <a:pt x="11216183" y="6183349"/>
                </a:moveTo>
                <a:cubicBezTo>
                  <a:pt x="11181723" y="6183349"/>
                  <a:pt x="11181723" y="6219011"/>
                  <a:pt x="11185778" y="6257112"/>
                </a:cubicBezTo>
                <a:cubicBezTo>
                  <a:pt x="11238481" y="6259855"/>
                  <a:pt x="11188818" y="6203771"/>
                  <a:pt x="11216183" y="6183349"/>
                </a:cubicBezTo>
                <a:close/>
                <a:moveTo>
                  <a:pt x="13400327" y="6165670"/>
                </a:moveTo>
                <a:cubicBezTo>
                  <a:pt x="13401339" y="6167194"/>
                  <a:pt x="13403367" y="6166889"/>
                  <a:pt x="13403367" y="6169023"/>
                </a:cubicBezTo>
                <a:cubicBezTo>
                  <a:pt x="13403367" y="6168413"/>
                  <a:pt x="13404381" y="6168108"/>
                  <a:pt x="13404381" y="6167803"/>
                </a:cubicBezTo>
                <a:cubicBezTo>
                  <a:pt x="13403367" y="6166889"/>
                  <a:pt x="13401339" y="6166889"/>
                  <a:pt x="13400327" y="6165670"/>
                </a:cubicBezTo>
                <a:close/>
                <a:moveTo>
                  <a:pt x="11365171" y="6142504"/>
                </a:moveTo>
                <a:cubicBezTo>
                  <a:pt x="11398619" y="6172680"/>
                  <a:pt x="11331725" y="6197065"/>
                  <a:pt x="11312467" y="6172985"/>
                </a:cubicBezTo>
                <a:cubicBezTo>
                  <a:pt x="11312467" y="6154697"/>
                  <a:pt x="11320575" y="6145552"/>
                  <a:pt x="11335779" y="6145552"/>
                </a:cubicBezTo>
                <a:cubicBezTo>
                  <a:pt x="11338819" y="6151649"/>
                  <a:pt x="11331725" y="6154697"/>
                  <a:pt x="11327671" y="6154697"/>
                </a:cubicBezTo>
                <a:cubicBezTo>
                  <a:pt x="11327671" y="6154697"/>
                  <a:pt x="11372267" y="6169632"/>
                  <a:pt x="11365171" y="6142504"/>
                </a:cubicBezTo>
                <a:close/>
                <a:moveTo>
                  <a:pt x="11094560" y="6107451"/>
                </a:moveTo>
                <a:cubicBezTo>
                  <a:pt x="11074290" y="6142809"/>
                  <a:pt x="11073276" y="6169327"/>
                  <a:pt x="11063141" y="6222059"/>
                </a:cubicBezTo>
                <a:cubicBezTo>
                  <a:pt x="11070236" y="6228155"/>
                  <a:pt x="11108750" y="6247968"/>
                  <a:pt x="11091520" y="6230594"/>
                </a:cubicBezTo>
                <a:cubicBezTo>
                  <a:pt x="11081385" y="6227546"/>
                  <a:pt x="11091520" y="6215658"/>
                  <a:pt x="11098615" y="6209867"/>
                </a:cubicBezTo>
                <a:cubicBezTo>
                  <a:pt x="11126993" y="6230289"/>
                  <a:pt x="11133074" y="6216268"/>
                  <a:pt x="11161453" y="6198589"/>
                </a:cubicBezTo>
                <a:cubicBezTo>
                  <a:pt x="11133074" y="6175119"/>
                  <a:pt x="11122939" y="6127874"/>
                  <a:pt x="11094560" y="6107451"/>
                </a:cubicBezTo>
                <a:close/>
                <a:moveTo>
                  <a:pt x="11371251" y="6101355"/>
                </a:moveTo>
                <a:cubicBezTo>
                  <a:pt x="11342875" y="6110195"/>
                  <a:pt x="11307399" y="6165670"/>
                  <a:pt x="11272941" y="6136408"/>
                </a:cubicBezTo>
                <a:cubicBezTo>
                  <a:pt x="11258751" y="6180301"/>
                  <a:pt x="11251657" y="6198589"/>
                  <a:pt x="11241521" y="6242786"/>
                </a:cubicBezTo>
                <a:cubicBezTo>
                  <a:pt x="11261792" y="6230899"/>
                  <a:pt x="11248616" y="6272048"/>
                  <a:pt x="11269900" y="6260160"/>
                </a:cubicBezTo>
                <a:cubicBezTo>
                  <a:pt x="11311455" y="6183958"/>
                  <a:pt x="11398619" y="6236690"/>
                  <a:pt x="11458415" y="6172071"/>
                </a:cubicBezTo>
                <a:cubicBezTo>
                  <a:pt x="11433077" y="6154392"/>
                  <a:pt x="11394563" y="6204076"/>
                  <a:pt x="11384427" y="6142504"/>
                </a:cubicBezTo>
                <a:cubicBezTo>
                  <a:pt x="11405711" y="6124825"/>
                  <a:pt x="11425983" y="6156526"/>
                  <a:pt x="11425983" y="6112633"/>
                </a:cubicBezTo>
                <a:cubicBezTo>
                  <a:pt x="11394563" y="6124216"/>
                  <a:pt x="11391523" y="6101355"/>
                  <a:pt x="11371251" y="6101355"/>
                </a:cubicBezTo>
                <a:close/>
                <a:moveTo>
                  <a:pt x="10815841" y="6097393"/>
                </a:moveTo>
                <a:cubicBezTo>
                  <a:pt x="10839152" y="6088553"/>
                  <a:pt x="10824963" y="6126959"/>
                  <a:pt x="10852328" y="6111719"/>
                </a:cubicBezTo>
                <a:cubicBezTo>
                  <a:pt x="10856382" y="6126045"/>
                  <a:pt x="10851315" y="6131836"/>
                  <a:pt x="10846247" y="6137323"/>
                </a:cubicBezTo>
                <a:cubicBezTo>
                  <a:pt x="10849288" y="6135189"/>
                  <a:pt x="10852328" y="6132750"/>
                  <a:pt x="10855369" y="6132141"/>
                </a:cubicBezTo>
                <a:cubicBezTo>
                  <a:pt x="10865504" y="6130007"/>
                  <a:pt x="10876653" y="6133055"/>
                  <a:pt x="10880707" y="6139151"/>
                </a:cubicBezTo>
                <a:cubicBezTo>
                  <a:pt x="10876653" y="6179996"/>
                  <a:pt x="10858409" y="6159878"/>
                  <a:pt x="10837125" y="6155916"/>
                </a:cubicBezTo>
                <a:cubicBezTo>
                  <a:pt x="10837125" y="6153782"/>
                  <a:pt x="10838139" y="6152868"/>
                  <a:pt x="10838139" y="6151039"/>
                </a:cubicBezTo>
                <a:cubicBezTo>
                  <a:pt x="10828004" y="6138847"/>
                  <a:pt x="10805706" y="6115376"/>
                  <a:pt x="10815841" y="6097393"/>
                </a:cubicBezTo>
                <a:close/>
                <a:moveTo>
                  <a:pt x="14609461" y="6078800"/>
                </a:moveTo>
                <a:cubicBezTo>
                  <a:pt x="14596285" y="6077275"/>
                  <a:pt x="14591217" y="6087334"/>
                  <a:pt x="14590203" y="6100136"/>
                </a:cubicBezTo>
                <a:cubicBezTo>
                  <a:pt x="14596285" y="6096478"/>
                  <a:pt x="14603379" y="6092516"/>
                  <a:pt x="14609461" y="6089163"/>
                </a:cubicBezTo>
                <a:cubicBezTo>
                  <a:pt x="14609461" y="6085810"/>
                  <a:pt x="14611487" y="6081848"/>
                  <a:pt x="14609461" y="6078800"/>
                </a:cubicBezTo>
                <a:close/>
                <a:moveTo>
                  <a:pt x="14779733" y="6069655"/>
                </a:moveTo>
                <a:cubicBezTo>
                  <a:pt x="14766557" y="6085200"/>
                  <a:pt x="14759463" y="6106842"/>
                  <a:pt x="14732097" y="6104708"/>
                </a:cubicBezTo>
                <a:cubicBezTo>
                  <a:pt x="14743247" y="6074837"/>
                  <a:pt x="14718921" y="6077275"/>
                  <a:pt x="14695611" y="6076971"/>
                </a:cubicBezTo>
                <a:cubicBezTo>
                  <a:pt x="14691555" y="6082152"/>
                  <a:pt x="14686489" y="6087639"/>
                  <a:pt x="14680407" y="6092211"/>
                </a:cubicBezTo>
                <a:cubicBezTo>
                  <a:pt x="14713855" y="6110500"/>
                  <a:pt x="14751355" y="6114462"/>
                  <a:pt x="14802031" y="6085200"/>
                </a:cubicBezTo>
                <a:cubicBezTo>
                  <a:pt x="14797975" y="6076056"/>
                  <a:pt x="14787841" y="6073618"/>
                  <a:pt x="14779733" y="6069655"/>
                </a:cubicBezTo>
                <a:close/>
                <a:moveTo>
                  <a:pt x="9762790" y="6060511"/>
                </a:moveTo>
                <a:cubicBezTo>
                  <a:pt x="9773939" y="6081848"/>
                  <a:pt x="9779007" y="6075751"/>
                  <a:pt x="9800291" y="6066607"/>
                </a:cubicBezTo>
                <a:cubicBezTo>
                  <a:pt x="9811439" y="6090687"/>
                  <a:pt x="9777993" y="6109585"/>
                  <a:pt x="9810426" y="6103489"/>
                </a:cubicBezTo>
                <a:cubicBezTo>
                  <a:pt x="9810426" y="6136713"/>
                  <a:pt x="9774953" y="6130312"/>
                  <a:pt x="9767858" y="6151344"/>
                </a:cubicBezTo>
                <a:cubicBezTo>
                  <a:pt x="9756709" y="6142504"/>
                  <a:pt x="9756709" y="6114767"/>
                  <a:pt x="9738466" y="6117815"/>
                </a:cubicBezTo>
                <a:lnTo>
                  <a:pt x="9734412" y="6063254"/>
                </a:lnTo>
                <a:cubicBezTo>
                  <a:pt x="9741506" y="6075447"/>
                  <a:pt x="9770898" y="6112024"/>
                  <a:pt x="9762790" y="6060511"/>
                </a:cubicBezTo>
                <a:close/>
                <a:moveTo>
                  <a:pt x="11165507" y="6056244"/>
                </a:moveTo>
                <a:cubicBezTo>
                  <a:pt x="11163480" y="6054415"/>
                  <a:pt x="11160439" y="6054415"/>
                  <a:pt x="11154358" y="6057463"/>
                </a:cubicBezTo>
                <a:lnTo>
                  <a:pt x="11158412" y="6092211"/>
                </a:lnTo>
                <a:cubicBezTo>
                  <a:pt x="11168548" y="6089468"/>
                  <a:pt x="11178683" y="6083372"/>
                  <a:pt x="11181723" y="6071789"/>
                </a:cubicBezTo>
                <a:cubicBezTo>
                  <a:pt x="11165507" y="6080628"/>
                  <a:pt x="11172602" y="6061425"/>
                  <a:pt x="11165507" y="6056244"/>
                </a:cubicBezTo>
                <a:close/>
                <a:moveTo>
                  <a:pt x="19142951" y="5973031"/>
                </a:moveTo>
                <a:cubicBezTo>
                  <a:pt x="19149035" y="5972117"/>
                  <a:pt x="19154103" y="5972726"/>
                  <a:pt x="19160183" y="5973641"/>
                </a:cubicBezTo>
                <a:cubicBezTo>
                  <a:pt x="19193627" y="5979737"/>
                  <a:pt x="19227075" y="6011132"/>
                  <a:pt x="19276739" y="5990710"/>
                </a:cubicBezTo>
                <a:cubicBezTo>
                  <a:pt x="19239239" y="6023934"/>
                  <a:pt x="19166263" y="6011742"/>
                  <a:pt x="19125723" y="5978518"/>
                </a:cubicBezTo>
                <a:cubicBezTo>
                  <a:pt x="19130791" y="5975165"/>
                  <a:pt x="19136871" y="5973641"/>
                  <a:pt x="19142951" y="5973031"/>
                </a:cubicBezTo>
                <a:close/>
                <a:moveTo>
                  <a:pt x="8859741" y="5956876"/>
                </a:moveTo>
                <a:cubicBezTo>
                  <a:pt x="8843524" y="5955048"/>
                  <a:pt x="8827308" y="5957181"/>
                  <a:pt x="8818186" y="5972422"/>
                </a:cubicBezTo>
                <a:cubicBezTo>
                  <a:pt x="8838457" y="5977603"/>
                  <a:pt x="8893187" y="5989491"/>
                  <a:pt x="8906363" y="5962058"/>
                </a:cubicBezTo>
                <a:cubicBezTo>
                  <a:pt x="8893187" y="5964801"/>
                  <a:pt x="8876970" y="5959010"/>
                  <a:pt x="8859741" y="5956876"/>
                </a:cubicBezTo>
                <a:close/>
                <a:moveTo>
                  <a:pt x="20428099" y="5931577"/>
                </a:moveTo>
                <a:cubicBezTo>
                  <a:pt x="20454451" y="5932492"/>
                  <a:pt x="20479791" y="5941026"/>
                  <a:pt x="20487899" y="5964192"/>
                </a:cubicBezTo>
                <a:cubicBezTo>
                  <a:pt x="20461547" y="5956572"/>
                  <a:pt x="20412899" y="5948647"/>
                  <a:pt x="20357155" y="5944684"/>
                </a:cubicBezTo>
                <a:cubicBezTo>
                  <a:pt x="20372355" y="5937064"/>
                  <a:pt x="20400735" y="5930663"/>
                  <a:pt x="20428099" y="5931577"/>
                </a:cubicBezTo>
                <a:close/>
                <a:moveTo>
                  <a:pt x="9284407" y="5916032"/>
                </a:moveTo>
                <a:cubicBezTo>
                  <a:pt x="9275285" y="5949561"/>
                  <a:pt x="9202312" y="5912984"/>
                  <a:pt x="9205352" y="5955048"/>
                </a:cubicBezTo>
                <a:cubicBezTo>
                  <a:pt x="9236771" y="5959010"/>
                  <a:pt x="9276299" y="5968154"/>
                  <a:pt x="9294542" y="5956876"/>
                </a:cubicBezTo>
                <a:cubicBezTo>
                  <a:pt x="9272245" y="5965411"/>
                  <a:pt x="9315826" y="5916947"/>
                  <a:pt x="9284407" y="5916032"/>
                </a:cubicBezTo>
                <a:close/>
                <a:moveTo>
                  <a:pt x="9224609" y="5859033"/>
                </a:moveTo>
                <a:cubicBezTo>
                  <a:pt x="9211433" y="5879760"/>
                  <a:pt x="9183055" y="5864824"/>
                  <a:pt x="9163798" y="5862996"/>
                </a:cubicBezTo>
                <a:cubicBezTo>
                  <a:pt x="9160757" y="5928529"/>
                  <a:pt x="9248934" y="5866958"/>
                  <a:pt x="9224609" y="5859033"/>
                </a:cubicBezTo>
                <a:close/>
                <a:moveTo>
                  <a:pt x="19453091" y="5810873"/>
                </a:moveTo>
                <a:cubicBezTo>
                  <a:pt x="19471335" y="5804777"/>
                  <a:pt x="19467279" y="5838306"/>
                  <a:pt x="19492619" y="5826114"/>
                </a:cubicBezTo>
                <a:cubicBezTo>
                  <a:pt x="19486539" y="5847450"/>
                  <a:pt x="19450051" y="5853851"/>
                  <a:pt x="19453091" y="5810873"/>
                </a:cubicBezTo>
                <a:close/>
                <a:moveTo>
                  <a:pt x="19294983" y="5794414"/>
                </a:moveTo>
                <a:cubicBezTo>
                  <a:pt x="19313223" y="5794414"/>
                  <a:pt x="19323359" y="5808740"/>
                  <a:pt x="19345659" y="5797462"/>
                </a:cubicBezTo>
                <a:cubicBezTo>
                  <a:pt x="19352751" y="5838611"/>
                  <a:pt x="19287887" y="5835258"/>
                  <a:pt x="19294983" y="5794414"/>
                </a:cubicBezTo>
                <a:close/>
                <a:moveTo>
                  <a:pt x="10901991" y="5792280"/>
                </a:moveTo>
                <a:cubicBezTo>
                  <a:pt x="10910099" y="5785879"/>
                  <a:pt x="10912126" y="5798376"/>
                  <a:pt x="10912126" y="5807825"/>
                </a:cubicBezTo>
                <a:cubicBezTo>
                  <a:pt x="10921248" y="5798376"/>
                  <a:pt x="10927329" y="5795023"/>
                  <a:pt x="10935437" y="5807825"/>
                </a:cubicBezTo>
                <a:cubicBezTo>
                  <a:pt x="10929356" y="5814226"/>
                  <a:pt x="10905031" y="5846536"/>
                  <a:pt x="10901991" y="5792280"/>
                </a:cubicBezTo>
                <a:close/>
                <a:moveTo>
                  <a:pt x="9693871" y="5781307"/>
                </a:moveTo>
                <a:cubicBezTo>
                  <a:pt x="9670560" y="5783745"/>
                  <a:pt x="9649276" y="5789232"/>
                  <a:pt x="9627992" y="5797462"/>
                </a:cubicBezTo>
                <a:cubicBezTo>
                  <a:pt x="9675627" y="5809959"/>
                  <a:pt x="9726303" y="5812702"/>
                  <a:pt x="9769885" y="5783136"/>
                </a:cubicBezTo>
                <a:cubicBezTo>
                  <a:pt x="9742520" y="5778869"/>
                  <a:pt x="9717182" y="5778564"/>
                  <a:pt x="9693871" y="5781307"/>
                </a:cubicBezTo>
                <a:close/>
                <a:moveTo>
                  <a:pt x="4478277" y="5758446"/>
                </a:moveTo>
                <a:cubicBezTo>
                  <a:pt x="4474223" y="5762714"/>
                  <a:pt x="4469155" y="5761799"/>
                  <a:pt x="4464088" y="5763628"/>
                </a:cubicBezTo>
                <a:cubicBezTo>
                  <a:pt x="4465101" y="5765762"/>
                  <a:pt x="4462061" y="5768200"/>
                  <a:pt x="4466115" y="5769724"/>
                </a:cubicBezTo>
                <a:cubicBezTo>
                  <a:pt x="4469155" y="5765762"/>
                  <a:pt x="4477264" y="5766981"/>
                  <a:pt x="4482331" y="5765762"/>
                </a:cubicBezTo>
                <a:cubicBezTo>
                  <a:pt x="4481318" y="5763019"/>
                  <a:pt x="4480305" y="5761495"/>
                  <a:pt x="4478277" y="5758446"/>
                </a:cubicBezTo>
                <a:close/>
                <a:moveTo>
                  <a:pt x="4524899" y="5756618"/>
                </a:moveTo>
                <a:cubicBezTo>
                  <a:pt x="4524899" y="5758142"/>
                  <a:pt x="4525913" y="5760275"/>
                  <a:pt x="4525913" y="5761799"/>
                </a:cubicBezTo>
                <a:cubicBezTo>
                  <a:pt x="4526927" y="5761799"/>
                  <a:pt x="4527940" y="5761799"/>
                  <a:pt x="4527940" y="5761799"/>
                </a:cubicBezTo>
                <a:cubicBezTo>
                  <a:pt x="4528953" y="5758751"/>
                  <a:pt x="4524899" y="5759056"/>
                  <a:pt x="4524899" y="5756618"/>
                </a:cubicBezTo>
                <a:close/>
                <a:moveTo>
                  <a:pt x="11084425" y="5754484"/>
                </a:moveTo>
                <a:cubicBezTo>
                  <a:pt x="11081385" y="5775211"/>
                  <a:pt x="11046925" y="5755094"/>
                  <a:pt x="11049965" y="5784355"/>
                </a:cubicBezTo>
                <a:cubicBezTo>
                  <a:pt x="11064155" y="5790146"/>
                  <a:pt x="11067195" y="5816970"/>
                  <a:pt x="11087466" y="5816970"/>
                </a:cubicBezTo>
                <a:cubicBezTo>
                  <a:pt x="11077331" y="5790451"/>
                  <a:pt x="11094560" y="5754484"/>
                  <a:pt x="11084425" y="5754484"/>
                </a:cubicBezTo>
                <a:close/>
                <a:moveTo>
                  <a:pt x="10357729" y="5749302"/>
                </a:moveTo>
                <a:cubicBezTo>
                  <a:pt x="10342526" y="5753874"/>
                  <a:pt x="10301985" y="5741072"/>
                  <a:pt x="10313134" y="5776125"/>
                </a:cubicBezTo>
                <a:cubicBezTo>
                  <a:pt x="10329350" y="5791061"/>
                  <a:pt x="10367864" y="5784660"/>
                  <a:pt x="10357729" y="5749302"/>
                </a:cubicBezTo>
                <a:close/>
                <a:moveTo>
                  <a:pt x="8902309" y="5747473"/>
                </a:moveTo>
                <a:cubicBezTo>
                  <a:pt x="8890146" y="5748388"/>
                  <a:pt x="8875957" y="5758751"/>
                  <a:pt x="8872916" y="5772163"/>
                </a:cubicBezTo>
                <a:cubicBezTo>
                  <a:pt x="8892173" y="5770639"/>
                  <a:pt x="8901295" y="5785574"/>
                  <a:pt x="8927647" y="5776735"/>
                </a:cubicBezTo>
                <a:cubicBezTo>
                  <a:pt x="8927647" y="5753874"/>
                  <a:pt x="8915484" y="5746559"/>
                  <a:pt x="8902309" y="5747473"/>
                </a:cubicBezTo>
                <a:close/>
                <a:moveTo>
                  <a:pt x="4764091" y="5747473"/>
                </a:moveTo>
                <a:cubicBezTo>
                  <a:pt x="4743821" y="5749607"/>
                  <a:pt x="4722537" y="5758446"/>
                  <a:pt x="4719496" y="5766981"/>
                </a:cubicBezTo>
                <a:cubicBezTo>
                  <a:pt x="4746861" y="5774601"/>
                  <a:pt x="4696185" y="5778564"/>
                  <a:pt x="4705307" y="5800510"/>
                </a:cubicBezTo>
                <a:cubicBezTo>
                  <a:pt x="4735713" y="5788622"/>
                  <a:pt x="4753956" y="5763628"/>
                  <a:pt x="4800578" y="5769724"/>
                </a:cubicBezTo>
                <a:cubicBezTo>
                  <a:pt x="4803619" y="5749912"/>
                  <a:pt x="4784361" y="5745340"/>
                  <a:pt x="4764091" y="5747473"/>
                </a:cubicBezTo>
                <a:close/>
                <a:moveTo>
                  <a:pt x="7855339" y="5675539"/>
                </a:moveTo>
                <a:cubicBezTo>
                  <a:pt x="7806689" y="5692608"/>
                  <a:pt x="7766149" y="5670052"/>
                  <a:pt x="7742837" y="5717602"/>
                </a:cubicBezTo>
                <a:cubicBezTo>
                  <a:pt x="7783379" y="5740768"/>
                  <a:pt x="7835068" y="5703276"/>
                  <a:pt x="7855339" y="5675539"/>
                </a:cubicBezTo>
                <a:close/>
                <a:moveTo>
                  <a:pt x="18399027" y="5661213"/>
                </a:moveTo>
                <a:cubicBezTo>
                  <a:pt x="18377743" y="5658774"/>
                  <a:pt x="18339227" y="5692913"/>
                  <a:pt x="18306795" y="5680720"/>
                </a:cubicBezTo>
                <a:cubicBezTo>
                  <a:pt x="18318959" y="5735281"/>
                  <a:pt x="18392943" y="5700228"/>
                  <a:pt x="18415243" y="5678892"/>
                </a:cubicBezTo>
                <a:cubicBezTo>
                  <a:pt x="18412203" y="5666699"/>
                  <a:pt x="18407135" y="5662127"/>
                  <a:pt x="18399027" y="5661213"/>
                </a:cubicBezTo>
                <a:close/>
                <a:moveTo>
                  <a:pt x="17902399" y="5595069"/>
                </a:moveTo>
                <a:cubicBezTo>
                  <a:pt x="17879087" y="5598118"/>
                  <a:pt x="17855779" y="5599946"/>
                  <a:pt x="17832467" y="5599032"/>
                </a:cubicBezTo>
                <a:cubicBezTo>
                  <a:pt x="17821319" y="5605128"/>
                  <a:pt x="17805103" y="5609091"/>
                  <a:pt x="17792939" y="5617320"/>
                </a:cubicBezTo>
                <a:cubicBezTo>
                  <a:pt x="17798007" y="5688645"/>
                  <a:pt x="17853751" y="5690474"/>
                  <a:pt x="17894291" y="5716383"/>
                </a:cubicBezTo>
                <a:cubicBezTo>
                  <a:pt x="17901387" y="5709677"/>
                  <a:pt x="17903411" y="5699009"/>
                  <a:pt x="17907467" y="5689255"/>
                </a:cubicBezTo>
                <a:cubicBezTo>
                  <a:pt x="17907467" y="5688950"/>
                  <a:pt x="17907467" y="5688036"/>
                  <a:pt x="17907467" y="5688036"/>
                </a:cubicBezTo>
                <a:cubicBezTo>
                  <a:pt x="17919631" y="5657860"/>
                  <a:pt x="17916587" y="5623721"/>
                  <a:pt x="17902399" y="5595069"/>
                </a:cubicBezTo>
                <a:close/>
                <a:moveTo>
                  <a:pt x="20167623" y="5536851"/>
                </a:moveTo>
                <a:cubicBezTo>
                  <a:pt x="20164583" y="5563979"/>
                  <a:pt x="20165599" y="5566417"/>
                  <a:pt x="20171679" y="5590802"/>
                </a:cubicBezTo>
                <a:cubicBezTo>
                  <a:pt x="20128099" y="5617930"/>
                  <a:pt x="20103771" y="5581658"/>
                  <a:pt x="20063231" y="5593850"/>
                </a:cubicBezTo>
                <a:cubicBezTo>
                  <a:pt x="20067287" y="5563674"/>
                  <a:pt x="20097691" y="5563979"/>
                  <a:pt x="20114923" y="5551787"/>
                </a:cubicBezTo>
                <a:cubicBezTo>
                  <a:pt x="20114923" y="5573123"/>
                  <a:pt x="20121003" y="5584401"/>
                  <a:pt x="20131139" y="5587449"/>
                </a:cubicBezTo>
                <a:cubicBezTo>
                  <a:pt x="20144315" y="5572514"/>
                  <a:pt x="20124043" y="5567027"/>
                  <a:pt x="20134179" y="5542642"/>
                </a:cubicBezTo>
                <a:close/>
                <a:moveTo>
                  <a:pt x="2586028" y="5529841"/>
                </a:moveTo>
                <a:cubicBezTo>
                  <a:pt x="2580961" y="5528926"/>
                  <a:pt x="2575893" y="5529536"/>
                  <a:pt x="2568799" y="5531669"/>
                </a:cubicBezTo>
                <a:cubicBezTo>
                  <a:pt x="2574880" y="5560321"/>
                  <a:pt x="2552582" y="5555749"/>
                  <a:pt x="2553596" y="5578305"/>
                </a:cubicBezTo>
                <a:cubicBezTo>
                  <a:pt x="2562717" y="5587449"/>
                  <a:pt x="2613394" y="5593545"/>
                  <a:pt x="2615421" y="5570380"/>
                </a:cubicBezTo>
                <a:cubicBezTo>
                  <a:pt x="2611367" y="5567637"/>
                  <a:pt x="2606299" y="5560931"/>
                  <a:pt x="2605285" y="5547824"/>
                </a:cubicBezTo>
                <a:cubicBezTo>
                  <a:pt x="2616434" y="5546910"/>
                  <a:pt x="2632651" y="5548434"/>
                  <a:pt x="2631637" y="5535632"/>
                </a:cubicBezTo>
                <a:cubicBezTo>
                  <a:pt x="2609340" y="5544776"/>
                  <a:pt x="2600218" y="5532889"/>
                  <a:pt x="2586028" y="5529841"/>
                </a:cubicBezTo>
                <a:close/>
                <a:moveTo>
                  <a:pt x="1940414" y="5247893"/>
                </a:moveTo>
                <a:cubicBezTo>
                  <a:pt x="1951563" y="5248503"/>
                  <a:pt x="1963725" y="5250637"/>
                  <a:pt x="1970820" y="5247893"/>
                </a:cubicBezTo>
                <a:cubicBezTo>
                  <a:pt x="1973860" y="5267706"/>
                  <a:pt x="1959671" y="5268620"/>
                  <a:pt x="1959671" y="5282641"/>
                </a:cubicBezTo>
                <a:cubicBezTo>
                  <a:pt x="1946495" y="5277155"/>
                  <a:pt x="1937374" y="5264963"/>
                  <a:pt x="1920144" y="5259171"/>
                </a:cubicBezTo>
                <a:cubicBezTo>
                  <a:pt x="1920144" y="5247893"/>
                  <a:pt x="1929265" y="5246979"/>
                  <a:pt x="1940414" y="5247893"/>
                </a:cubicBezTo>
                <a:close/>
                <a:moveTo>
                  <a:pt x="1732641" y="5231434"/>
                </a:moveTo>
                <a:cubicBezTo>
                  <a:pt x="1763048" y="5229300"/>
                  <a:pt x="1797507" y="5263438"/>
                  <a:pt x="1845143" y="5238749"/>
                </a:cubicBezTo>
                <a:lnTo>
                  <a:pt x="1845143" y="5282641"/>
                </a:lnTo>
                <a:cubicBezTo>
                  <a:pt x="1788386" y="5246979"/>
                  <a:pt x="1768115" y="5291481"/>
                  <a:pt x="1704263" y="5250027"/>
                </a:cubicBezTo>
                <a:cubicBezTo>
                  <a:pt x="1714398" y="5237835"/>
                  <a:pt x="1723520" y="5232348"/>
                  <a:pt x="1732641" y="5231434"/>
                </a:cubicBezTo>
                <a:close/>
                <a:moveTo>
                  <a:pt x="1999199" y="5191809"/>
                </a:moveTo>
                <a:lnTo>
                  <a:pt x="2042780" y="5191809"/>
                </a:lnTo>
                <a:cubicBezTo>
                  <a:pt x="2049875" y="5228081"/>
                  <a:pt x="2007307" y="5206439"/>
                  <a:pt x="2010347" y="5236615"/>
                </a:cubicBezTo>
                <a:cubicBezTo>
                  <a:pt x="1996158" y="5233567"/>
                  <a:pt x="2002239" y="5210097"/>
                  <a:pt x="1999199" y="5191809"/>
                </a:cubicBezTo>
                <a:close/>
                <a:moveTo>
                  <a:pt x="1768115" y="5175044"/>
                </a:moveTo>
                <a:cubicBezTo>
                  <a:pt x="1781291" y="5174130"/>
                  <a:pt x="1795480" y="5178092"/>
                  <a:pt x="1811697" y="5182360"/>
                </a:cubicBezTo>
                <a:cubicBezTo>
                  <a:pt x="1785345" y="5216803"/>
                  <a:pt x="1758993" y="5208268"/>
                  <a:pt x="1725547" y="5199734"/>
                </a:cubicBezTo>
                <a:cubicBezTo>
                  <a:pt x="1740750" y="5182360"/>
                  <a:pt x="1753925" y="5176263"/>
                  <a:pt x="1768115" y="5175044"/>
                </a:cubicBezTo>
                <a:close/>
                <a:moveTo>
                  <a:pt x="766754" y="5171082"/>
                </a:moveTo>
                <a:cubicBezTo>
                  <a:pt x="783984" y="5173825"/>
                  <a:pt x="804254" y="5181750"/>
                  <a:pt x="818443" y="5180226"/>
                </a:cubicBezTo>
                <a:cubicBezTo>
                  <a:pt x="794118" y="5227471"/>
                  <a:pt x="768781" y="5215584"/>
                  <a:pt x="731280" y="5196686"/>
                </a:cubicBezTo>
                <a:cubicBezTo>
                  <a:pt x="734320" y="5171386"/>
                  <a:pt x="749523" y="5168338"/>
                  <a:pt x="766754" y="5171082"/>
                </a:cubicBezTo>
                <a:close/>
                <a:moveTo>
                  <a:pt x="2962046" y="5144563"/>
                </a:moveTo>
                <a:cubicBezTo>
                  <a:pt x="2935694" y="5146697"/>
                  <a:pt x="2907315" y="5147916"/>
                  <a:pt x="2901235" y="5171082"/>
                </a:cubicBezTo>
                <a:cubicBezTo>
                  <a:pt x="2909343" y="5173825"/>
                  <a:pt x="2914410" y="5180836"/>
                  <a:pt x="2915424" y="5193942"/>
                </a:cubicBezTo>
                <a:cubicBezTo>
                  <a:pt x="2933667" y="5179311"/>
                  <a:pt x="2961033" y="5174130"/>
                  <a:pt x="2962046" y="5144563"/>
                </a:cubicBezTo>
                <a:close/>
                <a:moveTo>
                  <a:pt x="1760007" y="5007400"/>
                </a:moveTo>
                <a:cubicBezTo>
                  <a:pt x="1770142" y="5007400"/>
                  <a:pt x="1780277" y="5008924"/>
                  <a:pt x="1793453" y="5011667"/>
                </a:cubicBezTo>
                <a:cubicBezTo>
                  <a:pt x="1776223" y="5031480"/>
                  <a:pt x="1783318" y="5062570"/>
                  <a:pt x="1776223" y="5082383"/>
                </a:cubicBezTo>
                <a:cubicBezTo>
                  <a:pt x="1943455" y="5087869"/>
                  <a:pt x="2111700" y="5138162"/>
                  <a:pt x="2244471" y="5138162"/>
                </a:cubicBezTo>
                <a:cubicBezTo>
                  <a:pt x="2160349" y="5163766"/>
                  <a:pt x="2070145" y="5164071"/>
                  <a:pt x="1978928" y="5152793"/>
                </a:cubicBezTo>
                <a:cubicBezTo>
                  <a:pt x="1971833" y="5158585"/>
                  <a:pt x="1961698" y="5155536"/>
                  <a:pt x="1950549" y="5149745"/>
                </a:cubicBezTo>
                <a:cubicBezTo>
                  <a:pt x="1856292" y="5135724"/>
                  <a:pt x="1754939" y="5110730"/>
                  <a:pt x="1660682" y="5088174"/>
                </a:cubicBezTo>
                <a:cubicBezTo>
                  <a:pt x="1685006" y="5085431"/>
                  <a:pt x="1710344" y="5082383"/>
                  <a:pt x="1738723" y="5082383"/>
                </a:cubicBezTo>
                <a:cubicBezTo>
                  <a:pt x="1741764" y="5068057"/>
                  <a:pt x="1751898" y="5059522"/>
                  <a:pt x="1754939" y="5045501"/>
                </a:cubicBezTo>
                <a:cubicBezTo>
                  <a:pt x="1710344" y="5056779"/>
                  <a:pt x="1720480" y="5045196"/>
                  <a:pt x="1681966" y="5033918"/>
                </a:cubicBezTo>
                <a:cubicBezTo>
                  <a:pt x="1703250" y="5022640"/>
                  <a:pt x="1717439" y="5014715"/>
                  <a:pt x="1733655" y="5010448"/>
                </a:cubicBezTo>
                <a:cubicBezTo>
                  <a:pt x="1741764" y="5008314"/>
                  <a:pt x="1750885" y="5007095"/>
                  <a:pt x="1760007" y="5007400"/>
                </a:cubicBezTo>
                <a:close/>
                <a:moveTo>
                  <a:pt x="3083669" y="4958326"/>
                </a:moveTo>
                <a:cubicBezTo>
                  <a:pt x="3080628" y="4961374"/>
                  <a:pt x="3077587" y="4961374"/>
                  <a:pt x="3073533" y="4961374"/>
                </a:cubicBezTo>
                <a:cubicBezTo>
                  <a:pt x="3075561" y="4962593"/>
                  <a:pt x="3073533" y="4963203"/>
                  <a:pt x="3074547" y="4964422"/>
                </a:cubicBezTo>
                <a:cubicBezTo>
                  <a:pt x="3078601" y="4963812"/>
                  <a:pt x="3082655" y="4963203"/>
                  <a:pt x="3086709" y="4962288"/>
                </a:cubicBezTo>
                <a:cubicBezTo>
                  <a:pt x="3085696" y="4961069"/>
                  <a:pt x="3084682" y="4959545"/>
                  <a:pt x="3083669" y="4958326"/>
                </a:cubicBezTo>
                <a:close/>
                <a:moveTo>
                  <a:pt x="3143467" y="4946133"/>
                </a:moveTo>
                <a:cubicBezTo>
                  <a:pt x="3136372" y="4949182"/>
                  <a:pt x="3123196" y="4952230"/>
                  <a:pt x="3113061" y="4952230"/>
                </a:cubicBezTo>
                <a:cubicBezTo>
                  <a:pt x="3111034" y="4954058"/>
                  <a:pt x="3111034" y="4955278"/>
                  <a:pt x="3110020" y="4957411"/>
                </a:cubicBezTo>
                <a:cubicBezTo>
                  <a:pt x="3121169" y="4955278"/>
                  <a:pt x="3132318" y="4951010"/>
                  <a:pt x="3142453" y="4948267"/>
                </a:cubicBezTo>
                <a:cubicBezTo>
                  <a:pt x="3142453" y="4947962"/>
                  <a:pt x="3142453" y="4946438"/>
                  <a:pt x="3143467" y="4946133"/>
                </a:cubicBezTo>
                <a:close/>
                <a:moveTo>
                  <a:pt x="2976235" y="4946133"/>
                </a:moveTo>
                <a:cubicBezTo>
                  <a:pt x="2951911" y="4946133"/>
                  <a:pt x="2961033" y="4987892"/>
                  <a:pt x="2947857" y="5002523"/>
                </a:cubicBezTo>
                <a:cubicBezTo>
                  <a:pt x="2952924" y="5007400"/>
                  <a:pt x="2972181" y="5018373"/>
                  <a:pt x="2987384" y="5022031"/>
                </a:cubicBezTo>
                <a:cubicBezTo>
                  <a:pt x="2994479" y="5020202"/>
                  <a:pt x="2999546" y="5016849"/>
                  <a:pt x="3005627" y="5013496"/>
                </a:cubicBezTo>
                <a:cubicBezTo>
                  <a:pt x="3006641" y="5010143"/>
                  <a:pt x="3007655" y="5008924"/>
                  <a:pt x="3006641" y="5002523"/>
                </a:cubicBezTo>
                <a:cubicBezTo>
                  <a:pt x="3009681" y="5004352"/>
                  <a:pt x="3012722" y="5003742"/>
                  <a:pt x="3015763" y="5005266"/>
                </a:cubicBezTo>
                <a:cubicBezTo>
                  <a:pt x="3019817" y="4999170"/>
                  <a:pt x="3020830" y="4990940"/>
                  <a:pt x="3017790" y="4980577"/>
                </a:cubicBezTo>
                <a:cubicBezTo>
                  <a:pt x="3014749" y="4979358"/>
                  <a:pt x="3009681" y="4980577"/>
                  <a:pt x="3006641" y="4978748"/>
                </a:cubicBezTo>
                <a:cubicBezTo>
                  <a:pt x="3052249" y="4922968"/>
                  <a:pt x="2983330" y="4987283"/>
                  <a:pt x="2976235" y="4946133"/>
                </a:cubicBezTo>
                <a:close/>
                <a:moveTo>
                  <a:pt x="3167791" y="4931808"/>
                </a:moveTo>
                <a:cubicBezTo>
                  <a:pt x="3164751" y="4934856"/>
                  <a:pt x="3163737" y="4937904"/>
                  <a:pt x="3160697" y="4937904"/>
                </a:cubicBezTo>
                <a:cubicBezTo>
                  <a:pt x="3163737" y="4937904"/>
                  <a:pt x="3164751" y="4934551"/>
                  <a:pt x="3167791" y="4934551"/>
                </a:cubicBezTo>
                <a:cubicBezTo>
                  <a:pt x="3167791" y="4934551"/>
                  <a:pt x="3167791" y="4934856"/>
                  <a:pt x="3167791" y="4931808"/>
                </a:cubicBezTo>
                <a:close/>
                <a:moveTo>
                  <a:pt x="3148534" y="4926321"/>
                </a:moveTo>
                <a:cubicBezTo>
                  <a:pt x="3143467" y="4927540"/>
                  <a:pt x="3138399" y="4930283"/>
                  <a:pt x="3133331" y="4934551"/>
                </a:cubicBezTo>
                <a:cubicBezTo>
                  <a:pt x="3143467" y="4934551"/>
                  <a:pt x="3154615" y="4931503"/>
                  <a:pt x="3164751" y="4928759"/>
                </a:cubicBezTo>
                <a:cubicBezTo>
                  <a:pt x="3159683" y="4925711"/>
                  <a:pt x="3154615" y="4925102"/>
                  <a:pt x="3148534" y="4926321"/>
                </a:cubicBezTo>
                <a:close/>
                <a:moveTo>
                  <a:pt x="2993465" y="4872370"/>
                </a:moveTo>
                <a:cubicBezTo>
                  <a:pt x="2986371" y="4875418"/>
                  <a:pt x="2976235" y="4875418"/>
                  <a:pt x="2969141" y="4875418"/>
                </a:cubicBezTo>
                <a:cubicBezTo>
                  <a:pt x="2969141" y="4875418"/>
                  <a:pt x="2968127" y="4875418"/>
                  <a:pt x="2965087" y="4875418"/>
                </a:cubicBezTo>
                <a:cubicBezTo>
                  <a:pt x="2965087" y="4875418"/>
                  <a:pt x="2963059" y="4875418"/>
                  <a:pt x="2959005" y="4875418"/>
                </a:cubicBezTo>
                <a:cubicBezTo>
                  <a:pt x="2937721" y="4875418"/>
                  <a:pt x="2913397" y="4875418"/>
                  <a:pt x="2892113" y="4875418"/>
                </a:cubicBezTo>
                <a:cubicBezTo>
                  <a:pt x="2871842" y="4881514"/>
                  <a:pt x="2854613" y="4895840"/>
                  <a:pt x="2847518" y="4922358"/>
                </a:cubicBezTo>
                <a:cubicBezTo>
                  <a:pt x="2900221" y="4881209"/>
                  <a:pt x="2969141" y="4905289"/>
                  <a:pt x="3028939" y="4887915"/>
                </a:cubicBezTo>
                <a:cubicBezTo>
                  <a:pt x="3010695" y="4890658"/>
                  <a:pt x="2997519" y="4883953"/>
                  <a:pt x="2993465" y="4872370"/>
                </a:cubicBezTo>
                <a:close/>
                <a:moveTo>
                  <a:pt x="1000878" y="4835488"/>
                </a:moveTo>
                <a:cubicBezTo>
                  <a:pt x="1021148" y="4834574"/>
                  <a:pt x="1041419" y="4866579"/>
                  <a:pt x="1055608" y="4873589"/>
                </a:cubicBezTo>
                <a:cubicBezTo>
                  <a:pt x="1033310" y="4909861"/>
                  <a:pt x="1005945" y="4848900"/>
                  <a:pt x="979594" y="4848900"/>
                </a:cubicBezTo>
                <a:cubicBezTo>
                  <a:pt x="986688" y="4839146"/>
                  <a:pt x="993783" y="4835793"/>
                  <a:pt x="1000878" y="4835488"/>
                </a:cubicBezTo>
                <a:close/>
                <a:moveTo>
                  <a:pt x="1099189" y="4828173"/>
                </a:moveTo>
                <a:lnTo>
                  <a:pt x="1147839" y="4828173"/>
                </a:lnTo>
                <a:cubicBezTo>
                  <a:pt x="1147839" y="4839451"/>
                  <a:pt x="1137703" y="4835793"/>
                  <a:pt x="1127568" y="4838536"/>
                </a:cubicBezTo>
                <a:cubicBezTo>
                  <a:pt x="1130609" y="4846766"/>
                  <a:pt x="1137703" y="4849814"/>
                  <a:pt x="1137703" y="4858044"/>
                </a:cubicBezTo>
                <a:cubicBezTo>
                  <a:pt x="1147839" y="4860787"/>
                  <a:pt x="1147839" y="4855301"/>
                  <a:pt x="1147839" y="4849814"/>
                </a:cubicBezTo>
                <a:cubicBezTo>
                  <a:pt x="1175204" y="4855301"/>
                  <a:pt x="1133649" y="4866883"/>
                  <a:pt x="1137703" y="4880600"/>
                </a:cubicBezTo>
                <a:cubicBezTo>
                  <a:pt x="1113379" y="4855910"/>
                  <a:pt x="1099189" y="4858654"/>
                  <a:pt x="1089054" y="4891878"/>
                </a:cubicBezTo>
                <a:lnTo>
                  <a:pt x="1068784" y="4891878"/>
                </a:lnTo>
                <a:cubicBezTo>
                  <a:pt x="1055608" y="4844632"/>
                  <a:pt x="1103244" y="4864140"/>
                  <a:pt x="1099189" y="4828173"/>
                </a:cubicBezTo>
                <a:close/>
                <a:moveTo>
                  <a:pt x="2344810" y="4826344"/>
                </a:moveTo>
                <a:cubicBezTo>
                  <a:pt x="2348864" y="4832135"/>
                  <a:pt x="2355959" y="4837622"/>
                  <a:pt x="2363053" y="4840670"/>
                </a:cubicBezTo>
                <a:cubicBezTo>
                  <a:pt x="2376229" y="4828782"/>
                  <a:pt x="2407648" y="4837622"/>
                  <a:pt x="2431973" y="4834574"/>
                </a:cubicBezTo>
                <a:cubicBezTo>
                  <a:pt x="2400554" y="4831831"/>
                  <a:pt x="2373189" y="4829087"/>
                  <a:pt x="2344810" y="4826344"/>
                </a:cubicBezTo>
                <a:close/>
                <a:moveTo>
                  <a:pt x="2937721" y="4815066"/>
                </a:moveTo>
                <a:cubicBezTo>
                  <a:pt x="2920491" y="4812628"/>
                  <a:pt x="2902248" y="4812628"/>
                  <a:pt x="2888059" y="4817200"/>
                </a:cubicBezTo>
                <a:cubicBezTo>
                  <a:pt x="2919478" y="4820248"/>
                  <a:pt x="2950897" y="4825430"/>
                  <a:pt x="2982317" y="4828173"/>
                </a:cubicBezTo>
                <a:cubicBezTo>
                  <a:pt x="2970154" y="4822381"/>
                  <a:pt x="2954951" y="4817809"/>
                  <a:pt x="2937721" y="4815066"/>
                </a:cubicBezTo>
                <a:close/>
                <a:moveTo>
                  <a:pt x="1999199" y="4813847"/>
                </a:moveTo>
                <a:cubicBezTo>
                  <a:pt x="1995144" y="4813847"/>
                  <a:pt x="1988050" y="4817505"/>
                  <a:pt x="1985009" y="4820248"/>
                </a:cubicBezTo>
                <a:cubicBezTo>
                  <a:pt x="1992104" y="4820248"/>
                  <a:pt x="1995144" y="4820248"/>
                  <a:pt x="2002239" y="4820248"/>
                </a:cubicBezTo>
                <a:cubicBezTo>
                  <a:pt x="2002239" y="4817505"/>
                  <a:pt x="2002239" y="4816895"/>
                  <a:pt x="1999199" y="4813847"/>
                </a:cubicBezTo>
                <a:close/>
                <a:moveTo>
                  <a:pt x="3006641" y="4808056"/>
                </a:moveTo>
                <a:cubicBezTo>
                  <a:pt x="3006641" y="4816895"/>
                  <a:pt x="3003601" y="4822686"/>
                  <a:pt x="3003601" y="4831526"/>
                </a:cubicBezTo>
                <a:cubicBezTo>
                  <a:pt x="3021844" y="4831526"/>
                  <a:pt x="3038060" y="4834574"/>
                  <a:pt x="3059344" y="4837317"/>
                </a:cubicBezTo>
                <a:cubicBezTo>
                  <a:pt x="3062385" y="4834574"/>
                  <a:pt x="3063398" y="4831526"/>
                  <a:pt x="3066439" y="4831526"/>
                </a:cubicBezTo>
                <a:cubicBezTo>
                  <a:pt x="3056303" y="4810799"/>
                  <a:pt x="3038060" y="4802264"/>
                  <a:pt x="3006641" y="4808056"/>
                </a:cubicBezTo>
                <a:close/>
                <a:moveTo>
                  <a:pt x="2135011" y="4805617"/>
                </a:moveTo>
                <a:cubicBezTo>
                  <a:pt x="2139065" y="4808665"/>
                  <a:pt x="2139065" y="4811104"/>
                  <a:pt x="2142105" y="4813847"/>
                </a:cubicBezTo>
                <a:cubicBezTo>
                  <a:pt x="2142105" y="4811104"/>
                  <a:pt x="2145146" y="4808665"/>
                  <a:pt x="2145146" y="4805617"/>
                </a:cubicBezTo>
                <a:cubicBezTo>
                  <a:pt x="2142105" y="4805617"/>
                  <a:pt x="2139065" y="4805617"/>
                  <a:pt x="2135011" y="4805617"/>
                </a:cubicBezTo>
                <a:close/>
                <a:moveTo>
                  <a:pt x="3156643" y="4805007"/>
                </a:moveTo>
                <a:cubicBezTo>
                  <a:pt x="3134345" y="4803788"/>
                  <a:pt x="3115088" y="4809580"/>
                  <a:pt x="3119142" y="4831526"/>
                </a:cubicBezTo>
                <a:cubicBezTo>
                  <a:pt x="3146507" y="4801959"/>
                  <a:pt x="3189075" y="4846766"/>
                  <a:pt x="3210359" y="4820248"/>
                </a:cubicBezTo>
                <a:cubicBezTo>
                  <a:pt x="3203265" y="4814456"/>
                  <a:pt x="3177927" y="4805922"/>
                  <a:pt x="3156643" y="4805007"/>
                </a:cubicBezTo>
                <a:close/>
                <a:moveTo>
                  <a:pt x="20860875" y="4794644"/>
                </a:moveTo>
                <a:cubicBezTo>
                  <a:pt x="20869995" y="4795863"/>
                  <a:pt x="20878107" y="4798606"/>
                  <a:pt x="20888239" y="4803788"/>
                </a:cubicBezTo>
                <a:cubicBezTo>
                  <a:pt x="20895335" y="4840060"/>
                  <a:pt x="20860875" y="4824820"/>
                  <a:pt x="20867971" y="4861092"/>
                </a:cubicBezTo>
                <a:cubicBezTo>
                  <a:pt x="20805131" y="4843413"/>
                  <a:pt x="20819319" y="4880295"/>
                  <a:pt x="20808171" y="4902851"/>
                </a:cubicBezTo>
                <a:cubicBezTo>
                  <a:pt x="20815267" y="4902546"/>
                  <a:pt x="20819319" y="4905289"/>
                  <a:pt x="20833511" y="4905289"/>
                </a:cubicBezTo>
                <a:cubicBezTo>
                  <a:pt x="20854795" y="4915957"/>
                  <a:pt x="20756483" y="4964422"/>
                  <a:pt x="20760535" y="4900107"/>
                </a:cubicBezTo>
                <a:cubicBezTo>
                  <a:pt x="20768643" y="4902851"/>
                  <a:pt x="20774727" y="4899803"/>
                  <a:pt x="20779795" y="4901022"/>
                </a:cubicBezTo>
                <a:cubicBezTo>
                  <a:pt x="20777767" y="4854996"/>
                  <a:pt x="20797023" y="4805617"/>
                  <a:pt x="20836551" y="4795863"/>
                </a:cubicBezTo>
                <a:cubicBezTo>
                  <a:pt x="20844659" y="4793730"/>
                  <a:pt x="20852767" y="4793120"/>
                  <a:pt x="20860875" y="4794644"/>
                </a:cubicBezTo>
                <a:close/>
                <a:moveTo>
                  <a:pt x="2711705" y="4793730"/>
                </a:moveTo>
                <a:cubicBezTo>
                  <a:pt x="2714746" y="4799521"/>
                  <a:pt x="2717787" y="4801959"/>
                  <a:pt x="2721841" y="4810799"/>
                </a:cubicBezTo>
                <a:cubicBezTo>
                  <a:pt x="2724881" y="4807751"/>
                  <a:pt x="2727922" y="4802264"/>
                  <a:pt x="2731976" y="4796473"/>
                </a:cubicBezTo>
                <a:cubicBezTo>
                  <a:pt x="2724881" y="4799521"/>
                  <a:pt x="2718800" y="4796778"/>
                  <a:pt x="2711705" y="4793730"/>
                </a:cubicBezTo>
                <a:close/>
                <a:moveTo>
                  <a:pt x="3255968" y="4766906"/>
                </a:moveTo>
                <a:cubicBezTo>
                  <a:pt x="3245833" y="4771174"/>
                  <a:pt x="3234684" y="4773917"/>
                  <a:pt x="3224549" y="4776355"/>
                </a:cubicBezTo>
                <a:cubicBezTo>
                  <a:pt x="3260022" y="4790681"/>
                  <a:pt x="3296509" y="4811104"/>
                  <a:pt x="3307657" y="4796473"/>
                </a:cubicBezTo>
                <a:cubicBezTo>
                  <a:pt x="3295495" y="4790986"/>
                  <a:pt x="3275225" y="4777880"/>
                  <a:pt x="3255968" y="4766906"/>
                </a:cubicBezTo>
                <a:close/>
                <a:moveTo>
                  <a:pt x="2435014" y="4749837"/>
                </a:moveTo>
                <a:cubicBezTo>
                  <a:pt x="2436027" y="4750142"/>
                  <a:pt x="2436027" y="4750142"/>
                  <a:pt x="2437041" y="4750447"/>
                </a:cubicBezTo>
                <a:cubicBezTo>
                  <a:pt x="2436027" y="4750752"/>
                  <a:pt x="2435014" y="4751666"/>
                  <a:pt x="2434000" y="4751666"/>
                </a:cubicBezTo>
                <a:cubicBezTo>
                  <a:pt x="2435014" y="4751361"/>
                  <a:pt x="2434000" y="4749837"/>
                  <a:pt x="2435014" y="4749837"/>
                </a:cubicBezTo>
                <a:close/>
                <a:moveTo>
                  <a:pt x="20584183" y="4748618"/>
                </a:moveTo>
                <a:cubicBezTo>
                  <a:pt x="20614587" y="4748618"/>
                  <a:pt x="20636887" y="4763858"/>
                  <a:pt x="20667291" y="4763858"/>
                </a:cubicBezTo>
                <a:cubicBezTo>
                  <a:pt x="20671347" y="4795254"/>
                  <a:pt x="20588239" y="4779708"/>
                  <a:pt x="20584183" y="4748618"/>
                </a:cubicBezTo>
                <a:close/>
                <a:moveTo>
                  <a:pt x="3237724" y="4681865"/>
                </a:moveTo>
                <a:cubicBezTo>
                  <a:pt x="3237724" y="4690704"/>
                  <a:pt x="3240765" y="4700154"/>
                  <a:pt x="3244819" y="4708688"/>
                </a:cubicBezTo>
                <a:cubicBezTo>
                  <a:pt x="3255968" y="4711127"/>
                  <a:pt x="3267117" y="4715394"/>
                  <a:pt x="3277252" y="4719966"/>
                </a:cubicBezTo>
                <a:cubicBezTo>
                  <a:pt x="3281306" y="4718442"/>
                  <a:pt x="3285360" y="4718137"/>
                  <a:pt x="3288401" y="4716613"/>
                </a:cubicBezTo>
                <a:cubicBezTo>
                  <a:pt x="3274211" y="4701373"/>
                  <a:pt x="3262049" y="4683694"/>
                  <a:pt x="3237724" y="4681865"/>
                </a:cubicBezTo>
                <a:close/>
                <a:moveTo>
                  <a:pt x="3157656" y="4670587"/>
                </a:moveTo>
                <a:cubicBezTo>
                  <a:pt x="3153602" y="4708993"/>
                  <a:pt x="3146507" y="4705945"/>
                  <a:pt x="3097858" y="4694057"/>
                </a:cubicBezTo>
                <a:cubicBezTo>
                  <a:pt x="3090763" y="4702897"/>
                  <a:pt x="3076574" y="4713870"/>
                  <a:pt x="3090763" y="4716613"/>
                </a:cubicBezTo>
                <a:cubicBezTo>
                  <a:pt x="3122183" y="4713870"/>
                  <a:pt x="3160697" y="4726062"/>
                  <a:pt x="3195156" y="4723014"/>
                </a:cubicBezTo>
                <a:cubicBezTo>
                  <a:pt x="3192116" y="4714175"/>
                  <a:pt x="3189075" y="4708688"/>
                  <a:pt x="3181981" y="4705640"/>
                </a:cubicBezTo>
                <a:cubicBezTo>
                  <a:pt x="3189075" y="4705640"/>
                  <a:pt x="3203265" y="4702592"/>
                  <a:pt x="3217454" y="4702592"/>
                </a:cubicBezTo>
                <a:cubicBezTo>
                  <a:pt x="3206305" y="4693753"/>
                  <a:pt x="3196170" y="4682475"/>
                  <a:pt x="3189075" y="4670587"/>
                </a:cubicBezTo>
                <a:cubicBezTo>
                  <a:pt x="3168805" y="4694057"/>
                  <a:pt x="3178940" y="4694057"/>
                  <a:pt x="3157656" y="4670587"/>
                </a:cubicBezTo>
                <a:close/>
                <a:moveTo>
                  <a:pt x="3590431" y="4611454"/>
                </a:moveTo>
                <a:cubicBezTo>
                  <a:pt x="3590431" y="4631572"/>
                  <a:pt x="3598539" y="4643154"/>
                  <a:pt x="3609687" y="4650470"/>
                </a:cubicBezTo>
                <a:cubicBezTo>
                  <a:pt x="3615769" y="4642240"/>
                  <a:pt x="3619823" y="4632486"/>
                  <a:pt x="3617796" y="4612369"/>
                </a:cubicBezTo>
                <a:cubicBezTo>
                  <a:pt x="3619823" y="4612064"/>
                  <a:pt x="3621850" y="4611759"/>
                  <a:pt x="3622863" y="4611454"/>
                </a:cubicBezTo>
                <a:close/>
                <a:moveTo>
                  <a:pt x="3317793" y="4611454"/>
                </a:moveTo>
                <a:cubicBezTo>
                  <a:pt x="3311711" y="4634925"/>
                  <a:pt x="3300563" y="4655347"/>
                  <a:pt x="3296509" y="4681865"/>
                </a:cubicBezTo>
                <a:cubicBezTo>
                  <a:pt x="3317793" y="4687352"/>
                  <a:pt x="3338063" y="4692838"/>
                  <a:pt x="3359347" y="4697410"/>
                </a:cubicBezTo>
                <a:cubicBezTo>
                  <a:pt x="3369483" y="4695277"/>
                  <a:pt x="3377591" y="4690400"/>
                  <a:pt x="3387726" y="4689485"/>
                </a:cubicBezTo>
                <a:cubicBezTo>
                  <a:pt x="3422186" y="4683389"/>
                  <a:pt x="3540768" y="4712955"/>
                  <a:pt x="3494146" y="4667539"/>
                </a:cubicBezTo>
                <a:cubicBezTo>
                  <a:pt x="3499213" y="4662053"/>
                  <a:pt x="3510362" y="4662357"/>
                  <a:pt x="3519484" y="4662357"/>
                </a:cubicBezTo>
                <a:cubicBezTo>
                  <a:pt x="3517457" y="4642850"/>
                  <a:pt x="3528606" y="4611454"/>
                  <a:pt x="3509349" y="4611454"/>
                </a:cubicBezTo>
                <a:cubicBezTo>
                  <a:pt x="3502254" y="4658700"/>
                  <a:pt x="3416105" y="4614807"/>
                  <a:pt x="3419145" y="4670587"/>
                </a:cubicBezTo>
                <a:cubicBezTo>
                  <a:pt x="3416105" y="4655956"/>
                  <a:pt x="3409010" y="4664796"/>
                  <a:pt x="3397861" y="4670587"/>
                </a:cubicBezTo>
                <a:cubicBezTo>
                  <a:pt x="3415091" y="4647117"/>
                  <a:pt x="3390767" y="4647117"/>
                  <a:pt x="3407996" y="4623647"/>
                </a:cubicBezTo>
                <a:cubicBezTo>
                  <a:pt x="3366442" y="4614807"/>
                  <a:pt x="3360361" y="4629133"/>
                  <a:pt x="3317793" y="4611454"/>
                </a:cubicBezTo>
                <a:close/>
                <a:moveTo>
                  <a:pt x="20924727" y="4601396"/>
                </a:moveTo>
                <a:lnTo>
                  <a:pt x="20968307" y="4601396"/>
                </a:lnTo>
                <a:cubicBezTo>
                  <a:pt x="20971351" y="4666929"/>
                  <a:pt x="20946011" y="4680951"/>
                  <a:pt x="20935875" y="4746484"/>
                </a:cubicBezTo>
                <a:cubicBezTo>
                  <a:pt x="20924727" y="4758067"/>
                  <a:pt x="20855807" y="4763249"/>
                  <a:pt x="20881147" y="4780318"/>
                </a:cubicBezTo>
                <a:cubicBezTo>
                  <a:pt x="20906483" y="4800131"/>
                  <a:pt x="20862903" y="4780318"/>
                  <a:pt x="20852767" y="4780318"/>
                </a:cubicBezTo>
                <a:cubicBezTo>
                  <a:pt x="20866955" y="4720271"/>
                  <a:pt x="20917631" y="4661138"/>
                  <a:pt x="20924727" y="4601396"/>
                </a:cubicBezTo>
                <a:close/>
                <a:moveTo>
                  <a:pt x="3729283" y="4567562"/>
                </a:moveTo>
                <a:cubicBezTo>
                  <a:pt x="3697864" y="4608711"/>
                  <a:pt x="3666445" y="4579754"/>
                  <a:pt x="3620836" y="4603225"/>
                </a:cubicBezTo>
                <a:cubicBezTo>
                  <a:pt x="3627931" y="4602920"/>
                  <a:pt x="3630971" y="4607492"/>
                  <a:pt x="3637053" y="4608406"/>
                </a:cubicBezTo>
                <a:cubicBezTo>
                  <a:pt x="3665431" y="4603834"/>
                  <a:pt x="3693810" y="4594995"/>
                  <a:pt x="3720162" y="4589813"/>
                </a:cubicBezTo>
                <a:cubicBezTo>
                  <a:pt x="3719148" y="4584022"/>
                  <a:pt x="3721175" y="4577011"/>
                  <a:pt x="3729283" y="4567562"/>
                </a:cubicBezTo>
                <a:close/>
                <a:moveTo>
                  <a:pt x="2920491" y="4546226"/>
                </a:moveTo>
                <a:cubicBezTo>
                  <a:pt x="2907315" y="4550493"/>
                  <a:pt x="2892113" y="4566648"/>
                  <a:pt x="2888059" y="4579754"/>
                </a:cubicBezTo>
                <a:cubicBezTo>
                  <a:pt x="2923532" y="4579754"/>
                  <a:pt x="2916437" y="4591642"/>
                  <a:pt x="2947857" y="4579754"/>
                </a:cubicBezTo>
                <a:cubicBezTo>
                  <a:pt x="2947857" y="4548969"/>
                  <a:pt x="2934681" y="4541653"/>
                  <a:pt x="2920491" y="4546226"/>
                </a:cubicBezTo>
                <a:close/>
                <a:moveTo>
                  <a:pt x="3509349" y="4543787"/>
                </a:moveTo>
                <a:cubicBezTo>
                  <a:pt x="3520497" y="4578840"/>
                  <a:pt x="3540768" y="4608711"/>
                  <a:pt x="3569147" y="4623647"/>
                </a:cubicBezTo>
                <a:cubicBezTo>
                  <a:pt x="3569147" y="4588289"/>
                  <a:pt x="3590431" y="4602920"/>
                  <a:pt x="3600566" y="4555979"/>
                </a:cubicBezTo>
                <a:cubicBezTo>
                  <a:pt x="3576241" y="4523670"/>
                  <a:pt x="3533673" y="4578840"/>
                  <a:pt x="3509349" y="4543787"/>
                </a:cubicBezTo>
                <a:close/>
                <a:moveTo>
                  <a:pt x="3330969" y="4520317"/>
                </a:moveTo>
                <a:cubicBezTo>
                  <a:pt x="3317793" y="4526108"/>
                  <a:pt x="3297522" y="4529461"/>
                  <a:pt x="3300563" y="4555979"/>
                </a:cubicBezTo>
                <a:cubicBezTo>
                  <a:pt x="3374550" y="4529461"/>
                  <a:pt x="3426240" y="4573963"/>
                  <a:pt x="3478943" y="4603225"/>
                </a:cubicBezTo>
                <a:cubicBezTo>
                  <a:pt x="3493132" y="4597433"/>
                  <a:pt x="3502254" y="4588594"/>
                  <a:pt x="3509349" y="4579754"/>
                </a:cubicBezTo>
                <a:cubicBezTo>
                  <a:pt x="3481983" y="4568172"/>
                  <a:pt x="3449551" y="4584936"/>
                  <a:pt x="3467794" y="4543787"/>
                </a:cubicBezTo>
                <a:cubicBezTo>
                  <a:pt x="3425226" y="4564209"/>
                  <a:pt x="3404956" y="4544397"/>
                  <a:pt x="3377591" y="4526718"/>
                </a:cubicBezTo>
                <a:cubicBezTo>
                  <a:pt x="3363401" y="4529461"/>
                  <a:pt x="3345158" y="4532814"/>
                  <a:pt x="3330969" y="4535862"/>
                </a:cubicBezTo>
                <a:cubicBezTo>
                  <a:pt x="3330969" y="4527023"/>
                  <a:pt x="3330969" y="4523365"/>
                  <a:pt x="3330969" y="4520317"/>
                </a:cubicBezTo>
                <a:close/>
                <a:moveTo>
                  <a:pt x="3815433" y="4508125"/>
                </a:moveTo>
                <a:cubicBezTo>
                  <a:pt x="3811379" y="4506905"/>
                  <a:pt x="3806311" y="4506905"/>
                  <a:pt x="3799217" y="4509344"/>
                </a:cubicBezTo>
                <a:lnTo>
                  <a:pt x="3799217" y="4532509"/>
                </a:lnTo>
                <a:cubicBezTo>
                  <a:pt x="3806311" y="4562076"/>
                  <a:pt x="3847866" y="4534948"/>
                  <a:pt x="3850906" y="4520317"/>
                </a:cubicBezTo>
                <a:cubicBezTo>
                  <a:pt x="3832663" y="4524584"/>
                  <a:pt x="3828609" y="4511173"/>
                  <a:pt x="3815433" y="4508125"/>
                </a:cubicBezTo>
                <a:close/>
                <a:moveTo>
                  <a:pt x="3764757" y="4503552"/>
                </a:moveTo>
                <a:cubicBezTo>
                  <a:pt x="3758675" y="4503552"/>
                  <a:pt x="3751581" y="4505381"/>
                  <a:pt x="3744486" y="4508125"/>
                </a:cubicBezTo>
                <a:cubicBezTo>
                  <a:pt x="3731311" y="4513611"/>
                  <a:pt x="3718135" y="4523670"/>
                  <a:pt x="3709013" y="4532509"/>
                </a:cubicBezTo>
                <a:cubicBezTo>
                  <a:pt x="3740432" y="4532509"/>
                  <a:pt x="3777933" y="4544397"/>
                  <a:pt x="3781987" y="4509344"/>
                </a:cubicBezTo>
                <a:cubicBezTo>
                  <a:pt x="3777933" y="4505381"/>
                  <a:pt x="3771851" y="4503552"/>
                  <a:pt x="3764757" y="4503552"/>
                </a:cubicBezTo>
                <a:close/>
                <a:moveTo>
                  <a:pt x="4263411" y="4465147"/>
                </a:moveTo>
                <a:cubicBezTo>
                  <a:pt x="4262397" y="4470328"/>
                  <a:pt x="4266451" y="4469719"/>
                  <a:pt x="4266451" y="4473072"/>
                </a:cubicBezTo>
                <a:cubicBezTo>
                  <a:pt x="4270505" y="4473072"/>
                  <a:pt x="4273545" y="4472462"/>
                  <a:pt x="4277599" y="4472157"/>
                </a:cubicBezTo>
                <a:cubicBezTo>
                  <a:pt x="4272532" y="4469109"/>
                  <a:pt x="4269491" y="4470024"/>
                  <a:pt x="4263411" y="4465147"/>
                </a:cubicBezTo>
                <a:close/>
                <a:moveTo>
                  <a:pt x="3461840" y="4464004"/>
                </a:moveTo>
                <a:cubicBezTo>
                  <a:pt x="3452592" y="4463623"/>
                  <a:pt x="3443470" y="4463623"/>
                  <a:pt x="3435361" y="4465147"/>
                </a:cubicBezTo>
                <a:cubicBezTo>
                  <a:pt x="3420159" y="4468195"/>
                  <a:pt x="3407996" y="4476425"/>
                  <a:pt x="3407996" y="4496847"/>
                </a:cubicBezTo>
                <a:cubicBezTo>
                  <a:pt x="3443470" y="4496847"/>
                  <a:pt x="3460699" y="4473986"/>
                  <a:pt x="3489078" y="4465147"/>
                </a:cubicBezTo>
                <a:cubicBezTo>
                  <a:pt x="3480463" y="4465147"/>
                  <a:pt x="3471088" y="4464385"/>
                  <a:pt x="3461840" y="4464004"/>
                </a:cubicBezTo>
                <a:close/>
                <a:moveTo>
                  <a:pt x="3177927" y="4441676"/>
                </a:moveTo>
                <a:cubicBezTo>
                  <a:pt x="3115088" y="4438933"/>
                  <a:pt x="3161710" y="4505381"/>
                  <a:pt x="3077587" y="4473072"/>
                </a:cubicBezTo>
                <a:cubicBezTo>
                  <a:pt x="3081642" y="4511173"/>
                  <a:pt x="3039074" y="4500200"/>
                  <a:pt x="3039074" y="4532509"/>
                </a:cubicBezTo>
                <a:cubicBezTo>
                  <a:pt x="3084682" y="4512087"/>
                  <a:pt x="3174886" y="4535252"/>
                  <a:pt x="3199211" y="4485264"/>
                </a:cubicBezTo>
                <a:lnTo>
                  <a:pt x="3177927" y="4485264"/>
                </a:lnTo>
                <a:cubicBezTo>
                  <a:pt x="3153602" y="4485264"/>
                  <a:pt x="3174886" y="4447468"/>
                  <a:pt x="3177927" y="4441676"/>
                </a:cubicBezTo>
                <a:close/>
                <a:moveTo>
                  <a:pt x="3549890" y="4427350"/>
                </a:moveTo>
                <a:cubicBezTo>
                  <a:pt x="3544822" y="4426741"/>
                  <a:pt x="3538741" y="4427350"/>
                  <a:pt x="3530633" y="4429484"/>
                </a:cubicBezTo>
                <a:cubicBezTo>
                  <a:pt x="3517457" y="4464537"/>
                  <a:pt x="3590431" y="4459355"/>
                  <a:pt x="3590431" y="4441676"/>
                </a:cubicBezTo>
                <a:cubicBezTo>
                  <a:pt x="3572187" y="4441676"/>
                  <a:pt x="3565093" y="4429789"/>
                  <a:pt x="3549890" y="4427350"/>
                </a:cubicBezTo>
                <a:close/>
                <a:moveTo>
                  <a:pt x="3314752" y="4421864"/>
                </a:moveTo>
                <a:cubicBezTo>
                  <a:pt x="3309685" y="4420645"/>
                  <a:pt x="3303603" y="4420950"/>
                  <a:pt x="3299549" y="4423083"/>
                </a:cubicBezTo>
                <a:cubicBezTo>
                  <a:pt x="3293468" y="4425826"/>
                  <a:pt x="3289414" y="4432227"/>
                  <a:pt x="3289414" y="4441676"/>
                </a:cubicBezTo>
                <a:cubicBezTo>
                  <a:pt x="3296509" y="4444725"/>
                  <a:pt x="3300563" y="4450516"/>
                  <a:pt x="3300563" y="4465147"/>
                </a:cubicBezTo>
                <a:lnTo>
                  <a:pt x="3349212" y="4465147"/>
                </a:lnTo>
                <a:cubicBezTo>
                  <a:pt x="3351239" y="4441981"/>
                  <a:pt x="3331982" y="4425217"/>
                  <a:pt x="3314752" y="4421864"/>
                </a:cubicBezTo>
                <a:close/>
                <a:moveTo>
                  <a:pt x="3771851" y="4417901"/>
                </a:moveTo>
                <a:cubicBezTo>
                  <a:pt x="3760703" y="4432532"/>
                  <a:pt x="3760703" y="4462099"/>
                  <a:pt x="3739419" y="4465147"/>
                </a:cubicBezTo>
                <a:cubicBezTo>
                  <a:pt x="3726243" y="4462099"/>
                  <a:pt x="3701918" y="4467585"/>
                  <a:pt x="3719148" y="4476120"/>
                </a:cubicBezTo>
                <a:cubicBezTo>
                  <a:pt x="3750567" y="4484959"/>
                  <a:pt x="3750567" y="4456307"/>
                  <a:pt x="3781987" y="4465147"/>
                </a:cubicBezTo>
                <a:cubicBezTo>
                  <a:pt x="3767797" y="4435885"/>
                  <a:pt x="3785027" y="4429789"/>
                  <a:pt x="3771851" y="4417901"/>
                </a:cubicBezTo>
                <a:close/>
                <a:moveTo>
                  <a:pt x="3939083" y="4397784"/>
                </a:moveTo>
                <a:cubicBezTo>
                  <a:pt x="3921853" y="4397175"/>
                  <a:pt x="3905637" y="4398394"/>
                  <a:pt x="3890434" y="4405709"/>
                </a:cubicBezTo>
                <a:cubicBezTo>
                  <a:pt x="3956313" y="4423083"/>
                  <a:pt x="4096179" y="4429789"/>
                  <a:pt x="4033341" y="4488617"/>
                </a:cubicBezTo>
                <a:cubicBezTo>
                  <a:pt x="4037395" y="4498066"/>
                  <a:pt x="4052597" y="4507210"/>
                  <a:pt x="4068814" y="4514221"/>
                </a:cubicBezTo>
                <a:cubicBezTo>
                  <a:pt x="4085030" y="4510563"/>
                  <a:pt x="4097193" y="4507820"/>
                  <a:pt x="4114423" y="4504162"/>
                </a:cubicBezTo>
                <a:cubicBezTo>
                  <a:pt x="4112395" y="4481301"/>
                  <a:pt x="4079963" y="4503857"/>
                  <a:pt x="4059692" y="4498980"/>
                </a:cubicBezTo>
                <a:cubicBezTo>
                  <a:pt x="4080976" y="4467890"/>
                  <a:pt x="4047530" y="4492884"/>
                  <a:pt x="4048543" y="4456917"/>
                </a:cubicBezTo>
                <a:cubicBezTo>
                  <a:pt x="4059692" y="4460575"/>
                  <a:pt x="4069827" y="4464842"/>
                  <a:pt x="4080976" y="4469109"/>
                </a:cubicBezTo>
                <a:cubicBezTo>
                  <a:pt x="4070841" y="4452954"/>
                  <a:pt x="4068814" y="4432837"/>
                  <a:pt x="4093139" y="4405709"/>
                </a:cubicBezTo>
                <a:cubicBezTo>
                  <a:pt x="4048543" y="4423083"/>
                  <a:pt x="3990773" y="4399003"/>
                  <a:pt x="3939083" y="4397784"/>
                </a:cubicBezTo>
                <a:close/>
                <a:moveTo>
                  <a:pt x="3307657" y="4394431"/>
                </a:moveTo>
                <a:cubicBezTo>
                  <a:pt x="3251914" y="4388640"/>
                  <a:pt x="3275225" y="4461794"/>
                  <a:pt x="3219481" y="4429484"/>
                </a:cubicBezTo>
                <a:cubicBezTo>
                  <a:pt x="3212386" y="4464537"/>
                  <a:pt x="3251914" y="4453259"/>
                  <a:pt x="3269143" y="4465147"/>
                </a:cubicBezTo>
                <a:cubicBezTo>
                  <a:pt x="3269143" y="4427046"/>
                  <a:pt x="3287387" y="4426741"/>
                  <a:pt x="3307657" y="4394431"/>
                </a:cubicBezTo>
                <a:close/>
                <a:moveTo>
                  <a:pt x="4363749" y="4361512"/>
                </a:moveTo>
                <a:cubicBezTo>
                  <a:pt x="4367803" y="4379191"/>
                  <a:pt x="4350573" y="4420950"/>
                  <a:pt x="4370844" y="4420950"/>
                </a:cubicBezTo>
                <a:cubicBezTo>
                  <a:pt x="4380979" y="4408452"/>
                  <a:pt x="4393141" y="4416073"/>
                  <a:pt x="4406317" y="4427046"/>
                </a:cubicBezTo>
                <a:cubicBezTo>
                  <a:pt x="4425574" y="4427960"/>
                  <a:pt x="4437737" y="4422474"/>
                  <a:pt x="4432669" y="4397784"/>
                </a:cubicBezTo>
                <a:cubicBezTo>
                  <a:pt x="4473210" y="4416987"/>
                  <a:pt x="4502602" y="4393822"/>
                  <a:pt x="4534021" y="4378886"/>
                </a:cubicBezTo>
                <a:cubicBezTo>
                  <a:pt x="4516791" y="4379800"/>
                  <a:pt x="4496521" y="4388945"/>
                  <a:pt x="4482331" y="4397784"/>
                </a:cubicBezTo>
                <a:cubicBezTo>
                  <a:pt x="4482331" y="4382849"/>
                  <a:pt x="4469155" y="4379191"/>
                  <a:pt x="4472197" y="4361512"/>
                </a:cubicBezTo>
                <a:cubicBezTo>
                  <a:pt x="4437737" y="4358769"/>
                  <a:pt x="4417466" y="4431923"/>
                  <a:pt x="4434696" y="4361512"/>
                </a:cubicBezTo>
                <a:close/>
                <a:moveTo>
                  <a:pt x="3914758" y="4327069"/>
                </a:moveTo>
                <a:cubicBezTo>
                  <a:pt x="3917799" y="4332860"/>
                  <a:pt x="3921853" y="4335299"/>
                  <a:pt x="3931988" y="4338042"/>
                </a:cubicBezTo>
                <a:cubicBezTo>
                  <a:pt x="3928947" y="4332250"/>
                  <a:pt x="3927934" y="4329812"/>
                  <a:pt x="3927934" y="4327069"/>
                </a:cubicBezTo>
                <a:cubicBezTo>
                  <a:pt x="3924893" y="4324021"/>
                  <a:pt x="3921853" y="4324021"/>
                  <a:pt x="3914758" y="4327069"/>
                </a:cubicBezTo>
                <a:close/>
                <a:moveTo>
                  <a:pt x="4515778" y="4317924"/>
                </a:moveTo>
                <a:cubicBezTo>
                  <a:pt x="4498548" y="4320058"/>
                  <a:pt x="4480305" y="4324325"/>
                  <a:pt x="4463075" y="4327069"/>
                </a:cubicBezTo>
                <a:cubicBezTo>
                  <a:pt x="4513751" y="4313657"/>
                  <a:pt x="4497535" y="4367913"/>
                  <a:pt x="4542129" y="4350539"/>
                </a:cubicBezTo>
                <a:cubicBezTo>
                  <a:pt x="4537062" y="4350539"/>
                  <a:pt x="4535035" y="4334384"/>
                  <a:pt x="4534021" y="4319753"/>
                </a:cubicBezTo>
                <a:cubicBezTo>
                  <a:pt x="4527940" y="4319753"/>
                  <a:pt x="4522873" y="4317010"/>
                  <a:pt x="4515778" y="4317924"/>
                </a:cubicBezTo>
                <a:close/>
                <a:moveTo>
                  <a:pt x="4464088" y="4270679"/>
                </a:moveTo>
                <a:cubicBezTo>
                  <a:pt x="4461047" y="4270679"/>
                  <a:pt x="4458007" y="4274032"/>
                  <a:pt x="4454967" y="4282872"/>
                </a:cubicBezTo>
                <a:cubicBezTo>
                  <a:pt x="4470169" y="4289273"/>
                  <a:pt x="4464088" y="4297198"/>
                  <a:pt x="4459021" y="4305732"/>
                </a:cubicBezTo>
                <a:cubicBezTo>
                  <a:pt x="4469155" y="4303294"/>
                  <a:pt x="4478277" y="4300246"/>
                  <a:pt x="4489426" y="4298417"/>
                </a:cubicBezTo>
                <a:cubicBezTo>
                  <a:pt x="4481318" y="4288358"/>
                  <a:pt x="4472197" y="4270984"/>
                  <a:pt x="4464088" y="4270679"/>
                </a:cubicBezTo>
                <a:close/>
                <a:moveTo>
                  <a:pt x="3789081" y="4253305"/>
                </a:moveTo>
                <a:cubicBezTo>
                  <a:pt x="3781987" y="4259097"/>
                  <a:pt x="3774892" y="4265193"/>
                  <a:pt x="3771851" y="4279823"/>
                </a:cubicBezTo>
                <a:cubicBezTo>
                  <a:pt x="3789081" y="4300246"/>
                  <a:pt x="3813406" y="4341699"/>
                  <a:pt x="3792122" y="4374009"/>
                </a:cubicBezTo>
                <a:cubicBezTo>
                  <a:pt x="3820501" y="4376752"/>
                  <a:pt x="3806311" y="4329812"/>
                  <a:pt x="3830636" y="4327069"/>
                </a:cubicBezTo>
                <a:cubicBezTo>
                  <a:pt x="3817460" y="4315181"/>
                  <a:pt x="3792122" y="4315486"/>
                  <a:pt x="3792122" y="4292016"/>
                </a:cubicBezTo>
                <a:cubicBezTo>
                  <a:pt x="3847866" y="4236236"/>
                  <a:pt x="3847866" y="4391078"/>
                  <a:pt x="3900569" y="4338042"/>
                </a:cubicBezTo>
                <a:cubicBezTo>
                  <a:pt x="3893474" y="4335299"/>
                  <a:pt x="3893474" y="4332860"/>
                  <a:pt x="3893474" y="4329812"/>
                </a:cubicBezTo>
                <a:cubicBezTo>
                  <a:pt x="3889420" y="4324021"/>
                  <a:pt x="3886379" y="4317620"/>
                  <a:pt x="3880299" y="4314572"/>
                </a:cubicBezTo>
                <a:cubicBezTo>
                  <a:pt x="3873204" y="4314572"/>
                  <a:pt x="3869150" y="4312743"/>
                  <a:pt x="3865095" y="4312743"/>
                </a:cubicBezTo>
                <a:cubicBezTo>
                  <a:pt x="3859015" y="4309695"/>
                  <a:pt x="3851920" y="4303294"/>
                  <a:pt x="3844825" y="4303294"/>
                </a:cubicBezTo>
                <a:cubicBezTo>
                  <a:pt x="3848879" y="4270984"/>
                  <a:pt x="3890434" y="4288968"/>
                  <a:pt x="3880299" y="4259706"/>
                </a:cubicBezTo>
                <a:cubicBezTo>
                  <a:pt x="3869150" y="4265498"/>
                  <a:pt x="3859015" y="4262449"/>
                  <a:pt x="3848879" y="4259706"/>
                </a:cubicBezTo>
                <a:cubicBezTo>
                  <a:pt x="3834690" y="4274337"/>
                  <a:pt x="3806311" y="4268546"/>
                  <a:pt x="3781987" y="4268546"/>
                </a:cubicBezTo>
                <a:cubicBezTo>
                  <a:pt x="3785027" y="4262754"/>
                  <a:pt x="3789081" y="4259097"/>
                  <a:pt x="3789081" y="4253305"/>
                </a:cubicBezTo>
                <a:close/>
                <a:moveTo>
                  <a:pt x="4413412" y="4248123"/>
                </a:moveTo>
                <a:cubicBezTo>
                  <a:pt x="4343479" y="4271594"/>
                  <a:pt x="4319154" y="4259706"/>
                  <a:pt x="4263411" y="4259706"/>
                </a:cubicBezTo>
                <a:cubicBezTo>
                  <a:pt x="4260370" y="4303598"/>
                  <a:pt x="4406317" y="4297807"/>
                  <a:pt x="4413412" y="4248123"/>
                </a:cubicBezTo>
                <a:close/>
                <a:moveTo>
                  <a:pt x="4022192" y="4248123"/>
                </a:moveTo>
                <a:cubicBezTo>
                  <a:pt x="4026246" y="4277385"/>
                  <a:pt x="3984691" y="4256963"/>
                  <a:pt x="3991786" y="4292016"/>
                </a:cubicBezTo>
                <a:cubicBezTo>
                  <a:pt x="4001921" y="4289273"/>
                  <a:pt x="4012057" y="4288968"/>
                  <a:pt x="4019151" y="4288968"/>
                </a:cubicBezTo>
                <a:cubicBezTo>
                  <a:pt x="4016111" y="4283176"/>
                  <a:pt x="4015097" y="4277385"/>
                  <a:pt x="4022192" y="4268546"/>
                </a:cubicBezTo>
                <a:cubicBezTo>
                  <a:pt x="4026246" y="4268546"/>
                  <a:pt x="4030300" y="4268546"/>
                  <a:pt x="4033341" y="4268546"/>
                </a:cubicBezTo>
                <a:cubicBezTo>
                  <a:pt x="4030300" y="4262754"/>
                  <a:pt x="4022192" y="4256963"/>
                  <a:pt x="4022192" y="4248123"/>
                </a:cubicBezTo>
                <a:close/>
                <a:moveTo>
                  <a:pt x="3890434" y="4248123"/>
                </a:moveTo>
                <a:cubicBezTo>
                  <a:pt x="3890434" y="4250867"/>
                  <a:pt x="3886379" y="4250257"/>
                  <a:pt x="3886379" y="4253305"/>
                </a:cubicBezTo>
                <a:cubicBezTo>
                  <a:pt x="3889420" y="4256048"/>
                  <a:pt x="3893474" y="4256353"/>
                  <a:pt x="3897528" y="4256353"/>
                </a:cubicBezTo>
                <a:cubicBezTo>
                  <a:pt x="3897528" y="4253305"/>
                  <a:pt x="3897528" y="4248123"/>
                  <a:pt x="3890434" y="4248123"/>
                </a:cubicBezTo>
                <a:close/>
                <a:moveTo>
                  <a:pt x="4471183" y="4233797"/>
                </a:moveTo>
                <a:cubicBezTo>
                  <a:pt x="4446858" y="4231969"/>
                  <a:pt x="4425574" y="4234712"/>
                  <a:pt x="4423547" y="4259706"/>
                </a:cubicBezTo>
                <a:cubicBezTo>
                  <a:pt x="4451926" y="4268241"/>
                  <a:pt x="4447871" y="4242027"/>
                  <a:pt x="4472197" y="4248123"/>
                </a:cubicBezTo>
                <a:cubicBezTo>
                  <a:pt x="4458007" y="4292016"/>
                  <a:pt x="4517805" y="4250562"/>
                  <a:pt x="4514765" y="4282872"/>
                </a:cubicBezTo>
                <a:cubicBezTo>
                  <a:pt x="4512737" y="4289577"/>
                  <a:pt x="4507669" y="4292016"/>
                  <a:pt x="4503615" y="4295978"/>
                </a:cubicBezTo>
                <a:cubicBezTo>
                  <a:pt x="4514765" y="4294454"/>
                  <a:pt x="4525913" y="4292321"/>
                  <a:pt x="4537062" y="4290797"/>
                </a:cubicBezTo>
                <a:cubicBezTo>
                  <a:pt x="4539089" y="4283176"/>
                  <a:pt x="4539089" y="4270679"/>
                  <a:pt x="4542129" y="4270679"/>
                </a:cubicBezTo>
                <a:cubicBezTo>
                  <a:pt x="4549224" y="4274337"/>
                  <a:pt x="4551251" y="4282262"/>
                  <a:pt x="4555305" y="4288968"/>
                </a:cubicBezTo>
                <a:cubicBezTo>
                  <a:pt x="4559359" y="4288358"/>
                  <a:pt x="4564427" y="4287444"/>
                  <a:pt x="4568481" y="4286834"/>
                </a:cubicBezTo>
                <a:cubicBezTo>
                  <a:pt x="4557333" y="4273423"/>
                  <a:pt x="4544157" y="4261230"/>
                  <a:pt x="4542129" y="4235626"/>
                </a:cubicBezTo>
                <a:cubicBezTo>
                  <a:pt x="4524899" y="4241723"/>
                  <a:pt x="4496521" y="4235626"/>
                  <a:pt x="4471183" y="4233797"/>
                </a:cubicBezTo>
                <a:close/>
                <a:moveTo>
                  <a:pt x="4090098" y="4231359"/>
                </a:moveTo>
                <a:cubicBezTo>
                  <a:pt x="4087057" y="4231969"/>
                  <a:pt x="4084017" y="4233188"/>
                  <a:pt x="4080976" y="4235626"/>
                </a:cubicBezTo>
                <a:cubicBezTo>
                  <a:pt x="4095165" y="4247514"/>
                  <a:pt x="4102260" y="4265193"/>
                  <a:pt x="4113409" y="4279823"/>
                </a:cubicBezTo>
                <a:cubicBezTo>
                  <a:pt x="4067800" y="4291406"/>
                  <a:pt x="4093139" y="4311828"/>
                  <a:pt x="4103274" y="4338042"/>
                </a:cubicBezTo>
                <a:cubicBezTo>
                  <a:pt x="4100233" y="4323411"/>
                  <a:pt x="4040435" y="4323411"/>
                  <a:pt x="4071855" y="4338042"/>
                </a:cubicBezTo>
                <a:cubicBezTo>
                  <a:pt x="4092125" y="4388030"/>
                  <a:pt x="4172193" y="4367608"/>
                  <a:pt x="4200572" y="4408757"/>
                </a:cubicBezTo>
                <a:cubicBezTo>
                  <a:pt x="4183342" y="4417597"/>
                  <a:pt x="4169153" y="4373704"/>
                  <a:pt x="4162058" y="4408757"/>
                </a:cubicBezTo>
                <a:cubicBezTo>
                  <a:pt x="4186383" y="4411805"/>
                  <a:pt x="4203613" y="4441676"/>
                  <a:pt x="4183342" y="4465147"/>
                </a:cubicBezTo>
                <a:cubicBezTo>
                  <a:pt x="4214761" y="4468195"/>
                  <a:pt x="4227937" y="4438628"/>
                  <a:pt x="4252261" y="4465147"/>
                </a:cubicBezTo>
                <a:cubicBezTo>
                  <a:pt x="4263411" y="4423998"/>
                  <a:pt x="4206653" y="4456307"/>
                  <a:pt x="4210707" y="4420950"/>
                </a:cubicBezTo>
                <a:cubicBezTo>
                  <a:pt x="4242127" y="4374009"/>
                  <a:pt x="4340438" y="4449601"/>
                  <a:pt x="4343479" y="4361512"/>
                </a:cubicBezTo>
                <a:cubicBezTo>
                  <a:pt x="4280641" y="4370351"/>
                  <a:pt x="4207667" y="4382849"/>
                  <a:pt x="4204626" y="4350539"/>
                </a:cubicBezTo>
                <a:cubicBezTo>
                  <a:pt x="4183342" y="4376752"/>
                  <a:pt x="4130639" y="4376752"/>
                  <a:pt x="4113409" y="4350539"/>
                </a:cubicBezTo>
                <a:cubicBezTo>
                  <a:pt x="4120503" y="4318229"/>
                  <a:pt x="4100233" y="4321582"/>
                  <a:pt x="4103274" y="4292016"/>
                </a:cubicBezTo>
                <a:cubicBezTo>
                  <a:pt x="4131652" y="4283176"/>
                  <a:pt x="4127598" y="4309085"/>
                  <a:pt x="4151923" y="4303294"/>
                </a:cubicBezTo>
                <a:cubicBezTo>
                  <a:pt x="4149896" y="4276775"/>
                  <a:pt x="4122531" y="4240808"/>
                  <a:pt x="4101247" y="4232883"/>
                </a:cubicBezTo>
                <a:cubicBezTo>
                  <a:pt x="4097193" y="4231664"/>
                  <a:pt x="4094152" y="4231054"/>
                  <a:pt x="4090098" y="4231359"/>
                </a:cubicBezTo>
                <a:close/>
                <a:moveTo>
                  <a:pt x="4231991" y="4224653"/>
                </a:moveTo>
                <a:cubicBezTo>
                  <a:pt x="4207667" y="4233493"/>
                  <a:pt x="4176247" y="4235931"/>
                  <a:pt x="4162058" y="4259706"/>
                </a:cubicBezTo>
                <a:cubicBezTo>
                  <a:pt x="4190437" y="4291711"/>
                  <a:pt x="4204626" y="4247514"/>
                  <a:pt x="4221856" y="4235626"/>
                </a:cubicBezTo>
                <a:cubicBezTo>
                  <a:pt x="4225910" y="4247514"/>
                  <a:pt x="4235031" y="4245075"/>
                  <a:pt x="4231991" y="4224653"/>
                </a:cubicBezTo>
                <a:close/>
                <a:moveTo>
                  <a:pt x="3770838" y="4224653"/>
                </a:moveTo>
                <a:cubicBezTo>
                  <a:pt x="3754621" y="4225568"/>
                  <a:pt x="3737391" y="4226787"/>
                  <a:pt x="3721175" y="4227701"/>
                </a:cubicBezTo>
                <a:cubicBezTo>
                  <a:pt x="3724216" y="4230140"/>
                  <a:pt x="3729283" y="4230445"/>
                  <a:pt x="3729283" y="4235626"/>
                </a:cubicBezTo>
                <a:cubicBezTo>
                  <a:pt x="3712053" y="4244466"/>
                  <a:pt x="3704959" y="4265193"/>
                  <a:pt x="3670499" y="4256353"/>
                </a:cubicBezTo>
                <a:cubicBezTo>
                  <a:pt x="3721175" y="4297198"/>
                  <a:pt x="3743473" y="4260925"/>
                  <a:pt x="3770838" y="4224653"/>
                </a:cubicBezTo>
                <a:close/>
                <a:moveTo>
                  <a:pt x="4033341" y="4208498"/>
                </a:moveTo>
                <a:cubicBezTo>
                  <a:pt x="4014083" y="4210022"/>
                  <a:pt x="3994827" y="4210937"/>
                  <a:pt x="3975570" y="4212461"/>
                </a:cubicBezTo>
                <a:cubicBezTo>
                  <a:pt x="3991786" y="4207279"/>
                  <a:pt x="3998881" y="4215814"/>
                  <a:pt x="4009016" y="4221605"/>
                </a:cubicBezTo>
                <a:cubicBezTo>
                  <a:pt x="4019151" y="4221605"/>
                  <a:pt x="4033341" y="4220996"/>
                  <a:pt x="4043476" y="4212461"/>
                </a:cubicBezTo>
                <a:cubicBezTo>
                  <a:pt x="4040435" y="4211242"/>
                  <a:pt x="4037395" y="4209413"/>
                  <a:pt x="4033341" y="4208498"/>
                </a:cubicBezTo>
                <a:close/>
                <a:moveTo>
                  <a:pt x="4824903" y="4203317"/>
                </a:moveTo>
                <a:cubicBezTo>
                  <a:pt x="4812741" y="4222520"/>
                  <a:pt x="4803619" y="4239894"/>
                  <a:pt x="4793483" y="4258487"/>
                </a:cubicBezTo>
                <a:cubicBezTo>
                  <a:pt x="4815781" y="4258487"/>
                  <a:pt x="4829970" y="4258182"/>
                  <a:pt x="4850241" y="4257268"/>
                </a:cubicBezTo>
                <a:cubicBezTo>
                  <a:pt x="4841119" y="4242332"/>
                  <a:pt x="4852267" y="4201183"/>
                  <a:pt x="4824903" y="4203317"/>
                </a:cubicBezTo>
                <a:close/>
                <a:moveTo>
                  <a:pt x="4643482" y="4191734"/>
                </a:moveTo>
                <a:cubicBezTo>
                  <a:pt x="4617130" y="4223434"/>
                  <a:pt x="4556319" y="4251476"/>
                  <a:pt x="4581657" y="4285005"/>
                </a:cubicBezTo>
                <a:cubicBezTo>
                  <a:pt x="4593819" y="4283176"/>
                  <a:pt x="4605981" y="4281957"/>
                  <a:pt x="4617130" y="4279823"/>
                </a:cubicBezTo>
                <a:cubicBezTo>
                  <a:pt x="4625239" y="4275556"/>
                  <a:pt x="4634360" y="4273727"/>
                  <a:pt x="4643482" y="4270679"/>
                </a:cubicBezTo>
                <a:cubicBezTo>
                  <a:pt x="4660711" y="4265802"/>
                  <a:pt x="4677941" y="4261840"/>
                  <a:pt x="4693145" y="4253305"/>
                </a:cubicBezTo>
                <a:cubicBezTo>
                  <a:pt x="4713415" y="4256963"/>
                  <a:pt x="4744834" y="4256353"/>
                  <a:pt x="4774227" y="4257268"/>
                </a:cubicBezTo>
                <a:cubicBezTo>
                  <a:pt x="4777267" y="4249648"/>
                  <a:pt x="4778281" y="4240808"/>
                  <a:pt x="4776253" y="4224653"/>
                </a:cubicBezTo>
                <a:cubicBezTo>
                  <a:pt x="4713415" y="4236236"/>
                  <a:pt x="4696185" y="4194477"/>
                  <a:pt x="4643482" y="4191734"/>
                </a:cubicBezTo>
                <a:close/>
                <a:moveTo>
                  <a:pt x="992769" y="4188991"/>
                </a:moveTo>
                <a:cubicBezTo>
                  <a:pt x="1018108" y="4202402"/>
                  <a:pt x="1037365" y="4226482"/>
                  <a:pt x="1047500" y="4261535"/>
                </a:cubicBezTo>
                <a:cubicBezTo>
                  <a:pt x="1008986" y="4258792"/>
                  <a:pt x="1008986" y="4215814"/>
                  <a:pt x="992769" y="4188991"/>
                </a:cubicBezTo>
                <a:close/>
                <a:moveTo>
                  <a:pt x="3778946" y="4186857"/>
                </a:moveTo>
                <a:cubicBezTo>
                  <a:pt x="3762730" y="4188686"/>
                  <a:pt x="3766784" y="4200269"/>
                  <a:pt x="3762730" y="4209108"/>
                </a:cubicBezTo>
                <a:cubicBezTo>
                  <a:pt x="3770838" y="4207889"/>
                  <a:pt x="3778946" y="4207279"/>
                  <a:pt x="3788068" y="4206060"/>
                </a:cubicBezTo>
                <a:cubicBezTo>
                  <a:pt x="3793135" y="4200269"/>
                  <a:pt x="3796176" y="4193563"/>
                  <a:pt x="3803271" y="4188991"/>
                </a:cubicBezTo>
                <a:cubicBezTo>
                  <a:pt x="3792122" y="4186857"/>
                  <a:pt x="3784014" y="4186247"/>
                  <a:pt x="3778946" y="4186857"/>
                </a:cubicBezTo>
                <a:close/>
                <a:moveTo>
                  <a:pt x="5776601" y="4186552"/>
                </a:moveTo>
                <a:cubicBezTo>
                  <a:pt x="5774575" y="4188381"/>
                  <a:pt x="5773561" y="4190210"/>
                  <a:pt x="5773561" y="4192953"/>
                </a:cubicBezTo>
                <a:cubicBezTo>
                  <a:pt x="5782683" y="4192344"/>
                  <a:pt x="5792817" y="4193258"/>
                  <a:pt x="5802953" y="4192953"/>
                </a:cubicBezTo>
                <a:cubicBezTo>
                  <a:pt x="5798899" y="4191734"/>
                  <a:pt x="5797885" y="4188076"/>
                  <a:pt x="5793831" y="4186552"/>
                </a:cubicBezTo>
                <a:cubicBezTo>
                  <a:pt x="5784709" y="4187771"/>
                  <a:pt x="5782683" y="4186247"/>
                  <a:pt x="5776601" y="4186552"/>
                </a:cubicBezTo>
                <a:close/>
                <a:moveTo>
                  <a:pt x="4993147" y="4181675"/>
                </a:moveTo>
                <a:cubicBezTo>
                  <a:pt x="4979971" y="4182894"/>
                  <a:pt x="4964769" y="4192953"/>
                  <a:pt x="4957674" y="4203317"/>
                </a:cubicBezTo>
                <a:cubicBezTo>
                  <a:pt x="4986053" y="4194477"/>
                  <a:pt x="4985039" y="4224348"/>
                  <a:pt x="5016459" y="4215509"/>
                </a:cubicBezTo>
                <a:cubicBezTo>
                  <a:pt x="5018485" y="4188991"/>
                  <a:pt x="5007337" y="4180761"/>
                  <a:pt x="4993147" y="4181675"/>
                </a:cubicBezTo>
                <a:close/>
                <a:moveTo>
                  <a:pt x="5856669" y="4179237"/>
                </a:moveTo>
                <a:cubicBezTo>
                  <a:pt x="5854643" y="4183809"/>
                  <a:pt x="5851602" y="4185333"/>
                  <a:pt x="5849575" y="4190819"/>
                </a:cubicBezTo>
                <a:cubicBezTo>
                  <a:pt x="5851602" y="4191124"/>
                  <a:pt x="5851602" y="4190515"/>
                  <a:pt x="5853629" y="4190819"/>
                </a:cubicBezTo>
                <a:cubicBezTo>
                  <a:pt x="5861737" y="4190210"/>
                  <a:pt x="5873899" y="4188686"/>
                  <a:pt x="5884035" y="4187771"/>
                </a:cubicBezTo>
                <a:cubicBezTo>
                  <a:pt x="5875927" y="4184418"/>
                  <a:pt x="5865791" y="4179846"/>
                  <a:pt x="5856669" y="4179237"/>
                </a:cubicBezTo>
                <a:close/>
                <a:moveTo>
                  <a:pt x="1565410" y="4178627"/>
                </a:moveTo>
                <a:cubicBezTo>
                  <a:pt x="1582640" y="4180456"/>
                  <a:pt x="1600883" y="4189905"/>
                  <a:pt x="1619127" y="4201183"/>
                </a:cubicBezTo>
                <a:cubicBezTo>
                  <a:pt x="1585681" y="4223739"/>
                  <a:pt x="1562370" y="4201183"/>
                  <a:pt x="1511693" y="4201183"/>
                </a:cubicBezTo>
                <a:cubicBezTo>
                  <a:pt x="1530950" y="4182590"/>
                  <a:pt x="1547167" y="4176798"/>
                  <a:pt x="1565410" y="4178627"/>
                </a:cubicBezTo>
                <a:close/>
                <a:moveTo>
                  <a:pt x="4312059" y="4177408"/>
                </a:moveTo>
                <a:cubicBezTo>
                  <a:pt x="4304965" y="4200878"/>
                  <a:pt x="4269491" y="4209413"/>
                  <a:pt x="4252261" y="4188991"/>
                </a:cubicBezTo>
                <a:cubicBezTo>
                  <a:pt x="4245167" y="4241723"/>
                  <a:pt x="4353614" y="4200878"/>
                  <a:pt x="4312059" y="4177408"/>
                </a:cubicBezTo>
                <a:close/>
                <a:moveTo>
                  <a:pt x="2184673" y="4163082"/>
                </a:moveTo>
                <a:cubicBezTo>
                  <a:pt x="2199876" y="4160339"/>
                  <a:pt x="2215079" y="4162777"/>
                  <a:pt x="2224201" y="4173445"/>
                </a:cubicBezTo>
                <a:cubicBezTo>
                  <a:pt x="2216093" y="4194782"/>
                  <a:pt x="2205957" y="4176493"/>
                  <a:pt x="2194809" y="4173445"/>
                </a:cubicBezTo>
                <a:cubicBezTo>
                  <a:pt x="2183660" y="4173445"/>
                  <a:pt x="2186700" y="4188991"/>
                  <a:pt x="2183660" y="4198135"/>
                </a:cubicBezTo>
                <a:cubicBezTo>
                  <a:pt x="2175552" y="4192039"/>
                  <a:pt x="2164403" y="4185638"/>
                  <a:pt x="2149200" y="4185638"/>
                </a:cubicBezTo>
                <a:cubicBezTo>
                  <a:pt x="2155281" y="4173750"/>
                  <a:pt x="2169470" y="4165825"/>
                  <a:pt x="2184673" y="4163082"/>
                </a:cubicBezTo>
                <a:close/>
                <a:moveTo>
                  <a:pt x="5113757" y="4159119"/>
                </a:moveTo>
                <a:cubicBezTo>
                  <a:pt x="5117811" y="4171007"/>
                  <a:pt x="5114771" y="4182894"/>
                  <a:pt x="5108689" y="4191734"/>
                </a:cubicBezTo>
                <a:cubicBezTo>
                  <a:pt x="5127946" y="4180151"/>
                  <a:pt x="5142135" y="4187467"/>
                  <a:pt x="5158352" y="4198745"/>
                </a:cubicBezTo>
                <a:cubicBezTo>
                  <a:pt x="5163419" y="4197525"/>
                  <a:pt x="5168487" y="4194782"/>
                  <a:pt x="5173555" y="4192953"/>
                </a:cubicBezTo>
                <a:cubicBezTo>
                  <a:pt x="5165447" y="4183809"/>
                  <a:pt x="5154298" y="4177713"/>
                  <a:pt x="5136055" y="4180456"/>
                </a:cubicBezTo>
                <a:cubicBezTo>
                  <a:pt x="5136055" y="4174665"/>
                  <a:pt x="5136055" y="4164911"/>
                  <a:pt x="5136055" y="4159119"/>
                </a:cubicBezTo>
                <a:cubicBezTo>
                  <a:pt x="5128959" y="4162168"/>
                  <a:pt x="5124905" y="4162168"/>
                  <a:pt x="5113757" y="4159119"/>
                </a:cubicBezTo>
                <a:close/>
                <a:moveTo>
                  <a:pt x="4837065" y="4157900"/>
                </a:moveTo>
                <a:cubicBezTo>
                  <a:pt x="4825916" y="4159119"/>
                  <a:pt x="4815781" y="4165825"/>
                  <a:pt x="4814767" y="4180456"/>
                </a:cubicBezTo>
                <a:cubicBezTo>
                  <a:pt x="4842133" y="4171921"/>
                  <a:pt x="4835038" y="4203317"/>
                  <a:pt x="4856322" y="4203317"/>
                </a:cubicBezTo>
                <a:cubicBezTo>
                  <a:pt x="4856322" y="4185638"/>
                  <a:pt x="4859363" y="4177103"/>
                  <a:pt x="4866457" y="4168264"/>
                </a:cubicBezTo>
                <a:cubicBezTo>
                  <a:pt x="4859363" y="4160948"/>
                  <a:pt x="4847200" y="4156986"/>
                  <a:pt x="4837065" y="4157900"/>
                </a:cubicBezTo>
                <a:close/>
                <a:moveTo>
                  <a:pt x="4406317" y="4157900"/>
                </a:moveTo>
                <a:cubicBezTo>
                  <a:pt x="4386047" y="4161863"/>
                  <a:pt x="4364763" y="4166130"/>
                  <a:pt x="4344493" y="4169483"/>
                </a:cubicBezTo>
                <a:cubicBezTo>
                  <a:pt x="4372871" y="4168568"/>
                  <a:pt x="4395169" y="4165825"/>
                  <a:pt x="4406317" y="4157900"/>
                </a:cubicBezTo>
                <a:close/>
                <a:moveTo>
                  <a:pt x="1806629" y="4156071"/>
                </a:moveTo>
                <a:cubicBezTo>
                  <a:pt x="1819804" y="4156986"/>
                  <a:pt x="1836021" y="4160948"/>
                  <a:pt x="1845143" y="4157900"/>
                </a:cubicBezTo>
                <a:cubicBezTo>
                  <a:pt x="1845143" y="4172531"/>
                  <a:pt x="1849197" y="4178932"/>
                  <a:pt x="1857305" y="4181675"/>
                </a:cubicBezTo>
                <a:cubicBezTo>
                  <a:pt x="1830954" y="4243551"/>
                  <a:pt x="1823859" y="4158510"/>
                  <a:pt x="1782304" y="4170397"/>
                </a:cubicBezTo>
                <a:cubicBezTo>
                  <a:pt x="1782304" y="4156986"/>
                  <a:pt x="1792440" y="4154852"/>
                  <a:pt x="1806629" y="4156071"/>
                </a:cubicBezTo>
                <a:close/>
                <a:moveTo>
                  <a:pt x="3670499" y="4153938"/>
                </a:moveTo>
                <a:cubicBezTo>
                  <a:pt x="3639080" y="4159729"/>
                  <a:pt x="3611715" y="4168873"/>
                  <a:pt x="3600566" y="4201183"/>
                </a:cubicBezTo>
                <a:cubicBezTo>
                  <a:pt x="3631985" y="4195392"/>
                  <a:pt x="3666445" y="4189295"/>
                  <a:pt x="3670499" y="4153938"/>
                </a:cubicBezTo>
                <a:close/>
                <a:moveTo>
                  <a:pt x="6353297" y="4152718"/>
                </a:moveTo>
                <a:cubicBezTo>
                  <a:pt x="6349243" y="4155767"/>
                  <a:pt x="6345188" y="4158205"/>
                  <a:pt x="6337080" y="4162472"/>
                </a:cubicBezTo>
                <a:cubicBezTo>
                  <a:pt x="6341134" y="4161253"/>
                  <a:pt x="6346201" y="4160339"/>
                  <a:pt x="6350256" y="4157900"/>
                </a:cubicBezTo>
                <a:cubicBezTo>
                  <a:pt x="6351269" y="4156071"/>
                  <a:pt x="6353297" y="4154547"/>
                  <a:pt x="6353297" y="4152718"/>
                </a:cubicBezTo>
                <a:close/>
                <a:moveTo>
                  <a:pt x="6021874" y="4152109"/>
                </a:moveTo>
                <a:cubicBezTo>
                  <a:pt x="6015793" y="4154243"/>
                  <a:pt x="6015793" y="4163387"/>
                  <a:pt x="6014779" y="4171312"/>
                </a:cubicBezTo>
                <a:cubicBezTo>
                  <a:pt x="6023901" y="4170093"/>
                  <a:pt x="6033023" y="4168264"/>
                  <a:pt x="6042145" y="4167044"/>
                </a:cubicBezTo>
                <a:cubicBezTo>
                  <a:pt x="6035050" y="4162472"/>
                  <a:pt x="6027955" y="4160643"/>
                  <a:pt x="6021874" y="4152109"/>
                </a:cubicBezTo>
                <a:close/>
                <a:moveTo>
                  <a:pt x="4800578" y="4145708"/>
                </a:moveTo>
                <a:cubicBezTo>
                  <a:pt x="4711388" y="4144793"/>
                  <a:pt x="4621185" y="4145403"/>
                  <a:pt x="4546183" y="4170397"/>
                </a:cubicBezTo>
                <a:cubicBezTo>
                  <a:pt x="4553278" y="4143574"/>
                  <a:pt x="4537062" y="4147842"/>
                  <a:pt x="4522873" y="4150890"/>
                </a:cubicBezTo>
                <a:cubicBezTo>
                  <a:pt x="4520845" y="4164301"/>
                  <a:pt x="4508683" y="4165825"/>
                  <a:pt x="4494494" y="4168264"/>
                </a:cubicBezTo>
                <a:cubicBezTo>
                  <a:pt x="4570508" y="4232883"/>
                  <a:pt x="4660711" y="4124981"/>
                  <a:pt x="4804632" y="4157291"/>
                </a:cubicBezTo>
                <a:cubicBezTo>
                  <a:pt x="4804632" y="4152109"/>
                  <a:pt x="4801591" y="4149670"/>
                  <a:pt x="4800578" y="4145708"/>
                </a:cubicBezTo>
                <a:close/>
                <a:moveTo>
                  <a:pt x="4484359" y="4143574"/>
                </a:moveTo>
                <a:cubicBezTo>
                  <a:pt x="4471183" y="4146318"/>
                  <a:pt x="4459021" y="4148451"/>
                  <a:pt x="4446858" y="4150890"/>
                </a:cubicBezTo>
                <a:cubicBezTo>
                  <a:pt x="4440777" y="4154243"/>
                  <a:pt x="4434696" y="4156986"/>
                  <a:pt x="4434696" y="4168264"/>
                </a:cubicBezTo>
                <a:cubicBezTo>
                  <a:pt x="4446858" y="4194782"/>
                  <a:pt x="4488413" y="4177408"/>
                  <a:pt x="4484359" y="4143574"/>
                </a:cubicBezTo>
                <a:close/>
                <a:moveTo>
                  <a:pt x="4273545" y="4142965"/>
                </a:moveTo>
                <a:cubicBezTo>
                  <a:pt x="4273545" y="4142965"/>
                  <a:pt x="4272532" y="4143574"/>
                  <a:pt x="4271519" y="4143574"/>
                </a:cubicBezTo>
                <a:cubicBezTo>
                  <a:pt x="4273545" y="4143574"/>
                  <a:pt x="4275573" y="4143879"/>
                  <a:pt x="4277599" y="4143574"/>
                </a:cubicBezTo>
                <a:cubicBezTo>
                  <a:pt x="4276586" y="4143574"/>
                  <a:pt x="4275573" y="4142965"/>
                  <a:pt x="4273545" y="4142965"/>
                </a:cubicBezTo>
                <a:close/>
                <a:moveTo>
                  <a:pt x="3890434" y="4133211"/>
                </a:moveTo>
                <a:cubicBezTo>
                  <a:pt x="3890434" y="4156986"/>
                  <a:pt x="3854960" y="4141745"/>
                  <a:pt x="3850906" y="4165216"/>
                </a:cubicBezTo>
                <a:cubicBezTo>
                  <a:pt x="3886379" y="4165216"/>
                  <a:pt x="3904623" y="4142050"/>
                  <a:pt x="3921853" y="4177408"/>
                </a:cubicBezTo>
                <a:cubicBezTo>
                  <a:pt x="3921853" y="4183809"/>
                  <a:pt x="3916785" y="4185333"/>
                  <a:pt x="3912731" y="4187771"/>
                </a:cubicBezTo>
                <a:cubicBezTo>
                  <a:pt x="3927934" y="4185638"/>
                  <a:pt x="3943137" y="4183809"/>
                  <a:pt x="3958340" y="4181675"/>
                </a:cubicBezTo>
                <a:cubicBezTo>
                  <a:pt x="3933002" y="4169178"/>
                  <a:pt x="3909691" y="4153938"/>
                  <a:pt x="3890434" y="4133211"/>
                </a:cubicBezTo>
                <a:close/>
                <a:moveTo>
                  <a:pt x="3270157" y="4128334"/>
                </a:moveTo>
                <a:cubicBezTo>
                  <a:pt x="3267117" y="4127419"/>
                  <a:pt x="3263063" y="4131382"/>
                  <a:pt x="3259008" y="4141745"/>
                </a:cubicBezTo>
                <a:cubicBezTo>
                  <a:pt x="3283333" y="4167959"/>
                  <a:pt x="3174886" y="4139307"/>
                  <a:pt x="3177927" y="4177408"/>
                </a:cubicBezTo>
                <a:cubicBezTo>
                  <a:pt x="3202251" y="4192039"/>
                  <a:pt x="3223535" y="4150890"/>
                  <a:pt x="3269143" y="4177408"/>
                </a:cubicBezTo>
                <a:cubicBezTo>
                  <a:pt x="3284347" y="4170702"/>
                  <a:pt x="3280292" y="4130163"/>
                  <a:pt x="3270157" y="4128334"/>
                </a:cubicBezTo>
                <a:close/>
                <a:moveTo>
                  <a:pt x="5839440" y="4124371"/>
                </a:moveTo>
                <a:cubicBezTo>
                  <a:pt x="5824237" y="4132906"/>
                  <a:pt x="5815115" y="4148146"/>
                  <a:pt x="5807007" y="4165216"/>
                </a:cubicBezTo>
                <a:cubicBezTo>
                  <a:pt x="5817143" y="4165825"/>
                  <a:pt x="5828291" y="4167044"/>
                  <a:pt x="5838427" y="4165216"/>
                </a:cubicBezTo>
                <a:cubicBezTo>
                  <a:pt x="5839440" y="4151499"/>
                  <a:pt x="5838427" y="4140221"/>
                  <a:pt x="5839440" y="4124371"/>
                </a:cubicBezTo>
                <a:close/>
                <a:moveTo>
                  <a:pt x="5958022" y="4118275"/>
                </a:moveTo>
                <a:cubicBezTo>
                  <a:pt x="5933697" y="4142660"/>
                  <a:pt x="5895183" y="4132601"/>
                  <a:pt x="5869845" y="4157900"/>
                </a:cubicBezTo>
                <a:cubicBezTo>
                  <a:pt x="5875927" y="4156071"/>
                  <a:pt x="5882008" y="4156071"/>
                  <a:pt x="5889103" y="4153938"/>
                </a:cubicBezTo>
                <a:cubicBezTo>
                  <a:pt x="5889103" y="4168568"/>
                  <a:pt x="5893157" y="4174360"/>
                  <a:pt x="5900251" y="4177408"/>
                </a:cubicBezTo>
                <a:cubicBezTo>
                  <a:pt x="5899237" y="4182590"/>
                  <a:pt x="5897211" y="4183809"/>
                  <a:pt x="5895183" y="4185638"/>
                </a:cubicBezTo>
                <a:cubicBezTo>
                  <a:pt x="5908359" y="4184418"/>
                  <a:pt x="5923563" y="4182285"/>
                  <a:pt x="5936738" y="4180456"/>
                </a:cubicBezTo>
                <a:cubicBezTo>
                  <a:pt x="5946873" y="4167654"/>
                  <a:pt x="5953968" y="4149366"/>
                  <a:pt x="5958022" y="4118275"/>
                </a:cubicBezTo>
                <a:close/>
                <a:moveTo>
                  <a:pt x="5803967" y="4117056"/>
                </a:moveTo>
                <a:cubicBezTo>
                  <a:pt x="5790791" y="4130772"/>
                  <a:pt x="5711736" y="4096634"/>
                  <a:pt x="5711736" y="4176493"/>
                </a:cubicBezTo>
                <a:cubicBezTo>
                  <a:pt x="5685384" y="4170397"/>
                  <a:pt x="5685384" y="4176798"/>
                  <a:pt x="5668155" y="4181675"/>
                </a:cubicBezTo>
                <a:cubicBezTo>
                  <a:pt x="5672209" y="4184418"/>
                  <a:pt x="5677276" y="4184723"/>
                  <a:pt x="5680317" y="4188991"/>
                </a:cubicBezTo>
                <a:cubicBezTo>
                  <a:pt x="5680317" y="4191429"/>
                  <a:pt x="5680317" y="4192648"/>
                  <a:pt x="5680317" y="4194782"/>
                </a:cubicBezTo>
                <a:cubicBezTo>
                  <a:pt x="5697547" y="4194477"/>
                  <a:pt x="5716803" y="4194782"/>
                  <a:pt x="5734033" y="4194172"/>
                </a:cubicBezTo>
                <a:cubicBezTo>
                  <a:pt x="5738087" y="4192344"/>
                  <a:pt x="5739101" y="4188076"/>
                  <a:pt x="5741128" y="4185638"/>
                </a:cubicBezTo>
                <a:cubicBezTo>
                  <a:pt x="5738087" y="4185028"/>
                  <a:pt x="5732007" y="4186857"/>
                  <a:pt x="5727952" y="4185638"/>
                </a:cubicBezTo>
                <a:cubicBezTo>
                  <a:pt x="5734033" y="4171921"/>
                  <a:pt x="5742141" y="4171312"/>
                  <a:pt x="5749236" y="4172226"/>
                </a:cubicBezTo>
                <a:cubicBezTo>
                  <a:pt x="5753291" y="4166130"/>
                  <a:pt x="5760385" y="4163996"/>
                  <a:pt x="5760385" y="4153938"/>
                </a:cubicBezTo>
                <a:cubicBezTo>
                  <a:pt x="5768493" y="4159729"/>
                  <a:pt x="5777615" y="4157291"/>
                  <a:pt x="5786737" y="4160034"/>
                </a:cubicBezTo>
                <a:cubicBezTo>
                  <a:pt x="5792817" y="4147537"/>
                  <a:pt x="5791804" y="4124371"/>
                  <a:pt x="5803967" y="4117056"/>
                </a:cubicBezTo>
                <a:close/>
                <a:moveTo>
                  <a:pt x="5115784" y="4111874"/>
                </a:moveTo>
                <a:cubicBezTo>
                  <a:pt x="5108689" y="4115227"/>
                  <a:pt x="5098554" y="4115532"/>
                  <a:pt x="5090446" y="4118275"/>
                </a:cubicBezTo>
                <a:cubicBezTo>
                  <a:pt x="5097541" y="4122543"/>
                  <a:pt x="5105649" y="4127115"/>
                  <a:pt x="5108689" y="4136564"/>
                </a:cubicBezTo>
                <a:cubicBezTo>
                  <a:pt x="5111730" y="4134735"/>
                  <a:pt x="5115784" y="4136564"/>
                  <a:pt x="5118825" y="4135649"/>
                </a:cubicBezTo>
                <a:cubicBezTo>
                  <a:pt x="5117811" y="4128943"/>
                  <a:pt x="5116797" y="4119799"/>
                  <a:pt x="5115784" y="4111874"/>
                </a:cubicBezTo>
                <a:close/>
                <a:moveTo>
                  <a:pt x="4016111" y="4110045"/>
                </a:moveTo>
                <a:cubicBezTo>
                  <a:pt x="4000908" y="4117361"/>
                  <a:pt x="4017124" y="4142965"/>
                  <a:pt x="4001921" y="4153938"/>
                </a:cubicBezTo>
                <a:cubicBezTo>
                  <a:pt x="4001921" y="4136259"/>
                  <a:pt x="3993813" y="4124067"/>
                  <a:pt x="3980637" y="4121018"/>
                </a:cubicBezTo>
                <a:cubicBezTo>
                  <a:pt x="3980637" y="4141745"/>
                  <a:pt x="3994827" y="4144489"/>
                  <a:pt x="3991786" y="4165216"/>
                </a:cubicBezTo>
                <a:cubicBezTo>
                  <a:pt x="4006989" y="4156376"/>
                  <a:pt x="4020165" y="4166740"/>
                  <a:pt x="4030300" y="4171312"/>
                </a:cubicBezTo>
                <a:cubicBezTo>
                  <a:pt x="4033341" y="4171007"/>
                  <a:pt x="4037395" y="4170702"/>
                  <a:pt x="4040435" y="4170397"/>
                </a:cubicBezTo>
                <a:cubicBezTo>
                  <a:pt x="4041449" y="4168873"/>
                  <a:pt x="4043476" y="4168568"/>
                  <a:pt x="4043476" y="4165216"/>
                </a:cubicBezTo>
                <a:cubicBezTo>
                  <a:pt x="4036381" y="4165216"/>
                  <a:pt x="4030300" y="4165825"/>
                  <a:pt x="4033341" y="4153938"/>
                </a:cubicBezTo>
                <a:cubicBezTo>
                  <a:pt x="4050571" y="4130468"/>
                  <a:pt x="4026246" y="4133516"/>
                  <a:pt x="4043476" y="4110045"/>
                </a:cubicBezTo>
                <a:cubicBezTo>
                  <a:pt x="4030300" y="4106997"/>
                  <a:pt x="4021178" y="4107607"/>
                  <a:pt x="4016111" y="4110045"/>
                </a:cubicBezTo>
                <a:close/>
                <a:moveTo>
                  <a:pt x="5638762" y="4106692"/>
                </a:moveTo>
                <a:cubicBezTo>
                  <a:pt x="5617478" y="4116142"/>
                  <a:pt x="5651938" y="4129553"/>
                  <a:pt x="5646871" y="4153938"/>
                </a:cubicBezTo>
                <a:cubicBezTo>
                  <a:pt x="5629641" y="4159424"/>
                  <a:pt x="5614437" y="4155157"/>
                  <a:pt x="5604303" y="4147537"/>
                </a:cubicBezTo>
                <a:cubicBezTo>
                  <a:pt x="5606329" y="4159119"/>
                  <a:pt x="5610383" y="4167959"/>
                  <a:pt x="5615451" y="4167044"/>
                </a:cubicBezTo>
                <a:cubicBezTo>
                  <a:pt x="5615451" y="4168873"/>
                  <a:pt x="5614437" y="4168264"/>
                  <a:pt x="5613424" y="4169483"/>
                </a:cubicBezTo>
                <a:cubicBezTo>
                  <a:pt x="5629641" y="4169483"/>
                  <a:pt x="5645857" y="4171312"/>
                  <a:pt x="5659033" y="4176493"/>
                </a:cubicBezTo>
                <a:cubicBezTo>
                  <a:pt x="5653965" y="4140221"/>
                  <a:pt x="5666127" y="4121933"/>
                  <a:pt x="5638762" y="4106692"/>
                </a:cubicBezTo>
                <a:close/>
                <a:moveTo>
                  <a:pt x="3758675" y="4106692"/>
                </a:moveTo>
                <a:cubicBezTo>
                  <a:pt x="3730297" y="4102425"/>
                  <a:pt x="3690769" y="4147537"/>
                  <a:pt x="3680634" y="4165216"/>
                </a:cubicBezTo>
                <a:cubicBezTo>
                  <a:pt x="3697864" y="4171007"/>
                  <a:pt x="3704959" y="4147537"/>
                  <a:pt x="3712053" y="4165216"/>
                </a:cubicBezTo>
                <a:cubicBezTo>
                  <a:pt x="3701918" y="4200269"/>
                  <a:pt x="3680634" y="4215814"/>
                  <a:pt x="3649215" y="4201183"/>
                </a:cubicBezTo>
                <a:cubicBezTo>
                  <a:pt x="3646175" y="4217338"/>
                  <a:pt x="3653269" y="4221910"/>
                  <a:pt x="3663404" y="4223434"/>
                </a:cubicBezTo>
                <a:cubicBezTo>
                  <a:pt x="3694823" y="4218252"/>
                  <a:pt x="3728270" y="4215204"/>
                  <a:pt x="3760703" y="4210327"/>
                </a:cubicBezTo>
                <a:cubicBezTo>
                  <a:pt x="3741446" y="4197221"/>
                  <a:pt x="3746513" y="4158815"/>
                  <a:pt x="3729283" y="4141745"/>
                </a:cubicBezTo>
                <a:cubicBezTo>
                  <a:pt x="3729283" y="4147537"/>
                  <a:pt x="3722189" y="4156376"/>
                  <a:pt x="3722189" y="4141745"/>
                </a:cubicBezTo>
                <a:cubicBezTo>
                  <a:pt x="3746513" y="4127115"/>
                  <a:pt x="3750567" y="4118885"/>
                  <a:pt x="3781987" y="4130468"/>
                </a:cubicBezTo>
                <a:cubicBezTo>
                  <a:pt x="3775905" y="4115227"/>
                  <a:pt x="3767797" y="4108217"/>
                  <a:pt x="3758675" y="4106692"/>
                </a:cubicBezTo>
                <a:close/>
                <a:moveTo>
                  <a:pt x="2042780" y="4106692"/>
                </a:moveTo>
                <a:cubicBezTo>
                  <a:pt x="2044807" y="4105473"/>
                  <a:pt x="2046834" y="4105778"/>
                  <a:pt x="2048861" y="4106692"/>
                </a:cubicBezTo>
                <a:cubicBezTo>
                  <a:pt x="2062037" y="4113093"/>
                  <a:pt x="2074199" y="4154243"/>
                  <a:pt x="2095483" y="4149975"/>
                </a:cubicBezTo>
                <a:cubicBezTo>
                  <a:pt x="2088389" y="4158815"/>
                  <a:pt x="2084335" y="4170093"/>
                  <a:pt x="2084335" y="4184418"/>
                </a:cubicBezTo>
                <a:cubicBezTo>
                  <a:pt x="2034672" y="4131992"/>
                  <a:pt x="2007307" y="4234407"/>
                  <a:pt x="1954603" y="4149975"/>
                </a:cubicBezTo>
                <a:cubicBezTo>
                  <a:pt x="1987036" y="4149975"/>
                  <a:pt x="2007307" y="4126200"/>
                  <a:pt x="2024537" y="4161253"/>
                </a:cubicBezTo>
                <a:cubicBezTo>
                  <a:pt x="2049875" y="4152414"/>
                  <a:pt x="2041767" y="4123762"/>
                  <a:pt x="2034672" y="4115227"/>
                </a:cubicBezTo>
                <a:cubicBezTo>
                  <a:pt x="2037712" y="4110655"/>
                  <a:pt x="2039739" y="4107912"/>
                  <a:pt x="2042780" y="4106692"/>
                </a:cubicBezTo>
                <a:close/>
                <a:moveTo>
                  <a:pt x="6077618" y="4101511"/>
                </a:moveTo>
                <a:cubicBezTo>
                  <a:pt x="6063429" y="4106997"/>
                  <a:pt x="6051267" y="4143574"/>
                  <a:pt x="6039104" y="4149975"/>
                </a:cubicBezTo>
                <a:cubicBezTo>
                  <a:pt x="6043158" y="4176189"/>
                  <a:pt x="6075591" y="4150280"/>
                  <a:pt x="6090793" y="4153938"/>
                </a:cubicBezTo>
                <a:cubicBezTo>
                  <a:pt x="6086739" y="4160948"/>
                  <a:pt x="6082685" y="4159119"/>
                  <a:pt x="6078631" y="4163082"/>
                </a:cubicBezTo>
                <a:cubicBezTo>
                  <a:pt x="6085726" y="4162168"/>
                  <a:pt x="6091807" y="4160643"/>
                  <a:pt x="6098902" y="4160034"/>
                </a:cubicBezTo>
                <a:cubicBezTo>
                  <a:pt x="6114105" y="4143269"/>
                  <a:pt x="6126267" y="4120409"/>
                  <a:pt x="6091807" y="4118275"/>
                </a:cubicBezTo>
                <a:cubicBezTo>
                  <a:pt x="6093835" y="4117666"/>
                  <a:pt x="6096875" y="4117666"/>
                  <a:pt x="6099915" y="4117056"/>
                </a:cubicBezTo>
                <a:cubicBezTo>
                  <a:pt x="6096875" y="4115227"/>
                  <a:pt x="6091807" y="4117361"/>
                  <a:pt x="6092821" y="4109131"/>
                </a:cubicBezTo>
                <a:cubicBezTo>
                  <a:pt x="6086739" y="4101816"/>
                  <a:pt x="6081672" y="4099682"/>
                  <a:pt x="6077618" y="4101511"/>
                </a:cubicBezTo>
                <a:close/>
                <a:moveTo>
                  <a:pt x="5139095" y="4100901"/>
                </a:moveTo>
                <a:cubicBezTo>
                  <a:pt x="5129973" y="4107607"/>
                  <a:pt x="5125919" y="4118885"/>
                  <a:pt x="5127946" y="4134430"/>
                </a:cubicBezTo>
                <a:cubicBezTo>
                  <a:pt x="5133014" y="4134430"/>
                  <a:pt x="5138081" y="4131992"/>
                  <a:pt x="5143149" y="4133211"/>
                </a:cubicBezTo>
                <a:cubicBezTo>
                  <a:pt x="5153284" y="4132296"/>
                  <a:pt x="5169501" y="4138088"/>
                  <a:pt x="5184703" y="4143574"/>
                </a:cubicBezTo>
                <a:cubicBezTo>
                  <a:pt x="5182677" y="4130772"/>
                  <a:pt x="5179636" y="4118885"/>
                  <a:pt x="5171527" y="4111874"/>
                </a:cubicBezTo>
                <a:cubicBezTo>
                  <a:pt x="5171527" y="4119494"/>
                  <a:pt x="5166460" y="4125286"/>
                  <a:pt x="5146189" y="4124371"/>
                </a:cubicBezTo>
                <a:cubicBezTo>
                  <a:pt x="5144163" y="4118885"/>
                  <a:pt x="5140109" y="4108826"/>
                  <a:pt x="5139095" y="4100901"/>
                </a:cubicBezTo>
                <a:close/>
                <a:moveTo>
                  <a:pt x="6466811" y="4097548"/>
                </a:moveTo>
                <a:cubicBezTo>
                  <a:pt x="6463771" y="4120104"/>
                  <a:pt x="6440459" y="4089623"/>
                  <a:pt x="6432351" y="4113093"/>
                </a:cubicBezTo>
                <a:cubicBezTo>
                  <a:pt x="6436405" y="4129553"/>
                  <a:pt x="6454649" y="4123457"/>
                  <a:pt x="6469851" y="4120104"/>
                </a:cubicBezTo>
                <a:cubicBezTo>
                  <a:pt x="6476946" y="4117056"/>
                  <a:pt x="6483027" y="4113703"/>
                  <a:pt x="6490122" y="4110045"/>
                </a:cubicBezTo>
                <a:cubicBezTo>
                  <a:pt x="6489109" y="4107302"/>
                  <a:pt x="6490122" y="4102730"/>
                  <a:pt x="6488095" y="4098767"/>
                </a:cubicBezTo>
                <a:cubicBezTo>
                  <a:pt x="6481001" y="4098463"/>
                  <a:pt x="6475933" y="4096024"/>
                  <a:pt x="6466811" y="4097548"/>
                </a:cubicBezTo>
                <a:close/>
                <a:moveTo>
                  <a:pt x="6019847" y="4091757"/>
                </a:moveTo>
                <a:cubicBezTo>
                  <a:pt x="6017820" y="4093281"/>
                  <a:pt x="6013766" y="4092671"/>
                  <a:pt x="6011739" y="4094500"/>
                </a:cubicBezTo>
                <a:cubicBezTo>
                  <a:pt x="6011739" y="4106083"/>
                  <a:pt x="6021874" y="4106692"/>
                  <a:pt x="6032009" y="4106692"/>
                </a:cubicBezTo>
                <a:cubicBezTo>
                  <a:pt x="6026941" y="4115837"/>
                  <a:pt x="6022887" y="4121323"/>
                  <a:pt x="6016807" y="4125286"/>
                </a:cubicBezTo>
                <a:cubicBezTo>
                  <a:pt x="6016807" y="4128334"/>
                  <a:pt x="6018833" y="4129248"/>
                  <a:pt x="6018833" y="4132601"/>
                </a:cubicBezTo>
                <a:cubicBezTo>
                  <a:pt x="5999577" y="4138697"/>
                  <a:pt x="5985387" y="4149061"/>
                  <a:pt x="5983360" y="4170397"/>
                </a:cubicBezTo>
                <a:cubicBezTo>
                  <a:pt x="6014779" y="4162472"/>
                  <a:pt x="6020861" y="4128639"/>
                  <a:pt x="6041131" y="4104864"/>
                </a:cubicBezTo>
                <a:cubicBezTo>
                  <a:pt x="6035050" y="4096939"/>
                  <a:pt x="6027955" y="4094195"/>
                  <a:pt x="6019847" y="4091757"/>
                </a:cubicBezTo>
                <a:close/>
                <a:moveTo>
                  <a:pt x="5724911" y="4087185"/>
                </a:moveTo>
                <a:cubicBezTo>
                  <a:pt x="5715790" y="4089928"/>
                  <a:pt x="5706668" y="4091452"/>
                  <a:pt x="5697547" y="4093586"/>
                </a:cubicBezTo>
                <a:cubicBezTo>
                  <a:pt x="5689439" y="4106083"/>
                  <a:pt x="5681330" y="4121628"/>
                  <a:pt x="5669168" y="4126200"/>
                </a:cubicBezTo>
                <a:cubicBezTo>
                  <a:pt x="5684371" y="4137478"/>
                  <a:pt x="5709709" y="4107912"/>
                  <a:pt x="5724911" y="4087185"/>
                </a:cubicBezTo>
                <a:close/>
                <a:moveTo>
                  <a:pt x="3942123" y="4086575"/>
                </a:moveTo>
                <a:cubicBezTo>
                  <a:pt x="3914758" y="4083527"/>
                  <a:pt x="3907663" y="4101206"/>
                  <a:pt x="3910704" y="4133211"/>
                </a:cubicBezTo>
                <a:cubicBezTo>
                  <a:pt x="3917799" y="4153938"/>
                  <a:pt x="3990773" y="4144489"/>
                  <a:pt x="3953272" y="4121018"/>
                </a:cubicBezTo>
                <a:cubicBezTo>
                  <a:pt x="3949218" y="4138697"/>
                  <a:pt x="3939083" y="4121628"/>
                  <a:pt x="3953272" y="4110045"/>
                </a:cubicBezTo>
                <a:cubicBezTo>
                  <a:pt x="3931988" y="4110045"/>
                  <a:pt x="3931988" y="4101206"/>
                  <a:pt x="3942123" y="4086575"/>
                </a:cubicBezTo>
                <a:close/>
                <a:moveTo>
                  <a:pt x="6342147" y="4080174"/>
                </a:moveTo>
                <a:cubicBezTo>
                  <a:pt x="6341134" y="4080784"/>
                  <a:pt x="6339107" y="4080784"/>
                  <a:pt x="6338093" y="4081393"/>
                </a:cubicBezTo>
                <a:cubicBezTo>
                  <a:pt x="6341134" y="4081698"/>
                  <a:pt x="6343161" y="4081698"/>
                  <a:pt x="6345188" y="4082003"/>
                </a:cubicBezTo>
                <a:cubicBezTo>
                  <a:pt x="6344175" y="4082308"/>
                  <a:pt x="6343161" y="4079565"/>
                  <a:pt x="6342147" y="4080174"/>
                </a:cubicBezTo>
                <a:close/>
                <a:moveTo>
                  <a:pt x="3368469" y="4080174"/>
                </a:moveTo>
                <a:cubicBezTo>
                  <a:pt x="3363401" y="4091147"/>
                  <a:pt x="3356307" y="4095110"/>
                  <a:pt x="3351239" y="4100901"/>
                </a:cubicBezTo>
                <a:cubicBezTo>
                  <a:pt x="3354279" y="4102425"/>
                  <a:pt x="3360361" y="4101511"/>
                  <a:pt x="3360361" y="4106692"/>
                </a:cubicBezTo>
                <a:cubicBezTo>
                  <a:pt x="3318806" y="4144793"/>
                  <a:pt x="3338063" y="4141745"/>
                  <a:pt x="3289414" y="4165216"/>
                </a:cubicBezTo>
                <a:cubicBezTo>
                  <a:pt x="3303603" y="4165216"/>
                  <a:pt x="3324887" y="4162472"/>
                  <a:pt x="3317793" y="4188991"/>
                </a:cubicBezTo>
                <a:cubicBezTo>
                  <a:pt x="3336036" y="4177103"/>
                  <a:pt x="3370496" y="4182590"/>
                  <a:pt x="3380631" y="4165216"/>
                </a:cubicBezTo>
                <a:cubicBezTo>
                  <a:pt x="3363401" y="4165216"/>
                  <a:pt x="3352253" y="4156376"/>
                  <a:pt x="3349212" y="4141745"/>
                </a:cubicBezTo>
                <a:cubicBezTo>
                  <a:pt x="3369483" y="4132906"/>
                  <a:pt x="3429280" y="4115837"/>
                  <a:pt x="3440429" y="4130468"/>
                </a:cubicBezTo>
                <a:cubicBezTo>
                  <a:pt x="3422186" y="4142355"/>
                  <a:pt x="3387726" y="4129858"/>
                  <a:pt x="3390767" y="4165216"/>
                </a:cubicBezTo>
                <a:cubicBezTo>
                  <a:pt x="3457659" y="4153328"/>
                  <a:pt x="3516443" y="4118275"/>
                  <a:pt x="3569147" y="4165216"/>
                </a:cubicBezTo>
                <a:cubicBezTo>
                  <a:pt x="3572187" y="4140526"/>
                  <a:pt x="3557998" y="4135040"/>
                  <a:pt x="3560025" y="4121018"/>
                </a:cubicBezTo>
                <a:cubicBezTo>
                  <a:pt x="3557998" y="4119799"/>
                  <a:pt x="3554957" y="4121933"/>
                  <a:pt x="3553944" y="4120104"/>
                </a:cubicBezTo>
                <a:cubicBezTo>
                  <a:pt x="3553944" y="4114617"/>
                  <a:pt x="3559011" y="4112179"/>
                  <a:pt x="3562052" y="4109131"/>
                </a:cubicBezTo>
                <a:cubicBezTo>
                  <a:pt x="3563065" y="4108217"/>
                  <a:pt x="3561039" y="4107912"/>
                  <a:pt x="3562052" y="4106692"/>
                </a:cubicBezTo>
                <a:cubicBezTo>
                  <a:pt x="3526579" y="4121323"/>
                  <a:pt x="3537727" y="4089318"/>
                  <a:pt x="3519484" y="4086575"/>
                </a:cubicBezTo>
                <a:cubicBezTo>
                  <a:pt x="3504281" y="4121018"/>
                  <a:pt x="3472862" y="4094195"/>
                  <a:pt x="3431307" y="4098767"/>
                </a:cubicBezTo>
                <a:cubicBezTo>
                  <a:pt x="3433335" y="4100292"/>
                  <a:pt x="3433335" y="4103949"/>
                  <a:pt x="3437389" y="4103949"/>
                </a:cubicBezTo>
                <a:cubicBezTo>
                  <a:pt x="3467794" y="4123762"/>
                  <a:pt x="3385699" y="4103949"/>
                  <a:pt x="3416105" y="4081393"/>
                </a:cubicBezTo>
                <a:cubicBezTo>
                  <a:pt x="3416105" y="4081089"/>
                  <a:pt x="3416105" y="4080479"/>
                  <a:pt x="3415091" y="4080174"/>
                </a:cubicBezTo>
                <a:close/>
                <a:moveTo>
                  <a:pt x="5607343" y="4064934"/>
                </a:moveTo>
                <a:cubicBezTo>
                  <a:pt x="5573897" y="4068592"/>
                  <a:pt x="5541464" y="4066763"/>
                  <a:pt x="5524234" y="4106083"/>
                </a:cubicBezTo>
                <a:cubicBezTo>
                  <a:pt x="5500923" y="4068592"/>
                  <a:pt x="5466463" y="4116751"/>
                  <a:pt x="5459369" y="4078041"/>
                </a:cubicBezTo>
                <a:cubicBezTo>
                  <a:pt x="5440111" y="4082917"/>
                  <a:pt x="5442139" y="4108521"/>
                  <a:pt x="5436057" y="4122238"/>
                </a:cubicBezTo>
                <a:cubicBezTo>
                  <a:pt x="5411733" y="4117666"/>
                  <a:pt x="5296191" y="4077736"/>
                  <a:pt x="5288083" y="4127419"/>
                </a:cubicBezTo>
                <a:cubicBezTo>
                  <a:pt x="5254637" y="4092976"/>
                  <a:pt x="5215109" y="4110045"/>
                  <a:pt x="5185717" y="4106083"/>
                </a:cubicBezTo>
                <a:cubicBezTo>
                  <a:pt x="5189771" y="4116446"/>
                  <a:pt x="5199907" y="4128639"/>
                  <a:pt x="5190785" y="4145708"/>
                </a:cubicBezTo>
                <a:cubicBezTo>
                  <a:pt x="5213082" y="4154243"/>
                  <a:pt x="5233353" y="4163387"/>
                  <a:pt x="5247542" y="4168264"/>
                </a:cubicBezTo>
                <a:cubicBezTo>
                  <a:pt x="5240447" y="4188686"/>
                  <a:pt x="5229299" y="4171312"/>
                  <a:pt x="5215109" y="4168264"/>
                </a:cubicBezTo>
                <a:cubicBezTo>
                  <a:pt x="5219163" y="4184723"/>
                  <a:pt x="5227271" y="4195087"/>
                  <a:pt x="5234366" y="4202097"/>
                </a:cubicBezTo>
                <a:cubicBezTo>
                  <a:pt x="5285043" y="4201183"/>
                  <a:pt x="5328624" y="4200269"/>
                  <a:pt x="5378287" y="4199964"/>
                </a:cubicBezTo>
                <a:cubicBezTo>
                  <a:pt x="5377273" y="4197221"/>
                  <a:pt x="5377273" y="4194172"/>
                  <a:pt x="5376259" y="4191734"/>
                </a:cubicBezTo>
                <a:cubicBezTo>
                  <a:pt x="5387408" y="4174665"/>
                  <a:pt x="5423895" y="4191734"/>
                  <a:pt x="5450247" y="4198745"/>
                </a:cubicBezTo>
                <a:cubicBezTo>
                  <a:pt x="5469503" y="4198745"/>
                  <a:pt x="5488761" y="4198135"/>
                  <a:pt x="5507004" y="4198135"/>
                </a:cubicBezTo>
                <a:cubicBezTo>
                  <a:pt x="5504977" y="4179542"/>
                  <a:pt x="5507004" y="4156681"/>
                  <a:pt x="5487747" y="4177408"/>
                </a:cubicBezTo>
                <a:cubicBezTo>
                  <a:pt x="5456328" y="4124676"/>
                  <a:pt x="5546531" y="4162168"/>
                  <a:pt x="5557680" y="4141745"/>
                </a:cubicBezTo>
                <a:cubicBezTo>
                  <a:pt x="5563761" y="4161253"/>
                  <a:pt x="5579977" y="4165216"/>
                  <a:pt x="5596194" y="4167044"/>
                </a:cubicBezTo>
                <a:cubicBezTo>
                  <a:pt x="5589099" y="4149975"/>
                  <a:pt x="5591127" y="4117056"/>
                  <a:pt x="5617478" y="4122238"/>
                </a:cubicBezTo>
                <a:cubicBezTo>
                  <a:pt x="5610383" y="4094195"/>
                  <a:pt x="5577951" y="4084137"/>
                  <a:pt x="5607343" y="4064934"/>
                </a:cubicBezTo>
                <a:close/>
                <a:moveTo>
                  <a:pt x="3850906" y="4062800"/>
                </a:moveTo>
                <a:cubicBezTo>
                  <a:pt x="3830636" y="4083222"/>
                  <a:pt x="3789081" y="4083527"/>
                  <a:pt x="3792122" y="4130468"/>
                </a:cubicBezTo>
                <a:cubicBezTo>
                  <a:pt x="3865095" y="4127724"/>
                  <a:pt x="3840771" y="4124067"/>
                  <a:pt x="3883339" y="4097548"/>
                </a:cubicBezTo>
                <a:cubicBezTo>
                  <a:pt x="3851920" y="4103644"/>
                  <a:pt x="3833676" y="4083222"/>
                  <a:pt x="3850906" y="4062800"/>
                </a:cubicBezTo>
                <a:close/>
                <a:moveTo>
                  <a:pt x="1029256" y="4061886"/>
                </a:moveTo>
                <a:lnTo>
                  <a:pt x="1068784" y="4061886"/>
                </a:lnTo>
                <a:cubicBezTo>
                  <a:pt x="1061689" y="4089928"/>
                  <a:pt x="994797" y="4103949"/>
                  <a:pt x="1058648" y="4095719"/>
                </a:cubicBezTo>
                <a:cubicBezTo>
                  <a:pt x="1048513" y="4117970"/>
                  <a:pt x="1008986" y="4134735"/>
                  <a:pt x="991756" y="4115227"/>
                </a:cubicBezTo>
                <a:cubicBezTo>
                  <a:pt x="982634" y="4073164"/>
                  <a:pt x="1039392" y="4103949"/>
                  <a:pt x="1029256" y="4061886"/>
                </a:cubicBezTo>
                <a:close/>
                <a:moveTo>
                  <a:pt x="5965117" y="4056704"/>
                </a:moveTo>
                <a:cubicBezTo>
                  <a:pt x="5950927" y="4097548"/>
                  <a:pt x="5912413" y="4055790"/>
                  <a:pt x="5904305" y="4101511"/>
                </a:cubicBezTo>
                <a:cubicBezTo>
                  <a:pt x="5935725" y="4052437"/>
                  <a:pt x="6016807" y="4194782"/>
                  <a:pt x="5975252" y="4115227"/>
                </a:cubicBezTo>
                <a:cubicBezTo>
                  <a:pt x="5983360" y="4113703"/>
                  <a:pt x="5982347" y="4104559"/>
                  <a:pt x="5987415" y="4100901"/>
                </a:cubicBezTo>
                <a:cubicBezTo>
                  <a:pt x="5989441" y="4100292"/>
                  <a:pt x="5989441" y="4101816"/>
                  <a:pt x="5991469" y="4101511"/>
                </a:cubicBezTo>
                <a:cubicBezTo>
                  <a:pt x="5990455" y="4094500"/>
                  <a:pt x="5983360" y="4089928"/>
                  <a:pt x="5977279" y="4084442"/>
                </a:cubicBezTo>
                <a:cubicBezTo>
                  <a:pt x="5968157" y="4082308"/>
                  <a:pt x="5961063" y="4076517"/>
                  <a:pt x="5965117" y="4056704"/>
                </a:cubicBezTo>
                <a:close/>
                <a:moveTo>
                  <a:pt x="2226228" y="4047255"/>
                </a:moveTo>
                <a:cubicBezTo>
                  <a:pt x="2232309" y="4048474"/>
                  <a:pt x="2238390" y="4052132"/>
                  <a:pt x="2242444" y="4057923"/>
                </a:cubicBezTo>
                <a:cubicBezTo>
                  <a:pt x="2246498" y="4088099"/>
                  <a:pt x="2213052" y="4070725"/>
                  <a:pt x="2210011" y="4097548"/>
                </a:cubicBezTo>
                <a:cubicBezTo>
                  <a:pt x="2195822" y="4090842"/>
                  <a:pt x="2202917" y="4054266"/>
                  <a:pt x="2170484" y="4071030"/>
                </a:cubicBezTo>
                <a:cubicBezTo>
                  <a:pt x="2178592" y="4060971"/>
                  <a:pt x="2191768" y="4052132"/>
                  <a:pt x="2205957" y="4048474"/>
                </a:cubicBezTo>
                <a:cubicBezTo>
                  <a:pt x="2213052" y="4046645"/>
                  <a:pt x="2220147" y="4046036"/>
                  <a:pt x="2226228" y="4047255"/>
                </a:cubicBezTo>
                <a:close/>
                <a:moveTo>
                  <a:pt x="5901265" y="4041159"/>
                </a:moveTo>
                <a:cubicBezTo>
                  <a:pt x="5888089" y="4042073"/>
                  <a:pt x="5873899" y="4042683"/>
                  <a:pt x="5860724" y="4043292"/>
                </a:cubicBezTo>
                <a:cubicBezTo>
                  <a:pt x="5868832" y="4051827"/>
                  <a:pt x="5886062" y="4040549"/>
                  <a:pt x="5882008" y="4070116"/>
                </a:cubicBezTo>
                <a:cubicBezTo>
                  <a:pt x="5896197" y="4070420"/>
                  <a:pt x="5901265" y="4058838"/>
                  <a:pt x="5901265" y="4041159"/>
                </a:cubicBezTo>
                <a:close/>
                <a:moveTo>
                  <a:pt x="2088389" y="4040549"/>
                </a:moveTo>
                <a:cubicBezTo>
                  <a:pt x="2095483" y="4040549"/>
                  <a:pt x="2102578" y="4043902"/>
                  <a:pt x="2104605" y="4049693"/>
                </a:cubicBezTo>
                <a:cubicBezTo>
                  <a:pt x="2133997" y="4075907"/>
                  <a:pt x="2085348" y="4034453"/>
                  <a:pt x="2093456" y="4060667"/>
                </a:cubicBezTo>
                <a:cubicBezTo>
                  <a:pt x="2096497" y="4075297"/>
                  <a:pt x="2119808" y="4069201"/>
                  <a:pt x="2138051" y="4072249"/>
                </a:cubicBezTo>
                <a:cubicBezTo>
                  <a:pt x="2135011" y="4092671"/>
                  <a:pt x="2149200" y="4095719"/>
                  <a:pt x="2145146" y="4116142"/>
                </a:cubicBezTo>
                <a:cubicBezTo>
                  <a:pt x="2119808" y="4101816"/>
                  <a:pt x="2104605" y="4090538"/>
                  <a:pt x="2071159" y="4107912"/>
                </a:cubicBezTo>
                <a:cubicBezTo>
                  <a:pt x="2074199" y="4075907"/>
                  <a:pt x="2029604" y="4095719"/>
                  <a:pt x="2040753" y="4060667"/>
                </a:cubicBezTo>
                <a:cubicBezTo>
                  <a:pt x="2051902" y="4063715"/>
                  <a:pt x="2104605" y="4058228"/>
                  <a:pt x="2071159" y="4049693"/>
                </a:cubicBezTo>
                <a:cubicBezTo>
                  <a:pt x="2073186" y="4043902"/>
                  <a:pt x="2080280" y="4040549"/>
                  <a:pt x="2088389" y="4040549"/>
                </a:cubicBezTo>
                <a:close/>
                <a:moveTo>
                  <a:pt x="4108310" y="4039016"/>
                </a:moveTo>
                <a:cubicBezTo>
                  <a:pt x="4072488" y="4039216"/>
                  <a:pt x="4040943" y="4043445"/>
                  <a:pt x="4033341" y="4074078"/>
                </a:cubicBezTo>
                <a:cubicBezTo>
                  <a:pt x="4064760" y="4056704"/>
                  <a:pt x="4130639" y="4080479"/>
                  <a:pt x="4144828" y="4039330"/>
                </a:cubicBezTo>
                <a:cubicBezTo>
                  <a:pt x="4132666" y="4039330"/>
                  <a:pt x="4120251" y="4038949"/>
                  <a:pt x="4108310" y="4039016"/>
                </a:cubicBezTo>
                <a:close/>
                <a:moveTo>
                  <a:pt x="3399888" y="4035367"/>
                </a:moveTo>
                <a:cubicBezTo>
                  <a:pt x="3405969" y="4042683"/>
                  <a:pt x="3409010" y="4053046"/>
                  <a:pt x="3413064" y="4061886"/>
                </a:cubicBezTo>
                <a:cubicBezTo>
                  <a:pt x="3412051" y="4054570"/>
                  <a:pt x="3412051" y="4048169"/>
                  <a:pt x="3419145" y="4039330"/>
                </a:cubicBezTo>
                <a:cubicBezTo>
                  <a:pt x="3409010" y="4042378"/>
                  <a:pt x="3404956" y="4038111"/>
                  <a:pt x="3399888" y="4035367"/>
                </a:cubicBezTo>
                <a:close/>
                <a:moveTo>
                  <a:pt x="6027955" y="4034148"/>
                </a:moveTo>
                <a:cubicBezTo>
                  <a:pt x="6006671" y="4035672"/>
                  <a:pt x="5985387" y="4036891"/>
                  <a:pt x="5965117" y="4038416"/>
                </a:cubicBezTo>
                <a:cubicBezTo>
                  <a:pt x="5967144" y="4044207"/>
                  <a:pt x="5970185" y="4044512"/>
                  <a:pt x="5975252" y="4055485"/>
                </a:cubicBezTo>
                <a:cubicBezTo>
                  <a:pt x="6007685" y="4055790"/>
                  <a:pt x="6018833" y="4045121"/>
                  <a:pt x="6027955" y="4034148"/>
                </a:cubicBezTo>
                <a:close/>
                <a:moveTo>
                  <a:pt x="6430324" y="4030186"/>
                </a:moveTo>
                <a:cubicBezTo>
                  <a:pt x="6423229" y="4035977"/>
                  <a:pt x="6420189" y="4042683"/>
                  <a:pt x="6413094" y="4045731"/>
                </a:cubicBezTo>
                <a:cubicBezTo>
                  <a:pt x="6409040" y="4048474"/>
                  <a:pt x="6409040" y="4047560"/>
                  <a:pt x="6405999" y="4047560"/>
                </a:cubicBezTo>
                <a:cubicBezTo>
                  <a:pt x="6394851" y="4050608"/>
                  <a:pt x="6384715" y="4050913"/>
                  <a:pt x="6371540" y="4050913"/>
                </a:cubicBezTo>
                <a:cubicBezTo>
                  <a:pt x="6367485" y="4059752"/>
                  <a:pt x="6370527" y="4068896"/>
                  <a:pt x="6364445" y="4086575"/>
                </a:cubicBezTo>
                <a:cubicBezTo>
                  <a:pt x="6364445" y="4086575"/>
                  <a:pt x="6365459" y="4087185"/>
                  <a:pt x="6365459" y="4087185"/>
                </a:cubicBezTo>
                <a:cubicBezTo>
                  <a:pt x="6380661" y="4091147"/>
                  <a:pt x="6393837" y="4093891"/>
                  <a:pt x="6405999" y="4097548"/>
                </a:cubicBezTo>
                <a:cubicBezTo>
                  <a:pt x="6418162" y="4095719"/>
                  <a:pt x="6425257" y="4092976"/>
                  <a:pt x="6437419" y="4091757"/>
                </a:cubicBezTo>
                <a:cubicBezTo>
                  <a:pt x="6431337" y="4089928"/>
                  <a:pt x="6426270" y="4088099"/>
                  <a:pt x="6421203" y="4091757"/>
                </a:cubicBezTo>
                <a:cubicBezTo>
                  <a:pt x="6421203" y="4080784"/>
                  <a:pt x="6428297" y="4077126"/>
                  <a:pt x="6437419" y="4074992"/>
                </a:cubicBezTo>
                <a:cubicBezTo>
                  <a:pt x="6442487" y="4061276"/>
                  <a:pt x="6448567" y="4049998"/>
                  <a:pt x="6460730" y="4042378"/>
                </a:cubicBezTo>
                <a:cubicBezTo>
                  <a:pt x="6460730" y="4042378"/>
                  <a:pt x="6461743" y="4039330"/>
                  <a:pt x="6464784" y="4039330"/>
                </a:cubicBezTo>
                <a:cubicBezTo>
                  <a:pt x="6444513" y="4045121"/>
                  <a:pt x="6437419" y="4035977"/>
                  <a:pt x="6430324" y="4030186"/>
                </a:cubicBezTo>
                <a:close/>
                <a:moveTo>
                  <a:pt x="5209028" y="4030186"/>
                </a:moveTo>
                <a:cubicBezTo>
                  <a:pt x="5211055" y="4032319"/>
                  <a:pt x="5214095" y="4032319"/>
                  <a:pt x="5215109" y="4034148"/>
                </a:cubicBezTo>
                <a:cubicBezTo>
                  <a:pt x="5218150" y="4033843"/>
                  <a:pt x="5221191" y="4032319"/>
                  <a:pt x="5223217" y="4032015"/>
                </a:cubicBezTo>
                <a:cubicBezTo>
                  <a:pt x="5218150" y="4030491"/>
                  <a:pt x="5215109" y="4032929"/>
                  <a:pt x="5209028" y="4030186"/>
                </a:cubicBezTo>
                <a:close/>
                <a:moveTo>
                  <a:pt x="6413094" y="4026833"/>
                </a:moveTo>
                <a:cubicBezTo>
                  <a:pt x="6413094" y="4026833"/>
                  <a:pt x="6413094" y="4027138"/>
                  <a:pt x="6413094" y="4030186"/>
                </a:cubicBezTo>
                <a:cubicBezTo>
                  <a:pt x="6416135" y="4030186"/>
                  <a:pt x="6415121" y="4026833"/>
                  <a:pt x="6419175" y="4026833"/>
                </a:cubicBezTo>
                <a:cubicBezTo>
                  <a:pt x="6415121" y="4026833"/>
                  <a:pt x="6416135" y="4026833"/>
                  <a:pt x="6413094" y="4026833"/>
                </a:cubicBezTo>
                <a:close/>
                <a:moveTo>
                  <a:pt x="6380661" y="4026833"/>
                </a:moveTo>
                <a:cubicBezTo>
                  <a:pt x="6380661" y="4029881"/>
                  <a:pt x="6380661" y="4030186"/>
                  <a:pt x="6380661" y="4030186"/>
                </a:cubicBezTo>
                <a:cubicBezTo>
                  <a:pt x="6384715" y="4030186"/>
                  <a:pt x="6387756" y="4030186"/>
                  <a:pt x="6391810" y="4030186"/>
                </a:cubicBezTo>
                <a:cubicBezTo>
                  <a:pt x="6387756" y="4030186"/>
                  <a:pt x="6384715" y="4026833"/>
                  <a:pt x="6380661" y="4026833"/>
                </a:cubicBezTo>
                <a:close/>
                <a:moveTo>
                  <a:pt x="3338063" y="4026833"/>
                </a:moveTo>
                <a:cubicBezTo>
                  <a:pt x="3327928" y="4040549"/>
                  <a:pt x="3328941" y="4049998"/>
                  <a:pt x="3328941" y="4057923"/>
                </a:cubicBezTo>
                <a:cubicBezTo>
                  <a:pt x="3355293" y="4060057"/>
                  <a:pt x="3380631" y="4059447"/>
                  <a:pt x="3397861" y="4035367"/>
                </a:cubicBezTo>
                <a:cubicBezTo>
                  <a:pt x="3390767" y="4030186"/>
                  <a:pt x="3384685" y="4023480"/>
                  <a:pt x="3370496" y="4026833"/>
                </a:cubicBezTo>
                <a:cubicBezTo>
                  <a:pt x="3370496" y="4076821"/>
                  <a:pt x="3352253" y="4026833"/>
                  <a:pt x="3338063" y="4026833"/>
                </a:cubicBezTo>
                <a:close/>
                <a:moveTo>
                  <a:pt x="5333691" y="4026223"/>
                </a:moveTo>
                <a:cubicBezTo>
                  <a:pt x="5317475" y="4030795"/>
                  <a:pt x="5302272" y="4035063"/>
                  <a:pt x="5288083" y="4038416"/>
                </a:cubicBezTo>
                <a:cubicBezTo>
                  <a:pt x="5307340" y="4042683"/>
                  <a:pt x="5326597" y="4048169"/>
                  <a:pt x="5344840" y="4057923"/>
                </a:cubicBezTo>
                <a:cubicBezTo>
                  <a:pt x="5340786" y="4035367"/>
                  <a:pt x="5336732" y="4032015"/>
                  <a:pt x="5333691" y="4026223"/>
                </a:cubicBezTo>
                <a:close/>
                <a:moveTo>
                  <a:pt x="6314783" y="4019822"/>
                </a:moveTo>
                <a:cubicBezTo>
                  <a:pt x="6311742" y="4027747"/>
                  <a:pt x="6309715" y="4035977"/>
                  <a:pt x="6304647" y="4042378"/>
                </a:cubicBezTo>
                <a:cubicBezTo>
                  <a:pt x="6285391" y="4061886"/>
                  <a:pt x="6255998" y="4067677"/>
                  <a:pt x="6222552" y="4070116"/>
                </a:cubicBezTo>
                <a:cubicBezTo>
                  <a:pt x="6223565" y="4072859"/>
                  <a:pt x="6222552" y="4074078"/>
                  <a:pt x="6223565" y="4077431"/>
                </a:cubicBezTo>
                <a:cubicBezTo>
                  <a:pt x="6200255" y="4053046"/>
                  <a:pt x="6148565" y="4099072"/>
                  <a:pt x="6117145" y="4116142"/>
                </a:cubicBezTo>
                <a:cubicBezTo>
                  <a:pt x="6165795" y="4107912"/>
                  <a:pt x="6222552" y="4103644"/>
                  <a:pt x="6278295" y="4097548"/>
                </a:cubicBezTo>
                <a:cubicBezTo>
                  <a:pt x="6291471" y="4087490"/>
                  <a:pt x="6306675" y="4082308"/>
                  <a:pt x="6323904" y="4082003"/>
                </a:cubicBezTo>
                <a:cubicBezTo>
                  <a:pt x="6328972" y="4063715"/>
                  <a:pt x="6343161" y="4058228"/>
                  <a:pt x="6356337" y="4047560"/>
                </a:cubicBezTo>
                <a:cubicBezTo>
                  <a:pt x="6335053" y="4047560"/>
                  <a:pt x="6318837" y="4045121"/>
                  <a:pt x="6301607" y="4056704"/>
                </a:cubicBezTo>
                <a:cubicBezTo>
                  <a:pt x="6297553" y="4050913"/>
                  <a:pt x="6300593" y="4048474"/>
                  <a:pt x="6304647" y="4042378"/>
                </a:cubicBezTo>
                <a:cubicBezTo>
                  <a:pt x="6314783" y="4033539"/>
                  <a:pt x="6339107" y="4033234"/>
                  <a:pt x="6366472" y="4033234"/>
                </a:cubicBezTo>
                <a:cubicBezTo>
                  <a:pt x="6366472" y="4030186"/>
                  <a:pt x="6365459" y="4025309"/>
                  <a:pt x="6364445" y="4021041"/>
                </a:cubicBezTo>
                <a:cubicBezTo>
                  <a:pt x="6348229" y="4021041"/>
                  <a:pt x="6330999" y="4019517"/>
                  <a:pt x="6314783" y="4019822"/>
                </a:cubicBezTo>
                <a:close/>
                <a:moveTo>
                  <a:pt x="4786389" y="4018908"/>
                </a:moveTo>
                <a:cubicBezTo>
                  <a:pt x="4793483" y="4063105"/>
                  <a:pt x="4846187" y="4068287"/>
                  <a:pt x="4877606" y="4053656"/>
                </a:cubicBezTo>
                <a:cubicBezTo>
                  <a:pt x="4877606" y="4068287"/>
                  <a:pt x="4835038" y="4089014"/>
                  <a:pt x="4866457" y="4100901"/>
                </a:cubicBezTo>
                <a:cubicBezTo>
                  <a:pt x="4890781" y="4068592"/>
                  <a:pt x="4884701" y="4069201"/>
                  <a:pt x="4916119" y="4089623"/>
                </a:cubicBezTo>
                <a:cubicBezTo>
                  <a:pt x="4916119" y="4081089"/>
                  <a:pt x="4919161" y="4077736"/>
                  <a:pt x="4921187" y="4072249"/>
                </a:cubicBezTo>
                <a:cubicBezTo>
                  <a:pt x="4920174" y="4071944"/>
                  <a:pt x="4920174" y="4068896"/>
                  <a:pt x="4919161" y="4069201"/>
                </a:cubicBezTo>
                <a:cubicBezTo>
                  <a:pt x="4920174" y="4069506"/>
                  <a:pt x="4921187" y="4069811"/>
                  <a:pt x="4921187" y="4070116"/>
                </a:cubicBezTo>
                <a:cubicBezTo>
                  <a:pt x="4923215" y="4065543"/>
                  <a:pt x="4923215" y="4057618"/>
                  <a:pt x="4926255" y="4053656"/>
                </a:cubicBezTo>
                <a:cubicBezTo>
                  <a:pt x="4880647" y="4030186"/>
                  <a:pt x="4828957" y="4033843"/>
                  <a:pt x="4786389" y="4018908"/>
                </a:cubicBezTo>
                <a:close/>
                <a:moveTo>
                  <a:pt x="21572367" y="4014031"/>
                </a:moveTo>
                <a:cubicBezTo>
                  <a:pt x="21578451" y="4038111"/>
                  <a:pt x="21558179" y="4034758"/>
                  <a:pt x="21562235" y="4052741"/>
                </a:cubicBezTo>
                <a:cubicBezTo>
                  <a:pt x="21537911" y="4028662"/>
                  <a:pt x="21525747" y="4046645"/>
                  <a:pt x="21485207" y="4040549"/>
                </a:cubicBezTo>
                <a:cubicBezTo>
                  <a:pt x="21482167" y="3989037"/>
                  <a:pt x="21555139" y="4041159"/>
                  <a:pt x="21572367" y="4014031"/>
                </a:cubicBezTo>
                <a:close/>
                <a:moveTo>
                  <a:pt x="21596565" y="4013031"/>
                </a:moveTo>
                <a:cubicBezTo>
                  <a:pt x="21612147" y="4014831"/>
                  <a:pt x="21622029" y="4022718"/>
                  <a:pt x="21643315" y="4015860"/>
                </a:cubicBezTo>
                <a:cubicBezTo>
                  <a:pt x="21643315" y="4037196"/>
                  <a:pt x="21582503" y="4034453"/>
                  <a:pt x="21603787" y="4046341"/>
                </a:cubicBezTo>
                <a:cubicBezTo>
                  <a:pt x="21582503" y="4070725"/>
                  <a:pt x="21585543" y="4035063"/>
                  <a:pt x="21578451" y="4014031"/>
                </a:cubicBezTo>
                <a:cubicBezTo>
                  <a:pt x="21585545" y="4012507"/>
                  <a:pt x="21591373" y="4012431"/>
                  <a:pt x="21596565" y="4013031"/>
                </a:cubicBezTo>
                <a:close/>
                <a:moveTo>
                  <a:pt x="6487081" y="4010678"/>
                </a:moveTo>
                <a:cubicBezTo>
                  <a:pt x="6482014" y="4009459"/>
                  <a:pt x="6483027" y="4013421"/>
                  <a:pt x="6479987" y="4014031"/>
                </a:cubicBezTo>
                <a:cubicBezTo>
                  <a:pt x="6484041" y="4021041"/>
                  <a:pt x="6486068" y="4029881"/>
                  <a:pt x="6492149" y="4033234"/>
                </a:cubicBezTo>
                <a:cubicBezTo>
                  <a:pt x="6493163" y="4033234"/>
                  <a:pt x="6494176" y="4033539"/>
                  <a:pt x="6495189" y="4033234"/>
                </a:cubicBezTo>
                <a:cubicBezTo>
                  <a:pt x="6492149" y="4029576"/>
                  <a:pt x="6488095" y="4025309"/>
                  <a:pt x="6487081" y="4010678"/>
                </a:cubicBezTo>
                <a:close/>
                <a:moveTo>
                  <a:pt x="5146189" y="4006716"/>
                </a:moveTo>
                <a:cubicBezTo>
                  <a:pt x="5139095" y="4012507"/>
                  <a:pt x="5132000" y="4015860"/>
                  <a:pt x="5117811" y="4015860"/>
                </a:cubicBezTo>
                <a:cubicBezTo>
                  <a:pt x="5117811" y="4021651"/>
                  <a:pt x="5117811" y="4021041"/>
                  <a:pt x="5117811" y="4026833"/>
                </a:cubicBezTo>
                <a:cubicBezTo>
                  <a:pt x="5107675" y="4026833"/>
                  <a:pt x="5104635" y="4025004"/>
                  <a:pt x="5100581" y="4018908"/>
                </a:cubicBezTo>
                <a:cubicBezTo>
                  <a:pt x="5084365" y="4021346"/>
                  <a:pt x="5074229" y="4028052"/>
                  <a:pt x="5070175" y="4043292"/>
                </a:cubicBezTo>
                <a:cubicBezTo>
                  <a:pt x="5079297" y="4037196"/>
                  <a:pt x="5090446" y="4035367"/>
                  <a:pt x="5097541" y="4028052"/>
                </a:cubicBezTo>
                <a:lnTo>
                  <a:pt x="5099567" y="4049693"/>
                </a:lnTo>
                <a:cubicBezTo>
                  <a:pt x="5103621" y="4049693"/>
                  <a:pt x="5110716" y="4047865"/>
                  <a:pt x="5113757" y="4048474"/>
                </a:cubicBezTo>
                <a:cubicBezTo>
                  <a:pt x="5117811" y="4037196"/>
                  <a:pt x="5142135" y="4037196"/>
                  <a:pt x="5145176" y="4048474"/>
                </a:cubicBezTo>
                <a:lnTo>
                  <a:pt x="5146929" y="4050715"/>
                </a:lnTo>
                <a:lnTo>
                  <a:pt x="5146189" y="4050913"/>
                </a:lnTo>
                <a:cubicBezTo>
                  <a:pt x="5145683" y="4050303"/>
                  <a:pt x="5146696" y="4050913"/>
                  <a:pt x="5147203" y="4051065"/>
                </a:cubicBezTo>
                <a:lnTo>
                  <a:pt x="5146929" y="4050715"/>
                </a:lnTo>
                <a:lnTo>
                  <a:pt x="5155311" y="4048474"/>
                </a:lnTo>
                <a:cubicBezTo>
                  <a:pt x="5155311" y="4032624"/>
                  <a:pt x="5146189" y="4025004"/>
                  <a:pt x="5146189" y="4006716"/>
                </a:cubicBezTo>
                <a:close/>
                <a:moveTo>
                  <a:pt x="6633029" y="4000315"/>
                </a:moveTo>
                <a:cubicBezTo>
                  <a:pt x="6628975" y="4004887"/>
                  <a:pt x="6624921" y="4008849"/>
                  <a:pt x="6614785" y="4006716"/>
                </a:cubicBezTo>
                <a:cubicBezTo>
                  <a:pt x="6617826" y="4016469"/>
                  <a:pt x="6625934" y="4020432"/>
                  <a:pt x="6632015" y="4026833"/>
                </a:cubicBezTo>
                <a:cubicBezTo>
                  <a:pt x="6637083" y="4026833"/>
                  <a:pt x="6641137" y="4027747"/>
                  <a:pt x="6646205" y="4026833"/>
                </a:cubicBezTo>
                <a:cubicBezTo>
                  <a:pt x="6646205" y="4023480"/>
                  <a:pt x="6645191" y="4018908"/>
                  <a:pt x="6647218" y="4016774"/>
                </a:cubicBezTo>
                <a:cubicBezTo>
                  <a:pt x="6646205" y="4015555"/>
                  <a:pt x="6645191" y="4013421"/>
                  <a:pt x="6643164" y="4012812"/>
                </a:cubicBezTo>
                <a:cubicBezTo>
                  <a:pt x="6645191" y="4010983"/>
                  <a:pt x="6648232" y="4009154"/>
                  <a:pt x="6651273" y="4007630"/>
                </a:cubicBezTo>
                <a:cubicBezTo>
                  <a:pt x="6652286" y="4006411"/>
                  <a:pt x="6652286" y="4004582"/>
                  <a:pt x="6653299" y="4003667"/>
                </a:cubicBezTo>
                <a:cubicBezTo>
                  <a:pt x="6646205" y="4002753"/>
                  <a:pt x="6639110" y="4001839"/>
                  <a:pt x="6633029" y="4000315"/>
                </a:cubicBezTo>
                <a:close/>
                <a:moveTo>
                  <a:pt x="1862372" y="3989341"/>
                </a:moveTo>
                <a:cubicBezTo>
                  <a:pt x="1855278" y="4024394"/>
                  <a:pt x="1888724" y="4012507"/>
                  <a:pt x="1882643" y="4047560"/>
                </a:cubicBezTo>
                <a:cubicBezTo>
                  <a:pt x="1861359" y="4044816"/>
                  <a:pt x="1852238" y="4050608"/>
                  <a:pt x="1852238" y="4071030"/>
                </a:cubicBezTo>
                <a:cubicBezTo>
                  <a:pt x="1838048" y="4056399"/>
                  <a:pt x="1838048" y="4023785"/>
                  <a:pt x="1813724" y="4023785"/>
                </a:cubicBezTo>
                <a:cubicBezTo>
                  <a:pt x="1820818" y="4000315"/>
                  <a:pt x="1838048" y="3995133"/>
                  <a:pt x="1862372" y="3989341"/>
                </a:cubicBezTo>
                <a:close/>
                <a:moveTo>
                  <a:pt x="6873234" y="3985989"/>
                </a:moveTo>
                <a:cubicBezTo>
                  <a:pt x="6869180" y="3989037"/>
                  <a:pt x="6861071" y="3992694"/>
                  <a:pt x="6858031" y="3994523"/>
                </a:cubicBezTo>
                <a:lnTo>
                  <a:pt x="6857017" y="3987208"/>
                </a:lnTo>
                <a:cubicBezTo>
                  <a:pt x="6852963" y="3991780"/>
                  <a:pt x="6849923" y="3996352"/>
                  <a:pt x="6844855" y="3998486"/>
                </a:cubicBezTo>
                <a:cubicBezTo>
                  <a:pt x="6856004" y="4003972"/>
                  <a:pt x="6870193" y="4004887"/>
                  <a:pt x="6882355" y="4007630"/>
                </a:cubicBezTo>
                <a:cubicBezTo>
                  <a:pt x="6895531" y="4004582"/>
                  <a:pt x="6906681" y="4003667"/>
                  <a:pt x="6918843" y="3998486"/>
                </a:cubicBezTo>
                <a:cubicBezTo>
                  <a:pt x="6902626" y="3997266"/>
                  <a:pt x="6887423" y="3992390"/>
                  <a:pt x="6873234" y="3985989"/>
                </a:cubicBezTo>
                <a:close/>
                <a:moveTo>
                  <a:pt x="6752625" y="3982940"/>
                </a:moveTo>
                <a:cubicBezTo>
                  <a:pt x="6741476" y="3981112"/>
                  <a:pt x="6734381" y="3986293"/>
                  <a:pt x="6735395" y="4003667"/>
                </a:cubicBezTo>
                <a:cubicBezTo>
                  <a:pt x="6751611" y="4007325"/>
                  <a:pt x="6766814" y="4007020"/>
                  <a:pt x="6779990" y="3998486"/>
                </a:cubicBezTo>
                <a:cubicBezTo>
                  <a:pt x="6781003" y="3996962"/>
                  <a:pt x="6783031" y="3996962"/>
                  <a:pt x="6783031" y="3995133"/>
                </a:cubicBezTo>
                <a:cubicBezTo>
                  <a:pt x="6773909" y="3992694"/>
                  <a:pt x="6762760" y="3989951"/>
                  <a:pt x="6744517" y="3992390"/>
                </a:cubicBezTo>
                <a:cubicBezTo>
                  <a:pt x="6746543" y="3985989"/>
                  <a:pt x="6752625" y="3985074"/>
                  <a:pt x="6758706" y="3984160"/>
                </a:cubicBezTo>
                <a:cubicBezTo>
                  <a:pt x="6756679" y="3983550"/>
                  <a:pt x="6754651" y="3983245"/>
                  <a:pt x="6752625" y="3982940"/>
                </a:cubicBezTo>
                <a:close/>
                <a:moveTo>
                  <a:pt x="6007685" y="3980197"/>
                </a:moveTo>
                <a:cubicBezTo>
                  <a:pt x="5997549" y="3982940"/>
                  <a:pt x="5990455" y="3986598"/>
                  <a:pt x="5980319" y="3992390"/>
                </a:cubicBezTo>
                <a:cubicBezTo>
                  <a:pt x="5988428" y="3993914"/>
                  <a:pt x="5996536" y="3994218"/>
                  <a:pt x="6004644" y="3995133"/>
                </a:cubicBezTo>
                <a:cubicBezTo>
                  <a:pt x="6011739" y="3994523"/>
                  <a:pt x="6018833" y="3994218"/>
                  <a:pt x="6025928" y="3993304"/>
                </a:cubicBezTo>
                <a:cubicBezTo>
                  <a:pt x="6019847" y="3989341"/>
                  <a:pt x="6012753" y="3984465"/>
                  <a:pt x="6007685" y="3980197"/>
                </a:cubicBezTo>
                <a:close/>
                <a:moveTo>
                  <a:pt x="7958718" y="3975015"/>
                </a:moveTo>
                <a:cubicBezTo>
                  <a:pt x="7953651" y="3975015"/>
                  <a:pt x="7950610" y="3975625"/>
                  <a:pt x="7945542" y="3975930"/>
                </a:cubicBezTo>
                <a:cubicBezTo>
                  <a:pt x="7950610" y="3976844"/>
                  <a:pt x="7954664" y="3976540"/>
                  <a:pt x="7958718" y="3977759"/>
                </a:cubicBezTo>
                <a:cubicBezTo>
                  <a:pt x="7958718" y="3976235"/>
                  <a:pt x="7958718" y="3976540"/>
                  <a:pt x="7958718" y="3975015"/>
                </a:cubicBezTo>
                <a:close/>
                <a:moveTo>
                  <a:pt x="4916119" y="3975015"/>
                </a:moveTo>
                <a:cubicBezTo>
                  <a:pt x="4887741" y="3975015"/>
                  <a:pt x="4856322" y="3971663"/>
                  <a:pt x="4856322" y="4006716"/>
                </a:cubicBezTo>
                <a:cubicBezTo>
                  <a:pt x="4890781" y="3992085"/>
                  <a:pt x="4909025" y="4012812"/>
                  <a:pt x="4926255" y="3995133"/>
                </a:cubicBezTo>
                <a:cubicBezTo>
                  <a:pt x="4919161" y="3995133"/>
                  <a:pt x="4916119" y="3986598"/>
                  <a:pt x="4916119" y="3975015"/>
                </a:cubicBezTo>
                <a:close/>
                <a:moveTo>
                  <a:pt x="5289097" y="3968615"/>
                </a:moveTo>
                <a:cubicBezTo>
                  <a:pt x="5293151" y="3977454"/>
                  <a:pt x="5296191" y="3986903"/>
                  <a:pt x="5296191" y="4001534"/>
                </a:cubicBezTo>
                <a:cubicBezTo>
                  <a:pt x="5303285" y="4001534"/>
                  <a:pt x="5310381" y="3998486"/>
                  <a:pt x="5316461" y="3998486"/>
                </a:cubicBezTo>
                <a:cubicBezTo>
                  <a:pt x="5313421" y="3980807"/>
                  <a:pt x="5306327" y="3974711"/>
                  <a:pt x="5299231" y="3971967"/>
                </a:cubicBezTo>
                <a:cubicBezTo>
                  <a:pt x="5296191" y="3968919"/>
                  <a:pt x="5293151" y="3971663"/>
                  <a:pt x="5289097" y="3968615"/>
                </a:cubicBezTo>
                <a:close/>
                <a:moveTo>
                  <a:pt x="5009364" y="3968615"/>
                </a:moveTo>
                <a:cubicBezTo>
                  <a:pt x="5006323" y="3971663"/>
                  <a:pt x="5003283" y="3975015"/>
                  <a:pt x="4996188" y="3975015"/>
                </a:cubicBezTo>
                <a:cubicBezTo>
                  <a:pt x="4993147" y="3992694"/>
                  <a:pt x="5010377" y="4003667"/>
                  <a:pt x="4996188" y="4006716"/>
                </a:cubicBezTo>
                <a:cubicBezTo>
                  <a:pt x="4978958" y="3989037"/>
                  <a:pt x="4986053" y="4009764"/>
                  <a:pt x="4957674" y="4006716"/>
                </a:cubicBezTo>
                <a:cubicBezTo>
                  <a:pt x="4954633" y="3997876"/>
                  <a:pt x="4957674" y="3985989"/>
                  <a:pt x="4947539" y="3982940"/>
                </a:cubicBezTo>
                <a:cubicBezTo>
                  <a:pt x="4933349" y="4029881"/>
                  <a:pt x="4977945" y="4009459"/>
                  <a:pt x="4967809" y="4053656"/>
                </a:cubicBezTo>
                <a:cubicBezTo>
                  <a:pt x="4953620" y="4050608"/>
                  <a:pt x="4944499" y="4032929"/>
                  <a:pt x="4937403" y="4053656"/>
                </a:cubicBezTo>
                <a:cubicBezTo>
                  <a:pt x="4947539" y="4065239"/>
                  <a:pt x="4971863" y="4065848"/>
                  <a:pt x="4996188" y="4065848"/>
                </a:cubicBezTo>
                <a:cubicBezTo>
                  <a:pt x="4983012" y="4027747"/>
                  <a:pt x="4992134" y="4016165"/>
                  <a:pt x="5037743" y="4018908"/>
                </a:cubicBezTo>
                <a:cubicBezTo>
                  <a:pt x="5033689" y="4016165"/>
                  <a:pt x="5034702" y="4009764"/>
                  <a:pt x="5034702" y="4006716"/>
                </a:cubicBezTo>
                <a:cubicBezTo>
                  <a:pt x="5030648" y="4006716"/>
                  <a:pt x="5023553" y="4006411"/>
                  <a:pt x="5016459" y="4003667"/>
                </a:cubicBezTo>
                <a:cubicBezTo>
                  <a:pt x="4992134" y="3994828"/>
                  <a:pt x="5020513" y="3992390"/>
                  <a:pt x="5037743" y="3992390"/>
                </a:cubicBezTo>
                <a:cubicBezTo>
                  <a:pt x="5037743" y="3986598"/>
                  <a:pt x="5037743" y="3982940"/>
                  <a:pt x="5041797" y="3980197"/>
                </a:cubicBezTo>
                <a:cubicBezTo>
                  <a:pt x="5034702" y="3971358"/>
                  <a:pt x="5023553" y="3968615"/>
                  <a:pt x="5009364" y="3968615"/>
                </a:cubicBezTo>
                <a:close/>
                <a:moveTo>
                  <a:pt x="6849923" y="3967700"/>
                </a:moveTo>
                <a:cubicBezTo>
                  <a:pt x="6847896" y="3970748"/>
                  <a:pt x="6845869" y="3971967"/>
                  <a:pt x="6844855" y="3973796"/>
                </a:cubicBezTo>
                <a:cubicBezTo>
                  <a:pt x="6847896" y="3975625"/>
                  <a:pt x="6852963" y="3975625"/>
                  <a:pt x="6856004" y="3977759"/>
                </a:cubicBezTo>
                <a:cubicBezTo>
                  <a:pt x="6853977" y="3974406"/>
                  <a:pt x="6851950" y="3971053"/>
                  <a:pt x="6849923" y="3967700"/>
                </a:cubicBezTo>
                <a:close/>
                <a:moveTo>
                  <a:pt x="5863765" y="3965871"/>
                </a:moveTo>
                <a:cubicBezTo>
                  <a:pt x="5861737" y="3966786"/>
                  <a:pt x="5861737" y="3969834"/>
                  <a:pt x="5858697" y="3969834"/>
                </a:cubicBezTo>
                <a:cubicBezTo>
                  <a:pt x="5859711" y="4015555"/>
                  <a:pt x="5893157" y="3997876"/>
                  <a:pt x="5921535" y="3995133"/>
                </a:cubicBezTo>
                <a:cubicBezTo>
                  <a:pt x="5931671" y="3986293"/>
                  <a:pt x="5943833" y="3979892"/>
                  <a:pt x="5951941" y="3968615"/>
                </a:cubicBezTo>
                <a:cubicBezTo>
                  <a:pt x="5923563" y="3967090"/>
                  <a:pt x="5893157" y="3966481"/>
                  <a:pt x="5863765" y="3965871"/>
                </a:cubicBezTo>
                <a:close/>
                <a:moveTo>
                  <a:pt x="3707999" y="3963433"/>
                </a:moveTo>
                <a:cubicBezTo>
                  <a:pt x="3683675" y="3969224"/>
                  <a:pt x="3663404" y="4009154"/>
                  <a:pt x="3642120" y="4015860"/>
                </a:cubicBezTo>
                <a:cubicBezTo>
                  <a:pt x="3729283" y="4048169"/>
                  <a:pt x="3817460" y="4012812"/>
                  <a:pt x="3921853" y="4015860"/>
                </a:cubicBezTo>
                <a:cubicBezTo>
                  <a:pt x="3900569" y="3986598"/>
                  <a:pt x="3851920" y="4006411"/>
                  <a:pt x="3820501" y="3982940"/>
                </a:cubicBezTo>
                <a:cubicBezTo>
                  <a:pt x="3817460" y="4000619"/>
                  <a:pt x="3789081" y="3992390"/>
                  <a:pt x="3792122" y="4015860"/>
                </a:cubicBezTo>
                <a:cubicBezTo>
                  <a:pt x="3760703" y="4010068"/>
                  <a:pt x="3747527" y="3983550"/>
                  <a:pt x="3701918" y="3992390"/>
                </a:cubicBezTo>
                <a:cubicBezTo>
                  <a:pt x="3705972" y="3977759"/>
                  <a:pt x="3729283" y="3989341"/>
                  <a:pt x="3732324" y="3971967"/>
                </a:cubicBezTo>
                <a:cubicBezTo>
                  <a:pt x="3724216" y="3963738"/>
                  <a:pt x="3716107" y="3961604"/>
                  <a:pt x="3707999" y="3963433"/>
                </a:cubicBezTo>
                <a:close/>
                <a:moveTo>
                  <a:pt x="5417814" y="3959470"/>
                </a:moveTo>
                <a:cubicBezTo>
                  <a:pt x="5414773" y="3971358"/>
                  <a:pt x="5407679" y="3980807"/>
                  <a:pt x="5407679" y="3998486"/>
                </a:cubicBezTo>
                <a:cubicBezTo>
                  <a:pt x="5376259" y="4007325"/>
                  <a:pt x="5373219" y="3985989"/>
                  <a:pt x="5348895" y="3985989"/>
                </a:cubicBezTo>
                <a:cubicBezTo>
                  <a:pt x="5336732" y="3991170"/>
                  <a:pt x="5346867" y="4000619"/>
                  <a:pt x="5347881" y="4015860"/>
                </a:cubicBezTo>
                <a:cubicBezTo>
                  <a:pt x="5354975" y="4025918"/>
                  <a:pt x="5361057" y="4035672"/>
                  <a:pt x="5371192" y="4042378"/>
                </a:cubicBezTo>
                <a:cubicBezTo>
                  <a:pt x="5448219" y="4032929"/>
                  <a:pt x="5523221" y="4019213"/>
                  <a:pt x="5601261" y="4012812"/>
                </a:cubicBezTo>
                <a:cubicBezTo>
                  <a:pt x="5604303" y="4011288"/>
                  <a:pt x="5605316" y="4008240"/>
                  <a:pt x="5609370" y="4007630"/>
                </a:cubicBezTo>
                <a:cubicBezTo>
                  <a:pt x="5586059" y="3969529"/>
                  <a:pt x="5563761" y="4005496"/>
                  <a:pt x="5531329" y="4007630"/>
                </a:cubicBezTo>
                <a:cubicBezTo>
                  <a:pt x="5564775" y="3936915"/>
                  <a:pt x="5674235" y="3986293"/>
                  <a:pt x="5729979" y="3965871"/>
                </a:cubicBezTo>
                <a:cubicBezTo>
                  <a:pt x="5732007" y="3964652"/>
                  <a:pt x="5728965" y="3964042"/>
                  <a:pt x="5728965" y="3962823"/>
                </a:cubicBezTo>
                <a:cubicBezTo>
                  <a:pt x="5624573" y="3962823"/>
                  <a:pt x="5519167" y="3962214"/>
                  <a:pt x="5417814" y="3959470"/>
                </a:cubicBezTo>
                <a:close/>
                <a:moveTo>
                  <a:pt x="6049239" y="3957641"/>
                </a:moveTo>
                <a:cubicBezTo>
                  <a:pt x="6039104" y="3963433"/>
                  <a:pt x="6032009" y="3968919"/>
                  <a:pt x="6021874" y="3971967"/>
                </a:cubicBezTo>
                <a:cubicBezTo>
                  <a:pt x="6039104" y="3974711"/>
                  <a:pt x="6063429" y="3983550"/>
                  <a:pt x="6081672" y="3977759"/>
                </a:cubicBezTo>
                <a:cubicBezTo>
                  <a:pt x="6077618" y="3948497"/>
                  <a:pt x="6060388" y="3963433"/>
                  <a:pt x="6049239" y="3957641"/>
                </a:cubicBezTo>
                <a:close/>
                <a:moveTo>
                  <a:pt x="8078314" y="3955508"/>
                </a:moveTo>
                <a:cubicBezTo>
                  <a:pt x="8073246" y="3955813"/>
                  <a:pt x="8066151" y="3958251"/>
                  <a:pt x="8061084" y="3958251"/>
                </a:cubicBezTo>
                <a:cubicBezTo>
                  <a:pt x="8056016" y="3965566"/>
                  <a:pt x="8050949" y="3973187"/>
                  <a:pt x="8039800" y="3973796"/>
                </a:cubicBezTo>
                <a:cubicBezTo>
                  <a:pt x="8042841" y="3975930"/>
                  <a:pt x="8044867" y="3977759"/>
                  <a:pt x="8046895" y="3980197"/>
                </a:cubicBezTo>
                <a:cubicBezTo>
                  <a:pt x="8051962" y="3981416"/>
                  <a:pt x="8055003" y="3984160"/>
                  <a:pt x="8066151" y="3975015"/>
                </a:cubicBezTo>
                <a:cubicBezTo>
                  <a:pt x="8064125" y="3978978"/>
                  <a:pt x="8063111" y="3982026"/>
                  <a:pt x="8061084" y="3985379"/>
                </a:cubicBezTo>
                <a:cubicBezTo>
                  <a:pt x="8067165" y="3978673"/>
                  <a:pt x="8075273" y="3974101"/>
                  <a:pt x="8084395" y="3971967"/>
                </a:cubicBezTo>
                <a:cubicBezTo>
                  <a:pt x="8086422" y="3964652"/>
                  <a:pt x="8084395" y="3959470"/>
                  <a:pt x="8078314" y="3955508"/>
                </a:cubicBezTo>
                <a:close/>
                <a:moveTo>
                  <a:pt x="5027607" y="3951240"/>
                </a:moveTo>
                <a:cubicBezTo>
                  <a:pt x="5027607" y="3953984"/>
                  <a:pt x="5023553" y="3956727"/>
                  <a:pt x="5020513" y="3959470"/>
                </a:cubicBezTo>
                <a:cubicBezTo>
                  <a:pt x="5026594" y="3959470"/>
                  <a:pt x="5034702" y="3959470"/>
                  <a:pt x="5041797" y="3959470"/>
                </a:cubicBezTo>
                <a:cubicBezTo>
                  <a:pt x="5037743" y="3953679"/>
                  <a:pt x="5034702" y="3953984"/>
                  <a:pt x="5027607" y="3951240"/>
                </a:cubicBezTo>
                <a:close/>
                <a:moveTo>
                  <a:pt x="7362766" y="3943925"/>
                </a:moveTo>
                <a:cubicBezTo>
                  <a:pt x="7337428" y="3953374"/>
                  <a:pt x="7309049" y="3955508"/>
                  <a:pt x="7280671" y="3955508"/>
                </a:cubicBezTo>
                <a:cubicBezTo>
                  <a:pt x="7282697" y="3968615"/>
                  <a:pt x="7286751" y="3978368"/>
                  <a:pt x="7294860" y="3982940"/>
                </a:cubicBezTo>
                <a:cubicBezTo>
                  <a:pt x="7295873" y="3986293"/>
                  <a:pt x="7290806" y="3985379"/>
                  <a:pt x="7289793" y="3987208"/>
                </a:cubicBezTo>
                <a:cubicBezTo>
                  <a:pt x="7319185" y="3979588"/>
                  <a:pt x="7345536" y="3966786"/>
                  <a:pt x="7362766" y="3943925"/>
                </a:cubicBezTo>
                <a:close/>
                <a:moveTo>
                  <a:pt x="7807703" y="3938743"/>
                </a:moveTo>
                <a:cubicBezTo>
                  <a:pt x="7792500" y="3946668"/>
                  <a:pt x="7775270" y="3952460"/>
                  <a:pt x="7754999" y="3956422"/>
                </a:cubicBezTo>
                <a:cubicBezTo>
                  <a:pt x="7775270" y="3955813"/>
                  <a:pt x="7794527" y="3954898"/>
                  <a:pt x="7813784" y="3955508"/>
                </a:cubicBezTo>
                <a:cubicBezTo>
                  <a:pt x="7809730" y="3951850"/>
                  <a:pt x="7806689" y="3947583"/>
                  <a:pt x="7807703" y="3938743"/>
                </a:cubicBezTo>
                <a:close/>
                <a:moveTo>
                  <a:pt x="8617508" y="3936915"/>
                </a:moveTo>
                <a:cubicBezTo>
                  <a:pt x="8610414" y="3935390"/>
                  <a:pt x="8604333" y="3937829"/>
                  <a:pt x="8597238" y="3939963"/>
                </a:cubicBezTo>
                <a:cubicBezTo>
                  <a:pt x="8597238" y="3941487"/>
                  <a:pt x="8597238" y="3942706"/>
                  <a:pt x="8597238" y="3943925"/>
                </a:cubicBezTo>
                <a:cubicBezTo>
                  <a:pt x="8605346" y="3945754"/>
                  <a:pt x="8611427" y="3941182"/>
                  <a:pt x="8618522" y="3938134"/>
                </a:cubicBezTo>
                <a:cubicBezTo>
                  <a:pt x="8617508" y="3937829"/>
                  <a:pt x="8617508" y="3936915"/>
                  <a:pt x="8617508" y="3936915"/>
                </a:cubicBezTo>
                <a:close/>
                <a:moveTo>
                  <a:pt x="7741824" y="3936000"/>
                </a:moveTo>
                <a:cubicBezTo>
                  <a:pt x="7732702" y="3939658"/>
                  <a:pt x="7723581" y="3946973"/>
                  <a:pt x="7714459" y="3958251"/>
                </a:cubicBezTo>
                <a:cubicBezTo>
                  <a:pt x="7725607" y="3957641"/>
                  <a:pt x="7736757" y="3957946"/>
                  <a:pt x="7747905" y="3957641"/>
                </a:cubicBezTo>
                <a:cubicBezTo>
                  <a:pt x="7748919" y="3947888"/>
                  <a:pt x="7745878" y="3941791"/>
                  <a:pt x="7741824" y="3936000"/>
                </a:cubicBezTo>
                <a:close/>
                <a:moveTo>
                  <a:pt x="6195187" y="3934171"/>
                </a:moveTo>
                <a:cubicBezTo>
                  <a:pt x="6167821" y="3934476"/>
                  <a:pt x="6143497" y="3936000"/>
                  <a:pt x="6119173" y="3938743"/>
                </a:cubicBezTo>
                <a:cubicBezTo>
                  <a:pt x="6126267" y="3947583"/>
                  <a:pt x="6133361" y="3960080"/>
                  <a:pt x="6133361" y="3977759"/>
                </a:cubicBezTo>
                <a:cubicBezTo>
                  <a:pt x="6140457" y="3945449"/>
                  <a:pt x="6195187" y="3965566"/>
                  <a:pt x="6213430" y="3942096"/>
                </a:cubicBezTo>
                <a:cubicBezTo>
                  <a:pt x="6222552" y="3943620"/>
                  <a:pt x="6224579" y="3954289"/>
                  <a:pt x="6223565" y="3965871"/>
                </a:cubicBezTo>
                <a:cubicBezTo>
                  <a:pt x="6245863" y="3961909"/>
                  <a:pt x="6268161" y="3958556"/>
                  <a:pt x="6290458" y="3954289"/>
                </a:cubicBezTo>
                <a:cubicBezTo>
                  <a:pt x="6287417" y="3949716"/>
                  <a:pt x="6283363" y="3946364"/>
                  <a:pt x="6283363" y="3936000"/>
                </a:cubicBezTo>
                <a:cubicBezTo>
                  <a:pt x="6250931" y="3934781"/>
                  <a:pt x="6221539" y="3933562"/>
                  <a:pt x="6195187" y="3934171"/>
                </a:cubicBezTo>
                <a:close/>
                <a:moveTo>
                  <a:pt x="8139125" y="3924722"/>
                </a:moveTo>
                <a:lnTo>
                  <a:pt x="8139125" y="3931733"/>
                </a:lnTo>
                <a:cubicBezTo>
                  <a:pt x="8141152" y="3933257"/>
                  <a:pt x="8142166" y="3934781"/>
                  <a:pt x="8144193" y="3936000"/>
                </a:cubicBezTo>
                <a:cubicBezTo>
                  <a:pt x="8150274" y="3935695"/>
                  <a:pt x="8153315" y="3932342"/>
                  <a:pt x="8156355" y="3929599"/>
                </a:cubicBezTo>
                <a:cubicBezTo>
                  <a:pt x="8154328" y="3928075"/>
                  <a:pt x="8152301" y="3926856"/>
                  <a:pt x="8150274" y="3924722"/>
                </a:cubicBezTo>
                <a:cubicBezTo>
                  <a:pt x="8150274" y="3924417"/>
                  <a:pt x="8149261" y="3924722"/>
                  <a:pt x="8149261" y="3924722"/>
                </a:cubicBezTo>
                <a:cubicBezTo>
                  <a:pt x="8146220" y="3924722"/>
                  <a:pt x="8143179" y="3924722"/>
                  <a:pt x="8139125" y="3924722"/>
                </a:cubicBezTo>
                <a:close/>
                <a:moveTo>
                  <a:pt x="7563443" y="3921674"/>
                </a:moveTo>
                <a:cubicBezTo>
                  <a:pt x="7550268" y="3921674"/>
                  <a:pt x="7537092" y="3922893"/>
                  <a:pt x="7524930" y="3922589"/>
                </a:cubicBezTo>
                <a:cubicBezTo>
                  <a:pt x="7516821" y="3936305"/>
                  <a:pt x="7508713" y="3948497"/>
                  <a:pt x="7487429" y="3948497"/>
                </a:cubicBezTo>
                <a:cubicBezTo>
                  <a:pt x="7486416" y="3936915"/>
                  <a:pt x="7489457" y="3932342"/>
                  <a:pt x="7491483" y="3923808"/>
                </a:cubicBezTo>
                <a:cubicBezTo>
                  <a:pt x="7440807" y="3924113"/>
                  <a:pt x="7395199" y="3932038"/>
                  <a:pt x="7364793" y="3976844"/>
                </a:cubicBezTo>
                <a:cubicBezTo>
                  <a:pt x="7434726" y="3966176"/>
                  <a:pt x="7498578" y="3973187"/>
                  <a:pt x="7565471" y="3952460"/>
                </a:cubicBezTo>
                <a:cubicBezTo>
                  <a:pt x="7556349" y="3948192"/>
                  <a:pt x="7548241" y="3943925"/>
                  <a:pt x="7539119" y="3938743"/>
                </a:cubicBezTo>
                <a:cubicBezTo>
                  <a:pt x="7545201" y="3932342"/>
                  <a:pt x="7555335" y="3927770"/>
                  <a:pt x="7563443" y="3921674"/>
                </a:cubicBezTo>
                <a:close/>
                <a:moveTo>
                  <a:pt x="4322195" y="3910396"/>
                </a:moveTo>
                <a:lnTo>
                  <a:pt x="4361722" y="3910396"/>
                </a:lnTo>
                <a:lnTo>
                  <a:pt x="4361722" y="3946364"/>
                </a:lnTo>
                <a:cubicBezTo>
                  <a:pt x="4342465" y="3940267"/>
                  <a:pt x="4319154" y="3940572"/>
                  <a:pt x="4322195" y="3910396"/>
                </a:cubicBezTo>
                <a:close/>
                <a:moveTo>
                  <a:pt x="8053989" y="3903081"/>
                </a:moveTo>
                <a:cubicBezTo>
                  <a:pt x="8055003" y="3906129"/>
                  <a:pt x="8051962" y="3906739"/>
                  <a:pt x="8051962" y="3909482"/>
                </a:cubicBezTo>
                <a:cubicBezTo>
                  <a:pt x="8058043" y="3908567"/>
                  <a:pt x="8059057" y="3908567"/>
                  <a:pt x="8061084" y="3905214"/>
                </a:cubicBezTo>
                <a:cubicBezTo>
                  <a:pt x="8061084" y="3905214"/>
                  <a:pt x="8057030" y="3902776"/>
                  <a:pt x="8053989" y="3903081"/>
                </a:cubicBezTo>
                <a:close/>
                <a:moveTo>
                  <a:pt x="8041827" y="3899118"/>
                </a:moveTo>
                <a:cubicBezTo>
                  <a:pt x="8038787" y="3899728"/>
                  <a:pt x="8033719" y="3899728"/>
                  <a:pt x="8028651" y="3906434"/>
                </a:cubicBezTo>
                <a:cubicBezTo>
                  <a:pt x="8033719" y="3902471"/>
                  <a:pt x="8036759" y="3903081"/>
                  <a:pt x="8041827" y="3899118"/>
                </a:cubicBezTo>
                <a:close/>
                <a:moveTo>
                  <a:pt x="7694189" y="3893937"/>
                </a:moveTo>
                <a:cubicBezTo>
                  <a:pt x="7674931" y="3904300"/>
                  <a:pt x="7655675" y="3915273"/>
                  <a:pt x="7636417" y="3919540"/>
                </a:cubicBezTo>
                <a:cubicBezTo>
                  <a:pt x="7630337" y="3920760"/>
                  <a:pt x="7624255" y="3918626"/>
                  <a:pt x="7618174" y="3919540"/>
                </a:cubicBezTo>
                <a:cubicBezTo>
                  <a:pt x="7618174" y="3929294"/>
                  <a:pt x="7618174" y="3939658"/>
                  <a:pt x="7619187" y="3951240"/>
                </a:cubicBezTo>
                <a:lnTo>
                  <a:pt x="7620201" y="3963433"/>
                </a:lnTo>
                <a:cubicBezTo>
                  <a:pt x="7642499" y="3961604"/>
                  <a:pt x="7665809" y="3962214"/>
                  <a:pt x="7688107" y="3960690"/>
                </a:cubicBezTo>
                <a:cubicBezTo>
                  <a:pt x="7684053" y="3957641"/>
                  <a:pt x="7679999" y="3954289"/>
                  <a:pt x="7670877" y="3958251"/>
                </a:cubicBezTo>
                <a:cubicBezTo>
                  <a:pt x="7694189" y="3948192"/>
                  <a:pt x="7713445" y="3935086"/>
                  <a:pt x="7740811" y="3929599"/>
                </a:cubicBezTo>
                <a:cubicBezTo>
                  <a:pt x="7726621" y="3914359"/>
                  <a:pt x="7700269" y="3910701"/>
                  <a:pt x="7694189" y="3893937"/>
                </a:cubicBezTo>
                <a:close/>
                <a:moveTo>
                  <a:pt x="8028651" y="3881744"/>
                </a:moveTo>
                <a:cubicBezTo>
                  <a:pt x="8026624" y="3884183"/>
                  <a:pt x="8023583" y="3887840"/>
                  <a:pt x="8020543" y="3889974"/>
                </a:cubicBezTo>
                <a:cubicBezTo>
                  <a:pt x="8017503" y="3898814"/>
                  <a:pt x="8013448" y="3909482"/>
                  <a:pt x="8010407" y="3915578"/>
                </a:cubicBezTo>
                <a:cubicBezTo>
                  <a:pt x="8011421" y="3915578"/>
                  <a:pt x="8012435" y="3915273"/>
                  <a:pt x="8013448" y="3915578"/>
                </a:cubicBezTo>
                <a:cubicBezTo>
                  <a:pt x="8015475" y="3913444"/>
                  <a:pt x="8017503" y="3909787"/>
                  <a:pt x="8020543" y="3908263"/>
                </a:cubicBezTo>
                <a:cubicBezTo>
                  <a:pt x="8019529" y="3894241"/>
                  <a:pt x="8025611" y="3886926"/>
                  <a:pt x="8028651" y="3881744"/>
                </a:cubicBezTo>
                <a:close/>
                <a:moveTo>
                  <a:pt x="7760067" y="3880525"/>
                </a:moveTo>
                <a:cubicBezTo>
                  <a:pt x="7757027" y="3891193"/>
                  <a:pt x="7752973" y="3898814"/>
                  <a:pt x="7749932" y="3902471"/>
                </a:cubicBezTo>
                <a:cubicBezTo>
                  <a:pt x="7751959" y="3901862"/>
                  <a:pt x="7752973" y="3900033"/>
                  <a:pt x="7754999" y="3900033"/>
                </a:cubicBezTo>
                <a:cubicBezTo>
                  <a:pt x="7760067" y="3898509"/>
                  <a:pt x="7765135" y="3897899"/>
                  <a:pt x="7770203" y="3892108"/>
                </a:cubicBezTo>
                <a:cubicBezTo>
                  <a:pt x="7766149" y="3886316"/>
                  <a:pt x="7763108" y="3883573"/>
                  <a:pt x="7760067" y="3880525"/>
                </a:cubicBezTo>
                <a:close/>
                <a:moveTo>
                  <a:pt x="1743791" y="3878696"/>
                </a:moveTo>
                <a:cubicBezTo>
                  <a:pt x="1764061" y="3875343"/>
                  <a:pt x="1791426" y="3899728"/>
                  <a:pt x="1815751" y="3892717"/>
                </a:cubicBezTo>
                <a:cubicBezTo>
                  <a:pt x="1822845" y="3955203"/>
                  <a:pt x="1741764" y="3911615"/>
                  <a:pt x="1725547" y="3892717"/>
                </a:cubicBezTo>
                <a:cubicBezTo>
                  <a:pt x="1730614" y="3883573"/>
                  <a:pt x="1736696" y="3879611"/>
                  <a:pt x="1743791" y="3878696"/>
                </a:cubicBezTo>
                <a:close/>
                <a:moveTo>
                  <a:pt x="8142166" y="3877782"/>
                </a:moveTo>
                <a:cubicBezTo>
                  <a:pt x="8139125" y="3878087"/>
                  <a:pt x="8136085" y="3877782"/>
                  <a:pt x="8137098" y="3883573"/>
                </a:cubicBezTo>
                <a:cubicBezTo>
                  <a:pt x="8134057" y="3884183"/>
                  <a:pt x="8135071" y="3884183"/>
                  <a:pt x="8131017" y="3881744"/>
                </a:cubicBezTo>
                <a:cubicBezTo>
                  <a:pt x="8131017" y="3886012"/>
                  <a:pt x="8132031" y="3891193"/>
                  <a:pt x="8131017" y="3895156"/>
                </a:cubicBezTo>
                <a:cubicBezTo>
                  <a:pt x="8134057" y="3893937"/>
                  <a:pt x="8135071" y="3893632"/>
                  <a:pt x="8139125" y="3892108"/>
                </a:cubicBezTo>
                <a:lnTo>
                  <a:pt x="8139125" y="3906434"/>
                </a:lnTo>
                <a:cubicBezTo>
                  <a:pt x="8146220" y="3902166"/>
                  <a:pt x="8146220" y="3892108"/>
                  <a:pt x="8142166" y="3877782"/>
                </a:cubicBezTo>
                <a:close/>
                <a:moveTo>
                  <a:pt x="5870859" y="3875648"/>
                </a:moveTo>
                <a:cubicBezTo>
                  <a:pt x="5860724" y="3873514"/>
                  <a:pt x="5849575" y="3878391"/>
                  <a:pt x="5851602" y="3889974"/>
                </a:cubicBezTo>
                <a:cubicBezTo>
                  <a:pt x="5863765" y="3891803"/>
                  <a:pt x="5858697" y="3901862"/>
                  <a:pt x="5856669" y="3913444"/>
                </a:cubicBezTo>
                <a:cubicBezTo>
                  <a:pt x="5866805" y="3910396"/>
                  <a:pt x="5878967" y="3906739"/>
                  <a:pt x="5890116" y="3903081"/>
                </a:cubicBezTo>
                <a:cubicBezTo>
                  <a:pt x="5890116" y="3898204"/>
                  <a:pt x="5893157" y="3890889"/>
                  <a:pt x="5889103" y="3889974"/>
                </a:cubicBezTo>
                <a:cubicBezTo>
                  <a:pt x="5889103" y="3896070"/>
                  <a:pt x="5889103" y="3903995"/>
                  <a:pt x="5882008" y="3901252"/>
                </a:cubicBezTo>
                <a:cubicBezTo>
                  <a:pt x="5889103" y="3886621"/>
                  <a:pt x="5880995" y="3878087"/>
                  <a:pt x="5870859" y="3875648"/>
                </a:cubicBezTo>
                <a:close/>
                <a:moveTo>
                  <a:pt x="2828261" y="3875648"/>
                </a:moveTo>
                <a:cubicBezTo>
                  <a:pt x="2818126" y="3873514"/>
                  <a:pt x="2806977" y="3878391"/>
                  <a:pt x="2809004" y="3889974"/>
                </a:cubicBezTo>
                <a:cubicBezTo>
                  <a:pt x="2829274" y="3893022"/>
                  <a:pt x="2794815" y="3921369"/>
                  <a:pt x="2819139" y="3936000"/>
                </a:cubicBezTo>
                <a:cubicBezTo>
                  <a:pt x="2843463" y="3944840"/>
                  <a:pt x="2864748" y="3893022"/>
                  <a:pt x="2847518" y="3889974"/>
                </a:cubicBezTo>
                <a:cubicBezTo>
                  <a:pt x="2847518" y="3896070"/>
                  <a:pt x="2846504" y="3903995"/>
                  <a:pt x="2836369" y="3901252"/>
                </a:cubicBezTo>
                <a:cubicBezTo>
                  <a:pt x="2844477" y="3886621"/>
                  <a:pt x="2837383" y="3878087"/>
                  <a:pt x="2828261" y="3875648"/>
                </a:cubicBezTo>
                <a:close/>
                <a:moveTo>
                  <a:pt x="1511693" y="3843948"/>
                </a:moveTo>
                <a:lnTo>
                  <a:pt x="1555275" y="3843948"/>
                </a:lnTo>
                <a:cubicBezTo>
                  <a:pt x="1551221" y="3861017"/>
                  <a:pt x="1562370" y="3863456"/>
                  <a:pt x="1576559" y="3863456"/>
                </a:cubicBezTo>
                <a:cubicBezTo>
                  <a:pt x="1576559" y="3889060"/>
                  <a:pt x="1515747" y="3883878"/>
                  <a:pt x="1511693" y="3843948"/>
                </a:cubicBezTo>
                <a:close/>
                <a:moveTo>
                  <a:pt x="8234397" y="3842729"/>
                </a:moveTo>
                <a:cubicBezTo>
                  <a:pt x="8233383" y="3843643"/>
                  <a:pt x="8233383" y="3844558"/>
                  <a:pt x="8232369" y="3846082"/>
                </a:cubicBezTo>
                <a:cubicBezTo>
                  <a:pt x="8232369" y="3847301"/>
                  <a:pt x="8232369" y="3847911"/>
                  <a:pt x="8232369" y="3849130"/>
                </a:cubicBezTo>
                <a:cubicBezTo>
                  <a:pt x="8234397" y="3848215"/>
                  <a:pt x="8236423" y="3847606"/>
                  <a:pt x="8238451" y="3846691"/>
                </a:cubicBezTo>
                <a:cubicBezTo>
                  <a:pt x="8238451" y="3846082"/>
                  <a:pt x="8238451" y="3844558"/>
                  <a:pt x="8238451" y="3843948"/>
                </a:cubicBezTo>
                <a:cubicBezTo>
                  <a:pt x="8237437" y="3843948"/>
                  <a:pt x="8235410" y="3842729"/>
                  <a:pt x="8234397" y="3842729"/>
                </a:cubicBezTo>
                <a:close/>
                <a:moveTo>
                  <a:pt x="8208045" y="3839681"/>
                </a:moveTo>
                <a:cubicBezTo>
                  <a:pt x="8209059" y="3843034"/>
                  <a:pt x="8210072" y="3846387"/>
                  <a:pt x="8211085" y="3849130"/>
                </a:cubicBezTo>
                <a:cubicBezTo>
                  <a:pt x="8212099" y="3848825"/>
                  <a:pt x="8213113" y="3848215"/>
                  <a:pt x="8215139" y="3847911"/>
                </a:cubicBezTo>
                <a:cubicBezTo>
                  <a:pt x="8216153" y="3846387"/>
                  <a:pt x="8216153" y="3843338"/>
                  <a:pt x="8217167" y="3840900"/>
                </a:cubicBezTo>
                <a:cubicBezTo>
                  <a:pt x="8214126" y="3840595"/>
                  <a:pt x="8211085" y="3840290"/>
                  <a:pt x="8208045" y="3839681"/>
                </a:cubicBezTo>
                <a:close/>
                <a:moveTo>
                  <a:pt x="7039452" y="3838766"/>
                </a:moveTo>
                <a:cubicBezTo>
                  <a:pt x="7034385" y="3839986"/>
                  <a:pt x="7030330" y="3841814"/>
                  <a:pt x="7026276" y="3842729"/>
                </a:cubicBezTo>
                <a:cubicBezTo>
                  <a:pt x="7025263" y="3845472"/>
                  <a:pt x="7025263" y="3846691"/>
                  <a:pt x="7024249" y="3847911"/>
                </a:cubicBezTo>
                <a:cubicBezTo>
                  <a:pt x="7031343" y="3846082"/>
                  <a:pt x="7036411" y="3843948"/>
                  <a:pt x="7039452" y="3838766"/>
                </a:cubicBezTo>
                <a:close/>
                <a:moveTo>
                  <a:pt x="2416770" y="3838766"/>
                </a:moveTo>
                <a:cubicBezTo>
                  <a:pt x="2411703" y="3839681"/>
                  <a:pt x="2407648" y="3838157"/>
                  <a:pt x="2401567" y="3839681"/>
                </a:cubicBezTo>
                <a:cubicBezTo>
                  <a:pt x="2412716" y="3854616"/>
                  <a:pt x="2409676" y="3858274"/>
                  <a:pt x="2398527" y="3859189"/>
                </a:cubicBezTo>
                <a:cubicBezTo>
                  <a:pt x="2407648" y="3864675"/>
                  <a:pt x="2416770" y="3872600"/>
                  <a:pt x="2414743" y="3889974"/>
                </a:cubicBezTo>
                <a:cubicBezTo>
                  <a:pt x="2437041" y="3880525"/>
                  <a:pt x="2418797" y="3861932"/>
                  <a:pt x="2416770" y="3838766"/>
                </a:cubicBezTo>
                <a:close/>
                <a:moveTo>
                  <a:pt x="8057030" y="3837547"/>
                </a:moveTo>
                <a:cubicBezTo>
                  <a:pt x="8036759" y="3837242"/>
                  <a:pt x="8016489" y="3839071"/>
                  <a:pt x="7996219" y="3838766"/>
                </a:cubicBezTo>
                <a:cubicBezTo>
                  <a:pt x="7996219" y="3840290"/>
                  <a:pt x="7996219" y="3841510"/>
                  <a:pt x="7996219" y="3842729"/>
                </a:cubicBezTo>
                <a:cubicBezTo>
                  <a:pt x="8009394" y="3845777"/>
                  <a:pt x="8024597" y="3846082"/>
                  <a:pt x="8041827" y="3846082"/>
                </a:cubicBezTo>
                <a:cubicBezTo>
                  <a:pt x="8036759" y="3855531"/>
                  <a:pt x="8033719" y="3861322"/>
                  <a:pt x="8038787" y="3865589"/>
                </a:cubicBezTo>
                <a:cubicBezTo>
                  <a:pt x="8046895" y="3860408"/>
                  <a:pt x="8051962" y="3849739"/>
                  <a:pt x="8057030" y="3837547"/>
                </a:cubicBezTo>
                <a:close/>
                <a:moveTo>
                  <a:pt x="8118855" y="3835718"/>
                </a:moveTo>
                <a:cubicBezTo>
                  <a:pt x="8110747" y="3836023"/>
                  <a:pt x="8101625" y="3836938"/>
                  <a:pt x="8092503" y="3836938"/>
                </a:cubicBezTo>
                <a:cubicBezTo>
                  <a:pt x="8087435" y="3842424"/>
                  <a:pt x="8086422" y="3849739"/>
                  <a:pt x="8080341" y="3854007"/>
                </a:cubicBezTo>
                <a:cubicBezTo>
                  <a:pt x="8084395" y="3864980"/>
                  <a:pt x="8089463" y="3876867"/>
                  <a:pt x="8094530" y="3888145"/>
                </a:cubicBezTo>
                <a:cubicBezTo>
                  <a:pt x="8102639" y="3883878"/>
                  <a:pt x="8110747" y="3882049"/>
                  <a:pt x="8127977" y="3876563"/>
                </a:cubicBezTo>
                <a:cubicBezTo>
                  <a:pt x="8122909" y="3862541"/>
                  <a:pt x="8124936" y="3835413"/>
                  <a:pt x="8106693" y="3853092"/>
                </a:cubicBezTo>
                <a:cubicBezTo>
                  <a:pt x="8108719" y="3845167"/>
                  <a:pt x="8113787" y="3840290"/>
                  <a:pt x="8118855" y="3835718"/>
                </a:cubicBezTo>
                <a:close/>
                <a:moveTo>
                  <a:pt x="2454271" y="3835718"/>
                </a:moveTo>
                <a:cubicBezTo>
                  <a:pt x="2452243" y="3835413"/>
                  <a:pt x="2449203" y="3836938"/>
                  <a:pt x="2446162" y="3836938"/>
                </a:cubicBezTo>
                <a:cubicBezTo>
                  <a:pt x="2445149" y="3851264"/>
                  <a:pt x="2449203" y="3868638"/>
                  <a:pt x="2456298" y="3889974"/>
                </a:cubicBezTo>
                <a:cubicBezTo>
                  <a:pt x="2494811" y="3896070"/>
                  <a:pt x="2484676" y="3842119"/>
                  <a:pt x="2526231" y="3854007"/>
                </a:cubicBezTo>
                <a:cubicBezTo>
                  <a:pt x="2526231" y="3845472"/>
                  <a:pt x="2516095" y="3845472"/>
                  <a:pt x="2505960" y="3842729"/>
                </a:cubicBezTo>
                <a:cubicBezTo>
                  <a:pt x="2505960" y="3843034"/>
                  <a:pt x="2504947" y="3842729"/>
                  <a:pt x="2504947" y="3842729"/>
                </a:cubicBezTo>
                <a:cubicBezTo>
                  <a:pt x="2489744" y="3840290"/>
                  <a:pt x="2473527" y="3837242"/>
                  <a:pt x="2454271" y="3835718"/>
                </a:cubicBezTo>
                <a:close/>
                <a:moveTo>
                  <a:pt x="8958052" y="3835413"/>
                </a:moveTo>
                <a:cubicBezTo>
                  <a:pt x="8951971" y="3836633"/>
                  <a:pt x="8946904" y="3837547"/>
                  <a:pt x="8941836" y="3838766"/>
                </a:cubicBezTo>
                <a:cubicBezTo>
                  <a:pt x="8942850" y="3839071"/>
                  <a:pt x="8943863" y="3840290"/>
                  <a:pt x="8944877" y="3840900"/>
                </a:cubicBezTo>
                <a:cubicBezTo>
                  <a:pt x="8948931" y="3838157"/>
                  <a:pt x="8952985" y="3837242"/>
                  <a:pt x="8958052" y="3835413"/>
                </a:cubicBezTo>
                <a:close/>
                <a:moveTo>
                  <a:pt x="8972242" y="3827488"/>
                </a:moveTo>
                <a:cubicBezTo>
                  <a:pt x="8968188" y="3831451"/>
                  <a:pt x="8964134" y="3833585"/>
                  <a:pt x="8959066" y="3834804"/>
                </a:cubicBezTo>
                <a:cubicBezTo>
                  <a:pt x="8964134" y="3832670"/>
                  <a:pt x="8969201" y="3829622"/>
                  <a:pt x="8973255" y="3828403"/>
                </a:cubicBezTo>
                <a:cubicBezTo>
                  <a:pt x="8973255" y="3828098"/>
                  <a:pt x="8972242" y="3827793"/>
                  <a:pt x="8972242" y="3827488"/>
                </a:cubicBezTo>
                <a:close/>
                <a:moveTo>
                  <a:pt x="6980667" y="3822612"/>
                </a:moveTo>
                <a:cubicBezTo>
                  <a:pt x="6980667" y="3825660"/>
                  <a:pt x="6977627" y="3830537"/>
                  <a:pt x="6967491" y="3830537"/>
                </a:cubicBezTo>
                <a:cubicBezTo>
                  <a:pt x="6974587" y="3865894"/>
                  <a:pt x="6987762" y="3848825"/>
                  <a:pt x="7012087" y="3842729"/>
                </a:cubicBezTo>
                <a:cubicBezTo>
                  <a:pt x="7016141" y="3839986"/>
                  <a:pt x="7020195" y="3833585"/>
                  <a:pt x="7026276" y="3833585"/>
                </a:cubicBezTo>
                <a:cubicBezTo>
                  <a:pt x="7016141" y="3833585"/>
                  <a:pt x="6997897" y="3825660"/>
                  <a:pt x="6980667" y="3822612"/>
                </a:cubicBezTo>
                <a:close/>
                <a:moveTo>
                  <a:pt x="6869180" y="3819563"/>
                </a:moveTo>
                <a:cubicBezTo>
                  <a:pt x="6859045" y="3820173"/>
                  <a:pt x="6846883" y="3824745"/>
                  <a:pt x="6838774" y="3830537"/>
                </a:cubicBezTo>
                <a:cubicBezTo>
                  <a:pt x="6852963" y="3830537"/>
                  <a:pt x="6869180" y="3830537"/>
                  <a:pt x="6886410" y="3830537"/>
                </a:cubicBezTo>
                <a:cubicBezTo>
                  <a:pt x="6886410" y="3821697"/>
                  <a:pt x="6879315" y="3818649"/>
                  <a:pt x="6869180" y="3819563"/>
                </a:cubicBezTo>
                <a:close/>
                <a:moveTo>
                  <a:pt x="2278931" y="3817430"/>
                </a:moveTo>
                <a:cubicBezTo>
                  <a:pt x="2293120" y="3819259"/>
                  <a:pt x="2305283" y="3830537"/>
                  <a:pt x="2299201" y="3862237"/>
                </a:cubicBezTo>
                <a:cubicBezTo>
                  <a:pt x="2274877" y="3862237"/>
                  <a:pt x="2264742" y="3836023"/>
                  <a:pt x="2246498" y="3827488"/>
                </a:cubicBezTo>
                <a:cubicBezTo>
                  <a:pt x="2248525" y="3822916"/>
                  <a:pt x="2263728" y="3815601"/>
                  <a:pt x="2278931" y="3817430"/>
                </a:cubicBezTo>
                <a:close/>
                <a:moveTo>
                  <a:pt x="4647536" y="3801885"/>
                </a:moveTo>
                <a:cubicBezTo>
                  <a:pt x="4664766" y="3828403"/>
                  <a:pt x="4700239" y="3836938"/>
                  <a:pt x="4741793" y="3836938"/>
                </a:cubicBezTo>
                <a:cubicBezTo>
                  <a:pt x="4739767" y="3828098"/>
                  <a:pt x="4737739" y="3818344"/>
                  <a:pt x="4736726" y="3808590"/>
                </a:cubicBezTo>
                <a:cubicBezTo>
                  <a:pt x="4737739" y="3812858"/>
                  <a:pt x="4738753" y="3817125"/>
                  <a:pt x="4737739" y="3824440"/>
                </a:cubicBezTo>
                <a:cubicBezTo>
                  <a:pt x="4695171" y="3827488"/>
                  <a:pt x="4671861" y="3813772"/>
                  <a:pt x="4647536" y="3801885"/>
                </a:cubicBezTo>
                <a:close/>
                <a:moveTo>
                  <a:pt x="4122531" y="3798837"/>
                </a:moveTo>
                <a:cubicBezTo>
                  <a:pt x="4137733" y="3799751"/>
                  <a:pt x="4155977" y="3806457"/>
                  <a:pt x="4167126" y="3800665"/>
                </a:cubicBezTo>
                <a:cubicBezTo>
                  <a:pt x="4153950" y="3823831"/>
                  <a:pt x="4125571" y="3824136"/>
                  <a:pt x="4102260" y="3831756"/>
                </a:cubicBezTo>
                <a:cubicBezTo>
                  <a:pt x="4097193" y="3802799"/>
                  <a:pt x="4108341" y="3797922"/>
                  <a:pt x="4122531" y="3798837"/>
                </a:cubicBezTo>
                <a:close/>
                <a:moveTo>
                  <a:pt x="6987762" y="3795484"/>
                </a:moveTo>
                <a:cubicBezTo>
                  <a:pt x="6984721" y="3795484"/>
                  <a:pt x="6980667" y="3798837"/>
                  <a:pt x="6980667" y="3798837"/>
                </a:cubicBezTo>
                <a:cubicBezTo>
                  <a:pt x="6991817" y="3798837"/>
                  <a:pt x="6999925" y="3798532"/>
                  <a:pt x="7010059" y="3798837"/>
                </a:cubicBezTo>
                <a:cubicBezTo>
                  <a:pt x="7002965" y="3797922"/>
                  <a:pt x="6996884" y="3797617"/>
                  <a:pt x="6987762" y="3795484"/>
                </a:cubicBezTo>
                <a:close/>
                <a:moveTo>
                  <a:pt x="6119173" y="3795484"/>
                </a:moveTo>
                <a:cubicBezTo>
                  <a:pt x="6119173" y="3798532"/>
                  <a:pt x="6123227" y="3798837"/>
                  <a:pt x="6123227" y="3798837"/>
                </a:cubicBezTo>
                <a:cubicBezTo>
                  <a:pt x="6123227" y="3798837"/>
                  <a:pt x="6123227" y="3795484"/>
                  <a:pt x="6123227" y="3795484"/>
                </a:cubicBezTo>
                <a:cubicBezTo>
                  <a:pt x="6123227" y="3795484"/>
                  <a:pt x="6122213" y="3795484"/>
                  <a:pt x="6119173" y="3795484"/>
                </a:cubicBezTo>
                <a:close/>
                <a:moveTo>
                  <a:pt x="2483663" y="3790912"/>
                </a:moveTo>
                <a:cubicBezTo>
                  <a:pt x="2469473" y="3795179"/>
                  <a:pt x="2459338" y="3803713"/>
                  <a:pt x="2453257" y="3816211"/>
                </a:cubicBezTo>
                <a:cubicBezTo>
                  <a:pt x="2465419" y="3812553"/>
                  <a:pt x="2474541" y="3802494"/>
                  <a:pt x="2483663" y="3790912"/>
                </a:cubicBezTo>
                <a:close/>
                <a:moveTo>
                  <a:pt x="6700935" y="3789692"/>
                </a:moveTo>
                <a:cubicBezTo>
                  <a:pt x="6700935" y="3789692"/>
                  <a:pt x="6700935" y="3790607"/>
                  <a:pt x="6700935" y="3790912"/>
                </a:cubicBezTo>
                <a:cubicBezTo>
                  <a:pt x="6702962" y="3790302"/>
                  <a:pt x="6704989" y="3790302"/>
                  <a:pt x="6708029" y="3789692"/>
                </a:cubicBezTo>
                <a:cubicBezTo>
                  <a:pt x="6706003" y="3789692"/>
                  <a:pt x="6702962" y="3789388"/>
                  <a:pt x="6700935" y="3789692"/>
                </a:cubicBezTo>
                <a:close/>
                <a:moveTo>
                  <a:pt x="9255015" y="3788473"/>
                </a:moveTo>
                <a:cubicBezTo>
                  <a:pt x="9246907" y="3788778"/>
                  <a:pt x="9239812" y="3790302"/>
                  <a:pt x="9231704" y="3790912"/>
                </a:cubicBezTo>
                <a:cubicBezTo>
                  <a:pt x="9234744" y="3793655"/>
                  <a:pt x="9239812" y="3794264"/>
                  <a:pt x="9240825" y="3800665"/>
                </a:cubicBezTo>
                <a:cubicBezTo>
                  <a:pt x="9243866" y="3792436"/>
                  <a:pt x="9248934" y="3790607"/>
                  <a:pt x="9255015" y="3788473"/>
                </a:cubicBezTo>
                <a:close/>
                <a:moveTo>
                  <a:pt x="9301637" y="3784511"/>
                </a:moveTo>
                <a:cubicBezTo>
                  <a:pt x="9296569" y="3785425"/>
                  <a:pt x="9287448" y="3785730"/>
                  <a:pt x="9281366" y="3786339"/>
                </a:cubicBezTo>
                <a:cubicBezTo>
                  <a:pt x="9289475" y="3788168"/>
                  <a:pt x="9297583" y="3789388"/>
                  <a:pt x="9302650" y="3787559"/>
                </a:cubicBezTo>
                <a:cubicBezTo>
                  <a:pt x="9302650" y="3786644"/>
                  <a:pt x="9301637" y="3785730"/>
                  <a:pt x="9301637" y="3784511"/>
                </a:cubicBezTo>
                <a:close/>
                <a:moveTo>
                  <a:pt x="1822845" y="3771404"/>
                </a:moveTo>
                <a:cubicBezTo>
                  <a:pt x="1857305" y="3782987"/>
                  <a:pt x="1838048" y="3788778"/>
                  <a:pt x="1833994" y="3817430"/>
                </a:cubicBezTo>
                <a:cubicBezTo>
                  <a:pt x="1800548" y="3825964"/>
                  <a:pt x="1797507" y="3805238"/>
                  <a:pt x="1771156" y="3805238"/>
                </a:cubicBezTo>
                <a:cubicBezTo>
                  <a:pt x="1774196" y="3790912"/>
                  <a:pt x="1797507" y="3796398"/>
                  <a:pt x="1815751" y="3793655"/>
                </a:cubicBezTo>
                <a:cubicBezTo>
                  <a:pt x="1823859" y="3793655"/>
                  <a:pt x="1822845" y="3779938"/>
                  <a:pt x="1822845" y="3771404"/>
                </a:cubicBezTo>
                <a:close/>
                <a:moveTo>
                  <a:pt x="6729313" y="3770185"/>
                </a:moveTo>
                <a:cubicBezTo>
                  <a:pt x="6728300" y="3772013"/>
                  <a:pt x="6726273" y="3773842"/>
                  <a:pt x="6726273" y="3775366"/>
                </a:cubicBezTo>
                <a:cubicBezTo>
                  <a:pt x="6725259" y="3774452"/>
                  <a:pt x="6724246" y="3772318"/>
                  <a:pt x="6724246" y="3771404"/>
                </a:cubicBezTo>
                <a:cubicBezTo>
                  <a:pt x="6724246" y="3775671"/>
                  <a:pt x="6722219" y="3780548"/>
                  <a:pt x="6721205" y="3786339"/>
                </a:cubicBezTo>
                <a:cubicBezTo>
                  <a:pt x="6731341" y="3783291"/>
                  <a:pt x="6739449" y="3779634"/>
                  <a:pt x="6746543" y="3773233"/>
                </a:cubicBezTo>
                <a:cubicBezTo>
                  <a:pt x="6740463" y="3772623"/>
                  <a:pt x="6734381" y="3771099"/>
                  <a:pt x="6729313" y="3770185"/>
                </a:cubicBezTo>
                <a:close/>
                <a:moveTo>
                  <a:pt x="8446223" y="3764393"/>
                </a:moveTo>
                <a:cubicBezTo>
                  <a:pt x="8441155" y="3764088"/>
                  <a:pt x="8434061" y="3767746"/>
                  <a:pt x="8427979" y="3768356"/>
                </a:cubicBezTo>
                <a:cubicBezTo>
                  <a:pt x="8425952" y="3773537"/>
                  <a:pt x="8425952" y="3778110"/>
                  <a:pt x="8427979" y="3782377"/>
                </a:cubicBezTo>
                <a:cubicBezTo>
                  <a:pt x="8439128" y="3783901"/>
                  <a:pt x="8449263" y="3786644"/>
                  <a:pt x="8457372" y="3790912"/>
                </a:cubicBezTo>
                <a:cubicBezTo>
                  <a:pt x="8459399" y="3788168"/>
                  <a:pt x="8459399" y="3781767"/>
                  <a:pt x="8461426" y="3778414"/>
                </a:cubicBezTo>
                <a:cubicBezTo>
                  <a:pt x="8456358" y="3774452"/>
                  <a:pt x="8451290" y="3770794"/>
                  <a:pt x="8446223" y="3764393"/>
                </a:cubicBezTo>
                <a:close/>
                <a:moveTo>
                  <a:pt x="9624951" y="3761040"/>
                </a:moveTo>
                <a:cubicBezTo>
                  <a:pt x="9637113" y="3786644"/>
                  <a:pt x="9584410" y="3786644"/>
                  <a:pt x="9532720" y="3779329"/>
                </a:cubicBezTo>
                <a:cubicBezTo>
                  <a:pt x="9509409" y="3780853"/>
                  <a:pt x="9488125" y="3783901"/>
                  <a:pt x="9472922" y="3796703"/>
                </a:cubicBezTo>
                <a:cubicBezTo>
                  <a:pt x="9473936" y="3804628"/>
                  <a:pt x="9471909" y="3807066"/>
                  <a:pt x="9470895" y="3812248"/>
                </a:cubicBezTo>
                <a:cubicBezTo>
                  <a:pt x="9474949" y="3811943"/>
                  <a:pt x="9476977" y="3810114"/>
                  <a:pt x="9482044" y="3811029"/>
                </a:cubicBezTo>
                <a:cubicBezTo>
                  <a:pt x="9482044" y="3805847"/>
                  <a:pt x="9484071" y="3802799"/>
                  <a:pt x="9483058" y="3796703"/>
                </a:cubicBezTo>
                <a:cubicBezTo>
                  <a:pt x="9509409" y="3787863"/>
                  <a:pt x="9524612" y="3796093"/>
                  <a:pt x="9537788" y="3807066"/>
                </a:cubicBezTo>
                <a:cubicBezTo>
                  <a:pt x="9542856" y="3805238"/>
                  <a:pt x="9552991" y="3804933"/>
                  <a:pt x="9556031" y="3803104"/>
                </a:cubicBezTo>
                <a:cubicBezTo>
                  <a:pt x="9557045" y="3798227"/>
                  <a:pt x="9560085" y="3794874"/>
                  <a:pt x="9560085" y="3790912"/>
                </a:cubicBezTo>
                <a:cubicBezTo>
                  <a:pt x="9575288" y="3792131"/>
                  <a:pt x="9590491" y="3795484"/>
                  <a:pt x="9604681" y="3800665"/>
                </a:cubicBezTo>
                <a:cubicBezTo>
                  <a:pt x="9608735" y="3793350"/>
                  <a:pt x="9614816" y="3787254"/>
                  <a:pt x="9618870" y="3781462"/>
                </a:cubicBezTo>
                <a:cubicBezTo>
                  <a:pt x="9637113" y="3779634"/>
                  <a:pt x="9646235" y="3785730"/>
                  <a:pt x="9653330" y="3792740"/>
                </a:cubicBezTo>
                <a:cubicBezTo>
                  <a:pt x="9657384" y="3789997"/>
                  <a:pt x="9660424" y="3786339"/>
                  <a:pt x="9664478" y="3783596"/>
                </a:cubicBezTo>
                <a:cubicBezTo>
                  <a:pt x="9651303" y="3774757"/>
                  <a:pt x="9638127" y="3766527"/>
                  <a:pt x="9624951" y="3761040"/>
                </a:cubicBezTo>
                <a:close/>
                <a:moveTo>
                  <a:pt x="1490409" y="3759212"/>
                </a:moveTo>
                <a:cubicBezTo>
                  <a:pt x="1551221" y="3755859"/>
                  <a:pt x="1625208" y="3805847"/>
                  <a:pt x="1695141" y="3805847"/>
                </a:cubicBezTo>
                <a:cubicBezTo>
                  <a:pt x="1600883" y="3861932"/>
                  <a:pt x="1525883" y="3769575"/>
                  <a:pt x="1436693" y="3783596"/>
                </a:cubicBezTo>
                <a:cubicBezTo>
                  <a:pt x="1452909" y="3766832"/>
                  <a:pt x="1470139" y="3760126"/>
                  <a:pt x="1490409" y="3759212"/>
                </a:cubicBezTo>
                <a:close/>
                <a:moveTo>
                  <a:pt x="4484359" y="3748848"/>
                </a:moveTo>
                <a:cubicBezTo>
                  <a:pt x="4484359" y="3750372"/>
                  <a:pt x="4488413" y="3754335"/>
                  <a:pt x="4493481" y="3761040"/>
                </a:cubicBezTo>
                <a:cubicBezTo>
                  <a:pt x="4492467" y="3756773"/>
                  <a:pt x="4496521" y="3752201"/>
                  <a:pt x="4494494" y="3748848"/>
                </a:cubicBezTo>
                <a:cubicBezTo>
                  <a:pt x="4489426" y="3747324"/>
                  <a:pt x="4485372" y="3747019"/>
                  <a:pt x="4484359" y="3748848"/>
                </a:cubicBezTo>
                <a:close/>
                <a:moveTo>
                  <a:pt x="6936073" y="3745495"/>
                </a:moveTo>
                <a:cubicBezTo>
                  <a:pt x="6939113" y="3777805"/>
                  <a:pt x="6914789" y="3824745"/>
                  <a:pt x="6890464" y="3830537"/>
                </a:cubicBezTo>
                <a:cubicBezTo>
                  <a:pt x="6904653" y="3830537"/>
                  <a:pt x="6918843" y="3830537"/>
                  <a:pt x="6936073" y="3830537"/>
                </a:cubicBezTo>
                <a:cubicBezTo>
                  <a:pt x="6939113" y="3827488"/>
                  <a:pt x="6946207" y="3825355"/>
                  <a:pt x="6946207" y="3819563"/>
                </a:cubicBezTo>
                <a:cubicBezTo>
                  <a:pt x="6939113" y="3819563"/>
                  <a:pt x="6932019" y="3819563"/>
                  <a:pt x="6925937" y="3822612"/>
                </a:cubicBezTo>
                <a:cubicBezTo>
                  <a:pt x="6932019" y="3813772"/>
                  <a:pt x="6943167" y="3806762"/>
                  <a:pt x="6953303" y="3804018"/>
                </a:cubicBezTo>
                <a:cubicBezTo>
                  <a:pt x="6956343" y="3792131"/>
                  <a:pt x="6956343" y="3777805"/>
                  <a:pt x="6956343" y="3763174"/>
                </a:cubicBezTo>
                <a:cubicBezTo>
                  <a:pt x="6952289" y="3754335"/>
                  <a:pt x="6943167" y="3748543"/>
                  <a:pt x="6936073" y="3745495"/>
                </a:cubicBezTo>
                <a:close/>
                <a:moveTo>
                  <a:pt x="7004992" y="3742447"/>
                </a:moveTo>
                <a:cubicBezTo>
                  <a:pt x="7001951" y="3745495"/>
                  <a:pt x="6998911" y="3745800"/>
                  <a:pt x="6991817" y="3748848"/>
                </a:cubicBezTo>
                <a:cubicBezTo>
                  <a:pt x="6998911" y="3751591"/>
                  <a:pt x="7006005" y="3753725"/>
                  <a:pt x="7010059" y="3756773"/>
                </a:cubicBezTo>
                <a:cubicBezTo>
                  <a:pt x="7010059" y="3750982"/>
                  <a:pt x="7004992" y="3748238"/>
                  <a:pt x="7004992" y="3742447"/>
                </a:cubicBezTo>
                <a:close/>
                <a:moveTo>
                  <a:pt x="1654600" y="3739704"/>
                </a:moveTo>
                <a:cubicBezTo>
                  <a:pt x="1689060" y="3743971"/>
                  <a:pt x="1723520" y="3781767"/>
                  <a:pt x="1749872" y="3794874"/>
                </a:cubicBezTo>
                <a:cubicBezTo>
                  <a:pt x="1697168" y="3835109"/>
                  <a:pt x="1675884" y="3741837"/>
                  <a:pt x="1619127" y="3747629"/>
                </a:cubicBezTo>
                <a:cubicBezTo>
                  <a:pt x="1631289" y="3739704"/>
                  <a:pt x="1642438" y="3738180"/>
                  <a:pt x="1654600" y="3739704"/>
                </a:cubicBezTo>
                <a:close/>
                <a:moveTo>
                  <a:pt x="9283393" y="3737570"/>
                </a:moveTo>
                <a:cubicBezTo>
                  <a:pt x="9265150" y="3748543"/>
                  <a:pt x="9241839" y="3752811"/>
                  <a:pt x="9215487" y="3756773"/>
                </a:cubicBezTo>
                <a:cubicBezTo>
                  <a:pt x="9215487" y="3765612"/>
                  <a:pt x="9218528" y="3767441"/>
                  <a:pt x="9221569" y="3771404"/>
                </a:cubicBezTo>
                <a:cubicBezTo>
                  <a:pt x="9240825" y="3769575"/>
                  <a:pt x="9262109" y="3764393"/>
                  <a:pt x="9280353" y="3767137"/>
                </a:cubicBezTo>
                <a:cubicBezTo>
                  <a:pt x="9286434" y="3764393"/>
                  <a:pt x="9284407" y="3750677"/>
                  <a:pt x="9283393" y="3737570"/>
                </a:cubicBezTo>
                <a:close/>
                <a:moveTo>
                  <a:pt x="8675279" y="3737570"/>
                </a:moveTo>
                <a:cubicBezTo>
                  <a:pt x="8671225" y="3740313"/>
                  <a:pt x="8667171" y="3740009"/>
                  <a:pt x="8663117" y="3743666"/>
                </a:cubicBezTo>
                <a:cubicBezTo>
                  <a:pt x="8668185" y="3743362"/>
                  <a:pt x="8672239" y="3744886"/>
                  <a:pt x="8677306" y="3744886"/>
                </a:cubicBezTo>
                <a:cubicBezTo>
                  <a:pt x="8676293" y="3742447"/>
                  <a:pt x="8678320" y="3740009"/>
                  <a:pt x="8675279" y="3737570"/>
                </a:cubicBezTo>
                <a:close/>
                <a:moveTo>
                  <a:pt x="8798929" y="3735132"/>
                </a:moveTo>
                <a:cubicBezTo>
                  <a:pt x="8801970" y="3747324"/>
                  <a:pt x="8800956" y="3758297"/>
                  <a:pt x="8794875" y="3768356"/>
                </a:cubicBezTo>
                <a:cubicBezTo>
                  <a:pt x="8800956" y="3763479"/>
                  <a:pt x="8806024" y="3757078"/>
                  <a:pt x="8813118" y="3759821"/>
                </a:cubicBezTo>
                <a:cubicBezTo>
                  <a:pt x="8809064" y="3752506"/>
                  <a:pt x="8805010" y="3742142"/>
                  <a:pt x="8798929" y="3735132"/>
                </a:cubicBezTo>
                <a:close/>
                <a:moveTo>
                  <a:pt x="8591157" y="3730255"/>
                </a:moveTo>
                <a:cubicBezTo>
                  <a:pt x="8589130" y="3729950"/>
                  <a:pt x="8588116" y="3731169"/>
                  <a:pt x="8585076" y="3731169"/>
                </a:cubicBezTo>
                <a:cubicBezTo>
                  <a:pt x="8587103" y="3732388"/>
                  <a:pt x="8589130" y="3733608"/>
                  <a:pt x="8591157" y="3734522"/>
                </a:cubicBezTo>
                <a:close/>
                <a:moveTo>
                  <a:pt x="4776253" y="3728121"/>
                </a:moveTo>
                <a:cubicBezTo>
                  <a:pt x="4776253" y="3728121"/>
                  <a:pt x="4776253" y="3728426"/>
                  <a:pt x="4776253" y="3731169"/>
                </a:cubicBezTo>
                <a:cubicBezTo>
                  <a:pt x="4776253" y="3728426"/>
                  <a:pt x="4779294" y="3728121"/>
                  <a:pt x="4779294" y="3728121"/>
                </a:cubicBezTo>
                <a:cubicBezTo>
                  <a:pt x="4779294" y="3728121"/>
                  <a:pt x="4776253" y="3728121"/>
                  <a:pt x="4776253" y="3728121"/>
                </a:cubicBezTo>
                <a:close/>
                <a:moveTo>
                  <a:pt x="9088797" y="3725378"/>
                </a:moveTo>
                <a:cubicBezTo>
                  <a:pt x="9108054" y="3737570"/>
                  <a:pt x="9085756" y="3771099"/>
                  <a:pt x="9062445" y="3765003"/>
                </a:cubicBezTo>
                <a:cubicBezTo>
                  <a:pt x="9062445" y="3755859"/>
                  <a:pt x="9070554" y="3755859"/>
                  <a:pt x="9077648" y="3755859"/>
                </a:cubicBezTo>
                <a:cubicBezTo>
                  <a:pt x="9054337" y="3731779"/>
                  <a:pt x="9084743" y="3743666"/>
                  <a:pt x="9088797" y="3725378"/>
                </a:cubicBezTo>
                <a:close/>
                <a:moveTo>
                  <a:pt x="6694854" y="3725378"/>
                </a:moveTo>
                <a:cubicBezTo>
                  <a:pt x="6696881" y="3726902"/>
                  <a:pt x="6697895" y="3726902"/>
                  <a:pt x="6698402" y="3726521"/>
                </a:cubicBezTo>
                <a:lnTo>
                  <a:pt x="6698540" y="3726209"/>
                </a:lnTo>
                <a:lnTo>
                  <a:pt x="6698908" y="3726292"/>
                </a:lnTo>
                <a:cubicBezTo>
                  <a:pt x="6697895" y="3725987"/>
                  <a:pt x="6698908" y="3725683"/>
                  <a:pt x="6698908" y="3725378"/>
                </a:cubicBezTo>
                <a:lnTo>
                  <a:pt x="6698540" y="3726209"/>
                </a:lnTo>
                <a:close/>
                <a:moveTo>
                  <a:pt x="8872916" y="3721111"/>
                </a:moveTo>
                <a:cubicBezTo>
                  <a:pt x="8845551" y="3734522"/>
                  <a:pt x="8833389" y="3764698"/>
                  <a:pt x="8811091" y="3784511"/>
                </a:cubicBezTo>
                <a:cubicBezTo>
                  <a:pt x="8818186" y="3785120"/>
                  <a:pt x="8825281" y="3785425"/>
                  <a:pt x="8833389" y="3784511"/>
                </a:cubicBezTo>
                <a:cubicBezTo>
                  <a:pt x="8833389" y="3779329"/>
                  <a:pt x="8835416" y="3775976"/>
                  <a:pt x="8833389" y="3768356"/>
                </a:cubicBezTo>
                <a:cubicBezTo>
                  <a:pt x="8856700" y="3789997"/>
                  <a:pt x="8871903" y="3768051"/>
                  <a:pt x="8896227" y="3761040"/>
                </a:cubicBezTo>
                <a:cubicBezTo>
                  <a:pt x="8893187" y="3744581"/>
                  <a:pt x="8883052" y="3733608"/>
                  <a:pt x="8872916" y="3721111"/>
                </a:cubicBezTo>
                <a:close/>
                <a:moveTo>
                  <a:pt x="9304677" y="3720196"/>
                </a:moveTo>
                <a:cubicBezTo>
                  <a:pt x="9301637" y="3728121"/>
                  <a:pt x="9293529" y="3729950"/>
                  <a:pt x="9287448" y="3734522"/>
                </a:cubicBezTo>
                <a:cubicBezTo>
                  <a:pt x="9297583" y="3748238"/>
                  <a:pt x="9310759" y="3746714"/>
                  <a:pt x="9323934" y="3742447"/>
                </a:cubicBezTo>
                <a:cubicBezTo>
                  <a:pt x="9317853" y="3740009"/>
                  <a:pt x="9311772" y="3734522"/>
                  <a:pt x="9304677" y="3720196"/>
                </a:cubicBezTo>
                <a:close/>
                <a:moveTo>
                  <a:pt x="4405303" y="3718062"/>
                </a:moveTo>
                <a:cubicBezTo>
                  <a:pt x="4407331" y="3722330"/>
                  <a:pt x="4410371" y="3725683"/>
                  <a:pt x="4413412" y="3728121"/>
                </a:cubicBezTo>
                <a:cubicBezTo>
                  <a:pt x="4413412" y="3725073"/>
                  <a:pt x="4413412" y="3722025"/>
                  <a:pt x="4413412" y="3718977"/>
                </a:cubicBezTo>
                <a:cubicBezTo>
                  <a:pt x="4410371" y="3717148"/>
                  <a:pt x="4407331" y="3718672"/>
                  <a:pt x="4405303" y="3718062"/>
                </a:cubicBezTo>
                <a:close/>
                <a:moveTo>
                  <a:pt x="8731023" y="3717148"/>
                </a:moveTo>
                <a:cubicBezTo>
                  <a:pt x="8713793" y="3718672"/>
                  <a:pt x="8696563" y="3725683"/>
                  <a:pt x="8678320" y="3736351"/>
                </a:cubicBezTo>
                <a:cubicBezTo>
                  <a:pt x="8685414" y="3728121"/>
                  <a:pt x="8699604" y="3732693"/>
                  <a:pt x="8713793" y="3745495"/>
                </a:cubicBezTo>
                <a:cubicBezTo>
                  <a:pt x="8720888" y="3746410"/>
                  <a:pt x="8730010" y="3744886"/>
                  <a:pt x="8736091" y="3746714"/>
                </a:cubicBezTo>
                <a:cubicBezTo>
                  <a:pt x="8747239" y="3741837"/>
                  <a:pt x="8740145" y="3723244"/>
                  <a:pt x="8731023" y="3717148"/>
                </a:cubicBezTo>
                <a:close/>
                <a:moveTo>
                  <a:pt x="4394155" y="3717148"/>
                </a:moveTo>
                <a:cubicBezTo>
                  <a:pt x="4388074" y="3718977"/>
                  <a:pt x="4381993" y="3722330"/>
                  <a:pt x="4377939" y="3725378"/>
                </a:cubicBezTo>
                <a:cubicBezTo>
                  <a:pt x="4377939" y="3728426"/>
                  <a:pt x="4383006" y="3730560"/>
                  <a:pt x="4383006" y="3736351"/>
                </a:cubicBezTo>
                <a:cubicBezTo>
                  <a:pt x="4390101" y="3736351"/>
                  <a:pt x="4392128" y="3742142"/>
                  <a:pt x="4396182" y="3759821"/>
                </a:cubicBezTo>
                <a:cubicBezTo>
                  <a:pt x="4396182" y="3759821"/>
                  <a:pt x="4399223" y="3763174"/>
                  <a:pt x="4403277" y="3763174"/>
                </a:cubicBezTo>
                <a:cubicBezTo>
                  <a:pt x="4403277" y="3772013"/>
                  <a:pt x="4396182" y="3774757"/>
                  <a:pt x="4396182" y="3786339"/>
                </a:cubicBezTo>
                <a:lnTo>
                  <a:pt x="4374898" y="3786339"/>
                </a:lnTo>
                <a:cubicBezTo>
                  <a:pt x="4371857" y="3780548"/>
                  <a:pt x="4371857" y="3778110"/>
                  <a:pt x="4367803" y="3772318"/>
                </a:cubicBezTo>
                <a:cubicBezTo>
                  <a:pt x="4364763" y="3778110"/>
                  <a:pt x="4357668" y="3780853"/>
                  <a:pt x="4353614" y="3789692"/>
                </a:cubicBezTo>
                <a:cubicBezTo>
                  <a:pt x="4399223" y="3783901"/>
                  <a:pt x="4385033" y="3842424"/>
                  <a:pt x="4413412" y="3857055"/>
                </a:cubicBezTo>
                <a:cubicBezTo>
                  <a:pt x="4413412" y="3807066"/>
                  <a:pt x="4437737" y="3860713"/>
                  <a:pt x="4465101" y="3846082"/>
                </a:cubicBezTo>
                <a:cubicBezTo>
                  <a:pt x="4486385" y="3822612"/>
                  <a:pt x="4462061" y="3825355"/>
                  <a:pt x="4454967" y="3801885"/>
                </a:cubicBezTo>
                <a:cubicBezTo>
                  <a:pt x="4479291" y="3806457"/>
                  <a:pt x="4490439" y="3784511"/>
                  <a:pt x="4491453" y="3765003"/>
                </a:cubicBezTo>
                <a:cubicBezTo>
                  <a:pt x="4482331" y="3786644"/>
                  <a:pt x="4436723" y="3769880"/>
                  <a:pt x="4413412" y="3775366"/>
                </a:cubicBezTo>
                <a:cubicBezTo>
                  <a:pt x="4416453" y="3766527"/>
                  <a:pt x="4417466" y="3759516"/>
                  <a:pt x="4417466" y="3756773"/>
                </a:cubicBezTo>
                <a:cubicBezTo>
                  <a:pt x="4410371" y="3753725"/>
                  <a:pt x="4406317" y="3748543"/>
                  <a:pt x="4410371" y="3739704"/>
                </a:cubicBezTo>
                <a:cubicBezTo>
                  <a:pt x="4407331" y="3734217"/>
                  <a:pt x="4404290" y="3727816"/>
                  <a:pt x="4404290" y="3718062"/>
                </a:cubicBezTo>
                <a:cubicBezTo>
                  <a:pt x="4400236" y="3717758"/>
                  <a:pt x="4397195" y="3715929"/>
                  <a:pt x="4394155" y="3717148"/>
                </a:cubicBezTo>
                <a:close/>
                <a:moveTo>
                  <a:pt x="7539119" y="3710747"/>
                </a:moveTo>
                <a:cubicBezTo>
                  <a:pt x="7525943" y="3710747"/>
                  <a:pt x="7514795" y="3713186"/>
                  <a:pt x="7507700" y="3718977"/>
                </a:cubicBezTo>
                <a:cubicBezTo>
                  <a:pt x="7502633" y="3729645"/>
                  <a:pt x="7506687" y="3737875"/>
                  <a:pt x="7509727" y="3744886"/>
                </a:cubicBezTo>
                <a:cubicBezTo>
                  <a:pt x="7514795" y="3742752"/>
                  <a:pt x="7522903" y="3741837"/>
                  <a:pt x="7527971" y="3739704"/>
                </a:cubicBezTo>
                <a:cubicBezTo>
                  <a:pt x="7524930" y="3736961"/>
                  <a:pt x="7523917" y="3732693"/>
                  <a:pt x="7517835" y="3731169"/>
                </a:cubicBezTo>
                <a:cubicBezTo>
                  <a:pt x="7535065" y="3737265"/>
                  <a:pt x="7577633" y="3715929"/>
                  <a:pt x="7577633" y="3742447"/>
                </a:cubicBezTo>
                <a:cubicBezTo>
                  <a:pt x="7580673" y="3753420"/>
                  <a:pt x="7563443" y="3764698"/>
                  <a:pt x="7555335" y="3773233"/>
                </a:cubicBezTo>
                <a:cubicBezTo>
                  <a:pt x="7558376" y="3771709"/>
                  <a:pt x="7562430" y="3769880"/>
                  <a:pt x="7565471" y="3768356"/>
                </a:cubicBezTo>
                <a:cubicBezTo>
                  <a:pt x="7575606" y="3761650"/>
                  <a:pt x="7585741" y="3754030"/>
                  <a:pt x="7588782" y="3739704"/>
                </a:cubicBezTo>
                <a:cubicBezTo>
                  <a:pt x="7584727" y="3716234"/>
                  <a:pt x="7557363" y="3716538"/>
                  <a:pt x="7539119" y="3710747"/>
                </a:cubicBezTo>
                <a:close/>
                <a:moveTo>
                  <a:pt x="8952985" y="3708613"/>
                </a:moveTo>
                <a:cubicBezTo>
                  <a:pt x="8950958" y="3711052"/>
                  <a:pt x="8950958" y="3714710"/>
                  <a:pt x="8948931" y="3717148"/>
                </a:cubicBezTo>
                <a:cubicBezTo>
                  <a:pt x="8949944" y="3717148"/>
                  <a:pt x="8951971" y="3718062"/>
                  <a:pt x="8952985" y="3718062"/>
                </a:cubicBezTo>
                <a:cubicBezTo>
                  <a:pt x="8953998" y="3714405"/>
                  <a:pt x="8956025" y="3713795"/>
                  <a:pt x="8958052" y="3710747"/>
                </a:cubicBezTo>
                <a:cubicBezTo>
                  <a:pt x="8956025" y="3709528"/>
                  <a:pt x="8955012" y="3711052"/>
                  <a:pt x="8952985" y="3708613"/>
                </a:cubicBezTo>
                <a:close/>
                <a:moveTo>
                  <a:pt x="7403307" y="3708004"/>
                </a:moveTo>
                <a:cubicBezTo>
                  <a:pt x="7382023" y="3710747"/>
                  <a:pt x="7375942" y="3727816"/>
                  <a:pt x="7368847" y="3742447"/>
                </a:cubicBezTo>
                <a:cubicBezTo>
                  <a:pt x="7407361" y="3754030"/>
                  <a:pt x="7438781" y="3707394"/>
                  <a:pt x="7438781" y="3766222"/>
                </a:cubicBezTo>
                <a:cubicBezTo>
                  <a:pt x="7426618" y="3766222"/>
                  <a:pt x="7416483" y="3770185"/>
                  <a:pt x="7407361" y="3777195"/>
                </a:cubicBezTo>
                <a:cubicBezTo>
                  <a:pt x="7427631" y="3770794"/>
                  <a:pt x="7447902" y="3765917"/>
                  <a:pt x="7467159" y="3759212"/>
                </a:cubicBezTo>
                <a:cubicBezTo>
                  <a:pt x="7453983" y="3757078"/>
                  <a:pt x="7444861" y="3749153"/>
                  <a:pt x="7459051" y="3718977"/>
                </a:cubicBezTo>
                <a:cubicBezTo>
                  <a:pt x="7448915" y="3713186"/>
                  <a:pt x="7438781" y="3716234"/>
                  <a:pt x="7427631" y="3722330"/>
                </a:cubicBezTo>
                <a:cubicBezTo>
                  <a:pt x="7427631" y="3725073"/>
                  <a:pt x="7427631" y="3728121"/>
                  <a:pt x="7427631" y="3728121"/>
                </a:cubicBezTo>
                <a:cubicBezTo>
                  <a:pt x="7427631" y="3728121"/>
                  <a:pt x="7423577" y="3725378"/>
                  <a:pt x="7423577" y="3725378"/>
                </a:cubicBezTo>
                <a:cubicBezTo>
                  <a:pt x="7413442" y="3731169"/>
                  <a:pt x="7406347" y="3731169"/>
                  <a:pt x="7406347" y="3710747"/>
                </a:cubicBezTo>
                <a:cubicBezTo>
                  <a:pt x="7406347" y="3710747"/>
                  <a:pt x="7407361" y="3710747"/>
                  <a:pt x="7403307" y="3708004"/>
                </a:cubicBezTo>
                <a:close/>
                <a:moveTo>
                  <a:pt x="4363749" y="3708004"/>
                </a:moveTo>
                <a:cubicBezTo>
                  <a:pt x="4339425" y="3708004"/>
                  <a:pt x="4333343" y="3724768"/>
                  <a:pt x="4326249" y="3742447"/>
                </a:cubicBezTo>
                <a:cubicBezTo>
                  <a:pt x="4333343" y="3745495"/>
                  <a:pt x="4336384" y="3745495"/>
                  <a:pt x="4343479" y="3742447"/>
                </a:cubicBezTo>
                <a:cubicBezTo>
                  <a:pt x="4347533" y="3733608"/>
                  <a:pt x="4350573" y="3727512"/>
                  <a:pt x="4353614" y="3715929"/>
                </a:cubicBezTo>
                <a:cubicBezTo>
                  <a:pt x="4357668" y="3715929"/>
                  <a:pt x="4360709" y="3715929"/>
                  <a:pt x="4363749" y="3715929"/>
                </a:cubicBezTo>
                <a:cubicBezTo>
                  <a:pt x="4363749" y="3712881"/>
                  <a:pt x="4363749" y="3713795"/>
                  <a:pt x="4363749" y="3708004"/>
                </a:cubicBezTo>
                <a:close/>
                <a:moveTo>
                  <a:pt x="9000620" y="3706785"/>
                </a:moveTo>
                <a:cubicBezTo>
                  <a:pt x="9002647" y="3710137"/>
                  <a:pt x="9003661" y="3718977"/>
                  <a:pt x="9005688" y="3726292"/>
                </a:cubicBezTo>
                <a:cubicBezTo>
                  <a:pt x="9010756" y="3723854"/>
                  <a:pt x="9016837" y="3722635"/>
                  <a:pt x="9019877" y="3718977"/>
                </a:cubicBezTo>
                <a:cubicBezTo>
                  <a:pt x="9012783" y="3716538"/>
                  <a:pt x="9006702" y="3711661"/>
                  <a:pt x="9000620" y="3706785"/>
                </a:cubicBezTo>
                <a:close/>
                <a:moveTo>
                  <a:pt x="7368847" y="3692459"/>
                </a:moveTo>
                <a:cubicBezTo>
                  <a:pt x="7368847" y="3695202"/>
                  <a:pt x="7368847" y="3695507"/>
                  <a:pt x="7368847" y="3695507"/>
                </a:cubicBezTo>
                <a:cubicBezTo>
                  <a:pt x="7371887" y="3695507"/>
                  <a:pt x="7374929" y="3695507"/>
                  <a:pt x="7378983" y="3695507"/>
                </a:cubicBezTo>
                <a:cubicBezTo>
                  <a:pt x="7374929" y="3695507"/>
                  <a:pt x="7371887" y="3695202"/>
                  <a:pt x="7368847" y="3692459"/>
                </a:cubicBezTo>
                <a:close/>
                <a:moveTo>
                  <a:pt x="7192368" y="3691925"/>
                </a:moveTo>
                <a:cubicBezTo>
                  <a:pt x="7187173" y="3691163"/>
                  <a:pt x="7181852" y="3691087"/>
                  <a:pt x="7176277" y="3692459"/>
                </a:cubicBezTo>
                <a:cubicBezTo>
                  <a:pt x="7180331" y="3707089"/>
                  <a:pt x="7148913" y="3735437"/>
                  <a:pt x="7176277" y="3742447"/>
                </a:cubicBezTo>
                <a:cubicBezTo>
                  <a:pt x="7169183" y="3757078"/>
                  <a:pt x="7151953" y="3742447"/>
                  <a:pt x="7137763" y="3736351"/>
                </a:cubicBezTo>
                <a:cubicBezTo>
                  <a:pt x="7137763" y="3742447"/>
                  <a:pt x="7134723" y="3749153"/>
                  <a:pt x="7130669" y="3751896"/>
                </a:cubicBezTo>
                <a:cubicBezTo>
                  <a:pt x="7134723" y="3757687"/>
                  <a:pt x="7134723" y="3760431"/>
                  <a:pt x="7137763" y="3766222"/>
                </a:cubicBezTo>
                <a:cubicBezTo>
                  <a:pt x="7134723" y="3763174"/>
                  <a:pt x="7131683" y="3762869"/>
                  <a:pt x="7128642" y="3759821"/>
                </a:cubicBezTo>
                <a:cubicBezTo>
                  <a:pt x="7128642" y="3765612"/>
                  <a:pt x="7124588" y="3774757"/>
                  <a:pt x="7128642" y="3786339"/>
                </a:cubicBezTo>
                <a:cubicBezTo>
                  <a:pt x="7097223" y="3789388"/>
                  <a:pt x="7076953" y="3795484"/>
                  <a:pt x="7057695" y="3798837"/>
                </a:cubicBezTo>
                <a:cubicBezTo>
                  <a:pt x="7062763" y="3798227"/>
                  <a:pt x="7070871" y="3800361"/>
                  <a:pt x="7074925" y="3798837"/>
                </a:cubicBezTo>
                <a:cubicBezTo>
                  <a:pt x="7075939" y="3809810"/>
                  <a:pt x="7069857" y="3812553"/>
                  <a:pt x="7065803" y="3818344"/>
                </a:cubicBezTo>
                <a:cubicBezTo>
                  <a:pt x="7159047" y="3834499"/>
                  <a:pt x="7256346" y="3820478"/>
                  <a:pt x="7351617" y="3795484"/>
                </a:cubicBezTo>
                <a:cubicBezTo>
                  <a:pt x="7332361" y="3786949"/>
                  <a:pt x="7314117" y="3778110"/>
                  <a:pt x="7309049" y="3754639"/>
                </a:cubicBezTo>
                <a:cubicBezTo>
                  <a:pt x="7284725" y="3757687"/>
                  <a:pt x="7270535" y="3772013"/>
                  <a:pt x="7235062" y="3766222"/>
                </a:cubicBezTo>
                <a:cubicBezTo>
                  <a:pt x="7253305" y="3736961"/>
                  <a:pt x="7256346" y="3743057"/>
                  <a:pt x="7246211" y="3708004"/>
                </a:cubicBezTo>
                <a:cubicBezTo>
                  <a:pt x="7221886" y="3704956"/>
                  <a:pt x="7225941" y="3727816"/>
                  <a:pt x="7197561" y="3718977"/>
                </a:cubicBezTo>
                <a:cubicBezTo>
                  <a:pt x="7197561" y="3707394"/>
                  <a:pt x="7201615" y="3701603"/>
                  <a:pt x="7207697" y="3695507"/>
                </a:cubicBezTo>
                <a:cubicBezTo>
                  <a:pt x="7202629" y="3694135"/>
                  <a:pt x="7197562" y="3692687"/>
                  <a:pt x="7192368" y="3691925"/>
                </a:cubicBezTo>
                <a:close/>
                <a:moveTo>
                  <a:pt x="7332994" y="3691316"/>
                </a:moveTo>
                <a:cubicBezTo>
                  <a:pt x="7326280" y="3691697"/>
                  <a:pt x="7319185" y="3692459"/>
                  <a:pt x="7312090" y="3692459"/>
                </a:cubicBezTo>
                <a:cubicBezTo>
                  <a:pt x="7312090" y="3701298"/>
                  <a:pt x="7309049" y="3707394"/>
                  <a:pt x="7316144" y="3718977"/>
                </a:cubicBezTo>
                <a:cubicBezTo>
                  <a:pt x="7337428" y="3722025"/>
                  <a:pt x="7341482" y="3704956"/>
                  <a:pt x="7358712" y="3708004"/>
                </a:cubicBezTo>
                <a:cubicBezTo>
                  <a:pt x="7358712" y="3701908"/>
                  <a:pt x="7354658" y="3695202"/>
                  <a:pt x="7351617" y="3692459"/>
                </a:cubicBezTo>
                <a:cubicBezTo>
                  <a:pt x="7346043" y="3690935"/>
                  <a:pt x="7339709" y="3690935"/>
                  <a:pt x="7332994" y="3691316"/>
                </a:cubicBezTo>
                <a:close/>
                <a:moveTo>
                  <a:pt x="1531964" y="3689106"/>
                </a:moveTo>
                <a:cubicBezTo>
                  <a:pt x="1540072" y="3698250"/>
                  <a:pt x="1544126" y="3716234"/>
                  <a:pt x="1544126" y="3734522"/>
                </a:cubicBezTo>
                <a:cubicBezTo>
                  <a:pt x="1506626" y="3710137"/>
                  <a:pt x="1487369" y="3716234"/>
                  <a:pt x="1446828" y="3725378"/>
                </a:cubicBezTo>
                <a:cubicBezTo>
                  <a:pt x="1453923" y="3661673"/>
                  <a:pt x="1494463" y="3713490"/>
                  <a:pt x="1531964" y="3689106"/>
                </a:cubicBezTo>
                <a:close/>
                <a:moveTo>
                  <a:pt x="1619127" y="3688496"/>
                </a:moveTo>
                <a:cubicBezTo>
                  <a:pt x="1633316" y="3686362"/>
                  <a:pt x="1647505" y="3690630"/>
                  <a:pt x="1656628" y="3700688"/>
                </a:cubicBezTo>
                <a:cubicBezTo>
                  <a:pt x="1662708" y="3703736"/>
                  <a:pt x="1611019" y="3720501"/>
                  <a:pt x="1586694" y="3743666"/>
                </a:cubicBezTo>
                <a:cubicBezTo>
                  <a:pt x="1586694" y="3726292"/>
                  <a:pt x="1603924" y="3714710"/>
                  <a:pt x="1586694" y="3711966"/>
                </a:cubicBezTo>
                <a:cubicBezTo>
                  <a:pt x="1591762" y="3698860"/>
                  <a:pt x="1605951" y="3690630"/>
                  <a:pt x="1619127" y="3688496"/>
                </a:cubicBezTo>
                <a:close/>
                <a:moveTo>
                  <a:pt x="7832027" y="3684229"/>
                </a:moveTo>
                <a:cubicBezTo>
                  <a:pt x="7814797" y="3695811"/>
                  <a:pt x="7794527" y="3695507"/>
                  <a:pt x="7770203" y="3695507"/>
                </a:cubicBezTo>
                <a:cubicBezTo>
                  <a:pt x="7772229" y="3698555"/>
                  <a:pt x="7771216" y="3704346"/>
                  <a:pt x="7773243" y="3708004"/>
                </a:cubicBezTo>
                <a:cubicBezTo>
                  <a:pt x="7798581" y="3704651"/>
                  <a:pt x="7822906" y="3707089"/>
                  <a:pt x="7848244" y="3705870"/>
                </a:cubicBezTo>
                <a:cubicBezTo>
                  <a:pt x="7845203" y="3697336"/>
                  <a:pt x="7837095" y="3690020"/>
                  <a:pt x="7832027" y="3684229"/>
                </a:cubicBezTo>
                <a:close/>
                <a:moveTo>
                  <a:pt x="9514477" y="3679352"/>
                </a:moveTo>
                <a:cubicBezTo>
                  <a:pt x="9505355" y="3682400"/>
                  <a:pt x="9493193" y="3682705"/>
                  <a:pt x="9482044" y="3683314"/>
                </a:cubicBezTo>
                <a:cubicBezTo>
                  <a:pt x="9482044" y="3693373"/>
                  <a:pt x="9485085" y="3702517"/>
                  <a:pt x="9500288" y="3705870"/>
                </a:cubicBezTo>
                <a:cubicBezTo>
                  <a:pt x="9511436" y="3700079"/>
                  <a:pt x="9510423" y="3688191"/>
                  <a:pt x="9520558" y="3685143"/>
                </a:cubicBezTo>
                <a:cubicBezTo>
                  <a:pt x="9519545" y="3682095"/>
                  <a:pt x="9516504" y="3681790"/>
                  <a:pt x="9514477" y="3679352"/>
                </a:cubicBezTo>
                <a:close/>
                <a:moveTo>
                  <a:pt x="8952985" y="3679352"/>
                </a:moveTo>
                <a:cubicBezTo>
                  <a:pt x="8948931" y="3679047"/>
                  <a:pt x="8943863" y="3681790"/>
                  <a:pt x="8939809" y="3683314"/>
                </a:cubicBezTo>
                <a:cubicBezTo>
                  <a:pt x="8943863" y="3690630"/>
                  <a:pt x="8950958" y="3689411"/>
                  <a:pt x="8960079" y="3685143"/>
                </a:cubicBezTo>
                <a:cubicBezTo>
                  <a:pt x="8957039" y="3683619"/>
                  <a:pt x="8956025" y="3679657"/>
                  <a:pt x="8952985" y="3679352"/>
                </a:cubicBezTo>
                <a:close/>
                <a:moveTo>
                  <a:pt x="1805615" y="3669903"/>
                </a:moveTo>
                <a:cubicBezTo>
                  <a:pt x="1825886" y="3672646"/>
                  <a:pt x="1846156" y="3680571"/>
                  <a:pt x="1852238" y="3703432"/>
                </a:cubicBezTo>
                <a:cubicBezTo>
                  <a:pt x="1882643" y="3643385"/>
                  <a:pt x="1919130" y="3686667"/>
                  <a:pt x="1976901" y="3692459"/>
                </a:cubicBezTo>
                <a:cubicBezTo>
                  <a:pt x="1986023" y="3752811"/>
                  <a:pt x="1892779" y="3715624"/>
                  <a:pt x="1929265" y="3681181"/>
                </a:cubicBezTo>
                <a:cubicBezTo>
                  <a:pt x="1913049" y="3675694"/>
                  <a:pt x="1896833" y="3721720"/>
                  <a:pt x="1920144" y="3727207"/>
                </a:cubicBezTo>
                <a:cubicBezTo>
                  <a:pt x="1889738" y="3744581"/>
                  <a:pt x="1751898" y="3735437"/>
                  <a:pt x="1738723" y="3692459"/>
                </a:cubicBezTo>
                <a:cubicBezTo>
                  <a:pt x="1775209" y="3686667"/>
                  <a:pt x="1799534" y="3721415"/>
                  <a:pt x="1805615" y="3669903"/>
                </a:cubicBezTo>
                <a:close/>
                <a:moveTo>
                  <a:pt x="7594863" y="3668988"/>
                </a:moveTo>
                <a:cubicBezTo>
                  <a:pt x="7590809" y="3698250"/>
                  <a:pt x="7591823" y="3724768"/>
                  <a:pt x="7609053" y="3742447"/>
                </a:cubicBezTo>
                <a:cubicBezTo>
                  <a:pt x="7609053" y="3746105"/>
                  <a:pt x="7607025" y="3747934"/>
                  <a:pt x="7606011" y="3750677"/>
                </a:cubicBezTo>
                <a:cubicBezTo>
                  <a:pt x="7614120" y="3747629"/>
                  <a:pt x="7621215" y="3744581"/>
                  <a:pt x="7629323" y="3741533"/>
                </a:cubicBezTo>
                <a:cubicBezTo>
                  <a:pt x="7617161" y="3723549"/>
                  <a:pt x="7610066" y="3691544"/>
                  <a:pt x="7594863" y="3668988"/>
                </a:cubicBezTo>
                <a:close/>
                <a:moveTo>
                  <a:pt x="8985418" y="3667160"/>
                </a:moveTo>
                <a:cubicBezTo>
                  <a:pt x="8982377" y="3672036"/>
                  <a:pt x="8976296" y="3674780"/>
                  <a:pt x="8975282" y="3681181"/>
                </a:cubicBezTo>
                <a:cubicBezTo>
                  <a:pt x="8976296" y="3681181"/>
                  <a:pt x="8976296" y="3681486"/>
                  <a:pt x="8977309" y="3681181"/>
                </a:cubicBezTo>
                <a:cubicBezTo>
                  <a:pt x="8979336" y="3679961"/>
                  <a:pt x="8979336" y="3675389"/>
                  <a:pt x="8981363" y="3674170"/>
                </a:cubicBezTo>
                <a:cubicBezTo>
                  <a:pt x="8982377" y="3672646"/>
                  <a:pt x="8983390" y="3673865"/>
                  <a:pt x="8984404" y="3672951"/>
                </a:cubicBezTo>
                <a:cubicBezTo>
                  <a:pt x="8985418" y="3671732"/>
                  <a:pt x="8985418" y="3668988"/>
                  <a:pt x="8985418" y="3667160"/>
                </a:cubicBezTo>
                <a:close/>
                <a:moveTo>
                  <a:pt x="2149200" y="3664721"/>
                </a:moveTo>
                <a:lnTo>
                  <a:pt x="2149200" y="3703432"/>
                </a:lnTo>
                <a:cubicBezTo>
                  <a:pt x="2127916" y="3706785"/>
                  <a:pt x="2129943" y="3681486"/>
                  <a:pt x="2105618" y="3691239"/>
                </a:cubicBezTo>
                <a:cubicBezTo>
                  <a:pt x="2111700" y="3671732"/>
                  <a:pt x="2127916" y="3661368"/>
                  <a:pt x="2149200" y="3664721"/>
                </a:cubicBezTo>
                <a:close/>
                <a:moveTo>
                  <a:pt x="4546183" y="3663807"/>
                </a:moveTo>
                <a:cubicBezTo>
                  <a:pt x="4549224" y="3719587"/>
                  <a:pt x="4489426" y="3698555"/>
                  <a:pt x="4465101" y="3718977"/>
                </a:cubicBezTo>
                <a:cubicBezTo>
                  <a:pt x="4462061" y="3727816"/>
                  <a:pt x="4462061" y="3733912"/>
                  <a:pt x="4465101" y="3739704"/>
                </a:cubicBezTo>
                <a:cubicBezTo>
                  <a:pt x="4469155" y="3739704"/>
                  <a:pt x="4476251" y="3737570"/>
                  <a:pt x="4479291" y="3734522"/>
                </a:cubicBezTo>
                <a:cubicBezTo>
                  <a:pt x="4479291" y="3734522"/>
                  <a:pt x="4477264" y="3731169"/>
                  <a:pt x="4477264" y="3731169"/>
                </a:cubicBezTo>
                <a:cubicBezTo>
                  <a:pt x="4477264" y="3731169"/>
                  <a:pt x="4479291" y="3731169"/>
                  <a:pt x="4482331" y="3731169"/>
                </a:cubicBezTo>
                <a:cubicBezTo>
                  <a:pt x="4496521" y="3725378"/>
                  <a:pt x="4510710" y="3722330"/>
                  <a:pt x="4524899" y="3728121"/>
                </a:cubicBezTo>
                <a:cubicBezTo>
                  <a:pt x="4524899" y="3731169"/>
                  <a:pt x="4524899" y="3731169"/>
                  <a:pt x="4524899" y="3731169"/>
                </a:cubicBezTo>
                <a:cubicBezTo>
                  <a:pt x="4531994" y="3734217"/>
                  <a:pt x="4536049" y="3733608"/>
                  <a:pt x="4536049" y="3742447"/>
                </a:cubicBezTo>
                <a:cubicBezTo>
                  <a:pt x="4539089" y="3762869"/>
                  <a:pt x="4486385" y="3777805"/>
                  <a:pt x="4514765" y="3789692"/>
                </a:cubicBezTo>
                <a:cubicBezTo>
                  <a:pt x="4535035" y="3780853"/>
                  <a:pt x="4566454" y="3778110"/>
                  <a:pt x="4616117" y="3754639"/>
                </a:cubicBezTo>
                <a:cubicBezTo>
                  <a:pt x="4570508" y="3766527"/>
                  <a:pt x="4577603" y="3693068"/>
                  <a:pt x="4546183" y="3663807"/>
                </a:cubicBezTo>
                <a:close/>
                <a:moveTo>
                  <a:pt x="2194809" y="3660759"/>
                </a:moveTo>
                <a:cubicBezTo>
                  <a:pt x="2212038" y="3661978"/>
                  <a:pt x="2234336" y="3669293"/>
                  <a:pt x="2246498" y="3663807"/>
                </a:cubicBezTo>
                <a:cubicBezTo>
                  <a:pt x="2233322" y="3704041"/>
                  <a:pt x="2212038" y="3675389"/>
                  <a:pt x="2166430" y="3693678"/>
                </a:cubicBezTo>
                <a:cubicBezTo>
                  <a:pt x="2163389" y="3664416"/>
                  <a:pt x="2176565" y="3659235"/>
                  <a:pt x="2194809" y="3660759"/>
                </a:cubicBezTo>
                <a:close/>
                <a:moveTo>
                  <a:pt x="8994539" y="3658625"/>
                </a:moveTo>
                <a:cubicBezTo>
                  <a:pt x="8995553" y="3662283"/>
                  <a:pt x="8996566" y="3665940"/>
                  <a:pt x="8995553" y="3668988"/>
                </a:cubicBezTo>
                <a:cubicBezTo>
                  <a:pt x="8995553" y="3668988"/>
                  <a:pt x="8996566" y="3668988"/>
                  <a:pt x="8996566" y="3668988"/>
                </a:cubicBezTo>
                <a:cubicBezTo>
                  <a:pt x="9001634" y="3667769"/>
                  <a:pt x="9007715" y="3670208"/>
                  <a:pt x="9012783" y="3669903"/>
                </a:cubicBezTo>
                <a:cubicBezTo>
                  <a:pt x="9013796" y="3668684"/>
                  <a:pt x="9014810" y="3667769"/>
                  <a:pt x="9015823" y="3667160"/>
                </a:cubicBezTo>
                <a:cubicBezTo>
                  <a:pt x="9008729" y="3663807"/>
                  <a:pt x="9001634" y="3664416"/>
                  <a:pt x="8994539" y="3658625"/>
                </a:cubicBezTo>
                <a:close/>
                <a:moveTo>
                  <a:pt x="7161075" y="3655577"/>
                </a:moveTo>
                <a:cubicBezTo>
                  <a:pt x="7148913" y="3654358"/>
                  <a:pt x="7138777" y="3657101"/>
                  <a:pt x="7128642" y="3671732"/>
                </a:cubicBezTo>
                <a:cubicBezTo>
                  <a:pt x="7131683" y="3683619"/>
                  <a:pt x="7162089" y="3710442"/>
                  <a:pt x="7166143" y="3684229"/>
                </a:cubicBezTo>
                <a:cubicBezTo>
                  <a:pt x="7173237" y="3685143"/>
                  <a:pt x="7176277" y="3688496"/>
                  <a:pt x="7176277" y="3692154"/>
                </a:cubicBezTo>
                <a:cubicBezTo>
                  <a:pt x="7183373" y="3680571"/>
                  <a:pt x="7194521" y="3672646"/>
                  <a:pt x="7204657" y="3663807"/>
                </a:cubicBezTo>
                <a:cubicBezTo>
                  <a:pt x="7187427" y="3662283"/>
                  <a:pt x="7173237" y="3656491"/>
                  <a:pt x="7161075" y="3655577"/>
                </a:cubicBezTo>
                <a:close/>
                <a:moveTo>
                  <a:pt x="7058709" y="3655577"/>
                </a:moveTo>
                <a:cubicBezTo>
                  <a:pt x="7030330" y="3654662"/>
                  <a:pt x="7000938" y="3666855"/>
                  <a:pt x="6977627" y="3681181"/>
                </a:cubicBezTo>
                <a:cubicBezTo>
                  <a:pt x="6953303" y="3696116"/>
                  <a:pt x="6988775" y="3725073"/>
                  <a:pt x="6967491" y="3728121"/>
                </a:cubicBezTo>
                <a:cubicBezTo>
                  <a:pt x="6967491" y="3731169"/>
                  <a:pt x="6971546" y="3733608"/>
                  <a:pt x="6974587" y="3736351"/>
                </a:cubicBezTo>
                <a:cubicBezTo>
                  <a:pt x="6988775" y="3724768"/>
                  <a:pt x="7016141" y="3727816"/>
                  <a:pt x="7023235" y="3742447"/>
                </a:cubicBezTo>
                <a:cubicBezTo>
                  <a:pt x="7026276" y="3736656"/>
                  <a:pt x="7033371" y="3733912"/>
                  <a:pt x="7057695" y="3739704"/>
                </a:cubicBezTo>
                <a:cubicBezTo>
                  <a:pt x="7047560" y="3718977"/>
                  <a:pt x="7023235" y="3719282"/>
                  <a:pt x="7004992" y="3704651"/>
                </a:cubicBezTo>
                <a:cubicBezTo>
                  <a:pt x="7023235" y="3657711"/>
                  <a:pt x="7075939" y="3686972"/>
                  <a:pt x="7114453" y="3704651"/>
                </a:cubicBezTo>
                <a:cubicBezTo>
                  <a:pt x="7115466" y="3670817"/>
                  <a:pt x="7090128" y="3656491"/>
                  <a:pt x="7058709" y="3655577"/>
                </a:cubicBezTo>
                <a:close/>
                <a:moveTo>
                  <a:pt x="5752277" y="3654662"/>
                </a:moveTo>
                <a:cubicBezTo>
                  <a:pt x="5754304" y="3660759"/>
                  <a:pt x="5747209" y="3668684"/>
                  <a:pt x="5749236" y="3684229"/>
                </a:cubicBezTo>
                <a:cubicBezTo>
                  <a:pt x="5770520" y="3677218"/>
                  <a:pt x="5787750" y="3675694"/>
                  <a:pt x="5803967" y="3675694"/>
                </a:cubicBezTo>
                <a:cubicBezTo>
                  <a:pt x="5789777" y="3671427"/>
                  <a:pt x="5772547" y="3661978"/>
                  <a:pt x="5752277" y="3654662"/>
                </a:cubicBezTo>
                <a:close/>
                <a:moveTo>
                  <a:pt x="9183055" y="3648261"/>
                </a:moveTo>
                <a:cubicBezTo>
                  <a:pt x="9192176" y="3661368"/>
                  <a:pt x="9205352" y="3669598"/>
                  <a:pt x="9205352" y="3692459"/>
                </a:cubicBezTo>
                <a:cubicBezTo>
                  <a:pt x="9187109" y="3695507"/>
                  <a:pt x="9177987" y="3686972"/>
                  <a:pt x="9168865" y="3678133"/>
                </a:cubicBezTo>
                <a:cubicBezTo>
                  <a:pt x="9161771" y="3701603"/>
                  <a:pt x="9128324" y="3696726"/>
                  <a:pt x="9117176" y="3683314"/>
                </a:cubicBezTo>
                <a:cubicBezTo>
                  <a:pt x="9123257" y="3667160"/>
                  <a:pt x="9132378" y="3663502"/>
                  <a:pt x="9142514" y="3663807"/>
                </a:cubicBezTo>
                <a:cubicBezTo>
                  <a:pt x="9145554" y="3657406"/>
                  <a:pt x="9152649" y="3657101"/>
                  <a:pt x="9159744" y="3654662"/>
                </a:cubicBezTo>
                <a:cubicBezTo>
                  <a:pt x="9142514" y="3658625"/>
                  <a:pt x="9126297" y="3661978"/>
                  <a:pt x="9109067" y="3667160"/>
                </a:cubicBezTo>
                <a:cubicBezTo>
                  <a:pt x="9109067" y="3673256"/>
                  <a:pt x="9111094" y="3682095"/>
                  <a:pt x="9108054" y="3687277"/>
                </a:cubicBezTo>
                <a:cubicBezTo>
                  <a:pt x="9112108" y="3688801"/>
                  <a:pt x="9115149" y="3689715"/>
                  <a:pt x="9119203" y="3691239"/>
                </a:cubicBezTo>
                <a:cubicBezTo>
                  <a:pt x="9112108" y="3698250"/>
                  <a:pt x="9106027" y="3700993"/>
                  <a:pt x="9099946" y="3700688"/>
                </a:cubicBezTo>
                <a:cubicBezTo>
                  <a:pt x="9096905" y="3705261"/>
                  <a:pt x="9094878" y="3708309"/>
                  <a:pt x="9091838" y="3715014"/>
                </a:cubicBezTo>
                <a:cubicBezTo>
                  <a:pt x="9070554" y="3712576"/>
                  <a:pt x="9058391" y="3708613"/>
                  <a:pt x="9047242" y="3705870"/>
                </a:cubicBezTo>
                <a:cubicBezTo>
                  <a:pt x="9052310" y="3723549"/>
                  <a:pt x="9069540" y="3716843"/>
                  <a:pt x="9068526" y="3744886"/>
                </a:cubicBezTo>
                <a:cubicBezTo>
                  <a:pt x="9035080" y="3740923"/>
                  <a:pt x="9041161" y="3796398"/>
                  <a:pt x="9012783" y="3765003"/>
                </a:cubicBezTo>
                <a:cubicBezTo>
                  <a:pt x="9010756" y="3786339"/>
                  <a:pt x="9035080" y="3811943"/>
                  <a:pt x="9031026" y="3785730"/>
                </a:cubicBezTo>
                <a:cubicBezTo>
                  <a:pt x="9042175" y="3786949"/>
                  <a:pt x="9038121" y="3795788"/>
                  <a:pt x="9033053" y="3796703"/>
                </a:cubicBezTo>
                <a:lnTo>
                  <a:pt x="9037107" y="3820173"/>
                </a:lnTo>
                <a:cubicBezTo>
                  <a:pt x="9017850" y="3814077"/>
                  <a:pt x="9007715" y="3768661"/>
                  <a:pt x="8968188" y="3759821"/>
                </a:cubicBezTo>
                <a:cubicBezTo>
                  <a:pt x="8971228" y="3742142"/>
                  <a:pt x="8984404" y="3736046"/>
                  <a:pt x="8998593" y="3730255"/>
                </a:cubicBezTo>
                <a:cubicBezTo>
                  <a:pt x="8998593" y="3722939"/>
                  <a:pt x="8999607" y="3714405"/>
                  <a:pt x="8987445" y="3705870"/>
                </a:cubicBezTo>
                <a:cubicBezTo>
                  <a:pt x="8977309" y="3707699"/>
                  <a:pt x="8971228" y="3711357"/>
                  <a:pt x="8966161" y="3713186"/>
                </a:cubicBezTo>
                <a:cubicBezTo>
                  <a:pt x="8957039" y="3720196"/>
                  <a:pt x="8947917" y="3726597"/>
                  <a:pt x="8939809" y="3732388"/>
                </a:cubicBezTo>
                <a:cubicBezTo>
                  <a:pt x="8930687" y="3746410"/>
                  <a:pt x="8921566" y="3761650"/>
                  <a:pt x="8915484" y="3778414"/>
                </a:cubicBezTo>
                <a:cubicBezTo>
                  <a:pt x="8940822" y="3786035"/>
                  <a:pt x="8962106" y="3782377"/>
                  <a:pt x="8990485" y="3791521"/>
                </a:cubicBezTo>
                <a:cubicBezTo>
                  <a:pt x="8989472" y="3803713"/>
                  <a:pt x="8985418" y="3813467"/>
                  <a:pt x="8980350" y="3820173"/>
                </a:cubicBezTo>
                <a:cubicBezTo>
                  <a:pt x="8986431" y="3825355"/>
                  <a:pt x="8990485" y="3825660"/>
                  <a:pt x="8994539" y="3828403"/>
                </a:cubicBezTo>
                <a:cubicBezTo>
                  <a:pt x="8995553" y="3828708"/>
                  <a:pt x="8996566" y="3828403"/>
                  <a:pt x="8996566" y="3828403"/>
                </a:cubicBezTo>
                <a:cubicBezTo>
                  <a:pt x="8994539" y="3814077"/>
                  <a:pt x="8993526" y="3801275"/>
                  <a:pt x="9003661" y="3798837"/>
                </a:cubicBezTo>
                <a:cubicBezTo>
                  <a:pt x="9005688" y="3810724"/>
                  <a:pt x="9003661" y="3818954"/>
                  <a:pt x="9003661" y="3829622"/>
                </a:cubicBezTo>
                <a:cubicBezTo>
                  <a:pt x="9011769" y="3831451"/>
                  <a:pt x="9018864" y="3834194"/>
                  <a:pt x="9024945" y="3837547"/>
                </a:cubicBezTo>
                <a:cubicBezTo>
                  <a:pt x="9035080" y="3836938"/>
                  <a:pt x="9046229" y="3834804"/>
                  <a:pt x="9064472" y="3828403"/>
                </a:cubicBezTo>
                <a:cubicBezTo>
                  <a:pt x="9071567" y="3847606"/>
                  <a:pt x="9062445" y="3851873"/>
                  <a:pt x="9054337" y="3856445"/>
                </a:cubicBezTo>
                <a:cubicBezTo>
                  <a:pt x="9058391" y="3859493"/>
                  <a:pt x="9063459" y="3861017"/>
                  <a:pt x="9067513" y="3864370"/>
                </a:cubicBezTo>
                <a:cubicBezTo>
                  <a:pt x="9070554" y="3862541"/>
                  <a:pt x="9071567" y="3858579"/>
                  <a:pt x="9075621" y="3858274"/>
                </a:cubicBezTo>
                <a:cubicBezTo>
                  <a:pt x="9074608" y="3862541"/>
                  <a:pt x="9073594" y="3865285"/>
                  <a:pt x="9072581" y="3868638"/>
                </a:cubicBezTo>
                <a:cubicBezTo>
                  <a:pt x="9077648" y="3872295"/>
                  <a:pt x="9082716" y="3873210"/>
                  <a:pt x="9086770" y="3876563"/>
                </a:cubicBezTo>
                <a:cubicBezTo>
                  <a:pt x="9102986" y="3874124"/>
                  <a:pt x="9061432" y="3849435"/>
                  <a:pt x="9089810" y="3843948"/>
                </a:cubicBezTo>
                <a:cubicBezTo>
                  <a:pt x="9096905" y="3846387"/>
                  <a:pt x="9105013" y="3848825"/>
                  <a:pt x="9112108" y="3851873"/>
                </a:cubicBezTo>
                <a:cubicBezTo>
                  <a:pt x="9109067" y="3839986"/>
                  <a:pt x="9106027" y="3827184"/>
                  <a:pt x="9113122" y="3820173"/>
                </a:cubicBezTo>
                <a:cubicBezTo>
                  <a:pt x="9130351" y="3811638"/>
                  <a:pt x="9136433" y="3822612"/>
                  <a:pt x="9149608" y="3826574"/>
                </a:cubicBezTo>
                <a:cubicBezTo>
                  <a:pt x="9144541" y="3836023"/>
                  <a:pt x="9137446" y="3846387"/>
                  <a:pt x="9126297" y="3854007"/>
                </a:cubicBezTo>
                <a:cubicBezTo>
                  <a:pt x="9134405" y="3867418"/>
                  <a:pt x="9150622" y="3871686"/>
                  <a:pt x="9164811" y="3869552"/>
                </a:cubicBezTo>
                <a:cubicBezTo>
                  <a:pt x="9182041" y="3863761"/>
                  <a:pt x="9200285" y="3831451"/>
                  <a:pt x="9205352" y="3863456"/>
                </a:cubicBezTo>
                <a:cubicBezTo>
                  <a:pt x="9213460" y="3853397"/>
                  <a:pt x="9216501" y="3840595"/>
                  <a:pt x="9217514" y="3828403"/>
                </a:cubicBezTo>
                <a:cubicBezTo>
                  <a:pt x="9217514" y="3825964"/>
                  <a:pt x="9215487" y="3828098"/>
                  <a:pt x="9214474" y="3826574"/>
                </a:cubicBezTo>
                <a:cubicBezTo>
                  <a:pt x="9208393" y="3847301"/>
                  <a:pt x="9177987" y="3850044"/>
                  <a:pt x="9162784" y="3838766"/>
                </a:cubicBezTo>
                <a:cubicBezTo>
                  <a:pt x="9172919" y="3829622"/>
                  <a:pt x="9185082" y="3824136"/>
                  <a:pt x="9197244" y="3818344"/>
                </a:cubicBezTo>
                <a:cubicBezTo>
                  <a:pt x="9189136" y="3820783"/>
                  <a:pt x="9181028" y="3824136"/>
                  <a:pt x="9175960" y="3822612"/>
                </a:cubicBezTo>
                <a:cubicBezTo>
                  <a:pt x="9177987" y="3813772"/>
                  <a:pt x="9176973" y="3810114"/>
                  <a:pt x="9177987" y="3804018"/>
                </a:cubicBezTo>
                <a:cubicBezTo>
                  <a:pt x="9162784" y="3807676"/>
                  <a:pt x="9145554" y="3808895"/>
                  <a:pt x="9134405" y="3817430"/>
                </a:cubicBezTo>
                <a:cubicBezTo>
                  <a:pt x="9110081" y="3788168"/>
                  <a:pt x="9070554" y="3779024"/>
                  <a:pt x="9050283" y="3814382"/>
                </a:cubicBezTo>
                <a:cubicBezTo>
                  <a:pt x="9036094" y="3811334"/>
                  <a:pt x="9046229" y="3773233"/>
                  <a:pt x="9033053" y="3773233"/>
                </a:cubicBezTo>
                <a:cubicBezTo>
                  <a:pt x="9070554" y="3788778"/>
                  <a:pt x="9121230" y="3781462"/>
                  <a:pt x="9171906" y="3774147"/>
                </a:cubicBezTo>
                <a:cubicBezTo>
                  <a:pt x="9167852" y="3768051"/>
                  <a:pt x="9165825" y="3762260"/>
                  <a:pt x="9156703" y="3754639"/>
                </a:cubicBezTo>
                <a:cubicBezTo>
                  <a:pt x="9164811" y="3686972"/>
                  <a:pt x="9231704" y="3728121"/>
                  <a:pt x="9277312" y="3708004"/>
                </a:cubicBezTo>
                <a:cubicBezTo>
                  <a:pt x="9258055" y="3707394"/>
                  <a:pt x="9237785" y="3709528"/>
                  <a:pt x="9224609" y="3711966"/>
                </a:cubicBezTo>
                <a:cubicBezTo>
                  <a:pt x="9222582" y="3689411"/>
                  <a:pt x="9212447" y="3673256"/>
                  <a:pt x="9205352" y="3653443"/>
                </a:cubicBezTo>
                <a:cubicBezTo>
                  <a:pt x="9198257" y="3652529"/>
                  <a:pt x="9191163" y="3647347"/>
                  <a:pt x="9183055" y="3648261"/>
                </a:cubicBezTo>
                <a:close/>
                <a:moveTo>
                  <a:pt x="7470199" y="3648261"/>
                </a:moveTo>
                <a:cubicBezTo>
                  <a:pt x="7466145" y="3648261"/>
                  <a:pt x="7466145" y="3651614"/>
                  <a:pt x="7463105" y="3651614"/>
                </a:cubicBezTo>
                <a:cubicBezTo>
                  <a:pt x="7459051" y="3663197"/>
                  <a:pt x="7451956" y="3672341"/>
                  <a:pt x="7448915" y="3684229"/>
                </a:cubicBezTo>
                <a:cubicBezTo>
                  <a:pt x="7451956" y="3690020"/>
                  <a:pt x="7459051" y="3692763"/>
                  <a:pt x="7463105" y="3695507"/>
                </a:cubicBezTo>
                <a:cubicBezTo>
                  <a:pt x="7470199" y="3683924"/>
                  <a:pt x="7473240" y="3671732"/>
                  <a:pt x="7470199" y="3648261"/>
                </a:cubicBezTo>
                <a:close/>
                <a:moveTo>
                  <a:pt x="6796206" y="3648261"/>
                </a:moveTo>
                <a:cubicBezTo>
                  <a:pt x="6795193" y="3658930"/>
                  <a:pt x="6791139" y="3665331"/>
                  <a:pt x="6786071" y="3669293"/>
                </a:cubicBezTo>
                <a:cubicBezTo>
                  <a:pt x="6803301" y="3678437"/>
                  <a:pt x="6807355" y="3707394"/>
                  <a:pt x="6807355" y="3736351"/>
                </a:cubicBezTo>
                <a:cubicBezTo>
                  <a:pt x="6810395" y="3739399"/>
                  <a:pt x="6810395" y="3742447"/>
                  <a:pt x="6814449" y="3742447"/>
                </a:cubicBezTo>
                <a:cubicBezTo>
                  <a:pt x="6814449" y="3745495"/>
                  <a:pt x="6810395" y="3749153"/>
                  <a:pt x="6807355" y="3751896"/>
                </a:cubicBezTo>
                <a:cubicBezTo>
                  <a:pt x="6807355" y="3754944"/>
                  <a:pt x="6807355" y="3757078"/>
                  <a:pt x="6807355" y="3759821"/>
                </a:cubicBezTo>
                <a:cubicBezTo>
                  <a:pt x="6803301" y="3759821"/>
                  <a:pt x="6803301" y="3756773"/>
                  <a:pt x="6799247" y="3756773"/>
                </a:cubicBezTo>
                <a:cubicBezTo>
                  <a:pt x="6782017" y="3762564"/>
                  <a:pt x="6758706" y="3762869"/>
                  <a:pt x="6754651" y="3786339"/>
                </a:cubicBezTo>
                <a:cubicBezTo>
                  <a:pt x="6807355" y="3792436"/>
                  <a:pt x="6897559" y="3827793"/>
                  <a:pt x="6911748" y="3739704"/>
                </a:cubicBezTo>
                <a:cubicBezTo>
                  <a:pt x="6911748" y="3739704"/>
                  <a:pt x="6907694" y="3739704"/>
                  <a:pt x="6907694" y="3739704"/>
                </a:cubicBezTo>
                <a:cubicBezTo>
                  <a:pt x="6907694" y="3730864"/>
                  <a:pt x="6911748" y="3725073"/>
                  <a:pt x="6914789" y="3722330"/>
                </a:cubicBezTo>
                <a:cubicBezTo>
                  <a:pt x="6914789" y="3719282"/>
                  <a:pt x="6914789" y="3718977"/>
                  <a:pt x="6914789" y="3718977"/>
                </a:cubicBezTo>
                <a:cubicBezTo>
                  <a:pt x="6925937" y="3701298"/>
                  <a:pt x="6943167" y="3686972"/>
                  <a:pt x="6967491" y="3684229"/>
                </a:cubicBezTo>
                <a:cubicBezTo>
                  <a:pt x="6950262" y="3669293"/>
                  <a:pt x="6928978" y="3666855"/>
                  <a:pt x="6903639" y="3663807"/>
                </a:cubicBezTo>
                <a:cubicBezTo>
                  <a:pt x="6903639" y="3666855"/>
                  <a:pt x="6901613" y="3668988"/>
                  <a:pt x="6897559" y="3668988"/>
                </a:cubicBezTo>
                <a:cubicBezTo>
                  <a:pt x="6897559" y="3665940"/>
                  <a:pt x="6897559" y="3666855"/>
                  <a:pt x="6897559" y="3663807"/>
                </a:cubicBezTo>
                <a:cubicBezTo>
                  <a:pt x="6866139" y="3663807"/>
                  <a:pt x="6827625" y="3662892"/>
                  <a:pt x="6796206" y="3648261"/>
                </a:cubicBezTo>
                <a:close/>
                <a:moveTo>
                  <a:pt x="5973225" y="3648261"/>
                </a:moveTo>
                <a:cubicBezTo>
                  <a:pt x="5927617" y="3656491"/>
                  <a:pt x="5854643" y="3665940"/>
                  <a:pt x="5816129" y="3651614"/>
                </a:cubicBezTo>
                <a:cubicBezTo>
                  <a:pt x="5822210" y="3655882"/>
                  <a:pt x="5829305" y="3659844"/>
                  <a:pt x="5831331" y="3664721"/>
                </a:cubicBezTo>
                <a:cubicBezTo>
                  <a:pt x="5829305" y="3671732"/>
                  <a:pt x="5826264" y="3675389"/>
                  <a:pt x="5821197" y="3676913"/>
                </a:cubicBezTo>
                <a:cubicBezTo>
                  <a:pt x="5853629" y="3679657"/>
                  <a:pt x="5887075" y="3687582"/>
                  <a:pt x="5940792" y="3684229"/>
                </a:cubicBezTo>
                <a:cubicBezTo>
                  <a:pt x="5896197" y="3742752"/>
                  <a:pt x="5760385" y="3695507"/>
                  <a:pt x="5700587" y="3739704"/>
                </a:cubicBezTo>
                <a:cubicBezTo>
                  <a:pt x="5714777" y="3783596"/>
                  <a:pt x="5750249" y="3802189"/>
                  <a:pt x="5781669" y="3822612"/>
                </a:cubicBezTo>
                <a:cubicBezTo>
                  <a:pt x="5767479" y="3840290"/>
                  <a:pt x="5784709" y="3893022"/>
                  <a:pt x="5749236" y="3889974"/>
                </a:cubicBezTo>
                <a:cubicBezTo>
                  <a:pt x="5749236" y="3893022"/>
                  <a:pt x="5749236" y="3892413"/>
                  <a:pt x="5749236" y="3895156"/>
                </a:cubicBezTo>
                <a:cubicBezTo>
                  <a:pt x="5763425" y="3886316"/>
                  <a:pt x="5777615" y="3889364"/>
                  <a:pt x="5798899" y="3895156"/>
                </a:cubicBezTo>
                <a:cubicBezTo>
                  <a:pt x="5794845" y="3886316"/>
                  <a:pt x="5788763" y="3880830"/>
                  <a:pt x="5781669" y="3877782"/>
                </a:cubicBezTo>
                <a:cubicBezTo>
                  <a:pt x="5816129" y="3848520"/>
                  <a:pt x="5857683" y="3865589"/>
                  <a:pt x="5893157" y="3854007"/>
                </a:cubicBezTo>
                <a:cubicBezTo>
                  <a:pt x="5893157" y="3827488"/>
                  <a:pt x="5874913" y="3818954"/>
                  <a:pt x="5860724" y="3810419"/>
                </a:cubicBezTo>
                <a:cubicBezTo>
                  <a:pt x="5840453" y="3807371"/>
                  <a:pt x="5829305" y="3819259"/>
                  <a:pt x="5829305" y="3842729"/>
                </a:cubicBezTo>
                <a:cubicBezTo>
                  <a:pt x="5780655" y="3816515"/>
                  <a:pt x="5798899" y="3780548"/>
                  <a:pt x="5740115" y="3763174"/>
                </a:cubicBezTo>
                <a:cubicBezTo>
                  <a:pt x="5809034" y="3686667"/>
                  <a:pt x="5878967" y="3801885"/>
                  <a:pt x="5940792" y="3775366"/>
                </a:cubicBezTo>
                <a:cubicBezTo>
                  <a:pt x="5940792" y="3775366"/>
                  <a:pt x="5940792" y="3772013"/>
                  <a:pt x="5940792" y="3768965"/>
                </a:cubicBezTo>
                <a:cubicBezTo>
                  <a:pt x="5947887" y="3766222"/>
                  <a:pt x="5955995" y="3763174"/>
                  <a:pt x="5963089" y="3763174"/>
                </a:cubicBezTo>
                <a:cubicBezTo>
                  <a:pt x="5955995" y="3754335"/>
                  <a:pt x="5951941" y="3745800"/>
                  <a:pt x="5951941" y="3728121"/>
                </a:cubicBezTo>
                <a:cubicBezTo>
                  <a:pt x="5934711" y="3742752"/>
                  <a:pt x="5913427" y="3765917"/>
                  <a:pt x="5893157" y="3739704"/>
                </a:cubicBezTo>
                <a:cubicBezTo>
                  <a:pt x="5906333" y="3718977"/>
                  <a:pt x="5941805" y="3715929"/>
                  <a:pt x="5980319" y="3715929"/>
                </a:cubicBezTo>
                <a:cubicBezTo>
                  <a:pt x="5959035" y="3689411"/>
                  <a:pt x="5944847" y="3686667"/>
                  <a:pt x="5973225" y="3648261"/>
                </a:cubicBezTo>
                <a:close/>
                <a:moveTo>
                  <a:pt x="5732007" y="3647652"/>
                </a:moveTo>
                <a:cubicBezTo>
                  <a:pt x="5727952" y="3646737"/>
                  <a:pt x="5722885" y="3648566"/>
                  <a:pt x="5718831" y="3648261"/>
                </a:cubicBezTo>
                <a:cubicBezTo>
                  <a:pt x="5699573" y="3673256"/>
                  <a:pt x="5647884" y="3671732"/>
                  <a:pt x="5600248" y="3661978"/>
                </a:cubicBezTo>
                <a:cubicBezTo>
                  <a:pt x="5605316" y="3668074"/>
                  <a:pt x="5606329" y="3679047"/>
                  <a:pt x="5608357" y="3691239"/>
                </a:cubicBezTo>
                <a:cubicBezTo>
                  <a:pt x="5642816" y="3672341"/>
                  <a:pt x="5665113" y="3669293"/>
                  <a:pt x="5704641" y="3678133"/>
                </a:cubicBezTo>
                <a:cubicBezTo>
                  <a:pt x="5716803" y="3668988"/>
                  <a:pt x="5734033" y="3661978"/>
                  <a:pt x="5745182" y="3651614"/>
                </a:cubicBezTo>
                <a:cubicBezTo>
                  <a:pt x="5740115" y="3650090"/>
                  <a:pt x="5737074" y="3648261"/>
                  <a:pt x="5732007" y="3647652"/>
                </a:cubicBezTo>
                <a:close/>
                <a:moveTo>
                  <a:pt x="74517" y="3641251"/>
                </a:moveTo>
                <a:cubicBezTo>
                  <a:pt x="91747" y="3638508"/>
                  <a:pt x="122153" y="3671427"/>
                  <a:pt x="119112" y="3645213"/>
                </a:cubicBezTo>
                <a:cubicBezTo>
                  <a:pt x="159653" y="3676609"/>
                  <a:pt x="71476" y="3683010"/>
                  <a:pt x="63368" y="3658625"/>
                </a:cubicBezTo>
                <a:cubicBezTo>
                  <a:pt x="64382" y="3646433"/>
                  <a:pt x="68436" y="3642165"/>
                  <a:pt x="74517" y="3641251"/>
                </a:cubicBezTo>
                <a:close/>
                <a:moveTo>
                  <a:pt x="9267177" y="3637898"/>
                </a:moveTo>
                <a:cubicBezTo>
                  <a:pt x="9266164" y="3641556"/>
                  <a:pt x="9264137" y="3643994"/>
                  <a:pt x="9265150" y="3649481"/>
                </a:cubicBezTo>
                <a:cubicBezTo>
                  <a:pt x="9260082" y="3648871"/>
                  <a:pt x="9258055" y="3648261"/>
                  <a:pt x="9254001" y="3647652"/>
                </a:cubicBezTo>
                <a:cubicBezTo>
                  <a:pt x="9248934" y="3651919"/>
                  <a:pt x="9242853" y="3654662"/>
                  <a:pt x="9238798" y="3659844"/>
                </a:cubicBezTo>
                <a:cubicBezTo>
                  <a:pt x="9236771" y="3658625"/>
                  <a:pt x="9233731" y="3659844"/>
                  <a:pt x="9231704" y="3658625"/>
                </a:cubicBezTo>
                <a:cubicBezTo>
                  <a:pt x="9234744" y="3661978"/>
                  <a:pt x="9237785" y="3662892"/>
                  <a:pt x="9238798" y="3667769"/>
                </a:cubicBezTo>
                <a:cubicBezTo>
                  <a:pt x="9251974" y="3656491"/>
                  <a:pt x="9263123" y="3655272"/>
                  <a:pt x="9274272" y="3652224"/>
                </a:cubicBezTo>
                <a:cubicBezTo>
                  <a:pt x="9271231" y="3648566"/>
                  <a:pt x="9268191" y="3644909"/>
                  <a:pt x="9267177" y="3637898"/>
                </a:cubicBezTo>
                <a:close/>
                <a:moveTo>
                  <a:pt x="7267495" y="3637288"/>
                </a:moveTo>
                <a:cubicBezTo>
                  <a:pt x="7256346" y="3657711"/>
                  <a:pt x="7243170" y="3666245"/>
                  <a:pt x="7240129" y="3678133"/>
                </a:cubicBezTo>
                <a:cubicBezTo>
                  <a:pt x="7260400" y="3675085"/>
                  <a:pt x="7284725" y="3674780"/>
                  <a:pt x="7309049" y="3671732"/>
                </a:cubicBezTo>
                <a:cubicBezTo>
                  <a:pt x="7309049" y="3663502"/>
                  <a:pt x="7308035" y="3653138"/>
                  <a:pt x="7304995" y="3645213"/>
                </a:cubicBezTo>
                <a:cubicBezTo>
                  <a:pt x="7287765" y="3648261"/>
                  <a:pt x="7277630" y="3646128"/>
                  <a:pt x="7267495" y="3637288"/>
                </a:cubicBezTo>
                <a:close/>
                <a:moveTo>
                  <a:pt x="9637113" y="3635155"/>
                </a:moveTo>
                <a:cubicBezTo>
                  <a:pt x="9622924" y="3651310"/>
                  <a:pt x="9610762" y="3653443"/>
                  <a:pt x="9597586" y="3653443"/>
                </a:cubicBezTo>
                <a:cubicBezTo>
                  <a:pt x="9597586" y="3654053"/>
                  <a:pt x="9596572" y="3654967"/>
                  <a:pt x="9596572" y="3655577"/>
                </a:cubicBezTo>
                <a:cubicBezTo>
                  <a:pt x="9603667" y="3685753"/>
                  <a:pt x="9634073" y="3658930"/>
                  <a:pt x="9637113" y="3671122"/>
                </a:cubicBezTo>
                <a:cubicBezTo>
                  <a:pt x="9622924" y="3713186"/>
                  <a:pt x="9596572" y="3685753"/>
                  <a:pt x="9587451" y="3654662"/>
                </a:cubicBezTo>
                <a:cubicBezTo>
                  <a:pt x="9579342" y="3653748"/>
                  <a:pt x="9569207" y="3652834"/>
                  <a:pt x="9559072" y="3651614"/>
                </a:cubicBezTo>
                <a:cubicBezTo>
                  <a:pt x="9554004" y="3657101"/>
                  <a:pt x="9547923" y="3661673"/>
                  <a:pt x="9541842" y="3665940"/>
                </a:cubicBezTo>
                <a:cubicBezTo>
                  <a:pt x="9550964" y="3670512"/>
                  <a:pt x="9558058" y="3678133"/>
                  <a:pt x="9563126" y="3687277"/>
                </a:cubicBezTo>
                <a:cubicBezTo>
                  <a:pt x="9566167" y="3685448"/>
                  <a:pt x="9566167" y="3685448"/>
                  <a:pt x="9570221" y="3683314"/>
                </a:cubicBezTo>
                <a:cubicBezTo>
                  <a:pt x="9583397" y="3700993"/>
                  <a:pt x="9577315" y="3704346"/>
                  <a:pt x="9570221" y="3718977"/>
                </a:cubicBezTo>
                <a:cubicBezTo>
                  <a:pt x="9596572" y="3708309"/>
                  <a:pt x="9620897" y="3706175"/>
                  <a:pt x="9646235" y="3708613"/>
                </a:cubicBezTo>
                <a:cubicBezTo>
                  <a:pt x="9654343" y="3692459"/>
                  <a:pt x="9631032" y="3676609"/>
                  <a:pt x="9637113" y="3635155"/>
                </a:cubicBezTo>
                <a:close/>
                <a:moveTo>
                  <a:pt x="1604937" y="3633021"/>
                </a:moveTo>
                <a:cubicBezTo>
                  <a:pt x="1619127" y="3638508"/>
                  <a:pt x="1600883" y="3647347"/>
                  <a:pt x="1604937" y="3667160"/>
                </a:cubicBezTo>
                <a:cubicBezTo>
                  <a:pt x="1558315" y="3675389"/>
                  <a:pt x="1562370" y="3664111"/>
                  <a:pt x="1533991" y="3689106"/>
                </a:cubicBezTo>
                <a:cubicBezTo>
                  <a:pt x="1537031" y="3664111"/>
                  <a:pt x="1529937" y="3647042"/>
                  <a:pt x="1511693" y="3644299"/>
                </a:cubicBezTo>
                <a:cubicBezTo>
                  <a:pt x="1541086" y="3616561"/>
                  <a:pt x="1579599" y="3686058"/>
                  <a:pt x="1604937" y="3633021"/>
                </a:cubicBezTo>
                <a:close/>
                <a:moveTo>
                  <a:pt x="2219133" y="3625096"/>
                </a:moveTo>
                <a:cubicBezTo>
                  <a:pt x="2229268" y="3625706"/>
                  <a:pt x="2238390" y="3628144"/>
                  <a:pt x="2246498" y="3632107"/>
                </a:cubicBezTo>
                <a:cubicBezTo>
                  <a:pt x="2224201" y="3679657"/>
                  <a:pt x="2182646" y="3645213"/>
                  <a:pt x="2138051" y="3645213"/>
                </a:cubicBezTo>
                <a:cubicBezTo>
                  <a:pt x="2153254" y="3635764"/>
                  <a:pt x="2171498" y="3628449"/>
                  <a:pt x="2190754" y="3625706"/>
                </a:cubicBezTo>
                <a:cubicBezTo>
                  <a:pt x="2199876" y="3624486"/>
                  <a:pt x="2210011" y="3624182"/>
                  <a:pt x="2219133" y="3625096"/>
                </a:cubicBezTo>
                <a:close/>
                <a:moveTo>
                  <a:pt x="9299610" y="3622962"/>
                </a:moveTo>
                <a:cubicBezTo>
                  <a:pt x="9290488" y="3625706"/>
                  <a:pt x="9281366" y="3628449"/>
                  <a:pt x="9273258" y="3633021"/>
                </a:cubicBezTo>
                <a:lnTo>
                  <a:pt x="9297583" y="3629059"/>
                </a:lnTo>
                <a:cubicBezTo>
                  <a:pt x="9297583" y="3626620"/>
                  <a:pt x="9299610" y="3625401"/>
                  <a:pt x="9299610" y="3622962"/>
                </a:cubicBezTo>
                <a:close/>
                <a:moveTo>
                  <a:pt x="9485085" y="3619914"/>
                </a:moveTo>
                <a:cubicBezTo>
                  <a:pt x="9484071" y="3618085"/>
                  <a:pt x="9481031" y="3620219"/>
                  <a:pt x="9479004" y="3620829"/>
                </a:cubicBezTo>
                <a:cubicBezTo>
                  <a:pt x="9479004" y="3624182"/>
                  <a:pt x="9482044" y="3624486"/>
                  <a:pt x="9481031" y="3629059"/>
                </a:cubicBezTo>
                <a:lnTo>
                  <a:pt x="9486098" y="3629059"/>
                </a:lnTo>
                <a:cubicBezTo>
                  <a:pt x="9486098" y="3625401"/>
                  <a:pt x="9486098" y="3621743"/>
                  <a:pt x="9485085" y="3619914"/>
                </a:cubicBezTo>
                <a:close/>
                <a:moveTo>
                  <a:pt x="6737422" y="3619914"/>
                </a:moveTo>
                <a:cubicBezTo>
                  <a:pt x="6737422" y="3622658"/>
                  <a:pt x="6733368" y="3622048"/>
                  <a:pt x="6733368" y="3625096"/>
                </a:cubicBezTo>
                <a:cubicBezTo>
                  <a:pt x="6740463" y="3625096"/>
                  <a:pt x="6741476" y="3626010"/>
                  <a:pt x="6744517" y="3622962"/>
                </a:cubicBezTo>
                <a:cubicBezTo>
                  <a:pt x="6744517" y="3622962"/>
                  <a:pt x="6740463" y="3619914"/>
                  <a:pt x="6737422" y="3619914"/>
                </a:cubicBezTo>
                <a:close/>
                <a:moveTo>
                  <a:pt x="1782304" y="3615952"/>
                </a:moveTo>
                <a:cubicBezTo>
                  <a:pt x="1779264" y="3673865"/>
                  <a:pt x="1735682" y="3637288"/>
                  <a:pt x="1716425" y="3633021"/>
                </a:cubicBezTo>
                <a:cubicBezTo>
                  <a:pt x="1719466" y="3597359"/>
                  <a:pt x="1763048" y="3629059"/>
                  <a:pt x="1782304" y="3615952"/>
                </a:cubicBezTo>
                <a:close/>
                <a:moveTo>
                  <a:pt x="5791804" y="3613818"/>
                </a:moveTo>
                <a:cubicBezTo>
                  <a:pt x="5777615" y="3628449"/>
                  <a:pt x="5756331" y="3627839"/>
                  <a:pt x="5727952" y="3625096"/>
                </a:cubicBezTo>
                <a:cubicBezTo>
                  <a:pt x="5727952" y="3626315"/>
                  <a:pt x="5726939" y="3626925"/>
                  <a:pt x="5726939" y="3628144"/>
                </a:cubicBezTo>
                <a:cubicBezTo>
                  <a:pt x="5752277" y="3626010"/>
                  <a:pt x="5779642" y="3631192"/>
                  <a:pt x="5800926" y="3641251"/>
                </a:cubicBezTo>
                <a:cubicBezTo>
                  <a:pt x="5793831" y="3634240"/>
                  <a:pt x="5787750" y="3626620"/>
                  <a:pt x="5791804" y="3613818"/>
                </a:cubicBezTo>
                <a:close/>
                <a:moveTo>
                  <a:pt x="6844855" y="3607417"/>
                </a:moveTo>
                <a:cubicBezTo>
                  <a:pt x="6840801" y="3607417"/>
                  <a:pt x="6838774" y="3608027"/>
                  <a:pt x="6838774" y="3613818"/>
                </a:cubicBezTo>
                <a:cubicBezTo>
                  <a:pt x="6834720" y="3613818"/>
                  <a:pt x="6834720" y="3613513"/>
                  <a:pt x="6831679" y="3610770"/>
                </a:cubicBezTo>
                <a:cubicBezTo>
                  <a:pt x="6827625" y="3619610"/>
                  <a:pt x="6824585" y="3625401"/>
                  <a:pt x="6824585" y="3637288"/>
                </a:cubicBezTo>
                <a:cubicBezTo>
                  <a:pt x="6848909" y="3646128"/>
                  <a:pt x="6847896" y="3628144"/>
                  <a:pt x="6844855" y="3607417"/>
                </a:cubicBezTo>
                <a:close/>
                <a:moveTo>
                  <a:pt x="6424243" y="3600407"/>
                </a:moveTo>
                <a:cubicBezTo>
                  <a:pt x="6428297" y="3651005"/>
                  <a:pt x="6400932" y="3632107"/>
                  <a:pt x="6385729" y="3616561"/>
                </a:cubicBezTo>
                <a:cubicBezTo>
                  <a:pt x="6385729" y="3593091"/>
                  <a:pt x="6416135" y="3608027"/>
                  <a:pt x="6424243" y="3600407"/>
                </a:cubicBezTo>
                <a:close/>
                <a:moveTo>
                  <a:pt x="6124240" y="3591262"/>
                </a:moveTo>
                <a:cubicBezTo>
                  <a:pt x="6134375" y="3591872"/>
                  <a:pt x="6144511" y="3598273"/>
                  <a:pt x="6147551" y="3605588"/>
                </a:cubicBezTo>
                <a:cubicBezTo>
                  <a:pt x="6144511" y="3634545"/>
                  <a:pt x="6110051" y="3623877"/>
                  <a:pt x="6103969" y="3609551"/>
                </a:cubicBezTo>
                <a:cubicBezTo>
                  <a:pt x="6104983" y="3594920"/>
                  <a:pt x="6114105" y="3590653"/>
                  <a:pt x="6124240" y="3591262"/>
                </a:cubicBezTo>
                <a:close/>
                <a:moveTo>
                  <a:pt x="9491166" y="3590043"/>
                </a:moveTo>
                <a:cubicBezTo>
                  <a:pt x="9493193" y="3604979"/>
                  <a:pt x="9495220" y="3616257"/>
                  <a:pt x="9497247" y="3629059"/>
                </a:cubicBezTo>
                <a:lnTo>
                  <a:pt x="9509409" y="3629059"/>
                </a:lnTo>
                <a:cubicBezTo>
                  <a:pt x="9509409" y="3628754"/>
                  <a:pt x="9507382" y="3628449"/>
                  <a:pt x="9507382" y="3628144"/>
                </a:cubicBezTo>
                <a:cubicBezTo>
                  <a:pt x="9508396" y="3621743"/>
                  <a:pt x="9513463" y="3618390"/>
                  <a:pt x="9516504" y="3614733"/>
                </a:cubicBezTo>
                <a:cubicBezTo>
                  <a:pt x="9511436" y="3608332"/>
                  <a:pt x="9505355" y="3602235"/>
                  <a:pt x="9504342" y="3594310"/>
                </a:cubicBezTo>
                <a:cubicBezTo>
                  <a:pt x="9500288" y="3592786"/>
                  <a:pt x="9495220" y="3590958"/>
                  <a:pt x="9491166" y="3590043"/>
                </a:cubicBezTo>
                <a:close/>
                <a:moveTo>
                  <a:pt x="6822558" y="3580899"/>
                </a:moveTo>
                <a:cubicBezTo>
                  <a:pt x="6813436" y="3590043"/>
                  <a:pt x="6810395" y="3598273"/>
                  <a:pt x="6814449" y="3606198"/>
                </a:cubicBezTo>
                <a:cubicBezTo>
                  <a:pt x="6818503" y="3605893"/>
                  <a:pt x="6820531" y="3605284"/>
                  <a:pt x="6827625" y="3604369"/>
                </a:cubicBezTo>
                <a:cubicBezTo>
                  <a:pt x="6825599" y="3595835"/>
                  <a:pt x="6825599" y="3586995"/>
                  <a:pt x="6822558" y="3580899"/>
                </a:cubicBezTo>
                <a:close/>
                <a:moveTo>
                  <a:pt x="6581339" y="3570535"/>
                </a:moveTo>
                <a:cubicBezTo>
                  <a:pt x="6591475" y="3574193"/>
                  <a:pt x="6601609" y="3584861"/>
                  <a:pt x="6601609" y="3599187"/>
                </a:cubicBezTo>
                <a:cubicBezTo>
                  <a:pt x="6578299" y="3611380"/>
                  <a:pt x="6574245" y="3586995"/>
                  <a:pt x="6558028" y="3582728"/>
                </a:cubicBezTo>
                <a:cubicBezTo>
                  <a:pt x="6561069" y="3570535"/>
                  <a:pt x="6572217" y="3566878"/>
                  <a:pt x="6581339" y="3570535"/>
                </a:cubicBezTo>
                <a:close/>
                <a:moveTo>
                  <a:pt x="6960397" y="3569926"/>
                </a:moveTo>
                <a:cubicBezTo>
                  <a:pt x="6960397" y="3575717"/>
                  <a:pt x="6956343" y="3584252"/>
                  <a:pt x="6956343" y="3593091"/>
                </a:cubicBezTo>
                <a:cubicBezTo>
                  <a:pt x="6966478" y="3590348"/>
                  <a:pt x="6977627" y="3590043"/>
                  <a:pt x="6987762" y="3590043"/>
                </a:cubicBezTo>
                <a:cubicBezTo>
                  <a:pt x="6984721" y="3578156"/>
                  <a:pt x="6974587" y="3572669"/>
                  <a:pt x="6960397" y="3569926"/>
                </a:cubicBezTo>
                <a:close/>
                <a:moveTo>
                  <a:pt x="6641137" y="3569926"/>
                </a:moveTo>
                <a:cubicBezTo>
                  <a:pt x="6644177" y="3581509"/>
                  <a:pt x="6648232" y="3589434"/>
                  <a:pt x="6655327" y="3593091"/>
                </a:cubicBezTo>
                <a:cubicBezTo>
                  <a:pt x="6644177" y="3608941"/>
                  <a:pt x="6622893" y="3601016"/>
                  <a:pt x="6612759" y="3597054"/>
                </a:cubicBezTo>
                <a:cubicBezTo>
                  <a:pt x="6615799" y="3581509"/>
                  <a:pt x="6626948" y="3573584"/>
                  <a:pt x="6641137" y="3569926"/>
                </a:cubicBezTo>
                <a:close/>
                <a:moveTo>
                  <a:pt x="9489139" y="3568707"/>
                </a:moveTo>
                <a:cubicBezTo>
                  <a:pt x="9487112" y="3569011"/>
                  <a:pt x="9485085" y="3569316"/>
                  <a:pt x="9484071" y="3569926"/>
                </a:cubicBezTo>
                <a:cubicBezTo>
                  <a:pt x="9483058" y="3570231"/>
                  <a:pt x="9483058" y="3571450"/>
                  <a:pt x="9482044" y="3570535"/>
                </a:cubicBezTo>
                <a:cubicBezTo>
                  <a:pt x="9474949" y="3572974"/>
                  <a:pt x="9470895" y="3577546"/>
                  <a:pt x="9465828" y="3580899"/>
                </a:cubicBezTo>
                <a:cubicBezTo>
                  <a:pt x="9464814" y="3586995"/>
                  <a:pt x="9463801" y="3592786"/>
                  <a:pt x="9463801" y="3599187"/>
                </a:cubicBezTo>
                <a:cubicBezTo>
                  <a:pt x="9470895" y="3601016"/>
                  <a:pt x="9473936" y="3607417"/>
                  <a:pt x="9476977" y="3614733"/>
                </a:cubicBezTo>
                <a:cubicBezTo>
                  <a:pt x="9476977" y="3595225"/>
                  <a:pt x="9490152" y="3591567"/>
                  <a:pt x="9489139" y="3568707"/>
                </a:cubicBezTo>
                <a:close/>
                <a:moveTo>
                  <a:pt x="9507382" y="3565354"/>
                </a:moveTo>
                <a:cubicBezTo>
                  <a:pt x="9506369" y="3565659"/>
                  <a:pt x="9504342" y="3566268"/>
                  <a:pt x="9502315" y="3566573"/>
                </a:cubicBezTo>
                <a:cubicBezTo>
                  <a:pt x="9504342" y="3567183"/>
                  <a:pt x="9505355" y="3568402"/>
                  <a:pt x="9507382" y="3568707"/>
                </a:cubicBezTo>
                <a:cubicBezTo>
                  <a:pt x="9507382" y="3567487"/>
                  <a:pt x="9507382" y="3566573"/>
                  <a:pt x="9507382" y="3565354"/>
                </a:cubicBezTo>
                <a:close/>
                <a:moveTo>
                  <a:pt x="7130669" y="3563525"/>
                </a:moveTo>
                <a:cubicBezTo>
                  <a:pt x="7130669" y="3566268"/>
                  <a:pt x="7128642" y="3566878"/>
                  <a:pt x="7128642" y="3569926"/>
                </a:cubicBezTo>
                <a:cubicBezTo>
                  <a:pt x="7131683" y="3572669"/>
                  <a:pt x="7137763" y="3572669"/>
                  <a:pt x="7141818" y="3575717"/>
                </a:cubicBezTo>
                <a:cubicBezTo>
                  <a:pt x="7137763" y="3572669"/>
                  <a:pt x="7134723" y="3569316"/>
                  <a:pt x="7130669" y="3563525"/>
                </a:cubicBezTo>
                <a:close/>
                <a:moveTo>
                  <a:pt x="7337428" y="3557429"/>
                </a:moveTo>
                <a:cubicBezTo>
                  <a:pt x="7319185" y="3560477"/>
                  <a:pt x="7330333" y="3596139"/>
                  <a:pt x="7309049" y="3593091"/>
                </a:cubicBezTo>
                <a:cubicBezTo>
                  <a:pt x="7313103" y="3596139"/>
                  <a:pt x="7316144" y="3598578"/>
                  <a:pt x="7323239" y="3601626"/>
                </a:cubicBezTo>
                <a:cubicBezTo>
                  <a:pt x="7340469" y="3598578"/>
                  <a:pt x="7357699" y="3592786"/>
                  <a:pt x="7371887" y="3586995"/>
                </a:cubicBezTo>
                <a:cubicBezTo>
                  <a:pt x="7357699" y="3583947"/>
                  <a:pt x="7347563" y="3572059"/>
                  <a:pt x="7337428" y="3557429"/>
                </a:cubicBezTo>
                <a:close/>
                <a:moveTo>
                  <a:pt x="9554004" y="3556209"/>
                </a:moveTo>
                <a:cubicBezTo>
                  <a:pt x="9542856" y="3556514"/>
                  <a:pt x="9533734" y="3561086"/>
                  <a:pt x="9522585" y="3562610"/>
                </a:cubicBezTo>
                <a:cubicBezTo>
                  <a:pt x="9554004" y="3576936"/>
                  <a:pt x="9565153" y="3615647"/>
                  <a:pt x="9569207" y="3636069"/>
                </a:cubicBezTo>
                <a:cubicBezTo>
                  <a:pt x="9574275" y="3636069"/>
                  <a:pt x="9579342" y="3635764"/>
                  <a:pt x="9584410" y="3636069"/>
                </a:cubicBezTo>
                <a:cubicBezTo>
                  <a:pt x="9585424" y="3620829"/>
                  <a:pt x="9590491" y="3607417"/>
                  <a:pt x="9612789" y="3607417"/>
                </a:cubicBezTo>
                <a:cubicBezTo>
                  <a:pt x="9610762" y="3618695"/>
                  <a:pt x="9608735" y="3625096"/>
                  <a:pt x="9604681" y="3633021"/>
                </a:cubicBezTo>
                <a:cubicBezTo>
                  <a:pt x="9612789" y="3629973"/>
                  <a:pt x="9618870" y="3623877"/>
                  <a:pt x="9621910" y="3608636"/>
                </a:cubicBezTo>
                <a:cubicBezTo>
                  <a:pt x="9627992" y="3617781"/>
                  <a:pt x="9643194" y="3616866"/>
                  <a:pt x="9658397" y="3614733"/>
                </a:cubicBezTo>
                <a:cubicBezTo>
                  <a:pt x="9667519" y="3608636"/>
                  <a:pt x="9677654" y="3604369"/>
                  <a:pt x="9687789" y="3602235"/>
                </a:cubicBezTo>
                <a:cubicBezTo>
                  <a:pt x="9690830" y="3596749"/>
                  <a:pt x="9689817" y="3593091"/>
                  <a:pt x="9691844" y="3587910"/>
                </a:cubicBezTo>
                <a:cubicBezTo>
                  <a:pt x="9656370" y="3569926"/>
                  <a:pt x="9605694" y="3555600"/>
                  <a:pt x="9554004" y="3556209"/>
                </a:cubicBezTo>
                <a:close/>
                <a:moveTo>
                  <a:pt x="8314465" y="3525729"/>
                </a:moveTo>
                <a:cubicBezTo>
                  <a:pt x="8312437" y="3536397"/>
                  <a:pt x="8315479" y="3540969"/>
                  <a:pt x="8319533" y="3545236"/>
                </a:cubicBezTo>
                <a:cubicBezTo>
                  <a:pt x="8326627" y="3543103"/>
                  <a:pt x="8334735" y="3539750"/>
                  <a:pt x="8341830" y="3537921"/>
                </a:cubicBezTo>
                <a:cubicBezTo>
                  <a:pt x="8339803" y="3534263"/>
                  <a:pt x="8336763" y="3532739"/>
                  <a:pt x="8334735" y="3530910"/>
                </a:cubicBezTo>
                <a:cubicBezTo>
                  <a:pt x="8327641" y="3533959"/>
                  <a:pt x="8320546" y="3535178"/>
                  <a:pt x="8314465" y="3525729"/>
                </a:cubicBezTo>
                <a:close/>
                <a:moveTo>
                  <a:pt x="3382658" y="3525729"/>
                </a:moveTo>
                <a:lnTo>
                  <a:pt x="3435361" y="3525729"/>
                </a:lnTo>
                <a:cubicBezTo>
                  <a:pt x="3454619" y="3569316"/>
                  <a:pt x="3367455" y="3569316"/>
                  <a:pt x="3382658" y="3525729"/>
                </a:cubicBezTo>
                <a:close/>
                <a:moveTo>
                  <a:pt x="6734381" y="3522681"/>
                </a:moveTo>
                <a:cubicBezTo>
                  <a:pt x="6737422" y="3521157"/>
                  <a:pt x="6742489" y="3521157"/>
                  <a:pt x="6748571" y="3522681"/>
                </a:cubicBezTo>
                <a:cubicBezTo>
                  <a:pt x="6762760" y="3555905"/>
                  <a:pt x="6745530" y="3562306"/>
                  <a:pt x="6720192" y="3553161"/>
                </a:cubicBezTo>
                <a:cubicBezTo>
                  <a:pt x="6725259" y="3541884"/>
                  <a:pt x="6724246" y="3526643"/>
                  <a:pt x="6734381" y="3522681"/>
                </a:cubicBezTo>
                <a:close/>
                <a:moveTo>
                  <a:pt x="3629958" y="3516584"/>
                </a:moveTo>
                <a:lnTo>
                  <a:pt x="3679621" y="3516584"/>
                </a:lnTo>
                <a:cubicBezTo>
                  <a:pt x="3692797" y="3560172"/>
                  <a:pt x="3616782" y="3560172"/>
                  <a:pt x="3629958" y="3516584"/>
                </a:cubicBezTo>
                <a:close/>
                <a:moveTo>
                  <a:pt x="7267495" y="3513536"/>
                </a:moveTo>
                <a:cubicBezTo>
                  <a:pt x="7239116" y="3533959"/>
                  <a:pt x="7193507" y="3519328"/>
                  <a:pt x="7159047" y="3536702"/>
                </a:cubicBezTo>
                <a:cubicBezTo>
                  <a:pt x="7162089" y="3539750"/>
                  <a:pt x="7162089" y="3543103"/>
                  <a:pt x="7169183" y="3545846"/>
                </a:cubicBezTo>
                <a:cubicBezTo>
                  <a:pt x="7166143" y="3557734"/>
                  <a:pt x="7151953" y="3562915"/>
                  <a:pt x="7148913" y="3577851"/>
                </a:cubicBezTo>
                <a:cubicBezTo>
                  <a:pt x="7218845" y="3598273"/>
                  <a:pt x="7246211" y="3580899"/>
                  <a:pt x="7267495" y="3513536"/>
                </a:cubicBezTo>
                <a:close/>
                <a:moveTo>
                  <a:pt x="4224897" y="3513536"/>
                </a:moveTo>
                <a:cubicBezTo>
                  <a:pt x="4183342" y="3539750"/>
                  <a:pt x="4124558" y="3505307"/>
                  <a:pt x="4086044" y="3569926"/>
                </a:cubicBezTo>
                <a:cubicBezTo>
                  <a:pt x="4173207" y="3601931"/>
                  <a:pt x="4200572" y="3589738"/>
                  <a:pt x="4224897" y="3513536"/>
                </a:cubicBezTo>
                <a:close/>
                <a:moveTo>
                  <a:pt x="2558663" y="3511403"/>
                </a:moveTo>
                <a:cubicBezTo>
                  <a:pt x="2564744" y="3510488"/>
                  <a:pt x="2573866" y="3511403"/>
                  <a:pt x="2580961" y="3513536"/>
                </a:cubicBezTo>
                <a:cubicBezTo>
                  <a:pt x="2597177" y="3517804"/>
                  <a:pt x="2612380" y="3528167"/>
                  <a:pt x="2610353" y="3544017"/>
                </a:cubicBezTo>
                <a:cubicBezTo>
                  <a:pt x="2573866" y="3534568"/>
                  <a:pt x="2573866" y="3547065"/>
                  <a:pt x="2548528" y="3518718"/>
                </a:cubicBezTo>
                <a:cubicBezTo>
                  <a:pt x="2548528" y="3514756"/>
                  <a:pt x="2552582" y="3512317"/>
                  <a:pt x="2558663" y="3511403"/>
                </a:cubicBezTo>
                <a:close/>
                <a:moveTo>
                  <a:pt x="8284059" y="3510183"/>
                </a:moveTo>
                <a:cubicBezTo>
                  <a:pt x="8266829" y="3521157"/>
                  <a:pt x="8248585" y="3528777"/>
                  <a:pt x="8230343" y="3536702"/>
                </a:cubicBezTo>
                <a:lnTo>
                  <a:pt x="8274937" y="3536702"/>
                </a:lnTo>
                <a:cubicBezTo>
                  <a:pt x="8277978" y="3534263"/>
                  <a:pt x="8281019" y="3520852"/>
                  <a:pt x="8284059" y="3510183"/>
                </a:cubicBezTo>
                <a:close/>
                <a:moveTo>
                  <a:pt x="21412231" y="3507135"/>
                </a:moveTo>
                <a:cubicBezTo>
                  <a:pt x="21427435" y="3510183"/>
                  <a:pt x="21427435" y="3531520"/>
                  <a:pt x="21448719" y="3522681"/>
                </a:cubicBezTo>
                <a:cubicBezTo>
                  <a:pt x="21441623" y="3537616"/>
                  <a:pt x="21426423" y="3540969"/>
                  <a:pt x="21405139" y="3544017"/>
                </a:cubicBezTo>
                <a:cubicBezTo>
                  <a:pt x="21412231" y="3534873"/>
                  <a:pt x="21412231" y="3522071"/>
                  <a:pt x="21412231" y="3507135"/>
                </a:cubicBezTo>
                <a:close/>
                <a:moveTo>
                  <a:pt x="8388452" y="3503173"/>
                </a:moveTo>
                <a:cubicBezTo>
                  <a:pt x="8387439" y="3505002"/>
                  <a:pt x="8386425" y="3504697"/>
                  <a:pt x="8384398" y="3506221"/>
                </a:cubicBezTo>
                <a:cubicBezTo>
                  <a:pt x="8389466" y="3509879"/>
                  <a:pt x="8391493" y="3515975"/>
                  <a:pt x="8393520" y="3521461"/>
                </a:cubicBezTo>
                <a:cubicBezTo>
                  <a:pt x="8395547" y="3520852"/>
                  <a:pt x="8398587" y="3519937"/>
                  <a:pt x="8400614" y="3519328"/>
                </a:cubicBezTo>
                <a:cubicBezTo>
                  <a:pt x="8391493" y="3512622"/>
                  <a:pt x="8389466" y="3508050"/>
                  <a:pt x="8388452" y="3503173"/>
                </a:cubicBezTo>
                <a:close/>
                <a:moveTo>
                  <a:pt x="5902279" y="3502258"/>
                </a:moveTo>
                <a:cubicBezTo>
                  <a:pt x="5913427" y="3507135"/>
                  <a:pt x="5927617" y="3524509"/>
                  <a:pt x="5949914" y="3519328"/>
                </a:cubicBezTo>
                <a:cubicBezTo>
                  <a:pt x="5946873" y="3546760"/>
                  <a:pt x="5903292" y="3525729"/>
                  <a:pt x="5886062" y="3531825"/>
                </a:cubicBezTo>
                <a:cubicBezTo>
                  <a:pt x="5887075" y="3515060"/>
                  <a:pt x="5891129" y="3506526"/>
                  <a:pt x="5894170" y="3503173"/>
                </a:cubicBezTo>
                <a:cubicBezTo>
                  <a:pt x="5896197" y="3500430"/>
                  <a:pt x="5899237" y="3500734"/>
                  <a:pt x="5902279" y="3502258"/>
                </a:cubicBezTo>
                <a:close/>
                <a:moveTo>
                  <a:pt x="7128642" y="3501954"/>
                </a:moveTo>
                <a:cubicBezTo>
                  <a:pt x="7100263" y="3510793"/>
                  <a:pt x="7083033" y="3533959"/>
                  <a:pt x="7068844" y="3557429"/>
                </a:cubicBezTo>
                <a:cubicBezTo>
                  <a:pt x="7044519" y="3557429"/>
                  <a:pt x="7030330" y="3558343"/>
                  <a:pt x="7019181" y="3555600"/>
                </a:cubicBezTo>
                <a:cubicBezTo>
                  <a:pt x="7013101" y="3567183"/>
                  <a:pt x="7006005" y="3580899"/>
                  <a:pt x="7010059" y="3601626"/>
                </a:cubicBezTo>
                <a:cubicBezTo>
                  <a:pt x="7006005" y="3601626"/>
                  <a:pt x="7002965" y="3601626"/>
                  <a:pt x="7002965" y="3601626"/>
                </a:cubicBezTo>
                <a:cubicBezTo>
                  <a:pt x="6995871" y="3610465"/>
                  <a:pt x="6956343" y="3619610"/>
                  <a:pt x="6936073" y="3616561"/>
                </a:cubicBezTo>
                <a:cubicBezTo>
                  <a:pt x="6967491" y="3640032"/>
                  <a:pt x="7047560" y="3622658"/>
                  <a:pt x="7047560" y="3569926"/>
                </a:cubicBezTo>
                <a:cubicBezTo>
                  <a:pt x="7061749" y="3572669"/>
                  <a:pt x="7054655" y="3598883"/>
                  <a:pt x="7057695" y="3616561"/>
                </a:cubicBezTo>
                <a:cubicBezTo>
                  <a:pt x="7110399" y="3598883"/>
                  <a:pt x="7114453" y="3571755"/>
                  <a:pt x="7121547" y="3533654"/>
                </a:cubicBezTo>
                <a:cubicBezTo>
                  <a:pt x="7121547" y="3527862"/>
                  <a:pt x="7120534" y="3525424"/>
                  <a:pt x="7116479" y="3522681"/>
                </a:cubicBezTo>
                <a:cubicBezTo>
                  <a:pt x="7120534" y="3519633"/>
                  <a:pt x="7120534" y="3519328"/>
                  <a:pt x="7123575" y="3519328"/>
                </a:cubicBezTo>
                <a:cubicBezTo>
                  <a:pt x="7123575" y="3513536"/>
                  <a:pt x="7124588" y="3507745"/>
                  <a:pt x="7128642" y="3501954"/>
                </a:cubicBezTo>
                <a:close/>
                <a:moveTo>
                  <a:pt x="8994539" y="3497991"/>
                </a:moveTo>
                <a:cubicBezTo>
                  <a:pt x="8982377" y="3497686"/>
                  <a:pt x="8972242" y="3502563"/>
                  <a:pt x="8971228" y="3520547"/>
                </a:cubicBezTo>
                <a:cubicBezTo>
                  <a:pt x="8998593" y="3515060"/>
                  <a:pt x="9026972" y="3545846"/>
                  <a:pt x="9032040" y="3506221"/>
                </a:cubicBezTo>
                <a:cubicBezTo>
                  <a:pt x="9021904" y="3503783"/>
                  <a:pt x="9007715" y="3498296"/>
                  <a:pt x="8994539" y="3497991"/>
                </a:cubicBezTo>
                <a:close/>
                <a:moveTo>
                  <a:pt x="8497913" y="3490676"/>
                </a:moveTo>
                <a:cubicBezTo>
                  <a:pt x="8481696" y="3492200"/>
                  <a:pt x="8467507" y="3500125"/>
                  <a:pt x="8452304" y="3504392"/>
                </a:cubicBezTo>
                <a:cubicBezTo>
                  <a:pt x="8449263" y="3522376"/>
                  <a:pt x="8437101" y="3538226"/>
                  <a:pt x="8437101" y="3561391"/>
                </a:cubicBezTo>
                <a:cubicBezTo>
                  <a:pt x="8422912" y="3568707"/>
                  <a:pt x="8414804" y="3560782"/>
                  <a:pt x="8405682" y="3557429"/>
                </a:cubicBezTo>
                <a:cubicBezTo>
                  <a:pt x="8406695" y="3572669"/>
                  <a:pt x="8410750" y="3587300"/>
                  <a:pt x="8412777" y="3603455"/>
                </a:cubicBezTo>
                <a:cubicBezTo>
                  <a:pt x="8452304" y="3598578"/>
                  <a:pt x="8488791" y="3597054"/>
                  <a:pt x="8516156" y="3608636"/>
                </a:cubicBezTo>
                <a:cubicBezTo>
                  <a:pt x="8546562" y="3602845"/>
                  <a:pt x="8493858" y="3574498"/>
                  <a:pt x="8521224" y="3575717"/>
                </a:cubicBezTo>
                <a:cubicBezTo>
                  <a:pt x="8611427" y="3588214"/>
                  <a:pt x="8702644" y="3564134"/>
                  <a:pt x="8808051" y="3513536"/>
                </a:cubicBezTo>
                <a:cubicBezTo>
                  <a:pt x="8756361" y="3520547"/>
                  <a:pt x="8691496" y="3507440"/>
                  <a:pt x="8624603" y="3497991"/>
                </a:cubicBezTo>
                <a:cubicBezTo>
                  <a:pt x="8603319" y="3501954"/>
                  <a:pt x="8581022" y="3504697"/>
                  <a:pt x="8565819" y="3519328"/>
                </a:cubicBezTo>
                <a:cubicBezTo>
                  <a:pt x="8551629" y="3516280"/>
                  <a:pt x="8537440" y="3519937"/>
                  <a:pt x="8537440" y="3495858"/>
                </a:cubicBezTo>
                <a:cubicBezTo>
                  <a:pt x="8513115" y="3493114"/>
                  <a:pt x="8520210" y="3528777"/>
                  <a:pt x="8495886" y="3525729"/>
                </a:cubicBezTo>
                <a:cubicBezTo>
                  <a:pt x="8498926" y="3507745"/>
                  <a:pt x="8514129" y="3502258"/>
                  <a:pt x="8525278" y="3491895"/>
                </a:cubicBezTo>
                <a:cubicBezTo>
                  <a:pt x="8519197" y="3491895"/>
                  <a:pt x="8513115" y="3490371"/>
                  <a:pt x="8507034" y="3490676"/>
                </a:cubicBezTo>
                <a:cubicBezTo>
                  <a:pt x="8506021" y="3492200"/>
                  <a:pt x="8503994" y="3491895"/>
                  <a:pt x="8502980" y="3494029"/>
                </a:cubicBezTo>
                <a:cubicBezTo>
                  <a:pt x="8502980" y="3492505"/>
                  <a:pt x="8502980" y="3492200"/>
                  <a:pt x="8503994" y="3490676"/>
                </a:cubicBezTo>
                <a:cubicBezTo>
                  <a:pt x="8501967" y="3490981"/>
                  <a:pt x="8499940" y="3490676"/>
                  <a:pt x="8497913" y="3490676"/>
                </a:cubicBezTo>
                <a:close/>
                <a:moveTo>
                  <a:pt x="21278447" y="3490066"/>
                </a:moveTo>
                <a:cubicBezTo>
                  <a:pt x="21297703" y="3512927"/>
                  <a:pt x="21275407" y="3534873"/>
                  <a:pt x="21294663" y="3549199"/>
                </a:cubicBezTo>
                <a:cubicBezTo>
                  <a:pt x="21272367" y="3589129"/>
                  <a:pt x="21284527" y="3497382"/>
                  <a:pt x="21252095" y="3517499"/>
                </a:cubicBezTo>
                <a:cubicBezTo>
                  <a:pt x="21232839" y="3508964"/>
                  <a:pt x="21281487" y="3509879"/>
                  <a:pt x="21278447" y="3490066"/>
                </a:cubicBezTo>
                <a:close/>
                <a:moveTo>
                  <a:pt x="7034385" y="3486713"/>
                </a:moveTo>
                <a:cubicBezTo>
                  <a:pt x="7012087" y="3484884"/>
                  <a:pt x="6988775" y="3487933"/>
                  <a:pt x="6974587" y="3511403"/>
                </a:cubicBezTo>
                <a:cubicBezTo>
                  <a:pt x="6991817" y="3511403"/>
                  <a:pt x="6998911" y="3499210"/>
                  <a:pt x="7019181" y="3499210"/>
                </a:cubicBezTo>
                <a:cubicBezTo>
                  <a:pt x="7026276" y="3516889"/>
                  <a:pt x="7026276" y="3528167"/>
                  <a:pt x="7026276" y="3540055"/>
                </a:cubicBezTo>
                <a:cubicBezTo>
                  <a:pt x="7037425" y="3542798"/>
                  <a:pt x="7047560" y="3545541"/>
                  <a:pt x="7057695" y="3533654"/>
                </a:cubicBezTo>
                <a:cubicBezTo>
                  <a:pt x="7071885" y="3524814"/>
                  <a:pt x="7068844" y="3495858"/>
                  <a:pt x="7086074" y="3490066"/>
                </a:cubicBezTo>
                <a:cubicBezTo>
                  <a:pt x="7077966" y="3494333"/>
                  <a:pt x="7055669" y="3488542"/>
                  <a:pt x="7034385" y="3486713"/>
                </a:cubicBezTo>
                <a:close/>
                <a:moveTo>
                  <a:pt x="8330681" y="3481532"/>
                </a:moveTo>
                <a:cubicBezTo>
                  <a:pt x="8326627" y="3484275"/>
                  <a:pt x="8321559" y="3486104"/>
                  <a:pt x="8317505" y="3488847"/>
                </a:cubicBezTo>
                <a:cubicBezTo>
                  <a:pt x="8317505" y="3489152"/>
                  <a:pt x="8317505" y="3489761"/>
                  <a:pt x="8317505" y="3490066"/>
                </a:cubicBezTo>
                <a:cubicBezTo>
                  <a:pt x="8323587" y="3488237"/>
                  <a:pt x="8330681" y="3486713"/>
                  <a:pt x="8338789" y="3486713"/>
                </a:cubicBezTo>
                <a:cubicBezTo>
                  <a:pt x="8337776" y="3483970"/>
                  <a:pt x="8332708" y="3484275"/>
                  <a:pt x="8330681" y="3481532"/>
                </a:cubicBezTo>
                <a:close/>
                <a:moveTo>
                  <a:pt x="8351965" y="3477569"/>
                </a:moveTo>
                <a:cubicBezTo>
                  <a:pt x="8341830" y="3480617"/>
                  <a:pt x="8336763" y="3492809"/>
                  <a:pt x="8332708" y="3504392"/>
                </a:cubicBezTo>
                <a:cubicBezTo>
                  <a:pt x="8346897" y="3501344"/>
                  <a:pt x="8360073" y="3498906"/>
                  <a:pt x="8368181" y="3501039"/>
                </a:cubicBezTo>
                <a:cubicBezTo>
                  <a:pt x="8373249" y="3502258"/>
                  <a:pt x="8379331" y="3501039"/>
                  <a:pt x="8383385" y="3503173"/>
                </a:cubicBezTo>
                <a:cubicBezTo>
                  <a:pt x="8384398" y="3502563"/>
                  <a:pt x="8386425" y="3501344"/>
                  <a:pt x="8388452" y="3501039"/>
                </a:cubicBezTo>
                <a:cubicBezTo>
                  <a:pt x="8387439" y="3494029"/>
                  <a:pt x="8392506" y="3487933"/>
                  <a:pt x="8399601" y="3481532"/>
                </a:cubicBezTo>
                <a:cubicBezTo>
                  <a:pt x="8377303" y="3487628"/>
                  <a:pt x="8369195" y="3494943"/>
                  <a:pt x="8351965" y="3477569"/>
                </a:cubicBezTo>
                <a:close/>
                <a:moveTo>
                  <a:pt x="6911748" y="3475435"/>
                </a:moveTo>
                <a:cubicBezTo>
                  <a:pt x="6904653" y="3478179"/>
                  <a:pt x="6900599" y="3478788"/>
                  <a:pt x="6893505" y="3481532"/>
                </a:cubicBezTo>
                <a:cubicBezTo>
                  <a:pt x="6897559" y="3487628"/>
                  <a:pt x="6901613" y="3493114"/>
                  <a:pt x="6897559" y="3501954"/>
                </a:cubicBezTo>
                <a:cubicBezTo>
                  <a:pt x="6883369" y="3501954"/>
                  <a:pt x="6873234" y="3501954"/>
                  <a:pt x="6866139" y="3499210"/>
                </a:cubicBezTo>
                <a:cubicBezTo>
                  <a:pt x="6863099" y="3501954"/>
                  <a:pt x="6860058" y="3508355"/>
                  <a:pt x="6856004" y="3511403"/>
                </a:cubicBezTo>
                <a:cubicBezTo>
                  <a:pt x="6856004" y="3514451"/>
                  <a:pt x="6851950" y="3513536"/>
                  <a:pt x="6851950" y="3513536"/>
                </a:cubicBezTo>
                <a:cubicBezTo>
                  <a:pt x="6844855" y="3522376"/>
                  <a:pt x="6841815" y="3531520"/>
                  <a:pt x="6838774" y="3543103"/>
                </a:cubicBezTo>
                <a:cubicBezTo>
                  <a:pt x="6831679" y="3540359"/>
                  <a:pt x="6827625" y="3537616"/>
                  <a:pt x="6824585" y="3531825"/>
                </a:cubicBezTo>
                <a:cubicBezTo>
                  <a:pt x="6824585" y="3531825"/>
                  <a:pt x="6824585" y="3533654"/>
                  <a:pt x="6824585" y="3533654"/>
                </a:cubicBezTo>
                <a:cubicBezTo>
                  <a:pt x="6813436" y="3551333"/>
                  <a:pt x="6796206" y="3566878"/>
                  <a:pt x="6774922" y="3575717"/>
                </a:cubicBezTo>
                <a:cubicBezTo>
                  <a:pt x="6778977" y="3587300"/>
                  <a:pt x="6782017" y="3597968"/>
                  <a:pt x="6785057" y="3609551"/>
                </a:cubicBezTo>
                <a:cubicBezTo>
                  <a:pt x="6798233" y="3558953"/>
                  <a:pt x="6851950" y="3556209"/>
                  <a:pt x="6868167" y="3507135"/>
                </a:cubicBezTo>
                <a:cubicBezTo>
                  <a:pt x="6878301" y="3523595"/>
                  <a:pt x="6863099" y="3540664"/>
                  <a:pt x="6845869" y="3556209"/>
                </a:cubicBezTo>
                <a:cubicBezTo>
                  <a:pt x="6851950" y="3555600"/>
                  <a:pt x="6859045" y="3554685"/>
                  <a:pt x="6866139" y="3555600"/>
                </a:cubicBezTo>
                <a:cubicBezTo>
                  <a:pt x="6880329" y="3581813"/>
                  <a:pt x="6887423" y="3593091"/>
                  <a:pt x="6900599" y="3593091"/>
                </a:cubicBezTo>
                <a:cubicBezTo>
                  <a:pt x="6897559" y="3584252"/>
                  <a:pt x="6873234" y="3572059"/>
                  <a:pt x="6897559" y="3557429"/>
                </a:cubicBezTo>
                <a:cubicBezTo>
                  <a:pt x="6918843" y="3554685"/>
                  <a:pt x="6928978" y="3566573"/>
                  <a:pt x="6925937" y="3590043"/>
                </a:cubicBezTo>
                <a:cubicBezTo>
                  <a:pt x="6928978" y="3590043"/>
                  <a:pt x="6932019" y="3590043"/>
                  <a:pt x="6936073" y="3590043"/>
                </a:cubicBezTo>
                <a:cubicBezTo>
                  <a:pt x="6943167" y="3584252"/>
                  <a:pt x="6943167" y="3566268"/>
                  <a:pt x="6950262" y="3560172"/>
                </a:cubicBezTo>
                <a:cubicBezTo>
                  <a:pt x="6953303" y="3551333"/>
                  <a:pt x="6956343" y="3543408"/>
                  <a:pt x="6956343" y="3531825"/>
                </a:cubicBezTo>
                <a:cubicBezTo>
                  <a:pt x="6939113" y="3525729"/>
                  <a:pt x="6939113" y="3533654"/>
                  <a:pt x="6903639" y="3533654"/>
                </a:cubicBezTo>
                <a:cubicBezTo>
                  <a:pt x="6903639" y="3504392"/>
                  <a:pt x="6911748" y="3490066"/>
                  <a:pt x="6911748" y="3475435"/>
                </a:cubicBezTo>
                <a:close/>
                <a:moveTo>
                  <a:pt x="772834" y="3474521"/>
                </a:moveTo>
                <a:cubicBezTo>
                  <a:pt x="794118" y="3470863"/>
                  <a:pt x="821484" y="3494638"/>
                  <a:pt x="841754" y="3490066"/>
                </a:cubicBezTo>
                <a:cubicBezTo>
                  <a:pt x="837700" y="3544627"/>
                  <a:pt x="784997" y="3480922"/>
                  <a:pt x="754591" y="3490066"/>
                </a:cubicBezTo>
                <a:cubicBezTo>
                  <a:pt x="759659" y="3480922"/>
                  <a:pt x="765740" y="3475740"/>
                  <a:pt x="772834" y="3474521"/>
                </a:cubicBezTo>
                <a:close/>
                <a:moveTo>
                  <a:pt x="8203991" y="3472692"/>
                </a:moveTo>
                <a:cubicBezTo>
                  <a:pt x="8190815" y="3472692"/>
                  <a:pt x="8177639" y="3476655"/>
                  <a:pt x="8165477" y="3481532"/>
                </a:cubicBezTo>
                <a:cubicBezTo>
                  <a:pt x="8165477" y="3483360"/>
                  <a:pt x="8165477" y="3484275"/>
                  <a:pt x="8165477" y="3485494"/>
                </a:cubicBezTo>
                <a:cubicBezTo>
                  <a:pt x="8165477" y="3485494"/>
                  <a:pt x="8166491" y="3485799"/>
                  <a:pt x="8166491" y="3485494"/>
                </a:cubicBezTo>
                <a:cubicBezTo>
                  <a:pt x="8171558" y="3513841"/>
                  <a:pt x="8160409" y="3499515"/>
                  <a:pt x="8152301" y="3497077"/>
                </a:cubicBezTo>
                <a:cubicBezTo>
                  <a:pt x="8151287" y="3497382"/>
                  <a:pt x="8150274" y="3497686"/>
                  <a:pt x="8149261" y="3497991"/>
                </a:cubicBezTo>
                <a:cubicBezTo>
                  <a:pt x="8148247" y="3498906"/>
                  <a:pt x="8145207" y="3500430"/>
                  <a:pt x="8145207" y="3506221"/>
                </a:cubicBezTo>
                <a:cubicBezTo>
                  <a:pt x="8173585" y="3529691"/>
                  <a:pt x="8203991" y="3490066"/>
                  <a:pt x="8227301" y="3494638"/>
                </a:cubicBezTo>
                <a:cubicBezTo>
                  <a:pt x="8230343" y="3490676"/>
                  <a:pt x="8232369" y="3487018"/>
                  <a:pt x="8234397" y="3482446"/>
                </a:cubicBezTo>
                <a:cubicBezTo>
                  <a:pt x="8224261" y="3477569"/>
                  <a:pt x="8215139" y="3472692"/>
                  <a:pt x="8203991" y="3472692"/>
                </a:cubicBezTo>
                <a:close/>
                <a:moveTo>
                  <a:pt x="5646871" y="3471473"/>
                </a:moveTo>
                <a:cubicBezTo>
                  <a:pt x="5646871" y="3496467"/>
                  <a:pt x="5624573" y="3499515"/>
                  <a:pt x="5617478" y="3513536"/>
                </a:cubicBezTo>
                <a:cubicBezTo>
                  <a:pt x="5635721" y="3519023"/>
                  <a:pt x="5649911" y="3526948"/>
                  <a:pt x="5646871" y="3540664"/>
                </a:cubicBezTo>
                <a:cubicBezTo>
                  <a:pt x="5610383" y="3532434"/>
                  <a:pt x="5613424" y="3543712"/>
                  <a:pt x="5585045" y="3518718"/>
                </a:cubicBezTo>
                <a:cubicBezTo>
                  <a:pt x="5585045" y="3515670"/>
                  <a:pt x="5589099" y="3513536"/>
                  <a:pt x="5596194" y="3513536"/>
                </a:cubicBezTo>
                <a:cubicBezTo>
                  <a:pt x="5596194" y="3496772"/>
                  <a:pt x="5628627" y="3476959"/>
                  <a:pt x="5646871" y="3471473"/>
                </a:cubicBezTo>
                <a:close/>
                <a:moveTo>
                  <a:pt x="21189255" y="3470558"/>
                </a:moveTo>
                <a:cubicBezTo>
                  <a:pt x="21221691" y="3480312"/>
                  <a:pt x="21225743" y="3469949"/>
                  <a:pt x="21265271" y="3473302"/>
                </a:cubicBezTo>
                <a:cubicBezTo>
                  <a:pt x="21258175" y="3509269"/>
                  <a:pt x="21207499" y="3493419"/>
                  <a:pt x="21179123" y="3503173"/>
                </a:cubicBezTo>
                <a:cubicBezTo>
                  <a:pt x="21183175" y="3490066"/>
                  <a:pt x="21192299" y="3490066"/>
                  <a:pt x="21189255" y="3470558"/>
                </a:cubicBezTo>
                <a:close/>
                <a:moveTo>
                  <a:pt x="6984721" y="3461109"/>
                </a:moveTo>
                <a:cubicBezTo>
                  <a:pt x="6974587" y="3461109"/>
                  <a:pt x="6960397" y="3463243"/>
                  <a:pt x="6950262" y="3466291"/>
                </a:cubicBezTo>
                <a:cubicBezTo>
                  <a:pt x="6943167" y="3472083"/>
                  <a:pt x="6932019" y="3475435"/>
                  <a:pt x="6925937" y="3478483"/>
                </a:cubicBezTo>
                <a:cubicBezTo>
                  <a:pt x="6939113" y="3490371"/>
                  <a:pt x="6964451" y="3475740"/>
                  <a:pt x="6984721" y="3461109"/>
                </a:cubicBezTo>
                <a:close/>
                <a:moveTo>
                  <a:pt x="8291153" y="3455013"/>
                </a:moveTo>
                <a:cubicBezTo>
                  <a:pt x="8275951" y="3453184"/>
                  <a:pt x="8262775" y="3461414"/>
                  <a:pt x="8254667" y="3475435"/>
                </a:cubicBezTo>
                <a:cubicBezTo>
                  <a:pt x="8268856" y="3479703"/>
                  <a:pt x="8283045" y="3478483"/>
                  <a:pt x="8298249" y="3473302"/>
                </a:cubicBezTo>
                <a:cubicBezTo>
                  <a:pt x="8299262" y="3469949"/>
                  <a:pt x="8300275" y="3465986"/>
                  <a:pt x="8302303" y="3462938"/>
                </a:cubicBezTo>
                <a:cubicBezTo>
                  <a:pt x="8297235" y="3461414"/>
                  <a:pt x="8295208" y="3455623"/>
                  <a:pt x="8291153" y="3455013"/>
                </a:cubicBezTo>
                <a:close/>
                <a:moveTo>
                  <a:pt x="7287765" y="3455013"/>
                </a:moveTo>
                <a:cubicBezTo>
                  <a:pt x="7263441" y="3493114"/>
                  <a:pt x="7225941" y="3445869"/>
                  <a:pt x="7207697" y="3490066"/>
                </a:cubicBezTo>
                <a:cubicBezTo>
                  <a:pt x="7253305" y="3445869"/>
                  <a:pt x="7323239" y="3598578"/>
                  <a:pt x="7287765" y="3513536"/>
                </a:cubicBezTo>
                <a:cubicBezTo>
                  <a:pt x="7297901" y="3513536"/>
                  <a:pt x="7298914" y="3504697"/>
                  <a:pt x="7309049" y="3501954"/>
                </a:cubicBezTo>
                <a:cubicBezTo>
                  <a:pt x="7330333" y="3498906"/>
                  <a:pt x="7340469" y="3510488"/>
                  <a:pt x="7337428" y="3536702"/>
                </a:cubicBezTo>
                <a:cubicBezTo>
                  <a:pt x="7316144" y="3539750"/>
                  <a:pt x="7294860" y="3549199"/>
                  <a:pt x="7287765" y="3569926"/>
                </a:cubicBezTo>
                <a:cubicBezTo>
                  <a:pt x="7326279" y="3566878"/>
                  <a:pt x="7344523" y="3533959"/>
                  <a:pt x="7368847" y="3513536"/>
                </a:cubicBezTo>
                <a:cubicBezTo>
                  <a:pt x="7340469" y="3472387"/>
                  <a:pt x="7263441" y="3505002"/>
                  <a:pt x="7287765" y="3455013"/>
                </a:cubicBezTo>
                <a:close/>
                <a:moveTo>
                  <a:pt x="4246181" y="3455013"/>
                </a:moveTo>
                <a:cubicBezTo>
                  <a:pt x="4221856" y="3493114"/>
                  <a:pt x="4183342" y="3445869"/>
                  <a:pt x="4166112" y="3490066"/>
                </a:cubicBezTo>
                <a:cubicBezTo>
                  <a:pt x="4210707" y="3445869"/>
                  <a:pt x="4281654" y="3598578"/>
                  <a:pt x="4246181" y="3513536"/>
                </a:cubicBezTo>
                <a:cubicBezTo>
                  <a:pt x="4257329" y="3513536"/>
                  <a:pt x="4256315" y="3504697"/>
                  <a:pt x="4263411" y="3501954"/>
                </a:cubicBezTo>
                <a:cubicBezTo>
                  <a:pt x="4287735" y="3498906"/>
                  <a:pt x="4297870" y="3510488"/>
                  <a:pt x="4294829" y="3536702"/>
                </a:cubicBezTo>
                <a:cubicBezTo>
                  <a:pt x="4270505" y="3539750"/>
                  <a:pt x="4253275" y="3549199"/>
                  <a:pt x="4246181" y="3569926"/>
                </a:cubicBezTo>
                <a:cubicBezTo>
                  <a:pt x="4284695" y="3566878"/>
                  <a:pt x="4298883" y="3533959"/>
                  <a:pt x="4326249" y="3513536"/>
                </a:cubicBezTo>
                <a:cubicBezTo>
                  <a:pt x="4298883" y="3472387"/>
                  <a:pt x="4221856" y="3505002"/>
                  <a:pt x="4246181" y="3455013"/>
                </a:cubicBezTo>
                <a:close/>
                <a:moveTo>
                  <a:pt x="21623551" y="3452803"/>
                </a:moveTo>
                <a:cubicBezTo>
                  <a:pt x="21625325" y="3452041"/>
                  <a:pt x="21627099" y="3452270"/>
                  <a:pt x="21629127" y="3453184"/>
                </a:cubicBezTo>
                <a:cubicBezTo>
                  <a:pt x="21641287" y="3458671"/>
                  <a:pt x="21654463" y="3492505"/>
                  <a:pt x="21650411" y="3516584"/>
                </a:cubicBezTo>
                <a:cubicBezTo>
                  <a:pt x="21604803" y="3513536"/>
                  <a:pt x="21659531" y="3461109"/>
                  <a:pt x="21617979" y="3458366"/>
                </a:cubicBezTo>
                <a:cubicBezTo>
                  <a:pt x="21620005" y="3455318"/>
                  <a:pt x="21621779" y="3453565"/>
                  <a:pt x="21623551" y="3452803"/>
                </a:cubicBezTo>
                <a:close/>
                <a:moveTo>
                  <a:pt x="7887771" y="3443431"/>
                </a:moveTo>
                <a:cubicBezTo>
                  <a:pt x="7893853" y="3480922"/>
                  <a:pt x="7873582" y="3490066"/>
                  <a:pt x="7843176" y="3490066"/>
                </a:cubicBezTo>
                <a:cubicBezTo>
                  <a:pt x="7843176" y="3468730"/>
                  <a:pt x="7897907" y="3481836"/>
                  <a:pt x="7861419" y="3455013"/>
                </a:cubicBezTo>
                <a:cubicBezTo>
                  <a:pt x="7864460" y="3444345"/>
                  <a:pt x="7877636" y="3446174"/>
                  <a:pt x="7887771" y="3443431"/>
                </a:cubicBezTo>
                <a:close/>
                <a:moveTo>
                  <a:pt x="6986242" y="3436992"/>
                </a:moveTo>
                <a:cubicBezTo>
                  <a:pt x="6983708" y="3437792"/>
                  <a:pt x="6981174" y="3439316"/>
                  <a:pt x="6977627" y="3440687"/>
                </a:cubicBezTo>
                <a:cubicBezTo>
                  <a:pt x="6981681" y="3452575"/>
                  <a:pt x="6991817" y="3446479"/>
                  <a:pt x="6994857" y="3437639"/>
                </a:cubicBezTo>
                <a:cubicBezTo>
                  <a:pt x="6991310" y="3436115"/>
                  <a:pt x="6988776" y="3436191"/>
                  <a:pt x="6986242" y="3436992"/>
                </a:cubicBezTo>
                <a:close/>
                <a:moveTo>
                  <a:pt x="3943137" y="3436420"/>
                </a:moveTo>
                <a:cubicBezTo>
                  <a:pt x="3923880" y="3441297"/>
                  <a:pt x="3906650" y="3474216"/>
                  <a:pt x="3883339" y="3478483"/>
                </a:cubicBezTo>
                <a:cubicBezTo>
                  <a:pt x="3900569" y="3493114"/>
                  <a:pt x="3942123" y="3461109"/>
                  <a:pt x="3962394" y="3443431"/>
                </a:cubicBezTo>
                <a:cubicBezTo>
                  <a:pt x="3956313" y="3437030"/>
                  <a:pt x="3950231" y="3434896"/>
                  <a:pt x="3943137" y="3436420"/>
                </a:cubicBezTo>
                <a:close/>
                <a:moveTo>
                  <a:pt x="8306357" y="3435506"/>
                </a:moveTo>
                <a:cubicBezTo>
                  <a:pt x="8304329" y="3435506"/>
                  <a:pt x="8303316" y="3436420"/>
                  <a:pt x="8301289" y="3436420"/>
                </a:cubicBezTo>
                <a:cubicBezTo>
                  <a:pt x="8305343" y="3439163"/>
                  <a:pt x="8309397" y="3440687"/>
                  <a:pt x="8316492" y="3441602"/>
                </a:cubicBezTo>
                <a:cubicBezTo>
                  <a:pt x="8313451" y="3440382"/>
                  <a:pt x="8309397" y="3436115"/>
                  <a:pt x="8306357" y="3435506"/>
                </a:cubicBezTo>
                <a:close/>
                <a:moveTo>
                  <a:pt x="21254123" y="3425447"/>
                </a:moveTo>
                <a:cubicBezTo>
                  <a:pt x="21275407" y="3425447"/>
                  <a:pt x="21286555" y="3438858"/>
                  <a:pt x="21286555" y="3471473"/>
                </a:cubicBezTo>
                <a:cubicBezTo>
                  <a:pt x="21264259" y="3468120"/>
                  <a:pt x="21261219" y="3441602"/>
                  <a:pt x="21254123" y="3425447"/>
                </a:cubicBezTo>
                <a:close/>
                <a:moveTo>
                  <a:pt x="544792" y="3416303"/>
                </a:moveTo>
                <a:cubicBezTo>
                  <a:pt x="582292" y="3407768"/>
                  <a:pt x="566076" y="3458366"/>
                  <a:pt x="592428" y="3461109"/>
                </a:cubicBezTo>
                <a:cubicBezTo>
                  <a:pt x="589387" y="3480617"/>
                  <a:pt x="572157" y="3466596"/>
                  <a:pt x="575197" y="3449832"/>
                </a:cubicBezTo>
                <a:cubicBezTo>
                  <a:pt x="565062" y="3458366"/>
                  <a:pt x="551886" y="3461109"/>
                  <a:pt x="534656" y="3461109"/>
                </a:cubicBezTo>
                <a:cubicBezTo>
                  <a:pt x="551886" y="3438554"/>
                  <a:pt x="527562" y="3438554"/>
                  <a:pt x="544792" y="3416303"/>
                </a:cubicBezTo>
                <a:close/>
                <a:moveTo>
                  <a:pt x="2490757" y="3411731"/>
                </a:moveTo>
                <a:cubicBezTo>
                  <a:pt x="2494811" y="3412645"/>
                  <a:pt x="2500893" y="3414474"/>
                  <a:pt x="2505960" y="3418132"/>
                </a:cubicBezTo>
                <a:lnTo>
                  <a:pt x="2505960" y="3453184"/>
                </a:lnTo>
                <a:cubicBezTo>
                  <a:pt x="2473527" y="3453184"/>
                  <a:pt x="2464406" y="3417827"/>
                  <a:pt x="2481636" y="3412340"/>
                </a:cubicBezTo>
                <a:cubicBezTo>
                  <a:pt x="2483663" y="3411121"/>
                  <a:pt x="2486703" y="3410816"/>
                  <a:pt x="2490757" y="3411731"/>
                </a:cubicBezTo>
                <a:close/>
                <a:moveTo>
                  <a:pt x="7166143" y="3407768"/>
                </a:moveTo>
                <a:cubicBezTo>
                  <a:pt x="7159047" y="3437334"/>
                  <a:pt x="7179318" y="3428800"/>
                  <a:pt x="7186413" y="3437639"/>
                </a:cubicBezTo>
                <a:cubicBezTo>
                  <a:pt x="7193507" y="3431848"/>
                  <a:pt x="7201615" y="3428495"/>
                  <a:pt x="7214791" y="3428495"/>
                </a:cubicBezTo>
                <a:cubicBezTo>
                  <a:pt x="7214791" y="3425447"/>
                  <a:pt x="7218845" y="3426057"/>
                  <a:pt x="7218845" y="3420265"/>
                </a:cubicBezTo>
                <a:cubicBezTo>
                  <a:pt x="7190467" y="3431848"/>
                  <a:pt x="7190467" y="3405025"/>
                  <a:pt x="7166143" y="3407768"/>
                </a:cubicBezTo>
                <a:close/>
                <a:moveTo>
                  <a:pt x="4123544" y="3407768"/>
                </a:moveTo>
                <a:cubicBezTo>
                  <a:pt x="4113409" y="3445869"/>
                  <a:pt x="4159017" y="3416912"/>
                  <a:pt x="4144828" y="3455013"/>
                </a:cubicBezTo>
                <a:cubicBezTo>
                  <a:pt x="4166112" y="3458061"/>
                  <a:pt x="4176247" y="3446479"/>
                  <a:pt x="4176247" y="3420265"/>
                </a:cubicBezTo>
                <a:cubicBezTo>
                  <a:pt x="4144828" y="3431848"/>
                  <a:pt x="4147869" y="3405025"/>
                  <a:pt x="4123544" y="3407768"/>
                </a:cubicBezTo>
                <a:close/>
                <a:moveTo>
                  <a:pt x="3029952" y="3407768"/>
                </a:moveTo>
                <a:cubicBezTo>
                  <a:pt x="3037047" y="3429105"/>
                  <a:pt x="3057317" y="3437639"/>
                  <a:pt x="3088736" y="3431543"/>
                </a:cubicBezTo>
                <a:cubicBezTo>
                  <a:pt x="3064412" y="3458976"/>
                  <a:pt x="2997519" y="3461719"/>
                  <a:pt x="2948870" y="3443431"/>
                </a:cubicBezTo>
                <a:cubicBezTo>
                  <a:pt x="2963059" y="3419351"/>
                  <a:pt x="3018803" y="3438249"/>
                  <a:pt x="3029952" y="3407768"/>
                </a:cubicBezTo>
                <a:close/>
                <a:moveTo>
                  <a:pt x="2165416" y="3407768"/>
                </a:moveTo>
                <a:cubicBezTo>
                  <a:pt x="2161362" y="3457757"/>
                  <a:pt x="2243458" y="3410207"/>
                  <a:pt x="2253593" y="3440687"/>
                </a:cubicBezTo>
                <a:cubicBezTo>
                  <a:pt x="2257647" y="3460195"/>
                  <a:pt x="2195822" y="3460500"/>
                  <a:pt x="2223187" y="3474521"/>
                </a:cubicBezTo>
                <a:cubicBezTo>
                  <a:pt x="2192782" y="3507745"/>
                  <a:pt x="2171498" y="3429714"/>
                  <a:pt x="2116767" y="3451965"/>
                </a:cubicBezTo>
                <a:cubicBezTo>
                  <a:pt x="2120821" y="3424228"/>
                  <a:pt x="2148186" y="3419046"/>
                  <a:pt x="2165416" y="3407768"/>
                </a:cubicBezTo>
                <a:close/>
                <a:moveTo>
                  <a:pt x="2848531" y="3403806"/>
                </a:moveTo>
                <a:cubicBezTo>
                  <a:pt x="2855626" y="3403501"/>
                  <a:pt x="2863734" y="3406244"/>
                  <a:pt x="2872856" y="3415083"/>
                </a:cubicBezTo>
                <a:cubicBezTo>
                  <a:pt x="2872856" y="3438249"/>
                  <a:pt x="2847518" y="3438858"/>
                  <a:pt x="2844477" y="3462329"/>
                </a:cubicBezTo>
                <a:cubicBezTo>
                  <a:pt x="2817112" y="3440382"/>
                  <a:pt x="2827247" y="3405330"/>
                  <a:pt x="2848531" y="3403806"/>
                </a:cubicBezTo>
                <a:close/>
                <a:moveTo>
                  <a:pt x="8320546" y="3396795"/>
                </a:moveTo>
                <a:cubicBezTo>
                  <a:pt x="8284059" y="3396795"/>
                  <a:pt x="8251627" y="3392832"/>
                  <a:pt x="8241491" y="3426361"/>
                </a:cubicBezTo>
                <a:cubicBezTo>
                  <a:pt x="8266829" y="3418741"/>
                  <a:pt x="8292167" y="3408378"/>
                  <a:pt x="8320546" y="3399843"/>
                </a:cubicBezTo>
                <a:close/>
                <a:moveTo>
                  <a:pt x="8170545" y="3394661"/>
                </a:moveTo>
                <a:cubicBezTo>
                  <a:pt x="8140139" y="3420875"/>
                  <a:pt x="8103652" y="3426666"/>
                  <a:pt x="8079327" y="3445869"/>
                </a:cubicBezTo>
                <a:cubicBezTo>
                  <a:pt x="8099598" y="3448003"/>
                  <a:pt x="8121895" y="3452270"/>
                  <a:pt x="8145207" y="3442821"/>
                </a:cubicBezTo>
                <a:cubicBezTo>
                  <a:pt x="8145207" y="3449222"/>
                  <a:pt x="8150274" y="3449527"/>
                  <a:pt x="8151287" y="3453794"/>
                </a:cubicBezTo>
                <a:cubicBezTo>
                  <a:pt x="8151287" y="3452880"/>
                  <a:pt x="8153315" y="3452270"/>
                  <a:pt x="8152301" y="3451051"/>
                </a:cubicBezTo>
                <a:cubicBezTo>
                  <a:pt x="8185747" y="3465986"/>
                  <a:pt x="8211085" y="3463243"/>
                  <a:pt x="8234397" y="3453184"/>
                </a:cubicBezTo>
                <a:cubicBezTo>
                  <a:pt x="8217167" y="3456842"/>
                  <a:pt x="8197909" y="3457452"/>
                  <a:pt x="8172571" y="3445869"/>
                </a:cubicBezTo>
                <a:cubicBezTo>
                  <a:pt x="8172571" y="3439468"/>
                  <a:pt x="8171558" y="3429714"/>
                  <a:pt x="8170545" y="3423313"/>
                </a:cubicBezTo>
                <a:cubicBezTo>
                  <a:pt x="8176625" y="3403196"/>
                  <a:pt x="8183720" y="3429409"/>
                  <a:pt x="8181693" y="3445869"/>
                </a:cubicBezTo>
                <a:cubicBezTo>
                  <a:pt x="8190815" y="3441907"/>
                  <a:pt x="8202977" y="3437944"/>
                  <a:pt x="8213113" y="3434591"/>
                </a:cubicBezTo>
                <a:cubicBezTo>
                  <a:pt x="8197909" y="3420875"/>
                  <a:pt x="8201963" y="3394661"/>
                  <a:pt x="8170545" y="3394661"/>
                </a:cubicBezTo>
                <a:close/>
                <a:moveTo>
                  <a:pt x="332965" y="3387651"/>
                </a:moveTo>
                <a:cubicBezTo>
                  <a:pt x="348168" y="3386432"/>
                  <a:pt x="365398" y="3391308"/>
                  <a:pt x="376547" y="3394661"/>
                </a:cubicBezTo>
                <a:cubicBezTo>
                  <a:pt x="376547" y="3431238"/>
                  <a:pt x="330938" y="3418132"/>
                  <a:pt x="301546" y="3418132"/>
                </a:cubicBezTo>
                <a:cubicBezTo>
                  <a:pt x="304587" y="3396795"/>
                  <a:pt x="317763" y="3388870"/>
                  <a:pt x="332965" y="3387651"/>
                </a:cubicBezTo>
                <a:close/>
                <a:moveTo>
                  <a:pt x="5327611" y="3380335"/>
                </a:moveTo>
                <a:cubicBezTo>
                  <a:pt x="5344840" y="3380335"/>
                  <a:pt x="5354975" y="3390089"/>
                  <a:pt x="5359029" y="3414169"/>
                </a:cubicBezTo>
                <a:cubicBezTo>
                  <a:pt x="5338759" y="3408073"/>
                  <a:pt x="5335719" y="3407768"/>
                  <a:pt x="5318489" y="3416912"/>
                </a:cubicBezTo>
                <a:lnTo>
                  <a:pt x="5315448" y="3389480"/>
                </a:lnTo>
                <a:cubicBezTo>
                  <a:pt x="5324569" y="3398624"/>
                  <a:pt x="5327611" y="3395576"/>
                  <a:pt x="5327611" y="3380335"/>
                </a:cubicBezTo>
                <a:close/>
                <a:moveTo>
                  <a:pt x="7205670" y="3375458"/>
                </a:moveTo>
                <a:cubicBezTo>
                  <a:pt x="7197561" y="3376373"/>
                  <a:pt x="7189453" y="3376982"/>
                  <a:pt x="7181345" y="3378202"/>
                </a:cubicBezTo>
                <a:cubicBezTo>
                  <a:pt x="7187427" y="3383993"/>
                  <a:pt x="7195535" y="3385822"/>
                  <a:pt x="7205670" y="3386432"/>
                </a:cubicBezTo>
                <a:close/>
                <a:moveTo>
                  <a:pt x="5470517" y="3372106"/>
                </a:moveTo>
                <a:cubicBezTo>
                  <a:pt x="5495855" y="3368448"/>
                  <a:pt x="5502950" y="3390699"/>
                  <a:pt x="5531329" y="3376068"/>
                </a:cubicBezTo>
                <a:cubicBezTo>
                  <a:pt x="5531329" y="3409292"/>
                  <a:pt x="5466463" y="3419960"/>
                  <a:pt x="5470517" y="3372106"/>
                </a:cubicBezTo>
                <a:close/>
                <a:moveTo>
                  <a:pt x="1962917" y="3364042"/>
                </a:moveTo>
                <a:cubicBezTo>
                  <a:pt x="1976648" y="3363799"/>
                  <a:pt x="1991597" y="3364333"/>
                  <a:pt x="2008320" y="3365095"/>
                </a:cubicBezTo>
                <a:cubicBezTo>
                  <a:pt x="1994131" y="3398319"/>
                  <a:pt x="1934333" y="3374849"/>
                  <a:pt x="1927238" y="3414169"/>
                </a:cubicBezTo>
                <a:cubicBezTo>
                  <a:pt x="1934333" y="3450441"/>
                  <a:pt x="1948522" y="3401977"/>
                  <a:pt x="1968793" y="3414169"/>
                </a:cubicBezTo>
                <a:cubicBezTo>
                  <a:pt x="1941428" y="3462633"/>
                  <a:pt x="1898860" y="3405025"/>
                  <a:pt x="1857305" y="3401977"/>
                </a:cubicBezTo>
                <a:cubicBezTo>
                  <a:pt x="1891512" y="3372486"/>
                  <a:pt x="1921727" y="3364771"/>
                  <a:pt x="1962917" y="3364042"/>
                </a:cubicBezTo>
                <a:close/>
                <a:moveTo>
                  <a:pt x="500197" y="3358694"/>
                </a:moveTo>
                <a:cubicBezTo>
                  <a:pt x="521481" y="3352598"/>
                  <a:pt x="524522" y="3365095"/>
                  <a:pt x="538711" y="3370886"/>
                </a:cubicBezTo>
                <a:cubicBezTo>
                  <a:pt x="517427" y="3382774"/>
                  <a:pt x="511345" y="3415388"/>
                  <a:pt x="490061" y="3427276"/>
                </a:cubicBezTo>
                <a:cubicBezTo>
                  <a:pt x="490061" y="3451051"/>
                  <a:pt x="518440" y="3442516"/>
                  <a:pt x="511345" y="3475435"/>
                </a:cubicBezTo>
                <a:lnTo>
                  <a:pt x="478913" y="3475435"/>
                </a:lnTo>
                <a:cubicBezTo>
                  <a:pt x="482967" y="3496162"/>
                  <a:pt x="497156" y="3502258"/>
                  <a:pt x="518440" y="3499210"/>
                </a:cubicBezTo>
                <a:cubicBezTo>
                  <a:pt x="490061" y="3543712"/>
                  <a:pt x="460669" y="3433067"/>
                  <a:pt x="429250" y="3486713"/>
                </a:cubicBezTo>
                <a:cubicBezTo>
                  <a:pt x="415061" y="3465986"/>
                  <a:pt x="393777" y="3455013"/>
                  <a:pt x="365398" y="3451965"/>
                </a:cubicBezTo>
                <a:cubicBezTo>
                  <a:pt x="372493" y="3413255"/>
                  <a:pt x="426210" y="3442516"/>
                  <a:pt x="397831" y="3394661"/>
                </a:cubicBezTo>
                <a:cubicBezTo>
                  <a:pt x="426210" y="3421484"/>
                  <a:pt x="475872" y="3386127"/>
                  <a:pt x="490061" y="3403806"/>
                </a:cubicBezTo>
                <a:cubicBezTo>
                  <a:pt x="517427" y="3394966"/>
                  <a:pt x="474859" y="3373630"/>
                  <a:pt x="500197" y="3358694"/>
                </a:cubicBezTo>
                <a:close/>
                <a:moveTo>
                  <a:pt x="7670877" y="3355951"/>
                </a:moveTo>
                <a:cubicBezTo>
                  <a:pt x="7677972" y="3352903"/>
                  <a:pt x="7677972" y="3358999"/>
                  <a:pt x="7677972" y="3365095"/>
                </a:cubicBezTo>
                <a:lnTo>
                  <a:pt x="7693175" y="3361742"/>
                </a:lnTo>
                <a:cubicBezTo>
                  <a:pt x="7693175" y="3373934"/>
                  <a:pt x="7682026" y="3377592"/>
                  <a:pt x="7682026" y="3392832"/>
                </a:cubicBezTo>
                <a:cubicBezTo>
                  <a:pt x="7703310" y="3389784"/>
                  <a:pt x="7707364" y="3362047"/>
                  <a:pt x="7735743" y="3368143"/>
                </a:cubicBezTo>
                <a:cubicBezTo>
                  <a:pt x="7732702" y="3377287"/>
                  <a:pt x="7731689" y="3389480"/>
                  <a:pt x="7731689" y="3404720"/>
                </a:cubicBezTo>
                <a:cubicBezTo>
                  <a:pt x="7724594" y="3404720"/>
                  <a:pt x="7724594" y="3395576"/>
                  <a:pt x="7724594" y="3389480"/>
                </a:cubicBezTo>
                <a:cubicBezTo>
                  <a:pt x="7689121" y="3395576"/>
                  <a:pt x="7682026" y="3416607"/>
                  <a:pt x="7652634" y="3395576"/>
                </a:cubicBezTo>
                <a:cubicBezTo>
                  <a:pt x="7649593" y="3371191"/>
                  <a:pt x="7677972" y="3383079"/>
                  <a:pt x="7670877" y="3355951"/>
                </a:cubicBezTo>
                <a:close/>
                <a:moveTo>
                  <a:pt x="21876427" y="3343454"/>
                </a:moveTo>
                <a:cubicBezTo>
                  <a:pt x="21880479" y="3368753"/>
                  <a:pt x="21859195" y="3377592"/>
                  <a:pt x="21837911" y="3380335"/>
                </a:cubicBezTo>
                <a:cubicBezTo>
                  <a:pt x="21841967" y="3344063"/>
                  <a:pt x="21855143" y="3363266"/>
                  <a:pt x="21876427" y="3343454"/>
                </a:cubicBezTo>
                <a:close/>
                <a:moveTo>
                  <a:pt x="8186761" y="3339186"/>
                </a:moveTo>
                <a:cubicBezTo>
                  <a:pt x="8180679" y="3343149"/>
                  <a:pt x="8172571" y="3346806"/>
                  <a:pt x="8165477" y="3350769"/>
                </a:cubicBezTo>
                <a:cubicBezTo>
                  <a:pt x="8163450" y="3355036"/>
                  <a:pt x="8162436" y="3358999"/>
                  <a:pt x="8163450" y="3366924"/>
                </a:cubicBezTo>
                <a:cubicBezTo>
                  <a:pt x="8167504" y="3391004"/>
                  <a:pt x="8219193" y="3376678"/>
                  <a:pt x="8216153" y="3346806"/>
                </a:cubicBezTo>
                <a:cubicBezTo>
                  <a:pt x="8210072" y="3344063"/>
                  <a:pt x="8197909" y="3339796"/>
                  <a:pt x="8186761" y="3339186"/>
                </a:cubicBezTo>
                <a:close/>
                <a:moveTo>
                  <a:pt x="8036759" y="3336443"/>
                </a:moveTo>
                <a:cubicBezTo>
                  <a:pt x="8024597" y="3337662"/>
                  <a:pt x="8013448" y="3338272"/>
                  <a:pt x="8002299" y="3342234"/>
                </a:cubicBezTo>
                <a:cubicBezTo>
                  <a:pt x="8002299" y="3340101"/>
                  <a:pt x="8002299" y="3340406"/>
                  <a:pt x="8002299" y="3338272"/>
                </a:cubicBezTo>
                <a:cubicBezTo>
                  <a:pt x="7991151" y="3347721"/>
                  <a:pt x="7978989" y="3355951"/>
                  <a:pt x="7970880" y="3366924"/>
                </a:cubicBezTo>
                <a:cubicBezTo>
                  <a:pt x="7977975" y="3378811"/>
                  <a:pt x="7992164" y="3382469"/>
                  <a:pt x="8002299" y="3391613"/>
                </a:cubicBezTo>
                <a:cubicBezTo>
                  <a:pt x="8012435" y="3376678"/>
                  <a:pt x="8020543" y="3358694"/>
                  <a:pt x="8040813" y="3352598"/>
                </a:cubicBezTo>
                <a:cubicBezTo>
                  <a:pt x="8041827" y="3347111"/>
                  <a:pt x="8038787" y="3341625"/>
                  <a:pt x="8036759" y="3336443"/>
                </a:cubicBezTo>
                <a:close/>
                <a:moveTo>
                  <a:pt x="21432503" y="3331566"/>
                </a:moveTo>
                <a:cubicBezTo>
                  <a:pt x="21434531" y="3330956"/>
                  <a:pt x="21437571" y="3332785"/>
                  <a:pt x="21439599" y="3334309"/>
                </a:cubicBezTo>
                <a:cubicBezTo>
                  <a:pt x="21445679" y="3337967"/>
                  <a:pt x="21451759" y="3343454"/>
                  <a:pt x="21458855" y="3339186"/>
                </a:cubicBezTo>
                <a:cubicBezTo>
                  <a:pt x="21451759" y="3350464"/>
                  <a:pt x="21451759" y="3369972"/>
                  <a:pt x="21455815" y="3389480"/>
                </a:cubicBezTo>
                <a:cubicBezTo>
                  <a:pt x="21443651" y="3381250"/>
                  <a:pt x="21436555" y="3366924"/>
                  <a:pt x="21420339" y="3366924"/>
                </a:cubicBezTo>
                <a:cubicBezTo>
                  <a:pt x="21416287" y="3355646"/>
                  <a:pt x="21450747" y="3344368"/>
                  <a:pt x="21427435" y="3341625"/>
                </a:cubicBezTo>
                <a:cubicBezTo>
                  <a:pt x="21428447" y="3335224"/>
                  <a:pt x="21430475" y="3332176"/>
                  <a:pt x="21432503" y="3331566"/>
                </a:cubicBezTo>
                <a:close/>
                <a:moveTo>
                  <a:pt x="21467975" y="3326080"/>
                </a:moveTo>
                <a:cubicBezTo>
                  <a:pt x="21478111" y="3329128"/>
                  <a:pt x="21474059" y="3356865"/>
                  <a:pt x="21496355" y="3341625"/>
                </a:cubicBezTo>
                <a:cubicBezTo>
                  <a:pt x="21492299" y="3353817"/>
                  <a:pt x="21488247" y="3368448"/>
                  <a:pt x="21492299" y="3389480"/>
                </a:cubicBezTo>
                <a:cubicBezTo>
                  <a:pt x="21485207" y="3362352"/>
                  <a:pt x="21452775" y="3350464"/>
                  <a:pt x="21467975" y="3326080"/>
                </a:cubicBezTo>
                <a:close/>
                <a:moveTo>
                  <a:pt x="8244531" y="3324251"/>
                </a:moveTo>
                <a:cubicBezTo>
                  <a:pt x="8247572" y="3326689"/>
                  <a:pt x="8249599" y="3331261"/>
                  <a:pt x="8252640" y="3333090"/>
                </a:cubicBezTo>
                <a:cubicBezTo>
                  <a:pt x="8257707" y="3331871"/>
                  <a:pt x="8259735" y="3329128"/>
                  <a:pt x="8264802" y="3328213"/>
                </a:cubicBezTo>
                <a:cubicBezTo>
                  <a:pt x="8257707" y="3323336"/>
                  <a:pt x="8251627" y="3324860"/>
                  <a:pt x="8244531" y="3324251"/>
                </a:cubicBezTo>
                <a:close/>
                <a:moveTo>
                  <a:pt x="8364127" y="3310534"/>
                </a:moveTo>
                <a:cubicBezTo>
                  <a:pt x="8364127" y="3315716"/>
                  <a:pt x="8362101" y="3319374"/>
                  <a:pt x="8359060" y="3324251"/>
                </a:cubicBezTo>
                <a:cubicBezTo>
                  <a:pt x="8363114" y="3323336"/>
                  <a:pt x="8366155" y="3323031"/>
                  <a:pt x="8369195" y="3322117"/>
                </a:cubicBezTo>
                <a:cubicBezTo>
                  <a:pt x="8368181" y="3317850"/>
                  <a:pt x="8365141" y="3314802"/>
                  <a:pt x="8364127" y="3310534"/>
                </a:cubicBezTo>
                <a:close/>
                <a:moveTo>
                  <a:pt x="5902279" y="3299561"/>
                </a:moveTo>
                <a:cubicBezTo>
                  <a:pt x="5902279" y="3300476"/>
                  <a:pt x="5903292" y="3301695"/>
                  <a:pt x="5903292" y="3302609"/>
                </a:cubicBezTo>
                <a:cubicBezTo>
                  <a:pt x="5903292" y="3301390"/>
                  <a:pt x="5901265" y="3301695"/>
                  <a:pt x="5901265" y="3300171"/>
                </a:cubicBezTo>
                <a:cubicBezTo>
                  <a:pt x="5901265" y="3300171"/>
                  <a:pt x="5902279" y="3299561"/>
                  <a:pt x="5902279" y="3299561"/>
                </a:cubicBezTo>
                <a:close/>
                <a:moveTo>
                  <a:pt x="2285012" y="3298342"/>
                </a:moveTo>
                <a:cubicBezTo>
                  <a:pt x="2325553" y="3326384"/>
                  <a:pt x="2362040" y="3313887"/>
                  <a:pt x="2409676" y="3298342"/>
                </a:cubicBezTo>
                <a:cubicBezTo>
                  <a:pt x="2409676" y="3313887"/>
                  <a:pt x="2412716" y="3319679"/>
                  <a:pt x="2419811" y="3323031"/>
                </a:cubicBezTo>
                <a:cubicBezTo>
                  <a:pt x="2412716" y="3357170"/>
                  <a:pt x="2389405" y="3313582"/>
                  <a:pt x="2372175" y="3323031"/>
                </a:cubicBezTo>
                <a:cubicBezTo>
                  <a:pt x="2358999" y="3326080"/>
                  <a:pt x="2369135" y="3357780"/>
                  <a:pt x="2351905" y="3361132"/>
                </a:cubicBezTo>
                <a:cubicBezTo>
                  <a:pt x="2376229" y="3413864"/>
                  <a:pt x="2379270" y="3379116"/>
                  <a:pt x="2399540" y="3419351"/>
                </a:cubicBezTo>
                <a:cubicBezTo>
                  <a:pt x="2354945" y="3425447"/>
                  <a:pt x="2327580" y="3410207"/>
                  <a:pt x="2301229" y="3394661"/>
                </a:cubicBezTo>
                <a:cubicBezTo>
                  <a:pt x="2311364" y="3373020"/>
                  <a:pt x="2325553" y="3348331"/>
                  <a:pt x="2341769" y="3370277"/>
                </a:cubicBezTo>
                <a:cubicBezTo>
                  <a:pt x="2351905" y="3326689"/>
                  <a:pt x="2308323" y="3347721"/>
                  <a:pt x="2305283" y="3323031"/>
                </a:cubicBezTo>
                <a:cubicBezTo>
                  <a:pt x="2281972" y="3326080"/>
                  <a:pt x="2298188" y="3382164"/>
                  <a:pt x="2295147" y="3407158"/>
                </a:cubicBezTo>
                <a:cubicBezTo>
                  <a:pt x="2280958" y="3425752"/>
                  <a:pt x="2237377" y="3425752"/>
                  <a:pt x="2224201" y="3407158"/>
                </a:cubicBezTo>
                <a:cubicBezTo>
                  <a:pt x="2214066" y="3379116"/>
                  <a:pt x="2250552" y="3361132"/>
                  <a:pt x="2227241" y="3361132"/>
                </a:cubicBezTo>
                <a:cubicBezTo>
                  <a:pt x="2247512" y="3342539"/>
                  <a:pt x="2280958" y="3341625"/>
                  <a:pt x="2285012" y="3298342"/>
                </a:cubicBezTo>
                <a:close/>
                <a:moveTo>
                  <a:pt x="8361087" y="3292246"/>
                </a:moveTo>
                <a:cubicBezTo>
                  <a:pt x="8362101" y="3298037"/>
                  <a:pt x="8364127" y="3301390"/>
                  <a:pt x="8363114" y="3307791"/>
                </a:cubicBezTo>
                <a:cubicBezTo>
                  <a:pt x="8372235" y="3309925"/>
                  <a:pt x="8381357" y="3312973"/>
                  <a:pt x="8390479" y="3315716"/>
                </a:cubicBezTo>
                <a:cubicBezTo>
                  <a:pt x="8393520" y="3314497"/>
                  <a:pt x="8395547" y="3315411"/>
                  <a:pt x="8399601" y="3313887"/>
                </a:cubicBezTo>
                <a:cubicBezTo>
                  <a:pt x="8387439" y="3296818"/>
                  <a:pt x="8375276" y="3293770"/>
                  <a:pt x="8361087" y="3292246"/>
                </a:cubicBezTo>
                <a:close/>
                <a:moveTo>
                  <a:pt x="2079267" y="3289198"/>
                </a:moveTo>
                <a:cubicBezTo>
                  <a:pt x="2096497" y="3343758"/>
                  <a:pt x="2170484" y="3295904"/>
                  <a:pt x="2202917" y="3338272"/>
                </a:cubicBezTo>
                <a:cubicBezTo>
                  <a:pt x="2198863" y="3377897"/>
                  <a:pt x="2202917" y="3398624"/>
                  <a:pt x="2192782" y="3407768"/>
                </a:cubicBezTo>
                <a:cubicBezTo>
                  <a:pt x="2171498" y="3380640"/>
                  <a:pt x="2170484" y="3392832"/>
                  <a:pt x="2149200" y="3338272"/>
                </a:cubicBezTo>
                <a:cubicBezTo>
                  <a:pt x="2103591" y="3371801"/>
                  <a:pt x="2083321" y="3343758"/>
                  <a:pt x="2029604" y="3361742"/>
                </a:cubicBezTo>
                <a:cubicBezTo>
                  <a:pt x="2019469" y="3346806"/>
                  <a:pt x="2029604" y="3298952"/>
                  <a:pt x="2008320" y="3326080"/>
                </a:cubicBezTo>
                <a:cubicBezTo>
                  <a:pt x="1975887" y="3271519"/>
                  <a:pt x="2068118" y="3310534"/>
                  <a:pt x="2079267" y="3289198"/>
                </a:cubicBezTo>
                <a:close/>
                <a:moveTo>
                  <a:pt x="5928630" y="3280054"/>
                </a:moveTo>
                <a:cubicBezTo>
                  <a:pt x="5925589" y="3294075"/>
                  <a:pt x="5915454" y="3298952"/>
                  <a:pt x="5902279" y="3299561"/>
                </a:cubicBezTo>
                <a:cubicBezTo>
                  <a:pt x="5905319" y="3289198"/>
                  <a:pt x="5914441" y="3280054"/>
                  <a:pt x="5928630" y="3280054"/>
                </a:cubicBezTo>
                <a:close/>
                <a:moveTo>
                  <a:pt x="21212567" y="3277005"/>
                </a:moveTo>
                <a:cubicBezTo>
                  <a:pt x="21233851" y="3279749"/>
                  <a:pt x="21232839" y="3316021"/>
                  <a:pt x="21251083" y="3319069"/>
                </a:cubicBezTo>
                <a:cubicBezTo>
                  <a:pt x="21251083" y="3312973"/>
                  <a:pt x="21254123" y="3309925"/>
                  <a:pt x="21258175" y="3309925"/>
                </a:cubicBezTo>
                <a:cubicBezTo>
                  <a:pt x="21254123" y="3291941"/>
                  <a:pt x="21229799" y="3303829"/>
                  <a:pt x="21232839" y="3277005"/>
                </a:cubicBezTo>
                <a:cubicBezTo>
                  <a:pt x="21264259" y="3303829"/>
                  <a:pt x="21312907" y="3301085"/>
                  <a:pt x="21347367" y="3319069"/>
                </a:cubicBezTo>
                <a:cubicBezTo>
                  <a:pt x="21360543" y="3312973"/>
                  <a:pt x="21360543" y="3288893"/>
                  <a:pt x="21374731" y="3280054"/>
                </a:cubicBezTo>
                <a:cubicBezTo>
                  <a:pt x="21381827" y="3283102"/>
                  <a:pt x="21377771" y="3289198"/>
                  <a:pt x="21374731" y="3289198"/>
                </a:cubicBezTo>
                <a:cubicBezTo>
                  <a:pt x="21377771" y="3312973"/>
                  <a:pt x="21399055" y="3313278"/>
                  <a:pt x="21413247" y="3322117"/>
                </a:cubicBezTo>
                <a:cubicBezTo>
                  <a:pt x="21392975" y="3348940"/>
                  <a:pt x="21406151" y="3345587"/>
                  <a:pt x="21416287" y="3375458"/>
                </a:cubicBezTo>
                <a:cubicBezTo>
                  <a:pt x="21391963" y="3351379"/>
                  <a:pt x="21381827" y="3387651"/>
                  <a:pt x="21388923" y="3423313"/>
                </a:cubicBezTo>
                <a:cubicBezTo>
                  <a:pt x="21367639" y="3429409"/>
                  <a:pt x="21367639" y="3399843"/>
                  <a:pt x="21354463" y="3399843"/>
                </a:cubicBezTo>
                <a:cubicBezTo>
                  <a:pt x="21361555" y="3429714"/>
                  <a:pt x="21368651" y="3435506"/>
                  <a:pt x="21340271" y="3426361"/>
                </a:cubicBezTo>
                <a:cubicBezTo>
                  <a:pt x="21339259" y="3441602"/>
                  <a:pt x="21345339" y="3444955"/>
                  <a:pt x="21351419" y="3448003"/>
                </a:cubicBezTo>
                <a:cubicBezTo>
                  <a:pt x="21300743" y="3431238"/>
                  <a:pt x="21215607" y="3381859"/>
                  <a:pt x="21167971" y="3363876"/>
                </a:cubicBezTo>
                <a:cubicBezTo>
                  <a:pt x="21174055" y="3340101"/>
                  <a:pt x="21196351" y="3372715"/>
                  <a:pt x="21219663" y="3357780"/>
                </a:cubicBezTo>
                <a:cubicBezTo>
                  <a:pt x="21213583" y="3345892"/>
                  <a:pt x="21199391" y="3339491"/>
                  <a:pt x="21182163" y="3342234"/>
                </a:cubicBezTo>
                <a:cubicBezTo>
                  <a:pt x="21195339" y="3315411"/>
                  <a:pt x="21223715" y="3328213"/>
                  <a:pt x="21237907" y="3331261"/>
                </a:cubicBezTo>
                <a:cubicBezTo>
                  <a:pt x="21230811" y="3301390"/>
                  <a:pt x="21195339" y="3313278"/>
                  <a:pt x="21178107" y="3298342"/>
                </a:cubicBezTo>
                <a:cubicBezTo>
                  <a:pt x="21188243" y="3271519"/>
                  <a:pt x="21212567" y="3315716"/>
                  <a:pt x="21212567" y="3277005"/>
                </a:cubicBezTo>
                <a:close/>
                <a:moveTo>
                  <a:pt x="4443817" y="3270909"/>
                </a:moveTo>
                <a:cubicBezTo>
                  <a:pt x="4449899" y="3343758"/>
                  <a:pt x="4389087" y="3287674"/>
                  <a:pt x="4353614" y="3309925"/>
                </a:cubicBezTo>
                <a:cubicBezTo>
                  <a:pt x="4369831" y="3281273"/>
                  <a:pt x="4398209" y="3277310"/>
                  <a:pt x="4443817" y="3270909"/>
                </a:cubicBezTo>
                <a:close/>
                <a:moveTo>
                  <a:pt x="3911718" y="3268166"/>
                </a:moveTo>
                <a:cubicBezTo>
                  <a:pt x="3924893" y="3271519"/>
                  <a:pt x="3942123" y="3292551"/>
                  <a:pt x="3960367" y="3273043"/>
                </a:cubicBezTo>
                <a:cubicBezTo>
                  <a:pt x="3975570" y="3316326"/>
                  <a:pt x="3940096" y="3307791"/>
                  <a:pt x="3910704" y="3307791"/>
                </a:cubicBezTo>
                <a:cubicBezTo>
                  <a:pt x="3910704" y="3290417"/>
                  <a:pt x="3909691" y="3275786"/>
                  <a:pt x="3899555" y="3273043"/>
                </a:cubicBezTo>
                <a:cubicBezTo>
                  <a:pt x="3902596" y="3267861"/>
                  <a:pt x="3906650" y="3266947"/>
                  <a:pt x="3911718" y="3268166"/>
                </a:cubicBezTo>
                <a:close/>
                <a:moveTo>
                  <a:pt x="20973375" y="3262680"/>
                </a:moveTo>
                <a:cubicBezTo>
                  <a:pt x="21044323" y="3287979"/>
                  <a:pt x="21100067" y="3270909"/>
                  <a:pt x="21167971" y="3293160"/>
                </a:cubicBezTo>
                <a:cubicBezTo>
                  <a:pt x="21167971" y="3315411"/>
                  <a:pt x="21160879" y="3328823"/>
                  <a:pt x="21142635" y="3332176"/>
                </a:cubicBezTo>
                <a:cubicBezTo>
                  <a:pt x="21135539" y="3325775"/>
                  <a:pt x="21133515" y="3313278"/>
                  <a:pt x="21133515" y="3297428"/>
                </a:cubicBezTo>
                <a:cubicBezTo>
                  <a:pt x="21115271" y="3300780"/>
                  <a:pt x="21107163" y="3312973"/>
                  <a:pt x="21107163" y="3335224"/>
                </a:cubicBezTo>
                <a:cubicBezTo>
                  <a:pt x="21068647" y="3284626"/>
                  <a:pt x="21036215" y="3281273"/>
                  <a:pt x="20976415" y="3300171"/>
                </a:cubicBezTo>
                <a:cubicBezTo>
                  <a:pt x="20962227" y="3290722"/>
                  <a:pt x="20990607" y="3291027"/>
                  <a:pt x="20973375" y="3262680"/>
                </a:cubicBezTo>
                <a:close/>
                <a:moveTo>
                  <a:pt x="5909373" y="3255364"/>
                </a:moveTo>
                <a:cubicBezTo>
                  <a:pt x="5908359" y="3262984"/>
                  <a:pt x="5905319" y="3267861"/>
                  <a:pt x="5900251" y="3269080"/>
                </a:cubicBezTo>
                <a:cubicBezTo>
                  <a:pt x="5896197" y="3283102"/>
                  <a:pt x="5891129" y="3296818"/>
                  <a:pt x="5883021" y="3306572"/>
                </a:cubicBezTo>
                <a:cubicBezTo>
                  <a:pt x="5888089" y="3313278"/>
                  <a:pt x="5892143" y="3322727"/>
                  <a:pt x="5904305" y="3317850"/>
                </a:cubicBezTo>
                <a:cubicBezTo>
                  <a:pt x="5900251" y="3313278"/>
                  <a:pt x="5902279" y="3307791"/>
                  <a:pt x="5903292" y="3302609"/>
                </a:cubicBezTo>
                <a:cubicBezTo>
                  <a:pt x="5907346" y="3316326"/>
                  <a:pt x="5918495" y="3318459"/>
                  <a:pt x="5931671" y="3316935"/>
                </a:cubicBezTo>
                <a:cubicBezTo>
                  <a:pt x="5935725" y="3305353"/>
                  <a:pt x="5934711" y="3293160"/>
                  <a:pt x="5928630" y="3280054"/>
                </a:cubicBezTo>
                <a:cubicBezTo>
                  <a:pt x="5924576" y="3269385"/>
                  <a:pt x="5918495" y="3259936"/>
                  <a:pt x="5909373" y="3255364"/>
                </a:cubicBezTo>
                <a:close/>
                <a:moveTo>
                  <a:pt x="4468840" y="3248154"/>
                </a:moveTo>
                <a:cubicBezTo>
                  <a:pt x="4479101" y="3251097"/>
                  <a:pt x="4489934" y="3261841"/>
                  <a:pt x="4494494" y="3265728"/>
                </a:cubicBezTo>
                <a:cubicBezTo>
                  <a:pt x="4490439" y="3283711"/>
                  <a:pt x="4479291" y="3272738"/>
                  <a:pt x="4479291" y="3258717"/>
                </a:cubicBezTo>
                <a:cubicBezTo>
                  <a:pt x="4472197" y="3262070"/>
                  <a:pt x="4465101" y="3269385"/>
                  <a:pt x="4465101" y="3280054"/>
                </a:cubicBezTo>
                <a:cubicBezTo>
                  <a:pt x="4458007" y="3276396"/>
                  <a:pt x="4462061" y="3257803"/>
                  <a:pt x="4450913" y="3261460"/>
                </a:cubicBezTo>
                <a:cubicBezTo>
                  <a:pt x="4452939" y="3253535"/>
                  <a:pt x="4455980" y="3250182"/>
                  <a:pt x="4459021" y="3248354"/>
                </a:cubicBezTo>
                <a:cubicBezTo>
                  <a:pt x="4462062" y="3247058"/>
                  <a:pt x="4465419" y="3247173"/>
                  <a:pt x="4468840" y="3248154"/>
                </a:cubicBezTo>
                <a:close/>
                <a:moveTo>
                  <a:pt x="2312377" y="3228846"/>
                </a:moveTo>
                <a:cubicBezTo>
                  <a:pt x="2327580" y="3226712"/>
                  <a:pt x="2350891" y="3252011"/>
                  <a:pt x="2365081" y="3254145"/>
                </a:cubicBezTo>
                <a:cubicBezTo>
                  <a:pt x="2349878" y="3288893"/>
                  <a:pt x="2315418" y="3245610"/>
                  <a:pt x="2300215" y="3242257"/>
                </a:cubicBezTo>
                <a:cubicBezTo>
                  <a:pt x="2302242" y="3233723"/>
                  <a:pt x="2307310" y="3229455"/>
                  <a:pt x="2312377" y="3228846"/>
                </a:cubicBezTo>
                <a:close/>
                <a:moveTo>
                  <a:pt x="8337776" y="3213301"/>
                </a:moveTo>
                <a:cubicBezTo>
                  <a:pt x="8316492" y="3232808"/>
                  <a:pt x="8361087" y="3254450"/>
                  <a:pt x="8323587" y="3262680"/>
                </a:cubicBezTo>
                <a:cubicBezTo>
                  <a:pt x="8333721" y="3242562"/>
                  <a:pt x="8309397" y="3222140"/>
                  <a:pt x="8287099" y="3230979"/>
                </a:cubicBezTo>
                <a:cubicBezTo>
                  <a:pt x="8287099" y="3224274"/>
                  <a:pt x="8292167" y="3223969"/>
                  <a:pt x="8296221" y="3221835"/>
                </a:cubicBezTo>
                <a:cubicBezTo>
                  <a:pt x="8289127" y="3219397"/>
                  <a:pt x="8282032" y="3216349"/>
                  <a:pt x="8270883" y="3219702"/>
                </a:cubicBezTo>
                <a:cubicBezTo>
                  <a:pt x="8269869" y="3284321"/>
                  <a:pt x="8305343" y="3240124"/>
                  <a:pt x="8323587" y="3262680"/>
                </a:cubicBezTo>
                <a:cubicBezTo>
                  <a:pt x="8326627" y="3266337"/>
                  <a:pt x="8328654" y="3271824"/>
                  <a:pt x="8330681" y="3280054"/>
                </a:cubicBezTo>
                <a:cubicBezTo>
                  <a:pt x="8365141" y="3272738"/>
                  <a:pt x="8338789" y="3234637"/>
                  <a:pt x="8337776" y="3213301"/>
                </a:cubicBezTo>
                <a:close/>
                <a:moveTo>
                  <a:pt x="3975570" y="3207509"/>
                </a:moveTo>
                <a:cubicBezTo>
                  <a:pt x="3998881" y="3210557"/>
                  <a:pt x="4014083" y="3227627"/>
                  <a:pt x="4018138" y="3253535"/>
                </a:cubicBezTo>
                <a:cubicBezTo>
                  <a:pt x="4006989" y="3237380"/>
                  <a:pt x="3978610" y="3243172"/>
                  <a:pt x="3975570" y="3207509"/>
                </a:cubicBezTo>
                <a:close/>
                <a:moveTo>
                  <a:pt x="8315479" y="3206290"/>
                </a:moveTo>
                <a:cubicBezTo>
                  <a:pt x="8314465" y="3212386"/>
                  <a:pt x="8311424" y="3212996"/>
                  <a:pt x="8309397" y="3214520"/>
                </a:cubicBezTo>
                <a:cubicBezTo>
                  <a:pt x="8316492" y="3214215"/>
                  <a:pt x="8324600" y="3213301"/>
                  <a:pt x="8333721" y="3211472"/>
                </a:cubicBezTo>
                <a:cubicBezTo>
                  <a:pt x="8326627" y="3210557"/>
                  <a:pt x="8321559" y="3207814"/>
                  <a:pt x="8315479" y="3206290"/>
                </a:cubicBezTo>
                <a:close/>
                <a:moveTo>
                  <a:pt x="21166959" y="3205376"/>
                </a:moveTo>
                <a:cubicBezTo>
                  <a:pt x="21178107" y="3203242"/>
                  <a:pt x="21193311" y="3221835"/>
                  <a:pt x="21210539" y="3209338"/>
                </a:cubicBezTo>
                <a:cubicBezTo>
                  <a:pt x="21207499" y="3266032"/>
                  <a:pt x="21181147" y="3220006"/>
                  <a:pt x="21157839" y="3216654"/>
                </a:cubicBezTo>
                <a:cubicBezTo>
                  <a:pt x="21159863" y="3209033"/>
                  <a:pt x="21162907" y="3206290"/>
                  <a:pt x="21166959" y="3205376"/>
                </a:cubicBezTo>
                <a:close/>
                <a:moveTo>
                  <a:pt x="1911022" y="3198365"/>
                </a:moveTo>
                <a:cubicBezTo>
                  <a:pt x="1897846" y="3255364"/>
                  <a:pt x="1907981" y="3261765"/>
                  <a:pt x="1940414" y="3264508"/>
                </a:cubicBezTo>
                <a:cubicBezTo>
                  <a:pt x="1944468" y="3284626"/>
                  <a:pt x="1930279" y="3284016"/>
                  <a:pt x="1930279" y="3298342"/>
                </a:cubicBezTo>
                <a:cubicBezTo>
                  <a:pt x="1903927" y="3269690"/>
                  <a:pt x="1864400" y="3275786"/>
                  <a:pt x="1824872" y="3287064"/>
                </a:cubicBezTo>
                <a:cubicBezTo>
                  <a:pt x="1831967" y="3269995"/>
                  <a:pt x="1841088" y="3258412"/>
                  <a:pt x="1845143" y="3241038"/>
                </a:cubicBezTo>
                <a:cubicBezTo>
                  <a:pt x="1890751" y="3292551"/>
                  <a:pt x="1884670" y="3204156"/>
                  <a:pt x="1911022" y="3198365"/>
                </a:cubicBezTo>
                <a:close/>
                <a:moveTo>
                  <a:pt x="21829803" y="3197146"/>
                </a:moveTo>
                <a:cubicBezTo>
                  <a:pt x="21838927" y="3200194"/>
                  <a:pt x="21849059" y="3210557"/>
                  <a:pt x="21859195" y="3214520"/>
                </a:cubicBezTo>
                <a:cubicBezTo>
                  <a:pt x="21849059" y="3249878"/>
                  <a:pt x="21822711" y="3209948"/>
                  <a:pt x="21805479" y="3221835"/>
                </a:cubicBezTo>
                <a:cubicBezTo>
                  <a:pt x="21812575" y="3198060"/>
                  <a:pt x="21820683" y="3194098"/>
                  <a:pt x="21829803" y="3197146"/>
                </a:cubicBezTo>
                <a:close/>
                <a:moveTo>
                  <a:pt x="8249599" y="3185868"/>
                </a:moveTo>
                <a:cubicBezTo>
                  <a:pt x="8196896" y="3187392"/>
                  <a:pt x="8130003" y="3216958"/>
                  <a:pt x="8092503" y="3256583"/>
                </a:cubicBezTo>
                <a:cubicBezTo>
                  <a:pt x="8080341" y="3259936"/>
                  <a:pt x="8057030" y="3264508"/>
                  <a:pt x="8042841" y="3267861"/>
                </a:cubicBezTo>
                <a:cubicBezTo>
                  <a:pt x="8057030" y="3271519"/>
                  <a:pt x="8072233" y="3293160"/>
                  <a:pt x="8103652" y="3285235"/>
                </a:cubicBezTo>
                <a:cubicBezTo>
                  <a:pt x="8084395" y="3344368"/>
                  <a:pt x="8065138" y="3266642"/>
                  <a:pt x="8016489" y="3285235"/>
                </a:cubicBezTo>
                <a:cubicBezTo>
                  <a:pt x="8022570" y="3276091"/>
                  <a:pt x="8026624" y="3273653"/>
                  <a:pt x="8030678" y="3270909"/>
                </a:cubicBezTo>
                <a:cubicBezTo>
                  <a:pt x="7963785" y="3285235"/>
                  <a:pt x="7885744" y="3301085"/>
                  <a:pt x="7801622" y="3323031"/>
                </a:cubicBezTo>
                <a:cubicBezTo>
                  <a:pt x="7803649" y="3323031"/>
                  <a:pt x="7803649" y="3325470"/>
                  <a:pt x="7805676" y="3324860"/>
                </a:cubicBezTo>
                <a:cubicBezTo>
                  <a:pt x="7785405" y="3357475"/>
                  <a:pt x="7830001" y="3352293"/>
                  <a:pt x="7843176" y="3366924"/>
                </a:cubicBezTo>
                <a:cubicBezTo>
                  <a:pt x="7833041" y="3375763"/>
                  <a:pt x="7815811" y="3375763"/>
                  <a:pt x="7798581" y="3361132"/>
                </a:cubicBezTo>
                <a:cubicBezTo>
                  <a:pt x="7784392" y="3369972"/>
                  <a:pt x="7777297" y="3384298"/>
                  <a:pt x="7781351" y="3416912"/>
                </a:cubicBezTo>
                <a:cubicBezTo>
                  <a:pt x="7774257" y="3434896"/>
                  <a:pt x="7770203" y="3366314"/>
                  <a:pt x="7745878" y="3375458"/>
                </a:cubicBezTo>
                <a:cubicBezTo>
                  <a:pt x="7752973" y="3354427"/>
                  <a:pt x="7771216" y="3381555"/>
                  <a:pt x="7785405" y="3363876"/>
                </a:cubicBezTo>
                <a:cubicBezTo>
                  <a:pt x="7790473" y="3338272"/>
                  <a:pt x="7771216" y="3342844"/>
                  <a:pt x="7764121" y="3332176"/>
                </a:cubicBezTo>
                <a:cubicBezTo>
                  <a:pt x="7757027" y="3334005"/>
                  <a:pt x="7751959" y="3334309"/>
                  <a:pt x="7745878" y="3336443"/>
                </a:cubicBezTo>
                <a:cubicBezTo>
                  <a:pt x="7712431" y="3334614"/>
                  <a:pt x="7676959" y="3340101"/>
                  <a:pt x="7643512" y="3340406"/>
                </a:cubicBezTo>
                <a:cubicBezTo>
                  <a:pt x="7621215" y="3352293"/>
                  <a:pt x="7594863" y="3350159"/>
                  <a:pt x="7569525" y="3343454"/>
                </a:cubicBezTo>
                <a:cubicBezTo>
                  <a:pt x="7552295" y="3344368"/>
                  <a:pt x="7534051" y="3344368"/>
                  <a:pt x="7516821" y="3345587"/>
                </a:cubicBezTo>
                <a:cubicBezTo>
                  <a:pt x="7505673" y="3349550"/>
                  <a:pt x="7496551" y="3355646"/>
                  <a:pt x="7480335" y="3353817"/>
                </a:cubicBezTo>
                <a:cubicBezTo>
                  <a:pt x="7483375" y="3348635"/>
                  <a:pt x="7490470" y="3349855"/>
                  <a:pt x="7495537" y="3346806"/>
                </a:cubicBezTo>
                <a:cubicBezTo>
                  <a:pt x="7405334" y="3353512"/>
                  <a:pt x="7315131" y="3360828"/>
                  <a:pt x="7222899" y="3373325"/>
                </a:cubicBezTo>
                <a:cubicBezTo>
                  <a:pt x="7225941" y="3379116"/>
                  <a:pt x="7228981" y="3383993"/>
                  <a:pt x="7239116" y="3379421"/>
                </a:cubicBezTo>
                <a:cubicBezTo>
                  <a:pt x="7238103" y="3387346"/>
                  <a:pt x="7236075" y="3384907"/>
                  <a:pt x="7235062" y="3387651"/>
                </a:cubicBezTo>
                <a:cubicBezTo>
                  <a:pt x="7242157" y="3387346"/>
                  <a:pt x="7251279" y="3386432"/>
                  <a:pt x="7257359" y="3387651"/>
                </a:cubicBezTo>
                <a:cubicBezTo>
                  <a:pt x="7254319" y="3402282"/>
                  <a:pt x="7240129" y="3405330"/>
                  <a:pt x="7240129" y="3420265"/>
                </a:cubicBezTo>
                <a:cubicBezTo>
                  <a:pt x="7260400" y="3417217"/>
                  <a:pt x="7271549" y="3416912"/>
                  <a:pt x="7281684" y="3416912"/>
                </a:cubicBezTo>
                <a:cubicBezTo>
                  <a:pt x="7288779" y="3411121"/>
                  <a:pt x="7295873" y="3405634"/>
                  <a:pt x="7298914" y="3396795"/>
                </a:cubicBezTo>
                <a:cubicBezTo>
                  <a:pt x="7320198" y="3446783"/>
                  <a:pt x="7313103" y="3407768"/>
                  <a:pt x="7361753" y="3407768"/>
                </a:cubicBezTo>
                <a:cubicBezTo>
                  <a:pt x="7354658" y="3443126"/>
                  <a:pt x="7326279" y="3448917"/>
                  <a:pt x="7294860" y="3445869"/>
                </a:cubicBezTo>
                <a:cubicBezTo>
                  <a:pt x="7294860" y="3448917"/>
                  <a:pt x="7298914" y="3452270"/>
                  <a:pt x="7298914" y="3455013"/>
                </a:cubicBezTo>
                <a:cubicBezTo>
                  <a:pt x="7386077" y="3466901"/>
                  <a:pt x="7361753" y="3410511"/>
                  <a:pt x="7438781" y="3422094"/>
                </a:cubicBezTo>
                <a:cubicBezTo>
                  <a:pt x="7451956" y="3451356"/>
                  <a:pt x="7459051" y="3487323"/>
                  <a:pt x="7507700" y="3478483"/>
                </a:cubicBezTo>
                <a:cubicBezTo>
                  <a:pt x="7517835" y="3475435"/>
                  <a:pt x="7514795" y="3455013"/>
                  <a:pt x="7528984" y="3455013"/>
                </a:cubicBezTo>
                <a:cubicBezTo>
                  <a:pt x="7528984" y="3425752"/>
                  <a:pt x="7490470" y="3436725"/>
                  <a:pt x="7480335" y="3422094"/>
                </a:cubicBezTo>
                <a:cubicBezTo>
                  <a:pt x="7507700" y="3401367"/>
                  <a:pt x="7541146" y="3396795"/>
                  <a:pt x="7575606" y="3408987"/>
                </a:cubicBezTo>
                <a:cubicBezTo>
                  <a:pt x="7583714" y="3394661"/>
                  <a:pt x="7613107" y="3398319"/>
                  <a:pt x="7613107" y="3374239"/>
                </a:cubicBezTo>
                <a:cubicBezTo>
                  <a:pt x="7635404" y="3371191"/>
                  <a:pt x="7610066" y="3429714"/>
                  <a:pt x="7638445" y="3412950"/>
                </a:cubicBezTo>
                <a:cubicBezTo>
                  <a:pt x="7622228" y="3437030"/>
                  <a:pt x="7603985" y="3420265"/>
                  <a:pt x="7587769" y="3414169"/>
                </a:cubicBezTo>
                <a:cubicBezTo>
                  <a:pt x="7587769" y="3440687"/>
                  <a:pt x="7559389" y="3427581"/>
                  <a:pt x="7539119" y="3422094"/>
                </a:cubicBezTo>
                <a:cubicBezTo>
                  <a:pt x="7546214" y="3430933"/>
                  <a:pt x="7550268" y="3440382"/>
                  <a:pt x="7550268" y="3455013"/>
                </a:cubicBezTo>
                <a:cubicBezTo>
                  <a:pt x="7584727" y="3452270"/>
                  <a:pt x="7609053" y="3452270"/>
                  <a:pt x="7619187" y="3443431"/>
                </a:cubicBezTo>
                <a:cubicBezTo>
                  <a:pt x="7629323" y="3472997"/>
                  <a:pt x="7604998" y="3469949"/>
                  <a:pt x="7594863" y="3481532"/>
                </a:cubicBezTo>
                <a:cubicBezTo>
                  <a:pt x="7601957" y="3481532"/>
                  <a:pt x="7609053" y="3487323"/>
                  <a:pt x="7612093" y="3499210"/>
                </a:cubicBezTo>
                <a:cubicBezTo>
                  <a:pt x="7633377" y="3493114"/>
                  <a:pt x="7629323" y="3455318"/>
                  <a:pt x="7647566" y="3437639"/>
                </a:cubicBezTo>
                <a:cubicBezTo>
                  <a:pt x="7647566" y="3434591"/>
                  <a:pt x="7644525" y="3434591"/>
                  <a:pt x="7640471" y="3434591"/>
                </a:cubicBezTo>
                <a:cubicBezTo>
                  <a:pt x="7657701" y="3408073"/>
                  <a:pt x="7721553" y="3393442"/>
                  <a:pt x="7741824" y="3411121"/>
                </a:cubicBezTo>
                <a:cubicBezTo>
                  <a:pt x="7731689" y="3423923"/>
                  <a:pt x="7715473" y="3431848"/>
                  <a:pt x="7700269" y="3440687"/>
                </a:cubicBezTo>
                <a:cubicBezTo>
                  <a:pt x="7705337" y="3442821"/>
                  <a:pt x="7710405" y="3444650"/>
                  <a:pt x="7714459" y="3445869"/>
                </a:cubicBezTo>
                <a:cubicBezTo>
                  <a:pt x="7703310" y="3469339"/>
                  <a:pt x="7688107" y="3470254"/>
                  <a:pt x="7674931" y="3466291"/>
                </a:cubicBezTo>
                <a:cubicBezTo>
                  <a:pt x="7672905" y="3515060"/>
                  <a:pt x="7631350" y="3517194"/>
                  <a:pt x="7640471" y="3533654"/>
                </a:cubicBezTo>
                <a:cubicBezTo>
                  <a:pt x="7664796" y="3536702"/>
                  <a:pt x="7539119" y="3552552"/>
                  <a:pt x="7532025" y="3511403"/>
                </a:cubicBezTo>
                <a:cubicBezTo>
                  <a:pt x="7480335" y="3526034"/>
                  <a:pt x="7417497" y="3563830"/>
                  <a:pt x="7427631" y="3525729"/>
                </a:cubicBezTo>
                <a:cubicBezTo>
                  <a:pt x="7407361" y="3493419"/>
                  <a:pt x="7378983" y="3551637"/>
                  <a:pt x="7358712" y="3557429"/>
                </a:cubicBezTo>
                <a:cubicBezTo>
                  <a:pt x="7358712" y="3583947"/>
                  <a:pt x="7399253" y="3563830"/>
                  <a:pt x="7416483" y="3569926"/>
                </a:cubicBezTo>
                <a:cubicBezTo>
                  <a:pt x="7413442" y="3578460"/>
                  <a:pt x="7407361" y="3581204"/>
                  <a:pt x="7403307" y="3583947"/>
                </a:cubicBezTo>
                <a:cubicBezTo>
                  <a:pt x="7413442" y="3583947"/>
                  <a:pt x="7420537" y="3589738"/>
                  <a:pt x="7430672" y="3604369"/>
                </a:cubicBezTo>
                <a:cubicBezTo>
                  <a:pt x="7456010" y="3595530"/>
                  <a:pt x="7445875" y="3625401"/>
                  <a:pt x="7452969" y="3637288"/>
                </a:cubicBezTo>
                <a:cubicBezTo>
                  <a:pt x="7473240" y="3631497"/>
                  <a:pt x="7491483" y="3622658"/>
                  <a:pt x="7504659" y="3613818"/>
                </a:cubicBezTo>
                <a:cubicBezTo>
                  <a:pt x="7494524" y="3608027"/>
                  <a:pt x="7487429" y="3601931"/>
                  <a:pt x="7480335" y="3593091"/>
                </a:cubicBezTo>
                <a:cubicBezTo>
                  <a:pt x="7504659" y="3578460"/>
                  <a:pt x="7514795" y="3566878"/>
                  <a:pt x="7497565" y="3549199"/>
                </a:cubicBezTo>
                <a:cubicBezTo>
                  <a:pt x="7508713" y="3531520"/>
                  <a:pt x="7563443" y="3554990"/>
                  <a:pt x="7560403" y="3593091"/>
                </a:cubicBezTo>
                <a:cubicBezTo>
                  <a:pt x="7580673" y="3593091"/>
                  <a:pt x="7587769" y="3575108"/>
                  <a:pt x="7619187" y="3580899"/>
                </a:cubicBezTo>
                <a:cubicBezTo>
                  <a:pt x="7619187" y="3592786"/>
                  <a:pt x="7609053" y="3593091"/>
                  <a:pt x="7601957" y="3593091"/>
                </a:cubicBezTo>
                <a:cubicBezTo>
                  <a:pt x="7601957" y="3593091"/>
                  <a:pt x="7598917" y="3596444"/>
                  <a:pt x="7598917" y="3596444"/>
                </a:cubicBezTo>
                <a:cubicBezTo>
                  <a:pt x="7613107" y="3625706"/>
                  <a:pt x="7633377" y="3581509"/>
                  <a:pt x="7657701" y="3593091"/>
                </a:cubicBezTo>
                <a:cubicBezTo>
                  <a:pt x="7651621" y="3578460"/>
                  <a:pt x="7650607" y="3548589"/>
                  <a:pt x="7619187" y="3560172"/>
                </a:cubicBezTo>
                <a:cubicBezTo>
                  <a:pt x="7674931" y="3492809"/>
                  <a:pt x="7783379" y="3557734"/>
                  <a:pt x="7828987" y="3572669"/>
                </a:cubicBezTo>
                <a:cubicBezTo>
                  <a:pt x="7843176" y="3551942"/>
                  <a:pt x="7857365" y="3539445"/>
                  <a:pt x="7871555" y="3533654"/>
                </a:cubicBezTo>
                <a:cubicBezTo>
                  <a:pt x="7878649" y="3527862"/>
                  <a:pt x="7881690" y="3528777"/>
                  <a:pt x="7888785" y="3531825"/>
                </a:cubicBezTo>
                <a:cubicBezTo>
                  <a:pt x="7930339" y="3525729"/>
                  <a:pt x="7986083" y="3551942"/>
                  <a:pt x="8031691" y="3572669"/>
                </a:cubicBezTo>
                <a:cubicBezTo>
                  <a:pt x="7993178" y="3596139"/>
                  <a:pt x="7983043" y="3543103"/>
                  <a:pt x="7940475" y="3572669"/>
                </a:cubicBezTo>
                <a:cubicBezTo>
                  <a:pt x="7940475" y="3596139"/>
                  <a:pt x="7968853" y="3587300"/>
                  <a:pt x="7961759" y="3616561"/>
                </a:cubicBezTo>
                <a:cubicBezTo>
                  <a:pt x="7923245" y="3607722"/>
                  <a:pt x="7919191" y="3663197"/>
                  <a:pt x="7891825" y="3628144"/>
                </a:cubicBezTo>
                <a:cubicBezTo>
                  <a:pt x="7884731" y="3648566"/>
                  <a:pt x="7909055" y="3677828"/>
                  <a:pt x="7909055" y="3651614"/>
                </a:cubicBezTo>
                <a:cubicBezTo>
                  <a:pt x="7923245" y="3654358"/>
                  <a:pt x="7916150" y="3663807"/>
                  <a:pt x="7909055" y="3663807"/>
                </a:cubicBezTo>
                <a:lnTo>
                  <a:pt x="7909055" y="3687277"/>
                </a:lnTo>
                <a:cubicBezTo>
                  <a:pt x="7887771" y="3678437"/>
                  <a:pt x="7884731" y="3631192"/>
                  <a:pt x="7839122" y="3616561"/>
                </a:cubicBezTo>
                <a:cubicBezTo>
                  <a:pt x="7850271" y="3590043"/>
                  <a:pt x="7887771" y="3595835"/>
                  <a:pt x="7909055" y="3583947"/>
                </a:cubicBezTo>
                <a:cubicBezTo>
                  <a:pt x="7894866" y="3578156"/>
                  <a:pt x="7884731" y="3566268"/>
                  <a:pt x="7873582" y="3557429"/>
                </a:cubicBezTo>
                <a:cubicBezTo>
                  <a:pt x="7824933" y="3572059"/>
                  <a:pt x="7777297" y="3624791"/>
                  <a:pt x="7741824" y="3560172"/>
                </a:cubicBezTo>
                <a:cubicBezTo>
                  <a:pt x="7686080" y="3569011"/>
                  <a:pt x="7671891" y="3628144"/>
                  <a:pt x="7609053" y="3628144"/>
                </a:cubicBezTo>
                <a:cubicBezTo>
                  <a:pt x="7620201" y="3642775"/>
                  <a:pt x="7637431" y="3651614"/>
                  <a:pt x="7640471" y="3675085"/>
                </a:cubicBezTo>
                <a:cubicBezTo>
                  <a:pt x="7640471" y="3668988"/>
                  <a:pt x="7647566" y="3663502"/>
                  <a:pt x="7650607" y="3660759"/>
                </a:cubicBezTo>
                <a:cubicBezTo>
                  <a:pt x="7650607" y="3646128"/>
                  <a:pt x="7660742" y="3643385"/>
                  <a:pt x="7671891" y="3640336"/>
                </a:cubicBezTo>
                <a:cubicBezTo>
                  <a:pt x="7678985" y="3631497"/>
                  <a:pt x="7682026" y="3622048"/>
                  <a:pt x="7678985" y="3604369"/>
                </a:cubicBezTo>
                <a:cubicBezTo>
                  <a:pt x="7706351" y="3633631"/>
                  <a:pt x="7731689" y="3598578"/>
                  <a:pt x="7770203" y="3604369"/>
                </a:cubicBezTo>
                <a:cubicBezTo>
                  <a:pt x="7770203" y="3613209"/>
                  <a:pt x="7766149" y="3619000"/>
                  <a:pt x="7766149" y="3625096"/>
                </a:cubicBezTo>
                <a:cubicBezTo>
                  <a:pt x="7797567" y="3639727"/>
                  <a:pt x="7824933" y="3636984"/>
                  <a:pt x="7859393" y="3651614"/>
                </a:cubicBezTo>
                <a:cubicBezTo>
                  <a:pt x="7856352" y="3663197"/>
                  <a:pt x="7849257" y="3672341"/>
                  <a:pt x="7842163" y="3678133"/>
                </a:cubicBezTo>
                <a:cubicBezTo>
                  <a:pt x="7873582" y="3707394"/>
                  <a:pt x="7884731" y="3707699"/>
                  <a:pt x="7940475" y="3698860"/>
                </a:cubicBezTo>
                <a:cubicBezTo>
                  <a:pt x="7941488" y="3702212"/>
                  <a:pt x="7938447" y="3700993"/>
                  <a:pt x="7938447" y="3703432"/>
                </a:cubicBezTo>
                <a:cubicBezTo>
                  <a:pt x="7954664" y="3704041"/>
                  <a:pt x="7972907" y="3701298"/>
                  <a:pt x="7988110" y="3702822"/>
                </a:cubicBezTo>
                <a:cubicBezTo>
                  <a:pt x="7987097" y="3689715"/>
                  <a:pt x="7974935" y="3693983"/>
                  <a:pt x="7967839" y="3691239"/>
                </a:cubicBezTo>
                <a:cubicBezTo>
                  <a:pt x="7991151" y="3678133"/>
                  <a:pt x="8025611" y="3679352"/>
                  <a:pt x="8059057" y="3679352"/>
                </a:cubicBezTo>
                <a:cubicBezTo>
                  <a:pt x="8066151" y="3675085"/>
                  <a:pt x="8074259" y="3671427"/>
                  <a:pt x="8080341" y="3664721"/>
                </a:cubicBezTo>
                <a:cubicBezTo>
                  <a:pt x="8077300" y="3657101"/>
                  <a:pt x="8073246" y="3650700"/>
                  <a:pt x="8062097" y="3640336"/>
                </a:cubicBezTo>
                <a:cubicBezTo>
                  <a:pt x="8068179" y="3624486"/>
                  <a:pt x="8077300" y="3617171"/>
                  <a:pt x="8087435" y="3612599"/>
                </a:cubicBezTo>
                <a:cubicBezTo>
                  <a:pt x="8087435" y="3612599"/>
                  <a:pt x="8087435" y="3612599"/>
                  <a:pt x="8088449" y="3612599"/>
                </a:cubicBezTo>
                <a:cubicBezTo>
                  <a:pt x="8089463" y="3611989"/>
                  <a:pt x="8089463" y="3609246"/>
                  <a:pt x="8091489" y="3608636"/>
                </a:cubicBezTo>
                <a:cubicBezTo>
                  <a:pt x="8092503" y="3608332"/>
                  <a:pt x="8093517" y="3608941"/>
                  <a:pt x="8095543" y="3608636"/>
                </a:cubicBezTo>
                <a:cubicBezTo>
                  <a:pt x="8098584" y="3607112"/>
                  <a:pt x="8103652" y="3605588"/>
                  <a:pt x="8106693" y="3603455"/>
                </a:cubicBezTo>
                <a:cubicBezTo>
                  <a:pt x="8102639" y="3603455"/>
                  <a:pt x="8095543" y="3607112"/>
                  <a:pt x="8091489" y="3608636"/>
                </a:cubicBezTo>
                <a:cubicBezTo>
                  <a:pt x="8080341" y="3612904"/>
                  <a:pt x="8070205" y="3618390"/>
                  <a:pt x="8052975" y="3620829"/>
                </a:cubicBezTo>
                <a:cubicBezTo>
                  <a:pt x="8067165" y="3592177"/>
                  <a:pt x="8091489" y="3582423"/>
                  <a:pt x="8120882" y="3580899"/>
                </a:cubicBezTo>
                <a:cubicBezTo>
                  <a:pt x="8122909" y="3572059"/>
                  <a:pt x="8121895" y="3563220"/>
                  <a:pt x="8130003" y="3547980"/>
                </a:cubicBezTo>
                <a:cubicBezTo>
                  <a:pt x="8137098" y="3558648"/>
                  <a:pt x="8143179" y="3571450"/>
                  <a:pt x="8150274" y="3582118"/>
                </a:cubicBezTo>
                <a:cubicBezTo>
                  <a:pt x="8178653" y="3582423"/>
                  <a:pt x="8205004" y="3582728"/>
                  <a:pt x="8228315" y="3579680"/>
                </a:cubicBezTo>
                <a:cubicBezTo>
                  <a:pt x="8222234" y="3569621"/>
                  <a:pt x="8216153" y="3558343"/>
                  <a:pt x="8215139" y="3543103"/>
                </a:cubicBezTo>
                <a:cubicBezTo>
                  <a:pt x="8188788" y="3553161"/>
                  <a:pt x="8160409" y="3554076"/>
                  <a:pt x="8130003" y="3547980"/>
                </a:cubicBezTo>
                <a:cubicBezTo>
                  <a:pt x="8116827" y="3545236"/>
                  <a:pt x="8104665" y="3547980"/>
                  <a:pt x="8091489" y="3540664"/>
                </a:cubicBezTo>
                <a:cubicBezTo>
                  <a:pt x="8123923" y="3546760"/>
                  <a:pt x="8170545" y="3538531"/>
                  <a:pt x="8203991" y="3517499"/>
                </a:cubicBezTo>
                <a:cubicBezTo>
                  <a:pt x="8179666" y="3527558"/>
                  <a:pt x="8154328" y="3532434"/>
                  <a:pt x="8135071" y="3511403"/>
                </a:cubicBezTo>
                <a:cubicBezTo>
                  <a:pt x="8114801" y="3502563"/>
                  <a:pt x="8038787" y="3519328"/>
                  <a:pt x="8004327" y="3475435"/>
                </a:cubicBezTo>
                <a:cubicBezTo>
                  <a:pt x="8006353" y="3472083"/>
                  <a:pt x="8008381" y="3472083"/>
                  <a:pt x="8010407" y="3469339"/>
                </a:cubicBezTo>
                <a:cubicBezTo>
                  <a:pt x="8004327" y="3466901"/>
                  <a:pt x="7996219" y="3466901"/>
                  <a:pt x="7992164" y="3462938"/>
                </a:cubicBezTo>
                <a:cubicBezTo>
                  <a:pt x="7963785" y="3469034"/>
                  <a:pt x="7960745" y="3492809"/>
                  <a:pt x="7956691" y="3501954"/>
                </a:cubicBezTo>
                <a:cubicBezTo>
                  <a:pt x="7925271" y="3508050"/>
                  <a:pt x="7943515" y="3478179"/>
                  <a:pt x="7946555" y="3460195"/>
                </a:cubicBezTo>
                <a:cubicBezTo>
                  <a:pt x="7985069" y="3453184"/>
                  <a:pt x="8003313" y="3455318"/>
                  <a:pt x="8026624" y="3453184"/>
                </a:cubicBezTo>
                <a:cubicBezTo>
                  <a:pt x="8032705" y="3450136"/>
                  <a:pt x="8039800" y="3448308"/>
                  <a:pt x="8046895" y="3448003"/>
                </a:cubicBezTo>
                <a:cubicBezTo>
                  <a:pt x="8040813" y="3395576"/>
                  <a:pt x="7981015" y="3404110"/>
                  <a:pt x="7967839" y="3430324"/>
                </a:cubicBezTo>
                <a:cubicBezTo>
                  <a:pt x="7956691" y="3427581"/>
                  <a:pt x="7960745" y="3409597"/>
                  <a:pt x="7956691" y="3394661"/>
                </a:cubicBezTo>
                <a:cubicBezTo>
                  <a:pt x="7932367" y="3391613"/>
                  <a:pt x="7922231" y="3397709"/>
                  <a:pt x="7887771" y="3391613"/>
                </a:cubicBezTo>
                <a:lnTo>
                  <a:pt x="7887771" y="3357780"/>
                </a:lnTo>
                <a:cubicBezTo>
                  <a:pt x="7912096" y="3342844"/>
                  <a:pt x="7915137" y="3364181"/>
                  <a:pt x="7949596" y="3370277"/>
                </a:cubicBezTo>
                <a:cubicBezTo>
                  <a:pt x="7967839" y="3364181"/>
                  <a:pt x="7939461" y="3355341"/>
                  <a:pt x="7946555" y="3334309"/>
                </a:cubicBezTo>
                <a:cubicBezTo>
                  <a:pt x="7967839" y="3316631"/>
                  <a:pt x="7984056" y="3333395"/>
                  <a:pt x="8003313" y="3329128"/>
                </a:cubicBezTo>
                <a:cubicBezTo>
                  <a:pt x="8004327" y="3297732"/>
                  <a:pt x="8020543" y="3296818"/>
                  <a:pt x="8040813" y="3308706"/>
                </a:cubicBezTo>
                <a:cubicBezTo>
                  <a:pt x="8048921" y="3315106"/>
                  <a:pt x="8104665" y="3330652"/>
                  <a:pt x="8117841" y="3310534"/>
                </a:cubicBezTo>
                <a:cubicBezTo>
                  <a:pt x="8126963" y="3316326"/>
                  <a:pt x="8123923" y="3321203"/>
                  <a:pt x="8123923" y="3326080"/>
                </a:cubicBezTo>
                <a:cubicBezTo>
                  <a:pt x="8131017" y="3325165"/>
                  <a:pt x="8138111" y="3321203"/>
                  <a:pt x="8144193" y="3320898"/>
                </a:cubicBezTo>
                <a:cubicBezTo>
                  <a:pt x="8143179" y="3316631"/>
                  <a:pt x="8141152" y="3312973"/>
                  <a:pt x="8146220" y="3307791"/>
                </a:cubicBezTo>
                <a:cubicBezTo>
                  <a:pt x="8150274" y="3314497"/>
                  <a:pt x="8155341" y="3316631"/>
                  <a:pt x="8159395" y="3319069"/>
                </a:cubicBezTo>
                <a:cubicBezTo>
                  <a:pt x="8175612" y="3318155"/>
                  <a:pt x="8192842" y="3316935"/>
                  <a:pt x="8214126" y="3311754"/>
                </a:cubicBezTo>
                <a:cubicBezTo>
                  <a:pt x="8215139" y="3311449"/>
                  <a:pt x="8216153" y="3312058"/>
                  <a:pt x="8217167" y="3311754"/>
                </a:cubicBezTo>
                <a:cubicBezTo>
                  <a:pt x="8224261" y="3308096"/>
                  <a:pt x="8220207" y="3299256"/>
                  <a:pt x="8216153" y="3299561"/>
                </a:cubicBezTo>
                <a:cubicBezTo>
                  <a:pt x="8266829" y="3293465"/>
                  <a:pt x="8281019" y="3317545"/>
                  <a:pt x="8313451" y="3326080"/>
                </a:cubicBezTo>
                <a:cubicBezTo>
                  <a:pt x="8315479" y="3322727"/>
                  <a:pt x="8316492" y="3317850"/>
                  <a:pt x="8320546" y="3315716"/>
                </a:cubicBezTo>
                <a:cubicBezTo>
                  <a:pt x="8319533" y="3320593"/>
                  <a:pt x="8322573" y="3325165"/>
                  <a:pt x="8323587" y="3329128"/>
                </a:cubicBezTo>
                <a:cubicBezTo>
                  <a:pt x="8327641" y="3329737"/>
                  <a:pt x="8332708" y="3330347"/>
                  <a:pt x="8337776" y="3330042"/>
                </a:cubicBezTo>
                <a:cubicBezTo>
                  <a:pt x="8343857" y="3317850"/>
                  <a:pt x="8347911" y="3304133"/>
                  <a:pt x="8350951" y="3291027"/>
                </a:cubicBezTo>
                <a:cubicBezTo>
                  <a:pt x="8329667" y="3291636"/>
                  <a:pt x="8305343" y="3295904"/>
                  <a:pt x="8276965" y="3284016"/>
                </a:cubicBezTo>
                <a:cubicBezTo>
                  <a:pt x="8267843" y="3268471"/>
                  <a:pt x="8265815" y="3246220"/>
                  <a:pt x="8252640" y="3230979"/>
                </a:cubicBezTo>
                <a:cubicBezTo>
                  <a:pt x="8213113" y="3224274"/>
                  <a:pt x="8153315" y="3281578"/>
                  <a:pt x="8118855" y="3245001"/>
                </a:cubicBezTo>
                <a:cubicBezTo>
                  <a:pt x="8159395" y="3229455"/>
                  <a:pt x="8232369" y="3208424"/>
                  <a:pt x="8310411" y="3204156"/>
                </a:cubicBezTo>
                <a:cubicBezTo>
                  <a:pt x="8296221" y="3200194"/>
                  <a:pt x="8288113" y="3196841"/>
                  <a:pt x="8282032" y="3191964"/>
                </a:cubicBezTo>
                <a:cubicBezTo>
                  <a:pt x="8271897" y="3189221"/>
                  <a:pt x="8261761" y="3185563"/>
                  <a:pt x="8249599" y="3185868"/>
                </a:cubicBezTo>
                <a:close/>
                <a:moveTo>
                  <a:pt x="3975570" y="3175809"/>
                </a:moveTo>
                <a:cubicBezTo>
                  <a:pt x="3971515" y="3195927"/>
                  <a:pt x="3965435" y="3195927"/>
                  <a:pt x="3955299" y="3185868"/>
                </a:cubicBezTo>
                <a:cubicBezTo>
                  <a:pt x="3949218" y="3189221"/>
                  <a:pt x="3949218" y="3199584"/>
                  <a:pt x="3949218" y="3206290"/>
                </a:cubicBezTo>
                <a:cubicBezTo>
                  <a:pt x="3930975" y="3219702"/>
                  <a:pt x="3940096" y="3175504"/>
                  <a:pt x="3920839" y="3178857"/>
                </a:cubicBezTo>
                <a:cubicBezTo>
                  <a:pt x="3934015" y="3168799"/>
                  <a:pt x="3946177" y="3192574"/>
                  <a:pt x="3975570" y="3175809"/>
                </a:cubicBezTo>
                <a:close/>
                <a:moveTo>
                  <a:pt x="21349395" y="3167275"/>
                </a:moveTo>
                <a:cubicBezTo>
                  <a:pt x="21373719" y="3180991"/>
                  <a:pt x="21342299" y="3200194"/>
                  <a:pt x="21346355" y="3216654"/>
                </a:cubicBezTo>
                <a:cubicBezTo>
                  <a:pt x="21325071" y="3197451"/>
                  <a:pt x="21251083" y="3244086"/>
                  <a:pt x="21206487" y="3186782"/>
                </a:cubicBezTo>
                <a:cubicBezTo>
                  <a:pt x="21199391" y="3162398"/>
                  <a:pt x="21227771" y="3205985"/>
                  <a:pt x="21223715" y="3178857"/>
                </a:cubicBezTo>
                <a:cubicBezTo>
                  <a:pt x="21248043" y="3198060"/>
                  <a:pt x="21336219" y="3216349"/>
                  <a:pt x="21349395" y="3167275"/>
                </a:cubicBezTo>
                <a:close/>
                <a:moveTo>
                  <a:pt x="8477642" y="3147157"/>
                </a:moveTo>
                <a:cubicBezTo>
                  <a:pt x="8454331" y="3151120"/>
                  <a:pt x="8425952" y="3154168"/>
                  <a:pt x="8393520" y="3160264"/>
                </a:cubicBezTo>
                <a:cubicBezTo>
                  <a:pt x="8393520" y="3164531"/>
                  <a:pt x="8395547" y="3166360"/>
                  <a:pt x="8395547" y="3171847"/>
                </a:cubicBezTo>
                <a:cubicBezTo>
                  <a:pt x="8393520" y="3170018"/>
                  <a:pt x="8386425" y="3166360"/>
                  <a:pt x="8383385" y="3163312"/>
                </a:cubicBezTo>
                <a:cubicBezTo>
                  <a:pt x="8359060" y="3168189"/>
                  <a:pt x="8344871" y="3176724"/>
                  <a:pt x="8328654" y="3184039"/>
                </a:cubicBezTo>
                <a:cubicBezTo>
                  <a:pt x="8331695" y="3184344"/>
                  <a:pt x="8331695" y="3183429"/>
                  <a:pt x="8334735" y="3184039"/>
                </a:cubicBezTo>
                <a:cubicBezTo>
                  <a:pt x="8360073" y="3189526"/>
                  <a:pt x="8351965" y="3200194"/>
                  <a:pt x="8383385" y="3205376"/>
                </a:cubicBezTo>
                <a:cubicBezTo>
                  <a:pt x="8374263" y="3210557"/>
                  <a:pt x="8362101" y="3209338"/>
                  <a:pt x="8348925" y="3209338"/>
                </a:cubicBezTo>
                <a:cubicBezTo>
                  <a:pt x="8346897" y="3210253"/>
                  <a:pt x="8345884" y="3212386"/>
                  <a:pt x="8344871" y="3213301"/>
                </a:cubicBezTo>
                <a:cubicBezTo>
                  <a:pt x="8349938" y="3222750"/>
                  <a:pt x="8362101" y="3228541"/>
                  <a:pt x="8373249" y="3230979"/>
                </a:cubicBezTo>
                <a:cubicBezTo>
                  <a:pt x="8384398" y="3171237"/>
                  <a:pt x="8436088" y="3183734"/>
                  <a:pt x="8513115" y="3174590"/>
                </a:cubicBezTo>
                <a:cubicBezTo>
                  <a:pt x="8506021" y="3162703"/>
                  <a:pt x="8470547" y="3152949"/>
                  <a:pt x="8477642" y="3147157"/>
                </a:cubicBezTo>
                <a:close/>
                <a:moveTo>
                  <a:pt x="20928783" y="3141976"/>
                </a:moveTo>
                <a:cubicBezTo>
                  <a:pt x="20934863" y="3143804"/>
                  <a:pt x="20941959" y="3148681"/>
                  <a:pt x="20952091" y="3143804"/>
                </a:cubicBezTo>
                <a:lnTo>
                  <a:pt x="20952091" y="3171847"/>
                </a:lnTo>
                <a:cubicBezTo>
                  <a:pt x="20931823" y="3180991"/>
                  <a:pt x="20938915" y="3149901"/>
                  <a:pt x="20919659" y="3156302"/>
                </a:cubicBezTo>
                <a:cubicBezTo>
                  <a:pt x="20920675" y="3140452"/>
                  <a:pt x="20923715" y="3139842"/>
                  <a:pt x="20928783" y="3141976"/>
                </a:cubicBezTo>
                <a:close/>
                <a:moveTo>
                  <a:pt x="21197367" y="3134660"/>
                </a:moveTo>
                <a:cubicBezTo>
                  <a:pt x="21221691" y="3145938"/>
                  <a:pt x="21157839" y="3198365"/>
                  <a:pt x="21157839" y="3145938"/>
                </a:cubicBezTo>
                <a:cubicBezTo>
                  <a:pt x="21168987" y="3140452"/>
                  <a:pt x="21197367" y="3151425"/>
                  <a:pt x="21197367" y="3134660"/>
                </a:cubicBezTo>
                <a:close/>
                <a:moveTo>
                  <a:pt x="21730351" y="3123154"/>
                </a:moveTo>
                <a:cubicBezTo>
                  <a:pt x="21734787" y="3124602"/>
                  <a:pt x="21738587" y="3127497"/>
                  <a:pt x="21740615" y="3131612"/>
                </a:cubicBezTo>
                <a:cubicBezTo>
                  <a:pt x="21734531" y="3148072"/>
                  <a:pt x="21716291" y="3144414"/>
                  <a:pt x="21704127" y="3154168"/>
                </a:cubicBezTo>
                <a:cubicBezTo>
                  <a:pt x="21701087" y="3135879"/>
                  <a:pt x="21707167" y="3126735"/>
                  <a:pt x="21716291" y="3123382"/>
                </a:cubicBezTo>
                <a:cubicBezTo>
                  <a:pt x="21720851" y="3121706"/>
                  <a:pt x="21725917" y="3121706"/>
                  <a:pt x="21730351" y="3123154"/>
                </a:cubicBezTo>
                <a:close/>
                <a:moveTo>
                  <a:pt x="1477234" y="3099912"/>
                </a:moveTo>
                <a:cubicBezTo>
                  <a:pt x="1492436" y="3100827"/>
                  <a:pt x="1511693" y="3107532"/>
                  <a:pt x="1522842" y="3101741"/>
                </a:cubicBezTo>
                <a:cubicBezTo>
                  <a:pt x="1515747" y="3159350"/>
                  <a:pt x="1491423" y="3113628"/>
                  <a:pt x="1453923" y="3132831"/>
                </a:cubicBezTo>
                <a:cubicBezTo>
                  <a:pt x="1449868" y="3103875"/>
                  <a:pt x="1462031" y="3098998"/>
                  <a:pt x="1477234" y="3099912"/>
                </a:cubicBezTo>
                <a:close/>
                <a:moveTo>
                  <a:pt x="1846156" y="3079490"/>
                </a:moveTo>
                <a:cubicBezTo>
                  <a:pt x="1851224" y="3078271"/>
                  <a:pt x="1857305" y="3077966"/>
                  <a:pt x="1864400" y="3080404"/>
                </a:cubicBezTo>
                <a:cubicBezTo>
                  <a:pt x="1868454" y="3118201"/>
                  <a:pt x="1844129" y="3118505"/>
                  <a:pt x="1816764" y="3115457"/>
                </a:cubicBezTo>
                <a:cubicBezTo>
                  <a:pt x="1819804" y="3127954"/>
                  <a:pt x="1827913" y="3137403"/>
                  <a:pt x="1823859" y="3152949"/>
                </a:cubicBezTo>
                <a:cubicBezTo>
                  <a:pt x="1803588" y="3152949"/>
                  <a:pt x="1803588" y="3122163"/>
                  <a:pt x="1806629" y="3093816"/>
                </a:cubicBezTo>
                <a:cubicBezTo>
                  <a:pt x="1826899" y="3098693"/>
                  <a:pt x="1831967" y="3083452"/>
                  <a:pt x="1846156" y="3079490"/>
                </a:cubicBezTo>
                <a:close/>
                <a:moveTo>
                  <a:pt x="4377939" y="3077356"/>
                </a:moveTo>
                <a:cubicBezTo>
                  <a:pt x="4395169" y="3081319"/>
                  <a:pt x="4410371" y="3100827"/>
                  <a:pt x="4413412" y="3080404"/>
                </a:cubicBezTo>
                <a:cubicBezTo>
                  <a:pt x="4460034" y="3104179"/>
                  <a:pt x="4340438" y="3131003"/>
                  <a:pt x="4358681" y="3080404"/>
                </a:cubicBezTo>
                <a:cubicBezTo>
                  <a:pt x="4364763" y="3076137"/>
                  <a:pt x="4371857" y="3075832"/>
                  <a:pt x="4377939" y="3077356"/>
                </a:cubicBezTo>
                <a:close/>
                <a:moveTo>
                  <a:pt x="1559329" y="3035598"/>
                </a:moveTo>
                <a:cubicBezTo>
                  <a:pt x="1586694" y="3044742"/>
                  <a:pt x="1569464" y="3053277"/>
                  <a:pt x="1566424" y="3083452"/>
                </a:cubicBezTo>
                <a:cubicBezTo>
                  <a:pt x="1604937" y="3080709"/>
                  <a:pt x="1597843" y="3068517"/>
                  <a:pt x="1629262" y="3083452"/>
                </a:cubicBezTo>
                <a:cubicBezTo>
                  <a:pt x="1629262" y="3107837"/>
                  <a:pt x="1593789" y="3086805"/>
                  <a:pt x="1576559" y="3095950"/>
                </a:cubicBezTo>
                <a:cubicBezTo>
                  <a:pt x="1583653" y="3120029"/>
                  <a:pt x="1633316" y="3091987"/>
                  <a:pt x="1629262" y="3128564"/>
                </a:cubicBezTo>
                <a:cubicBezTo>
                  <a:pt x="1640411" y="3086196"/>
                  <a:pt x="1696155" y="3080709"/>
                  <a:pt x="1727574" y="3095950"/>
                </a:cubicBezTo>
                <a:cubicBezTo>
                  <a:pt x="1693114" y="3116981"/>
                  <a:pt x="1633316" y="3120029"/>
                  <a:pt x="1639398" y="3177638"/>
                </a:cubicBezTo>
                <a:cubicBezTo>
                  <a:pt x="1607978" y="3180686"/>
                  <a:pt x="1622167" y="3134355"/>
                  <a:pt x="1597843" y="3128564"/>
                </a:cubicBezTo>
                <a:cubicBezTo>
                  <a:pt x="1587708" y="3149596"/>
                  <a:pt x="1570478" y="3159045"/>
                  <a:pt x="1539058" y="3152949"/>
                </a:cubicBezTo>
                <a:cubicBezTo>
                  <a:pt x="1506626" y="3144109"/>
                  <a:pt x="1555275" y="3137708"/>
                  <a:pt x="1566424" y="3140756"/>
                </a:cubicBezTo>
                <a:cubicBezTo>
                  <a:pt x="1566424" y="3119420"/>
                  <a:pt x="1548180" y="3114238"/>
                  <a:pt x="1526896" y="3117286"/>
                </a:cubicBezTo>
                <a:cubicBezTo>
                  <a:pt x="1530950" y="3102046"/>
                  <a:pt x="1552234" y="3108142"/>
                  <a:pt x="1566424" y="3105094"/>
                </a:cubicBezTo>
                <a:cubicBezTo>
                  <a:pt x="1533991" y="3083757"/>
                  <a:pt x="1496491" y="3083757"/>
                  <a:pt x="1457977" y="3095950"/>
                </a:cubicBezTo>
                <a:cubicBezTo>
                  <a:pt x="1461017" y="3062726"/>
                  <a:pt x="1489396" y="3058763"/>
                  <a:pt x="1506626" y="3046571"/>
                </a:cubicBezTo>
                <a:cubicBezTo>
                  <a:pt x="1503585" y="3077052"/>
                  <a:pt x="1527910" y="3077661"/>
                  <a:pt x="1549194" y="3083452"/>
                </a:cubicBezTo>
                <a:cubicBezTo>
                  <a:pt x="1576559" y="3071565"/>
                  <a:pt x="1533991" y="3050838"/>
                  <a:pt x="1559329" y="3035598"/>
                </a:cubicBezTo>
                <a:close/>
                <a:moveTo>
                  <a:pt x="4147869" y="3026149"/>
                </a:moveTo>
                <a:cubicBezTo>
                  <a:pt x="4138747" y="3039865"/>
                  <a:pt x="4138747" y="3064250"/>
                  <a:pt x="4138747" y="3091682"/>
                </a:cubicBezTo>
                <a:cubicBezTo>
                  <a:pt x="4153950" y="3094730"/>
                  <a:pt x="4167126" y="3101131"/>
                  <a:pt x="4182329" y="3096559"/>
                </a:cubicBezTo>
                <a:cubicBezTo>
                  <a:pt x="4189423" y="3108447"/>
                  <a:pt x="4095165" y="3110885"/>
                  <a:pt x="4070841" y="3128564"/>
                </a:cubicBezTo>
                <a:cubicBezTo>
                  <a:pt x="4070841" y="3116677"/>
                  <a:pt x="4066787" y="3111190"/>
                  <a:pt x="4059692" y="3108142"/>
                </a:cubicBezTo>
                <a:cubicBezTo>
                  <a:pt x="4063746" y="3098083"/>
                  <a:pt x="4069827" y="3095035"/>
                  <a:pt x="4075909" y="3091682"/>
                </a:cubicBezTo>
                <a:cubicBezTo>
                  <a:pt x="4070841" y="3088939"/>
                  <a:pt x="4066787" y="3087110"/>
                  <a:pt x="4061719" y="3084367"/>
                </a:cubicBezTo>
                <a:cubicBezTo>
                  <a:pt x="4089084" y="3060897"/>
                  <a:pt x="4118477" y="3040779"/>
                  <a:pt x="4147869" y="3026149"/>
                </a:cubicBezTo>
                <a:close/>
                <a:moveTo>
                  <a:pt x="2867788" y="2999326"/>
                </a:moveTo>
                <a:cubicBezTo>
                  <a:pt x="2881978" y="2998716"/>
                  <a:pt x="2899207" y="3003898"/>
                  <a:pt x="2906302" y="3011823"/>
                </a:cubicBezTo>
                <a:lnTo>
                  <a:pt x="2906302" y="3062116"/>
                </a:lnTo>
                <a:cubicBezTo>
                  <a:pt x="2879951" y="3055715"/>
                  <a:pt x="2866775" y="3033464"/>
                  <a:pt x="2840423" y="3024015"/>
                </a:cubicBezTo>
                <a:cubicBezTo>
                  <a:pt x="2840423" y="3006641"/>
                  <a:pt x="2853599" y="3000240"/>
                  <a:pt x="2867788" y="2999326"/>
                </a:cubicBezTo>
                <a:close/>
                <a:moveTo>
                  <a:pt x="3038060" y="2998716"/>
                </a:moveTo>
                <a:cubicBezTo>
                  <a:pt x="3046168" y="2998411"/>
                  <a:pt x="3056303" y="3001459"/>
                  <a:pt x="3070493" y="3004507"/>
                </a:cubicBezTo>
                <a:cubicBezTo>
                  <a:pt x="3078601" y="3031940"/>
                  <a:pt x="3062385" y="3037427"/>
                  <a:pt x="3058331" y="3052667"/>
                </a:cubicBezTo>
                <a:cubicBezTo>
                  <a:pt x="3021844" y="3061811"/>
                  <a:pt x="3037047" y="3023101"/>
                  <a:pt x="3012722" y="3017004"/>
                </a:cubicBezTo>
                <a:cubicBezTo>
                  <a:pt x="3020830" y="3003288"/>
                  <a:pt x="3028939" y="2999021"/>
                  <a:pt x="3038060" y="2998716"/>
                </a:cubicBezTo>
                <a:close/>
                <a:moveTo>
                  <a:pt x="3541781" y="2991401"/>
                </a:moveTo>
                <a:cubicBezTo>
                  <a:pt x="3541781" y="3002983"/>
                  <a:pt x="3551917" y="2999935"/>
                  <a:pt x="3560025" y="3002678"/>
                </a:cubicBezTo>
                <a:cubicBezTo>
                  <a:pt x="3592458" y="3016700"/>
                  <a:pt x="3530633" y="3016700"/>
                  <a:pt x="3530633" y="3002678"/>
                </a:cubicBezTo>
                <a:cubicBezTo>
                  <a:pt x="3531646" y="2996887"/>
                  <a:pt x="3537727" y="2995363"/>
                  <a:pt x="3541781" y="2991401"/>
                </a:cubicBezTo>
                <a:close/>
                <a:moveTo>
                  <a:pt x="3203265" y="2991401"/>
                </a:moveTo>
                <a:cubicBezTo>
                  <a:pt x="3257995" y="2988048"/>
                  <a:pt x="3327928" y="3030416"/>
                  <a:pt x="3391780" y="3017004"/>
                </a:cubicBezTo>
                <a:cubicBezTo>
                  <a:pt x="3391780" y="3028892"/>
                  <a:pt x="3388739" y="3038341"/>
                  <a:pt x="3381645" y="3038341"/>
                </a:cubicBezTo>
                <a:cubicBezTo>
                  <a:pt x="3328941" y="3047485"/>
                  <a:pt x="3200224" y="3052972"/>
                  <a:pt x="3154615" y="3013651"/>
                </a:cubicBezTo>
                <a:cubicBezTo>
                  <a:pt x="3168805" y="2998716"/>
                  <a:pt x="3185021" y="2992620"/>
                  <a:pt x="3203265" y="2991401"/>
                </a:cubicBezTo>
                <a:close/>
                <a:moveTo>
                  <a:pt x="21420339" y="2985609"/>
                </a:moveTo>
                <a:cubicBezTo>
                  <a:pt x="21425407" y="2985914"/>
                  <a:pt x="21431491" y="2987133"/>
                  <a:pt x="21437571" y="2989572"/>
                </a:cubicBezTo>
                <a:cubicBezTo>
                  <a:pt x="21430475" y="3004812"/>
                  <a:pt x="21434531" y="3026149"/>
                  <a:pt x="21409191" y="3020052"/>
                </a:cubicBezTo>
                <a:cubicBezTo>
                  <a:pt x="21402095" y="3003593"/>
                  <a:pt x="21402095" y="2992925"/>
                  <a:pt x="21408179" y="2988352"/>
                </a:cubicBezTo>
                <a:cubicBezTo>
                  <a:pt x="21411219" y="2986219"/>
                  <a:pt x="21415271" y="2985304"/>
                  <a:pt x="21420339" y="2985609"/>
                </a:cubicBezTo>
                <a:close/>
                <a:moveTo>
                  <a:pt x="3685702" y="2951471"/>
                </a:moveTo>
                <a:cubicBezTo>
                  <a:pt x="3716107" y="2945375"/>
                  <a:pt x="3760703" y="2970064"/>
                  <a:pt x="3781987" y="2959700"/>
                </a:cubicBezTo>
                <a:cubicBezTo>
                  <a:pt x="3812392" y="2987438"/>
                  <a:pt x="3761716" y="3012127"/>
                  <a:pt x="3751581" y="3026149"/>
                </a:cubicBezTo>
                <a:cubicBezTo>
                  <a:pt x="3724216" y="2984390"/>
                  <a:pt x="3696851" y="3009079"/>
                  <a:pt x="3662391" y="2970064"/>
                </a:cubicBezTo>
                <a:cubicBezTo>
                  <a:pt x="3667459" y="2959091"/>
                  <a:pt x="3675567" y="2953604"/>
                  <a:pt x="3685702" y="2951471"/>
                </a:cubicBezTo>
                <a:close/>
                <a:moveTo>
                  <a:pt x="3524551" y="2946289"/>
                </a:moveTo>
                <a:cubicBezTo>
                  <a:pt x="3554957" y="2947813"/>
                  <a:pt x="3585363" y="2953300"/>
                  <a:pt x="3603607" y="2946289"/>
                </a:cubicBezTo>
                <a:cubicBezTo>
                  <a:pt x="3607661" y="2988962"/>
                  <a:pt x="3563065" y="2980123"/>
                  <a:pt x="3541781" y="2991401"/>
                </a:cubicBezTo>
                <a:cubicBezTo>
                  <a:pt x="3544822" y="2987743"/>
                  <a:pt x="3544822" y="2981342"/>
                  <a:pt x="3552930" y="2980123"/>
                </a:cubicBezTo>
                <a:cubicBezTo>
                  <a:pt x="3526579" y="2977075"/>
                  <a:pt x="3487051" y="2954824"/>
                  <a:pt x="3446510" y="2968845"/>
                </a:cubicBezTo>
                <a:cubicBezTo>
                  <a:pt x="3464754" y="2947508"/>
                  <a:pt x="3494146" y="2944765"/>
                  <a:pt x="3524551" y="2946289"/>
                </a:cubicBezTo>
                <a:close/>
                <a:moveTo>
                  <a:pt x="21571355" y="2936230"/>
                </a:moveTo>
                <a:cubicBezTo>
                  <a:pt x="21582503" y="2939583"/>
                  <a:pt x="21586559" y="2952995"/>
                  <a:pt x="21599735" y="2955738"/>
                </a:cubicBezTo>
                <a:cubicBezTo>
                  <a:pt x="21592639" y="2978599"/>
                  <a:pt x="21556151" y="2967625"/>
                  <a:pt x="21556151" y="2937145"/>
                </a:cubicBezTo>
                <a:cubicBezTo>
                  <a:pt x="21562235" y="2935316"/>
                  <a:pt x="21567303" y="2935316"/>
                  <a:pt x="21571355" y="2936230"/>
                </a:cubicBezTo>
                <a:close/>
                <a:moveTo>
                  <a:pt x="21524735" y="2935316"/>
                </a:moveTo>
                <a:cubicBezTo>
                  <a:pt x="21532843" y="2935621"/>
                  <a:pt x="21540951" y="2938974"/>
                  <a:pt x="21546019" y="2941107"/>
                </a:cubicBezTo>
                <a:cubicBezTo>
                  <a:pt x="21542975" y="2958786"/>
                  <a:pt x="21531827" y="2967625"/>
                  <a:pt x="21520679" y="2967625"/>
                </a:cubicBezTo>
                <a:cubicBezTo>
                  <a:pt x="21517639" y="2958786"/>
                  <a:pt x="21512571" y="2945375"/>
                  <a:pt x="21502435" y="2945375"/>
                </a:cubicBezTo>
                <a:cubicBezTo>
                  <a:pt x="21507503" y="2936535"/>
                  <a:pt x="21516627" y="2934706"/>
                  <a:pt x="21524735" y="2935316"/>
                </a:cubicBezTo>
                <a:close/>
                <a:moveTo>
                  <a:pt x="2109673" y="2931049"/>
                </a:moveTo>
                <a:cubicBezTo>
                  <a:pt x="2145146" y="2930134"/>
                  <a:pt x="2203930" y="2952690"/>
                  <a:pt x="2235350" y="2952690"/>
                </a:cubicBezTo>
                <a:cubicBezTo>
                  <a:pt x="2193795" y="2984390"/>
                  <a:pt x="2132984" y="2941107"/>
                  <a:pt x="2084335" y="2941107"/>
                </a:cubicBezTo>
                <a:cubicBezTo>
                  <a:pt x="2088389" y="2934097"/>
                  <a:pt x="2098524" y="2931658"/>
                  <a:pt x="2109673" y="2931049"/>
                </a:cubicBezTo>
                <a:close/>
                <a:moveTo>
                  <a:pt x="694794" y="2926172"/>
                </a:moveTo>
                <a:lnTo>
                  <a:pt x="733307" y="2926172"/>
                </a:lnTo>
                <a:lnTo>
                  <a:pt x="733307" y="2963053"/>
                </a:lnTo>
                <a:cubicBezTo>
                  <a:pt x="715064" y="2956957"/>
                  <a:pt x="690739" y="2956348"/>
                  <a:pt x="694794" y="2926172"/>
                </a:cubicBezTo>
                <a:close/>
                <a:moveTo>
                  <a:pt x="21347367" y="2914894"/>
                </a:moveTo>
                <a:cubicBezTo>
                  <a:pt x="21349395" y="2914284"/>
                  <a:pt x="21352435" y="2915808"/>
                  <a:pt x="21356487" y="2917637"/>
                </a:cubicBezTo>
                <a:cubicBezTo>
                  <a:pt x="21362571" y="2921600"/>
                  <a:pt x="21371691" y="2927391"/>
                  <a:pt x="21380811" y="2921600"/>
                </a:cubicBezTo>
                <a:cubicBezTo>
                  <a:pt x="21369663" y="2976465"/>
                  <a:pt x="21308851" y="2976770"/>
                  <a:pt x="21290611" y="3026149"/>
                </a:cubicBezTo>
                <a:cubicBezTo>
                  <a:pt x="21265271" y="2988352"/>
                  <a:pt x="21383855" y="2950861"/>
                  <a:pt x="21340271" y="2924952"/>
                </a:cubicBezTo>
                <a:cubicBezTo>
                  <a:pt x="21342299" y="2918247"/>
                  <a:pt x="21344327" y="2915503"/>
                  <a:pt x="21347367" y="2914894"/>
                </a:cubicBezTo>
                <a:close/>
                <a:moveTo>
                  <a:pt x="2042780" y="2910626"/>
                </a:moveTo>
                <a:cubicBezTo>
                  <a:pt x="2056969" y="2907578"/>
                  <a:pt x="2052915" y="2935011"/>
                  <a:pt x="2073186" y="2926172"/>
                </a:cubicBezTo>
                <a:cubicBezTo>
                  <a:pt x="2070145" y="2962444"/>
                  <a:pt x="2019469" y="2937754"/>
                  <a:pt x="2042780" y="2910626"/>
                </a:cubicBezTo>
                <a:close/>
                <a:moveTo>
                  <a:pt x="21745683" y="2908493"/>
                </a:moveTo>
                <a:cubicBezTo>
                  <a:pt x="21753791" y="2908493"/>
                  <a:pt x="21764939" y="2916723"/>
                  <a:pt x="21772035" y="2926172"/>
                </a:cubicBezTo>
                <a:cubicBezTo>
                  <a:pt x="21772035" y="2948423"/>
                  <a:pt x="21745683" y="2933487"/>
                  <a:pt x="21733519" y="2941107"/>
                </a:cubicBezTo>
                <a:cubicBezTo>
                  <a:pt x="21731491" y="2916723"/>
                  <a:pt x="21737575" y="2908493"/>
                  <a:pt x="21745683" y="2908493"/>
                </a:cubicBezTo>
                <a:close/>
                <a:moveTo>
                  <a:pt x="1959671" y="2908493"/>
                </a:moveTo>
                <a:cubicBezTo>
                  <a:pt x="1977915" y="2908188"/>
                  <a:pt x="2002239" y="2928000"/>
                  <a:pt x="2019469" y="2928000"/>
                </a:cubicBezTo>
                <a:cubicBezTo>
                  <a:pt x="2000212" y="2960005"/>
                  <a:pt x="1963725" y="2924952"/>
                  <a:pt x="1943455" y="2917637"/>
                </a:cubicBezTo>
                <a:cubicBezTo>
                  <a:pt x="1947509" y="2911541"/>
                  <a:pt x="1953590" y="2908798"/>
                  <a:pt x="1959671" y="2908493"/>
                </a:cubicBezTo>
                <a:close/>
                <a:moveTo>
                  <a:pt x="3526579" y="2881974"/>
                </a:moveTo>
                <a:cubicBezTo>
                  <a:pt x="3543809" y="2884413"/>
                  <a:pt x="3559011" y="2895996"/>
                  <a:pt x="3553944" y="2917637"/>
                </a:cubicBezTo>
                <a:cubicBezTo>
                  <a:pt x="3538741" y="2917637"/>
                  <a:pt x="3534687" y="2915199"/>
                  <a:pt x="3534687" y="2906664"/>
                </a:cubicBezTo>
                <a:cubicBezTo>
                  <a:pt x="3512389" y="2935621"/>
                  <a:pt x="3467794" y="2914589"/>
                  <a:pt x="3490092" y="2900263"/>
                </a:cubicBezTo>
                <a:cubicBezTo>
                  <a:pt x="3492119" y="2885937"/>
                  <a:pt x="3510362" y="2879536"/>
                  <a:pt x="3526579" y="2881974"/>
                </a:cubicBezTo>
                <a:close/>
                <a:moveTo>
                  <a:pt x="1861359" y="2880146"/>
                </a:moveTo>
                <a:cubicBezTo>
                  <a:pt x="1868454" y="2897824"/>
                  <a:pt x="1900887" y="2882584"/>
                  <a:pt x="1900887" y="2909407"/>
                </a:cubicBezTo>
                <a:cubicBezTo>
                  <a:pt x="1879603" y="2918247"/>
                  <a:pt x="1874535" y="2903616"/>
                  <a:pt x="1857305" y="2906664"/>
                </a:cubicBezTo>
                <a:cubicBezTo>
                  <a:pt x="1860346" y="2897520"/>
                  <a:pt x="1861359" y="2892033"/>
                  <a:pt x="1861359" y="2880146"/>
                </a:cubicBezTo>
                <a:close/>
                <a:moveTo>
                  <a:pt x="614725" y="2878012"/>
                </a:moveTo>
                <a:cubicBezTo>
                  <a:pt x="640063" y="2877098"/>
                  <a:pt x="669455" y="2881060"/>
                  <a:pt x="689725" y="2888071"/>
                </a:cubicBezTo>
                <a:cubicBezTo>
                  <a:pt x="689725" y="2932573"/>
                  <a:pt x="609658" y="2888375"/>
                  <a:pt x="620806" y="2944155"/>
                </a:cubicBezTo>
                <a:cubicBezTo>
                  <a:pt x="568103" y="2941412"/>
                  <a:pt x="602562" y="2910626"/>
                  <a:pt x="559995" y="2899349"/>
                </a:cubicBezTo>
                <a:cubicBezTo>
                  <a:pt x="567090" y="2885327"/>
                  <a:pt x="589387" y="2878926"/>
                  <a:pt x="614725" y="2878012"/>
                </a:cubicBezTo>
                <a:close/>
                <a:moveTo>
                  <a:pt x="4059692" y="2871001"/>
                </a:moveTo>
                <a:cubicBezTo>
                  <a:pt x="4056651" y="2941412"/>
                  <a:pt x="3897528" y="2874659"/>
                  <a:pt x="4017124" y="2885023"/>
                </a:cubicBezTo>
                <a:cubicBezTo>
                  <a:pt x="4027259" y="2874659"/>
                  <a:pt x="4042462" y="2871001"/>
                  <a:pt x="4059692" y="2871001"/>
                </a:cubicBezTo>
                <a:close/>
                <a:moveTo>
                  <a:pt x="931958" y="2862467"/>
                </a:moveTo>
                <a:cubicBezTo>
                  <a:pt x="968445" y="2932573"/>
                  <a:pt x="1007972" y="2853323"/>
                  <a:pt x="1047500" y="2873745"/>
                </a:cubicBezTo>
                <a:cubicBezTo>
                  <a:pt x="1047500" y="2917332"/>
                  <a:pt x="983648" y="2870697"/>
                  <a:pt x="1017094" y="2908493"/>
                </a:cubicBezTo>
                <a:cubicBezTo>
                  <a:pt x="1009999" y="2935011"/>
                  <a:pt x="964391" y="2914894"/>
                  <a:pt x="941080" y="2920990"/>
                </a:cubicBezTo>
                <a:cubicBezTo>
                  <a:pt x="947161" y="2888680"/>
                  <a:pt x="928917" y="2891728"/>
                  <a:pt x="931958" y="2862467"/>
                </a:cubicBezTo>
                <a:close/>
                <a:moveTo>
                  <a:pt x="877228" y="2862467"/>
                </a:moveTo>
                <a:cubicBezTo>
                  <a:pt x="916755" y="2853323"/>
                  <a:pt x="898512" y="2907578"/>
                  <a:pt x="927904" y="2910626"/>
                </a:cubicBezTo>
                <a:cubicBezTo>
                  <a:pt x="927904" y="2919771"/>
                  <a:pt x="917769" y="2923124"/>
                  <a:pt x="917769" y="2935316"/>
                </a:cubicBezTo>
                <a:lnTo>
                  <a:pt x="898512" y="2935316"/>
                </a:lnTo>
                <a:cubicBezTo>
                  <a:pt x="881282" y="2904835"/>
                  <a:pt x="913715" y="2898434"/>
                  <a:pt x="867093" y="2910626"/>
                </a:cubicBezTo>
                <a:cubicBezTo>
                  <a:pt x="863038" y="2886242"/>
                  <a:pt x="874187" y="2880755"/>
                  <a:pt x="877228" y="2862467"/>
                </a:cubicBezTo>
                <a:close/>
                <a:moveTo>
                  <a:pt x="3189075" y="2843874"/>
                </a:moveTo>
                <a:cubicBezTo>
                  <a:pt x="3213400" y="2834120"/>
                  <a:pt x="3273198" y="2878317"/>
                  <a:pt x="3326915" y="2867649"/>
                </a:cubicBezTo>
                <a:cubicBezTo>
                  <a:pt x="3316779" y="2881974"/>
                  <a:pt x="3320833" y="2889899"/>
                  <a:pt x="3338063" y="2889899"/>
                </a:cubicBezTo>
                <a:cubicBezTo>
                  <a:pt x="3330969" y="2918551"/>
                  <a:pt x="3282319" y="2899044"/>
                  <a:pt x="3279279" y="2933182"/>
                </a:cubicBezTo>
                <a:cubicBezTo>
                  <a:pt x="3334009" y="2938974"/>
                  <a:pt x="3437389" y="2981647"/>
                  <a:pt x="3437389" y="2867649"/>
                </a:cubicBezTo>
                <a:cubicBezTo>
                  <a:pt x="3477929" y="2887766"/>
                  <a:pt x="3444483" y="2975246"/>
                  <a:pt x="3405969" y="2977989"/>
                </a:cubicBezTo>
                <a:cubicBezTo>
                  <a:pt x="3417118" y="2949642"/>
                  <a:pt x="3344144" y="2972502"/>
                  <a:pt x="3348199" y="2989572"/>
                </a:cubicBezTo>
                <a:cubicBezTo>
                  <a:pt x="3299549" y="2989572"/>
                  <a:pt x="3248873" y="2961529"/>
                  <a:pt x="3190089" y="2944155"/>
                </a:cubicBezTo>
                <a:cubicBezTo>
                  <a:pt x="3228603" y="2938669"/>
                  <a:pt x="3299549" y="2935621"/>
                  <a:pt x="3279279" y="2878926"/>
                </a:cubicBezTo>
                <a:cubicBezTo>
                  <a:pt x="3266103" y="2887461"/>
                  <a:pt x="3259008" y="2906664"/>
                  <a:pt x="3248873" y="2920990"/>
                </a:cubicBezTo>
                <a:cubicBezTo>
                  <a:pt x="3245833" y="2906664"/>
                  <a:pt x="3237724" y="2890509"/>
                  <a:pt x="3221508" y="2867649"/>
                </a:cubicBezTo>
                <a:cubicBezTo>
                  <a:pt x="3207319" y="2910322"/>
                  <a:pt x="3117115" y="2887461"/>
                  <a:pt x="3069479" y="2878926"/>
                </a:cubicBezTo>
                <a:cubicBezTo>
                  <a:pt x="3049209" y="2904530"/>
                  <a:pt x="2990425" y="2910017"/>
                  <a:pt x="2970154" y="2878926"/>
                </a:cubicBezTo>
                <a:cubicBezTo>
                  <a:pt x="2984343" y="2861857"/>
                  <a:pt x="3031979" y="2864296"/>
                  <a:pt x="3056303" y="2872830"/>
                </a:cubicBezTo>
                <a:cubicBezTo>
                  <a:pt x="3111034" y="2832900"/>
                  <a:pt x="3115088" y="2864296"/>
                  <a:pt x="3179953" y="2875574"/>
                </a:cubicBezTo>
                <a:cubicBezTo>
                  <a:pt x="3178940" y="2856371"/>
                  <a:pt x="3180967" y="2847226"/>
                  <a:pt x="3189075" y="2843874"/>
                </a:cubicBezTo>
                <a:close/>
                <a:moveTo>
                  <a:pt x="1541086" y="2827719"/>
                </a:moveTo>
                <a:cubicBezTo>
                  <a:pt x="1553248" y="2824061"/>
                  <a:pt x="1576559" y="2841130"/>
                  <a:pt x="1586694" y="2845093"/>
                </a:cubicBezTo>
                <a:cubicBezTo>
                  <a:pt x="1583653" y="2877707"/>
                  <a:pt x="1547167" y="2849970"/>
                  <a:pt x="1533991" y="2838997"/>
                </a:cubicBezTo>
                <a:cubicBezTo>
                  <a:pt x="1533991" y="2832291"/>
                  <a:pt x="1536018" y="2828938"/>
                  <a:pt x="1541086" y="2827719"/>
                </a:cubicBezTo>
                <a:close/>
                <a:moveTo>
                  <a:pt x="1784331" y="2762185"/>
                </a:moveTo>
                <a:cubicBezTo>
                  <a:pt x="1804602" y="2753041"/>
                  <a:pt x="1804602" y="2823147"/>
                  <a:pt x="1814737" y="2786874"/>
                </a:cubicBezTo>
                <a:cubicBezTo>
                  <a:pt x="1824872" y="2853323"/>
                  <a:pt x="1740750" y="2807297"/>
                  <a:pt x="1706290" y="2822537"/>
                </a:cubicBezTo>
                <a:lnTo>
                  <a:pt x="1706290" y="2774377"/>
                </a:lnTo>
                <a:cubicBezTo>
                  <a:pt x="1743791" y="2762185"/>
                  <a:pt x="1774196" y="2810649"/>
                  <a:pt x="1784331" y="2762185"/>
                </a:cubicBezTo>
                <a:close/>
                <a:moveTo>
                  <a:pt x="2897181" y="2736581"/>
                </a:moveTo>
                <a:cubicBezTo>
                  <a:pt x="2985357" y="2733228"/>
                  <a:pt x="3074547" y="2741763"/>
                  <a:pt x="3154615" y="2749078"/>
                </a:cubicBezTo>
                <a:cubicBezTo>
                  <a:pt x="3154615" y="2809125"/>
                  <a:pt x="3126237" y="2760051"/>
                  <a:pt x="3094817" y="2760051"/>
                </a:cubicBezTo>
                <a:cubicBezTo>
                  <a:pt x="3070493" y="2763099"/>
                  <a:pt x="3109007" y="2779254"/>
                  <a:pt x="3094817" y="2804858"/>
                </a:cubicBezTo>
                <a:cubicBezTo>
                  <a:pt x="3081642" y="2804858"/>
                  <a:pt x="3067452" y="2803029"/>
                  <a:pt x="3063398" y="2817355"/>
                </a:cubicBezTo>
                <a:cubicBezTo>
                  <a:pt x="3028939" y="2800286"/>
                  <a:pt x="3087723" y="2799676"/>
                  <a:pt x="3073533" y="2771329"/>
                </a:cubicBezTo>
                <a:cubicBezTo>
                  <a:pt x="3004614" y="2774073"/>
                  <a:pt x="2868802" y="2737191"/>
                  <a:pt x="2813058" y="2817355"/>
                </a:cubicBezTo>
                <a:cubicBezTo>
                  <a:pt x="2784679" y="2765843"/>
                  <a:pt x="2677246" y="2816746"/>
                  <a:pt x="2645826" y="2793885"/>
                </a:cubicBezTo>
                <a:cubicBezTo>
                  <a:pt x="2722854" y="2755479"/>
                  <a:pt x="2810017" y="2740239"/>
                  <a:pt x="2897181" y="2736581"/>
                </a:cubicBezTo>
                <a:close/>
                <a:moveTo>
                  <a:pt x="2001226" y="2735667"/>
                </a:moveTo>
                <a:cubicBezTo>
                  <a:pt x="2040753" y="2758832"/>
                  <a:pt x="2023523" y="2767672"/>
                  <a:pt x="2033658" y="2817355"/>
                </a:cubicBezTo>
                <a:lnTo>
                  <a:pt x="1991090" y="2817355"/>
                </a:lnTo>
                <a:cubicBezTo>
                  <a:pt x="2016428" y="2785046"/>
                  <a:pt x="1987036" y="2767672"/>
                  <a:pt x="2001226" y="2735667"/>
                </a:cubicBezTo>
                <a:close/>
                <a:moveTo>
                  <a:pt x="1975887" y="2671962"/>
                </a:moveTo>
                <a:cubicBezTo>
                  <a:pt x="1986023" y="2675010"/>
                  <a:pt x="1982982" y="2692384"/>
                  <a:pt x="1982982" y="2707015"/>
                </a:cubicBezTo>
                <a:cubicBezTo>
                  <a:pt x="2025550" y="2686593"/>
                  <a:pt x="2042780" y="2682935"/>
                  <a:pt x="2095483" y="2694518"/>
                </a:cubicBezTo>
                <a:cubicBezTo>
                  <a:pt x="2085348" y="2753041"/>
                  <a:pt x="1933319" y="2733228"/>
                  <a:pt x="1975887" y="2671962"/>
                </a:cubicBezTo>
                <a:close/>
                <a:moveTo>
                  <a:pt x="2128930" y="2642396"/>
                </a:moveTo>
                <a:cubicBezTo>
                  <a:pt x="2163389" y="2647577"/>
                  <a:pt x="2195822" y="2663732"/>
                  <a:pt x="2202917" y="2680496"/>
                </a:cubicBezTo>
                <a:cubicBezTo>
                  <a:pt x="2184673" y="2725913"/>
                  <a:pt x="2122848" y="2635995"/>
                  <a:pt x="2051902" y="2669219"/>
                </a:cubicBezTo>
                <a:cubicBezTo>
                  <a:pt x="2061023" y="2643615"/>
                  <a:pt x="2095483" y="2636909"/>
                  <a:pt x="2128930" y="2642396"/>
                </a:cubicBezTo>
                <a:close/>
                <a:moveTo>
                  <a:pt x="3302590" y="2640262"/>
                </a:moveTo>
                <a:cubicBezTo>
                  <a:pt x="3335023" y="2634775"/>
                  <a:pt x="3328941" y="2671352"/>
                  <a:pt x="3349212" y="2682325"/>
                </a:cubicBezTo>
                <a:cubicBezTo>
                  <a:pt x="3332995" y="2704272"/>
                  <a:pt x="3312725" y="2721036"/>
                  <a:pt x="3283333" y="2726522"/>
                </a:cubicBezTo>
                <a:cubicBezTo>
                  <a:pt x="3289414" y="2715245"/>
                  <a:pt x="3296509" y="2706405"/>
                  <a:pt x="3283333" y="2703662"/>
                </a:cubicBezTo>
                <a:cubicBezTo>
                  <a:pt x="3302590" y="2670743"/>
                  <a:pt x="3331982" y="2678972"/>
                  <a:pt x="3302590" y="2640262"/>
                </a:cubicBezTo>
                <a:close/>
                <a:moveTo>
                  <a:pt x="3120155" y="2583263"/>
                </a:moveTo>
                <a:cubicBezTo>
                  <a:pt x="3127250" y="2582044"/>
                  <a:pt x="3135359" y="2583263"/>
                  <a:pt x="3143467" y="2590273"/>
                </a:cubicBezTo>
                <a:cubicBezTo>
                  <a:pt x="3143467" y="2632337"/>
                  <a:pt x="3053263" y="2635080"/>
                  <a:pt x="3035019" y="2601246"/>
                </a:cubicBezTo>
                <a:cubicBezTo>
                  <a:pt x="3076574" y="2614048"/>
                  <a:pt x="3097858" y="2586311"/>
                  <a:pt x="3120155" y="2583263"/>
                </a:cubicBezTo>
                <a:close/>
                <a:moveTo>
                  <a:pt x="3338063" y="2535103"/>
                </a:moveTo>
                <a:lnTo>
                  <a:pt x="3338063" y="2569546"/>
                </a:lnTo>
                <a:cubicBezTo>
                  <a:pt x="3295495" y="2586920"/>
                  <a:pt x="3264076" y="2598503"/>
                  <a:pt x="3219481" y="2569546"/>
                </a:cubicBezTo>
                <a:cubicBezTo>
                  <a:pt x="3253941" y="2561012"/>
                  <a:pt x="3302590" y="2566803"/>
                  <a:pt x="3338063" y="2535103"/>
                </a:cubicBezTo>
                <a:close/>
                <a:moveTo>
                  <a:pt x="1543" y="2533274"/>
                </a:moveTo>
                <a:lnTo>
                  <a:pt x="47152" y="2533274"/>
                </a:lnTo>
                <a:cubicBezTo>
                  <a:pt x="64382" y="2576862"/>
                  <a:pt x="-11633" y="2576862"/>
                  <a:pt x="1543" y="2533274"/>
                </a:cubicBezTo>
                <a:close/>
                <a:moveTo>
                  <a:pt x="2281972" y="2517729"/>
                </a:moveTo>
                <a:cubicBezTo>
                  <a:pt x="2291093" y="2522301"/>
                  <a:pt x="2304269" y="2540285"/>
                  <a:pt x="2322513" y="2535103"/>
                </a:cubicBezTo>
                <a:cubicBezTo>
                  <a:pt x="2322513" y="2562231"/>
                  <a:pt x="2283999" y="2541504"/>
                  <a:pt x="2267782" y="2547295"/>
                </a:cubicBezTo>
                <a:cubicBezTo>
                  <a:pt x="2269809" y="2530836"/>
                  <a:pt x="2271836" y="2521996"/>
                  <a:pt x="2274877" y="2518339"/>
                </a:cubicBezTo>
                <a:cubicBezTo>
                  <a:pt x="2276904" y="2515900"/>
                  <a:pt x="2278931" y="2516205"/>
                  <a:pt x="2281972" y="2517729"/>
                </a:cubicBezTo>
                <a:close/>
                <a:moveTo>
                  <a:pt x="2935694" y="2512852"/>
                </a:moveTo>
                <a:cubicBezTo>
                  <a:pt x="2941775" y="2512852"/>
                  <a:pt x="2948870" y="2514376"/>
                  <a:pt x="2955965" y="2516510"/>
                </a:cubicBezTo>
                <a:cubicBezTo>
                  <a:pt x="2971167" y="2520472"/>
                  <a:pt x="2988397" y="2526264"/>
                  <a:pt x="3010695" y="2520777"/>
                </a:cubicBezTo>
                <a:cubicBezTo>
                  <a:pt x="3013735" y="2562231"/>
                  <a:pt x="2945829" y="2532360"/>
                  <a:pt x="2927586" y="2554611"/>
                </a:cubicBezTo>
                <a:cubicBezTo>
                  <a:pt x="2923532" y="2546381"/>
                  <a:pt x="2915424" y="2537542"/>
                  <a:pt x="2915424" y="2520777"/>
                </a:cubicBezTo>
                <a:cubicBezTo>
                  <a:pt x="2922519" y="2515291"/>
                  <a:pt x="2928599" y="2513157"/>
                  <a:pt x="2935694" y="2512852"/>
                </a:cubicBezTo>
                <a:close/>
                <a:moveTo>
                  <a:pt x="20548711" y="2490906"/>
                </a:moveTo>
                <a:cubicBezTo>
                  <a:pt x="20551751" y="2548210"/>
                  <a:pt x="20510195" y="2512547"/>
                  <a:pt x="20497019" y="2512547"/>
                </a:cubicBezTo>
                <a:cubicBezTo>
                  <a:pt x="20500059" y="2481762"/>
                  <a:pt x="20532495" y="2504318"/>
                  <a:pt x="20548711" y="2490906"/>
                </a:cubicBezTo>
                <a:close/>
                <a:moveTo>
                  <a:pt x="3228603" y="2459206"/>
                </a:moveTo>
                <a:cubicBezTo>
                  <a:pt x="3250900" y="2461035"/>
                  <a:pt x="3276238" y="2467131"/>
                  <a:pt x="3294482" y="2462559"/>
                </a:cubicBezTo>
                <a:cubicBezTo>
                  <a:pt x="3272184" y="2500355"/>
                  <a:pt x="3213400" y="2494869"/>
                  <a:pt x="3175899" y="2480847"/>
                </a:cubicBezTo>
                <a:cubicBezTo>
                  <a:pt x="3185021" y="2459511"/>
                  <a:pt x="3205291" y="2457682"/>
                  <a:pt x="3228603" y="2459206"/>
                </a:cubicBezTo>
                <a:close/>
                <a:moveTo>
                  <a:pt x="3101912" y="2457377"/>
                </a:moveTo>
                <a:cubicBezTo>
                  <a:pt x="3115088" y="2454329"/>
                  <a:pt x="3129277" y="2487858"/>
                  <a:pt x="3164751" y="2475666"/>
                </a:cubicBezTo>
                <a:cubicBezTo>
                  <a:pt x="3153602" y="2500355"/>
                  <a:pt x="3132318" y="2514986"/>
                  <a:pt x="3099885" y="2517729"/>
                </a:cubicBezTo>
                <a:cubicBezTo>
                  <a:pt x="3122183" y="2492735"/>
                  <a:pt x="3125223" y="2486639"/>
                  <a:pt x="3088736" y="2475666"/>
                </a:cubicBezTo>
                <a:cubicBezTo>
                  <a:pt x="3093804" y="2463168"/>
                  <a:pt x="3097858" y="2458292"/>
                  <a:pt x="3101912" y="2457377"/>
                </a:cubicBezTo>
                <a:close/>
                <a:moveTo>
                  <a:pt x="2620488" y="2372336"/>
                </a:moveTo>
                <a:cubicBezTo>
                  <a:pt x="2624542" y="2407693"/>
                  <a:pt x="2607312" y="2423543"/>
                  <a:pt x="2573866" y="2426287"/>
                </a:cubicBezTo>
                <a:cubicBezTo>
                  <a:pt x="2569812" y="2390929"/>
                  <a:pt x="2587042" y="2375079"/>
                  <a:pt x="2620488" y="2372336"/>
                </a:cubicBezTo>
                <a:close/>
                <a:moveTo>
                  <a:pt x="3492119" y="2358924"/>
                </a:moveTo>
                <a:cubicBezTo>
                  <a:pt x="3504281" y="2360753"/>
                  <a:pt x="3510362" y="2370202"/>
                  <a:pt x="3521511" y="2372336"/>
                </a:cubicBezTo>
                <a:cubicBezTo>
                  <a:pt x="3521511" y="2393672"/>
                  <a:pt x="3501241" y="2398854"/>
                  <a:pt x="3477929" y="2395806"/>
                </a:cubicBezTo>
                <a:lnTo>
                  <a:pt x="3477929" y="2360143"/>
                </a:lnTo>
                <a:cubicBezTo>
                  <a:pt x="3484011" y="2358619"/>
                  <a:pt x="3488065" y="2358315"/>
                  <a:pt x="3492119" y="2358924"/>
                </a:cubicBezTo>
                <a:close/>
                <a:moveTo>
                  <a:pt x="20487899" y="2317166"/>
                </a:moveTo>
                <a:cubicBezTo>
                  <a:pt x="20519319" y="2337283"/>
                  <a:pt x="20533507" y="2322957"/>
                  <a:pt x="20573035" y="2345817"/>
                </a:cubicBezTo>
                <a:lnTo>
                  <a:pt x="20576075" y="2364106"/>
                </a:lnTo>
                <a:cubicBezTo>
                  <a:pt x="20561887" y="2352828"/>
                  <a:pt x="20496007" y="2345208"/>
                  <a:pt x="20487899" y="2317166"/>
                </a:cubicBezTo>
                <a:close/>
                <a:moveTo>
                  <a:pt x="3199211" y="2284246"/>
                </a:moveTo>
                <a:cubicBezTo>
                  <a:pt x="3212386" y="2284551"/>
                  <a:pt x="3226575" y="2286075"/>
                  <a:pt x="3241779" y="2288209"/>
                </a:cubicBezTo>
                <a:cubicBezTo>
                  <a:pt x="3270157" y="2292476"/>
                  <a:pt x="3299549" y="2297048"/>
                  <a:pt x="3316779" y="2290342"/>
                </a:cubicBezTo>
                <a:cubicBezTo>
                  <a:pt x="3289414" y="2353742"/>
                  <a:pt x="3211373" y="2281808"/>
                  <a:pt x="3164751" y="2290342"/>
                </a:cubicBezTo>
                <a:cubicBezTo>
                  <a:pt x="3173872" y="2285465"/>
                  <a:pt x="3186035" y="2284246"/>
                  <a:pt x="3199211" y="2284246"/>
                </a:cubicBezTo>
                <a:close/>
                <a:moveTo>
                  <a:pt x="2940762" y="2247060"/>
                </a:moveTo>
                <a:cubicBezTo>
                  <a:pt x="2951911" y="2251632"/>
                  <a:pt x="2966100" y="2267177"/>
                  <a:pt x="2991438" y="2261690"/>
                </a:cubicBezTo>
                <a:cubicBezTo>
                  <a:pt x="2974208" y="2295219"/>
                  <a:pt x="2929613" y="2267177"/>
                  <a:pt x="2915424" y="2272054"/>
                </a:cubicBezTo>
                <a:cubicBezTo>
                  <a:pt x="2920491" y="2257728"/>
                  <a:pt x="2925559" y="2250108"/>
                  <a:pt x="2930627" y="2247365"/>
                </a:cubicBezTo>
                <a:cubicBezTo>
                  <a:pt x="2933667" y="2245231"/>
                  <a:pt x="2936708" y="2245536"/>
                  <a:pt x="2940762" y="2247060"/>
                </a:cubicBezTo>
                <a:close/>
                <a:moveTo>
                  <a:pt x="20640939" y="2214140"/>
                </a:moveTo>
                <a:cubicBezTo>
                  <a:pt x="20642967" y="2215969"/>
                  <a:pt x="20643983" y="2218408"/>
                  <a:pt x="20643983" y="2222675"/>
                </a:cubicBezTo>
                <a:cubicBezTo>
                  <a:pt x="20650063" y="2220237"/>
                  <a:pt x="20647023" y="2213226"/>
                  <a:pt x="20640939" y="2214140"/>
                </a:cubicBezTo>
                <a:close/>
                <a:moveTo>
                  <a:pt x="2866775" y="2202558"/>
                </a:moveTo>
                <a:cubicBezTo>
                  <a:pt x="2888059" y="2204082"/>
                  <a:pt x="2907315" y="2212616"/>
                  <a:pt x="2915424" y="2222675"/>
                </a:cubicBezTo>
                <a:cubicBezTo>
                  <a:pt x="2886032" y="2243402"/>
                  <a:pt x="2849545" y="2235172"/>
                  <a:pt x="2819139" y="2222675"/>
                </a:cubicBezTo>
                <a:cubicBezTo>
                  <a:pt x="2825220" y="2206215"/>
                  <a:pt x="2846504" y="2201034"/>
                  <a:pt x="2866775" y="2202558"/>
                </a:cubicBezTo>
                <a:close/>
                <a:moveTo>
                  <a:pt x="20340225" y="2197305"/>
                </a:moveTo>
                <a:cubicBezTo>
                  <a:pt x="20351009" y="2206806"/>
                  <a:pt x="20350819" y="2238296"/>
                  <a:pt x="20368303" y="2231210"/>
                </a:cubicBezTo>
                <a:cubicBezTo>
                  <a:pt x="20357155" y="2253156"/>
                  <a:pt x="20332831" y="2213226"/>
                  <a:pt x="20324723" y="2197376"/>
                </a:cubicBezTo>
                <a:cubicBezTo>
                  <a:pt x="20331817" y="2193414"/>
                  <a:pt x="20336631" y="2194138"/>
                  <a:pt x="20340225" y="2197305"/>
                </a:cubicBezTo>
                <a:close/>
                <a:moveTo>
                  <a:pt x="20281139" y="2181221"/>
                </a:moveTo>
                <a:cubicBezTo>
                  <a:pt x="20306479" y="2172077"/>
                  <a:pt x="20289247" y="2223590"/>
                  <a:pt x="20314587" y="2217493"/>
                </a:cubicBezTo>
                <a:cubicBezTo>
                  <a:pt x="20314587" y="2226638"/>
                  <a:pt x="20300395" y="2222980"/>
                  <a:pt x="20293303" y="2226028"/>
                </a:cubicBezTo>
                <a:cubicBezTo>
                  <a:pt x="20285195" y="2216884"/>
                  <a:pt x="20281139" y="2202253"/>
                  <a:pt x="20281139" y="2181221"/>
                </a:cubicBezTo>
                <a:close/>
                <a:moveTo>
                  <a:pt x="20537563" y="2105934"/>
                </a:moveTo>
                <a:cubicBezTo>
                  <a:pt x="20516279" y="2115078"/>
                  <a:pt x="20494995" y="2117821"/>
                  <a:pt x="20474723" y="2116297"/>
                </a:cubicBezTo>
                <a:cubicBezTo>
                  <a:pt x="20477763" y="2130928"/>
                  <a:pt x="20464587" y="2163542"/>
                  <a:pt x="20467627" y="2185793"/>
                </a:cubicBezTo>
                <a:cubicBezTo>
                  <a:pt x="20474723" y="2197376"/>
                  <a:pt x="20491951" y="2199205"/>
                  <a:pt x="20509183" y="2199205"/>
                </a:cubicBezTo>
                <a:cubicBezTo>
                  <a:pt x="20505127" y="2187927"/>
                  <a:pt x="20494995" y="2194023"/>
                  <a:pt x="20487899" y="2190975"/>
                </a:cubicBezTo>
                <a:cubicBezTo>
                  <a:pt x="20531479" y="2148302"/>
                  <a:pt x="20571007" y="2161409"/>
                  <a:pt x="20625739" y="2149216"/>
                </a:cubicBezTo>
                <a:cubicBezTo>
                  <a:pt x="20594319" y="2141596"/>
                  <a:pt x="20562899" y="2119040"/>
                  <a:pt x="20537563" y="2105934"/>
                </a:cubicBezTo>
                <a:close/>
                <a:moveTo>
                  <a:pt x="2970154" y="2101971"/>
                </a:moveTo>
                <a:cubicBezTo>
                  <a:pt x="2959005" y="2149521"/>
                  <a:pt x="2924545" y="2105934"/>
                  <a:pt x="2894140" y="2135195"/>
                </a:cubicBezTo>
                <a:cubicBezTo>
                  <a:pt x="2898194" y="2094961"/>
                  <a:pt x="2943803" y="2112944"/>
                  <a:pt x="2970154" y="2101971"/>
                </a:cubicBezTo>
                <a:close/>
                <a:moveTo>
                  <a:pt x="3718135" y="2098923"/>
                </a:moveTo>
                <a:cubicBezTo>
                  <a:pt x="3758675" y="2134281"/>
                  <a:pt x="3681648" y="2137024"/>
                  <a:pt x="3671513" y="2153179"/>
                </a:cubicBezTo>
                <a:cubicBezTo>
                  <a:pt x="3640093" y="2126051"/>
                  <a:pt x="3707999" y="2115383"/>
                  <a:pt x="3718135" y="2098923"/>
                </a:cubicBezTo>
                <a:close/>
                <a:moveTo>
                  <a:pt x="4277599" y="2097094"/>
                </a:moveTo>
                <a:cubicBezTo>
                  <a:pt x="4267465" y="2154093"/>
                  <a:pt x="4222869" y="2125441"/>
                  <a:pt x="4202599" y="2131842"/>
                </a:cubicBezTo>
                <a:cubicBezTo>
                  <a:pt x="4202599" y="2090389"/>
                  <a:pt x="4247194" y="2103190"/>
                  <a:pt x="4277599" y="2097094"/>
                </a:cubicBezTo>
                <a:close/>
                <a:moveTo>
                  <a:pt x="755604" y="2092522"/>
                </a:moveTo>
                <a:cubicBezTo>
                  <a:pt x="771821" y="2096485"/>
                  <a:pt x="784997" y="2116297"/>
                  <a:pt x="784997" y="2096180"/>
                </a:cubicBezTo>
                <a:cubicBezTo>
                  <a:pt x="831619" y="2119955"/>
                  <a:pt x="723172" y="2146778"/>
                  <a:pt x="739389" y="2096180"/>
                </a:cubicBezTo>
                <a:cubicBezTo>
                  <a:pt x="745470" y="2091913"/>
                  <a:pt x="750537" y="2091303"/>
                  <a:pt x="755604" y="2092522"/>
                </a:cubicBezTo>
                <a:close/>
                <a:moveTo>
                  <a:pt x="20029787" y="2089779"/>
                </a:moveTo>
                <a:cubicBezTo>
                  <a:pt x="20048031" y="2102581"/>
                  <a:pt x="20062219" y="2115688"/>
                  <a:pt x="20077423" y="2135195"/>
                </a:cubicBezTo>
                <a:cubicBezTo>
                  <a:pt x="20069315" y="2144644"/>
                  <a:pt x="20022691" y="2131538"/>
                  <a:pt x="20029787" y="2089779"/>
                </a:cubicBezTo>
                <a:close/>
                <a:moveTo>
                  <a:pt x="4155977" y="2089779"/>
                </a:moveTo>
                <a:cubicBezTo>
                  <a:pt x="4164085" y="2109591"/>
                  <a:pt x="4187396" y="2107153"/>
                  <a:pt x="4191450" y="2130013"/>
                </a:cubicBezTo>
                <a:cubicBezTo>
                  <a:pt x="4175234" y="2135500"/>
                  <a:pt x="4160031" y="2132452"/>
                  <a:pt x="4151923" y="2126661"/>
                </a:cubicBezTo>
                <a:cubicBezTo>
                  <a:pt x="4147869" y="2106848"/>
                  <a:pt x="4155977" y="2104105"/>
                  <a:pt x="4155977" y="2089779"/>
                </a:cubicBezTo>
                <a:close/>
                <a:moveTo>
                  <a:pt x="3099885" y="2085816"/>
                </a:moveTo>
                <a:cubicBezTo>
                  <a:pt x="3091777" y="2094046"/>
                  <a:pt x="3080628" y="2099228"/>
                  <a:pt x="3067452" y="2103190"/>
                </a:cubicBezTo>
                <a:cubicBezTo>
                  <a:pt x="3080628" y="2100752"/>
                  <a:pt x="3097858" y="2125441"/>
                  <a:pt x="3099885" y="2130013"/>
                </a:cubicBezTo>
                <a:cubicBezTo>
                  <a:pt x="3099885" y="2141901"/>
                  <a:pt x="3091777" y="2141291"/>
                  <a:pt x="3091777" y="2153179"/>
                </a:cubicBezTo>
                <a:lnTo>
                  <a:pt x="3068466" y="2153179"/>
                </a:lnTo>
                <a:cubicBezTo>
                  <a:pt x="3068466" y="2138243"/>
                  <a:pt x="3068466" y="2120564"/>
                  <a:pt x="3057317" y="2117516"/>
                </a:cubicBezTo>
                <a:cubicBezTo>
                  <a:pt x="3060358" y="2108677"/>
                  <a:pt x="3063398" y="2104714"/>
                  <a:pt x="3067452" y="2103800"/>
                </a:cubicBezTo>
                <a:cubicBezTo>
                  <a:pt x="3045155" y="2111115"/>
                  <a:pt x="3017790" y="2114163"/>
                  <a:pt x="2991438" y="2118431"/>
                </a:cubicBezTo>
                <a:cubicBezTo>
                  <a:pt x="2998533" y="2069357"/>
                  <a:pt x="3073533" y="2092522"/>
                  <a:pt x="3099885" y="2085816"/>
                </a:cubicBezTo>
                <a:close/>
                <a:moveTo>
                  <a:pt x="3430294" y="2082768"/>
                </a:moveTo>
                <a:cubicBezTo>
                  <a:pt x="3443470" y="2083683"/>
                  <a:pt x="3457659" y="2089169"/>
                  <a:pt x="3477929" y="2089169"/>
                </a:cubicBezTo>
                <a:cubicBezTo>
                  <a:pt x="3467794" y="2121174"/>
                  <a:pt x="3422186" y="2121174"/>
                  <a:pt x="3391780" y="2103190"/>
                </a:cubicBezTo>
                <a:cubicBezTo>
                  <a:pt x="3406983" y="2085512"/>
                  <a:pt x="3418131" y="2081854"/>
                  <a:pt x="3430294" y="2082768"/>
                </a:cubicBezTo>
                <a:close/>
                <a:moveTo>
                  <a:pt x="21146687" y="2078806"/>
                </a:moveTo>
                <a:cubicBezTo>
                  <a:pt x="21163919" y="2078806"/>
                  <a:pt x="21179123" y="2075758"/>
                  <a:pt x="21179123" y="2110506"/>
                </a:cubicBezTo>
                <a:cubicBezTo>
                  <a:pt x="21160879" y="2114163"/>
                  <a:pt x="21146687" y="2113554"/>
                  <a:pt x="21146687" y="2078806"/>
                </a:cubicBezTo>
                <a:close/>
                <a:moveTo>
                  <a:pt x="6213430" y="2074234"/>
                </a:moveTo>
                <a:cubicBezTo>
                  <a:pt x="6197213" y="2076367"/>
                  <a:pt x="6183025" y="2084597"/>
                  <a:pt x="6185051" y="2101057"/>
                </a:cubicBezTo>
                <a:cubicBezTo>
                  <a:pt x="6196200" y="2103190"/>
                  <a:pt x="6243836" y="2121479"/>
                  <a:pt x="6251944" y="2081549"/>
                </a:cubicBezTo>
                <a:cubicBezTo>
                  <a:pt x="6245863" y="2075453"/>
                  <a:pt x="6228633" y="2072405"/>
                  <a:pt x="6213430" y="2074234"/>
                </a:cubicBezTo>
                <a:close/>
                <a:moveTo>
                  <a:pt x="4739767" y="2074234"/>
                </a:moveTo>
                <a:cubicBezTo>
                  <a:pt x="4744834" y="2075758"/>
                  <a:pt x="4748889" y="2079415"/>
                  <a:pt x="4752943" y="2085816"/>
                </a:cubicBezTo>
                <a:cubicBezTo>
                  <a:pt x="4752943" y="2122393"/>
                  <a:pt x="4715442" y="2095570"/>
                  <a:pt x="4700239" y="2105934"/>
                </a:cubicBezTo>
                <a:cubicBezTo>
                  <a:pt x="4705307" y="2093132"/>
                  <a:pt x="4715442" y="2081854"/>
                  <a:pt x="4725577" y="2076672"/>
                </a:cubicBezTo>
                <a:cubicBezTo>
                  <a:pt x="4730645" y="2074234"/>
                  <a:pt x="4735713" y="2073014"/>
                  <a:pt x="4739767" y="2074234"/>
                </a:cubicBezTo>
                <a:close/>
                <a:moveTo>
                  <a:pt x="4105301" y="2072405"/>
                </a:moveTo>
                <a:cubicBezTo>
                  <a:pt x="4095165" y="2098313"/>
                  <a:pt x="4073881" y="2100752"/>
                  <a:pt x="4059692" y="2108372"/>
                </a:cubicBezTo>
                <a:cubicBezTo>
                  <a:pt x="4039422" y="2090389"/>
                  <a:pt x="4098206" y="2087950"/>
                  <a:pt x="4105301" y="2072405"/>
                </a:cubicBezTo>
                <a:close/>
                <a:moveTo>
                  <a:pt x="3944151" y="2072405"/>
                </a:moveTo>
                <a:cubicBezTo>
                  <a:pt x="3961380" y="2086121"/>
                  <a:pt x="3964421" y="2094656"/>
                  <a:pt x="3960367" y="2127880"/>
                </a:cubicBezTo>
                <a:cubicBezTo>
                  <a:pt x="3920839" y="2116907"/>
                  <a:pt x="3913745" y="2127575"/>
                  <a:pt x="3874217" y="2135805"/>
                </a:cubicBezTo>
                <a:cubicBezTo>
                  <a:pt x="3870163" y="2110811"/>
                  <a:pt x="3846852" y="2110811"/>
                  <a:pt x="3823541" y="2116297"/>
                </a:cubicBezTo>
                <a:cubicBezTo>
                  <a:pt x="3856987" y="2086121"/>
                  <a:pt x="3924893" y="2108372"/>
                  <a:pt x="3944151" y="2072405"/>
                </a:cubicBezTo>
                <a:close/>
                <a:moveTo>
                  <a:pt x="21131487" y="2057774"/>
                </a:moveTo>
                <a:cubicBezTo>
                  <a:pt x="21135539" y="2057164"/>
                  <a:pt x="21139595" y="2058688"/>
                  <a:pt x="21142635" y="2063261"/>
                </a:cubicBezTo>
                <a:cubicBezTo>
                  <a:pt x="21139595" y="2090389"/>
                  <a:pt x="21134527" y="2071186"/>
                  <a:pt x="21119323" y="2074234"/>
                </a:cubicBezTo>
                <a:cubicBezTo>
                  <a:pt x="21122363" y="2092522"/>
                  <a:pt x="21136555" y="2089779"/>
                  <a:pt x="21146687" y="2098923"/>
                </a:cubicBezTo>
                <a:cubicBezTo>
                  <a:pt x="21136555" y="2126051"/>
                  <a:pt x="21122363" y="2080939"/>
                  <a:pt x="21103107" y="2093132"/>
                </a:cubicBezTo>
                <a:cubicBezTo>
                  <a:pt x="21108175" y="2079415"/>
                  <a:pt x="21119323" y="2059298"/>
                  <a:pt x="21131487" y="2057774"/>
                </a:cubicBezTo>
                <a:close/>
                <a:moveTo>
                  <a:pt x="3675567" y="2048020"/>
                </a:moveTo>
                <a:cubicBezTo>
                  <a:pt x="3691783" y="2051068"/>
                  <a:pt x="3699891" y="2063261"/>
                  <a:pt x="3716107" y="2063261"/>
                </a:cubicBezTo>
                <a:cubicBezTo>
                  <a:pt x="3716107" y="2083683"/>
                  <a:pt x="3640093" y="2093437"/>
                  <a:pt x="3655296" y="2048935"/>
                </a:cubicBezTo>
                <a:cubicBezTo>
                  <a:pt x="3663404" y="2047106"/>
                  <a:pt x="3669485" y="2047106"/>
                  <a:pt x="3675567" y="2048020"/>
                </a:cubicBezTo>
                <a:close/>
                <a:moveTo>
                  <a:pt x="20634859" y="2022416"/>
                </a:moveTo>
                <a:cubicBezTo>
                  <a:pt x="20632831" y="2023026"/>
                  <a:pt x="20631819" y="2021807"/>
                  <a:pt x="20630807" y="2023026"/>
                </a:cubicBezTo>
                <a:cubicBezTo>
                  <a:pt x="20630807" y="2024245"/>
                  <a:pt x="20631819" y="2024550"/>
                  <a:pt x="20631819" y="2025464"/>
                </a:cubicBezTo>
                <a:cubicBezTo>
                  <a:pt x="20631819" y="2023331"/>
                  <a:pt x="20633847" y="2023940"/>
                  <a:pt x="20634859" y="2022416"/>
                </a:cubicBezTo>
                <a:close/>
                <a:moveTo>
                  <a:pt x="3030965" y="2002909"/>
                </a:moveTo>
                <a:cubicBezTo>
                  <a:pt x="3064412" y="2006566"/>
                  <a:pt x="3058331" y="2020892"/>
                  <a:pt x="3085696" y="2002909"/>
                </a:cubicBezTo>
                <a:cubicBezTo>
                  <a:pt x="3088736" y="2035218"/>
                  <a:pt x="3023871" y="2056555"/>
                  <a:pt x="3030965" y="2002909"/>
                </a:cubicBezTo>
                <a:close/>
                <a:moveTo>
                  <a:pt x="20236289" y="1966636"/>
                </a:moveTo>
                <a:cubicBezTo>
                  <a:pt x="20231729" y="1966103"/>
                  <a:pt x="20226915" y="1966332"/>
                  <a:pt x="20222355" y="1967856"/>
                </a:cubicBezTo>
                <a:cubicBezTo>
                  <a:pt x="20213235" y="1971209"/>
                  <a:pt x="20207151" y="1980658"/>
                  <a:pt x="20211207" y="1999860"/>
                </a:cubicBezTo>
                <a:cubicBezTo>
                  <a:pt x="20224383" y="1991021"/>
                  <a:pt x="20248707" y="1990411"/>
                  <a:pt x="20248707" y="1969989"/>
                </a:cubicBezTo>
                <a:cubicBezTo>
                  <a:pt x="20245159" y="1968465"/>
                  <a:pt x="20240851" y="1967170"/>
                  <a:pt x="20236289" y="1966636"/>
                </a:cubicBezTo>
                <a:close/>
                <a:moveTo>
                  <a:pt x="3460699" y="1963588"/>
                </a:moveTo>
                <a:cubicBezTo>
                  <a:pt x="3467794" y="1963284"/>
                  <a:pt x="3474889" y="1964198"/>
                  <a:pt x="3482997" y="1966027"/>
                </a:cubicBezTo>
                <a:cubicBezTo>
                  <a:pt x="3499213" y="1969684"/>
                  <a:pt x="3516443" y="1977914"/>
                  <a:pt x="3528606" y="1984620"/>
                </a:cubicBezTo>
                <a:cubicBezTo>
                  <a:pt x="3532660" y="2018149"/>
                  <a:pt x="3449551" y="2006871"/>
                  <a:pt x="3446510" y="1969989"/>
                </a:cubicBezTo>
                <a:cubicBezTo>
                  <a:pt x="3449551" y="1965722"/>
                  <a:pt x="3454619" y="1964198"/>
                  <a:pt x="3460699" y="1963588"/>
                </a:cubicBezTo>
                <a:close/>
                <a:moveTo>
                  <a:pt x="3561039" y="1949567"/>
                </a:moveTo>
                <a:cubicBezTo>
                  <a:pt x="3567119" y="1948653"/>
                  <a:pt x="3573201" y="1948653"/>
                  <a:pt x="3579282" y="1950482"/>
                </a:cubicBezTo>
                <a:cubicBezTo>
                  <a:pt x="3586377" y="1952920"/>
                  <a:pt x="3594485" y="1958407"/>
                  <a:pt x="3597525" y="1967856"/>
                </a:cubicBezTo>
                <a:cubicBezTo>
                  <a:pt x="3579282" y="1991935"/>
                  <a:pt x="3561039" y="1977000"/>
                  <a:pt x="3528606" y="1977000"/>
                </a:cubicBezTo>
                <a:cubicBezTo>
                  <a:pt x="3524551" y="1966332"/>
                  <a:pt x="3541781" y="1952920"/>
                  <a:pt x="3561039" y="1949567"/>
                </a:cubicBezTo>
                <a:close/>
                <a:moveTo>
                  <a:pt x="2960019" y="1933412"/>
                </a:moveTo>
                <a:lnTo>
                  <a:pt x="3031979" y="1933412"/>
                </a:lnTo>
                <a:cubicBezTo>
                  <a:pt x="3046168" y="1977000"/>
                  <a:pt x="2948870" y="1977000"/>
                  <a:pt x="2960019" y="1933412"/>
                </a:cubicBezTo>
                <a:close/>
                <a:moveTo>
                  <a:pt x="3421172" y="1926402"/>
                </a:moveTo>
                <a:lnTo>
                  <a:pt x="3489078" y="1926402"/>
                </a:lnTo>
                <a:cubicBezTo>
                  <a:pt x="3481983" y="1973952"/>
                  <a:pt x="3435361" y="1943166"/>
                  <a:pt x="3421172" y="1959931"/>
                </a:cubicBezTo>
                <a:cubicBezTo>
                  <a:pt x="3428267" y="1971209"/>
                  <a:pt x="3442456" y="1971513"/>
                  <a:pt x="3442456" y="1993764"/>
                </a:cubicBezTo>
                <a:cubicBezTo>
                  <a:pt x="3378604" y="1971513"/>
                  <a:pt x="3313739" y="1998946"/>
                  <a:pt x="3283333" y="1982182"/>
                </a:cubicBezTo>
                <a:cubicBezTo>
                  <a:pt x="3313739" y="1929145"/>
                  <a:pt x="3397861" y="1990716"/>
                  <a:pt x="3421172" y="1926402"/>
                </a:cubicBezTo>
                <a:close/>
                <a:moveTo>
                  <a:pt x="19924379" y="1920001"/>
                </a:moveTo>
                <a:lnTo>
                  <a:pt x="19924379" y="1952920"/>
                </a:lnTo>
                <a:cubicBezTo>
                  <a:pt x="19948703" y="1952920"/>
                  <a:pt x="19962895" y="1970294"/>
                  <a:pt x="19980123" y="1949567"/>
                </a:cubicBezTo>
                <a:cubicBezTo>
                  <a:pt x="19969987" y="1929145"/>
                  <a:pt x="19951743" y="1916953"/>
                  <a:pt x="19924379" y="1920001"/>
                </a:cubicBezTo>
                <a:close/>
                <a:moveTo>
                  <a:pt x="3704959" y="1905675"/>
                </a:moveTo>
                <a:cubicBezTo>
                  <a:pt x="3704959" y="1934632"/>
                  <a:pt x="3669485" y="1929145"/>
                  <a:pt x="3673539" y="1960845"/>
                </a:cubicBezTo>
                <a:cubicBezTo>
                  <a:pt x="3687729" y="1975171"/>
                  <a:pt x="3704959" y="1968770"/>
                  <a:pt x="3712053" y="1948653"/>
                </a:cubicBezTo>
                <a:cubicBezTo>
                  <a:pt x="3676580" y="1945605"/>
                  <a:pt x="3740432" y="1908418"/>
                  <a:pt x="3704959" y="1905675"/>
                </a:cubicBezTo>
                <a:close/>
                <a:moveTo>
                  <a:pt x="3154615" y="1890130"/>
                </a:moveTo>
                <a:cubicBezTo>
                  <a:pt x="3143467" y="1947738"/>
                  <a:pt x="3132318" y="1923658"/>
                  <a:pt x="3154615" y="1975171"/>
                </a:cubicBezTo>
                <a:cubicBezTo>
                  <a:pt x="3121169" y="1975171"/>
                  <a:pt x="3124210" y="1999556"/>
                  <a:pt x="3068466" y="1996508"/>
                </a:cubicBezTo>
                <a:cubicBezTo>
                  <a:pt x="3079615" y="1927011"/>
                  <a:pt x="3035019" y="1981267"/>
                  <a:pt x="3035019" y="1914819"/>
                </a:cubicBezTo>
                <a:cubicBezTo>
                  <a:pt x="3094817" y="1944995"/>
                  <a:pt x="3094817" y="1890130"/>
                  <a:pt x="3154615" y="1890130"/>
                </a:cubicBezTo>
                <a:close/>
                <a:moveTo>
                  <a:pt x="431277" y="1886167"/>
                </a:moveTo>
                <a:cubicBezTo>
                  <a:pt x="431277" y="1956883"/>
                  <a:pt x="279249" y="1889825"/>
                  <a:pt x="392763" y="1900493"/>
                </a:cubicBezTo>
                <a:cubicBezTo>
                  <a:pt x="399858" y="1889825"/>
                  <a:pt x="414047" y="1886167"/>
                  <a:pt x="431277" y="1886167"/>
                </a:cubicBezTo>
                <a:close/>
                <a:moveTo>
                  <a:pt x="19829107" y="1877937"/>
                </a:moveTo>
                <a:cubicBezTo>
                  <a:pt x="19840255" y="1875194"/>
                  <a:pt x="19853431" y="1881290"/>
                  <a:pt x="19859515" y="1893483"/>
                </a:cubicBezTo>
                <a:cubicBezTo>
                  <a:pt x="19849379" y="1921220"/>
                  <a:pt x="19827079" y="1896835"/>
                  <a:pt x="19806811" y="1910857"/>
                </a:cubicBezTo>
                <a:cubicBezTo>
                  <a:pt x="19808839" y="1891654"/>
                  <a:pt x="19817959" y="1880376"/>
                  <a:pt x="19829107" y="1877937"/>
                </a:cubicBezTo>
                <a:close/>
                <a:moveTo>
                  <a:pt x="3803271" y="1870622"/>
                </a:moveTo>
                <a:cubicBezTo>
                  <a:pt x="3803271" y="1882205"/>
                  <a:pt x="3793135" y="1879461"/>
                  <a:pt x="3786041" y="1882205"/>
                </a:cubicBezTo>
                <a:cubicBezTo>
                  <a:pt x="3778946" y="1908113"/>
                  <a:pt x="3803271" y="1905675"/>
                  <a:pt x="3793135" y="1937375"/>
                </a:cubicBezTo>
                <a:cubicBezTo>
                  <a:pt x="3771851" y="1908418"/>
                  <a:pt x="3764757" y="1905065"/>
                  <a:pt x="3722189" y="1916648"/>
                </a:cubicBezTo>
                <a:cubicBezTo>
                  <a:pt x="3722189" y="1945605"/>
                  <a:pt x="3726243" y="1963588"/>
                  <a:pt x="3753608" y="1960845"/>
                </a:cubicBezTo>
                <a:cubicBezTo>
                  <a:pt x="3767797" y="1957797"/>
                  <a:pt x="3754621" y="1940423"/>
                  <a:pt x="3744486" y="1937375"/>
                </a:cubicBezTo>
                <a:cubicBezTo>
                  <a:pt x="3783000" y="1917258"/>
                  <a:pt x="3818473" y="1989497"/>
                  <a:pt x="3868136" y="1937375"/>
                </a:cubicBezTo>
                <a:cubicBezTo>
                  <a:pt x="3868136" y="1966332"/>
                  <a:pt x="3804284" y="1997422"/>
                  <a:pt x="3868136" y="1994679"/>
                </a:cubicBezTo>
                <a:cubicBezTo>
                  <a:pt x="3832663" y="2023331"/>
                  <a:pt x="3736378" y="2035828"/>
                  <a:pt x="3693810" y="2018454"/>
                </a:cubicBezTo>
                <a:cubicBezTo>
                  <a:pt x="3693810" y="1992240"/>
                  <a:pt x="3719148" y="1991631"/>
                  <a:pt x="3744486" y="1994679"/>
                </a:cubicBezTo>
                <a:cubicBezTo>
                  <a:pt x="3723202" y="1959931"/>
                  <a:pt x="3690769" y="2009005"/>
                  <a:pt x="3651242" y="1994679"/>
                </a:cubicBezTo>
                <a:cubicBezTo>
                  <a:pt x="3704959" y="1913600"/>
                  <a:pt x="3549890" y="1963284"/>
                  <a:pt x="3510362" y="1937375"/>
                </a:cubicBezTo>
                <a:cubicBezTo>
                  <a:pt x="3514416" y="1937375"/>
                  <a:pt x="3534687" y="1888301"/>
                  <a:pt x="3527592" y="1888301"/>
                </a:cubicBezTo>
                <a:cubicBezTo>
                  <a:pt x="3591444" y="1844713"/>
                  <a:pt x="3703945" y="1905370"/>
                  <a:pt x="3803271" y="1870622"/>
                </a:cubicBezTo>
                <a:close/>
                <a:moveTo>
                  <a:pt x="4606995" y="1867879"/>
                </a:moveTo>
                <a:cubicBezTo>
                  <a:pt x="4618143" y="1866964"/>
                  <a:pt x="4629293" y="1875804"/>
                  <a:pt x="4624225" y="1900493"/>
                </a:cubicBezTo>
                <a:cubicBezTo>
                  <a:pt x="4613076" y="1893483"/>
                  <a:pt x="4601927" y="1889825"/>
                  <a:pt x="4586725" y="1893483"/>
                </a:cubicBezTo>
                <a:cubicBezTo>
                  <a:pt x="4583684" y="1879157"/>
                  <a:pt x="4594833" y="1868793"/>
                  <a:pt x="4606995" y="1867879"/>
                </a:cubicBezTo>
                <a:close/>
                <a:moveTo>
                  <a:pt x="5289984" y="1862964"/>
                </a:moveTo>
                <a:cubicBezTo>
                  <a:pt x="5353962" y="1867498"/>
                  <a:pt x="5415280" y="1884338"/>
                  <a:pt x="5465449" y="1916648"/>
                </a:cubicBezTo>
                <a:cubicBezTo>
                  <a:pt x="5485720" y="1894397"/>
                  <a:pt x="5496869" y="1905370"/>
                  <a:pt x="5531329" y="1902627"/>
                </a:cubicBezTo>
                <a:cubicBezTo>
                  <a:pt x="5525247" y="1938899"/>
                  <a:pt x="5441125" y="1945300"/>
                  <a:pt x="5452273" y="1920001"/>
                </a:cubicBezTo>
                <a:cubicBezTo>
                  <a:pt x="5413760" y="1914209"/>
                  <a:pt x="5444165" y="1936460"/>
                  <a:pt x="5419841" y="1939509"/>
                </a:cubicBezTo>
                <a:cubicBezTo>
                  <a:pt x="5389435" y="1944995"/>
                  <a:pt x="5424909" y="1916953"/>
                  <a:pt x="5403625" y="1905675"/>
                </a:cubicBezTo>
                <a:cubicBezTo>
                  <a:pt x="5393489" y="1933717"/>
                  <a:pt x="5396530" y="1927926"/>
                  <a:pt x="5369165" y="1936156"/>
                </a:cubicBezTo>
                <a:cubicBezTo>
                  <a:pt x="5369165" y="1919391"/>
                  <a:pt x="5372205" y="1905065"/>
                  <a:pt x="5382341" y="1899274"/>
                </a:cubicBezTo>
                <a:cubicBezTo>
                  <a:pt x="5362070" y="1879766"/>
                  <a:pt x="5316461" y="1922439"/>
                  <a:pt x="5302272" y="1883119"/>
                </a:cubicBezTo>
                <a:cubicBezTo>
                  <a:pt x="5274907" y="1911161"/>
                  <a:pt x="5326597" y="1910857"/>
                  <a:pt x="5347881" y="1902627"/>
                </a:cubicBezTo>
                <a:cubicBezTo>
                  <a:pt x="5347881" y="1924878"/>
                  <a:pt x="5358016" y="1919391"/>
                  <a:pt x="5347881" y="1936156"/>
                </a:cubicBezTo>
                <a:cubicBezTo>
                  <a:pt x="5336732" y="1922134"/>
                  <a:pt x="5296191" y="1927316"/>
                  <a:pt x="5286056" y="1941337"/>
                </a:cubicBezTo>
                <a:cubicBezTo>
                  <a:pt x="5271867" y="1938594"/>
                  <a:pt x="5255650" y="1942557"/>
                  <a:pt x="5258691" y="1920001"/>
                </a:cubicBezTo>
                <a:cubicBezTo>
                  <a:pt x="5283015" y="1931279"/>
                  <a:pt x="5268826" y="1914514"/>
                  <a:pt x="5289097" y="1908723"/>
                </a:cubicBezTo>
                <a:cubicBezTo>
                  <a:pt x="5278961" y="1886472"/>
                  <a:pt x="5233353" y="1941642"/>
                  <a:pt x="5227271" y="1888301"/>
                </a:cubicBezTo>
                <a:cubicBezTo>
                  <a:pt x="5240447" y="1882509"/>
                  <a:pt x="5243488" y="1894397"/>
                  <a:pt x="5254637" y="1894397"/>
                </a:cubicBezTo>
                <a:cubicBezTo>
                  <a:pt x="5237407" y="1863611"/>
                  <a:pt x="5195852" y="1886167"/>
                  <a:pt x="5154298" y="1886167"/>
                </a:cubicBezTo>
                <a:cubicBezTo>
                  <a:pt x="5137068" y="1887386"/>
                  <a:pt x="5117811" y="1884033"/>
                  <a:pt x="5098554" y="1883119"/>
                </a:cubicBezTo>
                <a:cubicBezTo>
                  <a:pt x="5159366" y="1866202"/>
                  <a:pt x="5226005" y="1858430"/>
                  <a:pt x="5289984" y="1862964"/>
                </a:cubicBezTo>
                <a:close/>
                <a:moveTo>
                  <a:pt x="5053959" y="1854467"/>
                </a:moveTo>
                <a:cubicBezTo>
                  <a:pt x="5068148" y="1865745"/>
                  <a:pt x="5088419" y="1866050"/>
                  <a:pt x="5098554" y="1883119"/>
                </a:cubicBezTo>
                <a:cubicBezTo>
                  <a:pt x="5031661" y="1879461"/>
                  <a:pt x="4961728" y="1869708"/>
                  <a:pt x="4916119" y="1883119"/>
                </a:cubicBezTo>
                <a:cubicBezTo>
                  <a:pt x="4916119" y="1826730"/>
                  <a:pt x="5012405" y="1879766"/>
                  <a:pt x="5053959" y="1854467"/>
                </a:cubicBezTo>
                <a:close/>
                <a:moveTo>
                  <a:pt x="4858349" y="1853248"/>
                </a:moveTo>
                <a:cubicBezTo>
                  <a:pt x="4874565" y="1856601"/>
                  <a:pt x="4893822" y="1856906"/>
                  <a:pt x="4893822" y="1889520"/>
                </a:cubicBezTo>
                <a:cubicBezTo>
                  <a:pt x="4884701" y="1889520"/>
                  <a:pt x="4874565" y="1889520"/>
                  <a:pt x="4874565" y="1899274"/>
                </a:cubicBezTo>
                <a:cubicBezTo>
                  <a:pt x="4865443" y="1899274"/>
                  <a:pt x="4858349" y="1886167"/>
                  <a:pt x="4861389" y="1863611"/>
                </a:cubicBezTo>
                <a:cubicBezTo>
                  <a:pt x="4848213" y="1870012"/>
                  <a:pt x="4848213" y="1892568"/>
                  <a:pt x="4828957" y="1886167"/>
                </a:cubicBezTo>
                <a:cubicBezTo>
                  <a:pt x="4831997" y="1866659"/>
                  <a:pt x="4845173" y="1856601"/>
                  <a:pt x="4858349" y="1853248"/>
                </a:cubicBezTo>
                <a:close/>
                <a:moveTo>
                  <a:pt x="1966006" y="1849133"/>
                </a:moveTo>
                <a:cubicBezTo>
                  <a:pt x="1975381" y="1850200"/>
                  <a:pt x="1982982" y="1852181"/>
                  <a:pt x="1987036" y="1854467"/>
                </a:cubicBezTo>
                <a:cubicBezTo>
                  <a:pt x="1982982" y="1895007"/>
                  <a:pt x="1923184" y="1875804"/>
                  <a:pt x="1889738" y="1879157"/>
                </a:cubicBezTo>
                <a:cubicBezTo>
                  <a:pt x="1891765" y="1860258"/>
                  <a:pt x="1913049" y="1852029"/>
                  <a:pt x="1934333" y="1849285"/>
                </a:cubicBezTo>
                <a:cubicBezTo>
                  <a:pt x="1945482" y="1847914"/>
                  <a:pt x="1956631" y="1848066"/>
                  <a:pt x="1966006" y="1849133"/>
                </a:cubicBezTo>
                <a:close/>
                <a:moveTo>
                  <a:pt x="7685067" y="1845323"/>
                </a:moveTo>
                <a:cubicBezTo>
                  <a:pt x="7683039" y="1844713"/>
                  <a:pt x="7679999" y="1847761"/>
                  <a:pt x="7677972" y="1855686"/>
                </a:cubicBezTo>
                <a:cubicBezTo>
                  <a:pt x="7671891" y="1858125"/>
                  <a:pt x="7671891" y="1853553"/>
                  <a:pt x="7671891" y="1850505"/>
                </a:cubicBezTo>
                <a:cubicBezTo>
                  <a:pt x="7669863" y="1853553"/>
                  <a:pt x="7666823" y="1854772"/>
                  <a:pt x="7667837" y="1859649"/>
                </a:cubicBezTo>
                <a:cubicBezTo>
                  <a:pt x="7670877" y="1857515"/>
                  <a:pt x="7673918" y="1857210"/>
                  <a:pt x="7677972" y="1855686"/>
                </a:cubicBezTo>
                <a:cubicBezTo>
                  <a:pt x="7682026" y="1853553"/>
                  <a:pt x="7686080" y="1852029"/>
                  <a:pt x="7690134" y="1850505"/>
                </a:cubicBezTo>
                <a:cubicBezTo>
                  <a:pt x="7688107" y="1848066"/>
                  <a:pt x="7686080" y="1845628"/>
                  <a:pt x="7685067" y="1845323"/>
                </a:cubicBezTo>
                <a:close/>
                <a:moveTo>
                  <a:pt x="2021496" y="1833740"/>
                </a:moveTo>
                <a:cubicBezTo>
                  <a:pt x="2028591" y="1830692"/>
                  <a:pt x="2037712" y="1830692"/>
                  <a:pt x="2047848" y="1834959"/>
                </a:cubicBezTo>
                <a:cubicBezTo>
                  <a:pt x="2051902" y="1870012"/>
                  <a:pt x="2017442" y="1863916"/>
                  <a:pt x="2013388" y="1890130"/>
                </a:cubicBezTo>
                <a:cubicBezTo>
                  <a:pt x="1993117" y="1879157"/>
                  <a:pt x="2000212" y="1843494"/>
                  <a:pt x="2021496" y="1833740"/>
                </a:cubicBezTo>
                <a:close/>
                <a:moveTo>
                  <a:pt x="7486416" y="1831911"/>
                </a:moveTo>
                <a:cubicBezTo>
                  <a:pt x="7489457" y="1846542"/>
                  <a:pt x="7500605" y="1855382"/>
                  <a:pt x="7511754" y="1863611"/>
                </a:cubicBezTo>
                <a:cubicBezTo>
                  <a:pt x="7519862" y="1862087"/>
                  <a:pt x="7527971" y="1860868"/>
                  <a:pt x="7535065" y="1858430"/>
                </a:cubicBezTo>
                <a:cubicBezTo>
                  <a:pt x="7520875" y="1848066"/>
                  <a:pt x="7507700" y="1837093"/>
                  <a:pt x="7486416" y="1831911"/>
                </a:cubicBezTo>
                <a:close/>
                <a:moveTo>
                  <a:pt x="3191102" y="1830997"/>
                </a:moveTo>
                <a:cubicBezTo>
                  <a:pt x="3211373" y="1826425"/>
                  <a:pt x="3236711" y="1845323"/>
                  <a:pt x="3224549" y="1875804"/>
                </a:cubicBezTo>
                <a:cubicBezTo>
                  <a:pt x="3266103" y="1843799"/>
                  <a:pt x="3303603" y="1890739"/>
                  <a:pt x="3366442" y="1855686"/>
                </a:cubicBezTo>
                <a:cubicBezTo>
                  <a:pt x="3362388" y="1841056"/>
                  <a:pt x="3345158" y="1843494"/>
                  <a:pt x="3335023" y="1843494"/>
                </a:cubicBezTo>
                <a:cubicBezTo>
                  <a:pt x="3362388" y="1808136"/>
                  <a:pt x="3386712" y="1873060"/>
                  <a:pt x="3435361" y="1855686"/>
                </a:cubicBezTo>
                <a:cubicBezTo>
                  <a:pt x="3399888" y="1887691"/>
                  <a:pt x="3349212" y="1902322"/>
                  <a:pt x="3286373" y="1899274"/>
                </a:cubicBezTo>
                <a:cubicBezTo>
                  <a:pt x="3290427" y="1937375"/>
                  <a:pt x="3341104" y="1917258"/>
                  <a:pt x="3372523" y="1923049"/>
                </a:cubicBezTo>
                <a:cubicBezTo>
                  <a:pt x="3369483" y="1949567"/>
                  <a:pt x="3244819" y="1934632"/>
                  <a:pt x="3224549" y="1981572"/>
                </a:cubicBezTo>
                <a:cubicBezTo>
                  <a:pt x="3213400" y="1958102"/>
                  <a:pt x="3254954" y="1942861"/>
                  <a:pt x="3224549" y="1934327"/>
                </a:cubicBezTo>
                <a:cubicBezTo>
                  <a:pt x="3224549" y="1910857"/>
                  <a:pt x="3259008" y="1928840"/>
                  <a:pt x="3276238" y="1923049"/>
                </a:cubicBezTo>
                <a:cubicBezTo>
                  <a:pt x="3262049" y="1879157"/>
                  <a:pt x="3224549" y="1928535"/>
                  <a:pt x="3196170" y="1899274"/>
                </a:cubicBezTo>
                <a:cubicBezTo>
                  <a:pt x="3189075" y="1878852"/>
                  <a:pt x="3210359" y="1831607"/>
                  <a:pt x="3175899" y="1843494"/>
                </a:cubicBezTo>
                <a:cubicBezTo>
                  <a:pt x="3178940" y="1836179"/>
                  <a:pt x="3185021" y="1832521"/>
                  <a:pt x="3191102" y="1830997"/>
                </a:cubicBezTo>
                <a:close/>
                <a:moveTo>
                  <a:pt x="6105997" y="1802345"/>
                </a:moveTo>
                <a:cubicBezTo>
                  <a:pt x="6115119" y="1799907"/>
                  <a:pt x="6124240" y="1801735"/>
                  <a:pt x="6125253" y="1818805"/>
                </a:cubicBezTo>
                <a:cubicBezTo>
                  <a:pt x="6119173" y="1818805"/>
                  <a:pt x="6118159" y="1812404"/>
                  <a:pt x="6112077" y="1812404"/>
                </a:cubicBezTo>
                <a:cubicBezTo>
                  <a:pt x="6104983" y="1812404"/>
                  <a:pt x="6105997" y="1826120"/>
                  <a:pt x="6105997" y="1833131"/>
                </a:cubicBezTo>
                <a:cubicBezTo>
                  <a:pt x="6092821" y="1839836"/>
                  <a:pt x="6095861" y="1815452"/>
                  <a:pt x="6081672" y="1815452"/>
                </a:cubicBezTo>
                <a:cubicBezTo>
                  <a:pt x="6085726" y="1812099"/>
                  <a:pt x="6096875" y="1805088"/>
                  <a:pt x="6105997" y="1802345"/>
                </a:cubicBezTo>
                <a:close/>
                <a:moveTo>
                  <a:pt x="7528984" y="1761196"/>
                </a:moveTo>
                <a:cubicBezTo>
                  <a:pt x="7550268" y="1764854"/>
                  <a:pt x="7571552" y="1777046"/>
                  <a:pt x="7573579" y="1792286"/>
                </a:cubicBezTo>
                <a:cubicBezTo>
                  <a:pt x="7543173" y="1796554"/>
                  <a:pt x="7521889" y="1778570"/>
                  <a:pt x="7491483" y="1778570"/>
                </a:cubicBezTo>
                <a:cubicBezTo>
                  <a:pt x="7489457" y="1761501"/>
                  <a:pt x="7508713" y="1757538"/>
                  <a:pt x="7528984" y="1761196"/>
                </a:cubicBezTo>
                <a:close/>
                <a:moveTo>
                  <a:pt x="2602245" y="1754185"/>
                </a:moveTo>
                <a:cubicBezTo>
                  <a:pt x="2593123" y="1768816"/>
                  <a:pt x="2533325" y="1827949"/>
                  <a:pt x="2513055" y="1833740"/>
                </a:cubicBezTo>
                <a:cubicBezTo>
                  <a:pt x="2536366" y="1860563"/>
                  <a:pt x="2533325" y="1866355"/>
                  <a:pt x="2499879" y="1854467"/>
                </a:cubicBezTo>
                <a:cubicBezTo>
                  <a:pt x="2499879" y="1866355"/>
                  <a:pt x="2499879" y="1879157"/>
                  <a:pt x="2510014" y="1879157"/>
                </a:cubicBezTo>
                <a:cubicBezTo>
                  <a:pt x="2482649" y="1899883"/>
                  <a:pt x="2456298" y="1881595"/>
                  <a:pt x="2419811" y="1872756"/>
                </a:cubicBezTo>
                <a:cubicBezTo>
                  <a:pt x="2496838" y="1890434"/>
                  <a:pt x="2512041" y="1780704"/>
                  <a:pt x="2602245" y="1754185"/>
                </a:cubicBezTo>
                <a:close/>
                <a:moveTo>
                  <a:pt x="8184734" y="1722181"/>
                </a:moveTo>
                <a:cubicBezTo>
                  <a:pt x="8140139" y="1732849"/>
                  <a:pt x="8111760" y="1734068"/>
                  <a:pt x="8081355" y="1737116"/>
                </a:cubicBezTo>
                <a:cubicBezTo>
                  <a:pt x="8104665" y="1750223"/>
                  <a:pt x="8151287" y="1744736"/>
                  <a:pt x="8184734" y="1722181"/>
                </a:cubicBezTo>
                <a:close/>
                <a:moveTo>
                  <a:pt x="21635207" y="1604829"/>
                </a:moveTo>
                <a:cubicBezTo>
                  <a:pt x="21647371" y="1608487"/>
                  <a:pt x="21660547" y="1618241"/>
                  <a:pt x="21675747" y="1610926"/>
                </a:cubicBezTo>
                <a:cubicBezTo>
                  <a:pt x="21667639" y="1645979"/>
                  <a:pt x="21629127" y="1626471"/>
                  <a:pt x="21610883" y="1636529"/>
                </a:cubicBezTo>
                <a:cubicBezTo>
                  <a:pt x="21614935" y="1603915"/>
                  <a:pt x="21624059" y="1601172"/>
                  <a:pt x="21635207" y="1604829"/>
                </a:cubicBezTo>
                <a:close/>
                <a:moveTo>
                  <a:pt x="7354658" y="1602696"/>
                </a:moveTo>
                <a:cubicBezTo>
                  <a:pt x="7374929" y="1597514"/>
                  <a:pt x="7397226" y="1601172"/>
                  <a:pt x="7394185" y="1633481"/>
                </a:cubicBezTo>
                <a:cubicBezTo>
                  <a:pt x="7362766" y="1622813"/>
                  <a:pt x="7362766" y="1628300"/>
                  <a:pt x="7325265" y="1628300"/>
                </a:cubicBezTo>
                <a:cubicBezTo>
                  <a:pt x="7314117" y="1622813"/>
                  <a:pt x="7333374" y="1608182"/>
                  <a:pt x="7354658" y="1602696"/>
                </a:cubicBezTo>
                <a:close/>
                <a:moveTo>
                  <a:pt x="21563247" y="1598429"/>
                </a:moveTo>
                <a:cubicBezTo>
                  <a:pt x="21583519" y="1590199"/>
                  <a:pt x="21572367" y="1627080"/>
                  <a:pt x="21596695" y="1613059"/>
                </a:cubicBezTo>
                <a:cubicBezTo>
                  <a:pt x="21599735" y="1654513"/>
                  <a:pt x="21535883" y="1626166"/>
                  <a:pt x="21563247" y="1598429"/>
                </a:cubicBezTo>
                <a:close/>
                <a:moveTo>
                  <a:pt x="21477099" y="1590504"/>
                </a:moveTo>
                <a:cubicBezTo>
                  <a:pt x="21487231" y="1595990"/>
                  <a:pt x="21477099" y="1606963"/>
                  <a:pt x="21477099" y="1615193"/>
                </a:cubicBezTo>
                <a:cubicBezTo>
                  <a:pt x="21504463" y="1626166"/>
                  <a:pt x="21490275" y="1592942"/>
                  <a:pt x="21510543" y="1595685"/>
                </a:cubicBezTo>
                <a:cubicBezTo>
                  <a:pt x="21507503" y="1609402"/>
                  <a:pt x="21517639" y="1611840"/>
                  <a:pt x="21524735" y="1611840"/>
                </a:cubicBezTo>
                <a:cubicBezTo>
                  <a:pt x="21521691" y="1644759"/>
                  <a:pt x="21476083" y="1637444"/>
                  <a:pt x="21448719" y="1634701"/>
                </a:cubicBezTo>
                <a:cubicBezTo>
                  <a:pt x="21401083" y="1631957"/>
                  <a:pt x="21346355" y="1614583"/>
                  <a:pt x="21318987" y="1611840"/>
                </a:cubicBezTo>
                <a:cubicBezTo>
                  <a:pt x="21367639" y="1595685"/>
                  <a:pt x="21439599" y="1623118"/>
                  <a:pt x="21477099" y="1590504"/>
                </a:cubicBezTo>
                <a:close/>
                <a:moveTo>
                  <a:pt x="8577981" y="1542649"/>
                </a:moveTo>
                <a:cubicBezTo>
                  <a:pt x="8574940" y="1581359"/>
                  <a:pt x="8532372" y="1571605"/>
                  <a:pt x="8502980" y="1578311"/>
                </a:cubicBezTo>
                <a:cubicBezTo>
                  <a:pt x="8506021" y="1535943"/>
                  <a:pt x="8554670" y="1555451"/>
                  <a:pt x="8577981" y="1542649"/>
                </a:cubicBezTo>
                <a:close/>
                <a:moveTo>
                  <a:pt x="9149608" y="1474677"/>
                </a:moveTo>
                <a:cubicBezTo>
                  <a:pt x="9119203" y="1478029"/>
                  <a:pt x="9094878" y="1493575"/>
                  <a:pt x="9063459" y="1498452"/>
                </a:cubicBezTo>
                <a:cubicBezTo>
                  <a:pt x="9094878" y="1499366"/>
                  <a:pt x="9169879" y="1522531"/>
                  <a:pt x="9182041" y="1475896"/>
                </a:cubicBezTo>
                <a:cubicBezTo>
                  <a:pt x="9169879" y="1473457"/>
                  <a:pt x="9159744" y="1473457"/>
                  <a:pt x="9149608" y="1474677"/>
                </a:cubicBezTo>
                <a:close/>
                <a:moveTo>
                  <a:pt x="19918299" y="1463399"/>
                </a:moveTo>
                <a:cubicBezTo>
                  <a:pt x="19930459" y="1469495"/>
                  <a:pt x="19930459" y="1484126"/>
                  <a:pt x="19946675" y="1481077"/>
                </a:cubicBezTo>
                <a:cubicBezTo>
                  <a:pt x="19950731" y="1492965"/>
                  <a:pt x="19938567" y="1496623"/>
                  <a:pt x="19938567" y="1508815"/>
                </a:cubicBezTo>
                <a:cubicBezTo>
                  <a:pt x="19921339" y="1502719"/>
                  <a:pt x="19910191" y="1478639"/>
                  <a:pt x="19918299" y="1463399"/>
                </a:cubicBezTo>
                <a:close/>
                <a:moveTo>
                  <a:pt x="8996566" y="1440843"/>
                </a:moveTo>
                <a:cubicBezTo>
                  <a:pt x="8994539" y="1460655"/>
                  <a:pt x="8971228" y="1462179"/>
                  <a:pt x="8973255" y="1485040"/>
                </a:cubicBezTo>
                <a:cubicBezTo>
                  <a:pt x="8996566" y="1479858"/>
                  <a:pt x="9036094" y="1486869"/>
                  <a:pt x="9034067" y="1457607"/>
                </a:cubicBezTo>
                <a:cubicBezTo>
                  <a:pt x="9007715" y="1472543"/>
                  <a:pt x="9008729" y="1443281"/>
                  <a:pt x="8996566" y="1440843"/>
                </a:cubicBezTo>
                <a:close/>
                <a:moveTo>
                  <a:pt x="9135419" y="1427126"/>
                </a:moveTo>
                <a:cubicBezTo>
                  <a:pt x="9129338" y="1426212"/>
                  <a:pt x="9124270" y="1428041"/>
                  <a:pt x="9119203" y="1431089"/>
                </a:cubicBezTo>
                <a:cubicBezTo>
                  <a:pt x="9108054" y="1437185"/>
                  <a:pt x="9100959" y="1449073"/>
                  <a:pt x="9099946" y="1462484"/>
                </a:cubicBezTo>
                <a:cubicBezTo>
                  <a:pt x="9117176" y="1480468"/>
                  <a:pt x="9138460" y="1453340"/>
                  <a:pt x="9152649" y="1435661"/>
                </a:cubicBezTo>
                <a:cubicBezTo>
                  <a:pt x="9147581" y="1430479"/>
                  <a:pt x="9141500" y="1427736"/>
                  <a:pt x="9135419" y="1427126"/>
                </a:cubicBezTo>
                <a:close/>
                <a:moveTo>
                  <a:pt x="9292515" y="1425907"/>
                </a:moveTo>
                <a:cubicBezTo>
                  <a:pt x="9285421" y="1425298"/>
                  <a:pt x="9279339" y="1426822"/>
                  <a:pt x="9273258" y="1429870"/>
                </a:cubicBezTo>
                <a:cubicBezTo>
                  <a:pt x="9261096" y="1435661"/>
                  <a:pt x="9251974" y="1446634"/>
                  <a:pt x="9242853" y="1460351"/>
                </a:cubicBezTo>
                <a:cubicBezTo>
                  <a:pt x="9274272" y="1464313"/>
                  <a:pt x="9295556" y="1486564"/>
                  <a:pt x="9316840" y="1452426"/>
                </a:cubicBezTo>
                <a:cubicBezTo>
                  <a:pt x="9304677" y="1446939"/>
                  <a:pt x="9271231" y="1468885"/>
                  <a:pt x="9269204" y="1446025"/>
                </a:cubicBezTo>
                <a:cubicBezTo>
                  <a:pt x="9284407" y="1438404"/>
                  <a:pt x="9316840" y="1455779"/>
                  <a:pt x="9314813" y="1432918"/>
                </a:cubicBezTo>
                <a:cubicBezTo>
                  <a:pt x="9306705" y="1428651"/>
                  <a:pt x="9299610" y="1426212"/>
                  <a:pt x="9292515" y="1425907"/>
                </a:cubicBezTo>
                <a:close/>
                <a:moveTo>
                  <a:pt x="9607721" y="1409448"/>
                </a:moveTo>
                <a:cubicBezTo>
                  <a:pt x="9603667" y="1409448"/>
                  <a:pt x="9599613" y="1410667"/>
                  <a:pt x="9595559" y="1413105"/>
                </a:cubicBezTo>
                <a:cubicBezTo>
                  <a:pt x="9608735" y="1418287"/>
                  <a:pt x="9621910" y="1423774"/>
                  <a:pt x="9633059" y="1433832"/>
                </a:cubicBezTo>
                <a:cubicBezTo>
                  <a:pt x="9632046" y="1430175"/>
                  <a:pt x="9633059" y="1429260"/>
                  <a:pt x="9632046" y="1426517"/>
                </a:cubicBezTo>
                <a:cubicBezTo>
                  <a:pt x="9625965" y="1421030"/>
                  <a:pt x="9618870" y="1410057"/>
                  <a:pt x="9607721" y="1409448"/>
                </a:cubicBezTo>
                <a:close/>
                <a:moveTo>
                  <a:pt x="9714141" y="1403961"/>
                </a:moveTo>
                <a:cubicBezTo>
                  <a:pt x="9700965" y="1408228"/>
                  <a:pt x="9688803" y="1421030"/>
                  <a:pt x="9687789" y="1439014"/>
                </a:cubicBezTo>
                <a:cubicBezTo>
                  <a:pt x="9696911" y="1439319"/>
                  <a:pt x="9701979" y="1435661"/>
                  <a:pt x="9707046" y="1432918"/>
                </a:cubicBezTo>
                <a:cubicBezTo>
                  <a:pt x="9710087" y="1428955"/>
                  <a:pt x="9713128" y="1424688"/>
                  <a:pt x="9713128" y="1417373"/>
                </a:cubicBezTo>
                <a:cubicBezTo>
                  <a:pt x="9717182" y="1418592"/>
                  <a:pt x="9716168" y="1425907"/>
                  <a:pt x="9717182" y="1429870"/>
                </a:cubicBezTo>
                <a:cubicBezTo>
                  <a:pt x="9724276" y="1423774"/>
                  <a:pt x="9727317" y="1414934"/>
                  <a:pt x="9730357" y="1405180"/>
                </a:cubicBezTo>
                <a:cubicBezTo>
                  <a:pt x="9727317" y="1403351"/>
                  <a:pt x="9722249" y="1403351"/>
                  <a:pt x="9713128" y="1406400"/>
                </a:cubicBezTo>
                <a:cubicBezTo>
                  <a:pt x="9713128" y="1405485"/>
                  <a:pt x="9714141" y="1404876"/>
                  <a:pt x="9714141" y="1403961"/>
                </a:cubicBezTo>
                <a:close/>
                <a:moveTo>
                  <a:pt x="6796206" y="1394207"/>
                </a:moveTo>
                <a:cubicBezTo>
                  <a:pt x="6787085" y="1392074"/>
                  <a:pt x="6778977" y="1395427"/>
                  <a:pt x="6777963" y="1413410"/>
                </a:cubicBezTo>
                <a:cubicBezTo>
                  <a:pt x="6783031" y="1419811"/>
                  <a:pt x="6823571" y="1436271"/>
                  <a:pt x="6821545" y="1410362"/>
                </a:cubicBezTo>
                <a:cubicBezTo>
                  <a:pt x="6814449" y="1404266"/>
                  <a:pt x="6804315" y="1396341"/>
                  <a:pt x="6796206" y="1394207"/>
                </a:cubicBezTo>
                <a:close/>
                <a:moveTo>
                  <a:pt x="9626978" y="1392074"/>
                </a:moveTo>
                <a:cubicBezTo>
                  <a:pt x="9625965" y="1395122"/>
                  <a:pt x="9624951" y="1398475"/>
                  <a:pt x="9624951" y="1401218"/>
                </a:cubicBezTo>
                <a:cubicBezTo>
                  <a:pt x="9626978" y="1407009"/>
                  <a:pt x="9634073" y="1408838"/>
                  <a:pt x="9639140" y="1412191"/>
                </a:cubicBezTo>
                <a:cubicBezTo>
                  <a:pt x="9649276" y="1411276"/>
                  <a:pt x="9661438" y="1412801"/>
                  <a:pt x="9658397" y="1399389"/>
                </a:cubicBezTo>
                <a:cubicBezTo>
                  <a:pt x="9653330" y="1394817"/>
                  <a:pt x="9639140" y="1393293"/>
                  <a:pt x="9626978" y="1392074"/>
                </a:cubicBezTo>
                <a:close/>
                <a:moveTo>
                  <a:pt x="9611775" y="1390854"/>
                </a:moveTo>
                <a:cubicBezTo>
                  <a:pt x="9596572" y="1392074"/>
                  <a:pt x="9580356" y="1396036"/>
                  <a:pt x="9576302" y="1405180"/>
                </a:cubicBezTo>
                <a:cubicBezTo>
                  <a:pt x="9582383" y="1407924"/>
                  <a:pt x="9588464" y="1410362"/>
                  <a:pt x="9594545" y="1412801"/>
                </a:cubicBezTo>
                <a:cubicBezTo>
                  <a:pt x="9597586" y="1403656"/>
                  <a:pt x="9604681" y="1397865"/>
                  <a:pt x="9611775" y="1390854"/>
                </a:cubicBezTo>
                <a:close/>
                <a:moveTo>
                  <a:pt x="9797250" y="1387806"/>
                </a:moveTo>
                <a:cubicBezTo>
                  <a:pt x="9786101" y="1396646"/>
                  <a:pt x="9761777" y="1393598"/>
                  <a:pt x="9755696" y="1408228"/>
                </a:cubicBezTo>
                <a:cubicBezTo>
                  <a:pt x="9766844" y="1413105"/>
                  <a:pt x="9759750" y="1419201"/>
                  <a:pt x="9755696" y="1425907"/>
                </a:cubicBezTo>
                <a:cubicBezTo>
                  <a:pt x="9760763" y="1428651"/>
                  <a:pt x="9766844" y="1429870"/>
                  <a:pt x="9774953" y="1429870"/>
                </a:cubicBezTo>
                <a:cubicBezTo>
                  <a:pt x="9775966" y="1428346"/>
                  <a:pt x="9780020" y="1430479"/>
                  <a:pt x="9780020" y="1426517"/>
                </a:cubicBezTo>
                <a:cubicBezTo>
                  <a:pt x="9767858" y="1421030"/>
                  <a:pt x="9775966" y="1419201"/>
                  <a:pt x="9785088" y="1415544"/>
                </a:cubicBezTo>
                <a:cubicBezTo>
                  <a:pt x="9787115" y="1408228"/>
                  <a:pt x="9791169" y="1401523"/>
                  <a:pt x="9798264" y="1399999"/>
                </a:cubicBezTo>
                <a:cubicBezTo>
                  <a:pt x="9799277" y="1396646"/>
                  <a:pt x="9800291" y="1392988"/>
                  <a:pt x="9797250" y="1387806"/>
                </a:cubicBezTo>
                <a:close/>
                <a:moveTo>
                  <a:pt x="9966508" y="1380491"/>
                </a:moveTo>
                <a:cubicBezTo>
                  <a:pt x="9964481" y="1381405"/>
                  <a:pt x="9960427" y="1380796"/>
                  <a:pt x="9958400" y="1381710"/>
                </a:cubicBezTo>
                <a:cubicBezTo>
                  <a:pt x="9961441" y="1382625"/>
                  <a:pt x="9963468" y="1381710"/>
                  <a:pt x="9966508" y="1382625"/>
                </a:cubicBezTo>
                <a:cubicBezTo>
                  <a:pt x="9966508" y="1382015"/>
                  <a:pt x="9966508" y="1381100"/>
                  <a:pt x="9966508" y="1380491"/>
                </a:cubicBezTo>
                <a:close/>
                <a:moveTo>
                  <a:pt x="9998941" y="1373480"/>
                </a:moveTo>
                <a:cubicBezTo>
                  <a:pt x="9992860" y="1374700"/>
                  <a:pt x="9985765" y="1375614"/>
                  <a:pt x="9980698" y="1377443"/>
                </a:cubicBezTo>
                <a:cubicBezTo>
                  <a:pt x="9981711" y="1381710"/>
                  <a:pt x="9983738" y="1384758"/>
                  <a:pt x="9986779" y="1386892"/>
                </a:cubicBezTo>
                <a:cubicBezTo>
                  <a:pt x="9987792" y="1387197"/>
                  <a:pt x="9988806" y="1387502"/>
                  <a:pt x="9990833" y="1387806"/>
                </a:cubicBezTo>
                <a:cubicBezTo>
                  <a:pt x="9996914" y="1382929"/>
                  <a:pt x="10000968" y="1378662"/>
                  <a:pt x="9998941" y="1373480"/>
                </a:cubicBezTo>
                <a:close/>
                <a:moveTo>
                  <a:pt x="9865156" y="1369518"/>
                </a:moveTo>
                <a:cubicBezTo>
                  <a:pt x="9856034" y="1370737"/>
                  <a:pt x="9846913" y="1370737"/>
                  <a:pt x="9836777" y="1371347"/>
                </a:cubicBezTo>
                <a:cubicBezTo>
                  <a:pt x="9841845" y="1374395"/>
                  <a:pt x="9847926" y="1381100"/>
                  <a:pt x="9852994" y="1382625"/>
                </a:cubicBezTo>
                <a:cubicBezTo>
                  <a:pt x="9857048" y="1378662"/>
                  <a:pt x="9863129" y="1377138"/>
                  <a:pt x="9865156" y="1369518"/>
                </a:cubicBezTo>
                <a:close/>
                <a:moveTo>
                  <a:pt x="10156037" y="1339647"/>
                </a:moveTo>
                <a:cubicBezTo>
                  <a:pt x="10102321" y="1350620"/>
                  <a:pt x="10054685" y="1361593"/>
                  <a:pt x="10012117" y="1370127"/>
                </a:cubicBezTo>
                <a:cubicBezTo>
                  <a:pt x="10033401" y="1379577"/>
                  <a:pt x="10050631" y="1360678"/>
                  <a:pt x="10061780" y="1394817"/>
                </a:cubicBezTo>
                <a:cubicBezTo>
                  <a:pt x="10069888" y="1394512"/>
                  <a:pt x="10079010" y="1394817"/>
                  <a:pt x="10087118" y="1394207"/>
                </a:cubicBezTo>
                <a:cubicBezTo>
                  <a:pt x="10105361" y="1387197"/>
                  <a:pt x="10117524" y="1374090"/>
                  <a:pt x="10135767" y="1367384"/>
                </a:cubicBezTo>
                <a:cubicBezTo>
                  <a:pt x="10139821" y="1373785"/>
                  <a:pt x="10144889" y="1379577"/>
                  <a:pt x="10148943" y="1386892"/>
                </a:cubicBezTo>
                <a:cubicBezTo>
                  <a:pt x="10151983" y="1386587"/>
                  <a:pt x="10156037" y="1386282"/>
                  <a:pt x="10158064" y="1385673"/>
                </a:cubicBezTo>
                <a:cubicBezTo>
                  <a:pt x="10156037" y="1371042"/>
                  <a:pt x="10151983" y="1356106"/>
                  <a:pt x="10156037" y="1339647"/>
                </a:cubicBezTo>
                <a:close/>
                <a:moveTo>
                  <a:pt x="9568194" y="1339647"/>
                </a:moveTo>
                <a:cubicBezTo>
                  <a:pt x="9551977" y="1339037"/>
                  <a:pt x="9537788" y="1343304"/>
                  <a:pt x="9534747" y="1366165"/>
                </a:cubicBezTo>
                <a:cubicBezTo>
                  <a:pt x="9564140" y="1352449"/>
                  <a:pt x="9588464" y="1364336"/>
                  <a:pt x="9606708" y="1357021"/>
                </a:cubicBezTo>
                <a:cubicBezTo>
                  <a:pt x="9607721" y="1350010"/>
                  <a:pt x="9610762" y="1344828"/>
                  <a:pt x="9614816" y="1340866"/>
                </a:cubicBezTo>
                <a:cubicBezTo>
                  <a:pt x="9602653" y="1345438"/>
                  <a:pt x="9584410" y="1340256"/>
                  <a:pt x="9568194" y="1339647"/>
                </a:cubicBezTo>
                <a:close/>
                <a:moveTo>
                  <a:pt x="10180362" y="1334465"/>
                </a:moveTo>
                <a:cubicBezTo>
                  <a:pt x="10175294" y="1335989"/>
                  <a:pt x="10170227" y="1336599"/>
                  <a:pt x="10164146" y="1337818"/>
                </a:cubicBezTo>
                <a:cubicBezTo>
                  <a:pt x="10168200" y="1342695"/>
                  <a:pt x="10173267" y="1346352"/>
                  <a:pt x="10180362" y="1346048"/>
                </a:cubicBezTo>
                <a:cubicBezTo>
                  <a:pt x="10179348" y="1342085"/>
                  <a:pt x="10181376" y="1339647"/>
                  <a:pt x="10180362" y="1334465"/>
                </a:cubicBezTo>
                <a:close/>
                <a:moveTo>
                  <a:pt x="20404791" y="1327454"/>
                </a:moveTo>
                <a:cubicBezTo>
                  <a:pt x="20440263" y="1342695"/>
                  <a:pt x="20472695" y="1366165"/>
                  <a:pt x="20487899" y="1411581"/>
                </a:cubicBezTo>
                <a:cubicBezTo>
                  <a:pt x="20458507" y="1435661"/>
                  <a:pt x="20433167" y="1381710"/>
                  <a:pt x="20390599" y="1390854"/>
                </a:cubicBezTo>
                <a:cubicBezTo>
                  <a:pt x="20407831" y="1366775"/>
                  <a:pt x="20397695" y="1345438"/>
                  <a:pt x="20404791" y="1327454"/>
                </a:cubicBezTo>
                <a:close/>
                <a:moveTo>
                  <a:pt x="10211781" y="1327454"/>
                </a:moveTo>
                <a:cubicBezTo>
                  <a:pt x="10203673" y="1330198"/>
                  <a:pt x="10196578" y="1330502"/>
                  <a:pt x="10187457" y="1332636"/>
                </a:cubicBezTo>
                <a:cubicBezTo>
                  <a:pt x="10191511" y="1335684"/>
                  <a:pt x="10195565" y="1338427"/>
                  <a:pt x="10200632" y="1340866"/>
                </a:cubicBezTo>
                <a:cubicBezTo>
                  <a:pt x="10203673" y="1336294"/>
                  <a:pt x="10204687" y="1331112"/>
                  <a:pt x="10211781" y="1327454"/>
                </a:cubicBezTo>
                <a:close/>
                <a:moveTo>
                  <a:pt x="9706033" y="1318920"/>
                </a:moveTo>
                <a:cubicBezTo>
                  <a:pt x="9698938" y="1320444"/>
                  <a:pt x="9691844" y="1323492"/>
                  <a:pt x="9684749" y="1326540"/>
                </a:cubicBezTo>
                <a:cubicBezTo>
                  <a:pt x="9678668" y="1334465"/>
                  <a:pt x="9670560" y="1338427"/>
                  <a:pt x="9663465" y="1339647"/>
                </a:cubicBezTo>
                <a:cubicBezTo>
                  <a:pt x="9653330" y="1346352"/>
                  <a:pt x="9640154" y="1353363"/>
                  <a:pt x="9635086" y="1357935"/>
                </a:cubicBezTo>
                <a:cubicBezTo>
                  <a:pt x="9673600" y="1354887"/>
                  <a:pt x="9717182" y="1322882"/>
                  <a:pt x="9753669" y="1346048"/>
                </a:cubicBezTo>
                <a:cubicBezTo>
                  <a:pt x="9747587" y="1331112"/>
                  <a:pt x="9737452" y="1321968"/>
                  <a:pt x="9726303" y="1318920"/>
                </a:cubicBezTo>
                <a:cubicBezTo>
                  <a:pt x="9720222" y="1317091"/>
                  <a:pt x="9713128" y="1317700"/>
                  <a:pt x="9706033" y="1318920"/>
                </a:cubicBezTo>
                <a:close/>
                <a:moveTo>
                  <a:pt x="9075621" y="1313128"/>
                </a:moveTo>
                <a:cubicBezTo>
                  <a:pt x="9069540" y="1350315"/>
                  <a:pt x="9009742" y="1350925"/>
                  <a:pt x="8999607" y="1340866"/>
                </a:cubicBezTo>
                <a:cubicBezTo>
                  <a:pt x="9016837" y="1317396"/>
                  <a:pt x="9043188" y="1313128"/>
                  <a:pt x="9075621" y="1313128"/>
                </a:cubicBezTo>
                <a:close/>
                <a:moveTo>
                  <a:pt x="20336883" y="1309166"/>
                </a:moveTo>
                <a:cubicBezTo>
                  <a:pt x="20347019" y="1337513"/>
                  <a:pt x="20368303" y="1348181"/>
                  <a:pt x="20368303" y="1390854"/>
                </a:cubicBezTo>
                <a:cubicBezTo>
                  <a:pt x="20348031" y="1399389"/>
                  <a:pt x="20347019" y="1377138"/>
                  <a:pt x="20326747" y="1385673"/>
                </a:cubicBezTo>
                <a:cubicBezTo>
                  <a:pt x="20340939" y="1374395"/>
                  <a:pt x="20354115" y="1365555"/>
                  <a:pt x="20343979" y="1331417"/>
                </a:cubicBezTo>
                <a:cubicBezTo>
                  <a:pt x="20319655" y="1325625"/>
                  <a:pt x="20323707" y="1351839"/>
                  <a:pt x="20313571" y="1360374"/>
                </a:cubicBezTo>
                <a:cubicBezTo>
                  <a:pt x="20296343" y="1360374"/>
                  <a:pt x="20285195" y="1348486"/>
                  <a:pt x="20281139" y="1328674"/>
                </a:cubicBezTo>
                <a:cubicBezTo>
                  <a:pt x="20298371" y="1322882"/>
                  <a:pt x="20326747" y="1323492"/>
                  <a:pt x="20336883" y="1309166"/>
                </a:cubicBezTo>
                <a:close/>
                <a:moveTo>
                  <a:pt x="10235092" y="1278075"/>
                </a:moveTo>
                <a:cubicBezTo>
                  <a:pt x="10230025" y="1283562"/>
                  <a:pt x="10223944" y="1286915"/>
                  <a:pt x="10214822" y="1280209"/>
                </a:cubicBezTo>
                <a:cubicBezTo>
                  <a:pt x="10204687" y="1280514"/>
                  <a:pt x="10196578" y="1282038"/>
                  <a:pt x="10187457" y="1283257"/>
                </a:cubicBezTo>
                <a:cubicBezTo>
                  <a:pt x="10194551" y="1290877"/>
                  <a:pt x="10202660" y="1299717"/>
                  <a:pt x="10210768" y="1299717"/>
                </a:cubicBezTo>
                <a:cubicBezTo>
                  <a:pt x="10203673" y="1317700"/>
                  <a:pt x="10187457" y="1293621"/>
                  <a:pt x="10171240" y="1311909"/>
                </a:cubicBezTo>
                <a:cubicBezTo>
                  <a:pt x="10178335" y="1301546"/>
                  <a:pt x="10175294" y="1293925"/>
                  <a:pt x="10171240" y="1287829"/>
                </a:cubicBezTo>
                <a:cubicBezTo>
                  <a:pt x="10164146" y="1291182"/>
                  <a:pt x="10159078" y="1296364"/>
                  <a:pt x="10158064" y="1307032"/>
                </a:cubicBezTo>
                <a:cubicBezTo>
                  <a:pt x="10180362" y="1338123"/>
                  <a:pt x="10214822" y="1276247"/>
                  <a:pt x="10225971" y="1324101"/>
                </a:cubicBezTo>
                <a:cubicBezTo>
                  <a:pt x="10220903" y="1325930"/>
                  <a:pt x="10216849" y="1325930"/>
                  <a:pt x="10212795" y="1327454"/>
                </a:cubicBezTo>
                <a:cubicBezTo>
                  <a:pt x="10209754" y="1337513"/>
                  <a:pt x="10210768" y="1343609"/>
                  <a:pt x="10211781" y="1348791"/>
                </a:cubicBezTo>
                <a:cubicBezTo>
                  <a:pt x="10215835" y="1350925"/>
                  <a:pt x="10219889" y="1352753"/>
                  <a:pt x="10222930" y="1356106"/>
                </a:cubicBezTo>
                <a:cubicBezTo>
                  <a:pt x="10222930" y="1357935"/>
                  <a:pt x="10220903" y="1357630"/>
                  <a:pt x="10220903" y="1359154"/>
                </a:cubicBezTo>
                <a:cubicBezTo>
                  <a:pt x="10229011" y="1361593"/>
                  <a:pt x="10238133" y="1358240"/>
                  <a:pt x="10247255" y="1353058"/>
                </a:cubicBezTo>
                <a:cubicBezTo>
                  <a:pt x="10247255" y="1343914"/>
                  <a:pt x="10244214" y="1333550"/>
                  <a:pt x="10245228" y="1325321"/>
                </a:cubicBezTo>
                <a:cubicBezTo>
                  <a:pt x="10236106" y="1325321"/>
                  <a:pt x="10227998" y="1329283"/>
                  <a:pt x="10219889" y="1335684"/>
                </a:cubicBezTo>
                <a:cubicBezTo>
                  <a:pt x="10226984" y="1321053"/>
                  <a:pt x="10235092" y="1316481"/>
                  <a:pt x="10244214" y="1314957"/>
                </a:cubicBezTo>
                <a:cubicBezTo>
                  <a:pt x="10245228" y="1303679"/>
                  <a:pt x="10247255" y="1293011"/>
                  <a:pt x="10238133" y="1278075"/>
                </a:cubicBezTo>
                <a:cubicBezTo>
                  <a:pt x="10237119" y="1278380"/>
                  <a:pt x="10236106" y="1278075"/>
                  <a:pt x="10235092" y="1278075"/>
                </a:cubicBezTo>
                <a:close/>
                <a:moveTo>
                  <a:pt x="10474284" y="1268931"/>
                </a:moveTo>
                <a:cubicBezTo>
                  <a:pt x="10470230" y="1271065"/>
                  <a:pt x="10466176" y="1274113"/>
                  <a:pt x="10462122" y="1276247"/>
                </a:cubicBezTo>
                <a:cubicBezTo>
                  <a:pt x="10462122" y="1279599"/>
                  <a:pt x="10459081" y="1281733"/>
                  <a:pt x="10459081" y="1285391"/>
                </a:cubicBezTo>
                <a:cubicBezTo>
                  <a:pt x="10456040" y="1280819"/>
                  <a:pt x="10454013" y="1284172"/>
                  <a:pt x="10451986" y="1281428"/>
                </a:cubicBezTo>
                <a:cubicBezTo>
                  <a:pt x="10442865" y="1288134"/>
                  <a:pt x="10435770" y="1297278"/>
                  <a:pt x="10434756" y="1314348"/>
                </a:cubicBezTo>
                <a:lnTo>
                  <a:pt x="10446919" y="1313128"/>
                </a:lnTo>
                <a:cubicBezTo>
                  <a:pt x="10447932" y="1312214"/>
                  <a:pt x="10447932" y="1310690"/>
                  <a:pt x="10448946" y="1310080"/>
                </a:cubicBezTo>
                <a:cubicBezTo>
                  <a:pt x="10448946" y="1308251"/>
                  <a:pt x="10450973" y="1307642"/>
                  <a:pt x="10449959" y="1306118"/>
                </a:cubicBezTo>
                <a:cubicBezTo>
                  <a:pt x="10450973" y="1305813"/>
                  <a:pt x="10451986" y="1306118"/>
                  <a:pt x="10451986" y="1306118"/>
                </a:cubicBezTo>
                <a:cubicBezTo>
                  <a:pt x="10453000" y="1305508"/>
                  <a:pt x="10453000" y="1304289"/>
                  <a:pt x="10453000" y="1303984"/>
                </a:cubicBezTo>
                <a:cubicBezTo>
                  <a:pt x="10455027" y="1305203"/>
                  <a:pt x="10456040" y="1303679"/>
                  <a:pt x="10457054" y="1304899"/>
                </a:cubicBezTo>
                <a:cubicBezTo>
                  <a:pt x="10462122" y="1304594"/>
                  <a:pt x="10466176" y="1304289"/>
                  <a:pt x="10470230" y="1303984"/>
                </a:cubicBezTo>
                <a:cubicBezTo>
                  <a:pt x="10470230" y="1289963"/>
                  <a:pt x="10472257" y="1277161"/>
                  <a:pt x="10474284" y="1268931"/>
                </a:cubicBezTo>
                <a:close/>
                <a:moveTo>
                  <a:pt x="20051071" y="1261921"/>
                </a:moveTo>
                <a:cubicBezTo>
                  <a:pt x="20072355" y="1270150"/>
                  <a:pt x="20077423" y="1287220"/>
                  <a:pt x="20070327" y="1309166"/>
                </a:cubicBezTo>
                <a:cubicBezTo>
                  <a:pt x="20040935" y="1300936"/>
                  <a:pt x="20022691" y="1281428"/>
                  <a:pt x="19987219" y="1281428"/>
                </a:cubicBezTo>
                <a:cubicBezTo>
                  <a:pt x="19980123" y="1253996"/>
                  <a:pt x="20029787" y="1272894"/>
                  <a:pt x="20032827" y="1286610"/>
                </a:cubicBezTo>
                <a:close/>
                <a:moveTo>
                  <a:pt x="10419554" y="1259787"/>
                </a:moveTo>
                <a:cubicBezTo>
                  <a:pt x="10400297" y="1271065"/>
                  <a:pt x="10348607" y="1249424"/>
                  <a:pt x="10358742" y="1287829"/>
                </a:cubicBezTo>
                <a:cubicBezTo>
                  <a:pt x="10397256" y="1275027"/>
                  <a:pt x="10410432" y="1293316"/>
                  <a:pt x="10419554" y="1259787"/>
                </a:cubicBezTo>
                <a:close/>
                <a:moveTo>
                  <a:pt x="9120216" y="1225344"/>
                </a:moveTo>
                <a:cubicBezTo>
                  <a:pt x="9107040" y="1226258"/>
                  <a:pt x="9087783" y="1241803"/>
                  <a:pt x="9069540" y="1226258"/>
                </a:cubicBezTo>
                <a:cubicBezTo>
                  <a:pt x="9057378" y="1266493"/>
                  <a:pt x="9142514" y="1269846"/>
                  <a:pt x="9131365" y="1231440"/>
                </a:cubicBezTo>
                <a:cubicBezTo>
                  <a:pt x="9128324" y="1226868"/>
                  <a:pt x="9125284" y="1225039"/>
                  <a:pt x="9120216" y="1225344"/>
                </a:cubicBezTo>
                <a:close/>
                <a:moveTo>
                  <a:pt x="21064595" y="1180842"/>
                </a:moveTo>
                <a:cubicBezTo>
                  <a:pt x="21078783" y="1183585"/>
                  <a:pt x="21084863" y="1192120"/>
                  <a:pt x="21055471" y="1196387"/>
                </a:cubicBezTo>
                <a:cubicBezTo>
                  <a:pt x="21041283" y="1200959"/>
                  <a:pt x="21045335" y="1228087"/>
                  <a:pt x="21027095" y="1201569"/>
                </a:cubicBezTo>
                <a:cubicBezTo>
                  <a:pt x="21029119" y="1181756"/>
                  <a:pt x="21050403" y="1178098"/>
                  <a:pt x="21064595" y="1180842"/>
                </a:cubicBezTo>
                <a:close/>
                <a:moveTo>
                  <a:pt x="8269869" y="1171697"/>
                </a:moveTo>
                <a:cubicBezTo>
                  <a:pt x="8239464" y="1190596"/>
                  <a:pt x="8202977" y="1206446"/>
                  <a:pt x="8191829" y="1213761"/>
                </a:cubicBezTo>
                <a:cubicBezTo>
                  <a:pt x="8202977" y="1212847"/>
                  <a:pt x="8199937" y="1229916"/>
                  <a:pt x="8212099" y="1232049"/>
                </a:cubicBezTo>
                <a:cubicBezTo>
                  <a:pt x="8218180" y="1211932"/>
                  <a:pt x="8237437" y="1206750"/>
                  <a:pt x="8263789" y="1204617"/>
                </a:cubicBezTo>
                <a:cubicBezTo>
                  <a:pt x="8262775" y="1191815"/>
                  <a:pt x="8265815" y="1181756"/>
                  <a:pt x="8269869" y="1171697"/>
                </a:cubicBezTo>
                <a:close/>
                <a:moveTo>
                  <a:pt x="19853431" y="1153714"/>
                </a:moveTo>
                <a:cubicBezTo>
                  <a:pt x="19864583" y="1154019"/>
                  <a:pt x="19878771" y="1160420"/>
                  <a:pt x="19882823" y="1163772"/>
                </a:cubicBezTo>
                <a:cubicBezTo>
                  <a:pt x="19871675" y="1181756"/>
                  <a:pt x="19849379" y="1196082"/>
                  <a:pt x="19838231" y="1178098"/>
                </a:cubicBezTo>
                <a:cubicBezTo>
                  <a:pt x="19833163" y="1158591"/>
                  <a:pt x="19842283" y="1153104"/>
                  <a:pt x="19853431" y="1153714"/>
                </a:cubicBezTo>
                <a:close/>
                <a:moveTo>
                  <a:pt x="21325071" y="1149142"/>
                </a:moveTo>
                <a:cubicBezTo>
                  <a:pt x="21356487" y="1151580"/>
                  <a:pt x="21386895" y="1161029"/>
                  <a:pt x="21405139" y="1166516"/>
                </a:cubicBezTo>
                <a:cubicBezTo>
                  <a:pt x="21377771" y="1207055"/>
                  <a:pt x="21303787" y="1151885"/>
                  <a:pt x="21242975" y="1173831"/>
                </a:cubicBezTo>
                <a:cubicBezTo>
                  <a:pt x="21263243" y="1151885"/>
                  <a:pt x="21294663" y="1147008"/>
                  <a:pt x="21325071" y="1149142"/>
                </a:cubicBezTo>
                <a:close/>
                <a:moveTo>
                  <a:pt x="10774287" y="1141217"/>
                </a:moveTo>
                <a:cubicBezTo>
                  <a:pt x="10763138" y="1148532"/>
                  <a:pt x="10727665" y="1134816"/>
                  <a:pt x="10729692" y="1157676"/>
                </a:cubicBezTo>
                <a:cubicBezTo>
                  <a:pt x="10740841" y="1156762"/>
                  <a:pt x="10737800" y="1166516"/>
                  <a:pt x="10730705" y="1176879"/>
                </a:cubicBezTo>
                <a:cubicBezTo>
                  <a:pt x="10762125" y="1181147"/>
                  <a:pt x="10768206" y="1161334"/>
                  <a:pt x="10774287" y="1141217"/>
                </a:cubicBezTo>
                <a:close/>
                <a:moveTo>
                  <a:pt x="10681043" y="1138169"/>
                </a:moveTo>
                <a:cubicBezTo>
                  <a:pt x="10682056" y="1147923"/>
                  <a:pt x="10683070" y="1161029"/>
                  <a:pt x="10674962" y="1161639"/>
                </a:cubicBezTo>
                <a:cubicBezTo>
                  <a:pt x="10668880" y="1135730"/>
                  <a:pt x="10640502" y="1164077"/>
                  <a:pt x="10641515" y="1176879"/>
                </a:cubicBezTo>
                <a:cubicBezTo>
                  <a:pt x="10667867" y="1164992"/>
                  <a:pt x="10669894" y="1191815"/>
                  <a:pt x="10696246" y="1183280"/>
                </a:cubicBezTo>
                <a:cubicBezTo>
                  <a:pt x="10694219" y="1154019"/>
                  <a:pt x="10709421" y="1145789"/>
                  <a:pt x="10681043" y="1138169"/>
                </a:cubicBezTo>
                <a:close/>
                <a:moveTo>
                  <a:pt x="20066271" y="1098544"/>
                </a:moveTo>
                <a:cubicBezTo>
                  <a:pt x="20078435" y="1097629"/>
                  <a:pt x="20091611" y="1098544"/>
                  <a:pt x="20105799" y="1101287"/>
                </a:cubicBezTo>
                <a:cubicBezTo>
                  <a:pt x="20160531" y="1111346"/>
                  <a:pt x="20219315" y="1145179"/>
                  <a:pt x="20257827" y="1168649"/>
                </a:cubicBezTo>
                <a:cubicBezTo>
                  <a:pt x="20261883" y="1195168"/>
                  <a:pt x="20250735" y="1203398"/>
                  <a:pt x="20246679" y="1221076"/>
                </a:cubicBezTo>
                <a:cubicBezTo>
                  <a:pt x="20272019" y="1241498"/>
                  <a:pt x="20296343" y="1265578"/>
                  <a:pt x="20314587" y="1294840"/>
                </a:cubicBezTo>
                <a:cubicBezTo>
                  <a:pt x="20286207" y="1303679"/>
                  <a:pt x="20268979" y="1277161"/>
                  <a:pt x="20250735" y="1300936"/>
                </a:cubicBezTo>
                <a:cubicBezTo>
                  <a:pt x="20250735" y="1318310"/>
                  <a:pt x="20268979" y="1309166"/>
                  <a:pt x="20264923" y="1335684"/>
                </a:cubicBezTo>
                <a:cubicBezTo>
                  <a:pt x="20180799" y="1265274"/>
                  <a:pt x="20035867" y="1283562"/>
                  <a:pt x="19980123" y="1171697"/>
                </a:cubicBezTo>
                <a:cubicBezTo>
                  <a:pt x="19995327" y="1121099"/>
                  <a:pt x="20027759" y="1100982"/>
                  <a:pt x="20066271" y="1098544"/>
                </a:cubicBezTo>
                <a:close/>
                <a:moveTo>
                  <a:pt x="10486446" y="1080865"/>
                </a:moveTo>
                <a:cubicBezTo>
                  <a:pt x="10478338" y="1082389"/>
                  <a:pt x="10470230" y="1086961"/>
                  <a:pt x="10463135" y="1093362"/>
                </a:cubicBezTo>
                <a:cubicBezTo>
                  <a:pt x="10467189" y="1097934"/>
                  <a:pt x="10470230" y="1102506"/>
                  <a:pt x="10473270" y="1106469"/>
                </a:cubicBezTo>
                <a:cubicBezTo>
                  <a:pt x="10492527" y="1100982"/>
                  <a:pt x="10491514" y="1092447"/>
                  <a:pt x="10486446" y="1080865"/>
                </a:cubicBezTo>
                <a:close/>
                <a:moveTo>
                  <a:pt x="10529014" y="1076597"/>
                </a:moveTo>
                <a:cubicBezTo>
                  <a:pt x="10529014" y="1076902"/>
                  <a:pt x="10530028" y="1077512"/>
                  <a:pt x="10530028" y="1077817"/>
                </a:cubicBezTo>
                <a:cubicBezTo>
                  <a:pt x="10537122" y="1107078"/>
                  <a:pt x="10498608" y="1088790"/>
                  <a:pt x="10495568" y="1106469"/>
                </a:cubicBezTo>
                <a:cubicBezTo>
                  <a:pt x="10498608" y="1118051"/>
                  <a:pt x="10507730" y="1118051"/>
                  <a:pt x="10507730" y="1129634"/>
                </a:cubicBezTo>
                <a:cubicBezTo>
                  <a:pt x="10528001" y="1121099"/>
                  <a:pt x="10530028" y="1096715"/>
                  <a:pt x="10542190" y="1076597"/>
                </a:cubicBezTo>
                <a:cubicBezTo>
                  <a:pt x="10538136" y="1076597"/>
                  <a:pt x="10533068" y="1076597"/>
                  <a:pt x="10529014" y="1076597"/>
                </a:cubicBezTo>
                <a:close/>
                <a:moveTo>
                  <a:pt x="10971924" y="1040935"/>
                </a:moveTo>
                <a:cubicBezTo>
                  <a:pt x="10956721" y="1039411"/>
                  <a:pt x="10941518" y="1038192"/>
                  <a:pt x="10939491" y="1062271"/>
                </a:cubicBezTo>
                <a:cubicBezTo>
                  <a:pt x="10949627" y="1057090"/>
                  <a:pt x="10965843" y="1058614"/>
                  <a:pt x="10979019" y="1058309"/>
                </a:cubicBezTo>
                <a:cubicBezTo>
                  <a:pt x="10974965" y="1054956"/>
                  <a:pt x="10973951" y="1047031"/>
                  <a:pt x="10971924" y="1040935"/>
                </a:cubicBezTo>
                <a:close/>
                <a:moveTo>
                  <a:pt x="11002330" y="1034839"/>
                </a:moveTo>
                <a:cubicBezTo>
                  <a:pt x="10995235" y="1042764"/>
                  <a:pt x="10986113" y="1040021"/>
                  <a:pt x="10978005" y="1040021"/>
                </a:cubicBezTo>
                <a:cubicBezTo>
                  <a:pt x="10981046" y="1043678"/>
                  <a:pt x="10985100" y="1046117"/>
                  <a:pt x="10987127" y="1050079"/>
                </a:cubicBezTo>
                <a:cubicBezTo>
                  <a:pt x="10989154" y="1046726"/>
                  <a:pt x="10996249" y="1046421"/>
                  <a:pt x="11001316" y="1044897"/>
                </a:cubicBezTo>
                <a:cubicBezTo>
                  <a:pt x="11002330" y="1041545"/>
                  <a:pt x="11004357" y="1040325"/>
                  <a:pt x="11002330" y="1034839"/>
                </a:cubicBezTo>
                <a:close/>
                <a:moveTo>
                  <a:pt x="5686397" y="1034229"/>
                </a:moveTo>
                <a:cubicBezTo>
                  <a:pt x="5697547" y="1035448"/>
                  <a:pt x="5702614" y="1046726"/>
                  <a:pt x="5714777" y="1049165"/>
                </a:cubicBezTo>
                <a:cubicBezTo>
                  <a:pt x="5711736" y="1081170"/>
                  <a:pt x="5688425" y="1065320"/>
                  <a:pt x="5675249" y="1065320"/>
                </a:cubicBezTo>
                <a:lnTo>
                  <a:pt x="5672209" y="1036972"/>
                </a:lnTo>
                <a:cubicBezTo>
                  <a:pt x="5677276" y="1034534"/>
                  <a:pt x="5682343" y="1033620"/>
                  <a:pt x="5686397" y="1034229"/>
                </a:cubicBezTo>
                <a:close/>
                <a:moveTo>
                  <a:pt x="19724715" y="1009235"/>
                </a:moveTo>
                <a:cubicBezTo>
                  <a:pt x="19728771" y="1038801"/>
                  <a:pt x="19749039" y="1038496"/>
                  <a:pt x="19773363" y="1032400"/>
                </a:cubicBezTo>
                <a:cubicBezTo>
                  <a:pt x="19769311" y="1050384"/>
                  <a:pt x="19766271" y="1068368"/>
                  <a:pt x="19741943" y="1062271"/>
                </a:cubicBezTo>
                <a:cubicBezTo>
                  <a:pt x="19749039" y="1086046"/>
                  <a:pt x="19775391" y="1079950"/>
                  <a:pt x="19796675" y="1082998"/>
                </a:cubicBezTo>
                <a:cubicBezTo>
                  <a:pt x="19803771" y="1136645"/>
                  <a:pt x="19828095" y="1127500"/>
                  <a:pt x="19820999" y="1180842"/>
                </a:cubicBezTo>
                <a:cubicBezTo>
                  <a:pt x="19786539" y="1168954"/>
                  <a:pt x="19773363" y="1133292"/>
                  <a:pt x="19741943" y="1115613"/>
                </a:cubicBezTo>
                <a:cubicBezTo>
                  <a:pt x="19728771" y="1118356"/>
                  <a:pt x="19731811" y="1140607"/>
                  <a:pt x="19717619" y="1146398"/>
                </a:cubicBezTo>
                <a:cubicBezTo>
                  <a:pt x="19690255" y="1125672"/>
                  <a:pt x="19687215" y="1100982"/>
                  <a:pt x="19645659" y="1121709"/>
                </a:cubicBezTo>
                <a:cubicBezTo>
                  <a:pt x="19639579" y="1115918"/>
                  <a:pt x="19642619" y="1089399"/>
                  <a:pt x="19625391" y="1098544"/>
                </a:cubicBezTo>
                <a:cubicBezTo>
                  <a:pt x="19618295" y="1074464"/>
                  <a:pt x="19639579" y="1080255"/>
                  <a:pt x="19635527" y="1062271"/>
                </a:cubicBezTo>
                <a:cubicBezTo>
                  <a:pt x="19635527" y="1044288"/>
                  <a:pt x="19604107" y="1062881"/>
                  <a:pt x="19601067" y="1047946"/>
                </a:cubicBezTo>
                <a:cubicBezTo>
                  <a:pt x="19638567" y="1024171"/>
                  <a:pt x="19669983" y="1011978"/>
                  <a:pt x="19724715" y="1009235"/>
                </a:cubicBezTo>
                <a:close/>
                <a:moveTo>
                  <a:pt x="11092533" y="990946"/>
                </a:moveTo>
                <a:cubicBezTo>
                  <a:pt x="11084425" y="991861"/>
                  <a:pt x="11075303" y="995214"/>
                  <a:pt x="11070236" y="1000091"/>
                </a:cubicBezTo>
                <a:cubicBezTo>
                  <a:pt x="11075303" y="1001310"/>
                  <a:pt x="11079358" y="1004663"/>
                  <a:pt x="11085439" y="1004053"/>
                </a:cubicBezTo>
                <a:cubicBezTo>
                  <a:pt x="11085439" y="1010759"/>
                  <a:pt x="11080371" y="1012283"/>
                  <a:pt x="11076317" y="1014417"/>
                </a:cubicBezTo>
                <a:cubicBezTo>
                  <a:pt x="11102669" y="1008625"/>
                  <a:pt x="11117871" y="1018989"/>
                  <a:pt x="11136115" y="997957"/>
                </a:cubicBezTo>
                <a:cubicBezTo>
                  <a:pt x="11126993" y="992166"/>
                  <a:pt x="11108750" y="988813"/>
                  <a:pt x="11092533" y="990946"/>
                </a:cubicBezTo>
                <a:close/>
                <a:moveTo>
                  <a:pt x="10969897" y="962295"/>
                </a:moveTo>
                <a:cubicBezTo>
                  <a:pt x="10924288" y="972353"/>
                  <a:pt x="10856382" y="990642"/>
                  <a:pt x="10874626" y="1034839"/>
                </a:cubicBezTo>
                <a:cubicBezTo>
                  <a:pt x="10855369" y="1036363"/>
                  <a:pt x="10864491" y="1000395"/>
                  <a:pt x="10845234" y="1005272"/>
                </a:cubicBezTo>
                <a:cubicBezTo>
                  <a:pt x="10804693" y="1031181"/>
                  <a:pt x="10776314" y="1069282"/>
                  <a:pt x="10688137" y="1086046"/>
                </a:cubicBezTo>
                <a:cubicBezTo>
                  <a:pt x="10690164" y="1059833"/>
                  <a:pt x="10738814" y="1081779"/>
                  <a:pt x="10728678" y="1050079"/>
                </a:cubicBezTo>
                <a:cubicBezTo>
                  <a:pt x="10712462" y="1047946"/>
                  <a:pt x="10628339" y="1064405"/>
                  <a:pt x="10616177" y="1101287"/>
                </a:cubicBezTo>
                <a:cubicBezTo>
                  <a:pt x="10607055" y="1092143"/>
                  <a:pt x="10610096" y="1075988"/>
                  <a:pt x="10585771" y="1061357"/>
                </a:cubicBezTo>
                <a:cubicBezTo>
                  <a:pt x="10573609" y="1073854"/>
                  <a:pt x="10558406" y="1075988"/>
                  <a:pt x="10543204" y="1076597"/>
                </a:cubicBezTo>
                <a:cubicBezTo>
                  <a:pt x="10557393" y="1091533"/>
                  <a:pt x="10534082" y="1116832"/>
                  <a:pt x="10547258" y="1145179"/>
                </a:cubicBezTo>
                <a:cubicBezTo>
                  <a:pt x="10567528" y="1150971"/>
                  <a:pt x="10557393" y="1122014"/>
                  <a:pt x="10577663" y="1125062"/>
                </a:cubicBezTo>
                <a:cubicBezTo>
                  <a:pt x="10575636" y="1136950"/>
                  <a:pt x="10584758" y="1145484"/>
                  <a:pt x="10588812" y="1155543"/>
                </a:cubicBezTo>
                <a:cubicBezTo>
                  <a:pt x="10589826" y="1152495"/>
                  <a:pt x="10592866" y="1152495"/>
                  <a:pt x="10593880" y="1148532"/>
                </a:cubicBezTo>
                <a:cubicBezTo>
                  <a:pt x="10613137" y="1153409"/>
                  <a:pt x="10614150" y="1163163"/>
                  <a:pt x="10603001" y="1180232"/>
                </a:cubicBezTo>
                <a:cubicBezTo>
                  <a:pt x="10618204" y="1169259"/>
                  <a:pt x="10661786" y="1140302"/>
                  <a:pt x="10637461" y="1122623"/>
                </a:cubicBezTo>
                <a:cubicBezTo>
                  <a:pt x="10631380" y="1097020"/>
                  <a:pt x="10675975" y="1125976"/>
                  <a:pt x="10661786" y="1088180"/>
                </a:cubicBezTo>
                <a:cubicBezTo>
                  <a:pt x="10678002" y="1093362"/>
                  <a:pt x="10662799" y="1106773"/>
                  <a:pt x="10663813" y="1119880"/>
                </a:cubicBezTo>
                <a:cubicBezTo>
                  <a:pt x="10727665" y="1088790"/>
                  <a:pt x="10815841" y="1107688"/>
                  <a:pt x="10878680" y="1076597"/>
                </a:cubicBezTo>
                <a:cubicBezTo>
                  <a:pt x="10868545" y="1093667"/>
                  <a:pt x="10873612" y="1104335"/>
                  <a:pt x="10888815" y="1109517"/>
                </a:cubicBezTo>
                <a:cubicBezTo>
                  <a:pt x="10886788" y="1083608"/>
                  <a:pt x="10939491" y="1062576"/>
                  <a:pt x="10911113" y="1042154"/>
                </a:cubicBezTo>
                <a:cubicBezTo>
                  <a:pt x="10925302" y="1027828"/>
                  <a:pt x="10954694" y="1015331"/>
                  <a:pt x="10963816" y="1027828"/>
                </a:cubicBezTo>
                <a:cubicBezTo>
                  <a:pt x="10974965" y="1017160"/>
                  <a:pt x="10968883" y="998262"/>
                  <a:pt x="10969897" y="962295"/>
                </a:cubicBezTo>
                <a:close/>
                <a:moveTo>
                  <a:pt x="17396651" y="947664"/>
                </a:moveTo>
                <a:cubicBezTo>
                  <a:pt x="17395639" y="947664"/>
                  <a:pt x="17395639" y="948883"/>
                  <a:pt x="17394623" y="948883"/>
                </a:cubicBezTo>
                <a:cubicBezTo>
                  <a:pt x="17391583" y="958332"/>
                  <a:pt x="17386515" y="966562"/>
                  <a:pt x="17377395" y="972048"/>
                </a:cubicBezTo>
                <a:cubicBezTo>
                  <a:pt x="17378407" y="976316"/>
                  <a:pt x="17375367" y="982412"/>
                  <a:pt x="17380435" y="984545"/>
                </a:cubicBezTo>
                <a:cubicBezTo>
                  <a:pt x="17382463" y="970220"/>
                  <a:pt x="17396651" y="969000"/>
                  <a:pt x="17398679" y="954979"/>
                </a:cubicBezTo>
                <a:cubicBezTo>
                  <a:pt x="17398679" y="952845"/>
                  <a:pt x="17397663" y="948883"/>
                  <a:pt x="17396651" y="947664"/>
                </a:cubicBezTo>
                <a:close/>
                <a:moveTo>
                  <a:pt x="17438207" y="945530"/>
                </a:moveTo>
                <a:cubicBezTo>
                  <a:pt x="17434151" y="945225"/>
                  <a:pt x="17431111" y="951626"/>
                  <a:pt x="17427055" y="952845"/>
                </a:cubicBezTo>
                <a:cubicBezTo>
                  <a:pt x="17430099" y="955589"/>
                  <a:pt x="17429083" y="960466"/>
                  <a:pt x="17434151" y="961075"/>
                </a:cubicBezTo>
                <a:cubicBezTo>
                  <a:pt x="17424015" y="975706"/>
                  <a:pt x="17407799" y="981497"/>
                  <a:pt x="17387531" y="984545"/>
                </a:cubicBezTo>
                <a:cubicBezTo>
                  <a:pt x="17388543" y="986374"/>
                  <a:pt x="17388543" y="989727"/>
                  <a:pt x="17389555" y="991556"/>
                </a:cubicBezTo>
                <a:cubicBezTo>
                  <a:pt x="17419963" y="995519"/>
                  <a:pt x="17449355" y="997347"/>
                  <a:pt x="17478747" y="992775"/>
                </a:cubicBezTo>
                <a:cubicBezTo>
                  <a:pt x="17452395" y="1031791"/>
                  <a:pt x="17490907" y="1023866"/>
                  <a:pt x="17506111" y="1058309"/>
                </a:cubicBezTo>
                <a:cubicBezTo>
                  <a:pt x="17511179" y="1041849"/>
                  <a:pt x="17526383" y="1048860"/>
                  <a:pt x="17534491" y="1042764"/>
                </a:cubicBezTo>
                <a:cubicBezTo>
                  <a:pt x="17535503" y="1042764"/>
                  <a:pt x="17535503" y="1042154"/>
                  <a:pt x="17535503" y="1042154"/>
                </a:cubicBezTo>
                <a:cubicBezTo>
                  <a:pt x="17538543" y="1039716"/>
                  <a:pt x="17541583" y="1036058"/>
                  <a:pt x="17542599" y="1028438"/>
                </a:cubicBezTo>
                <a:cubicBezTo>
                  <a:pt x="17535503" y="1025694"/>
                  <a:pt x="17527395" y="1015636"/>
                  <a:pt x="17520299" y="1009235"/>
                </a:cubicBezTo>
                <a:cubicBezTo>
                  <a:pt x="17517259" y="1008320"/>
                  <a:pt x="17515235" y="1005882"/>
                  <a:pt x="17510167" y="1007101"/>
                </a:cubicBezTo>
                <a:cubicBezTo>
                  <a:pt x="17512191" y="1005882"/>
                  <a:pt x="17514219" y="1005272"/>
                  <a:pt x="17515235" y="1004053"/>
                </a:cubicBezTo>
                <a:cubicBezTo>
                  <a:pt x="17489895" y="979059"/>
                  <a:pt x="17463543" y="947969"/>
                  <a:pt x="17438207" y="945530"/>
                </a:cubicBezTo>
                <a:close/>
                <a:moveTo>
                  <a:pt x="11018546" y="935776"/>
                </a:moveTo>
                <a:cubicBezTo>
                  <a:pt x="11015506" y="936691"/>
                  <a:pt x="11015506" y="940043"/>
                  <a:pt x="11011451" y="939739"/>
                </a:cubicBezTo>
                <a:cubicBezTo>
                  <a:pt x="11011451" y="937910"/>
                  <a:pt x="11010438" y="937910"/>
                  <a:pt x="11009424" y="936386"/>
                </a:cubicBezTo>
                <a:cubicBezTo>
                  <a:pt x="10998276" y="937300"/>
                  <a:pt x="10988140" y="942482"/>
                  <a:pt x="10985100" y="961075"/>
                </a:cubicBezTo>
                <a:cubicBezTo>
                  <a:pt x="11039830" y="963209"/>
                  <a:pt x="10991181" y="986679"/>
                  <a:pt x="10981046" y="1004053"/>
                </a:cubicBezTo>
                <a:cubicBezTo>
                  <a:pt x="10997262" y="996128"/>
                  <a:pt x="11007397" y="991556"/>
                  <a:pt x="11018546" y="986374"/>
                </a:cubicBezTo>
                <a:cubicBezTo>
                  <a:pt x="11018546" y="981497"/>
                  <a:pt x="11017533" y="975706"/>
                  <a:pt x="11020573" y="972048"/>
                </a:cubicBezTo>
                <a:cubicBezTo>
                  <a:pt x="11023614" y="974487"/>
                  <a:pt x="11026654" y="977840"/>
                  <a:pt x="11030708" y="980583"/>
                </a:cubicBezTo>
                <a:cubicBezTo>
                  <a:pt x="11040844" y="975096"/>
                  <a:pt x="11051992" y="964428"/>
                  <a:pt x="11061114" y="954979"/>
                </a:cubicBezTo>
                <a:cubicBezTo>
                  <a:pt x="11058074" y="950712"/>
                  <a:pt x="11054019" y="946140"/>
                  <a:pt x="11054019" y="938519"/>
                </a:cubicBezTo>
                <a:cubicBezTo>
                  <a:pt x="11041857" y="936995"/>
                  <a:pt x="11029695" y="936691"/>
                  <a:pt x="11018546" y="935776"/>
                </a:cubicBezTo>
                <a:close/>
                <a:moveTo>
                  <a:pt x="17310503" y="920231"/>
                </a:moveTo>
                <a:cubicBezTo>
                  <a:pt x="17304419" y="922669"/>
                  <a:pt x="17300367" y="924803"/>
                  <a:pt x="17296311" y="928156"/>
                </a:cubicBezTo>
                <a:cubicBezTo>
                  <a:pt x="17300367" y="931509"/>
                  <a:pt x="17303407" y="936081"/>
                  <a:pt x="17309487" y="936386"/>
                </a:cubicBezTo>
                <a:cubicBezTo>
                  <a:pt x="17305435" y="937910"/>
                  <a:pt x="17297327" y="933033"/>
                  <a:pt x="17292259" y="932423"/>
                </a:cubicBezTo>
                <a:cubicBezTo>
                  <a:pt x="17291243" y="933033"/>
                  <a:pt x="17290231" y="932728"/>
                  <a:pt x="17290231" y="933338"/>
                </a:cubicBezTo>
                <a:cubicBezTo>
                  <a:pt x="17290231" y="934557"/>
                  <a:pt x="17290231" y="936386"/>
                  <a:pt x="17289219" y="937605"/>
                </a:cubicBezTo>
                <a:cubicBezTo>
                  <a:pt x="17288203" y="942177"/>
                  <a:pt x="17290231" y="946749"/>
                  <a:pt x="17297327" y="952845"/>
                </a:cubicBezTo>
                <a:cubicBezTo>
                  <a:pt x="17289219" y="960466"/>
                  <a:pt x="17284151" y="960770"/>
                  <a:pt x="17281111" y="958027"/>
                </a:cubicBezTo>
                <a:cubicBezTo>
                  <a:pt x="17280095" y="959551"/>
                  <a:pt x="17280095" y="962599"/>
                  <a:pt x="17279083" y="964123"/>
                </a:cubicBezTo>
                <a:cubicBezTo>
                  <a:pt x="17299351" y="972048"/>
                  <a:pt x="17320635" y="975401"/>
                  <a:pt x="17340907" y="980583"/>
                </a:cubicBezTo>
                <a:cubicBezTo>
                  <a:pt x="17350027" y="975401"/>
                  <a:pt x="17355095" y="969610"/>
                  <a:pt x="17342935" y="951931"/>
                </a:cubicBezTo>
                <a:cubicBezTo>
                  <a:pt x="17355095" y="949493"/>
                  <a:pt x="17357123" y="955284"/>
                  <a:pt x="17364219" y="957113"/>
                </a:cubicBezTo>
                <a:cubicBezTo>
                  <a:pt x="17366247" y="954065"/>
                  <a:pt x="17370299" y="953150"/>
                  <a:pt x="17370299" y="946749"/>
                </a:cubicBezTo>
                <a:cubicBezTo>
                  <a:pt x="17370299" y="945530"/>
                  <a:pt x="17369287" y="946140"/>
                  <a:pt x="17369287" y="944920"/>
                </a:cubicBezTo>
                <a:cubicBezTo>
                  <a:pt x="17365231" y="943396"/>
                  <a:pt x="17362191" y="936081"/>
                  <a:pt x="17360163" y="924193"/>
                </a:cubicBezTo>
                <a:cubicBezTo>
                  <a:pt x="17360163" y="923889"/>
                  <a:pt x="17360163" y="923584"/>
                  <a:pt x="17360163" y="923279"/>
                </a:cubicBezTo>
                <a:cubicBezTo>
                  <a:pt x="17359151" y="922669"/>
                  <a:pt x="17358139" y="920841"/>
                  <a:pt x="17357123" y="920231"/>
                </a:cubicBezTo>
                <a:cubicBezTo>
                  <a:pt x="17339895" y="927242"/>
                  <a:pt x="17320635" y="919621"/>
                  <a:pt x="17322663" y="951931"/>
                </a:cubicBezTo>
                <a:cubicBezTo>
                  <a:pt x="17316583" y="949188"/>
                  <a:pt x="17311515" y="934252"/>
                  <a:pt x="17310503" y="920231"/>
                </a:cubicBezTo>
                <a:close/>
                <a:moveTo>
                  <a:pt x="20174719" y="887312"/>
                </a:moveTo>
                <a:cubicBezTo>
                  <a:pt x="20222355" y="907429"/>
                  <a:pt x="20297355" y="881216"/>
                  <a:pt x="20335871" y="933338"/>
                </a:cubicBezTo>
                <a:cubicBezTo>
                  <a:pt x="20315599" y="944920"/>
                  <a:pt x="20278099" y="901943"/>
                  <a:pt x="20295327" y="939739"/>
                </a:cubicBezTo>
                <a:cubicBezTo>
                  <a:pt x="20281139" y="916573"/>
                  <a:pt x="20249719" y="942177"/>
                  <a:pt x="20242627" y="898894"/>
                </a:cubicBezTo>
                <a:cubicBezTo>
                  <a:pt x="20221343" y="895846"/>
                  <a:pt x="20228435" y="924803"/>
                  <a:pt x="20208167" y="919012"/>
                </a:cubicBezTo>
                <a:cubicBezTo>
                  <a:pt x="20201071" y="884264"/>
                  <a:pt x="20174719" y="936386"/>
                  <a:pt x="20174719" y="887312"/>
                </a:cubicBezTo>
                <a:close/>
                <a:moveTo>
                  <a:pt x="20133167" y="883959"/>
                </a:moveTo>
                <a:cubicBezTo>
                  <a:pt x="20140259" y="890969"/>
                  <a:pt x="20138231" y="913220"/>
                  <a:pt x="20153435" y="906819"/>
                </a:cubicBezTo>
                <a:cubicBezTo>
                  <a:pt x="20150395" y="918097"/>
                  <a:pt x="20148367" y="924498"/>
                  <a:pt x="20136207" y="927242"/>
                </a:cubicBezTo>
                <a:cubicBezTo>
                  <a:pt x="20139247" y="898590"/>
                  <a:pt x="20117963" y="910172"/>
                  <a:pt x="20121003" y="884569"/>
                </a:cubicBezTo>
                <a:cubicBezTo>
                  <a:pt x="20126071" y="881520"/>
                  <a:pt x="20130123" y="881825"/>
                  <a:pt x="20133167" y="883959"/>
                </a:cubicBezTo>
                <a:close/>
                <a:moveTo>
                  <a:pt x="19925391" y="872986"/>
                </a:moveTo>
                <a:cubicBezTo>
                  <a:pt x="19918299" y="894932"/>
                  <a:pt x="19936543" y="889445"/>
                  <a:pt x="19932487" y="908648"/>
                </a:cubicBezTo>
                <a:cubicBezTo>
                  <a:pt x="19904107" y="882130"/>
                  <a:pt x="19860527" y="875424"/>
                  <a:pt x="19925391" y="872986"/>
                </a:cubicBezTo>
                <a:close/>
                <a:moveTo>
                  <a:pt x="17715911" y="872986"/>
                </a:moveTo>
                <a:cubicBezTo>
                  <a:pt x="17710843" y="874205"/>
                  <a:pt x="17705775" y="875119"/>
                  <a:pt x="17698683" y="876034"/>
                </a:cubicBezTo>
                <a:cubicBezTo>
                  <a:pt x="17699695" y="878472"/>
                  <a:pt x="17700707" y="878777"/>
                  <a:pt x="17701723" y="881216"/>
                </a:cubicBezTo>
                <a:cubicBezTo>
                  <a:pt x="17705775" y="877558"/>
                  <a:pt x="17710843" y="876339"/>
                  <a:pt x="17715911" y="872986"/>
                </a:cubicBezTo>
                <a:close/>
                <a:moveTo>
                  <a:pt x="17289219" y="840371"/>
                </a:moveTo>
                <a:cubicBezTo>
                  <a:pt x="17279083" y="840676"/>
                  <a:pt x="17270975" y="844639"/>
                  <a:pt x="17261851" y="847687"/>
                </a:cubicBezTo>
                <a:cubicBezTo>
                  <a:pt x="17275027" y="854088"/>
                  <a:pt x="17289219" y="859574"/>
                  <a:pt x="17300367" y="869023"/>
                </a:cubicBezTo>
                <a:cubicBezTo>
                  <a:pt x="17300367" y="874815"/>
                  <a:pt x="17300367" y="883959"/>
                  <a:pt x="17299351" y="891579"/>
                </a:cubicBezTo>
                <a:cubicBezTo>
                  <a:pt x="17300367" y="891274"/>
                  <a:pt x="17300367" y="890055"/>
                  <a:pt x="17300367" y="889750"/>
                </a:cubicBezTo>
                <a:cubicBezTo>
                  <a:pt x="17308475" y="876948"/>
                  <a:pt x="17307459" y="854697"/>
                  <a:pt x="17326719" y="854697"/>
                </a:cubicBezTo>
                <a:cubicBezTo>
                  <a:pt x="17323679" y="861098"/>
                  <a:pt x="17325703" y="864451"/>
                  <a:pt x="17326719" y="869023"/>
                </a:cubicBezTo>
                <a:cubicBezTo>
                  <a:pt x="17336855" y="873595"/>
                  <a:pt x="17348003" y="877863"/>
                  <a:pt x="17361179" y="879996"/>
                </a:cubicBezTo>
                <a:cubicBezTo>
                  <a:pt x="17354083" y="869633"/>
                  <a:pt x="17349015" y="857136"/>
                  <a:pt x="17342935" y="844334"/>
                </a:cubicBezTo>
                <a:cubicBezTo>
                  <a:pt x="17324691" y="842200"/>
                  <a:pt x="17305435" y="839762"/>
                  <a:pt x="17289219" y="840371"/>
                </a:cubicBezTo>
                <a:close/>
                <a:moveTo>
                  <a:pt x="17077391" y="836104"/>
                </a:moveTo>
                <a:cubicBezTo>
                  <a:pt x="17080431" y="838542"/>
                  <a:pt x="17083471" y="839457"/>
                  <a:pt x="17086511" y="842505"/>
                </a:cubicBezTo>
                <a:cubicBezTo>
                  <a:pt x="17086511" y="840676"/>
                  <a:pt x="17086511" y="839152"/>
                  <a:pt x="17086511" y="837323"/>
                </a:cubicBezTo>
                <a:cubicBezTo>
                  <a:pt x="17083471" y="837018"/>
                  <a:pt x="17080431" y="836104"/>
                  <a:pt x="17077391" y="836104"/>
                </a:cubicBezTo>
                <a:close/>
                <a:moveTo>
                  <a:pt x="17143271" y="821778"/>
                </a:moveTo>
                <a:cubicBezTo>
                  <a:pt x="17140231" y="822388"/>
                  <a:pt x="17139215" y="823912"/>
                  <a:pt x="17137187" y="824826"/>
                </a:cubicBezTo>
                <a:cubicBezTo>
                  <a:pt x="17140231" y="826960"/>
                  <a:pt x="17143271" y="828179"/>
                  <a:pt x="17147323" y="830008"/>
                </a:cubicBezTo>
                <a:cubicBezTo>
                  <a:pt x="17145299" y="828179"/>
                  <a:pt x="17145299" y="823302"/>
                  <a:pt x="17143271" y="821778"/>
                </a:cubicBezTo>
                <a:close/>
                <a:moveTo>
                  <a:pt x="17390571" y="797089"/>
                </a:moveTo>
                <a:cubicBezTo>
                  <a:pt x="17389555" y="799222"/>
                  <a:pt x="17388543" y="802575"/>
                  <a:pt x="17387531" y="804404"/>
                </a:cubicBezTo>
                <a:cubicBezTo>
                  <a:pt x="17390571" y="802575"/>
                  <a:pt x="17391583" y="800137"/>
                  <a:pt x="17393611" y="797089"/>
                </a:cubicBezTo>
                <a:cubicBezTo>
                  <a:pt x="17392595" y="797089"/>
                  <a:pt x="17391583" y="797089"/>
                  <a:pt x="17390571" y="797089"/>
                </a:cubicBezTo>
                <a:close/>
                <a:moveTo>
                  <a:pt x="10717530" y="749234"/>
                </a:moveTo>
                <a:cubicBezTo>
                  <a:pt x="10697259" y="748929"/>
                  <a:pt x="10675975" y="755940"/>
                  <a:pt x="10655705" y="764779"/>
                </a:cubicBezTo>
                <a:cubicBezTo>
                  <a:pt x="10667867" y="769046"/>
                  <a:pt x="10679016" y="783677"/>
                  <a:pt x="10705367" y="771790"/>
                </a:cubicBezTo>
                <a:cubicBezTo>
                  <a:pt x="10714489" y="769656"/>
                  <a:pt x="10716516" y="758073"/>
                  <a:pt x="10722597" y="750453"/>
                </a:cubicBezTo>
                <a:cubicBezTo>
                  <a:pt x="10720570" y="750148"/>
                  <a:pt x="10719557" y="749234"/>
                  <a:pt x="10717530" y="749234"/>
                </a:cubicBezTo>
                <a:close/>
                <a:moveTo>
                  <a:pt x="8960079" y="728507"/>
                </a:moveTo>
                <a:cubicBezTo>
                  <a:pt x="8967174" y="728507"/>
                  <a:pt x="8979336" y="730945"/>
                  <a:pt x="8990485" y="733993"/>
                </a:cubicBezTo>
                <a:cubicBezTo>
                  <a:pt x="9013796" y="740394"/>
                  <a:pt x="9038121" y="751063"/>
                  <a:pt x="9033053" y="756244"/>
                </a:cubicBezTo>
                <a:lnTo>
                  <a:pt x="8980350" y="761426"/>
                </a:lnTo>
                <a:cubicBezTo>
                  <a:pt x="8973255" y="751063"/>
                  <a:pt x="8965147" y="741309"/>
                  <a:pt x="8953998" y="736127"/>
                </a:cubicBezTo>
                <a:cubicBezTo>
                  <a:pt x="8948931" y="730945"/>
                  <a:pt x="8952985" y="728507"/>
                  <a:pt x="8960079" y="728507"/>
                </a:cubicBezTo>
                <a:close/>
                <a:moveTo>
                  <a:pt x="17070295" y="725764"/>
                </a:moveTo>
                <a:cubicBezTo>
                  <a:pt x="17080431" y="749234"/>
                  <a:pt x="17063203" y="787335"/>
                  <a:pt x="17073335" y="787335"/>
                </a:cubicBezTo>
                <a:cubicBezTo>
                  <a:pt x="17077391" y="766608"/>
                  <a:pt x="17111851" y="783982"/>
                  <a:pt x="17107795" y="757464"/>
                </a:cubicBezTo>
                <a:cubicBezTo>
                  <a:pt x="17093607" y="751672"/>
                  <a:pt x="17091579" y="725764"/>
                  <a:pt x="17070295" y="725764"/>
                </a:cubicBezTo>
                <a:close/>
                <a:moveTo>
                  <a:pt x="17241583" y="712352"/>
                </a:moveTo>
                <a:cubicBezTo>
                  <a:pt x="17248675" y="710218"/>
                  <a:pt x="17254759" y="716010"/>
                  <a:pt x="17256783" y="744052"/>
                </a:cubicBezTo>
                <a:cubicBezTo>
                  <a:pt x="17248675" y="747405"/>
                  <a:pt x="17247663" y="737042"/>
                  <a:pt x="17245635" y="723630"/>
                </a:cubicBezTo>
                <a:cubicBezTo>
                  <a:pt x="17237527" y="737042"/>
                  <a:pt x="17232459" y="736737"/>
                  <a:pt x="17223339" y="726983"/>
                </a:cubicBezTo>
                <a:cubicBezTo>
                  <a:pt x="17228407" y="723630"/>
                  <a:pt x="17235499" y="714181"/>
                  <a:pt x="17241583" y="712352"/>
                </a:cubicBezTo>
                <a:close/>
                <a:moveTo>
                  <a:pt x="8837443" y="707475"/>
                </a:moveTo>
                <a:cubicBezTo>
                  <a:pt x="8851632" y="708390"/>
                  <a:pt x="8865822" y="718143"/>
                  <a:pt x="8860754" y="738870"/>
                </a:cubicBezTo>
                <a:cubicBezTo>
                  <a:pt x="8843524" y="738870"/>
                  <a:pt x="8833389" y="724849"/>
                  <a:pt x="8813118" y="736127"/>
                </a:cubicBezTo>
                <a:cubicBezTo>
                  <a:pt x="8809064" y="715400"/>
                  <a:pt x="8823254" y="706561"/>
                  <a:pt x="8837443" y="707475"/>
                </a:cubicBezTo>
                <a:close/>
                <a:moveTo>
                  <a:pt x="10944559" y="697112"/>
                </a:moveTo>
                <a:cubicBezTo>
                  <a:pt x="10949627" y="700769"/>
                  <a:pt x="10955708" y="701684"/>
                  <a:pt x="10959762" y="707475"/>
                </a:cubicBezTo>
                <a:cubicBezTo>
                  <a:pt x="10960775" y="705341"/>
                  <a:pt x="10961789" y="705951"/>
                  <a:pt x="10962802" y="704427"/>
                </a:cubicBezTo>
                <a:cubicBezTo>
                  <a:pt x="10956721" y="701989"/>
                  <a:pt x="10950640" y="698940"/>
                  <a:pt x="10944559" y="697112"/>
                </a:cubicBezTo>
                <a:close/>
                <a:moveTo>
                  <a:pt x="8687442" y="692844"/>
                </a:moveTo>
                <a:cubicBezTo>
                  <a:pt x="8697577" y="694368"/>
                  <a:pt x="8706698" y="705951"/>
                  <a:pt x="8704671" y="729726"/>
                </a:cubicBezTo>
                <a:cubicBezTo>
                  <a:pt x="8685414" y="736432"/>
                  <a:pt x="8688455" y="698636"/>
                  <a:pt x="8665144" y="712352"/>
                </a:cubicBezTo>
                <a:cubicBezTo>
                  <a:pt x="8667171" y="698636"/>
                  <a:pt x="8677306" y="691015"/>
                  <a:pt x="8687442" y="692844"/>
                </a:cubicBezTo>
                <a:close/>
                <a:moveTo>
                  <a:pt x="17054079" y="618166"/>
                </a:moveTo>
                <a:cubicBezTo>
                  <a:pt x="17044959" y="619081"/>
                  <a:pt x="17035835" y="619081"/>
                  <a:pt x="17025703" y="620300"/>
                </a:cubicBezTo>
                <a:cubicBezTo>
                  <a:pt x="17032795" y="623653"/>
                  <a:pt x="17036851" y="628225"/>
                  <a:pt x="17045971" y="631578"/>
                </a:cubicBezTo>
                <a:cubicBezTo>
                  <a:pt x="17049011" y="628530"/>
                  <a:pt x="17051039" y="623043"/>
                  <a:pt x="17054079" y="618166"/>
                </a:cubicBezTo>
                <a:close/>
                <a:moveTo>
                  <a:pt x="17180771" y="605974"/>
                </a:moveTo>
                <a:cubicBezTo>
                  <a:pt x="17150363" y="606888"/>
                  <a:pt x="17112863" y="611461"/>
                  <a:pt x="17079419" y="615118"/>
                </a:cubicBezTo>
                <a:cubicBezTo>
                  <a:pt x="17101715" y="641941"/>
                  <a:pt x="17144283" y="622129"/>
                  <a:pt x="17161515" y="658401"/>
                </a:cubicBezTo>
                <a:cubicBezTo>
                  <a:pt x="17170635" y="647123"/>
                  <a:pt x="17181783" y="624567"/>
                  <a:pt x="17185839" y="605974"/>
                </a:cubicBezTo>
                <a:cubicBezTo>
                  <a:pt x="17183811" y="605974"/>
                  <a:pt x="17182799" y="605669"/>
                  <a:pt x="17180771" y="605974"/>
                </a:cubicBezTo>
                <a:close/>
                <a:moveTo>
                  <a:pt x="17173675" y="576103"/>
                </a:moveTo>
                <a:cubicBezTo>
                  <a:pt x="17157459" y="578237"/>
                  <a:pt x="17139215" y="580675"/>
                  <a:pt x="17139215" y="589515"/>
                </a:cubicBezTo>
                <a:cubicBezTo>
                  <a:pt x="17150363" y="591953"/>
                  <a:pt x="17171647" y="587381"/>
                  <a:pt x="17186851" y="587686"/>
                </a:cubicBezTo>
                <a:cubicBezTo>
                  <a:pt x="17184823" y="581590"/>
                  <a:pt x="17180771" y="577627"/>
                  <a:pt x="17173675" y="576103"/>
                </a:cubicBezTo>
                <a:close/>
                <a:moveTo>
                  <a:pt x="7670877" y="575189"/>
                </a:moveTo>
                <a:cubicBezTo>
                  <a:pt x="7696215" y="583723"/>
                  <a:pt x="7744865" y="587076"/>
                  <a:pt x="7800609" y="595611"/>
                </a:cubicBezTo>
                <a:cubicBezTo>
                  <a:pt x="7774257" y="608108"/>
                  <a:pt x="7689121" y="621519"/>
                  <a:pt x="7670877" y="575189"/>
                </a:cubicBezTo>
                <a:close/>
                <a:moveTo>
                  <a:pt x="11602335" y="573360"/>
                </a:moveTo>
                <a:cubicBezTo>
                  <a:pt x="11600309" y="573969"/>
                  <a:pt x="11599295" y="576713"/>
                  <a:pt x="11597267" y="578541"/>
                </a:cubicBezTo>
                <a:cubicBezTo>
                  <a:pt x="11601323" y="577932"/>
                  <a:pt x="11604363" y="577017"/>
                  <a:pt x="11608417" y="576103"/>
                </a:cubicBezTo>
                <a:cubicBezTo>
                  <a:pt x="11606391" y="575189"/>
                  <a:pt x="11604363" y="572750"/>
                  <a:pt x="11602335" y="573360"/>
                </a:cubicBezTo>
                <a:close/>
                <a:moveTo>
                  <a:pt x="11504023" y="571226"/>
                </a:moveTo>
                <a:cubicBezTo>
                  <a:pt x="11493889" y="569397"/>
                  <a:pt x="11484767" y="572445"/>
                  <a:pt x="11472605" y="589515"/>
                </a:cubicBezTo>
                <a:cubicBezTo>
                  <a:pt x="11504023" y="596830"/>
                  <a:pt x="11517199" y="618776"/>
                  <a:pt x="11537471" y="584333"/>
                </a:cubicBezTo>
                <a:cubicBezTo>
                  <a:pt x="11524295" y="580675"/>
                  <a:pt x="11514159" y="573360"/>
                  <a:pt x="11504023" y="571226"/>
                </a:cubicBezTo>
                <a:close/>
                <a:moveTo>
                  <a:pt x="11583079" y="557814"/>
                </a:moveTo>
                <a:cubicBezTo>
                  <a:pt x="11581051" y="566349"/>
                  <a:pt x="11582065" y="570921"/>
                  <a:pt x="11584091" y="574274"/>
                </a:cubicBezTo>
                <a:cubicBezTo>
                  <a:pt x="11590175" y="569397"/>
                  <a:pt x="11596255" y="566044"/>
                  <a:pt x="11603349" y="562996"/>
                </a:cubicBezTo>
                <a:cubicBezTo>
                  <a:pt x="11595241" y="562387"/>
                  <a:pt x="11588147" y="562387"/>
                  <a:pt x="11583079" y="557814"/>
                </a:cubicBezTo>
                <a:close/>
                <a:moveTo>
                  <a:pt x="8956025" y="522152"/>
                </a:moveTo>
                <a:cubicBezTo>
                  <a:pt x="8984404" y="525200"/>
                  <a:pt x="9012783" y="536478"/>
                  <a:pt x="9033053" y="554766"/>
                </a:cubicBezTo>
                <a:cubicBezTo>
                  <a:pt x="8988458" y="581894"/>
                  <a:pt x="8947917" y="512398"/>
                  <a:pt x="8881025" y="539526"/>
                </a:cubicBezTo>
                <a:cubicBezTo>
                  <a:pt x="8900282" y="524590"/>
                  <a:pt x="8927647" y="519104"/>
                  <a:pt x="8956025" y="522152"/>
                </a:cubicBezTo>
                <a:close/>
                <a:moveTo>
                  <a:pt x="17094619" y="493500"/>
                </a:moveTo>
                <a:cubicBezTo>
                  <a:pt x="17092595" y="498987"/>
                  <a:pt x="17090567" y="503559"/>
                  <a:pt x="17088539" y="508740"/>
                </a:cubicBezTo>
                <a:cubicBezTo>
                  <a:pt x="17099687" y="506302"/>
                  <a:pt x="17101715" y="500511"/>
                  <a:pt x="17100703" y="493500"/>
                </a:cubicBezTo>
                <a:cubicBezTo>
                  <a:pt x="17097663" y="492890"/>
                  <a:pt x="17097663" y="494719"/>
                  <a:pt x="17094619" y="493500"/>
                </a:cubicBezTo>
                <a:close/>
                <a:moveTo>
                  <a:pt x="12832755" y="477955"/>
                </a:moveTo>
                <a:cubicBezTo>
                  <a:pt x="12828699" y="477955"/>
                  <a:pt x="12825659" y="479479"/>
                  <a:pt x="12823631" y="481917"/>
                </a:cubicBezTo>
                <a:cubicBezTo>
                  <a:pt x="12817551" y="487099"/>
                  <a:pt x="12811471" y="494719"/>
                  <a:pt x="12796267" y="497463"/>
                </a:cubicBezTo>
                <a:cubicBezTo>
                  <a:pt x="12803361" y="512093"/>
                  <a:pt x="12823631" y="536783"/>
                  <a:pt x="12836807" y="543488"/>
                </a:cubicBezTo>
                <a:cubicBezTo>
                  <a:pt x="12833767" y="535259"/>
                  <a:pt x="12850997" y="520018"/>
                  <a:pt x="12843903" y="503559"/>
                </a:cubicBezTo>
                <a:cubicBezTo>
                  <a:pt x="12832755" y="504473"/>
                  <a:pt x="12817551" y="509350"/>
                  <a:pt x="12816537" y="496243"/>
                </a:cubicBezTo>
                <a:cubicBezTo>
                  <a:pt x="12827687" y="495329"/>
                  <a:pt x="12846943" y="497463"/>
                  <a:pt x="12849983" y="484051"/>
                </a:cubicBezTo>
                <a:cubicBezTo>
                  <a:pt x="12841875" y="479784"/>
                  <a:pt x="12835795" y="478260"/>
                  <a:pt x="12832755" y="477955"/>
                </a:cubicBezTo>
                <a:close/>
                <a:moveTo>
                  <a:pt x="10905031" y="456618"/>
                </a:moveTo>
                <a:cubicBezTo>
                  <a:pt x="10923275" y="489538"/>
                  <a:pt x="10862463" y="481003"/>
                  <a:pt x="10848274" y="489233"/>
                </a:cubicBezTo>
                <a:cubicBezTo>
                  <a:pt x="10826990" y="456313"/>
                  <a:pt x="10887802" y="464848"/>
                  <a:pt x="10905031" y="456618"/>
                </a:cubicBezTo>
                <a:close/>
                <a:moveTo>
                  <a:pt x="13254379" y="409373"/>
                </a:moveTo>
                <a:cubicBezTo>
                  <a:pt x="13242217" y="429186"/>
                  <a:pt x="13258435" y="420346"/>
                  <a:pt x="13258435" y="443207"/>
                </a:cubicBezTo>
                <a:cubicBezTo>
                  <a:pt x="13245259" y="443207"/>
                  <a:pt x="13232083" y="443207"/>
                  <a:pt x="13232083" y="454789"/>
                </a:cubicBezTo>
                <a:cubicBezTo>
                  <a:pt x="13223975" y="440463"/>
                  <a:pt x="13203703" y="443511"/>
                  <a:pt x="13207757" y="420956"/>
                </a:cubicBezTo>
                <a:cubicBezTo>
                  <a:pt x="13233095" y="426747"/>
                  <a:pt x="13237151" y="412116"/>
                  <a:pt x="13254379" y="409373"/>
                </a:cubicBezTo>
                <a:close/>
                <a:moveTo>
                  <a:pt x="13572627" y="402362"/>
                </a:moveTo>
                <a:cubicBezTo>
                  <a:pt x="13548301" y="405106"/>
                  <a:pt x="13545261" y="436806"/>
                  <a:pt x="13548301" y="457533"/>
                </a:cubicBezTo>
                <a:cubicBezTo>
                  <a:pt x="13573639" y="457533"/>
                  <a:pt x="13565531" y="425833"/>
                  <a:pt x="13572627" y="402362"/>
                </a:cubicBezTo>
                <a:close/>
                <a:moveTo>
                  <a:pt x="18389903" y="391085"/>
                </a:moveTo>
                <a:cubicBezTo>
                  <a:pt x="18401055" y="400229"/>
                  <a:pt x="18402067" y="424918"/>
                  <a:pt x="18423351" y="424918"/>
                </a:cubicBezTo>
                <a:lnTo>
                  <a:pt x="18423351" y="479174"/>
                </a:lnTo>
                <a:cubicBezTo>
                  <a:pt x="18416255" y="467287"/>
                  <a:pt x="18387879" y="430710"/>
                  <a:pt x="18394971" y="481917"/>
                </a:cubicBezTo>
                <a:cubicBezTo>
                  <a:pt x="18383823" y="460886"/>
                  <a:pt x="18379771" y="463934"/>
                  <a:pt x="18358487" y="476126"/>
                </a:cubicBezTo>
                <a:cubicBezTo>
                  <a:pt x="18347335" y="451741"/>
                  <a:pt x="18379771" y="433148"/>
                  <a:pt x="18347335" y="439244"/>
                </a:cubicBezTo>
                <a:cubicBezTo>
                  <a:pt x="18347335" y="406020"/>
                  <a:pt x="18382811" y="412421"/>
                  <a:pt x="18389903" y="391085"/>
                </a:cubicBezTo>
                <a:close/>
                <a:moveTo>
                  <a:pt x="17323679" y="391085"/>
                </a:moveTo>
                <a:cubicBezTo>
                  <a:pt x="17335839" y="402058"/>
                  <a:pt x="17353071" y="424004"/>
                  <a:pt x="17344963" y="440463"/>
                </a:cubicBezTo>
                <a:cubicBezTo>
                  <a:pt x="17326719" y="445950"/>
                  <a:pt x="17335839" y="413336"/>
                  <a:pt x="17312527" y="426747"/>
                </a:cubicBezTo>
                <a:cubicBezTo>
                  <a:pt x="17309487" y="405106"/>
                  <a:pt x="17323679" y="407544"/>
                  <a:pt x="17323679" y="391085"/>
                </a:cubicBezTo>
                <a:close/>
                <a:moveTo>
                  <a:pt x="17293271" y="377673"/>
                </a:moveTo>
                <a:cubicBezTo>
                  <a:pt x="17300367" y="378283"/>
                  <a:pt x="17310503" y="384074"/>
                  <a:pt x="17320635" y="384074"/>
                </a:cubicBezTo>
                <a:cubicBezTo>
                  <a:pt x="17320635" y="416688"/>
                  <a:pt x="17291243" y="416688"/>
                  <a:pt x="17278067" y="400229"/>
                </a:cubicBezTo>
                <a:cubicBezTo>
                  <a:pt x="17280095" y="381940"/>
                  <a:pt x="17286175" y="377063"/>
                  <a:pt x="17293271" y="377673"/>
                </a:cubicBezTo>
                <a:close/>
                <a:moveTo>
                  <a:pt x="13318231" y="363347"/>
                </a:moveTo>
                <a:cubicBezTo>
                  <a:pt x="13328367" y="382245"/>
                  <a:pt x="13377015" y="430710"/>
                  <a:pt x="13336475" y="435891"/>
                </a:cubicBezTo>
                <a:cubicBezTo>
                  <a:pt x="13346611" y="387427"/>
                  <a:pt x="13312151" y="430710"/>
                  <a:pt x="13318231" y="363347"/>
                </a:cubicBezTo>
                <a:close/>
                <a:moveTo>
                  <a:pt x="17063203" y="304214"/>
                </a:moveTo>
                <a:cubicBezTo>
                  <a:pt x="17062187" y="305129"/>
                  <a:pt x="17063203" y="306958"/>
                  <a:pt x="17067255" y="311530"/>
                </a:cubicBezTo>
                <a:cubicBezTo>
                  <a:pt x="17077391" y="314273"/>
                  <a:pt x="17067255" y="326770"/>
                  <a:pt x="17060163" y="329513"/>
                </a:cubicBezTo>
                <a:cubicBezTo>
                  <a:pt x="17031783" y="312139"/>
                  <a:pt x="17024687" y="326465"/>
                  <a:pt x="16996311" y="343839"/>
                </a:cubicBezTo>
                <a:cubicBezTo>
                  <a:pt x="17010499" y="355727"/>
                  <a:pt x="17019619" y="372796"/>
                  <a:pt x="17029755" y="389865"/>
                </a:cubicBezTo>
                <a:cubicBezTo>
                  <a:pt x="17035835" y="391389"/>
                  <a:pt x="17038879" y="390170"/>
                  <a:pt x="17043943" y="391999"/>
                </a:cubicBezTo>
                <a:cubicBezTo>
                  <a:pt x="17051039" y="399010"/>
                  <a:pt x="17051039" y="405106"/>
                  <a:pt x="17049011" y="411507"/>
                </a:cubicBezTo>
                <a:cubicBezTo>
                  <a:pt x="17051039" y="414555"/>
                  <a:pt x="17053067" y="418822"/>
                  <a:pt x="17056107" y="421870"/>
                </a:cubicBezTo>
                <a:cubicBezTo>
                  <a:pt x="17059147" y="417298"/>
                  <a:pt x="17063203" y="415774"/>
                  <a:pt x="17071311" y="416688"/>
                </a:cubicBezTo>
                <a:cubicBezTo>
                  <a:pt x="17081447" y="388341"/>
                  <a:pt x="17086511" y="364261"/>
                  <a:pt x="17094619" y="317321"/>
                </a:cubicBezTo>
                <a:cubicBezTo>
                  <a:pt x="17089555" y="313054"/>
                  <a:pt x="17067255" y="302081"/>
                  <a:pt x="17063203" y="304214"/>
                </a:cubicBezTo>
                <a:close/>
                <a:moveTo>
                  <a:pt x="13681073" y="299033"/>
                </a:moveTo>
                <a:cubicBezTo>
                  <a:pt x="13676005" y="299337"/>
                  <a:pt x="13669923" y="300557"/>
                  <a:pt x="13664857" y="301166"/>
                </a:cubicBezTo>
                <a:cubicBezTo>
                  <a:pt x="13671951" y="303300"/>
                  <a:pt x="13656747" y="316407"/>
                  <a:pt x="13673979" y="314273"/>
                </a:cubicBezTo>
                <a:cubicBezTo>
                  <a:pt x="13676005" y="309091"/>
                  <a:pt x="13679047" y="304519"/>
                  <a:pt x="13681073" y="299033"/>
                </a:cubicBezTo>
                <a:close/>
                <a:moveTo>
                  <a:pt x="11642877" y="297204"/>
                </a:moveTo>
                <a:cubicBezTo>
                  <a:pt x="11656053" y="299947"/>
                  <a:pt x="11669227" y="307567"/>
                  <a:pt x="11685445" y="313359"/>
                </a:cubicBezTo>
                <a:cubicBezTo>
                  <a:pt x="11657067" y="284706"/>
                  <a:pt x="11831391" y="305738"/>
                  <a:pt x="11725987" y="311530"/>
                </a:cubicBezTo>
                <a:cubicBezTo>
                  <a:pt x="11705715" y="334390"/>
                  <a:pt x="11685445" y="313663"/>
                  <a:pt x="11671255" y="330733"/>
                </a:cubicBezTo>
                <a:cubicBezTo>
                  <a:pt x="11664161" y="325246"/>
                  <a:pt x="11657067" y="316711"/>
                  <a:pt x="11654027" y="308177"/>
                </a:cubicBezTo>
                <a:cubicBezTo>
                  <a:pt x="11642877" y="319760"/>
                  <a:pt x="11628687" y="337134"/>
                  <a:pt x="11604363" y="311530"/>
                </a:cubicBezTo>
                <a:cubicBezTo>
                  <a:pt x="11618551" y="296899"/>
                  <a:pt x="11630715" y="294156"/>
                  <a:pt x="11642877" y="297204"/>
                </a:cubicBezTo>
                <a:close/>
                <a:moveTo>
                  <a:pt x="12752685" y="292632"/>
                </a:moveTo>
                <a:cubicBezTo>
                  <a:pt x="12755727" y="292936"/>
                  <a:pt x="12758767" y="295070"/>
                  <a:pt x="12760793" y="299033"/>
                </a:cubicBezTo>
                <a:cubicBezTo>
                  <a:pt x="12753699" y="323112"/>
                  <a:pt x="12728361" y="335305"/>
                  <a:pt x="12717211" y="315492"/>
                </a:cubicBezTo>
                <a:cubicBezTo>
                  <a:pt x="12723293" y="307262"/>
                  <a:pt x="12731401" y="299947"/>
                  <a:pt x="12740523" y="295985"/>
                </a:cubicBezTo>
                <a:cubicBezTo>
                  <a:pt x="12744577" y="293851"/>
                  <a:pt x="12748631" y="292327"/>
                  <a:pt x="12752685" y="292632"/>
                </a:cubicBezTo>
                <a:close/>
                <a:moveTo>
                  <a:pt x="16280761" y="287450"/>
                </a:moveTo>
                <a:cubicBezTo>
                  <a:pt x="16232111" y="313968"/>
                  <a:pt x="16170287" y="279525"/>
                  <a:pt x="16149003" y="326465"/>
                </a:cubicBezTo>
                <a:cubicBezTo>
                  <a:pt x="16184477" y="341096"/>
                  <a:pt x="16267587" y="343230"/>
                  <a:pt x="16280761" y="287450"/>
                </a:cubicBezTo>
                <a:close/>
                <a:moveTo>
                  <a:pt x="16971983" y="285621"/>
                </a:moveTo>
                <a:cubicBezTo>
                  <a:pt x="16923335" y="282573"/>
                  <a:pt x="16972999" y="337743"/>
                  <a:pt x="16941579" y="358165"/>
                </a:cubicBezTo>
                <a:cubicBezTo>
                  <a:pt x="16976039" y="358165"/>
                  <a:pt x="16975027" y="323722"/>
                  <a:pt x="16971983" y="285621"/>
                </a:cubicBezTo>
                <a:close/>
                <a:moveTo>
                  <a:pt x="11604363" y="285621"/>
                </a:moveTo>
                <a:cubicBezTo>
                  <a:pt x="11600309" y="343839"/>
                  <a:pt x="11564835" y="307872"/>
                  <a:pt x="11540511" y="304214"/>
                </a:cubicBezTo>
                <a:cubicBezTo>
                  <a:pt x="11544565" y="278915"/>
                  <a:pt x="11584091" y="296594"/>
                  <a:pt x="11604363" y="285621"/>
                </a:cubicBezTo>
                <a:close/>
                <a:moveTo>
                  <a:pt x="12698969" y="282268"/>
                </a:moveTo>
                <a:cubicBezTo>
                  <a:pt x="12707077" y="345973"/>
                  <a:pt x="12614847" y="326160"/>
                  <a:pt x="12563155" y="331647"/>
                </a:cubicBezTo>
                <a:cubicBezTo>
                  <a:pt x="12559103" y="317931"/>
                  <a:pt x="12556063" y="313054"/>
                  <a:pt x="12544913" y="310310"/>
                </a:cubicBezTo>
                <a:cubicBezTo>
                  <a:pt x="12578359" y="288060"/>
                  <a:pt x="12658427" y="332257"/>
                  <a:pt x="12698969" y="282268"/>
                </a:cubicBezTo>
                <a:close/>
                <a:moveTo>
                  <a:pt x="16899011" y="281963"/>
                </a:moveTo>
                <a:cubicBezTo>
                  <a:pt x="16896983" y="280135"/>
                  <a:pt x="16894955" y="279525"/>
                  <a:pt x="16888875" y="282268"/>
                </a:cubicBezTo>
                <a:cubicBezTo>
                  <a:pt x="16850363" y="358775"/>
                  <a:pt x="16759145" y="305738"/>
                  <a:pt x="16699347" y="367310"/>
                </a:cubicBezTo>
                <a:cubicBezTo>
                  <a:pt x="16722659" y="386512"/>
                  <a:pt x="16757119" y="347802"/>
                  <a:pt x="16770293" y="389865"/>
                </a:cubicBezTo>
                <a:cubicBezTo>
                  <a:pt x="16776375" y="377978"/>
                  <a:pt x="16758131" y="366700"/>
                  <a:pt x="16776375" y="354203"/>
                </a:cubicBezTo>
                <a:cubicBezTo>
                  <a:pt x="16780427" y="360604"/>
                  <a:pt x="16788535" y="361518"/>
                  <a:pt x="16793603" y="365481"/>
                </a:cubicBezTo>
                <a:cubicBezTo>
                  <a:pt x="16808807" y="356641"/>
                  <a:pt x="16834147" y="353593"/>
                  <a:pt x="16845295" y="365481"/>
                </a:cubicBezTo>
                <a:cubicBezTo>
                  <a:pt x="16845295" y="373711"/>
                  <a:pt x="16837187" y="375235"/>
                  <a:pt x="16833131" y="378892"/>
                </a:cubicBezTo>
                <a:cubicBezTo>
                  <a:pt x="16852387" y="380416"/>
                  <a:pt x="16870631" y="384074"/>
                  <a:pt x="16890903" y="384684"/>
                </a:cubicBezTo>
                <a:cubicBezTo>
                  <a:pt x="16901039" y="355117"/>
                  <a:pt x="16908131" y="332866"/>
                  <a:pt x="16916239" y="297204"/>
                </a:cubicBezTo>
                <a:cubicBezTo>
                  <a:pt x="16901039" y="308177"/>
                  <a:pt x="16905091" y="287755"/>
                  <a:pt x="16899011" y="281963"/>
                </a:cubicBezTo>
                <a:close/>
                <a:moveTo>
                  <a:pt x="11491417" y="280963"/>
                </a:moveTo>
                <a:cubicBezTo>
                  <a:pt x="11500919" y="283106"/>
                  <a:pt x="11512133" y="292022"/>
                  <a:pt x="11518213" y="292022"/>
                </a:cubicBezTo>
                <a:cubicBezTo>
                  <a:pt x="11510105" y="327685"/>
                  <a:pt x="11488821" y="311835"/>
                  <a:pt x="11474631" y="295985"/>
                </a:cubicBezTo>
                <a:cubicBezTo>
                  <a:pt x="11475645" y="288060"/>
                  <a:pt x="11478687" y="283487"/>
                  <a:pt x="11482739" y="281659"/>
                </a:cubicBezTo>
                <a:cubicBezTo>
                  <a:pt x="11485273" y="280287"/>
                  <a:pt x="11488251" y="280249"/>
                  <a:pt x="11491417" y="280963"/>
                </a:cubicBezTo>
                <a:close/>
                <a:moveTo>
                  <a:pt x="12897619" y="278306"/>
                </a:moveTo>
                <a:cubicBezTo>
                  <a:pt x="12880389" y="276781"/>
                  <a:pt x="12865187" y="278915"/>
                  <a:pt x="12852011" y="285621"/>
                </a:cubicBezTo>
                <a:cubicBezTo>
                  <a:pt x="12883431" y="297509"/>
                  <a:pt x="12917891" y="304214"/>
                  <a:pt x="12948295" y="285621"/>
                </a:cubicBezTo>
                <a:cubicBezTo>
                  <a:pt x="12932079" y="283183"/>
                  <a:pt x="12914849" y="279830"/>
                  <a:pt x="12897619" y="278306"/>
                </a:cubicBezTo>
                <a:close/>
                <a:moveTo>
                  <a:pt x="10702327" y="273429"/>
                </a:moveTo>
                <a:cubicBezTo>
                  <a:pt x="10761111" y="294460"/>
                  <a:pt x="10772260" y="310006"/>
                  <a:pt x="10828004" y="279525"/>
                </a:cubicBezTo>
                <a:cubicBezTo>
                  <a:pt x="10837125" y="310006"/>
                  <a:pt x="10800639" y="288060"/>
                  <a:pt x="10804693" y="315492"/>
                </a:cubicBezTo>
                <a:cubicBezTo>
                  <a:pt x="10765165" y="300252"/>
                  <a:pt x="10732732" y="327685"/>
                  <a:pt x="10696246" y="318540"/>
                </a:cubicBezTo>
                <a:cubicBezTo>
                  <a:pt x="10703340" y="306348"/>
                  <a:pt x="10706381" y="291412"/>
                  <a:pt x="10702327" y="273429"/>
                </a:cubicBezTo>
                <a:close/>
                <a:moveTo>
                  <a:pt x="13311137" y="272514"/>
                </a:moveTo>
                <a:cubicBezTo>
                  <a:pt x="13315191" y="269771"/>
                  <a:pt x="13318231" y="274953"/>
                  <a:pt x="13318231" y="280439"/>
                </a:cubicBezTo>
                <a:cubicBezTo>
                  <a:pt x="13340529" y="283183"/>
                  <a:pt x="13381071" y="302690"/>
                  <a:pt x="13430733" y="297204"/>
                </a:cubicBezTo>
                <a:cubicBezTo>
                  <a:pt x="13423639" y="346278"/>
                  <a:pt x="13354719" y="263675"/>
                  <a:pt x="13365867" y="326465"/>
                </a:cubicBezTo>
                <a:cubicBezTo>
                  <a:pt x="13354719" y="312749"/>
                  <a:pt x="13322287" y="327075"/>
                  <a:pt x="13311137" y="313359"/>
                </a:cubicBezTo>
                <a:cubicBezTo>
                  <a:pt x="13325327" y="296899"/>
                  <a:pt x="13311137" y="291717"/>
                  <a:pt x="13311137" y="272514"/>
                </a:cubicBezTo>
                <a:close/>
                <a:moveTo>
                  <a:pt x="10949627" y="267332"/>
                </a:moveTo>
                <a:cubicBezTo>
                  <a:pt x="10961789" y="267332"/>
                  <a:pt x="10973951" y="277086"/>
                  <a:pt x="10969897" y="299947"/>
                </a:cubicBezTo>
                <a:cubicBezTo>
                  <a:pt x="10961789" y="287755"/>
                  <a:pt x="10942532" y="290803"/>
                  <a:pt x="10923275" y="293851"/>
                </a:cubicBezTo>
                <a:cubicBezTo>
                  <a:pt x="10923275" y="277086"/>
                  <a:pt x="10937464" y="267332"/>
                  <a:pt x="10949627" y="267332"/>
                </a:cubicBezTo>
                <a:close/>
                <a:moveTo>
                  <a:pt x="11344901" y="264284"/>
                </a:moveTo>
                <a:cubicBezTo>
                  <a:pt x="11378347" y="298728"/>
                  <a:pt x="11419903" y="266723"/>
                  <a:pt x="11464497" y="286840"/>
                </a:cubicBezTo>
                <a:cubicBezTo>
                  <a:pt x="11450307" y="306958"/>
                  <a:pt x="11405711" y="292936"/>
                  <a:pt x="11388483" y="310310"/>
                </a:cubicBezTo>
                <a:cubicBezTo>
                  <a:pt x="11381387" y="267028"/>
                  <a:pt x="11343887" y="318845"/>
                  <a:pt x="11333751" y="281659"/>
                </a:cubicBezTo>
                <a:cubicBezTo>
                  <a:pt x="11333751" y="273124"/>
                  <a:pt x="11347941" y="275562"/>
                  <a:pt x="11344901" y="264284"/>
                </a:cubicBezTo>
                <a:close/>
                <a:moveTo>
                  <a:pt x="13579721" y="255140"/>
                </a:moveTo>
                <a:cubicBezTo>
                  <a:pt x="13592895" y="257884"/>
                  <a:pt x="13581747" y="296899"/>
                  <a:pt x="13585803" y="313359"/>
                </a:cubicBezTo>
                <a:cubicBezTo>
                  <a:pt x="13565531" y="318845"/>
                  <a:pt x="13545261" y="318540"/>
                  <a:pt x="13538167" y="301776"/>
                </a:cubicBezTo>
                <a:cubicBezTo>
                  <a:pt x="13545261" y="268552"/>
                  <a:pt x="13562491" y="296289"/>
                  <a:pt x="13579721" y="279525"/>
                </a:cubicBezTo>
                <a:close/>
                <a:moveTo>
                  <a:pt x="11179696" y="255140"/>
                </a:moveTo>
                <a:cubicBezTo>
                  <a:pt x="11190845" y="263370"/>
                  <a:pt x="11193886" y="285926"/>
                  <a:pt x="11200980" y="297204"/>
                </a:cubicBezTo>
                <a:cubicBezTo>
                  <a:pt x="11233413" y="297204"/>
                  <a:pt x="11251657" y="289279"/>
                  <a:pt x="11251657" y="258188"/>
                </a:cubicBezTo>
                <a:cubicBezTo>
                  <a:pt x="11258751" y="263980"/>
                  <a:pt x="11276995" y="292022"/>
                  <a:pt x="11272941" y="258188"/>
                </a:cubicBezTo>
                <a:cubicBezTo>
                  <a:pt x="11305373" y="278001"/>
                  <a:pt x="11316523" y="283183"/>
                  <a:pt x="11333751" y="311530"/>
                </a:cubicBezTo>
                <a:cubicBezTo>
                  <a:pt x="11254697" y="322808"/>
                  <a:pt x="11175642" y="280439"/>
                  <a:pt x="11110777" y="336829"/>
                </a:cubicBezTo>
                <a:cubicBezTo>
                  <a:pt x="11117871" y="322808"/>
                  <a:pt x="11146250" y="285621"/>
                  <a:pt x="11106723" y="285621"/>
                </a:cubicBezTo>
                <a:cubicBezTo>
                  <a:pt x="11113817" y="263065"/>
                  <a:pt x="11183751" y="311530"/>
                  <a:pt x="11179696" y="255140"/>
                </a:cubicBezTo>
                <a:close/>
                <a:moveTo>
                  <a:pt x="12900659" y="253921"/>
                </a:moveTo>
                <a:cubicBezTo>
                  <a:pt x="12922957" y="255445"/>
                  <a:pt x="12944241" y="266723"/>
                  <a:pt x="12952349" y="282268"/>
                </a:cubicBezTo>
                <a:cubicBezTo>
                  <a:pt x="12958431" y="278306"/>
                  <a:pt x="12964511" y="277086"/>
                  <a:pt x="12969579" y="270381"/>
                </a:cubicBezTo>
                <a:cubicBezTo>
                  <a:pt x="13043567" y="313054"/>
                  <a:pt x="13131743" y="264284"/>
                  <a:pt x="13198635" y="276477"/>
                </a:cubicBezTo>
                <a:cubicBezTo>
                  <a:pt x="13208771" y="327989"/>
                  <a:pt x="13265527" y="278915"/>
                  <a:pt x="13301003" y="302995"/>
                </a:cubicBezTo>
                <a:cubicBezTo>
                  <a:pt x="13262487" y="357556"/>
                  <a:pt x="13201675" y="287755"/>
                  <a:pt x="13145931" y="309091"/>
                </a:cubicBezTo>
                <a:cubicBezTo>
                  <a:pt x="13141879" y="318235"/>
                  <a:pt x="13145931" y="324636"/>
                  <a:pt x="13153027" y="327685"/>
                </a:cubicBezTo>
                <a:cubicBezTo>
                  <a:pt x="13117555" y="327685"/>
                  <a:pt x="13054715" y="330733"/>
                  <a:pt x="13000999" y="339877"/>
                </a:cubicBezTo>
                <a:cubicBezTo>
                  <a:pt x="13005053" y="349021"/>
                  <a:pt x="13012147" y="345973"/>
                  <a:pt x="13019243" y="345973"/>
                </a:cubicBezTo>
                <a:cubicBezTo>
                  <a:pt x="12965525" y="358165"/>
                  <a:pt x="12892551" y="360909"/>
                  <a:pt x="12825659" y="391085"/>
                </a:cubicBezTo>
                <a:cubicBezTo>
                  <a:pt x="12878363" y="345668"/>
                  <a:pt x="12842889" y="294460"/>
                  <a:pt x="12814511" y="273429"/>
                </a:cubicBezTo>
                <a:cubicBezTo>
                  <a:pt x="12822619" y="277391"/>
                  <a:pt x="12837821" y="280439"/>
                  <a:pt x="12848971" y="284706"/>
                </a:cubicBezTo>
                <a:cubicBezTo>
                  <a:pt x="12856065" y="262151"/>
                  <a:pt x="12878363" y="252092"/>
                  <a:pt x="12900659" y="253921"/>
                </a:cubicBezTo>
                <a:close/>
                <a:moveTo>
                  <a:pt x="14699663" y="234413"/>
                </a:moveTo>
                <a:cubicBezTo>
                  <a:pt x="14701691" y="239900"/>
                  <a:pt x="14702705" y="241729"/>
                  <a:pt x="14706759" y="249959"/>
                </a:cubicBezTo>
                <a:cubicBezTo>
                  <a:pt x="14689529" y="255750"/>
                  <a:pt x="14688515" y="234718"/>
                  <a:pt x="14671287" y="243558"/>
                </a:cubicBezTo>
                <a:cubicBezTo>
                  <a:pt x="14671287" y="231670"/>
                  <a:pt x="14688515" y="234413"/>
                  <a:pt x="14699663" y="234413"/>
                </a:cubicBezTo>
                <a:close/>
                <a:moveTo>
                  <a:pt x="17062189" y="214906"/>
                </a:moveTo>
                <a:cubicBezTo>
                  <a:pt x="17058895" y="214982"/>
                  <a:pt x="17055095" y="215972"/>
                  <a:pt x="17050027" y="218259"/>
                </a:cubicBezTo>
                <a:cubicBezTo>
                  <a:pt x="17045971" y="232889"/>
                  <a:pt x="17028743" y="273734"/>
                  <a:pt x="17042931" y="279525"/>
                </a:cubicBezTo>
                <a:cubicBezTo>
                  <a:pt x="17049011" y="250263"/>
                  <a:pt x="17076379" y="243862"/>
                  <a:pt x="17090567" y="223135"/>
                </a:cubicBezTo>
                <a:cubicBezTo>
                  <a:pt x="17081447" y="223135"/>
                  <a:pt x="17076379" y="219478"/>
                  <a:pt x="17071311" y="217039"/>
                </a:cubicBezTo>
                <a:cubicBezTo>
                  <a:pt x="17068269" y="215668"/>
                  <a:pt x="17065483" y="214829"/>
                  <a:pt x="17062189" y="214906"/>
                </a:cubicBezTo>
                <a:close/>
                <a:moveTo>
                  <a:pt x="14489865" y="214296"/>
                </a:moveTo>
                <a:cubicBezTo>
                  <a:pt x="14493919" y="213686"/>
                  <a:pt x="14497973" y="214601"/>
                  <a:pt x="14502027" y="217039"/>
                </a:cubicBezTo>
                <a:cubicBezTo>
                  <a:pt x="14511149" y="221611"/>
                  <a:pt x="14521283" y="231670"/>
                  <a:pt x="14519257" y="242643"/>
                </a:cubicBezTo>
                <a:cubicBezTo>
                  <a:pt x="14497973" y="248434"/>
                  <a:pt x="14493919" y="273429"/>
                  <a:pt x="14462499" y="270381"/>
                </a:cubicBezTo>
                <a:cubicBezTo>
                  <a:pt x="14469595" y="236852"/>
                  <a:pt x="14445271" y="247825"/>
                  <a:pt x="14428039" y="247825"/>
                </a:cubicBezTo>
                <a:cubicBezTo>
                  <a:pt x="14423987" y="200275"/>
                  <a:pt x="14470607" y="242643"/>
                  <a:pt x="14483783" y="253921"/>
                </a:cubicBezTo>
                <a:cubicBezTo>
                  <a:pt x="14505067" y="248130"/>
                  <a:pt x="14494933" y="225574"/>
                  <a:pt x="14483783" y="220087"/>
                </a:cubicBezTo>
                <a:cubicBezTo>
                  <a:pt x="14483783" y="216734"/>
                  <a:pt x="14486823" y="214601"/>
                  <a:pt x="14489865" y="214296"/>
                </a:cubicBezTo>
                <a:close/>
                <a:moveTo>
                  <a:pt x="16782455" y="209114"/>
                </a:moveTo>
                <a:cubicBezTo>
                  <a:pt x="16775361" y="212162"/>
                  <a:pt x="16769279" y="219173"/>
                  <a:pt x="16766239" y="232280"/>
                </a:cubicBezTo>
                <a:cubicBezTo>
                  <a:pt x="16783471" y="229536"/>
                  <a:pt x="16807795" y="232584"/>
                  <a:pt x="16807795" y="209114"/>
                </a:cubicBezTo>
                <a:cubicBezTo>
                  <a:pt x="16797659" y="206066"/>
                  <a:pt x="16789551" y="205761"/>
                  <a:pt x="16782455" y="209114"/>
                </a:cubicBezTo>
                <a:close/>
                <a:moveTo>
                  <a:pt x="16899011" y="202713"/>
                </a:moveTo>
                <a:cubicBezTo>
                  <a:pt x="16891915" y="226184"/>
                  <a:pt x="16847323" y="209419"/>
                  <a:pt x="16850363" y="241424"/>
                </a:cubicBezTo>
                <a:cubicBezTo>
                  <a:pt x="16878739" y="247520"/>
                  <a:pt x="16920295" y="223135"/>
                  <a:pt x="16899011" y="202713"/>
                </a:cubicBezTo>
                <a:close/>
                <a:moveTo>
                  <a:pt x="16417587" y="197531"/>
                </a:moveTo>
                <a:lnTo>
                  <a:pt x="16389207" y="199970"/>
                </a:lnTo>
                <a:cubicBezTo>
                  <a:pt x="16386167" y="235023"/>
                  <a:pt x="16424683" y="232584"/>
                  <a:pt x="16417587" y="197531"/>
                </a:cubicBezTo>
                <a:close/>
                <a:moveTo>
                  <a:pt x="17934831" y="189911"/>
                </a:moveTo>
                <a:cubicBezTo>
                  <a:pt x="17939899" y="189911"/>
                  <a:pt x="17943955" y="192045"/>
                  <a:pt x="17946995" y="197531"/>
                </a:cubicBezTo>
                <a:cubicBezTo>
                  <a:pt x="17946995" y="233194"/>
                  <a:pt x="17917603" y="204237"/>
                  <a:pt x="17894291" y="222221"/>
                </a:cubicBezTo>
                <a:cubicBezTo>
                  <a:pt x="17896319" y="213077"/>
                  <a:pt x="17906455" y="202104"/>
                  <a:pt x="17917603" y="195398"/>
                </a:cubicBezTo>
                <a:cubicBezTo>
                  <a:pt x="17923683" y="192045"/>
                  <a:pt x="17929763" y="189911"/>
                  <a:pt x="17934831" y="189911"/>
                </a:cubicBezTo>
                <a:close/>
                <a:moveTo>
                  <a:pt x="10383067" y="188387"/>
                </a:moveTo>
                <a:cubicBezTo>
                  <a:pt x="10389148" y="186863"/>
                  <a:pt x="10396243" y="188387"/>
                  <a:pt x="10407391" y="193569"/>
                </a:cubicBezTo>
                <a:cubicBezTo>
                  <a:pt x="10411445" y="210638"/>
                  <a:pt x="10402324" y="215820"/>
                  <a:pt x="10398270" y="227403"/>
                </a:cubicBezTo>
                <a:cubicBezTo>
                  <a:pt x="10374959" y="220697"/>
                  <a:pt x="10367864" y="193264"/>
                  <a:pt x="10383067" y="188387"/>
                </a:cubicBezTo>
                <a:close/>
                <a:moveTo>
                  <a:pt x="16342587" y="181072"/>
                </a:moveTo>
                <a:cubicBezTo>
                  <a:pt x="16331439" y="179853"/>
                  <a:pt x="16323329" y="183815"/>
                  <a:pt x="16327383" y="205761"/>
                </a:cubicBezTo>
                <a:cubicBezTo>
                  <a:pt x="16341573" y="208809"/>
                  <a:pt x="16371979" y="223745"/>
                  <a:pt x="16375019" y="191435"/>
                </a:cubicBezTo>
                <a:cubicBezTo>
                  <a:pt x="16366911" y="190216"/>
                  <a:pt x="16353735" y="182596"/>
                  <a:pt x="16342587" y="181072"/>
                </a:cubicBezTo>
                <a:close/>
                <a:moveTo>
                  <a:pt x="14931761" y="163698"/>
                </a:moveTo>
                <a:cubicBezTo>
                  <a:pt x="14931761" y="186254"/>
                  <a:pt x="14920613" y="197836"/>
                  <a:pt x="14899329" y="200580"/>
                </a:cubicBezTo>
                <a:lnTo>
                  <a:pt x="14899329" y="167051"/>
                </a:lnTo>
                <a:close/>
                <a:moveTo>
                  <a:pt x="14681421" y="163698"/>
                </a:moveTo>
                <a:cubicBezTo>
                  <a:pt x="14681421" y="200275"/>
                  <a:pt x="14686489" y="208200"/>
                  <a:pt x="14699663" y="234413"/>
                </a:cubicBezTo>
                <a:cubicBezTo>
                  <a:pt x="14695611" y="216734"/>
                  <a:pt x="14671287" y="228622"/>
                  <a:pt x="14667231" y="207895"/>
                </a:cubicBezTo>
                <a:cubicBezTo>
                  <a:pt x="14639867" y="272819"/>
                  <a:pt x="14582095" y="267028"/>
                  <a:pt x="14533447" y="290803"/>
                </a:cubicBezTo>
                <a:cubicBezTo>
                  <a:pt x="14540541" y="261236"/>
                  <a:pt x="14575001" y="235023"/>
                  <a:pt x="14536487" y="220087"/>
                </a:cubicBezTo>
                <a:cubicBezTo>
                  <a:pt x="14567907" y="231975"/>
                  <a:pt x="14675339" y="246606"/>
                  <a:pt x="14681421" y="163698"/>
                </a:cubicBezTo>
                <a:close/>
                <a:moveTo>
                  <a:pt x="17107795" y="158516"/>
                </a:moveTo>
                <a:lnTo>
                  <a:pt x="17087527" y="161869"/>
                </a:lnTo>
                <a:cubicBezTo>
                  <a:pt x="17091579" y="182291"/>
                  <a:pt x="17100703" y="185339"/>
                  <a:pt x="17090567" y="205761"/>
                </a:cubicBezTo>
                <a:cubicBezTo>
                  <a:pt x="17100703" y="203018"/>
                  <a:pt x="17115903" y="206371"/>
                  <a:pt x="17118947" y="194788"/>
                </a:cubicBezTo>
                <a:cubicBezTo>
                  <a:pt x="17088539" y="197531"/>
                  <a:pt x="17111851" y="176195"/>
                  <a:pt x="17107795" y="158516"/>
                </a:cubicBezTo>
                <a:close/>
                <a:moveTo>
                  <a:pt x="14990547" y="154554"/>
                </a:moveTo>
                <a:cubicBezTo>
                  <a:pt x="15009803" y="163698"/>
                  <a:pt x="15017911" y="188387"/>
                  <a:pt x="15041223" y="197531"/>
                </a:cubicBezTo>
                <a:cubicBezTo>
                  <a:pt x="15033115" y="209724"/>
                  <a:pt x="14986491" y="190826"/>
                  <a:pt x="14990547" y="154554"/>
                </a:cubicBezTo>
                <a:close/>
                <a:moveTo>
                  <a:pt x="15435483" y="153030"/>
                </a:moveTo>
                <a:cubicBezTo>
                  <a:pt x="15406091" y="157907"/>
                  <a:pt x="15371631" y="179243"/>
                  <a:pt x="15405077" y="212162"/>
                </a:cubicBezTo>
                <a:cubicBezTo>
                  <a:pt x="15419267" y="171013"/>
                  <a:pt x="15443591" y="197531"/>
                  <a:pt x="15475011" y="197531"/>
                </a:cubicBezTo>
                <a:cubicBezTo>
                  <a:pt x="15463861" y="174061"/>
                  <a:pt x="15479063" y="167660"/>
                  <a:pt x="15468929" y="161869"/>
                </a:cubicBezTo>
                <a:cubicBezTo>
                  <a:pt x="15458795" y="191131"/>
                  <a:pt x="15450685" y="150896"/>
                  <a:pt x="15460821" y="153944"/>
                </a:cubicBezTo>
                <a:cubicBezTo>
                  <a:pt x="15454739" y="151506"/>
                  <a:pt x="15445619" y="151506"/>
                  <a:pt x="15435483" y="153030"/>
                </a:cubicBezTo>
                <a:close/>
                <a:moveTo>
                  <a:pt x="15655417" y="150591"/>
                </a:moveTo>
                <a:cubicBezTo>
                  <a:pt x="15623999" y="154554"/>
                  <a:pt x="15585483" y="174976"/>
                  <a:pt x="15551023" y="179243"/>
                </a:cubicBezTo>
                <a:cubicBezTo>
                  <a:pt x="15582443" y="217344"/>
                  <a:pt x="15663525" y="194788"/>
                  <a:pt x="15684809" y="153944"/>
                </a:cubicBezTo>
                <a:cubicBezTo>
                  <a:pt x="15675687" y="150286"/>
                  <a:pt x="15665553" y="149372"/>
                  <a:pt x="15655417" y="150591"/>
                </a:cubicBezTo>
                <a:close/>
                <a:moveTo>
                  <a:pt x="13550327" y="136265"/>
                </a:moveTo>
                <a:cubicBezTo>
                  <a:pt x="13566545" y="153030"/>
                  <a:pt x="13572627" y="156687"/>
                  <a:pt x="13592895" y="143581"/>
                </a:cubicBezTo>
                <a:cubicBezTo>
                  <a:pt x="13589855" y="149982"/>
                  <a:pt x="13585803" y="160040"/>
                  <a:pt x="13585803" y="173147"/>
                </a:cubicBezTo>
                <a:cubicBezTo>
                  <a:pt x="13568571" y="166746"/>
                  <a:pt x="13553369" y="162783"/>
                  <a:pt x="13550327" y="136265"/>
                </a:cubicBezTo>
                <a:close/>
                <a:moveTo>
                  <a:pt x="13534111" y="136265"/>
                </a:moveTo>
                <a:cubicBezTo>
                  <a:pt x="13546275" y="155468"/>
                  <a:pt x="13511815" y="171928"/>
                  <a:pt x="13537153" y="175281"/>
                </a:cubicBezTo>
                <a:cubicBezTo>
                  <a:pt x="13559451" y="191435"/>
                  <a:pt x="13524991" y="178024"/>
                  <a:pt x="13511815" y="178024"/>
                </a:cubicBezTo>
                <a:cubicBezTo>
                  <a:pt x="13511815" y="158821"/>
                  <a:pt x="13511815" y="136265"/>
                  <a:pt x="13534111" y="136265"/>
                </a:cubicBezTo>
                <a:close/>
                <a:moveTo>
                  <a:pt x="10394216" y="136265"/>
                </a:moveTo>
                <a:lnTo>
                  <a:pt x="10400297" y="182291"/>
                </a:lnTo>
                <a:cubicBezTo>
                  <a:pt x="10390161" y="179243"/>
                  <a:pt x="10381040" y="173147"/>
                  <a:pt x="10366850" y="176195"/>
                </a:cubicBezTo>
                <a:cubicBezTo>
                  <a:pt x="10371918" y="157907"/>
                  <a:pt x="10370904" y="136265"/>
                  <a:pt x="10394216" y="136265"/>
                </a:cubicBezTo>
                <a:close/>
                <a:moveTo>
                  <a:pt x="16660833" y="134436"/>
                </a:moveTo>
                <a:cubicBezTo>
                  <a:pt x="16651711" y="133522"/>
                  <a:pt x="16641575" y="140532"/>
                  <a:pt x="16641575" y="153944"/>
                </a:cubicBezTo>
                <a:cubicBezTo>
                  <a:pt x="16662859" y="147848"/>
                  <a:pt x="16661847" y="181986"/>
                  <a:pt x="16676035" y="158516"/>
                </a:cubicBezTo>
                <a:cubicBezTo>
                  <a:pt x="16680091" y="142361"/>
                  <a:pt x="16670967" y="135046"/>
                  <a:pt x="16660833" y="134436"/>
                </a:cubicBezTo>
                <a:close/>
                <a:moveTo>
                  <a:pt x="16753063" y="127121"/>
                </a:moveTo>
                <a:cubicBezTo>
                  <a:pt x="16697319" y="133217"/>
                  <a:pt x="16780427" y="190826"/>
                  <a:pt x="16770293" y="158516"/>
                </a:cubicBezTo>
                <a:lnTo>
                  <a:pt x="16756103" y="161869"/>
                </a:lnTo>
                <a:cubicBezTo>
                  <a:pt x="16766239" y="144190"/>
                  <a:pt x="16753063" y="150591"/>
                  <a:pt x="16753063" y="127121"/>
                </a:cubicBezTo>
                <a:close/>
                <a:moveTo>
                  <a:pt x="17020635" y="112490"/>
                </a:moveTo>
                <a:cubicBezTo>
                  <a:pt x="17031783" y="144800"/>
                  <a:pt x="17003403" y="132303"/>
                  <a:pt x="17010499" y="158516"/>
                </a:cubicBezTo>
                <a:cubicBezTo>
                  <a:pt x="17027727" y="152725"/>
                  <a:pt x="17038879" y="138704"/>
                  <a:pt x="17050027" y="129864"/>
                </a:cubicBezTo>
                <a:cubicBezTo>
                  <a:pt x="17031783" y="135960"/>
                  <a:pt x="17034823" y="112490"/>
                  <a:pt x="17020635" y="112490"/>
                </a:cubicBezTo>
                <a:close/>
                <a:moveTo>
                  <a:pt x="15762851" y="110661"/>
                </a:moveTo>
                <a:cubicBezTo>
                  <a:pt x="15754743" y="112185"/>
                  <a:pt x="15746635" y="118282"/>
                  <a:pt x="15746635" y="129864"/>
                </a:cubicBezTo>
                <a:cubicBezTo>
                  <a:pt x="15760823" y="141752"/>
                  <a:pt x="15779067" y="132303"/>
                  <a:pt x="15783121" y="117672"/>
                </a:cubicBezTo>
                <a:cubicBezTo>
                  <a:pt x="15779067" y="111880"/>
                  <a:pt x="15769945" y="109137"/>
                  <a:pt x="15762851" y="110661"/>
                </a:cubicBezTo>
                <a:close/>
                <a:moveTo>
                  <a:pt x="17014551" y="78352"/>
                </a:moveTo>
                <a:cubicBezTo>
                  <a:pt x="17016579" y="80485"/>
                  <a:pt x="17019619" y="81400"/>
                  <a:pt x="17020635" y="85972"/>
                </a:cubicBezTo>
                <a:cubicBezTo>
                  <a:pt x="17016579" y="87801"/>
                  <a:pt x="17015567" y="83533"/>
                  <a:pt x="17014551" y="78352"/>
                </a:cubicBezTo>
                <a:close/>
                <a:moveTo>
                  <a:pt x="17231447" y="71646"/>
                </a:moveTo>
                <a:cubicBezTo>
                  <a:pt x="17255771" y="77132"/>
                  <a:pt x="17231447" y="101822"/>
                  <a:pt x="17249691" y="109747"/>
                </a:cubicBezTo>
                <a:cubicBezTo>
                  <a:pt x="17252731" y="128645"/>
                  <a:pt x="17226379" y="120110"/>
                  <a:pt x="17226379" y="136265"/>
                </a:cubicBezTo>
                <a:cubicBezTo>
                  <a:pt x="17230435" y="106699"/>
                  <a:pt x="17209151" y="93897"/>
                  <a:pt x="17180771" y="83229"/>
                </a:cubicBezTo>
                <a:cubicBezTo>
                  <a:pt x="17187867" y="64331"/>
                  <a:pt x="17231447" y="109442"/>
                  <a:pt x="17231447" y="71646"/>
                </a:cubicBezTo>
                <a:close/>
                <a:moveTo>
                  <a:pt x="17013539" y="70731"/>
                </a:moveTo>
                <a:cubicBezTo>
                  <a:pt x="17013539" y="72865"/>
                  <a:pt x="17014551" y="75608"/>
                  <a:pt x="17014551" y="78352"/>
                </a:cubicBezTo>
                <a:cubicBezTo>
                  <a:pt x="17013539" y="77437"/>
                  <a:pt x="17012527" y="76218"/>
                  <a:pt x="17011511" y="74999"/>
                </a:cubicBezTo>
                <a:cubicBezTo>
                  <a:pt x="17013539" y="73475"/>
                  <a:pt x="17012527" y="72256"/>
                  <a:pt x="17013539" y="70731"/>
                </a:cubicBezTo>
                <a:close/>
                <a:moveTo>
                  <a:pt x="16996311" y="70731"/>
                </a:moveTo>
                <a:cubicBezTo>
                  <a:pt x="16989215" y="85667"/>
                  <a:pt x="16947659" y="115233"/>
                  <a:pt x="16937523" y="103346"/>
                </a:cubicBezTo>
                <a:cubicBezTo>
                  <a:pt x="16954755" y="124073"/>
                  <a:pt x="16923335" y="114929"/>
                  <a:pt x="16923335" y="138399"/>
                </a:cubicBezTo>
                <a:cubicBezTo>
                  <a:pt x="16944619" y="141142"/>
                  <a:pt x="17000363" y="117672"/>
                  <a:pt x="16996311" y="70731"/>
                </a:cubicBezTo>
                <a:close/>
                <a:moveTo>
                  <a:pt x="16937523" y="15256"/>
                </a:moveTo>
                <a:cubicBezTo>
                  <a:pt x="16916239" y="44518"/>
                  <a:pt x="16964891" y="30497"/>
                  <a:pt x="16961851" y="65855"/>
                </a:cubicBezTo>
                <a:cubicBezTo>
                  <a:pt x="16979079" y="48785"/>
                  <a:pt x="16998335" y="53357"/>
                  <a:pt x="17011511" y="74999"/>
                </a:cubicBezTo>
                <a:cubicBezTo>
                  <a:pt x="16997323" y="90544"/>
                  <a:pt x="17028743" y="104565"/>
                  <a:pt x="17034823" y="112490"/>
                </a:cubicBezTo>
                <a:cubicBezTo>
                  <a:pt x="17053067" y="80181"/>
                  <a:pt x="17077391" y="76828"/>
                  <a:pt x="17104755" y="70731"/>
                </a:cubicBezTo>
                <a:cubicBezTo>
                  <a:pt x="17104755" y="91458"/>
                  <a:pt x="17087527" y="92068"/>
                  <a:pt x="17077391" y="83229"/>
                </a:cubicBezTo>
                <a:cubicBezTo>
                  <a:pt x="17074351" y="106699"/>
                  <a:pt x="17066243" y="118586"/>
                  <a:pt x="17080431" y="153944"/>
                </a:cubicBezTo>
                <a:cubicBezTo>
                  <a:pt x="17094619" y="115843"/>
                  <a:pt x="17101715" y="164612"/>
                  <a:pt x="17129079" y="138399"/>
                </a:cubicBezTo>
                <a:cubicBezTo>
                  <a:pt x="17129079" y="149982"/>
                  <a:pt x="17133135" y="156687"/>
                  <a:pt x="17137187" y="156687"/>
                </a:cubicBezTo>
                <a:cubicBezTo>
                  <a:pt x="17122999" y="194788"/>
                  <a:pt x="17121987" y="232889"/>
                  <a:pt x="17097663" y="238681"/>
                </a:cubicBezTo>
                <a:cubicBezTo>
                  <a:pt x="17104755" y="247520"/>
                  <a:pt x="17107795" y="258493"/>
                  <a:pt x="17107795" y="273429"/>
                </a:cubicBezTo>
                <a:cubicBezTo>
                  <a:pt x="17117931" y="273429"/>
                  <a:pt x="17122999" y="262151"/>
                  <a:pt x="17137187" y="262151"/>
                </a:cubicBezTo>
                <a:cubicBezTo>
                  <a:pt x="17133135" y="285621"/>
                  <a:pt x="17147323" y="291412"/>
                  <a:pt x="17164555" y="285621"/>
                </a:cubicBezTo>
                <a:cubicBezTo>
                  <a:pt x="17143271" y="309091"/>
                  <a:pt x="17153407" y="335000"/>
                  <a:pt x="17167595" y="355422"/>
                </a:cubicBezTo>
                <a:cubicBezTo>
                  <a:pt x="17157459" y="346583"/>
                  <a:pt x="17150363" y="346583"/>
                  <a:pt x="17139215" y="358165"/>
                </a:cubicBezTo>
                <a:cubicBezTo>
                  <a:pt x="17157459" y="381636"/>
                  <a:pt x="17143271" y="417298"/>
                  <a:pt x="17121987" y="431929"/>
                </a:cubicBezTo>
                <a:cubicBezTo>
                  <a:pt x="17129079" y="455399"/>
                  <a:pt x="17139215" y="416993"/>
                  <a:pt x="17157459" y="428881"/>
                </a:cubicBezTo>
                <a:lnTo>
                  <a:pt x="17161515" y="490452"/>
                </a:lnTo>
                <a:cubicBezTo>
                  <a:pt x="17138203" y="481917"/>
                  <a:pt x="17130095" y="491366"/>
                  <a:pt x="17113879" y="493500"/>
                </a:cubicBezTo>
                <a:cubicBezTo>
                  <a:pt x="17125027" y="522762"/>
                  <a:pt x="17163539" y="509960"/>
                  <a:pt x="17188879" y="520933"/>
                </a:cubicBezTo>
                <a:cubicBezTo>
                  <a:pt x="17190907" y="543793"/>
                  <a:pt x="17151379" y="530077"/>
                  <a:pt x="17136175" y="534344"/>
                </a:cubicBezTo>
                <a:cubicBezTo>
                  <a:pt x="17138203" y="563301"/>
                  <a:pt x="17156447" y="564520"/>
                  <a:pt x="17177731" y="562996"/>
                </a:cubicBezTo>
                <a:cubicBezTo>
                  <a:pt x="17189891" y="555071"/>
                  <a:pt x="17216243" y="566654"/>
                  <a:pt x="17226379" y="573360"/>
                </a:cubicBezTo>
                <a:cubicBezTo>
                  <a:pt x="17229419" y="582809"/>
                  <a:pt x="17224351" y="583723"/>
                  <a:pt x="17220299" y="586466"/>
                </a:cubicBezTo>
                <a:cubicBezTo>
                  <a:pt x="17277055" y="580675"/>
                  <a:pt x="17334827" y="566044"/>
                  <a:pt x="17352055" y="518189"/>
                </a:cubicBezTo>
                <a:cubicBezTo>
                  <a:pt x="17371311" y="520018"/>
                  <a:pt x="17403747" y="536783"/>
                  <a:pt x="17404759" y="500815"/>
                </a:cubicBezTo>
                <a:cubicBezTo>
                  <a:pt x="17467599" y="561167"/>
                  <a:pt x="17558815" y="484661"/>
                  <a:pt x="17595303" y="504778"/>
                </a:cubicBezTo>
                <a:cubicBezTo>
                  <a:pt x="17589219" y="521542"/>
                  <a:pt x="17561855" y="523676"/>
                  <a:pt x="17554759" y="540440"/>
                </a:cubicBezTo>
                <a:cubicBezTo>
                  <a:pt x="17560843" y="562691"/>
                  <a:pt x="17578071" y="568483"/>
                  <a:pt x="17576043" y="594696"/>
                </a:cubicBezTo>
                <a:cubicBezTo>
                  <a:pt x="17694627" y="575493"/>
                  <a:pt x="17834495" y="626091"/>
                  <a:pt x="17938887" y="572140"/>
                </a:cubicBezTo>
                <a:cubicBezTo>
                  <a:pt x="18019967" y="614813"/>
                  <a:pt x="18049359" y="587076"/>
                  <a:pt x="18143619" y="609022"/>
                </a:cubicBezTo>
                <a:cubicBezTo>
                  <a:pt x="18025035" y="624872"/>
                  <a:pt x="17828411" y="603840"/>
                  <a:pt x="17677399" y="605974"/>
                </a:cubicBezTo>
                <a:cubicBezTo>
                  <a:pt x="17641923" y="605364"/>
                  <a:pt x="17580099" y="662973"/>
                  <a:pt x="17565911" y="585552"/>
                </a:cubicBezTo>
                <a:cubicBezTo>
                  <a:pt x="17531451" y="588295"/>
                  <a:pt x="17484827" y="582504"/>
                  <a:pt x="17479759" y="612375"/>
                </a:cubicBezTo>
                <a:cubicBezTo>
                  <a:pt x="17456447" y="610851"/>
                  <a:pt x="17457463" y="575189"/>
                  <a:pt x="17423003" y="587686"/>
                </a:cubicBezTo>
                <a:cubicBezTo>
                  <a:pt x="17415907" y="588295"/>
                  <a:pt x="17412867" y="598049"/>
                  <a:pt x="17404759" y="598659"/>
                </a:cubicBezTo>
                <a:cubicBezTo>
                  <a:pt x="17385503" y="600183"/>
                  <a:pt x="17423003" y="635845"/>
                  <a:pt x="17401719" y="653829"/>
                </a:cubicBezTo>
                <a:cubicBezTo>
                  <a:pt x="17382463" y="658706"/>
                  <a:pt x="17364219" y="578541"/>
                  <a:pt x="17361179" y="634321"/>
                </a:cubicBezTo>
                <a:cubicBezTo>
                  <a:pt x="17311515" y="612375"/>
                  <a:pt x="17259827" y="606888"/>
                  <a:pt x="17203067" y="607193"/>
                </a:cubicBezTo>
                <a:cubicBezTo>
                  <a:pt x="17211175" y="622434"/>
                  <a:pt x="17234487" y="629749"/>
                  <a:pt x="17209151" y="642856"/>
                </a:cubicBezTo>
                <a:cubicBezTo>
                  <a:pt x="17223339" y="648647"/>
                  <a:pt x="17230435" y="663278"/>
                  <a:pt x="17243607" y="666326"/>
                </a:cubicBezTo>
                <a:cubicBezTo>
                  <a:pt x="17240567" y="674861"/>
                  <a:pt x="17237527" y="683700"/>
                  <a:pt x="17248675" y="683700"/>
                </a:cubicBezTo>
                <a:cubicBezTo>
                  <a:pt x="17237527" y="698331"/>
                  <a:pt x="17200027" y="719058"/>
                  <a:pt x="17213203" y="730945"/>
                </a:cubicBezTo>
                <a:cubicBezTo>
                  <a:pt x="17181783" y="754416"/>
                  <a:pt x="17153407" y="731555"/>
                  <a:pt x="17114891" y="749234"/>
                </a:cubicBezTo>
                <a:cubicBezTo>
                  <a:pt x="17118947" y="778495"/>
                  <a:pt x="17143271" y="757159"/>
                  <a:pt x="17157459" y="754416"/>
                </a:cubicBezTo>
                <a:cubicBezTo>
                  <a:pt x="17155431" y="774838"/>
                  <a:pt x="17161515" y="781848"/>
                  <a:pt x="17167595" y="789164"/>
                </a:cubicBezTo>
                <a:cubicBezTo>
                  <a:pt x="17180771" y="791907"/>
                  <a:pt x="17192931" y="794041"/>
                  <a:pt x="17210163" y="787335"/>
                </a:cubicBezTo>
                <a:cubicBezTo>
                  <a:pt x="17210163" y="788249"/>
                  <a:pt x="17211175" y="788249"/>
                  <a:pt x="17211175" y="789164"/>
                </a:cubicBezTo>
                <a:cubicBezTo>
                  <a:pt x="17219283" y="788859"/>
                  <a:pt x="17228407" y="787944"/>
                  <a:pt x="17236515" y="787335"/>
                </a:cubicBezTo>
                <a:cubicBezTo>
                  <a:pt x="17237527" y="780934"/>
                  <a:pt x="17242595" y="777276"/>
                  <a:pt x="17264891" y="782763"/>
                </a:cubicBezTo>
                <a:cubicBezTo>
                  <a:pt x="17265907" y="783677"/>
                  <a:pt x="17264891" y="783677"/>
                  <a:pt x="17265907" y="783982"/>
                </a:cubicBezTo>
                <a:cubicBezTo>
                  <a:pt x="17266919" y="783982"/>
                  <a:pt x="17268947" y="784287"/>
                  <a:pt x="17269959" y="783982"/>
                </a:cubicBezTo>
                <a:cubicBezTo>
                  <a:pt x="17279083" y="781239"/>
                  <a:pt x="17288203" y="778800"/>
                  <a:pt x="17288203" y="765693"/>
                </a:cubicBezTo>
                <a:cubicBezTo>
                  <a:pt x="17311515" y="767217"/>
                  <a:pt x="17332799" y="773009"/>
                  <a:pt x="17355095" y="775752"/>
                </a:cubicBezTo>
                <a:cubicBezTo>
                  <a:pt x="17369287" y="774228"/>
                  <a:pt x="17384487" y="773009"/>
                  <a:pt x="17398679" y="771790"/>
                </a:cubicBezTo>
                <a:cubicBezTo>
                  <a:pt x="17399691" y="777276"/>
                  <a:pt x="17395639" y="777886"/>
                  <a:pt x="17394623" y="782153"/>
                </a:cubicBezTo>
                <a:cubicBezTo>
                  <a:pt x="17400707" y="783372"/>
                  <a:pt x="17407799" y="783372"/>
                  <a:pt x="17413879" y="784896"/>
                </a:cubicBezTo>
                <a:cubicBezTo>
                  <a:pt x="17416923" y="783982"/>
                  <a:pt x="17417935" y="780629"/>
                  <a:pt x="17423003" y="782153"/>
                </a:cubicBezTo>
                <a:cubicBezTo>
                  <a:pt x="17421991" y="783982"/>
                  <a:pt x="17423003" y="784287"/>
                  <a:pt x="17421991" y="786116"/>
                </a:cubicBezTo>
                <a:cubicBezTo>
                  <a:pt x="17428071" y="787640"/>
                  <a:pt x="17434151" y="787640"/>
                  <a:pt x="17440231" y="789164"/>
                </a:cubicBezTo>
                <a:cubicBezTo>
                  <a:pt x="17434151" y="792212"/>
                  <a:pt x="17427055" y="791297"/>
                  <a:pt x="17419963" y="792517"/>
                </a:cubicBezTo>
                <a:cubicBezTo>
                  <a:pt x="17416923" y="801051"/>
                  <a:pt x="17415907" y="808367"/>
                  <a:pt x="17419963" y="813853"/>
                </a:cubicBezTo>
                <a:cubicBezTo>
                  <a:pt x="17428071" y="815682"/>
                  <a:pt x="17437191" y="815072"/>
                  <a:pt x="17440231" y="820864"/>
                </a:cubicBezTo>
                <a:cubicBezTo>
                  <a:pt x="17436179" y="820864"/>
                  <a:pt x="17435163" y="822997"/>
                  <a:pt x="17432123" y="823912"/>
                </a:cubicBezTo>
                <a:cubicBezTo>
                  <a:pt x="17451383" y="836104"/>
                  <a:pt x="17476719" y="850735"/>
                  <a:pt x="17474691" y="889750"/>
                </a:cubicBezTo>
                <a:cubicBezTo>
                  <a:pt x="17520299" y="882435"/>
                  <a:pt x="17551719" y="910172"/>
                  <a:pt x="17592263" y="883349"/>
                </a:cubicBezTo>
                <a:cubicBezTo>
                  <a:pt x="17593275" y="912611"/>
                  <a:pt x="17581111" y="920536"/>
                  <a:pt x="17608479" y="928156"/>
                </a:cubicBezTo>
                <a:cubicBezTo>
                  <a:pt x="17627735" y="880606"/>
                  <a:pt x="17565911" y="884264"/>
                  <a:pt x="17584151" y="828179"/>
                </a:cubicBezTo>
                <a:cubicBezTo>
                  <a:pt x="17592263" y="832142"/>
                  <a:pt x="17604423" y="832142"/>
                  <a:pt x="17614559" y="833361"/>
                </a:cubicBezTo>
                <a:cubicBezTo>
                  <a:pt x="17628747" y="819949"/>
                  <a:pt x="17646991" y="813853"/>
                  <a:pt x="17666247" y="813853"/>
                </a:cubicBezTo>
                <a:cubicBezTo>
                  <a:pt x="17663207" y="831532"/>
                  <a:pt x="17656115" y="836104"/>
                  <a:pt x="17646991" y="838542"/>
                </a:cubicBezTo>
                <a:cubicBezTo>
                  <a:pt x="17668275" y="840981"/>
                  <a:pt x="17685507" y="850125"/>
                  <a:pt x="17695639" y="872071"/>
                </a:cubicBezTo>
                <a:cubicBezTo>
                  <a:pt x="17704763" y="854392"/>
                  <a:pt x="17731115" y="839152"/>
                  <a:pt x="17753411" y="848296"/>
                </a:cubicBezTo>
                <a:cubicBezTo>
                  <a:pt x="17828411" y="810805"/>
                  <a:pt x="17904427" y="822997"/>
                  <a:pt x="17940915" y="939739"/>
                </a:cubicBezTo>
                <a:cubicBezTo>
                  <a:pt x="17986523" y="947359"/>
                  <a:pt x="17965239" y="885788"/>
                  <a:pt x="17990575" y="872986"/>
                </a:cubicBezTo>
                <a:cubicBezTo>
                  <a:pt x="17971319" y="846772"/>
                  <a:pt x="17955103" y="841286"/>
                  <a:pt x="17936859" y="838542"/>
                </a:cubicBezTo>
                <a:cubicBezTo>
                  <a:pt x="17922671" y="847382"/>
                  <a:pt x="17906455" y="846772"/>
                  <a:pt x="17904427" y="812634"/>
                </a:cubicBezTo>
                <a:cubicBezTo>
                  <a:pt x="17912535" y="822388"/>
                  <a:pt x="17927739" y="822083"/>
                  <a:pt x="17941927" y="819644"/>
                </a:cubicBezTo>
                <a:cubicBezTo>
                  <a:pt x="17969291" y="808367"/>
                  <a:pt x="18017943" y="828789"/>
                  <a:pt x="18044291" y="819644"/>
                </a:cubicBezTo>
                <a:cubicBezTo>
                  <a:pt x="18013887" y="753196"/>
                  <a:pt x="18024023" y="727897"/>
                  <a:pt x="18012875" y="673337"/>
                </a:cubicBezTo>
                <a:cubicBezTo>
                  <a:pt x="18049359" y="700465"/>
                  <a:pt x="18079767" y="763865"/>
                  <a:pt x="18101051" y="858660"/>
                </a:cubicBezTo>
                <a:cubicBezTo>
                  <a:pt x="18086859" y="848906"/>
                  <a:pt x="18078751" y="829093"/>
                  <a:pt x="18060511" y="828789"/>
                </a:cubicBezTo>
                <a:cubicBezTo>
                  <a:pt x="18047335" y="854697"/>
                  <a:pt x="18079767" y="865061"/>
                  <a:pt x="18087875" y="893713"/>
                </a:cubicBezTo>
                <a:cubicBezTo>
                  <a:pt x="18124363" y="825436"/>
                  <a:pt x="18158819" y="935471"/>
                  <a:pt x="18217607" y="908648"/>
                </a:cubicBezTo>
                <a:cubicBezTo>
                  <a:pt x="18174023" y="900419"/>
                  <a:pt x="18170983" y="839152"/>
                  <a:pt x="18138551" y="841286"/>
                </a:cubicBezTo>
                <a:cubicBezTo>
                  <a:pt x="18144631" y="819644"/>
                  <a:pt x="18150711" y="797698"/>
                  <a:pt x="18177063" y="799527"/>
                </a:cubicBezTo>
                <a:cubicBezTo>
                  <a:pt x="18165915" y="744967"/>
                  <a:pt x="18157807" y="692540"/>
                  <a:pt x="18126387" y="679738"/>
                </a:cubicBezTo>
                <a:cubicBezTo>
                  <a:pt x="18162875" y="608717"/>
                  <a:pt x="18215579" y="706865"/>
                  <a:pt x="18224699" y="782763"/>
                </a:cubicBezTo>
                <a:cubicBezTo>
                  <a:pt x="18262199" y="836409"/>
                  <a:pt x="18323011" y="845553"/>
                  <a:pt x="18333147" y="950712"/>
                </a:cubicBezTo>
                <a:cubicBezTo>
                  <a:pt x="18348351" y="912916"/>
                  <a:pt x="18332135" y="923889"/>
                  <a:pt x="18366595" y="936386"/>
                </a:cubicBezTo>
                <a:cubicBezTo>
                  <a:pt x="18372675" y="932728"/>
                  <a:pt x="18373687" y="923584"/>
                  <a:pt x="18382811" y="922060"/>
                </a:cubicBezTo>
                <a:cubicBezTo>
                  <a:pt x="18348351" y="876948"/>
                  <a:pt x="18379771" y="785811"/>
                  <a:pt x="18323011" y="744052"/>
                </a:cubicBezTo>
                <a:cubicBezTo>
                  <a:pt x="18335175" y="706561"/>
                  <a:pt x="18360511" y="742223"/>
                  <a:pt x="18389903" y="746491"/>
                </a:cubicBezTo>
                <a:cubicBezTo>
                  <a:pt x="18365579" y="797698"/>
                  <a:pt x="18429431" y="784591"/>
                  <a:pt x="18408147" y="814768"/>
                </a:cubicBezTo>
                <a:cubicBezTo>
                  <a:pt x="18414227" y="837323"/>
                  <a:pt x="18444635" y="812024"/>
                  <a:pt x="18453755" y="831227"/>
                </a:cubicBezTo>
                <a:cubicBezTo>
                  <a:pt x="18470987" y="828789"/>
                  <a:pt x="18479095" y="818425"/>
                  <a:pt x="18475039" y="792517"/>
                </a:cubicBezTo>
                <a:cubicBezTo>
                  <a:pt x="18524703" y="749234"/>
                  <a:pt x="18606799" y="822388"/>
                  <a:pt x="18674703" y="820864"/>
                </a:cubicBezTo>
                <a:cubicBezTo>
                  <a:pt x="18692947" y="821168"/>
                  <a:pt x="18716259" y="805928"/>
                  <a:pt x="18741599" y="813853"/>
                </a:cubicBezTo>
                <a:cubicBezTo>
                  <a:pt x="18785179" y="827874"/>
                  <a:pt x="18786191" y="857745"/>
                  <a:pt x="18850043" y="865975"/>
                </a:cubicBezTo>
                <a:cubicBezTo>
                  <a:pt x="18944303" y="881216"/>
                  <a:pt x="19032479" y="911392"/>
                  <a:pt x="19094303" y="970220"/>
                </a:cubicBezTo>
                <a:cubicBezTo>
                  <a:pt x="19115587" y="972963"/>
                  <a:pt x="19110519" y="946749"/>
                  <a:pt x="19134843" y="951931"/>
                </a:cubicBezTo>
                <a:cubicBezTo>
                  <a:pt x="19362887" y="1145789"/>
                  <a:pt x="19561539" y="1356411"/>
                  <a:pt x="19654783" y="1737116"/>
                </a:cubicBezTo>
                <a:cubicBezTo>
                  <a:pt x="19672011" y="1734373"/>
                  <a:pt x="19662891" y="1705721"/>
                  <a:pt x="19687215" y="1708159"/>
                </a:cubicBezTo>
                <a:cubicBezTo>
                  <a:pt x="19695323" y="1721571"/>
                  <a:pt x="19700391" y="1738945"/>
                  <a:pt x="19701403" y="1765463"/>
                </a:cubicBezTo>
                <a:cubicBezTo>
                  <a:pt x="19757147" y="1746565"/>
                  <a:pt x="19768295" y="1810575"/>
                  <a:pt x="19777419" y="1875804"/>
                </a:cubicBezTo>
                <a:cubicBezTo>
                  <a:pt x="19785527" y="1875499"/>
                  <a:pt x="19795663" y="1878547"/>
                  <a:pt x="19802755" y="1875804"/>
                </a:cubicBezTo>
                <a:cubicBezTo>
                  <a:pt x="19797687" y="1885558"/>
                  <a:pt x="19788567" y="1889520"/>
                  <a:pt x="19780459" y="1893483"/>
                </a:cubicBezTo>
                <a:cubicBezTo>
                  <a:pt x="19782487" y="1913600"/>
                  <a:pt x="19785527" y="1934632"/>
                  <a:pt x="19789579" y="1950482"/>
                </a:cubicBezTo>
                <a:cubicBezTo>
                  <a:pt x="19789579" y="1951091"/>
                  <a:pt x="19789579" y="1952310"/>
                  <a:pt x="19789579" y="1952920"/>
                </a:cubicBezTo>
                <a:cubicBezTo>
                  <a:pt x="19825055" y="1952615"/>
                  <a:pt x="19867623" y="1938289"/>
                  <a:pt x="19897015" y="1929145"/>
                </a:cubicBezTo>
                <a:cubicBezTo>
                  <a:pt x="19904107" y="1896835"/>
                  <a:pt x="19868635" y="1917562"/>
                  <a:pt x="19872691" y="1888301"/>
                </a:cubicBezTo>
                <a:cubicBezTo>
                  <a:pt x="19892959" y="1861783"/>
                  <a:pt x="19889919" y="1911466"/>
                  <a:pt x="19911203" y="1911466"/>
                </a:cubicBezTo>
                <a:cubicBezTo>
                  <a:pt x="19918299" y="1908723"/>
                  <a:pt x="19914243" y="1893787"/>
                  <a:pt x="19914243" y="1884948"/>
                </a:cubicBezTo>
                <a:cubicBezTo>
                  <a:pt x="19948703" y="1931888"/>
                  <a:pt x="20053095" y="1920001"/>
                  <a:pt x="20053095" y="1987363"/>
                </a:cubicBezTo>
                <a:cubicBezTo>
                  <a:pt x="20094651" y="1978524"/>
                  <a:pt x="20123031" y="1987668"/>
                  <a:pt x="20154451" y="1996508"/>
                </a:cubicBezTo>
                <a:cubicBezTo>
                  <a:pt x="20161543" y="1984925"/>
                  <a:pt x="20164583" y="1969380"/>
                  <a:pt x="20171679" y="1957797"/>
                </a:cubicBezTo>
                <a:cubicBezTo>
                  <a:pt x="20203099" y="1975171"/>
                  <a:pt x="20224383" y="1946824"/>
                  <a:pt x="20262895" y="1949567"/>
                </a:cubicBezTo>
                <a:cubicBezTo>
                  <a:pt x="20248707" y="1970294"/>
                  <a:pt x="20266951" y="1966941"/>
                  <a:pt x="20273031" y="1984620"/>
                </a:cubicBezTo>
                <a:cubicBezTo>
                  <a:pt x="20293303" y="1980353"/>
                  <a:pt x="20291275" y="1967551"/>
                  <a:pt x="20295327" y="1967856"/>
                </a:cubicBezTo>
                <a:cubicBezTo>
                  <a:pt x="20295327" y="1967551"/>
                  <a:pt x="20296343" y="1966332"/>
                  <a:pt x="20297355" y="1966027"/>
                </a:cubicBezTo>
                <a:cubicBezTo>
                  <a:pt x="20298371" y="1975171"/>
                  <a:pt x="20299383" y="1969075"/>
                  <a:pt x="20300395" y="1971209"/>
                </a:cubicBezTo>
                <a:cubicBezTo>
                  <a:pt x="20301411" y="1973342"/>
                  <a:pt x="20300395" y="1969989"/>
                  <a:pt x="20302423" y="1973037"/>
                </a:cubicBezTo>
                <a:cubicBezTo>
                  <a:pt x="20322695" y="1961455"/>
                  <a:pt x="20297355" y="1938289"/>
                  <a:pt x="20332831" y="1935546"/>
                </a:cubicBezTo>
                <a:cubicBezTo>
                  <a:pt x="20309519" y="1979438"/>
                  <a:pt x="20358167" y="1949872"/>
                  <a:pt x="20350059" y="1982182"/>
                </a:cubicBezTo>
                <a:cubicBezTo>
                  <a:pt x="20351071" y="1983401"/>
                  <a:pt x="20351071" y="1984925"/>
                  <a:pt x="20352087" y="1986754"/>
                </a:cubicBezTo>
                <a:cubicBezTo>
                  <a:pt x="20374383" y="1969075"/>
                  <a:pt x="20385531" y="1975476"/>
                  <a:pt x="20399723" y="1955663"/>
                </a:cubicBezTo>
                <a:cubicBezTo>
                  <a:pt x="20412899" y="1953225"/>
                  <a:pt x="20423031" y="1969380"/>
                  <a:pt x="20416951" y="1981572"/>
                </a:cubicBezTo>
                <a:cubicBezTo>
                  <a:pt x="20445331" y="1986754"/>
                  <a:pt x="20474723" y="1984010"/>
                  <a:pt x="20502087" y="1986754"/>
                </a:cubicBezTo>
                <a:cubicBezTo>
                  <a:pt x="20497019" y="1980962"/>
                  <a:pt x="20489927" y="1978829"/>
                  <a:pt x="20489927" y="1963893"/>
                </a:cubicBezTo>
                <a:cubicBezTo>
                  <a:pt x="20509183" y="1959626"/>
                  <a:pt x="20515263" y="1973952"/>
                  <a:pt x="20521343" y="1989497"/>
                </a:cubicBezTo>
                <a:cubicBezTo>
                  <a:pt x="20534519" y="1993460"/>
                  <a:pt x="20546683" y="2000470"/>
                  <a:pt x="20557831" y="2013882"/>
                </a:cubicBezTo>
                <a:cubicBezTo>
                  <a:pt x="20562899" y="2012053"/>
                  <a:pt x="20575063" y="2009310"/>
                  <a:pt x="20585195" y="2005957"/>
                </a:cubicBezTo>
                <a:cubicBezTo>
                  <a:pt x="20613575" y="1992240"/>
                  <a:pt x="20639927" y="1982182"/>
                  <a:pt x="20649047" y="2009919"/>
                </a:cubicBezTo>
                <a:cubicBezTo>
                  <a:pt x="20671347" y="2010224"/>
                  <a:pt x="20702767" y="2046191"/>
                  <a:pt x="20722023" y="2008090"/>
                </a:cubicBezTo>
                <a:cubicBezTo>
                  <a:pt x="20728103" y="2011138"/>
                  <a:pt x="20736211" y="2019673"/>
                  <a:pt x="20736211" y="2034609"/>
                </a:cubicBezTo>
                <a:cubicBezTo>
                  <a:pt x="20847699" y="1962979"/>
                  <a:pt x="20937903" y="2160494"/>
                  <a:pt x="21053443" y="2076672"/>
                </a:cubicBezTo>
                <a:cubicBezTo>
                  <a:pt x="21063579" y="2109591"/>
                  <a:pt x="21025067" y="2088560"/>
                  <a:pt x="21029119" y="2115688"/>
                </a:cubicBezTo>
                <a:cubicBezTo>
                  <a:pt x="21029119" y="2136414"/>
                  <a:pt x="21042295" y="2142206"/>
                  <a:pt x="21053443" y="2148302"/>
                </a:cubicBezTo>
                <a:cubicBezTo>
                  <a:pt x="21059527" y="2148302"/>
                  <a:pt x="21056487" y="2133671"/>
                  <a:pt x="21056487" y="2121479"/>
                </a:cubicBezTo>
                <a:cubicBezTo>
                  <a:pt x="21080811" y="2130623"/>
                  <a:pt x="21094999" y="2157446"/>
                  <a:pt x="21122363" y="2160494"/>
                </a:cubicBezTo>
                <a:cubicBezTo>
                  <a:pt x="21112231" y="2181526"/>
                  <a:pt x="21063579" y="2145559"/>
                  <a:pt x="21060539" y="2193414"/>
                </a:cubicBezTo>
                <a:cubicBezTo>
                  <a:pt x="20959187" y="2151655"/>
                  <a:pt x="20860875" y="2189756"/>
                  <a:pt x="20763575" y="2139158"/>
                </a:cubicBezTo>
                <a:cubicBezTo>
                  <a:pt x="20749387" y="2136110"/>
                  <a:pt x="20749387" y="2148607"/>
                  <a:pt x="20749387" y="2160494"/>
                </a:cubicBezTo>
                <a:cubicBezTo>
                  <a:pt x="20732159" y="2142511"/>
                  <a:pt x="20686551" y="2169029"/>
                  <a:pt x="20679455" y="2139158"/>
                </a:cubicBezTo>
                <a:cubicBezTo>
                  <a:pt x="20672359" y="2145254"/>
                  <a:pt x="20665267" y="2146168"/>
                  <a:pt x="20658171" y="2148302"/>
                </a:cubicBezTo>
                <a:cubicBezTo>
                  <a:pt x="20656143" y="2156227"/>
                  <a:pt x="20653103" y="2166590"/>
                  <a:pt x="20661211" y="2168724"/>
                </a:cubicBezTo>
                <a:cubicBezTo>
                  <a:pt x="20651075" y="2183050"/>
                  <a:pt x="20625739" y="2180307"/>
                  <a:pt x="20619655" y="2197376"/>
                </a:cubicBezTo>
                <a:cubicBezTo>
                  <a:pt x="20621683" y="2210178"/>
                  <a:pt x="20634859" y="2206825"/>
                  <a:pt x="20640939" y="2212921"/>
                </a:cubicBezTo>
                <a:cubicBezTo>
                  <a:pt x="20674387" y="2184574"/>
                  <a:pt x="20715943" y="2163238"/>
                  <a:pt x="20757495" y="2185793"/>
                </a:cubicBezTo>
                <a:cubicBezTo>
                  <a:pt x="20747359" y="2197376"/>
                  <a:pt x="20743307" y="2225418"/>
                  <a:pt x="20753443" y="2245536"/>
                </a:cubicBezTo>
                <a:cubicBezTo>
                  <a:pt x="20749387" y="2262605"/>
                  <a:pt x="20730131" y="2234563"/>
                  <a:pt x="20712899" y="2240354"/>
                </a:cubicBezTo>
                <a:cubicBezTo>
                  <a:pt x="20712899" y="2222980"/>
                  <a:pt x="20744319" y="2237001"/>
                  <a:pt x="20747359" y="2219932"/>
                </a:cubicBezTo>
                <a:cubicBezTo>
                  <a:pt x="20750403" y="2197071"/>
                  <a:pt x="20733171" y="2205301"/>
                  <a:pt x="20730131" y="2188232"/>
                </a:cubicBezTo>
                <a:cubicBezTo>
                  <a:pt x="20719995" y="2196766"/>
                  <a:pt x="20708847" y="2202863"/>
                  <a:pt x="20712899" y="2222675"/>
                </a:cubicBezTo>
                <a:cubicBezTo>
                  <a:pt x="20688575" y="2211397"/>
                  <a:pt x="20678439" y="2237306"/>
                  <a:pt x="20661211" y="2211702"/>
                </a:cubicBezTo>
                <a:cubicBezTo>
                  <a:pt x="20654115" y="2220237"/>
                  <a:pt x="20667291" y="2225723"/>
                  <a:pt x="20650063" y="2237001"/>
                </a:cubicBezTo>
                <a:cubicBezTo>
                  <a:pt x="20571007" y="2199814"/>
                  <a:pt x="20468643" y="2262605"/>
                  <a:pt x="20399723" y="2216884"/>
                </a:cubicBezTo>
                <a:cubicBezTo>
                  <a:pt x="20405803" y="2159580"/>
                  <a:pt x="20357155" y="2185489"/>
                  <a:pt x="20357155" y="2133976"/>
                </a:cubicBezTo>
                <a:cubicBezTo>
                  <a:pt x="20371343" y="2136719"/>
                  <a:pt x="20367291" y="2162323"/>
                  <a:pt x="20387559" y="2148302"/>
                </a:cubicBezTo>
                <a:cubicBezTo>
                  <a:pt x="20394655" y="2159580"/>
                  <a:pt x="20391615" y="2162628"/>
                  <a:pt x="20387559" y="2173906"/>
                </a:cubicBezTo>
                <a:cubicBezTo>
                  <a:pt x="20401747" y="2171163"/>
                  <a:pt x="20408843" y="2180307"/>
                  <a:pt x="20415939" y="2183050"/>
                </a:cubicBezTo>
                <a:cubicBezTo>
                  <a:pt x="20422019" y="2154398"/>
                  <a:pt x="20395667" y="2176649"/>
                  <a:pt x="20402763" y="2148302"/>
                </a:cubicBezTo>
                <a:cubicBezTo>
                  <a:pt x="20428099" y="2182440"/>
                  <a:pt x="20460535" y="2147997"/>
                  <a:pt x="20470667" y="2115688"/>
                </a:cubicBezTo>
                <a:cubicBezTo>
                  <a:pt x="20436207" y="2112030"/>
                  <a:pt x="20408843" y="2090998"/>
                  <a:pt x="20383507" y="2068442"/>
                </a:cubicBezTo>
                <a:cubicBezTo>
                  <a:pt x="20382491" y="2069966"/>
                  <a:pt x="20382491" y="2070881"/>
                  <a:pt x="20381479" y="2072405"/>
                </a:cubicBezTo>
                <a:cubicBezTo>
                  <a:pt x="20372355" y="2055945"/>
                  <a:pt x="20355127" y="2047715"/>
                  <a:pt x="20335871" y="2041924"/>
                </a:cubicBezTo>
                <a:cubicBezTo>
                  <a:pt x="20327763" y="2051373"/>
                  <a:pt x="20318639" y="2047715"/>
                  <a:pt x="20309519" y="2036742"/>
                </a:cubicBezTo>
                <a:cubicBezTo>
                  <a:pt x="20263911" y="2030036"/>
                  <a:pt x="20210191" y="2036437"/>
                  <a:pt x="20188907" y="2034609"/>
                </a:cubicBezTo>
                <a:cubicBezTo>
                  <a:pt x="20147355" y="2016930"/>
                  <a:pt x="20011543" y="2005042"/>
                  <a:pt x="19958839" y="2031560"/>
                </a:cubicBezTo>
                <a:cubicBezTo>
                  <a:pt x="19931475" y="2025464"/>
                  <a:pt x="19928435" y="1987363"/>
                  <a:pt x="19900055" y="2008090"/>
                </a:cubicBezTo>
                <a:cubicBezTo>
                  <a:pt x="19892959" y="1999251"/>
                  <a:pt x="19889919" y="1984925"/>
                  <a:pt x="19893975" y="1967246"/>
                </a:cubicBezTo>
                <a:lnTo>
                  <a:pt x="19868635" y="1967246"/>
                </a:lnTo>
                <a:cubicBezTo>
                  <a:pt x="19862555" y="1969989"/>
                  <a:pt x="19865595" y="1984620"/>
                  <a:pt x="19872691" y="1984620"/>
                </a:cubicBezTo>
                <a:cubicBezTo>
                  <a:pt x="19850391" y="1988278"/>
                  <a:pt x="19822015" y="1987059"/>
                  <a:pt x="19796675" y="1986754"/>
                </a:cubicBezTo>
                <a:cubicBezTo>
                  <a:pt x="19802755" y="2016015"/>
                  <a:pt x="19808839" y="2048325"/>
                  <a:pt x="19815931" y="2080635"/>
                </a:cubicBezTo>
                <a:cubicBezTo>
                  <a:pt x="19823027" y="2076977"/>
                  <a:pt x="19827079" y="2073014"/>
                  <a:pt x="19847351" y="2067223"/>
                </a:cubicBezTo>
                <a:cubicBezTo>
                  <a:pt x="19871675" y="2076062"/>
                  <a:pt x="19819987" y="2076062"/>
                  <a:pt x="19819987" y="2087950"/>
                </a:cubicBezTo>
                <a:cubicBezTo>
                  <a:pt x="19834175" y="2114163"/>
                  <a:pt x="19868635" y="2073319"/>
                  <a:pt x="19875731" y="2090998"/>
                </a:cubicBezTo>
                <a:cubicBezTo>
                  <a:pt x="19878771" y="2129099"/>
                  <a:pt x="19855459" y="2123308"/>
                  <a:pt x="19886879" y="2135195"/>
                </a:cubicBezTo>
                <a:cubicBezTo>
                  <a:pt x="19897015" y="2158665"/>
                  <a:pt x="19847351" y="2114163"/>
                  <a:pt x="19830123" y="2111115"/>
                </a:cubicBezTo>
                <a:cubicBezTo>
                  <a:pt x="19830123" y="2118736"/>
                  <a:pt x="19825055" y="2117212"/>
                  <a:pt x="19823027" y="2119650"/>
                </a:cubicBezTo>
                <a:cubicBezTo>
                  <a:pt x="19826067" y="2137938"/>
                  <a:pt x="19830123" y="2153484"/>
                  <a:pt x="19832147" y="2171467"/>
                </a:cubicBezTo>
                <a:cubicBezTo>
                  <a:pt x="19843299" y="2173296"/>
                  <a:pt x="19845323" y="2185793"/>
                  <a:pt x="19863567" y="2176649"/>
                </a:cubicBezTo>
                <a:cubicBezTo>
                  <a:pt x="19864583" y="2182440"/>
                  <a:pt x="19863567" y="2182745"/>
                  <a:pt x="19863567" y="2185793"/>
                </a:cubicBezTo>
                <a:cubicBezTo>
                  <a:pt x="19875731" y="2185489"/>
                  <a:pt x="19885867" y="2182136"/>
                  <a:pt x="19897015" y="2187013"/>
                </a:cubicBezTo>
                <a:cubicBezTo>
                  <a:pt x="19905123" y="2190365"/>
                  <a:pt x="19907151" y="2194328"/>
                  <a:pt x="19913231" y="2198290"/>
                </a:cubicBezTo>
                <a:lnTo>
                  <a:pt x="19913231" y="2167505"/>
                </a:lnTo>
                <a:lnTo>
                  <a:pt x="19934515" y="2165676"/>
                </a:lnTo>
                <a:cubicBezTo>
                  <a:pt x="19917283" y="2162628"/>
                  <a:pt x="19923367" y="2120869"/>
                  <a:pt x="19895999" y="2132757"/>
                </a:cubicBezTo>
                <a:cubicBezTo>
                  <a:pt x="19909175" y="2115078"/>
                  <a:pt x="19891947" y="2118126"/>
                  <a:pt x="19895999" y="2089169"/>
                </a:cubicBezTo>
                <a:cubicBezTo>
                  <a:pt x="19920327" y="2100752"/>
                  <a:pt x="19913231" y="2114773"/>
                  <a:pt x="19934515" y="2147083"/>
                </a:cubicBezTo>
                <a:cubicBezTo>
                  <a:pt x="19937555" y="2140987"/>
                  <a:pt x="19938567" y="2126965"/>
                  <a:pt x="19951743" y="2130013"/>
                </a:cubicBezTo>
                <a:cubicBezTo>
                  <a:pt x="19944651" y="2121174"/>
                  <a:pt x="19947691" y="2098313"/>
                  <a:pt x="19930459" y="2104105"/>
                </a:cubicBezTo>
                <a:cubicBezTo>
                  <a:pt x="19934515" y="2089474"/>
                  <a:pt x="19954783" y="2089779"/>
                  <a:pt x="19954783" y="2066309"/>
                </a:cubicBezTo>
                <a:cubicBezTo>
                  <a:pt x="19968975" y="2063565"/>
                  <a:pt x="19968975" y="2106543"/>
                  <a:pt x="19951743" y="2094961"/>
                </a:cubicBezTo>
                <a:cubicBezTo>
                  <a:pt x="19962895" y="2124222"/>
                  <a:pt x="19990259" y="2080025"/>
                  <a:pt x="19987219" y="2126661"/>
                </a:cubicBezTo>
                <a:cubicBezTo>
                  <a:pt x="19997351" y="2123917"/>
                  <a:pt x="19994311" y="2109896"/>
                  <a:pt x="19994311" y="2098009"/>
                </a:cubicBezTo>
                <a:cubicBezTo>
                  <a:pt x="20021679" y="2121479"/>
                  <a:pt x="20037895" y="2165066"/>
                  <a:pt x="20086543" y="2159275"/>
                </a:cubicBezTo>
                <a:cubicBezTo>
                  <a:pt x="20086543" y="2203167"/>
                  <a:pt x="20011543" y="2196766"/>
                  <a:pt x="20004447" y="2167505"/>
                </a:cubicBezTo>
                <a:cubicBezTo>
                  <a:pt x="20021679" y="2161714"/>
                  <a:pt x="20021679" y="2182745"/>
                  <a:pt x="20038907" y="2173906"/>
                </a:cubicBezTo>
                <a:cubicBezTo>
                  <a:pt x="20017623" y="2121479"/>
                  <a:pt x="19948703" y="2133366"/>
                  <a:pt x="19927419" y="2183050"/>
                </a:cubicBezTo>
                <a:cubicBezTo>
                  <a:pt x="19944651" y="2203472"/>
                  <a:pt x="19983163" y="2185489"/>
                  <a:pt x="19994311" y="2211702"/>
                </a:cubicBezTo>
                <a:cubicBezTo>
                  <a:pt x="19981135" y="2225114"/>
                  <a:pt x="19952759" y="2198595"/>
                  <a:pt x="19921339" y="2204387"/>
                </a:cubicBezTo>
                <a:cubicBezTo>
                  <a:pt x="19944651" y="2222370"/>
                  <a:pt x="19959851" y="2241268"/>
                  <a:pt x="20015595" y="2254375"/>
                </a:cubicBezTo>
                <a:cubicBezTo>
                  <a:pt x="20124043" y="2283941"/>
                  <a:pt x="20220327" y="2328139"/>
                  <a:pt x="20283167" y="2395806"/>
                </a:cubicBezTo>
                <a:cubicBezTo>
                  <a:pt x="20307491" y="2401597"/>
                  <a:pt x="20309519" y="2374774"/>
                  <a:pt x="20336883" y="2383614"/>
                </a:cubicBezTo>
                <a:cubicBezTo>
                  <a:pt x="20571007" y="2609476"/>
                  <a:pt x="20765603" y="2847531"/>
                  <a:pt x="20808171" y="3237990"/>
                </a:cubicBezTo>
                <a:cubicBezTo>
                  <a:pt x="20828443" y="3237990"/>
                  <a:pt x="20821347" y="3208729"/>
                  <a:pt x="20849727" y="3214520"/>
                </a:cubicBezTo>
                <a:cubicBezTo>
                  <a:pt x="20853779" y="3224274"/>
                  <a:pt x="20853779" y="3239209"/>
                  <a:pt x="20854795" y="3253535"/>
                </a:cubicBezTo>
                <a:cubicBezTo>
                  <a:pt x="20874051" y="3257193"/>
                  <a:pt x="20895335" y="3263289"/>
                  <a:pt x="20930807" y="3264508"/>
                </a:cubicBezTo>
                <a:cubicBezTo>
                  <a:pt x="20926755" y="3285235"/>
                  <a:pt x="20899391" y="3279749"/>
                  <a:pt x="20873039" y="3277920"/>
                </a:cubicBezTo>
                <a:cubicBezTo>
                  <a:pt x="20943983" y="3286150"/>
                  <a:pt x="20919659" y="3401977"/>
                  <a:pt x="20926755" y="3469339"/>
                </a:cubicBezTo>
                <a:cubicBezTo>
                  <a:pt x="20932835" y="3595530"/>
                  <a:pt x="20971351" y="3789388"/>
                  <a:pt x="20869995" y="3868638"/>
                </a:cubicBezTo>
                <a:cubicBezTo>
                  <a:pt x="20891279" y="3909787"/>
                  <a:pt x="20877091" y="3942096"/>
                  <a:pt x="20877091" y="4006716"/>
                </a:cubicBezTo>
                <a:lnTo>
                  <a:pt x="20835539" y="4006716"/>
                </a:lnTo>
                <a:cubicBezTo>
                  <a:pt x="20935875" y="4177103"/>
                  <a:pt x="20758511" y="4309695"/>
                  <a:pt x="20751415" y="4465147"/>
                </a:cubicBezTo>
                <a:cubicBezTo>
                  <a:pt x="20741279" y="4491665"/>
                  <a:pt x="20724051" y="4505686"/>
                  <a:pt x="20688575" y="4499590"/>
                </a:cubicBezTo>
                <a:cubicBezTo>
                  <a:pt x="20669319" y="4618160"/>
                  <a:pt x="20604455" y="4687352"/>
                  <a:pt x="20536547" y="4750447"/>
                </a:cubicBezTo>
                <a:cubicBezTo>
                  <a:pt x="20554791" y="4762334"/>
                  <a:pt x="20573035" y="4776051"/>
                  <a:pt x="20585195" y="4795863"/>
                </a:cubicBezTo>
                <a:cubicBezTo>
                  <a:pt x="20554791" y="4797082"/>
                  <a:pt x="20526411" y="4791901"/>
                  <a:pt x="20497019" y="4788548"/>
                </a:cubicBezTo>
                <a:cubicBezTo>
                  <a:pt x="20445331" y="4834879"/>
                  <a:pt x="20395667" y="4883038"/>
                  <a:pt x="20362223" y="4950096"/>
                </a:cubicBezTo>
                <a:cubicBezTo>
                  <a:pt x="20388575" y="4941561"/>
                  <a:pt x="20404791" y="4924187"/>
                  <a:pt x="20432155" y="4916262"/>
                </a:cubicBezTo>
                <a:cubicBezTo>
                  <a:pt x="20437223" y="4938818"/>
                  <a:pt x="20430127" y="4945829"/>
                  <a:pt x="20428099" y="4962288"/>
                </a:cubicBezTo>
                <a:cubicBezTo>
                  <a:pt x="20510195" y="5021116"/>
                  <a:pt x="20596347" y="5079639"/>
                  <a:pt x="20661211" y="5165900"/>
                </a:cubicBezTo>
                <a:cubicBezTo>
                  <a:pt x="20684523" y="5164071"/>
                  <a:pt x="20710875" y="5157975"/>
                  <a:pt x="20723035" y="5173215"/>
                </a:cubicBezTo>
                <a:cubicBezTo>
                  <a:pt x="20654115" y="5279898"/>
                  <a:pt x="20556819" y="5082078"/>
                  <a:pt x="20446343" y="5100671"/>
                </a:cubicBezTo>
                <a:cubicBezTo>
                  <a:pt x="20425059" y="5134810"/>
                  <a:pt x="20459519" y="5161937"/>
                  <a:pt x="20434183" y="5186627"/>
                </a:cubicBezTo>
                <a:cubicBezTo>
                  <a:pt x="20417967" y="5184493"/>
                  <a:pt x="20378439" y="5118960"/>
                  <a:pt x="20379451" y="5190589"/>
                </a:cubicBezTo>
                <a:cubicBezTo>
                  <a:pt x="20352087" y="5189370"/>
                  <a:pt x="20353099" y="5150355"/>
                  <a:pt x="20322695" y="5152793"/>
                </a:cubicBezTo>
                <a:cubicBezTo>
                  <a:pt x="20327763" y="5119874"/>
                  <a:pt x="20353099" y="5157365"/>
                  <a:pt x="20368303" y="5149745"/>
                </a:cubicBezTo>
                <a:cubicBezTo>
                  <a:pt x="20360195" y="5101281"/>
                  <a:pt x="20315599" y="5117435"/>
                  <a:pt x="20284179" y="5123227"/>
                </a:cubicBezTo>
                <a:cubicBezTo>
                  <a:pt x="20278099" y="5110120"/>
                  <a:pt x="20276071" y="5098537"/>
                  <a:pt x="20272019" y="5086345"/>
                </a:cubicBezTo>
                <a:cubicBezTo>
                  <a:pt x="20251747" y="5099757"/>
                  <a:pt x="20231475" y="5114083"/>
                  <a:pt x="20228435" y="5148526"/>
                </a:cubicBezTo>
                <a:cubicBezTo>
                  <a:pt x="20032827" y="5213145"/>
                  <a:pt x="19921339" y="5433521"/>
                  <a:pt x="19715595" y="5442361"/>
                </a:cubicBezTo>
                <a:cubicBezTo>
                  <a:pt x="19698363" y="5480462"/>
                  <a:pt x="19645659" y="5471317"/>
                  <a:pt x="19621335" y="5497836"/>
                </a:cubicBezTo>
                <a:cubicBezTo>
                  <a:pt x="19534171" y="5459735"/>
                  <a:pt x="19471335" y="5542033"/>
                  <a:pt x="19411535" y="5553920"/>
                </a:cubicBezTo>
                <a:cubicBezTo>
                  <a:pt x="19348699" y="5568246"/>
                  <a:pt x="19293967" y="5564284"/>
                  <a:pt x="19232143" y="5554835"/>
                </a:cubicBezTo>
                <a:cubicBezTo>
                  <a:pt x="19236195" y="5584096"/>
                  <a:pt x="19240251" y="5613358"/>
                  <a:pt x="19246331" y="5649020"/>
                </a:cubicBezTo>
                <a:cubicBezTo>
                  <a:pt x="19240251" y="5659384"/>
                  <a:pt x="19229103" y="5664566"/>
                  <a:pt x="19212887" y="5662432"/>
                </a:cubicBezTo>
                <a:cubicBezTo>
                  <a:pt x="19266603" y="5752960"/>
                  <a:pt x="19185519" y="5801729"/>
                  <a:pt x="19224035" y="5899877"/>
                </a:cubicBezTo>
                <a:cubicBezTo>
                  <a:pt x="19019303" y="5909631"/>
                  <a:pt x="18966599" y="6174509"/>
                  <a:pt x="18765923" y="6190359"/>
                </a:cubicBezTo>
                <a:cubicBezTo>
                  <a:pt x="18761867" y="6135189"/>
                  <a:pt x="18721327" y="6125740"/>
                  <a:pt x="18695987" y="6098307"/>
                </a:cubicBezTo>
                <a:cubicBezTo>
                  <a:pt x="18782139" y="6003207"/>
                  <a:pt x="18901735" y="5938588"/>
                  <a:pt x="18982815" y="5837696"/>
                </a:cubicBezTo>
                <a:cubicBezTo>
                  <a:pt x="18983831" y="5801424"/>
                  <a:pt x="18967611" y="5792890"/>
                  <a:pt x="18951395" y="5784355"/>
                </a:cubicBezTo>
                <a:cubicBezTo>
                  <a:pt x="18928087" y="5782831"/>
                  <a:pt x="18958491" y="5831905"/>
                  <a:pt x="18926059" y="5818189"/>
                </a:cubicBezTo>
                <a:cubicBezTo>
                  <a:pt x="18919979" y="5691084"/>
                  <a:pt x="18775043" y="5807216"/>
                  <a:pt x="18710179" y="5815750"/>
                </a:cubicBezTo>
                <a:cubicBezTo>
                  <a:pt x="18685855" y="5811178"/>
                  <a:pt x="18682811" y="5781612"/>
                  <a:pt x="18659503" y="5776735"/>
                </a:cubicBezTo>
                <a:cubicBezTo>
                  <a:pt x="18615919" y="5816055"/>
                  <a:pt x="18531799" y="5836782"/>
                  <a:pt x="18491255" y="5813617"/>
                </a:cubicBezTo>
                <a:cubicBezTo>
                  <a:pt x="18402067" y="5866348"/>
                  <a:pt x="18283483" y="5924567"/>
                  <a:pt x="18213551" y="5871225"/>
                </a:cubicBezTo>
                <a:cubicBezTo>
                  <a:pt x="18318959" y="5885856"/>
                  <a:pt x="18435511" y="5837696"/>
                  <a:pt x="18503419" y="5760580"/>
                </a:cubicBezTo>
                <a:cubicBezTo>
                  <a:pt x="18475039" y="5703886"/>
                  <a:pt x="18434499" y="5776125"/>
                  <a:pt x="18394971" y="5779173"/>
                </a:cubicBezTo>
                <a:cubicBezTo>
                  <a:pt x="18408147" y="5745645"/>
                  <a:pt x="18434499" y="5727051"/>
                  <a:pt x="18445647" y="5722784"/>
                </a:cubicBezTo>
                <a:cubicBezTo>
                  <a:pt x="18409163" y="5650544"/>
                  <a:pt x="18377743" y="5744425"/>
                  <a:pt x="18340243" y="5763628"/>
                </a:cubicBezTo>
                <a:cubicBezTo>
                  <a:pt x="18288551" y="5692608"/>
                  <a:pt x="18191255" y="5733147"/>
                  <a:pt x="18150711" y="5768810"/>
                </a:cubicBezTo>
                <a:cubicBezTo>
                  <a:pt x="18163887" y="5787403"/>
                  <a:pt x="18184159" y="5798681"/>
                  <a:pt x="18194295" y="5820932"/>
                </a:cubicBezTo>
                <a:cubicBezTo>
                  <a:pt x="18179091" y="5834953"/>
                  <a:pt x="18167943" y="5848974"/>
                  <a:pt x="18157807" y="5866044"/>
                </a:cubicBezTo>
                <a:cubicBezTo>
                  <a:pt x="18167943" y="5888295"/>
                  <a:pt x="18184159" y="5903535"/>
                  <a:pt x="18214563" y="5894696"/>
                </a:cubicBezTo>
                <a:cubicBezTo>
                  <a:pt x="18196323" y="5955048"/>
                  <a:pt x="18252067" y="5966021"/>
                  <a:pt x="18287539" y="5982785"/>
                </a:cubicBezTo>
                <a:cubicBezTo>
                  <a:pt x="18280443" y="6035517"/>
                  <a:pt x="18213551" y="5976079"/>
                  <a:pt x="18231795" y="5958096"/>
                </a:cubicBezTo>
                <a:cubicBezTo>
                  <a:pt x="18212539" y="5953219"/>
                  <a:pt x="18197335" y="5967240"/>
                  <a:pt x="18213551" y="5969373"/>
                </a:cubicBezTo>
                <a:cubicBezTo>
                  <a:pt x="18214563" y="5982175"/>
                  <a:pt x="18186187" y="5984309"/>
                  <a:pt x="18185171" y="5971202"/>
                </a:cubicBezTo>
                <a:cubicBezTo>
                  <a:pt x="18180103" y="5998025"/>
                  <a:pt x="18163887" y="6032164"/>
                  <a:pt x="18188215" y="6092211"/>
                </a:cubicBezTo>
                <a:cubicBezTo>
                  <a:pt x="18128415" y="6074227"/>
                  <a:pt x="18120307" y="6175728"/>
                  <a:pt x="18058483" y="6187311"/>
                </a:cubicBezTo>
                <a:cubicBezTo>
                  <a:pt x="18046319" y="6224193"/>
                  <a:pt x="18096995" y="6229679"/>
                  <a:pt x="18071659" y="6241567"/>
                </a:cubicBezTo>
                <a:cubicBezTo>
                  <a:pt x="18056455" y="6246139"/>
                  <a:pt x="18055443" y="6233947"/>
                  <a:pt x="18050375" y="6221450"/>
                </a:cubicBezTo>
                <a:cubicBezTo>
                  <a:pt x="17993615" y="6242177"/>
                  <a:pt x="17970307" y="6229984"/>
                  <a:pt x="17917603" y="6257112"/>
                </a:cubicBezTo>
                <a:cubicBezTo>
                  <a:pt x="17893279" y="6298261"/>
                  <a:pt x="17882127" y="6354955"/>
                  <a:pt x="17808143" y="6350993"/>
                </a:cubicBezTo>
                <a:cubicBezTo>
                  <a:pt x="17817263" y="6415612"/>
                  <a:pt x="17836519" y="6420794"/>
                  <a:pt x="17829427" y="6480231"/>
                </a:cubicBezTo>
                <a:cubicBezTo>
                  <a:pt x="17816251" y="6491509"/>
                  <a:pt x="17803075" y="6497606"/>
                  <a:pt x="17788883" y="6501568"/>
                </a:cubicBezTo>
                <a:lnTo>
                  <a:pt x="17788883" y="6504616"/>
                </a:lnTo>
                <a:cubicBezTo>
                  <a:pt x="17788883" y="6516504"/>
                  <a:pt x="17807127" y="6504311"/>
                  <a:pt x="17807127" y="6518942"/>
                </a:cubicBezTo>
                <a:cubicBezTo>
                  <a:pt x="17807127" y="6560091"/>
                  <a:pt x="17794967" y="6504616"/>
                  <a:pt x="17776723" y="6522295"/>
                </a:cubicBezTo>
                <a:cubicBezTo>
                  <a:pt x="17776723" y="6516808"/>
                  <a:pt x="17775707" y="6509798"/>
                  <a:pt x="17774695" y="6502787"/>
                </a:cubicBezTo>
                <a:cubicBezTo>
                  <a:pt x="17665235" y="6517113"/>
                  <a:pt x="17523343" y="6388484"/>
                  <a:pt x="17490907" y="6564968"/>
                </a:cubicBezTo>
                <a:cubicBezTo>
                  <a:pt x="17461515" y="6534792"/>
                  <a:pt x="17459491" y="6505835"/>
                  <a:pt x="17472667" y="6468954"/>
                </a:cubicBezTo>
                <a:cubicBezTo>
                  <a:pt x="17354083" y="6396714"/>
                  <a:pt x="17172663" y="6371110"/>
                  <a:pt x="17042931" y="6387875"/>
                </a:cubicBezTo>
                <a:cubicBezTo>
                  <a:pt x="17056107" y="6413174"/>
                  <a:pt x="17056107" y="6459505"/>
                  <a:pt x="17083471" y="6460724"/>
                </a:cubicBezTo>
                <a:cubicBezTo>
                  <a:pt x="17063203" y="6501568"/>
                  <a:pt x="17088539" y="6525343"/>
                  <a:pt x="17092595" y="6580513"/>
                </a:cubicBezTo>
                <a:cubicBezTo>
                  <a:pt x="17075363" y="6558872"/>
                  <a:pt x="17046987" y="6547594"/>
                  <a:pt x="17015567" y="6543631"/>
                </a:cubicBezTo>
                <a:cubicBezTo>
                  <a:pt x="17022659" y="6529915"/>
                  <a:pt x="17035835" y="6499739"/>
                  <a:pt x="17005431" y="6511931"/>
                </a:cubicBezTo>
                <a:cubicBezTo>
                  <a:pt x="17008471" y="6495167"/>
                  <a:pt x="17018607" y="6485413"/>
                  <a:pt x="17029755" y="6478098"/>
                </a:cubicBezTo>
                <a:cubicBezTo>
                  <a:pt x="17009483" y="6466515"/>
                  <a:pt x="17002391" y="6473526"/>
                  <a:pt x="16974011" y="6459505"/>
                </a:cubicBezTo>
                <a:cubicBezTo>
                  <a:pt x="16958807" y="6464077"/>
                  <a:pt x="16972999" y="6494557"/>
                  <a:pt x="16958807" y="6505531"/>
                </a:cubicBezTo>
                <a:cubicBezTo>
                  <a:pt x="16935499" y="6500958"/>
                  <a:pt x="16926375" y="6482365"/>
                  <a:pt x="16927391" y="6443045"/>
                </a:cubicBezTo>
                <a:cubicBezTo>
                  <a:pt x="16896983" y="6461943"/>
                  <a:pt x="16911175" y="6441826"/>
                  <a:pt x="16889891" y="6423842"/>
                </a:cubicBezTo>
                <a:cubicBezTo>
                  <a:pt x="16873671" y="6418355"/>
                  <a:pt x="16878739" y="6476574"/>
                  <a:pt x="16892931" y="6468954"/>
                </a:cubicBezTo>
                <a:cubicBezTo>
                  <a:pt x="16868607" y="6451275"/>
                  <a:pt x="16796643" y="6473830"/>
                  <a:pt x="16760159" y="6502787"/>
                </a:cubicBezTo>
                <a:cubicBezTo>
                  <a:pt x="16796643" y="6470478"/>
                  <a:pt x="16681103" y="6482670"/>
                  <a:pt x="16737861" y="6458590"/>
                </a:cubicBezTo>
                <a:cubicBezTo>
                  <a:pt x="16616239" y="6442130"/>
                  <a:pt x="16558467" y="6452799"/>
                  <a:pt x="16461169" y="6408297"/>
                </a:cubicBezTo>
                <a:cubicBezTo>
                  <a:pt x="16442925" y="6416222"/>
                  <a:pt x="16474343" y="6423537"/>
                  <a:pt x="16456101" y="6441216"/>
                </a:cubicBezTo>
                <a:cubicBezTo>
                  <a:pt x="16414547" y="6408602"/>
                  <a:pt x="16342587" y="6421099"/>
                  <a:pt x="16329411" y="6347030"/>
                </a:cubicBezTo>
                <a:cubicBezTo>
                  <a:pt x="16271639" y="6351603"/>
                  <a:pt x="16244275" y="6353736"/>
                  <a:pt x="16206775" y="6366538"/>
                </a:cubicBezTo>
                <a:cubicBezTo>
                  <a:pt x="16204747" y="6386351"/>
                  <a:pt x="16214883" y="6385436"/>
                  <a:pt x="16222991" y="6387875"/>
                </a:cubicBezTo>
                <a:cubicBezTo>
                  <a:pt x="16202719" y="6425671"/>
                  <a:pt x="16186503" y="6364709"/>
                  <a:pt x="16177383" y="6349164"/>
                </a:cubicBezTo>
                <a:cubicBezTo>
                  <a:pt x="16113531" y="6370501"/>
                  <a:pt x="16056773" y="6341544"/>
                  <a:pt x="16006095" y="6384827"/>
                </a:cubicBezTo>
                <a:cubicBezTo>
                  <a:pt x="16010151" y="6342153"/>
                  <a:pt x="15982785" y="6347945"/>
                  <a:pt x="15973663" y="6322646"/>
                </a:cubicBezTo>
                <a:cubicBezTo>
                  <a:pt x="15966569" y="6333009"/>
                  <a:pt x="15951367" y="6330571"/>
                  <a:pt x="15948327" y="6347030"/>
                </a:cubicBezTo>
                <a:cubicBezTo>
                  <a:pt x="15962515" y="6375378"/>
                  <a:pt x="15973663" y="6329352"/>
                  <a:pt x="15987853" y="6354346"/>
                </a:cubicBezTo>
                <a:cubicBezTo>
                  <a:pt x="15914879" y="6369891"/>
                  <a:pt x="15797311" y="6359528"/>
                  <a:pt x="15748661" y="6432072"/>
                </a:cubicBezTo>
                <a:cubicBezTo>
                  <a:pt x="15721295" y="6424452"/>
                  <a:pt x="15735487" y="6415917"/>
                  <a:pt x="15733459" y="6386960"/>
                </a:cubicBezTo>
                <a:cubicBezTo>
                  <a:pt x="15690891" y="6393361"/>
                  <a:pt x="15691903" y="6442435"/>
                  <a:pt x="15641227" y="6439997"/>
                </a:cubicBezTo>
                <a:cubicBezTo>
                  <a:pt x="15654403" y="6412869"/>
                  <a:pt x="15688863" y="6404029"/>
                  <a:pt x="15697985" y="6370501"/>
                </a:cubicBezTo>
                <a:cubicBezTo>
                  <a:pt x="15659471" y="6370501"/>
                  <a:pt x="15651363" y="6324779"/>
                  <a:pt x="15605755" y="6334838"/>
                </a:cubicBezTo>
                <a:cubicBezTo>
                  <a:pt x="15586499" y="6339715"/>
                  <a:pt x="15618931" y="6363795"/>
                  <a:pt x="15580417" y="6360137"/>
                </a:cubicBezTo>
                <a:cubicBezTo>
                  <a:pt x="15579403" y="6393056"/>
                  <a:pt x="15606767" y="6393361"/>
                  <a:pt x="15601701" y="6432986"/>
                </a:cubicBezTo>
                <a:cubicBezTo>
                  <a:pt x="15585483" y="6417746"/>
                  <a:pt x="15552039" y="6388789"/>
                  <a:pt x="15569267" y="6361356"/>
                </a:cubicBezTo>
                <a:cubicBezTo>
                  <a:pt x="15554065" y="6365929"/>
                  <a:pt x="15541903" y="6359528"/>
                  <a:pt x="15539875" y="6340020"/>
                </a:cubicBezTo>
                <a:cubicBezTo>
                  <a:pt x="15522647" y="6361052"/>
                  <a:pt x="15501363" y="6379340"/>
                  <a:pt x="15475011" y="6391228"/>
                </a:cubicBezTo>
                <a:cubicBezTo>
                  <a:pt x="15485145" y="6419880"/>
                  <a:pt x="15501363" y="6382693"/>
                  <a:pt x="15516565" y="6387875"/>
                </a:cubicBezTo>
                <a:cubicBezTo>
                  <a:pt x="15508455" y="6434510"/>
                  <a:pt x="15442577" y="6429938"/>
                  <a:pt x="15405077" y="6452189"/>
                </a:cubicBezTo>
                <a:cubicBezTo>
                  <a:pt x="15419267" y="6428414"/>
                  <a:pt x="15436495" y="6403725"/>
                  <a:pt x="15462847" y="6392142"/>
                </a:cubicBezTo>
                <a:cubicBezTo>
                  <a:pt x="15445619" y="6370501"/>
                  <a:pt x="15422307" y="6372025"/>
                  <a:pt x="15400009" y="6386960"/>
                </a:cubicBezTo>
                <a:cubicBezTo>
                  <a:pt x="15403051" y="6376902"/>
                  <a:pt x="15406091" y="6367148"/>
                  <a:pt x="15405077" y="6354346"/>
                </a:cubicBezTo>
                <a:cubicBezTo>
                  <a:pt x="15352375" y="6368367"/>
                  <a:pt x="15328049" y="6367148"/>
                  <a:pt x="15272305" y="6387875"/>
                </a:cubicBezTo>
                <a:lnTo>
                  <a:pt x="15242913" y="6357089"/>
                </a:lnTo>
                <a:cubicBezTo>
                  <a:pt x="15216561" y="6375378"/>
                  <a:pt x="15213521" y="6388789"/>
                  <a:pt x="15188183" y="6361356"/>
                </a:cubicBezTo>
                <a:cubicBezTo>
                  <a:pt x="15181087" y="6368672"/>
                  <a:pt x="15173993" y="6372939"/>
                  <a:pt x="15175007" y="6386046"/>
                </a:cubicBezTo>
                <a:cubicBezTo>
                  <a:pt x="15177035" y="6408906"/>
                  <a:pt x="15213521" y="6385131"/>
                  <a:pt x="15218589" y="6400981"/>
                </a:cubicBezTo>
                <a:cubicBezTo>
                  <a:pt x="15216561" y="6420794"/>
                  <a:pt x="15168927" y="6405858"/>
                  <a:pt x="15156763" y="6397019"/>
                </a:cubicBezTo>
                <a:cubicBezTo>
                  <a:pt x="15161831" y="6425671"/>
                  <a:pt x="15116223" y="6407078"/>
                  <a:pt x="15094939" y="6437254"/>
                </a:cubicBezTo>
                <a:cubicBezTo>
                  <a:pt x="14980411" y="6412259"/>
                  <a:pt x="14830409" y="6543327"/>
                  <a:pt x="14710813" y="6494253"/>
                </a:cubicBezTo>
                <a:cubicBezTo>
                  <a:pt x="14691555" y="6502482"/>
                  <a:pt x="14677367" y="6518942"/>
                  <a:pt x="14650003" y="6517723"/>
                </a:cubicBezTo>
                <a:cubicBezTo>
                  <a:pt x="14641895" y="6511931"/>
                  <a:pt x="14635811" y="6496691"/>
                  <a:pt x="14638853" y="6476879"/>
                </a:cubicBezTo>
                <a:cubicBezTo>
                  <a:pt x="14622637" y="6478098"/>
                  <a:pt x="14604393" y="6485718"/>
                  <a:pt x="14599327" y="6469868"/>
                </a:cubicBezTo>
                <a:cubicBezTo>
                  <a:pt x="14588177" y="6473830"/>
                  <a:pt x="14559799" y="6509493"/>
                  <a:pt x="14587163" y="6513760"/>
                </a:cubicBezTo>
                <a:cubicBezTo>
                  <a:pt x="14582095" y="6540279"/>
                  <a:pt x="14540541" y="6504311"/>
                  <a:pt x="14565879" y="6486023"/>
                </a:cubicBezTo>
                <a:cubicBezTo>
                  <a:pt x="14558785" y="6450665"/>
                  <a:pt x="14517231" y="6470173"/>
                  <a:pt x="14489865" y="6468954"/>
                </a:cubicBezTo>
                <a:cubicBezTo>
                  <a:pt x="14484797" y="6505226"/>
                  <a:pt x="14523311" y="6482365"/>
                  <a:pt x="14528379" y="6498215"/>
                </a:cubicBezTo>
                <a:cubicBezTo>
                  <a:pt x="14466555" y="6506445"/>
                  <a:pt x="14443243" y="6505835"/>
                  <a:pt x="14381419" y="6546680"/>
                </a:cubicBezTo>
                <a:cubicBezTo>
                  <a:pt x="14348985" y="6532963"/>
                  <a:pt x="14414863" y="6533878"/>
                  <a:pt x="14413851" y="6521076"/>
                </a:cubicBezTo>
                <a:cubicBezTo>
                  <a:pt x="14389527" y="6467430"/>
                  <a:pt x="14345945" y="6447922"/>
                  <a:pt x="14298309" y="6432072"/>
                </a:cubicBezTo>
                <a:cubicBezTo>
                  <a:pt x="14334795" y="6406163"/>
                  <a:pt x="14374323" y="6475050"/>
                  <a:pt x="14417905" y="6475050"/>
                </a:cubicBezTo>
                <a:cubicBezTo>
                  <a:pt x="14420945" y="6419270"/>
                  <a:pt x="14523311" y="6450055"/>
                  <a:pt x="14578043" y="6452189"/>
                </a:cubicBezTo>
                <a:cubicBezTo>
                  <a:pt x="14586151" y="6448531"/>
                  <a:pt x="14589191" y="6437863"/>
                  <a:pt x="14597299" y="6437254"/>
                </a:cubicBezTo>
                <a:cubicBezTo>
                  <a:pt x="14599327" y="6420794"/>
                  <a:pt x="14588177" y="6418965"/>
                  <a:pt x="14576015" y="6419880"/>
                </a:cubicBezTo>
                <a:cubicBezTo>
                  <a:pt x="14612501" y="6387570"/>
                  <a:pt x="14696623" y="6472002"/>
                  <a:pt x="14708787" y="6382998"/>
                </a:cubicBezTo>
                <a:cubicBezTo>
                  <a:pt x="14684463" y="6358613"/>
                  <a:pt x="14666219" y="6429024"/>
                  <a:pt x="14653043" y="6358308"/>
                </a:cubicBezTo>
                <a:cubicBezTo>
                  <a:pt x="14651015" y="6358308"/>
                  <a:pt x="14647975" y="6361052"/>
                  <a:pt x="14645947" y="6362271"/>
                </a:cubicBezTo>
                <a:cubicBezTo>
                  <a:pt x="14645947" y="6378121"/>
                  <a:pt x="14645947" y="6397019"/>
                  <a:pt x="14624663" y="6397019"/>
                </a:cubicBezTo>
                <a:cubicBezTo>
                  <a:pt x="14619595" y="6387875"/>
                  <a:pt x="14624663" y="6379645"/>
                  <a:pt x="14627703" y="6373854"/>
                </a:cubicBezTo>
                <a:cubicBezTo>
                  <a:pt x="14615543" y="6381169"/>
                  <a:pt x="14604393" y="6385436"/>
                  <a:pt x="14599327" y="6371720"/>
                </a:cubicBezTo>
                <a:cubicBezTo>
                  <a:pt x="14605407" y="6367148"/>
                  <a:pt x="14612501" y="6367148"/>
                  <a:pt x="14619595" y="6363490"/>
                </a:cubicBezTo>
                <a:cubicBezTo>
                  <a:pt x="14609461" y="6356784"/>
                  <a:pt x="14616555" y="6357699"/>
                  <a:pt x="14627703" y="6359528"/>
                </a:cubicBezTo>
                <a:cubicBezTo>
                  <a:pt x="14651015" y="6345811"/>
                  <a:pt x="14675339" y="6333314"/>
                  <a:pt x="14701691" y="6328437"/>
                </a:cubicBezTo>
                <a:cubicBezTo>
                  <a:pt x="14699663" y="6326303"/>
                  <a:pt x="14698651" y="6325084"/>
                  <a:pt x="14694597" y="6322646"/>
                </a:cubicBezTo>
                <a:cubicBezTo>
                  <a:pt x="14726015" y="6287593"/>
                  <a:pt x="14753381" y="6296128"/>
                  <a:pt x="14781759" y="6264123"/>
                </a:cubicBezTo>
                <a:cubicBezTo>
                  <a:pt x="14773651" y="6269000"/>
                  <a:pt x="14769599" y="6256502"/>
                  <a:pt x="14770611" y="6247968"/>
                </a:cubicBezTo>
                <a:cubicBezTo>
                  <a:pt x="14763515" y="6247053"/>
                  <a:pt x="14757435" y="6246444"/>
                  <a:pt x="14749327" y="6246749"/>
                </a:cubicBezTo>
                <a:cubicBezTo>
                  <a:pt x="14750341" y="6248577"/>
                  <a:pt x="14749327" y="6250406"/>
                  <a:pt x="14753381" y="6251930"/>
                </a:cubicBezTo>
                <a:cubicBezTo>
                  <a:pt x="14722975" y="6248882"/>
                  <a:pt x="14662163" y="6229375"/>
                  <a:pt x="14604393" y="6221450"/>
                </a:cubicBezTo>
                <a:cubicBezTo>
                  <a:pt x="14610475" y="6223583"/>
                  <a:pt x="14616555" y="6225717"/>
                  <a:pt x="14619595" y="6232423"/>
                </a:cubicBezTo>
                <a:cubicBezTo>
                  <a:pt x="14612501" y="6264123"/>
                  <a:pt x="14596285" y="6238519"/>
                  <a:pt x="14579055" y="6255893"/>
                </a:cubicBezTo>
                <a:lnTo>
                  <a:pt x="14582095" y="6278449"/>
                </a:lnTo>
                <a:cubicBezTo>
                  <a:pt x="14565879" y="6278449"/>
                  <a:pt x="14576015" y="6238824"/>
                  <a:pt x="14571959" y="6221450"/>
                </a:cubicBezTo>
                <a:cubicBezTo>
                  <a:pt x="14576015" y="6220230"/>
                  <a:pt x="14579055" y="6220840"/>
                  <a:pt x="14582095" y="6220230"/>
                </a:cubicBezTo>
                <a:cubicBezTo>
                  <a:pt x="14549663" y="6217792"/>
                  <a:pt x="14520271" y="6222059"/>
                  <a:pt x="14499999" y="6238519"/>
                </a:cubicBezTo>
                <a:cubicBezTo>
                  <a:pt x="14520271" y="6236690"/>
                  <a:pt x="14538515" y="6238214"/>
                  <a:pt x="14561825" y="6231203"/>
                </a:cubicBezTo>
                <a:cubicBezTo>
                  <a:pt x="14565879" y="6246749"/>
                  <a:pt x="14554731" y="6247663"/>
                  <a:pt x="14554731" y="6260160"/>
                </a:cubicBezTo>
                <a:cubicBezTo>
                  <a:pt x="14521283" y="6260160"/>
                  <a:pt x="14492907" y="6262903"/>
                  <a:pt x="14464527" y="6264123"/>
                </a:cubicBezTo>
                <a:cubicBezTo>
                  <a:pt x="14462499" y="6267780"/>
                  <a:pt x="14461487" y="6271743"/>
                  <a:pt x="14459459" y="6275401"/>
                </a:cubicBezTo>
                <a:cubicBezTo>
                  <a:pt x="14410811" y="6292775"/>
                  <a:pt x="14309459" y="6286983"/>
                  <a:pt x="14263849" y="6319293"/>
                </a:cubicBezTo>
                <a:cubicBezTo>
                  <a:pt x="14253715" y="6313502"/>
                  <a:pt x="14247633" y="6304357"/>
                  <a:pt x="14243579" y="6292775"/>
                </a:cubicBezTo>
                <a:cubicBezTo>
                  <a:pt x="14114861" y="6360137"/>
                  <a:pt x="14016549" y="6278753"/>
                  <a:pt x="13897967" y="6304967"/>
                </a:cubicBezTo>
                <a:cubicBezTo>
                  <a:pt x="13885805" y="6281497"/>
                  <a:pt x="13870603" y="6281802"/>
                  <a:pt x="13850331" y="6283630"/>
                </a:cubicBezTo>
                <a:cubicBezTo>
                  <a:pt x="13851345" y="6290946"/>
                  <a:pt x="13854387" y="6295213"/>
                  <a:pt x="13859453" y="6296737"/>
                </a:cubicBezTo>
                <a:cubicBezTo>
                  <a:pt x="13819927" y="6300700"/>
                  <a:pt x="13774317" y="6299785"/>
                  <a:pt x="13732763" y="6299785"/>
                </a:cubicBezTo>
                <a:cubicBezTo>
                  <a:pt x="13753033" y="6237604"/>
                  <a:pt x="13755059" y="6291555"/>
                  <a:pt x="13778371" y="6257112"/>
                </a:cubicBezTo>
                <a:cubicBezTo>
                  <a:pt x="13765195" y="6258027"/>
                  <a:pt x="13751007" y="6258331"/>
                  <a:pt x="13737831" y="6254978"/>
                </a:cubicBezTo>
                <a:cubicBezTo>
                  <a:pt x="13700331" y="6258636"/>
                  <a:pt x="13663843" y="6258331"/>
                  <a:pt x="13620263" y="6269304"/>
                </a:cubicBezTo>
                <a:cubicBezTo>
                  <a:pt x="13625329" y="6245529"/>
                  <a:pt x="13639519" y="6233337"/>
                  <a:pt x="13664857" y="6231203"/>
                </a:cubicBezTo>
                <a:cubicBezTo>
                  <a:pt x="13645599" y="6225412"/>
                  <a:pt x="13626343" y="6220535"/>
                  <a:pt x="13605059" y="6222059"/>
                </a:cubicBezTo>
                <a:lnTo>
                  <a:pt x="13605059" y="6204685"/>
                </a:lnTo>
                <a:cubicBezTo>
                  <a:pt x="13597963" y="6205600"/>
                  <a:pt x="13592895" y="6204990"/>
                  <a:pt x="13585803" y="6206514"/>
                </a:cubicBezTo>
                <a:cubicBezTo>
                  <a:pt x="13581747" y="6207428"/>
                  <a:pt x="13577695" y="6209257"/>
                  <a:pt x="13575667" y="6208952"/>
                </a:cubicBezTo>
                <a:cubicBezTo>
                  <a:pt x="13547287" y="6216877"/>
                  <a:pt x="13517895" y="6228155"/>
                  <a:pt x="13493571" y="6227241"/>
                </a:cubicBezTo>
                <a:cubicBezTo>
                  <a:pt x="13477355" y="6225412"/>
                  <a:pt x="13464179" y="6196760"/>
                  <a:pt x="13453031" y="6197675"/>
                </a:cubicBezTo>
                <a:cubicBezTo>
                  <a:pt x="13440867" y="6195236"/>
                  <a:pt x="13438841" y="6231203"/>
                  <a:pt x="13438841" y="6231203"/>
                </a:cubicBezTo>
                <a:cubicBezTo>
                  <a:pt x="13412489" y="6233337"/>
                  <a:pt x="13331407" y="6240652"/>
                  <a:pt x="13317219" y="6208952"/>
                </a:cubicBezTo>
                <a:cubicBezTo>
                  <a:pt x="13351679" y="6203161"/>
                  <a:pt x="13399313" y="6212610"/>
                  <a:pt x="13416543" y="6191578"/>
                </a:cubicBezTo>
                <a:cubicBezTo>
                  <a:pt x="13397287" y="6163231"/>
                  <a:pt x="13360799" y="6156830"/>
                  <a:pt x="13334447" y="6141285"/>
                </a:cubicBezTo>
                <a:cubicBezTo>
                  <a:pt x="13321271" y="6146772"/>
                  <a:pt x="13306069" y="6153782"/>
                  <a:pt x="13296947" y="6154697"/>
                </a:cubicBezTo>
                <a:cubicBezTo>
                  <a:pt x="13269583" y="6154697"/>
                  <a:pt x="13234109" y="6106842"/>
                  <a:pt x="13209783" y="6159878"/>
                </a:cubicBezTo>
                <a:cubicBezTo>
                  <a:pt x="13175325" y="6101050"/>
                  <a:pt x="13129715" y="6157135"/>
                  <a:pt x="13069919" y="6162926"/>
                </a:cubicBezTo>
                <a:cubicBezTo>
                  <a:pt x="13062823" y="6165975"/>
                  <a:pt x="13063837" y="6180910"/>
                  <a:pt x="13063837" y="6189445"/>
                </a:cubicBezTo>
                <a:cubicBezTo>
                  <a:pt x="12983769" y="6165975"/>
                  <a:pt x="12930051" y="6206514"/>
                  <a:pt x="12874307" y="6224193"/>
                </a:cubicBezTo>
                <a:cubicBezTo>
                  <a:pt x="12849983" y="6224193"/>
                  <a:pt x="12839847" y="6206819"/>
                  <a:pt x="12829713" y="6183349"/>
                </a:cubicBezTo>
                <a:cubicBezTo>
                  <a:pt x="12794239" y="6177252"/>
                  <a:pt x="12795253" y="6210172"/>
                  <a:pt x="12766875" y="6216268"/>
                </a:cubicBezTo>
                <a:cubicBezTo>
                  <a:pt x="12769915" y="6175119"/>
                  <a:pt x="12707077" y="6224193"/>
                  <a:pt x="12710117" y="6183349"/>
                </a:cubicBezTo>
                <a:cubicBezTo>
                  <a:pt x="12685793" y="6218402"/>
                  <a:pt x="12641199" y="6207733"/>
                  <a:pt x="12612819" y="6201942"/>
                </a:cubicBezTo>
                <a:cubicBezTo>
                  <a:pt x="12631063" y="6204685"/>
                  <a:pt x="12577347" y="6179996"/>
                  <a:pt x="12560115" y="6179996"/>
                </a:cubicBezTo>
                <a:cubicBezTo>
                  <a:pt x="12538831" y="6179996"/>
                  <a:pt x="12525655" y="6198894"/>
                  <a:pt x="12505385" y="6201942"/>
                </a:cubicBezTo>
                <a:cubicBezTo>
                  <a:pt x="12484101" y="6204685"/>
                  <a:pt x="12456735" y="6175119"/>
                  <a:pt x="12435451" y="6172071"/>
                </a:cubicBezTo>
                <a:cubicBezTo>
                  <a:pt x="12400993" y="6169327"/>
                  <a:pt x="12330047" y="6160488"/>
                  <a:pt x="12270247" y="6178167"/>
                </a:cubicBezTo>
                <a:cubicBezTo>
                  <a:pt x="12260113" y="6157440"/>
                  <a:pt x="12257071" y="6163536"/>
                  <a:pt x="12260113" y="6133970"/>
                </a:cubicBezTo>
                <a:cubicBezTo>
                  <a:pt x="12211463" y="6204380"/>
                  <a:pt x="12173963" y="6130922"/>
                  <a:pt x="12121259" y="6145552"/>
                </a:cubicBezTo>
                <a:cubicBezTo>
                  <a:pt x="12128355" y="6169023"/>
                  <a:pt x="12151667" y="6166279"/>
                  <a:pt x="12151667" y="6195541"/>
                </a:cubicBezTo>
                <a:cubicBezTo>
                  <a:pt x="12127341" y="6127874"/>
                  <a:pt x="12022947" y="6187006"/>
                  <a:pt x="11967203" y="6175424"/>
                </a:cubicBezTo>
                <a:cubicBezTo>
                  <a:pt x="11971259" y="6216268"/>
                  <a:pt x="12030043" y="6180301"/>
                  <a:pt x="12027003" y="6233337"/>
                </a:cubicBezTo>
                <a:cubicBezTo>
                  <a:pt x="12051327" y="6180301"/>
                  <a:pt x="12096935" y="6224498"/>
                  <a:pt x="12138491" y="6203771"/>
                </a:cubicBezTo>
                <a:cubicBezTo>
                  <a:pt x="12030043" y="6265647"/>
                  <a:pt x="11873959" y="6274181"/>
                  <a:pt x="11789839" y="6294908"/>
                </a:cubicBezTo>
                <a:cubicBezTo>
                  <a:pt x="11824299" y="6371110"/>
                  <a:pt x="11960111" y="6262903"/>
                  <a:pt x="11995583" y="6347945"/>
                </a:cubicBezTo>
                <a:cubicBezTo>
                  <a:pt x="12040179" y="6324475"/>
                  <a:pt x="12048287" y="6330571"/>
                  <a:pt x="12079705" y="6307101"/>
                </a:cubicBezTo>
                <a:cubicBezTo>
                  <a:pt x="12072611" y="6330571"/>
                  <a:pt x="12075651" y="6347640"/>
                  <a:pt x="12096935" y="6359528"/>
                </a:cubicBezTo>
                <a:cubicBezTo>
                  <a:pt x="12134435" y="6289117"/>
                  <a:pt x="12236803" y="6361966"/>
                  <a:pt x="12257071" y="6291555"/>
                </a:cubicBezTo>
                <a:cubicBezTo>
                  <a:pt x="12274303" y="6338496"/>
                  <a:pt x="12305721" y="6295213"/>
                  <a:pt x="12327005" y="6303748"/>
                </a:cubicBezTo>
                <a:cubicBezTo>
                  <a:pt x="12327005" y="6318683"/>
                  <a:pt x="12305721" y="6309844"/>
                  <a:pt x="12305721" y="6324475"/>
                </a:cubicBezTo>
                <a:cubicBezTo>
                  <a:pt x="12311803" y="6371415"/>
                  <a:pt x="12407075" y="6327523"/>
                  <a:pt x="12396939" y="6307101"/>
                </a:cubicBezTo>
                <a:cubicBezTo>
                  <a:pt x="12431399" y="6354041"/>
                  <a:pt x="12480047" y="6310149"/>
                  <a:pt x="12532751" y="6289727"/>
                </a:cubicBezTo>
                <a:cubicBezTo>
                  <a:pt x="12564171" y="6318988"/>
                  <a:pt x="12692887" y="6339105"/>
                  <a:pt x="12721267" y="6280582"/>
                </a:cubicBezTo>
                <a:cubicBezTo>
                  <a:pt x="12734443" y="6283326"/>
                  <a:pt x="12738495" y="6294908"/>
                  <a:pt x="12738495" y="6315330"/>
                </a:cubicBezTo>
                <a:cubicBezTo>
                  <a:pt x="12811471" y="6303748"/>
                  <a:pt x="12858091" y="6286069"/>
                  <a:pt x="12938159" y="6315330"/>
                </a:cubicBezTo>
                <a:cubicBezTo>
                  <a:pt x="12871267" y="6344897"/>
                  <a:pt x="12815523" y="6309539"/>
                  <a:pt x="12777011" y="6365319"/>
                </a:cubicBezTo>
                <a:cubicBezTo>
                  <a:pt x="12781063" y="6374158"/>
                  <a:pt x="12791199" y="6371110"/>
                  <a:pt x="12791199" y="6388789"/>
                </a:cubicBezTo>
                <a:cubicBezTo>
                  <a:pt x="12819579" y="6382998"/>
                  <a:pt x="12818563" y="6380559"/>
                  <a:pt x="12839847" y="6395190"/>
                </a:cubicBezTo>
                <a:cubicBezTo>
                  <a:pt x="12864173" y="6371720"/>
                  <a:pt x="12906741" y="6351298"/>
                  <a:pt x="12931065" y="6377816"/>
                </a:cubicBezTo>
                <a:cubicBezTo>
                  <a:pt x="12951335" y="6333619"/>
                  <a:pt x="12993903" y="6354346"/>
                  <a:pt x="13021269" y="6310149"/>
                </a:cubicBezTo>
                <a:cubicBezTo>
                  <a:pt x="12989851" y="6345506"/>
                  <a:pt x="13035459" y="6336057"/>
                  <a:pt x="13056743" y="6341849"/>
                </a:cubicBezTo>
                <a:cubicBezTo>
                  <a:pt x="12945255" y="6406468"/>
                  <a:pt x="12818563" y="6391837"/>
                  <a:pt x="12728361" y="6430243"/>
                </a:cubicBezTo>
                <a:cubicBezTo>
                  <a:pt x="12714171" y="6421404"/>
                  <a:pt x="12682751" y="6382998"/>
                  <a:pt x="12672617" y="6426890"/>
                </a:cubicBezTo>
                <a:cubicBezTo>
                  <a:pt x="12655387" y="6418051"/>
                  <a:pt x="12647279" y="6391837"/>
                  <a:pt x="12627007" y="6386046"/>
                </a:cubicBezTo>
                <a:cubicBezTo>
                  <a:pt x="12637143" y="6400677"/>
                  <a:pt x="12619915" y="6401591"/>
                  <a:pt x="12601671" y="6425061"/>
                </a:cubicBezTo>
                <a:cubicBezTo>
                  <a:pt x="12588495" y="6425061"/>
                  <a:pt x="12596603" y="6395495"/>
                  <a:pt x="12578359" y="6398238"/>
                </a:cubicBezTo>
                <a:cubicBezTo>
                  <a:pt x="12550995" y="6395495"/>
                  <a:pt x="12568223" y="6441826"/>
                  <a:pt x="12539845" y="6436034"/>
                </a:cubicBezTo>
                <a:cubicBezTo>
                  <a:pt x="12539845" y="6421404"/>
                  <a:pt x="12532751" y="6421708"/>
                  <a:pt x="12522615" y="6421708"/>
                </a:cubicBezTo>
                <a:cubicBezTo>
                  <a:pt x="12466871" y="6486328"/>
                  <a:pt x="12337141" y="6424452"/>
                  <a:pt x="12285451" y="6456761"/>
                </a:cubicBezTo>
                <a:cubicBezTo>
                  <a:pt x="12225653" y="6418660"/>
                  <a:pt x="12166869" y="6482975"/>
                  <a:pt x="12079705" y="6456761"/>
                </a:cubicBezTo>
                <a:cubicBezTo>
                  <a:pt x="12048287" y="6480231"/>
                  <a:pt x="11991529" y="6500958"/>
                  <a:pt x="11981395" y="6465905"/>
                </a:cubicBezTo>
                <a:cubicBezTo>
                  <a:pt x="11967203" y="6471697"/>
                  <a:pt x="11960111" y="6485718"/>
                  <a:pt x="11945919" y="6494253"/>
                </a:cubicBezTo>
                <a:cubicBezTo>
                  <a:pt x="11949975" y="6503092"/>
                  <a:pt x="11964163" y="6500044"/>
                  <a:pt x="11960111" y="6517723"/>
                </a:cubicBezTo>
                <a:cubicBezTo>
                  <a:pt x="11949975" y="6485413"/>
                  <a:pt x="11932745" y="6515894"/>
                  <a:pt x="11911461" y="6515894"/>
                </a:cubicBezTo>
                <a:cubicBezTo>
                  <a:pt x="11831391" y="6512846"/>
                  <a:pt x="11708755" y="6515589"/>
                  <a:pt x="11614499" y="6512541"/>
                </a:cubicBezTo>
                <a:cubicBezTo>
                  <a:pt x="11614499" y="6480231"/>
                  <a:pt x="11625647" y="6489376"/>
                  <a:pt x="11642877" y="6492424"/>
                </a:cubicBezTo>
                <a:cubicBezTo>
                  <a:pt x="11639835" y="6483584"/>
                  <a:pt x="11642877" y="6476574"/>
                  <a:pt x="11649971" y="6473830"/>
                </a:cubicBezTo>
                <a:cubicBezTo>
                  <a:pt x="11645917" y="6461943"/>
                  <a:pt x="11635783" y="6468039"/>
                  <a:pt x="11635783" y="6476879"/>
                </a:cubicBezTo>
                <a:cubicBezTo>
                  <a:pt x="11615511" y="6468039"/>
                  <a:pt x="11642877" y="6451275"/>
                  <a:pt x="11624633" y="6442435"/>
                </a:cubicBezTo>
                <a:cubicBezTo>
                  <a:pt x="11583079" y="6527477"/>
                  <a:pt x="11506051" y="6450665"/>
                  <a:pt x="11443213" y="6456761"/>
                </a:cubicBezTo>
                <a:cubicBezTo>
                  <a:pt x="11440171" y="6462553"/>
                  <a:pt x="11454361" y="6465601"/>
                  <a:pt x="11458415" y="6462553"/>
                </a:cubicBezTo>
                <a:cubicBezTo>
                  <a:pt x="11456387" y="6463772"/>
                  <a:pt x="11454361" y="6463467"/>
                  <a:pt x="11452335" y="6464686"/>
                </a:cubicBezTo>
                <a:cubicBezTo>
                  <a:pt x="11452335" y="6492729"/>
                  <a:pt x="11440171" y="6505531"/>
                  <a:pt x="11411793" y="6505531"/>
                </a:cubicBezTo>
                <a:cubicBezTo>
                  <a:pt x="11409767" y="6500958"/>
                  <a:pt x="11409767" y="6490595"/>
                  <a:pt x="11407739" y="6483280"/>
                </a:cubicBezTo>
                <a:cubicBezTo>
                  <a:pt x="11344901" y="6511017"/>
                  <a:pt x="11274968" y="6521685"/>
                  <a:pt x="11245575" y="6489376"/>
                </a:cubicBezTo>
                <a:cubicBezTo>
                  <a:pt x="11224291" y="6489376"/>
                  <a:pt x="11244562" y="6533268"/>
                  <a:pt x="11220237" y="6527477"/>
                </a:cubicBezTo>
                <a:cubicBezTo>
                  <a:pt x="11241521" y="6497910"/>
                  <a:pt x="11192872" y="6512236"/>
                  <a:pt x="11195913" y="6476879"/>
                </a:cubicBezTo>
                <a:cubicBezTo>
                  <a:pt x="11179696" y="6493033"/>
                  <a:pt x="11161453" y="6488766"/>
                  <a:pt x="11148277" y="6468954"/>
                </a:cubicBezTo>
                <a:cubicBezTo>
                  <a:pt x="11163480" y="6449751"/>
                  <a:pt x="11129020" y="6435730"/>
                  <a:pt x="11122939" y="6430243"/>
                </a:cubicBezTo>
                <a:cubicBezTo>
                  <a:pt x="11104696" y="6462248"/>
                  <a:pt x="11080371" y="6464991"/>
                  <a:pt x="11053006" y="6471087"/>
                </a:cubicBezTo>
                <a:cubicBezTo>
                  <a:pt x="11056047" y="6450360"/>
                  <a:pt x="11070236" y="6447617"/>
                  <a:pt x="11080371" y="6459505"/>
                </a:cubicBezTo>
                <a:cubicBezTo>
                  <a:pt x="11084425" y="6432986"/>
                  <a:pt x="11094560" y="6424147"/>
                  <a:pt x="11077331" y="6388789"/>
                </a:cubicBezTo>
                <a:cubicBezTo>
                  <a:pt x="11063141" y="6426890"/>
                  <a:pt x="11056047" y="6374768"/>
                  <a:pt x="11027668" y="6400981"/>
                </a:cubicBezTo>
                <a:cubicBezTo>
                  <a:pt x="11027668" y="6392447"/>
                  <a:pt x="11028681" y="6386046"/>
                  <a:pt x="11022600" y="6386046"/>
                </a:cubicBezTo>
                <a:cubicBezTo>
                  <a:pt x="11035776" y="6344897"/>
                  <a:pt x="11035776" y="6309844"/>
                  <a:pt x="11060101" y="6301004"/>
                </a:cubicBezTo>
                <a:cubicBezTo>
                  <a:pt x="11053006" y="6295213"/>
                  <a:pt x="11053006" y="6283935"/>
                  <a:pt x="11053006" y="6269304"/>
                </a:cubicBezTo>
                <a:cubicBezTo>
                  <a:pt x="11038817" y="6269304"/>
                  <a:pt x="11035776" y="6280582"/>
                  <a:pt x="11025641" y="6280582"/>
                </a:cubicBezTo>
                <a:cubicBezTo>
                  <a:pt x="11025641" y="6257112"/>
                  <a:pt x="11011451" y="6251016"/>
                  <a:pt x="10993208" y="6253759"/>
                </a:cubicBezTo>
                <a:cubicBezTo>
                  <a:pt x="11014492" y="6233337"/>
                  <a:pt x="11004357" y="6203771"/>
                  <a:pt x="10990167" y="6183349"/>
                </a:cubicBezTo>
                <a:cubicBezTo>
                  <a:pt x="11001316" y="6194931"/>
                  <a:pt x="11007397" y="6192188"/>
                  <a:pt x="11018546" y="6183349"/>
                </a:cubicBezTo>
                <a:cubicBezTo>
                  <a:pt x="11000303" y="6159878"/>
                  <a:pt x="11014492" y="6122387"/>
                  <a:pt x="11034763" y="6110500"/>
                </a:cubicBezTo>
                <a:cubicBezTo>
                  <a:pt x="11028681" y="6087029"/>
                  <a:pt x="11021587" y="6121473"/>
                  <a:pt x="11000303" y="6112633"/>
                </a:cubicBezTo>
                <a:lnTo>
                  <a:pt x="11000303" y="6051367"/>
                </a:lnTo>
                <a:cubicBezTo>
                  <a:pt x="11028681" y="6063254"/>
                  <a:pt x="11024627" y="6030335"/>
                  <a:pt x="11063141" y="6045271"/>
                </a:cubicBezTo>
                <a:cubicBezTo>
                  <a:pt x="11070236" y="6027592"/>
                  <a:pt x="11077331" y="6007779"/>
                  <a:pt x="11087466" y="5993148"/>
                </a:cubicBezTo>
                <a:cubicBezTo>
                  <a:pt x="11101655" y="6007779"/>
                  <a:pt x="11104696" y="5992844"/>
                  <a:pt x="11122939" y="5990100"/>
                </a:cubicBezTo>
                <a:cubicBezTo>
                  <a:pt x="11125980" y="6016314"/>
                  <a:pt x="11171588" y="6009913"/>
                  <a:pt x="11181723" y="6001073"/>
                </a:cubicBezTo>
                <a:cubicBezTo>
                  <a:pt x="11174629" y="5989186"/>
                  <a:pt x="11168548" y="5974860"/>
                  <a:pt x="11151318" y="5977603"/>
                </a:cubicBezTo>
                <a:cubicBezTo>
                  <a:pt x="11171588" y="5933711"/>
                  <a:pt x="11147264" y="5921823"/>
                  <a:pt x="11111790" y="5910241"/>
                </a:cubicBezTo>
                <a:cubicBezTo>
                  <a:pt x="11101655" y="5919080"/>
                  <a:pt x="11098615" y="5934321"/>
                  <a:pt x="11094560" y="5948951"/>
                </a:cubicBezTo>
                <a:cubicBezTo>
                  <a:pt x="11077331" y="5881589"/>
                  <a:pt x="11018546" y="5928529"/>
                  <a:pt x="10997262" y="5884332"/>
                </a:cubicBezTo>
                <a:cubicBezTo>
                  <a:pt x="10980032" y="5905059"/>
                  <a:pt x="10951654" y="5963277"/>
                  <a:pt x="10986113" y="5963277"/>
                </a:cubicBezTo>
                <a:cubicBezTo>
                  <a:pt x="10986113" y="5995587"/>
                  <a:pt x="10944559" y="5978213"/>
                  <a:pt x="10930370" y="5969373"/>
                </a:cubicBezTo>
                <a:cubicBezTo>
                  <a:pt x="10924288" y="5942855"/>
                  <a:pt x="10954694" y="5954133"/>
                  <a:pt x="10958748" y="5939502"/>
                </a:cubicBezTo>
                <a:cubicBezTo>
                  <a:pt x="10954694" y="5916032"/>
                  <a:pt x="10920234" y="5910546"/>
                  <a:pt x="10948613" y="5898658"/>
                </a:cubicBezTo>
                <a:cubicBezTo>
                  <a:pt x="10937464" y="5889819"/>
                  <a:pt x="10927329" y="5875188"/>
                  <a:pt x="10914153" y="5875188"/>
                </a:cubicBezTo>
                <a:cubicBezTo>
                  <a:pt x="10917194" y="5866348"/>
                  <a:pt x="10921248" y="5857814"/>
                  <a:pt x="10914153" y="5857814"/>
                </a:cubicBezTo>
                <a:cubicBezTo>
                  <a:pt x="10921248" y="5843183"/>
                  <a:pt x="10958748" y="5822761"/>
                  <a:pt x="10944559" y="5810873"/>
                </a:cubicBezTo>
                <a:cubicBezTo>
                  <a:pt x="10975978" y="5787403"/>
                  <a:pt x="11004357" y="5811178"/>
                  <a:pt x="11042871" y="5793499"/>
                </a:cubicBezTo>
                <a:cubicBezTo>
                  <a:pt x="11038817" y="5764238"/>
                  <a:pt x="11014492" y="5781307"/>
                  <a:pt x="11000303" y="5787098"/>
                </a:cubicBezTo>
                <a:cubicBezTo>
                  <a:pt x="11004357" y="5769115"/>
                  <a:pt x="10999289" y="5762714"/>
                  <a:pt x="10993208" y="5756618"/>
                </a:cubicBezTo>
                <a:cubicBezTo>
                  <a:pt x="10953681" y="5762409"/>
                  <a:pt x="10913140" y="5765457"/>
                  <a:pt x="10873612" y="5770944"/>
                </a:cubicBezTo>
                <a:cubicBezTo>
                  <a:pt x="10872599" y="5773077"/>
                  <a:pt x="10869558" y="5771858"/>
                  <a:pt x="10869558" y="5774906"/>
                </a:cubicBezTo>
                <a:cubicBezTo>
                  <a:pt x="10863477" y="5774601"/>
                  <a:pt x="10858409" y="5772468"/>
                  <a:pt x="10853342" y="5772163"/>
                </a:cubicBezTo>
                <a:cubicBezTo>
                  <a:pt x="10799625" y="5778564"/>
                  <a:pt x="10745908" y="5785270"/>
                  <a:pt x="10686110" y="5781917"/>
                </a:cubicBezTo>
                <a:cubicBezTo>
                  <a:pt x="10674962" y="5789537"/>
                  <a:pt x="10688137" y="5802339"/>
                  <a:pt x="10700300" y="5804472"/>
                </a:cubicBezTo>
                <a:cubicBezTo>
                  <a:pt x="10668880" y="5803863"/>
                  <a:pt x="10554352" y="5727356"/>
                  <a:pt x="10517865" y="5808435"/>
                </a:cubicBezTo>
                <a:cubicBezTo>
                  <a:pt x="10520906" y="5795328"/>
                  <a:pt x="10532055" y="5791061"/>
                  <a:pt x="10531041" y="5774906"/>
                </a:cubicBezTo>
                <a:cubicBezTo>
                  <a:pt x="10500636" y="5783745"/>
                  <a:pt x="10507730" y="5829162"/>
                  <a:pt x="10473270" y="5835258"/>
                </a:cubicBezTo>
                <a:cubicBezTo>
                  <a:pt x="10468203" y="5812702"/>
                  <a:pt x="10478338" y="5805387"/>
                  <a:pt x="10477324" y="5792280"/>
                </a:cubicBezTo>
                <a:cubicBezTo>
                  <a:pt x="10412459" y="5758142"/>
                  <a:pt x="10363810" y="5830381"/>
                  <a:pt x="10326309" y="5794414"/>
                </a:cubicBezTo>
                <a:cubicBezTo>
                  <a:pt x="10308066" y="5802339"/>
                  <a:pt x="10306039" y="5822456"/>
                  <a:pt x="10282728" y="5820932"/>
                </a:cubicBezTo>
                <a:cubicBezTo>
                  <a:pt x="10274620" y="5863910"/>
                  <a:pt x="10311107" y="5837696"/>
                  <a:pt x="10306039" y="5873969"/>
                </a:cubicBezTo>
                <a:cubicBezTo>
                  <a:pt x="10293877" y="5865129"/>
                  <a:pt x="10280701" y="5859947"/>
                  <a:pt x="10258403" y="5868177"/>
                </a:cubicBezTo>
                <a:cubicBezTo>
                  <a:pt x="10265498" y="5857814"/>
                  <a:pt x="10263471" y="5835258"/>
                  <a:pt x="10275633" y="5834344"/>
                </a:cubicBezTo>
                <a:cubicBezTo>
                  <a:pt x="10269552" y="5812093"/>
                  <a:pt x="10253336" y="5852327"/>
                  <a:pt x="10246241" y="5813617"/>
                </a:cubicBezTo>
                <a:cubicBezTo>
                  <a:pt x="10232052" y="5831296"/>
                  <a:pt x="10209754" y="5836477"/>
                  <a:pt x="10203673" y="5859643"/>
                </a:cubicBezTo>
                <a:cubicBezTo>
                  <a:pt x="10191511" y="5857509"/>
                  <a:pt x="10193538" y="5834344"/>
                  <a:pt x="10192524" y="5818189"/>
                </a:cubicBezTo>
                <a:cubicBezTo>
                  <a:pt x="10079010" y="5807521"/>
                  <a:pt x="9996914" y="5846536"/>
                  <a:pt x="9887454" y="5881284"/>
                </a:cubicBezTo>
                <a:cubicBezTo>
                  <a:pt x="9859075" y="5821237"/>
                  <a:pt x="9757723" y="5820018"/>
                  <a:pt x="9693871" y="5844707"/>
                </a:cubicBezTo>
                <a:cubicBezTo>
                  <a:pt x="9717182" y="5800510"/>
                  <a:pt x="9634073" y="5825809"/>
                  <a:pt x="9619883" y="5797462"/>
                </a:cubicBezTo>
                <a:cubicBezTo>
                  <a:pt x="9612789" y="5801424"/>
                  <a:pt x="9609748" y="5809045"/>
                  <a:pt x="9601640" y="5809654"/>
                </a:cubicBezTo>
                <a:cubicBezTo>
                  <a:pt x="9593532" y="5852937"/>
                  <a:pt x="9625965" y="5830076"/>
                  <a:pt x="9624951" y="5862996"/>
                </a:cubicBezTo>
                <a:cubicBezTo>
                  <a:pt x="9589478" y="5852632"/>
                  <a:pt x="9564140" y="5825504"/>
                  <a:pt x="9546910" y="5794414"/>
                </a:cubicBezTo>
                <a:cubicBezTo>
                  <a:pt x="9576302" y="5830991"/>
                  <a:pt x="9561099" y="5786184"/>
                  <a:pt x="9607721" y="5789232"/>
                </a:cubicBezTo>
                <a:cubicBezTo>
                  <a:pt x="9582383" y="5761799"/>
                  <a:pt x="9538801" y="5795023"/>
                  <a:pt x="9507382" y="5797462"/>
                </a:cubicBezTo>
                <a:cubicBezTo>
                  <a:pt x="9510423" y="5826723"/>
                  <a:pt x="9528666" y="5824285"/>
                  <a:pt x="9548937" y="5826114"/>
                </a:cubicBezTo>
                <a:cubicBezTo>
                  <a:pt x="9509409" y="5816055"/>
                  <a:pt x="9369543" y="5870006"/>
                  <a:pt x="9338124" y="5813617"/>
                </a:cubicBezTo>
                <a:cubicBezTo>
                  <a:pt x="9305691" y="5845621"/>
                  <a:pt x="9356367" y="5848060"/>
                  <a:pt x="9327989" y="5889514"/>
                </a:cubicBezTo>
                <a:cubicBezTo>
                  <a:pt x="9384746" y="5872140"/>
                  <a:pt x="9468868" y="5846231"/>
                  <a:pt x="9520558" y="5917251"/>
                </a:cubicBezTo>
                <a:cubicBezTo>
                  <a:pt x="9477990" y="5910850"/>
                  <a:pt x="9463801" y="5934625"/>
                  <a:pt x="9462787" y="5964192"/>
                </a:cubicBezTo>
                <a:cubicBezTo>
                  <a:pt x="9420219" y="5967545"/>
                  <a:pt x="9370557" y="5980651"/>
                  <a:pt x="9349273" y="5952914"/>
                </a:cubicBezTo>
                <a:cubicBezTo>
                  <a:pt x="9334070" y="5963887"/>
                  <a:pt x="9311772" y="5972726"/>
                  <a:pt x="9301637" y="5990100"/>
                </a:cubicBezTo>
                <a:cubicBezTo>
                  <a:pt x="9203325" y="5974860"/>
                  <a:pt x="9107040" y="6044051"/>
                  <a:pt x="9036094" y="5971202"/>
                </a:cubicBezTo>
                <a:cubicBezTo>
                  <a:pt x="9062445" y="5966021"/>
                  <a:pt x="9062445" y="6008389"/>
                  <a:pt x="9079675" y="5977603"/>
                </a:cubicBezTo>
                <a:cubicBezTo>
                  <a:pt x="9058391" y="5953219"/>
                  <a:pt x="9040148" y="5968154"/>
                  <a:pt x="9008729" y="5973641"/>
                </a:cubicBezTo>
                <a:cubicBezTo>
                  <a:pt x="9006702" y="5987052"/>
                  <a:pt x="9010756" y="5993148"/>
                  <a:pt x="9017850" y="5995892"/>
                </a:cubicBezTo>
                <a:cubicBezTo>
                  <a:pt x="8956025" y="5994368"/>
                  <a:pt x="8838457" y="6078800"/>
                  <a:pt x="8775618" y="6018448"/>
                </a:cubicBezTo>
                <a:cubicBezTo>
                  <a:pt x="8730010" y="6074532"/>
                  <a:pt x="8612441" y="6004731"/>
                  <a:pt x="8583049" y="6082152"/>
                </a:cubicBezTo>
                <a:cubicBezTo>
                  <a:pt x="8565819" y="6057158"/>
                  <a:pt x="8555683" y="6035517"/>
                  <a:pt x="8512102" y="6022410"/>
                </a:cubicBezTo>
                <a:cubicBezTo>
                  <a:pt x="8518183" y="6048014"/>
                  <a:pt x="8489804" y="6080324"/>
                  <a:pt x="8477642" y="6025763"/>
                </a:cubicBezTo>
                <a:cubicBezTo>
                  <a:pt x="8335749" y="6095564"/>
                  <a:pt x="8131017" y="6013875"/>
                  <a:pt x="8016489" y="6137323"/>
                </a:cubicBezTo>
                <a:cubicBezTo>
                  <a:pt x="7997232" y="6135494"/>
                  <a:pt x="7995205" y="6109585"/>
                  <a:pt x="7980002" y="6107451"/>
                </a:cubicBezTo>
                <a:cubicBezTo>
                  <a:pt x="7976961" y="6127264"/>
                  <a:pt x="7988110" y="6128788"/>
                  <a:pt x="7990137" y="6148296"/>
                </a:cubicBezTo>
                <a:cubicBezTo>
                  <a:pt x="7959731" y="6108366"/>
                  <a:pt x="7935407" y="6139761"/>
                  <a:pt x="7914123" y="6121777"/>
                </a:cubicBezTo>
                <a:cubicBezTo>
                  <a:pt x="7914123" y="6121777"/>
                  <a:pt x="7965813" y="6082152"/>
                  <a:pt x="7911083" y="6080019"/>
                </a:cubicBezTo>
                <a:cubicBezTo>
                  <a:pt x="7929326" y="6062340"/>
                  <a:pt x="7964799" y="6114462"/>
                  <a:pt x="8013448" y="6091297"/>
                </a:cubicBezTo>
                <a:cubicBezTo>
                  <a:pt x="8000273" y="6075751"/>
                  <a:pt x="7972907" y="6084286"/>
                  <a:pt x="7956691" y="6075751"/>
                </a:cubicBezTo>
                <a:cubicBezTo>
                  <a:pt x="7962772" y="6045880"/>
                  <a:pt x="7996219" y="6076056"/>
                  <a:pt x="8011421" y="6071789"/>
                </a:cubicBezTo>
                <a:cubicBezTo>
                  <a:pt x="7985069" y="6037955"/>
                  <a:pt x="7927299" y="6046185"/>
                  <a:pt x="7880677" y="6040089"/>
                </a:cubicBezTo>
                <a:cubicBezTo>
                  <a:pt x="8078314" y="5994977"/>
                  <a:pt x="8321559" y="6070265"/>
                  <a:pt x="8519197" y="5966630"/>
                </a:cubicBezTo>
                <a:cubicBezTo>
                  <a:pt x="8546562" y="5970898"/>
                  <a:pt x="8560751" y="5996197"/>
                  <a:pt x="8584062" y="6004122"/>
                </a:cubicBezTo>
                <a:cubicBezTo>
                  <a:pt x="8603319" y="5999549"/>
                  <a:pt x="8588116" y="5960839"/>
                  <a:pt x="8616495" y="5968459"/>
                </a:cubicBezTo>
                <a:cubicBezTo>
                  <a:pt x="8632711" y="6035822"/>
                  <a:pt x="8682374" y="5917556"/>
                  <a:pt x="8685414" y="5995892"/>
                </a:cubicBezTo>
                <a:cubicBezTo>
                  <a:pt x="8701631" y="5962058"/>
                  <a:pt x="8731023" y="5943465"/>
                  <a:pt x="8741158" y="5926396"/>
                </a:cubicBezTo>
                <a:cubicBezTo>
                  <a:pt x="8763456" y="5921519"/>
                  <a:pt x="8770550" y="5940722"/>
                  <a:pt x="8778659" y="5952914"/>
                </a:cubicBezTo>
                <a:cubicBezTo>
                  <a:pt x="8758388" y="5892562"/>
                  <a:pt x="8939809" y="5930053"/>
                  <a:pt x="8948931" y="5893476"/>
                </a:cubicBezTo>
                <a:cubicBezTo>
                  <a:pt x="8985418" y="5913594"/>
                  <a:pt x="9037107" y="5896220"/>
                  <a:pt x="9097919" y="5878541"/>
                </a:cubicBezTo>
                <a:cubicBezTo>
                  <a:pt x="9080689" y="5811178"/>
                  <a:pt x="8976296" y="5848670"/>
                  <a:pt x="8955012" y="5873359"/>
                </a:cubicBezTo>
                <a:cubicBezTo>
                  <a:pt x="8897241" y="5828857"/>
                  <a:pt x="8817173" y="5854766"/>
                  <a:pt x="8778659" y="5857814"/>
                </a:cubicBezTo>
                <a:cubicBezTo>
                  <a:pt x="8768523" y="5822761"/>
                  <a:pt x="8808051" y="5838611"/>
                  <a:pt x="8801970" y="5809654"/>
                </a:cubicBezTo>
                <a:cubicBezTo>
                  <a:pt x="8797916" y="5803558"/>
                  <a:pt x="8792848" y="5794109"/>
                  <a:pt x="8791834" y="5777954"/>
                </a:cubicBezTo>
                <a:cubicBezTo>
                  <a:pt x="8750280" y="5788013"/>
                  <a:pt x="8695550" y="5783441"/>
                  <a:pt x="8686428" y="5823371"/>
                </a:cubicBezTo>
                <a:cubicBezTo>
                  <a:pt x="8589130" y="5808130"/>
                  <a:pt x="8525278" y="5838306"/>
                  <a:pt x="8426966" y="5770944"/>
                </a:cubicBezTo>
                <a:cubicBezTo>
                  <a:pt x="8400614" y="5779478"/>
                  <a:pt x="8390479" y="5806911"/>
                  <a:pt x="8346897" y="5800510"/>
                </a:cubicBezTo>
                <a:cubicBezTo>
                  <a:pt x="8319533" y="5789842"/>
                  <a:pt x="8373249" y="5785270"/>
                  <a:pt x="8384398" y="5784355"/>
                </a:cubicBezTo>
                <a:cubicBezTo>
                  <a:pt x="8340817" y="5761799"/>
                  <a:pt x="8293181" y="5755398"/>
                  <a:pt x="8229329" y="5780088"/>
                </a:cubicBezTo>
                <a:cubicBezTo>
                  <a:pt x="8235410" y="5802339"/>
                  <a:pt x="8271897" y="5780088"/>
                  <a:pt x="8291153" y="5785270"/>
                </a:cubicBezTo>
                <a:cubicBezTo>
                  <a:pt x="8289127" y="5847450"/>
                  <a:pt x="8227301" y="5796852"/>
                  <a:pt x="8177639" y="5816970"/>
                </a:cubicBezTo>
                <a:cubicBezTo>
                  <a:pt x="8184734" y="5800205"/>
                  <a:pt x="8195883" y="5792585"/>
                  <a:pt x="8211085" y="5791366"/>
                </a:cubicBezTo>
                <a:cubicBezTo>
                  <a:pt x="8150274" y="5763628"/>
                  <a:pt x="8076287" y="5752655"/>
                  <a:pt x="8019529" y="5776735"/>
                </a:cubicBezTo>
                <a:cubicBezTo>
                  <a:pt x="8011421" y="5813312"/>
                  <a:pt x="8050949" y="5781612"/>
                  <a:pt x="8041827" y="5818189"/>
                </a:cubicBezTo>
                <a:cubicBezTo>
                  <a:pt x="8033719" y="5812093"/>
                  <a:pt x="7992164" y="5776735"/>
                  <a:pt x="7996219" y="5822151"/>
                </a:cubicBezTo>
                <a:cubicBezTo>
                  <a:pt x="7958718" y="5795633"/>
                  <a:pt x="7916150" y="5795633"/>
                  <a:pt x="7880677" y="5834344"/>
                </a:cubicBezTo>
                <a:cubicBezTo>
                  <a:pt x="7870541" y="5812397"/>
                  <a:pt x="7843176" y="5813617"/>
                  <a:pt x="7816825" y="5818798"/>
                </a:cubicBezTo>
                <a:cubicBezTo>
                  <a:pt x="7861419" y="5789232"/>
                  <a:pt x="7917163" y="5805082"/>
                  <a:pt x="7992164" y="5769724"/>
                </a:cubicBezTo>
                <a:cubicBezTo>
                  <a:pt x="7957705" y="5729794"/>
                  <a:pt x="7902974" y="5731319"/>
                  <a:pt x="7873582" y="5759666"/>
                </a:cubicBezTo>
                <a:cubicBezTo>
                  <a:pt x="7880677" y="5700533"/>
                  <a:pt x="7718513" y="5804168"/>
                  <a:pt x="7687093" y="5702362"/>
                </a:cubicBezTo>
                <a:cubicBezTo>
                  <a:pt x="7566485" y="5744425"/>
                  <a:pt x="7517835" y="5666394"/>
                  <a:pt x="7382023" y="5719736"/>
                </a:cubicBezTo>
                <a:cubicBezTo>
                  <a:pt x="7447902" y="5668833"/>
                  <a:pt x="7306009" y="5696570"/>
                  <a:pt x="7260400" y="5700228"/>
                </a:cubicBezTo>
                <a:cubicBezTo>
                  <a:pt x="7252292" y="5743206"/>
                  <a:pt x="7289793" y="5723698"/>
                  <a:pt x="7301955" y="5739244"/>
                </a:cubicBezTo>
                <a:cubicBezTo>
                  <a:pt x="7308035" y="5719126"/>
                  <a:pt x="7323239" y="5708458"/>
                  <a:pt x="7354658" y="5712420"/>
                </a:cubicBezTo>
                <a:cubicBezTo>
                  <a:pt x="7358712" y="5764543"/>
                  <a:pt x="7258373" y="5771858"/>
                  <a:pt x="7247225" y="5723698"/>
                </a:cubicBezTo>
                <a:cubicBezTo>
                  <a:pt x="7108371" y="5737720"/>
                  <a:pt x="7027289" y="5747169"/>
                  <a:pt x="6925937" y="5689865"/>
                </a:cubicBezTo>
                <a:cubicBezTo>
                  <a:pt x="6899585" y="5701752"/>
                  <a:pt x="6947221" y="5711811"/>
                  <a:pt x="6955329" y="5717602"/>
                </a:cubicBezTo>
                <a:cubicBezTo>
                  <a:pt x="6904653" y="5718517"/>
                  <a:pt x="6740463" y="5746864"/>
                  <a:pt x="6646205" y="5738024"/>
                </a:cubicBezTo>
                <a:cubicBezTo>
                  <a:pt x="6547893" y="5768505"/>
                  <a:pt x="6495189" y="5743511"/>
                  <a:pt x="6374581" y="5743206"/>
                </a:cubicBezTo>
                <a:cubicBezTo>
                  <a:pt x="6375594" y="5752960"/>
                  <a:pt x="6386743" y="5748693"/>
                  <a:pt x="6394851" y="5751436"/>
                </a:cubicBezTo>
                <a:cubicBezTo>
                  <a:pt x="6140457" y="5781307"/>
                  <a:pt x="5900251" y="5781002"/>
                  <a:pt x="5686397" y="5820932"/>
                </a:cubicBezTo>
                <a:cubicBezTo>
                  <a:pt x="5685384" y="5801424"/>
                  <a:pt x="5707681" y="5805387"/>
                  <a:pt x="5697547" y="5776735"/>
                </a:cubicBezTo>
                <a:cubicBezTo>
                  <a:pt x="5664100" y="5743511"/>
                  <a:pt x="5613424" y="5794109"/>
                  <a:pt x="5630654" y="5815750"/>
                </a:cubicBezTo>
                <a:cubicBezTo>
                  <a:pt x="5560721" y="5759361"/>
                  <a:pt x="5296191" y="5890428"/>
                  <a:pt x="5153284" y="5852632"/>
                </a:cubicBezTo>
                <a:cubicBezTo>
                  <a:pt x="5153284" y="5852632"/>
                  <a:pt x="5155311" y="5830076"/>
                  <a:pt x="5151257" y="5830381"/>
                </a:cubicBezTo>
                <a:cubicBezTo>
                  <a:pt x="5147203" y="5830686"/>
                  <a:pt x="5099567" y="5867568"/>
                  <a:pt x="5122879" y="5823371"/>
                </a:cubicBezTo>
                <a:cubicBezTo>
                  <a:pt x="5056999" y="5874273"/>
                  <a:pt x="4958687" y="5855680"/>
                  <a:pt x="4882673" y="5881284"/>
                </a:cubicBezTo>
                <a:cubicBezTo>
                  <a:pt x="4863417" y="5879455"/>
                  <a:pt x="4861389" y="5853546"/>
                  <a:pt x="4871525" y="5836477"/>
                </a:cubicBezTo>
                <a:lnTo>
                  <a:pt x="4818821" y="5843488"/>
                </a:lnTo>
                <a:cubicBezTo>
                  <a:pt x="4795511" y="5848670"/>
                  <a:pt x="4830983" y="5858728"/>
                  <a:pt x="4821862" y="5885551"/>
                </a:cubicBezTo>
                <a:cubicBezTo>
                  <a:pt x="4746861" y="5871835"/>
                  <a:pt x="4686050" y="5830686"/>
                  <a:pt x="4622198" y="5861776"/>
                </a:cubicBezTo>
                <a:cubicBezTo>
                  <a:pt x="4624225" y="5838611"/>
                  <a:pt x="4611049" y="5833429"/>
                  <a:pt x="4606995" y="5820932"/>
                </a:cubicBezTo>
                <a:cubicBezTo>
                  <a:pt x="4573549" y="5839830"/>
                  <a:pt x="4509697" y="5828552"/>
                  <a:pt x="4479291" y="5834344"/>
                </a:cubicBezTo>
                <a:cubicBezTo>
                  <a:pt x="4474223" y="5806606"/>
                  <a:pt x="4500575" y="5807825"/>
                  <a:pt x="4509697" y="5792280"/>
                </a:cubicBezTo>
                <a:cubicBezTo>
                  <a:pt x="4504629" y="5790146"/>
                  <a:pt x="4499561" y="5788927"/>
                  <a:pt x="4496521" y="5785270"/>
                </a:cubicBezTo>
                <a:cubicBezTo>
                  <a:pt x="4459021" y="5785879"/>
                  <a:pt x="4419493" y="5778259"/>
                  <a:pt x="4377939" y="5769724"/>
                </a:cubicBezTo>
                <a:cubicBezTo>
                  <a:pt x="4366790" y="5773077"/>
                  <a:pt x="4355641" y="5780697"/>
                  <a:pt x="4348547" y="5801424"/>
                </a:cubicBezTo>
                <a:cubicBezTo>
                  <a:pt x="4336384" y="5768810"/>
                  <a:pt x="4302938" y="5777954"/>
                  <a:pt x="4282667" y="5757532"/>
                </a:cubicBezTo>
                <a:cubicBezTo>
                  <a:pt x="4272532" y="5757227"/>
                  <a:pt x="4262397" y="5759056"/>
                  <a:pt x="4252261" y="5759666"/>
                </a:cubicBezTo>
                <a:cubicBezTo>
                  <a:pt x="4261383" y="5774296"/>
                  <a:pt x="4275573" y="5780393"/>
                  <a:pt x="4294829" y="5774906"/>
                </a:cubicBezTo>
                <a:cubicBezTo>
                  <a:pt x="4274559" y="5837392"/>
                  <a:pt x="4194491" y="5757532"/>
                  <a:pt x="4203613" y="5836477"/>
                </a:cubicBezTo>
                <a:cubicBezTo>
                  <a:pt x="4161045" y="5827943"/>
                  <a:pt x="4069827" y="5796547"/>
                  <a:pt x="4085030" y="5853851"/>
                </a:cubicBezTo>
                <a:cubicBezTo>
                  <a:pt x="4062733" y="5848365"/>
                  <a:pt x="4042462" y="5807521"/>
                  <a:pt x="4050571" y="5788318"/>
                </a:cubicBezTo>
                <a:cubicBezTo>
                  <a:pt x="4094152" y="5784050"/>
                  <a:pt x="4164085" y="5804472"/>
                  <a:pt x="4181315" y="5776125"/>
                </a:cubicBezTo>
                <a:cubicBezTo>
                  <a:pt x="4179288" y="5776735"/>
                  <a:pt x="4177261" y="5776125"/>
                  <a:pt x="4176247" y="5776735"/>
                </a:cubicBezTo>
                <a:cubicBezTo>
                  <a:pt x="4172193" y="5770639"/>
                  <a:pt x="4174220" y="5769420"/>
                  <a:pt x="4173207" y="5765762"/>
                </a:cubicBezTo>
                <a:cubicBezTo>
                  <a:pt x="4158004" y="5773382"/>
                  <a:pt x="4142801" y="5761190"/>
                  <a:pt x="4128612" y="5744425"/>
                </a:cubicBezTo>
                <a:cubicBezTo>
                  <a:pt x="4070841" y="5764847"/>
                  <a:pt x="4013070" y="5791975"/>
                  <a:pt x="3964421" y="5757532"/>
                </a:cubicBezTo>
                <a:cubicBezTo>
                  <a:pt x="3945164" y="5755703"/>
                  <a:pt x="3959353" y="5787098"/>
                  <a:pt x="3944151" y="5791366"/>
                </a:cubicBezTo>
                <a:cubicBezTo>
                  <a:pt x="3867123" y="5748693"/>
                  <a:pt x="3795163" y="5760885"/>
                  <a:pt x="3727256" y="5792280"/>
                </a:cubicBezTo>
                <a:cubicBezTo>
                  <a:pt x="3696851" y="5647801"/>
                  <a:pt x="3535700" y="5781307"/>
                  <a:pt x="3444483" y="5700228"/>
                </a:cubicBezTo>
                <a:cubicBezTo>
                  <a:pt x="3388739" y="5734062"/>
                  <a:pt x="3298536" y="5728270"/>
                  <a:pt x="3238738" y="5700228"/>
                </a:cubicBezTo>
                <a:cubicBezTo>
                  <a:pt x="3219481" y="5705105"/>
                  <a:pt x="3213400" y="5725222"/>
                  <a:pt x="3202251" y="5735891"/>
                </a:cubicBezTo>
                <a:cubicBezTo>
                  <a:pt x="3171845" y="5741682"/>
                  <a:pt x="3202251" y="5729490"/>
                  <a:pt x="3192116" y="5704191"/>
                </a:cubicBezTo>
                <a:cubicBezTo>
                  <a:pt x="3165764" y="5706324"/>
                  <a:pt x="3167791" y="5731928"/>
                  <a:pt x="3140426" y="5730709"/>
                </a:cubicBezTo>
                <a:cubicBezTo>
                  <a:pt x="3144480" y="5743511"/>
                  <a:pt x="3155629" y="5739853"/>
                  <a:pt x="3167791" y="5742292"/>
                </a:cubicBezTo>
                <a:cubicBezTo>
                  <a:pt x="3112047" y="5772772"/>
                  <a:pt x="3025898" y="5756922"/>
                  <a:pt x="2964073" y="5761799"/>
                </a:cubicBezTo>
                <a:cubicBezTo>
                  <a:pt x="2996506" y="5733147"/>
                  <a:pt x="3084682" y="5712420"/>
                  <a:pt x="3122183" y="5745340"/>
                </a:cubicBezTo>
                <a:cubicBezTo>
                  <a:pt x="3133331" y="5741377"/>
                  <a:pt x="3127250" y="5722479"/>
                  <a:pt x="3139413" y="5721565"/>
                </a:cubicBezTo>
                <a:cubicBezTo>
                  <a:pt x="3124210" y="5683769"/>
                  <a:pt x="3069479" y="5670967"/>
                  <a:pt x="3049209" y="5708458"/>
                </a:cubicBezTo>
                <a:cubicBezTo>
                  <a:pt x="3013735" y="5698399"/>
                  <a:pt x="2992451" y="5677063"/>
                  <a:pt x="2960019" y="5663346"/>
                </a:cubicBezTo>
                <a:cubicBezTo>
                  <a:pt x="2920491" y="5659993"/>
                  <a:pt x="2948870" y="5723394"/>
                  <a:pt x="2913397" y="5722784"/>
                </a:cubicBezTo>
                <a:cubicBezTo>
                  <a:pt x="2885018" y="5607567"/>
                  <a:pt x="2743125" y="5723698"/>
                  <a:pt x="2706638" y="5648106"/>
                </a:cubicBezTo>
                <a:cubicBezTo>
                  <a:pt x="2649880" y="5669138"/>
                  <a:pt x="2544474" y="5663346"/>
                  <a:pt x="2461365" y="5650240"/>
                </a:cubicBezTo>
                <a:cubicBezTo>
                  <a:pt x="2486703" y="5622197"/>
                  <a:pt x="2470487" y="5603909"/>
                  <a:pt x="2439068" y="5599946"/>
                </a:cubicBezTo>
                <a:cubicBezTo>
                  <a:pt x="2495825" y="5578915"/>
                  <a:pt x="2485690" y="5645668"/>
                  <a:pt x="2546501" y="5588668"/>
                </a:cubicBezTo>
                <a:cubicBezTo>
                  <a:pt x="2529271" y="5570380"/>
                  <a:pt x="2519136" y="5542033"/>
                  <a:pt x="2488730" y="5550872"/>
                </a:cubicBezTo>
                <a:cubicBezTo>
                  <a:pt x="2537379" y="5570075"/>
                  <a:pt x="2494811" y="5572514"/>
                  <a:pt x="2456298" y="5575562"/>
                </a:cubicBezTo>
                <a:cubicBezTo>
                  <a:pt x="2467446" y="5564893"/>
                  <a:pt x="2469473" y="5542642"/>
                  <a:pt x="2474541" y="5519172"/>
                </a:cubicBezTo>
                <a:cubicBezTo>
                  <a:pt x="2548528" y="5520087"/>
                  <a:pt x="2699543" y="5508199"/>
                  <a:pt x="2755287" y="5435045"/>
                </a:cubicBezTo>
                <a:cubicBezTo>
                  <a:pt x="2720827" y="5434740"/>
                  <a:pt x="2669137" y="5431083"/>
                  <a:pt x="2646840" y="5436265"/>
                </a:cubicBezTo>
                <a:cubicBezTo>
                  <a:pt x="2648867" y="5459125"/>
                  <a:pt x="2656975" y="5468269"/>
                  <a:pt x="2676232" y="5466745"/>
                </a:cubicBezTo>
                <a:cubicBezTo>
                  <a:pt x="2682313" y="5489301"/>
                  <a:pt x="2645826" y="5472841"/>
                  <a:pt x="2634678" y="5480462"/>
                </a:cubicBezTo>
                <a:cubicBezTo>
                  <a:pt x="2659002" y="5445714"/>
                  <a:pt x="2613394" y="5452419"/>
                  <a:pt x="2611367" y="5420110"/>
                </a:cubicBezTo>
                <a:lnTo>
                  <a:pt x="2664070" y="5412794"/>
                </a:lnTo>
                <a:cubicBezTo>
                  <a:pt x="2655962" y="5354881"/>
                  <a:pt x="2570826" y="5410356"/>
                  <a:pt x="2541433" y="5383228"/>
                </a:cubicBezTo>
                <a:cubicBezTo>
                  <a:pt x="2542447" y="5340555"/>
                  <a:pt x="2573866" y="5396335"/>
                  <a:pt x="2606299" y="5364330"/>
                </a:cubicBezTo>
                <a:cubicBezTo>
                  <a:pt x="2586028" y="5307331"/>
                  <a:pt x="2547515" y="5352747"/>
                  <a:pt x="2511028" y="5332630"/>
                </a:cubicBezTo>
                <a:cubicBezTo>
                  <a:pt x="2525217" y="5269535"/>
                  <a:pt x="2604272" y="5299406"/>
                  <a:pt x="2649880" y="5282641"/>
                </a:cubicBezTo>
                <a:cubicBezTo>
                  <a:pt x="2680286" y="5273802"/>
                  <a:pt x="2667110" y="5245760"/>
                  <a:pt x="2711705" y="5268315"/>
                </a:cubicBezTo>
                <a:cubicBezTo>
                  <a:pt x="2717787" y="5248198"/>
                  <a:pt x="2768463" y="5211926"/>
                  <a:pt x="2815085" y="5201867"/>
                </a:cubicBezTo>
                <a:cubicBezTo>
                  <a:pt x="2812045" y="5218327"/>
                  <a:pt x="2800896" y="5221680"/>
                  <a:pt x="2801909" y="5234787"/>
                </a:cubicBezTo>
                <a:cubicBezTo>
                  <a:pt x="2864748" y="5236311"/>
                  <a:pt x="2874883" y="5183884"/>
                  <a:pt x="2890086" y="5130237"/>
                </a:cubicBezTo>
                <a:cubicBezTo>
                  <a:pt x="2872856" y="5108901"/>
                  <a:pt x="2860694" y="5141515"/>
                  <a:pt x="2836369" y="5123836"/>
                </a:cubicBezTo>
                <a:cubicBezTo>
                  <a:pt x="2892113" y="5106158"/>
                  <a:pt x="2877924" y="5086955"/>
                  <a:pt x="2892113" y="5052511"/>
                </a:cubicBezTo>
                <a:cubicBezTo>
                  <a:pt x="2856640" y="5051292"/>
                  <a:pt x="2822180" y="5050073"/>
                  <a:pt x="2797855" y="5025993"/>
                </a:cubicBezTo>
                <a:cubicBezTo>
                  <a:pt x="2784679" y="5028736"/>
                  <a:pt x="2784679" y="5060741"/>
                  <a:pt x="2797855" y="5060741"/>
                </a:cubicBezTo>
                <a:cubicBezTo>
                  <a:pt x="2773531" y="5075677"/>
                  <a:pt x="2707652" y="5040014"/>
                  <a:pt x="2665083" y="5036966"/>
                </a:cubicBezTo>
                <a:cubicBezTo>
                  <a:pt x="2665083" y="5019287"/>
                  <a:pt x="2707652" y="5002523"/>
                  <a:pt x="2665083" y="5002523"/>
                </a:cubicBezTo>
                <a:cubicBezTo>
                  <a:pt x="2783666" y="4973261"/>
                  <a:pt x="2847518" y="5043062"/>
                  <a:pt x="2917451" y="5013496"/>
                </a:cubicBezTo>
                <a:cubicBezTo>
                  <a:pt x="2948870" y="5001913"/>
                  <a:pt x="2920491" y="4963812"/>
                  <a:pt x="2959005" y="4946133"/>
                </a:cubicBezTo>
                <a:cubicBezTo>
                  <a:pt x="2948870" y="4911081"/>
                  <a:pt x="2923532" y="4951925"/>
                  <a:pt x="2906302" y="4946133"/>
                </a:cubicBezTo>
                <a:cubicBezTo>
                  <a:pt x="2906302" y="4958021"/>
                  <a:pt x="2910356" y="4966556"/>
                  <a:pt x="2917451" y="4969604"/>
                </a:cubicBezTo>
                <a:cubicBezTo>
                  <a:pt x="2917451" y="4978443"/>
                  <a:pt x="2906302" y="4978748"/>
                  <a:pt x="2895153" y="4978748"/>
                </a:cubicBezTo>
                <a:lnTo>
                  <a:pt x="2877924" y="4978748"/>
                </a:lnTo>
                <a:cubicBezTo>
                  <a:pt x="2870829" y="4955278"/>
                  <a:pt x="2885018" y="4949182"/>
                  <a:pt x="2885018" y="4934551"/>
                </a:cubicBezTo>
                <a:cubicBezTo>
                  <a:pt x="2867788" y="4961069"/>
                  <a:pt x="2836369" y="4961069"/>
                  <a:pt x="2816099" y="4934551"/>
                </a:cubicBezTo>
                <a:cubicBezTo>
                  <a:pt x="2794815" y="4937599"/>
                  <a:pt x="2797855" y="4972652"/>
                  <a:pt x="2766436" y="4969604"/>
                </a:cubicBezTo>
                <a:cubicBezTo>
                  <a:pt x="2752247" y="4913824"/>
                  <a:pt x="2706638" y="4969908"/>
                  <a:pt x="2706638" y="4911385"/>
                </a:cubicBezTo>
                <a:cubicBezTo>
                  <a:pt x="2738057" y="4899498"/>
                  <a:pt x="2727922" y="4911385"/>
                  <a:pt x="2766436" y="4911385"/>
                </a:cubicBezTo>
                <a:cubicBezTo>
                  <a:pt x="2759341" y="4893707"/>
                  <a:pt x="2739071" y="4890049"/>
                  <a:pt x="2728936" y="4872370"/>
                </a:cubicBezTo>
                <a:cubicBezTo>
                  <a:pt x="2718800" y="4872370"/>
                  <a:pt x="2707652" y="4872370"/>
                  <a:pt x="2697516" y="4872370"/>
                </a:cubicBezTo>
                <a:cubicBezTo>
                  <a:pt x="2669137" y="4883953"/>
                  <a:pt x="2637718" y="4887001"/>
                  <a:pt x="2613394" y="4872370"/>
                </a:cubicBezTo>
                <a:cubicBezTo>
                  <a:pt x="2577920" y="4872370"/>
                  <a:pt x="2546501" y="4875723"/>
                  <a:pt x="2519136" y="4878771"/>
                </a:cubicBezTo>
                <a:cubicBezTo>
                  <a:pt x="2490757" y="4881514"/>
                  <a:pt x="2459338" y="4887306"/>
                  <a:pt x="2424878" y="4898888"/>
                </a:cubicBezTo>
                <a:cubicBezTo>
                  <a:pt x="2439068" y="4878466"/>
                  <a:pt x="2435014" y="4872675"/>
                  <a:pt x="2407648" y="4875418"/>
                </a:cubicBezTo>
                <a:cubicBezTo>
                  <a:pt x="2414743" y="4851948"/>
                  <a:pt x="2459338" y="4843413"/>
                  <a:pt x="2476568" y="4864140"/>
                </a:cubicBezTo>
                <a:cubicBezTo>
                  <a:pt x="2480622" y="4861092"/>
                  <a:pt x="2483663" y="4855606"/>
                  <a:pt x="2486703" y="4849814"/>
                </a:cubicBezTo>
                <a:cubicBezTo>
                  <a:pt x="2483663" y="4835183"/>
                  <a:pt x="2469473" y="4826039"/>
                  <a:pt x="2452243" y="4822991"/>
                </a:cubicBezTo>
                <a:cubicBezTo>
                  <a:pt x="2480622" y="4870236"/>
                  <a:pt x="2399540" y="4835183"/>
                  <a:pt x="2350891" y="4870236"/>
                </a:cubicBezTo>
                <a:cubicBezTo>
                  <a:pt x="2347851" y="4858654"/>
                  <a:pt x="2351905" y="4849509"/>
                  <a:pt x="2354945" y="4843718"/>
                </a:cubicBezTo>
                <a:cubicBezTo>
                  <a:pt x="2354945" y="4843718"/>
                  <a:pt x="2354945" y="4843413"/>
                  <a:pt x="2354945" y="4840670"/>
                </a:cubicBezTo>
                <a:cubicBezTo>
                  <a:pt x="2347851" y="4852253"/>
                  <a:pt x="2333661" y="4854996"/>
                  <a:pt x="2316431" y="4851948"/>
                </a:cubicBezTo>
                <a:cubicBezTo>
                  <a:pt x="2323526" y="4843413"/>
                  <a:pt x="2330621" y="4831831"/>
                  <a:pt x="2330621" y="4822991"/>
                </a:cubicBezTo>
                <a:cubicBezTo>
                  <a:pt x="2299201" y="4820248"/>
                  <a:pt x="2267782" y="4820248"/>
                  <a:pt x="2236363" y="4820248"/>
                </a:cubicBezTo>
                <a:cubicBezTo>
                  <a:pt x="2226228" y="4823296"/>
                  <a:pt x="2215079" y="4825734"/>
                  <a:pt x="2204944" y="4831526"/>
                </a:cubicBezTo>
                <a:cubicBezTo>
                  <a:pt x="2207984" y="4825734"/>
                  <a:pt x="2207984" y="4823296"/>
                  <a:pt x="2212038" y="4820248"/>
                </a:cubicBezTo>
                <a:cubicBezTo>
                  <a:pt x="2200890" y="4820248"/>
                  <a:pt x="2194809" y="4820248"/>
                  <a:pt x="2184673" y="4822991"/>
                </a:cubicBezTo>
                <a:cubicBezTo>
                  <a:pt x="2184673" y="4826039"/>
                  <a:pt x="2184673" y="4828478"/>
                  <a:pt x="2184673" y="4831526"/>
                </a:cubicBezTo>
                <a:cubicBezTo>
                  <a:pt x="2180619" y="4828478"/>
                  <a:pt x="2177579" y="4826039"/>
                  <a:pt x="2174538" y="4822991"/>
                </a:cubicBezTo>
                <a:cubicBezTo>
                  <a:pt x="2160349" y="4822991"/>
                  <a:pt x="2146159" y="4823296"/>
                  <a:pt x="2131970" y="4826344"/>
                </a:cubicBezTo>
                <a:cubicBezTo>
                  <a:pt x="2180619" y="4858654"/>
                  <a:pt x="2267782" y="4864445"/>
                  <a:pt x="2236363" y="4958326"/>
                </a:cubicBezTo>
                <a:cubicBezTo>
                  <a:pt x="2204944" y="4955583"/>
                  <a:pt x="2194809" y="4937599"/>
                  <a:pt x="2184673" y="4911385"/>
                </a:cubicBezTo>
                <a:cubicBezTo>
                  <a:pt x="2128930" y="4943390"/>
                  <a:pt x="2065078" y="4867188"/>
                  <a:pt x="2023523" y="4934551"/>
                </a:cubicBezTo>
                <a:cubicBezTo>
                  <a:pt x="2013388" y="4890658"/>
                  <a:pt x="1943455" y="4910776"/>
                  <a:pt x="1943455" y="4851948"/>
                </a:cubicBezTo>
                <a:cubicBezTo>
                  <a:pt x="1926225" y="4851948"/>
                  <a:pt x="1919130" y="4860787"/>
                  <a:pt x="1915076" y="4875418"/>
                </a:cubicBezTo>
                <a:cubicBezTo>
                  <a:pt x="1922171" y="4893097"/>
                  <a:pt x="1939401" y="4901936"/>
                  <a:pt x="1963725" y="4898888"/>
                </a:cubicBezTo>
                <a:cubicBezTo>
                  <a:pt x="1929265" y="4957716"/>
                  <a:pt x="1849197" y="4866883"/>
                  <a:pt x="1845143" y="4946133"/>
                </a:cubicBezTo>
                <a:cubicBezTo>
                  <a:pt x="1796493" y="4931503"/>
                  <a:pt x="1695141" y="4887306"/>
                  <a:pt x="1702236" y="4946133"/>
                </a:cubicBezTo>
                <a:cubicBezTo>
                  <a:pt x="1690073" y="4941866"/>
                  <a:pt x="1680952" y="4929064"/>
                  <a:pt x="1675884" y="4915348"/>
                </a:cubicBezTo>
                <a:cubicBezTo>
                  <a:pt x="1672844" y="4926321"/>
                  <a:pt x="1668789" y="4935160"/>
                  <a:pt x="1655614" y="4933941"/>
                </a:cubicBezTo>
                <a:cubicBezTo>
                  <a:pt x="1668789" y="4885477"/>
                  <a:pt x="1617100" y="4911690"/>
                  <a:pt x="1624194" y="4869017"/>
                </a:cubicBezTo>
                <a:cubicBezTo>
                  <a:pt x="1641424" y="4872065"/>
                  <a:pt x="1641424" y="4857130"/>
                  <a:pt x="1645478" y="4845852"/>
                </a:cubicBezTo>
                <a:cubicBezTo>
                  <a:pt x="1660682" y="4848290"/>
                  <a:pt x="1650546" y="4885477"/>
                  <a:pt x="1674871" y="4879381"/>
                </a:cubicBezTo>
                <a:cubicBezTo>
                  <a:pt x="1674871" y="4878466"/>
                  <a:pt x="1673857" y="4876332"/>
                  <a:pt x="1674871" y="4875418"/>
                </a:cubicBezTo>
                <a:cubicBezTo>
                  <a:pt x="1737709" y="4878466"/>
                  <a:pt x="1843116" y="4928455"/>
                  <a:pt x="1843116" y="4864140"/>
                </a:cubicBezTo>
                <a:cubicBezTo>
                  <a:pt x="1843116" y="4861092"/>
                  <a:pt x="1845143" y="4858044"/>
                  <a:pt x="1845143" y="4851948"/>
                </a:cubicBezTo>
                <a:cubicBezTo>
                  <a:pt x="1831967" y="4854996"/>
                  <a:pt x="1839062" y="4864140"/>
                  <a:pt x="1843116" y="4864140"/>
                </a:cubicBezTo>
                <a:cubicBezTo>
                  <a:pt x="1797507" y="4899193"/>
                  <a:pt x="1779264" y="4846156"/>
                  <a:pt x="1750885" y="4813847"/>
                </a:cubicBezTo>
                <a:cubicBezTo>
                  <a:pt x="1744804" y="4813847"/>
                  <a:pt x="1737709" y="4813847"/>
                  <a:pt x="1731628" y="4813847"/>
                </a:cubicBezTo>
                <a:cubicBezTo>
                  <a:pt x="1734668" y="4811104"/>
                  <a:pt x="1737709" y="4808665"/>
                  <a:pt x="1740750" y="4805617"/>
                </a:cubicBezTo>
                <a:cubicBezTo>
                  <a:pt x="1737709" y="4799826"/>
                  <a:pt x="1730614" y="4796473"/>
                  <a:pt x="1723520" y="4796473"/>
                </a:cubicBezTo>
                <a:cubicBezTo>
                  <a:pt x="1754939" y="4752580"/>
                  <a:pt x="1790413" y="4748923"/>
                  <a:pt x="1827913" y="4760810"/>
                </a:cubicBezTo>
                <a:cubicBezTo>
                  <a:pt x="1842102" y="4757762"/>
                  <a:pt x="1859332" y="4758981"/>
                  <a:pt x="1880616" y="4758981"/>
                </a:cubicBezTo>
                <a:cubicBezTo>
                  <a:pt x="1873522" y="4764773"/>
                  <a:pt x="1873522" y="4770259"/>
                  <a:pt x="1873522" y="4773003"/>
                </a:cubicBezTo>
                <a:cubicBezTo>
                  <a:pt x="1886697" y="4779099"/>
                  <a:pt x="1901900" y="4784585"/>
                  <a:pt x="1919130" y="4787329"/>
                </a:cubicBezTo>
                <a:cubicBezTo>
                  <a:pt x="1989063" y="4784585"/>
                  <a:pt x="2030618" y="4814152"/>
                  <a:pt x="2120821" y="4790681"/>
                </a:cubicBezTo>
                <a:cubicBezTo>
                  <a:pt x="2120821" y="4790681"/>
                  <a:pt x="2120821" y="4790377"/>
                  <a:pt x="2117781" y="4787329"/>
                </a:cubicBezTo>
                <a:cubicBezTo>
                  <a:pt x="2117781" y="4787329"/>
                  <a:pt x="2118794" y="4784281"/>
                  <a:pt x="2114740" y="4784281"/>
                </a:cubicBezTo>
                <a:cubicBezTo>
                  <a:pt x="2109673" y="4780623"/>
                  <a:pt x="2099537" y="4781842"/>
                  <a:pt x="2090416" y="4779099"/>
                </a:cubicBezTo>
                <a:cubicBezTo>
                  <a:pt x="2090416" y="4749837"/>
                  <a:pt x="2124875" y="4755629"/>
                  <a:pt x="2149200" y="4755629"/>
                </a:cubicBezTo>
                <a:cubicBezTo>
                  <a:pt x="2153254" y="4770259"/>
                  <a:pt x="2146159" y="4778489"/>
                  <a:pt x="2142105" y="4784281"/>
                </a:cubicBezTo>
                <a:cubicBezTo>
                  <a:pt x="2156295" y="4778489"/>
                  <a:pt x="2174538" y="4773307"/>
                  <a:pt x="2191768" y="4776355"/>
                </a:cubicBezTo>
                <a:cubicBezTo>
                  <a:pt x="2205957" y="4770564"/>
                  <a:pt x="2219133" y="4767516"/>
                  <a:pt x="2229268" y="4755629"/>
                </a:cubicBezTo>
                <a:cubicBezTo>
                  <a:pt x="2239404" y="4761420"/>
                  <a:pt x="2250552" y="4763858"/>
                  <a:pt x="2263728" y="4766906"/>
                </a:cubicBezTo>
                <a:cubicBezTo>
                  <a:pt x="2267782" y="4766906"/>
                  <a:pt x="2274877" y="4767211"/>
                  <a:pt x="2286026" y="4773003"/>
                </a:cubicBezTo>
                <a:cubicBezTo>
                  <a:pt x="2303256" y="4776051"/>
                  <a:pt x="2316431" y="4779099"/>
                  <a:pt x="2333661" y="4779099"/>
                </a:cubicBezTo>
                <a:cubicBezTo>
                  <a:pt x="2340756" y="4776051"/>
                  <a:pt x="2344810" y="4769650"/>
                  <a:pt x="2344810" y="4760810"/>
                </a:cubicBezTo>
                <a:cubicBezTo>
                  <a:pt x="2351905" y="4763858"/>
                  <a:pt x="2354945" y="4773307"/>
                  <a:pt x="2357986" y="4779099"/>
                </a:cubicBezTo>
                <a:cubicBezTo>
                  <a:pt x="2375216" y="4779099"/>
                  <a:pt x="2390419" y="4776051"/>
                  <a:pt x="2407648" y="4773003"/>
                </a:cubicBezTo>
                <a:cubicBezTo>
                  <a:pt x="2403594" y="4764163"/>
                  <a:pt x="2397513" y="4757762"/>
                  <a:pt x="2386364" y="4760810"/>
                </a:cubicBezTo>
                <a:cubicBezTo>
                  <a:pt x="2404608" y="4751056"/>
                  <a:pt x="2418797" y="4753800"/>
                  <a:pt x="2434000" y="4751666"/>
                </a:cubicBezTo>
                <a:cubicBezTo>
                  <a:pt x="2425892" y="4756543"/>
                  <a:pt x="2427919" y="4773003"/>
                  <a:pt x="2414743" y="4773003"/>
                </a:cubicBezTo>
                <a:cubicBezTo>
                  <a:pt x="2431973" y="4770259"/>
                  <a:pt x="2450216" y="4766906"/>
                  <a:pt x="2463392" y="4763858"/>
                </a:cubicBezTo>
                <a:cubicBezTo>
                  <a:pt x="2457311" y="4761115"/>
                  <a:pt x="2447176" y="4755933"/>
                  <a:pt x="2437041" y="4750447"/>
                </a:cubicBezTo>
                <a:cubicBezTo>
                  <a:pt x="2475554" y="4745875"/>
                  <a:pt x="2512041" y="4750447"/>
                  <a:pt x="2567785" y="4738255"/>
                </a:cubicBezTo>
                <a:cubicBezTo>
                  <a:pt x="2564744" y="4740998"/>
                  <a:pt x="2560690" y="4743436"/>
                  <a:pt x="2560690" y="4743436"/>
                </a:cubicBezTo>
                <a:cubicBezTo>
                  <a:pt x="2571839" y="4743436"/>
                  <a:pt x="2581974" y="4743436"/>
                  <a:pt x="2593123" y="4743436"/>
                </a:cubicBezTo>
                <a:cubicBezTo>
                  <a:pt x="2593123" y="4749228"/>
                  <a:pt x="2595150" y="4752580"/>
                  <a:pt x="2599204" y="4755629"/>
                </a:cubicBezTo>
                <a:cubicBezTo>
                  <a:pt x="2612380" y="4758677"/>
                  <a:pt x="2624542" y="4769650"/>
                  <a:pt x="2617448" y="4760810"/>
                </a:cubicBezTo>
                <a:cubicBezTo>
                  <a:pt x="2624542" y="4740388"/>
                  <a:pt x="2644813" y="4755629"/>
                  <a:pt x="2654948" y="4776355"/>
                </a:cubicBezTo>
                <a:cubicBezTo>
                  <a:pt x="2665083" y="4773307"/>
                  <a:pt x="2680286" y="4770564"/>
                  <a:pt x="2694476" y="4776355"/>
                </a:cubicBezTo>
                <a:cubicBezTo>
                  <a:pt x="2704611" y="4767516"/>
                  <a:pt x="2723868" y="4767516"/>
                  <a:pt x="2717787" y="4738255"/>
                </a:cubicBezTo>
                <a:cubicBezTo>
                  <a:pt x="2730963" y="4744046"/>
                  <a:pt x="2742111" y="4755019"/>
                  <a:pt x="2756300" y="4760810"/>
                </a:cubicBezTo>
                <a:cubicBezTo>
                  <a:pt x="2746165" y="4778489"/>
                  <a:pt x="2717787" y="4746484"/>
                  <a:pt x="2735016" y="4790681"/>
                </a:cubicBezTo>
                <a:cubicBezTo>
                  <a:pt x="2738057" y="4787633"/>
                  <a:pt x="2738057" y="4782147"/>
                  <a:pt x="2742111" y="4776355"/>
                </a:cubicBezTo>
                <a:cubicBezTo>
                  <a:pt x="2763395" y="4785195"/>
                  <a:pt x="2787720" y="4790681"/>
                  <a:pt x="2809004" y="4796473"/>
                </a:cubicBezTo>
                <a:cubicBezTo>
                  <a:pt x="2822180" y="4796473"/>
                  <a:pt x="2836369" y="4793730"/>
                  <a:pt x="2853599" y="4793730"/>
                </a:cubicBezTo>
                <a:cubicBezTo>
                  <a:pt x="2843463" y="4784890"/>
                  <a:pt x="2819139" y="4793730"/>
                  <a:pt x="2816099" y="4773003"/>
                </a:cubicBezTo>
                <a:cubicBezTo>
                  <a:pt x="2798868" y="4767211"/>
                  <a:pt x="2846504" y="4767211"/>
                  <a:pt x="2867788" y="4749837"/>
                </a:cubicBezTo>
                <a:cubicBezTo>
                  <a:pt x="2850558" y="4773307"/>
                  <a:pt x="2871842" y="4773307"/>
                  <a:pt x="2857653" y="4793730"/>
                </a:cubicBezTo>
                <a:cubicBezTo>
                  <a:pt x="2874883" y="4793730"/>
                  <a:pt x="2888059" y="4793730"/>
                  <a:pt x="2906302" y="4796473"/>
                </a:cubicBezTo>
                <a:cubicBezTo>
                  <a:pt x="2909343" y="4767211"/>
                  <a:pt x="2892113" y="4761420"/>
                  <a:pt x="2877924" y="4749837"/>
                </a:cubicBezTo>
                <a:cubicBezTo>
                  <a:pt x="2962046" y="4714479"/>
                  <a:pt x="3010695" y="4773003"/>
                  <a:pt x="3107993" y="4773003"/>
                </a:cubicBezTo>
                <a:cubicBezTo>
                  <a:pt x="3094817" y="4752580"/>
                  <a:pt x="3056303" y="4764468"/>
                  <a:pt x="3039074" y="4749837"/>
                </a:cubicBezTo>
                <a:cubicBezTo>
                  <a:pt x="3042114" y="4740998"/>
                  <a:pt x="3049209" y="4734902"/>
                  <a:pt x="3056303" y="4729110"/>
                </a:cubicBezTo>
                <a:cubicBezTo>
                  <a:pt x="3049209" y="4729110"/>
                  <a:pt x="3045155" y="4729110"/>
                  <a:pt x="3042114" y="4729110"/>
                </a:cubicBezTo>
                <a:cubicBezTo>
                  <a:pt x="3045155" y="4714479"/>
                  <a:pt x="3056303" y="4705640"/>
                  <a:pt x="3073533" y="4705640"/>
                </a:cubicBezTo>
                <a:cubicBezTo>
                  <a:pt x="3084682" y="4705640"/>
                  <a:pt x="3080628" y="4684304"/>
                  <a:pt x="3080628" y="4672721"/>
                </a:cubicBezTo>
                <a:cubicBezTo>
                  <a:pt x="3094817" y="4672721"/>
                  <a:pt x="3097858" y="4676074"/>
                  <a:pt x="3097858" y="4681865"/>
                </a:cubicBezTo>
                <a:cubicBezTo>
                  <a:pt x="3107993" y="4678817"/>
                  <a:pt x="3123196" y="4678817"/>
                  <a:pt x="3129277" y="4681865"/>
                </a:cubicBezTo>
                <a:cubicBezTo>
                  <a:pt x="3097858" y="4649555"/>
                  <a:pt x="3087723" y="4664491"/>
                  <a:pt x="3066439" y="4634925"/>
                </a:cubicBezTo>
                <a:cubicBezTo>
                  <a:pt x="3042114" y="4655652"/>
                  <a:pt x="3087723" y="4667844"/>
                  <a:pt x="3066439" y="4694057"/>
                </a:cubicBezTo>
                <a:cubicBezTo>
                  <a:pt x="3024884" y="4691314"/>
                  <a:pt x="3049209" y="4673026"/>
                  <a:pt x="3049209" y="4634925"/>
                </a:cubicBezTo>
                <a:cubicBezTo>
                  <a:pt x="3031979" y="4632181"/>
                  <a:pt x="3031979" y="4647422"/>
                  <a:pt x="3017790" y="4647422"/>
                </a:cubicBezTo>
                <a:cubicBezTo>
                  <a:pt x="2993465" y="4623952"/>
                  <a:pt x="3073533" y="4620599"/>
                  <a:pt x="3107993" y="4623647"/>
                </a:cubicBezTo>
                <a:cubicBezTo>
                  <a:pt x="3059344" y="4614807"/>
                  <a:pt x="3024884" y="4587984"/>
                  <a:pt x="2969141" y="4591032"/>
                </a:cubicBezTo>
                <a:cubicBezTo>
                  <a:pt x="2969141" y="4608711"/>
                  <a:pt x="2986371" y="4614503"/>
                  <a:pt x="3006641" y="4611454"/>
                </a:cubicBezTo>
                <a:cubicBezTo>
                  <a:pt x="2993465" y="4655652"/>
                  <a:pt x="2910356" y="4565124"/>
                  <a:pt x="2917451" y="4647422"/>
                </a:cubicBezTo>
                <a:cubicBezTo>
                  <a:pt x="2860694" y="4635534"/>
                  <a:pt x="2826234" y="4608711"/>
                  <a:pt x="2787720" y="4634925"/>
                </a:cubicBezTo>
                <a:cubicBezTo>
                  <a:pt x="2791774" y="4626085"/>
                  <a:pt x="2797855" y="4617551"/>
                  <a:pt x="2797855" y="4600177"/>
                </a:cubicBezTo>
                <a:cubicBezTo>
                  <a:pt x="2840423" y="4600177"/>
                  <a:pt x="2860694" y="4620294"/>
                  <a:pt x="2906302" y="4611454"/>
                </a:cubicBezTo>
                <a:cubicBezTo>
                  <a:pt x="2885018" y="4587984"/>
                  <a:pt x="2875897" y="4550188"/>
                  <a:pt x="2847518" y="4532509"/>
                </a:cubicBezTo>
                <a:cubicBezTo>
                  <a:pt x="2893126" y="4485569"/>
                  <a:pt x="2940762" y="4532204"/>
                  <a:pt x="2986371" y="4496847"/>
                </a:cubicBezTo>
                <a:lnTo>
                  <a:pt x="2986371" y="4532509"/>
                </a:lnTo>
                <a:cubicBezTo>
                  <a:pt x="3024884" y="4538605"/>
                  <a:pt x="3017790" y="4496847"/>
                  <a:pt x="3049209" y="4496847"/>
                </a:cubicBezTo>
                <a:cubicBezTo>
                  <a:pt x="3017790" y="4441067"/>
                  <a:pt x="2979276" y="4532509"/>
                  <a:pt x="2979276" y="4465147"/>
                </a:cubicBezTo>
                <a:cubicBezTo>
                  <a:pt x="2957992" y="4509039"/>
                  <a:pt x="2916437" y="4461794"/>
                  <a:pt x="2888059" y="4485264"/>
                </a:cubicBezTo>
                <a:cubicBezTo>
                  <a:pt x="2877924" y="4444420"/>
                  <a:pt x="2920491" y="4465147"/>
                  <a:pt x="2927586" y="4441676"/>
                </a:cubicBezTo>
                <a:cubicBezTo>
                  <a:pt x="2874883" y="4432837"/>
                  <a:pt x="2826234" y="4400527"/>
                  <a:pt x="2776571" y="4359683"/>
                </a:cubicBezTo>
                <a:cubicBezTo>
                  <a:pt x="2812045" y="4347796"/>
                  <a:pt x="2853599" y="4341699"/>
                  <a:pt x="2888059" y="4327069"/>
                </a:cubicBezTo>
                <a:cubicBezTo>
                  <a:pt x="2836369" y="4303598"/>
                  <a:pt x="2756300" y="4318534"/>
                  <a:pt x="2706638" y="4292016"/>
                </a:cubicBezTo>
                <a:cubicBezTo>
                  <a:pt x="2766436" y="4248123"/>
                  <a:pt x="2846504" y="4324325"/>
                  <a:pt x="2877924" y="4268546"/>
                </a:cubicBezTo>
                <a:cubicBezTo>
                  <a:pt x="2926573" y="4286224"/>
                  <a:pt x="2899207" y="4344748"/>
                  <a:pt x="2867788" y="4359683"/>
                </a:cubicBezTo>
                <a:cubicBezTo>
                  <a:pt x="2889072" y="4391993"/>
                  <a:pt x="2895153" y="4308780"/>
                  <a:pt x="2947857" y="4338042"/>
                </a:cubicBezTo>
                <a:cubicBezTo>
                  <a:pt x="2965087" y="4373399"/>
                  <a:pt x="2962046" y="4393822"/>
                  <a:pt x="3017790" y="4405709"/>
                </a:cubicBezTo>
                <a:cubicBezTo>
                  <a:pt x="3014749" y="4429179"/>
                  <a:pt x="2972181" y="4409367"/>
                  <a:pt x="2979276" y="4441676"/>
                </a:cubicBezTo>
                <a:cubicBezTo>
                  <a:pt x="2979276" y="4450516"/>
                  <a:pt x="2986371" y="4453259"/>
                  <a:pt x="2986371" y="4465147"/>
                </a:cubicBezTo>
                <a:cubicBezTo>
                  <a:pt x="2996506" y="4409367"/>
                  <a:pt x="3042114" y="4473681"/>
                  <a:pt x="3049209" y="4394431"/>
                </a:cubicBezTo>
                <a:cubicBezTo>
                  <a:pt x="3077587" y="4403271"/>
                  <a:pt x="3076574" y="4373399"/>
                  <a:pt x="3107993" y="4382239"/>
                </a:cubicBezTo>
                <a:cubicBezTo>
                  <a:pt x="3119142" y="4396870"/>
                  <a:pt x="3136372" y="4406014"/>
                  <a:pt x="3140426" y="4429484"/>
                </a:cubicBezTo>
                <a:cubicBezTo>
                  <a:pt x="3147521" y="4388335"/>
                  <a:pt x="3213400" y="4356330"/>
                  <a:pt x="3199211" y="4327069"/>
                </a:cubicBezTo>
                <a:cubicBezTo>
                  <a:pt x="3227589" y="4291711"/>
                  <a:pt x="3314752" y="4332860"/>
                  <a:pt x="3279279" y="4370961"/>
                </a:cubicBezTo>
                <a:cubicBezTo>
                  <a:pt x="3339077" y="4353587"/>
                  <a:pt x="3339077" y="4403271"/>
                  <a:pt x="3370496" y="4417901"/>
                </a:cubicBezTo>
                <a:cubicBezTo>
                  <a:pt x="3387726" y="4403271"/>
                  <a:pt x="3383672" y="4358769"/>
                  <a:pt x="3397861" y="4338042"/>
                </a:cubicBezTo>
                <a:cubicBezTo>
                  <a:pt x="3409010" y="4341090"/>
                  <a:pt x="3433335" y="4382849"/>
                  <a:pt x="3397861" y="4370961"/>
                </a:cubicBezTo>
                <a:cubicBezTo>
                  <a:pt x="3409010" y="4388640"/>
                  <a:pt x="3432321" y="4388640"/>
                  <a:pt x="3449551" y="4394431"/>
                </a:cubicBezTo>
                <a:cubicBezTo>
                  <a:pt x="3474889" y="4350539"/>
                  <a:pt x="3631985" y="4379191"/>
                  <a:pt x="3691783" y="4361512"/>
                </a:cubicBezTo>
                <a:cubicBezTo>
                  <a:pt x="3684688" y="4376143"/>
                  <a:pt x="3673539" y="4388640"/>
                  <a:pt x="3660364" y="4394431"/>
                </a:cubicBezTo>
                <a:cubicBezTo>
                  <a:pt x="3670499" y="4417901"/>
                  <a:pt x="3697864" y="4420950"/>
                  <a:pt x="3729283" y="4417901"/>
                </a:cubicBezTo>
                <a:cubicBezTo>
                  <a:pt x="3704959" y="4397479"/>
                  <a:pt x="3707999" y="4391688"/>
                  <a:pt x="3750567" y="4394431"/>
                </a:cubicBezTo>
                <a:cubicBezTo>
                  <a:pt x="3739419" y="4379800"/>
                  <a:pt x="3723202" y="4370351"/>
                  <a:pt x="3712053" y="4361512"/>
                </a:cubicBezTo>
                <a:cubicBezTo>
                  <a:pt x="3719148" y="4323411"/>
                  <a:pt x="3729283" y="4374009"/>
                  <a:pt x="3739419" y="4370961"/>
                </a:cubicBezTo>
                <a:cubicBezTo>
                  <a:pt x="3757662" y="4330117"/>
                  <a:pt x="3694823" y="4280433"/>
                  <a:pt x="3631985" y="4292016"/>
                </a:cubicBezTo>
                <a:cubicBezTo>
                  <a:pt x="3687729" y="4333165"/>
                  <a:pt x="3579282" y="4297807"/>
                  <a:pt x="3569147" y="4327069"/>
                </a:cubicBezTo>
                <a:cubicBezTo>
                  <a:pt x="3547863" y="4324021"/>
                  <a:pt x="3586377" y="4295064"/>
                  <a:pt x="3551917" y="4292016"/>
                </a:cubicBezTo>
                <a:cubicBezTo>
                  <a:pt x="3551917" y="4265802"/>
                  <a:pt x="3593471" y="4285615"/>
                  <a:pt x="3610701" y="4279823"/>
                </a:cubicBezTo>
                <a:cubicBezTo>
                  <a:pt x="3492119" y="4227092"/>
                  <a:pt x="3383672" y="4235931"/>
                  <a:pt x="3279279" y="4232883"/>
                </a:cubicBezTo>
                <a:lnTo>
                  <a:pt x="3279279" y="4201183"/>
                </a:lnTo>
                <a:cubicBezTo>
                  <a:pt x="3254954" y="4206974"/>
                  <a:pt x="3227589" y="4209718"/>
                  <a:pt x="3210359" y="4244771"/>
                </a:cubicBezTo>
                <a:cubicBezTo>
                  <a:pt x="3203265" y="4271289"/>
                  <a:pt x="3223535" y="4268546"/>
                  <a:pt x="3237724" y="4268546"/>
                </a:cubicBezTo>
                <a:cubicBezTo>
                  <a:pt x="3226575" y="4286224"/>
                  <a:pt x="3195156" y="4297502"/>
                  <a:pt x="3177927" y="4279823"/>
                </a:cubicBezTo>
                <a:cubicBezTo>
                  <a:pt x="3181981" y="4267936"/>
                  <a:pt x="3199211" y="4270984"/>
                  <a:pt x="3199211" y="4256353"/>
                </a:cubicBezTo>
                <a:cubicBezTo>
                  <a:pt x="3157656" y="4235931"/>
                  <a:pt x="3133331" y="4236541"/>
                  <a:pt x="3087723" y="4201183"/>
                </a:cubicBezTo>
                <a:cubicBezTo>
                  <a:pt x="3087723" y="4242332"/>
                  <a:pt x="3063398" y="4197830"/>
                  <a:pt x="3039074" y="4177408"/>
                </a:cubicBezTo>
                <a:cubicBezTo>
                  <a:pt x="3056303" y="4177408"/>
                  <a:pt x="3094817" y="4121323"/>
                  <a:pt x="3049209" y="4118275"/>
                </a:cubicBezTo>
                <a:cubicBezTo>
                  <a:pt x="3111034" y="4099987"/>
                  <a:pt x="3209346" y="4110350"/>
                  <a:pt x="3280292" y="4091757"/>
                </a:cubicBezTo>
                <a:cubicBezTo>
                  <a:pt x="3270157" y="4083527"/>
                  <a:pt x="3261035" y="4077431"/>
                  <a:pt x="3251914" y="4069201"/>
                </a:cubicBezTo>
                <a:cubicBezTo>
                  <a:pt x="3266103" y="4057314"/>
                  <a:pt x="3283333" y="4055790"/>
                  <a:pt x="3301576" y="4056704"/>
                </a:cubicBezTo>
                <a:cubicBezTo>
                  <a:pt x="3316779" y="4048779"/>
                  <a:pt x="3331982" y="4040854"/>
                  <a:pt x="3321847" y="4003667"/>
                </a:cubicBezTo>
                <a:cubicBezTo>
                  <a:pt x="3363401" y="4009459"/>
                  <a:pt x="3370496" y="3989037"/>
                  <a:pt x="3401915" y="4003667"/>
                </a:cubicBezTo>
                <a:cubicBezTo>
                  <a:pt x="3367455" y="3971358"/>
                  <a:pt x="3317793" y="3986598"/>
                  <a:pt x="3269143" y="3992390"/>
                </a:cubicBezTo>
                <a:cubicBezTo>
                  <a:pt x="3269143" y="3963128"/>
                  <a:pt x="3237724" y="3968310"/>
                  <a:pt x="3237724" y="3936000"/>
                </a:cubicBezTo>
                <a:cubicBezTo>
                  <a:pt x="3107993" y="3927161"/>
                  <a:pt x="3027925" y="3936610"/>
                  <a:pt x="2937721" y="3992390"/>
                </a:cubicBezTo>
                <a:cubicBezTo>
                  <a:pt x="3042114" y="4018908"/>
                  <a:pt x="3223535" y="3968310"/>
                  <a:pt x="3279279" y="4003667"/>
                </a:cubicBezTo>
                <a:cubicBezTo>
                  <a:pt x="3251914" y="4132601"/>
                  <a:pt x="3031979" y="4029881"/>
                  <a:pt x="2969141" y="4094500"/>
                </a:cubicBezTo>
                <a:cubicBezTo>
                  <a:pt x="2969141" y="4106083"/>
                  <a:pt x="2979276" y="4106692"/>
                  <a:pt x="2986371" y="4106692"/>
                </a:cubicBezTo>
                <a:cubicBezTo>
                  <a:pt x="2983330" y="4118580"/>
                  <a:pt x="2980289" y="4127724"/>
                  <a:pt x="2969141" y="4130468"/>
                </a:cubicBezTo>
                <a:lnTo>
                  <a:pt x="2947857" y="4130468"/>
                </a:lnTo>
                <a:cubicBezTo>
                  <a:pt x="2947857" y="4110045"/>
                  <a:pt x="2954951" y="4085966"/>
                  <a:pt x="2927586" y="4074078"/>
                </a:cubicBezTo>
                <a:cubicBezTo>
                  <a:pt x="2959005" y="4047865"/>
                  <a:pt x="2996506" y="4039025"/>
                  <a:pt x="3039074" y="4050913"/>
                </a:cubicBezTo>
                <a:cubicBezTo>
                  <a:pt x="3021844" y="4009764"/>
                  <a:pt x="2933667" y="4048169"/>
                  <a:pt x="2867788" y="4015860"/>
                </a:cubicBezTo>
                <a:cubicBezTo>
                  <a:pt x="2867788" y="3986598"/>
                  <a:pt x="2896167" y="3986293"/>
                  <a:pt x="2910356" y="3968615"/>
                </a:cubicBezTo>
                <a:cubicBezTo>
                  <a:pt x="2847518" y="3965566"/>
                  <a:pt x="2787720" y="3965566"/>
                  <a:pt x="2721841" y="3962823"/>
                </a:cubicBezTo>
                <a:cubicBezTo>
                  <a:pt x="2728936" y="3971358"/>
                  <a:pt x="2731976" y="3982940"/>
                  <a:pt x="2739071" y="3980197"/>
                </a:cubicBezTo>
                <a:cubicBezTo>
                  <a:pt x="2724881" y="4021346"/>
                  <a:pt x="2676232" y="4039330"/>
                  <a:pt x="2637718" y="4015860"/>
                </a:cubicBezTo>
                <a:cubicBezTo>
                  <a:pt x="2627583" y="3971967"/>
                  <a:pt x="2749206" y="4015555"/>
                  <a:pt x="2706638" y="3968615"/>
                </a:cubicBezTo>
                <a:cubicBezTo>
                  <a:pt x="2706638" y="3965566"/>
                  <a:pt x="2707652" y="3965566"/>
                  <a:pt x="2711705" y="3962823"/>
                </a:cubicBezTo>
                <a:cubicBezTo>
                  <a:pt x="2574880" y="3962823"/>
                  <a:pt x="2442108" y="3963433"/>
                  <a:pt x="2316431" y="3957641"/>
                </a:cubicBezTo>
                <a:cubicBezTo>
                  <a:pt x="2389405" y="3878391"/>
                  <a:pt x="2586028" y="3960385"/>
                  <a:pt x="2617448" y="3913444"/>
                </a:cubicBezTo>
                <a:cubicBezTo>
                  <a:pt x="2617448" y="3886926"/>
                  <a:pt x="2657989" y="3907043"/>
                  <a:pt x="2675219" y="3901252"/>
                </a:cubicBezTo>
                <a:cubicBezTo>
                  <a:pt x="2686368" y="3892413"/>
                  <a:pt x="2693462" y="3880830"/>
                  <a:pt x="2697516" y="3866199"/>
                </a:cubicBezTo>
                <a:cubicBezTo>
                  <a:pt x="2675219" y="3827793"/>
                  <a:pt x="2560690" y="3775062"/>
                  <a:pt x="2494811" y="3785730"/>
                </a:cubicBezTo>
                <a:cubicBezTo>
                  <a:pt x="2497852" y="3787254"/>
                  <a:pt x="2501906" y="3790607"/>
                  <a:pt x="2501906" y="3794874"/>
                </a:cubicBezTo>
                <a:lnTo>
                  <a:pt x="2522177" y="3794874"/>
                </a:lnTo>
                <a:cubicBezTo>
                  <a:pt x="2486703" y="3824136"/>
                  <a:pt x="2532312" y="3807981"/>
                  <a:pt x="2563731" y="3826574"/>
                </a:cubicBezTo>
                <a:cubicBezTo>
                  <a:pt x="2581974" y="3827793"/>
                  <a:pt x="2602245" y="3832365"/>
                  <a:pt x="2627583" y="3833585"/>
                </a:cubicBezTo>
                <a:cubicBezTo>
                  <a:pt x="2627583" y="3851264"/>
                  <a:pt x="2623529" y="3874734"/>
                  <a:pt x="2637718" y="3877782"/>
                </a:cubicBezTo>
                <a:cubicBezTo>
                  <a:pt x="2602245" y="3912835"/>
                  <a:pt x="2526231" y="3822612"/>
                  <a:pt x="2516095" y="3913444"/>
                </a:cubicBezTo>
                <a:cubicBezTo>
                  <a:pt x="2473527" y="3878391"/>
                  <a:pt x="2442108" y="3927465"/>
                  <a:pt x="2375216" y="3901252"/>
                </a:cubicBezTo>
                <a:lnTo>
                  <a:pt x="2375216" y="3860408"/>
                </a:lnTo>
                <a:cubicBezTo>
                  <a:pt x="2365081" y="3860103"/>
                  <a:pt x="2355959" y="3859798"/>
                  <a:pt x="2342783" y="3862237"/>
                </a:cubicBezTo>
                <a:cubicBezTo>
                  <a:pt x="2342783" y="3848215"/>
                  <a:pt x="2339742" y="3842424"/>
                  <a:pt x="2332648" y="3839681"/>
                </a:cubicBezTo>
                <a:cubicBezTo>
                  <a:pt x="2346837" y="3814382"/>
                  <a:pt x="2380283" y="3820783"/>
                  <a:pt x="2413730" y="3821392"/>
                </a:cubicBezTo>
                <a:cubicBezTo>
                  <a:pt x="2407648" y="3798227"/>
                  <a:pt x="2358999" y="3826879"/>
                  <a:pt x="2375216" y="3775366"/>
                </a:cubicBezTo>
                <a:cubicBezTo>
                  <a:pt x="2357986" y="3772318"/>
                  <a:pt x="2354945" y="3789388"/>
                  <a:pt x="2333661" y="3786339"/>
                </a:cubicBezTo>
                <a:cubicBezTo>
                  <a:pt x="2345824" y="3746714"/>
                  <a:pt x="2322513" y="3750372"/>
                  <a:pt x="2298188" y="3751896"/>
                </a:cubicBezTo>
                <a:cubicBezTo>
                  <a:pt x="2307310" y="3761345"/>
                  <a:pt x="2318458" y="3769880"/>
                  <a:pt x="2322513" y="3784511"/>
                </a:cubicBezTo>
                <a:cubicBezTo>
                  <a:pt x="2301229" y="3811334"/>
                  <a:pt x="2237377" y="3789692"/>
                  <a:pt x="2202917" y="3795484"/>
                </a:cubicBezTo>
                <a:cubicBezTo>
                  <a:pt x="2184673" y="3801580"/>
                  <a:pt x="2205957" y="3811029"/>
                  <a:pt x="2202917" y="3831756"/>
                </a:cubicBezTo>
                <a:cubicBezTo>
                  <a:pt x="2184673" y="3837547"/>
                  <a:pt x="2149200" y="3817125"/>
                  <a:pt x="2149200" y="3843948"/>
                </a:cubicBezTo>
                <a:cubicBezTo>
                  <a:pt x="2167443" y="3805238"/>
                  <a:pt x="2100551" y="3775062"/>
                  <a:pt x="2058996" y="3807981"/>
                </a:cubicBezTo>
                <a:cubicBezTo>
                  <a:pt x="2054942" y="3739399"/>
                  <a:pt x="1973860" y="3793350"/>
                  <a:pt x="1970820" y="3748848"/>
                </a:cubicBezTo>
                <a:cubicBezTo>
                  <a:pt x="1949536" y="3772623"/>
                  <a:pt x="1935347" y="3829013"/>
                  <a:pt x="1889738" y="3784511"/>
                </a:cubicBezTo>
                <a:cubicBezTo>
                  <a:pt x="1924198" y="3760736"/>
                  <a:pt x="1942441" y="3780853"/>
                  <a:pt x="1938387" y="3727207"/>
                </a:cubicBezTo>
                <a:cubicBezTo>
                  <a:pt x="1949536" y="3736351"/>
                  <a:pt x="1966766" y="3742447"/>
                  <a:pt x="1988050" y="3736351"/>
                </a:cubicBezTo>
                <a:cubicBezTo>
                  <a:pt x="1998185" y="3712576"/>
                  <a:pt x="1995144" y="3686058"/>
                  <a:pt x="2040753" y="3679961"/>
                </a:cubicBezTo>
                <a:cubicBezTo>
                  <a:pt x="2030618" y="3689106"/>
                  <a:pt x="2033658" y="3712881"/>
                  <a:pt x="2019469" y="3715929"/>
                </a:cubicBezTo>
                <a:cubicBezTo>
                  <a:pt x="2050888" y="3760431"/>
                  <a:pt x="2146159" y="3724768"/>
                  <a:pt x="2191768" y="3715929"/>
                </a:cubicBezTo>
                <a:cubicBezTo>
                  <a:pt x="2226228" y="3751591"/>
                  <a:pt x="2135011" y="3736351"/>
                  <a:pt x="2110686" y="3736351"/>
                </a:cubicBezTo>
                <a:cubicBezTo>
                  <a:pt x="2110686" y="3778110"/>
                  <a:pt x="2234336" y="3777805"/>
                  <a:pt x="2220147" y="3727207"/>
                </a:cubicBezTo>
                <a:cubicBezTo>
                  <a:pt x="2251566" y="3723854"/>
                  <a:pt x="2273863" y="3732084"/>
                  <a:pt x="2292107" y="3744886"/>
                </a:cubicBezTo>
                <a:cubicBezTo>
                  <a:pt x="2315418" y="3699469"/>
                  <a:pt x="2402581" y="3767441"/>
                  <a:pt x="2386364" y="3786339"/>
                </a:cubicBezTo>
                <a:cubicBezTo>
                  <a:pt x="2536366" y="3760126"/>
                  <a:pt x="2633664" y="3715929"/>
                  <a:pt x="2706638" y="3648261"/>
                </a:cubicBezTo>
                <a:cubicBezTo>
                  <a:pt x="2720827" y="3654358"/>
                  <a:pt x="2703597" y="3663502"/>
                  <a:pt x="2706638" y="3684229"/>
                </a:cubicBezTo>
                <a:cubicBezTo>
                  <a:pt x="2776571" y="3660454"/>
                  <a:pt x="2809004" y="3690020"/>
                  <a:pt x="2899207" y="3684229"/>
                </a:cubicBezTo>
                <a:cubicBezTo>
                  <a:pt x="2854613" y="3742752"/>
                  <a:pt x="2713732" y="3695507"/>
                  <a:pt x="2657989" y="3739704"/>
                </a:cubicBezTo>
                <a:cubicBezTo>
                  <a:pt x="2669137" y="3783596"/>
                  <a:pt x="2703597" y="3802189"/>
                  <a:pt x="2739071" y="3822612"/>
                </a:cubicBezTo>
                <a:cubicBezTo>
                  <a:pt x="2724881" y="3840290"/>
                  <a:pt x="2742111" y="3893022"/>
                  <a:pt x="2706638" y="3889974"/>
                </a:cubicBezTo>
                <a:cubicBezTo>
                  <a:pt x="2703597" y="3907653"/>
                  <a:pt x="2717787" y="3909787"/>
                  <a:pt x="2717787" y="3924722"/>
                </a:cubicBezTo>
                <a:cubicBezTo>
                  <a:pt x="2745152" y="3933257"/>
                  <a:pt x="2739071" y="3901252"/>
                  <a:pt x="2756300" y="3901252"/>
                </a:cubicBezTo>
                <a:cubicBezTo>
                  <a:pt x="2753260" y="3889364"/>
                  <a:pt x="2749206" y="3880830"/>
                  <a:pt x="2739071" y="3877782"/>
                </a:cubicBezTo>
                <a:cubicBezTo>
                  <a:pt x="2773531" y="3848520"/>
                  <a:pt x="2816099" y="3865589"/>
                  <a:pt x="2847518" y="3854007"/>
                </a:cubicBezTo>
                <a:cubicBezTo>
                  <a:pt x="2850558" y="3827488"/>
                  <a:pt x="2833329" y="3818954"/>
                  <a:pt x="2819139" y="3810419"/>
                </a:cubicBezTo>
                <a:cubicBezTo>
                  <a:pt x="2794815" y="3807371"/>
                  <a:pt x="2784679" y="3819259"/>
                  <a:pt x="2787720" y="3842729"/>
                </a:cubicBezTo>
                <a:cubicBezTo>
                  <a:pt x="2736030" y="3816515"/>
                  <a:pt x="2756300" y="3780548"/>
                  <a:pt x="2697516" y="3763174"/>
                </a:cubicBezTo>
                <a:cubicBezTo>
                  <a:pt x="2773531" y="3680876"/>
                  <a:pt x="2850558" y="3827488"/>
                  <a:pt x="2917451" y="3763174"/>
                </a:cubicBezTo>
                <a:cubicBezTo>
                  <a:pt x="2913397" y="3754335"/>
                  <a:pt x="2906302" y="3745800"/>
                  <a:pt x="2910356" y="3728121"/>
                </a:cubicBezTo>
                <a:cubicBezTo>
                  <a:pt x="2892113" y="3742752"/>
                  <a:pt x="2868802" y="3765917"/>
                  <a:pt x="2847518" y="3739704"/>
                </a:cubicBezTo>
                <a:cubicBezTo>
                  <a:pt x="2864748" y="3718977"/>
                  <a:pt x="2899207" y="3715929"/>
                  <a:pt x="2937721" y="3715929"/>
                </a:cubicBezTo>
                <a:cubicBezTo>
                  <a:pt x="2916437" y="3689411"/>
                  <a:pt x="2903261" y="3686667"/>
                  <a:pt x="2927586" y="3648261"/>
                </a:cubicBezTo>
                <a:cubicBezTo>
                  <a:pt x="2860694" y="3660149"/>
                  <a:pt x="2731976" y="3678437"/>
                  <a:pt x="2749206" y="3613818"/>
                </a:cubicBezTo>
                <a:cubicBezTo>
                  <a:pt x="2735016" y="3628449"/>
                  <a:pt x="2711705" y="3627839"/>
                  <a:pt x="2686368" y="3625096"/>
                </a:cubicBezTo>
                <a:cubicBezTo>
                  <a:pt x="2683327" y="3677828"/>
                  <a:pt x="2609340" y="3675389"/>
                  <a:pt x="2546501" y="3660759"/>
                </a:cubicBezTo>
                <a:cubicBezTo>
                  <a:pt x="2563731" y="3651919"/>
                  <a:pt x="2588056" y="3631497"/>
                  <a:pt x="2563731" y="3619914"/>
                </a:cubicBezTo>
                <a:cubicBezTo>
                  <a:pt x="2546501" y="3619914"/>
                  <a:pt x="2522177" y="3616866"/>
                  <a:pt x="2504947" y="3619914"/>
                </a:cubicBezTo>
                <a:cubicBezTo>
                  <a:pt x="2500893" y="3572669"/>
                  <a:pt x="2567785" y="3605284"/>
                  <a:pt x="2595150" y="3596444"/>
                </a:cubicBezTo>
                <a:cubicBezTo>
                  <a:pt x="2595150" y="3596444"/>
                  <a:pt x="2595150" y="3596139"/>
                  <a:pt x="2595150" y="3599187"/>
                </a:cubicBezTo>
                <a:cubicBezTo>
                  <a:pt x="2720827" y="3552247"/>
                  <a:pt x="2794815" y="3634240"/>
                  <a:pt x="2899207" y="3637288"/>
                </a:cubicBezTo>
                <a:cubicBezTo>
                  <a:pt x="2941775" y="3622658"/>
                  <a:pt x="3031979" y="3575108"/>
                  <a:pt x="3070493" y="3648261"/>
                </a:cubicBezTo>
                <a:cubicBezTo>
                  <a:pt x="3036033" y="3668988"/>
                  <a:pt x="3017790" y="3639422"/>
                  <a:pt x="2969141" y="3648261"/>
                </a:cubicBezTo>
                <a:cubicBezTo>
                  <a:pt x="3000560" y="3674780"/>
                  <a:pt x="3017790" y="3657101"/>
                  <a:pt x="3049209" y="3671732"/>
                </a:cubicBezTo>
                <a:cubicBezTo>
                  <a:pt x="3039074" y="3724463"/>
                  <a:pt x="2975222" y="3654358"/>
                  <a:pt x="2947857" y="3695507"/>
                </a:cubicBezTo>
                <a:cubicBezTo>
                  <a:pt x="2940762" y="3725073"/>
                  <a:pt x="2969141" y="3718977"/>
                  <a:pt x="2969141" y="3739704"/>
                </a:cubicBezTo>
                <a:cubicBezTo>
                  <a:pt x="3007655" y="3745495"/>
                  <a:pt x="2993465" y="3693068"/>
                  <a:pt x="3039074" y="3708004"/>
                </a:cubicBezTo>
                <a:cubicBezTo>
                  <a:pt x="3027925" y="3722635"/>
                  <a:pt x="3010695" y="3728426"/>
                  <a:pt x="3006641" y="3751896"/>
                </a:cubicBezTo>
                <a:cubicBezTo>
                  <a:pt x="3031979" y="3760736"/>
                  <a:pt x="3053263" y="3769575"/>
                  <a:pt x="3077587" y="3798837"/>
                </a:cubicBezTo>
                <a:cubicBezTo>
                  <a:pt x="3091777" y="3793045"/>
                  <a:pt x="3076574" y="3748543"/>
                  <a:pt x="3107993" y="3739704"/>
                </a:cubicBezTo>
                <a:cubicBezTo>
                  <a:pt x="3132318" y="3725073"/>
                  <a:pt x="3133331" y="3796093"/>
                  <a:pt x="3150561" y="3751896"/>
                </a:cubicBezTo>
                <a:cubicBezTo>
                  <a:pt x="3143467" y="3778414"/>
                  <a:pt x="3171845" y="3798837"/>
                  <a:pt x="3210359" y="3775366"/>
                </a:cubicBezTo>
                <a:cubicBezTo>
                  <a:pt x="3192116" y="3798837"/>
                  <a:pt x="3210359" y="3790302"/>
                  <a:pt x="3210359" y="3822612"/>
                </a:cubicBezTo>
                <a:cubicBezTo>
                  <a:pt x="3171845" y="3825660"/>
                  <a:pt x="3160697" y="3798227"/>
                  <a:pt x="3140426" y="3786339"/>
                </a:cubicBezTo>
                <a:cubicBezTo>
                  <a:pt x="3119142" y="3786339"/>
                  <a:pt x="3150561" y="3824440"/>
                  <a:pt x="3140426" y="3854007"/>
                </a:cubicBezTo>
                <a:lnTo>
                  <a:pt x="3097858" y="3854007"/>
                </a:lnTo>
                <a:cubicBezTo>
                  <a:pt x="3101912" y="3839376"/>
                  <a:pt x="3115088" y="3837242"/>
                  <a:pt x="3119142" y="3822612"/>
                </a:cubicBezTo>
                <a:cubicBezTo>
                  <a:pt x="3017790" y="3819563"/>
                  <a:pt x="2954951" y="3816211"/>
                  <a:pt x="2877924" y="3877782"/>
                </a:cubicBezTo>
                <a:cubicBezTo>
                  <a:pt x="2874883" y="3860103"/>
                  <a:pt x="2886032" y="3856750"/>
                  <a:pt x="2899207" y="3854007"/>
                </a:cubicBezTo>
                <a:cubicBezTo>
                  <a:pt x="2896167" y="3827488"/>
                  <a:pt x="2850558" y="3845472"/>
                  <a:pt x="2867788" y="3877782"/>
                </a:cubicBezTo>
                <a:cubicBezTo>
                  <a:pt x="2864748" y="3907043"/>
                  <a:pt x="2913397" y="3872295"/>
                  <a:pt x="2899207" y="3913444"/>
                </a:cubicBezTo>
                <a:cubicBezTo>
                  <a:pt x="2878937" y="3886926"/>
                  <a:pt x="2864748" y="3912835"/>
                  <a:pt x="2847518" y="3924722"/>
                </a:cubicBezTo>
                <a:cubicBezTo>
                  <a:pt x="2861707" y="3959775"/>
                  <a:pt x="2881978" y="3912835"/>
                  <a:pt x="2910356" y="3924722"/>
                </a:cubicBezTo>
                <a:cubicBezTo>
                  <a:pt x="2903261" y="3907043"/>
                  <a:pt x="2947857" y="3871686"/>
                  <a:pt x="2979276" y="3901252"/>
                </a:cubicBezTo>
                <a:cubicBezTo>
                  <a:pt x="2976235" y="3927465"/>
                  <a:pt x="2951911" y="3924722"/>
                  <a:pt x="2927586" y="3924722"/>
                </a:cubicBezTo>
                <a:cubicBezTo>
                  <a:pt x="2951911" y="3983245"/>
                  <a:pt x="3003601" y="3900947"/>
                  <a:pt x="3006641" y="3936000"/>
                </a:cubicBezTo>
                <a:cubicBezTo>
                  <a:pt x="3038060" y="3918626"/>
                  <a:pt x="2979276" y="3886926"/>
                  <a:pt x="3006641" y="3866199"/>
                </a:cubicBezTo>
                <a:cubicBezTo>
                  <a:pt x="2986371" y="3863456"/>
                  <a:pt x="2983330" y="3874734"/>
                  <a:pt x="2969141" y="3877782"/>
                </a:cubicBezTo>
                <a:cubicBezTo>
                  <a:pt x="2955965" y="3866199"/>
                  <a:pt x="2991438" y="3853702"/>
                  <a:pt x="3017790" y="3842729"/>
                </a:cubicBezTo>
                <a:cubicBezTo>
                  <a:pt x="3046168" y="3860408"/>
                  <a:pt x="3031979" y="3871686"/>
                  <a:pt x="3017790" y="3901252"/>
                </a:cubicBezTo>
                <a:cubicBezTo>
                  <a:pt x="3119142" y="3863151"/>
                  <a:pt x="3122183" y="3903995"/>
                  <a:pt x="3241779" y="3854007"/>
                </a:cubicBezTo>
                <a:cubicBezTo>
                  <a:pt x="3213400" y="3968310"/>
                  <a:pt x="3290427" y="3968919"/>
                  <a:pt x="3401915" y="3948497"/>
                </a:cubicBezTo>
                <a:cubicBezTo>
                  <a:pt x="3426240" y="3945449"/>
                  <a:pt x="3387726" y="3927465"/>
                  <a:pt x="3401915" y="3901252"/>
                </a:cubicBezTo>
                <a:cubicBezTo>
                  <a:pt x="3430294" y="3918931"/>
                  <a:pt x="3461713" y="3930818"/>
                  <a:pt x="3471848" y="3971967"/>
                </a:cubicBezTo>
                <a:cubicBezTo>
                  <a:pt x="3450564" y="3992390"/>
                  <a:pt x="3443470" y="3971967"/>
                  <a:pt x="3419145" y="3971967"/>
                </a:cubicBezTo>
                <a:cubicBezTo>
                  <a:pt x="3433335" y="4024699"/>
                  <a:pt x="3432321" y="4045121"/>
                  <a:pt x="3509349" y="4039330"/>
                </a:cubicBezTo>
                <a:cubicBezTo>
                  <a:pt x="3520497" y="4030491"/>
                  <a:pt x="3503267" y="3986598"/>
                  <a:pt x="3530633" y="3971967"/>
                </a:cubicBezTo>
                <a:cubicBezTo>
                  <a:pt x="3534687" y="3939658"/>
                  <a:pt x="3474889" y="3980197"/>
                  <a:pt x="3489078" y="3936000"/>
                </a:cubicBezTo>
                <a:cubicBezTo>
                  <a:pt x="3527592" y="3927161"/>
                  <a:pt x="3537727" y="3951240"/>
                  <a:pt x="3569147" y="3948497"/>
                </a:cubicBezTo>
                <a:cubicBezTo>
                  <a:pt x="3565093" y="3968615"/>
                  <a:pt x="3568133" y="3973796"/>
                  <a:pt x="3569147" y="3980197"/>
                </a:cubicBezTo>
                <a:cubicBezTo>
                  <a:pt x="3569147" y="3984769"/>
                  <a:pt x="3566106" y="3988427"/>
                  <a:pt x="3569147" y="4003667"/>
                </a:cubicBezTo>
                <a:cubicBezTo>
                  <a:pt x="3551917" y="3980197"/>
                  <a:pt x="3544822" y="4001229"/>
                  <a:pt x="3530633" y="4015860"/>
                </a:cubicBezTo>
                <a:cubicBezTo>
                  <a:pt x="3562052" y="4036282"/>
                  <a:pt x="3607661" y="4042378"/>
                  <a:pt x="3631985" y="4015860"/>
                </a:cubicBezTo>
                <a:cubicBezTo>
                  <a:pt x="3621850" y="3995438"/>
                  <a:pt x="3572187" y="4012507"/>
                  <a:pt x="3569147" y="3980197"/>
                </a:cubicBezTo>
                <a:cubicBezTo>
                  <a:pt x="3621850" y="3944840"/>
                  <a:pt x="3729283" y="3927770"/>
                  <a:pt x="3809352" y="3977759"/>
                </a:cubicBezTo>
                <a:cubicBezTo>
                  <a:pt x="3806311" y="3971967"/>
                  <a:pt x="3803271" y="3965262"/>
                  <a:pt x="3803271" y="3959470"/>
                </a:cubicBezTo>
                <a:cubicBezTo>
                  <a:pt x="3859015" y="3930209"/>
                  <a:pt x="3924893" y="3947888"/>
                  <a:pt x="4012057" y="3959470"/>
                </a:cubicBezTo>
                <a:cubicBezTo>
                  <a:pt x="4009016" y="3927161"/>
                  <a:pt x="3973543" y="3928075"/>
                  <a:pt x="3953272" y="3913444"/>
                </a:cubicBezTo>
                <a:cubicBezTo>
                  <a:pt x="3956313" y="3904605"/>
                  <a:pt x="3959353" y="3898204"/>
                  <a:pt x="3962394" y="3895156"/>
                </a:cubicBezTo>
                <a:cubicBezTo>
                  <a:pt x="3969489" y="3854007"/>
                  <a:pt x="4012057" y="3915883"/>
                  <a:pt x="4043476" y="3901252"/>
                </a:cubicBezTo>
                <a:cubicBezTo>
                  <a:pt x="4036381" y="3910091"/>
                  <a:pt x="4026246" y="3913444"/>
                  <a:pt x="4012057" y="3913444"/>
                </a:cubicBezTo>
                <a:cubicBezTo>
                  <a:pt x="4009016" y="3916492"/>
                  <a:pt x="4001921" y="3915883"/>
                  <a:pt x="4001921" y="3924722"/>
                </a:cubicBezTo>
                <a:cubicBezTo>
                  <a:pt x="4009016" y="3957032"/>
                  <a:pt x="4054625" y="3892108"/>
                  <a:pt x="4043476" y="3959470"/>
                </a:cubicBezTo>
                <a:cubicBezTo>
                  <a:pt x="4071855" y="3959470"/>
                  <a:pt x="4103274" y="3959775"/>
                  <a:pt x="4103274" y="3924722"/>
                </a:cubicBezTo>
                <a:cubicBezTo>
                  <a:pt x="4148882" y="3939353"/>
                  <a:pt x="4183342" y="3968919"/>
                  <a:pt x="4231991" y="3948497"/>
                </a:cubicBezTo>
                <a:cubicBezTo>
                  <a:pt x="4231991" y="3968919"/>
                  <a:pt x="4242127" y="3977149"/>
                  <a:pt x="4252261" y="3982940"/>
                </a:cubicBezTo>
                <a:cubicBezTo>
                  <a:pt x="4256315" y="4006411"/>
                  <a:pt x="4218815" y="3989341"/>
                  <a:pt x="4204626" y="3995133"/>
                </a:cubicBezTo>
                <a:cubicBezTo>
                  <a:pt x="4207667" y="4053961"/>
                  <a:pt x="4263411" y="4003667"/>
                  <a:pt x="4294829" y="4006716"/>
                </a:cubicBezTo>
                <a:cubicBezTo>
                  <a:pt x="4389087" y="4009764"/>
                  <a:pt x="4528953" y="4015555"/>
                  <a:pt x="4605981" y="4053656"/>
                </a:cubicBezTo>
                <a:cubicBezTo>
                  <a:pt x="4613076" y="4009459"/>
                  <a:pt x="4556319" y="4039330"/>
                  <a:pt x="4563413" y="3995133"/>
                </a:cubicBezTo>
                <a:cubicBezTo>
                  <a:pt x="4601927" y="4030491"/>
                  <a:pt x="4633347" y="4001229"/>
                  <a:pt x="4664766" y="4042378"/>
                </a:cubicBezTo>
                <a:cubicBezTo>
                  <a:pt x="4660711" y="4066458"/>
                  <a:pt x="4641455" y="4064934"/>
                  <a:pt x="4632333" y="4071030"/>
                </a:cubicBezTo>
                <a:lnTo>
                  <a:pt x="4634360" y="4071030"/>
                </a:lnTo>
                <a:cubicBezTo>
                  <a:pt x="4635373" y="4078345"/>
                  <a:pt x="4632333" y="4082308"/>
                  <a:pt x="4630306" y="4087185"/>
                </a:cubicBezTo>
                <a:cubicBezTo>
                  <a:pt x="4631319" y="4090842"/>
                  <a:pt x="4630306" y="4092367"/>
                  <a:pt x="4633347" y="4097548"/>
                </a:cubicBezTo>
                <a:cubicBezTo>
                  <a:pt x="4632333" y="4095719"/>
                  <a:pt x="4630306" y="4095719"/>
                  <a:pt x="4629293" y="4094500"/>
                </a:cubicBezTo>
                <a:cubicBezTo>
                  <a:pt x="4625239" y="4102120"/>
                  <a:pt x="4623211" y="4108217"/>
                  <a:pt x="4634360" y="4111874"/>
                </a:cubicBezTo>
                <a:cubicBezTo>
                  <a:pt x="4638414" y="4122238"/>
                  <a:pt x="4630306" y="4125286"/>
                  <a:pt x="4622198" y="4125286"/>
                </a:cubicBezTo>
                <a:lnTo>
                  <a:pt x="4602941" y="4125286"/>
                </a:lnTo>
                <a:cubicBezTo>
                  <a:pt x="4617130" y="4104559"/>
                  <a:pt x="4610035" y="4100596"/>
                  <a:pt x="4605981" y="4085356"/>
                </a:cubicBezTo>
                <a:cubicBezTo>
                  <a:pt x="4590779" y="4087490"/>
                  <a:pt x="4577603" y="4099377"/>
                  <a:pt x="4583684" y="4110045"/>
                </a:cubicBezTo>
                <a:cubicBezTo>
                  <a:pt x="4573549" y="4121628"/>
                  <a:pt x="4556319" y="4112179"/>
                  <a:pt x="4524899" y="4121018"/>
                </a:cubicBezTo>
                <a:cubicBezTo>
                  <a:pt x="4517805" y="4088709"/>
                  <a:pt x="4546183" y="4097548"/>
                  <a:pt x="4546183" y="4074078"/>
                </a:cubicBezTo>
                <a:cubicBezTo>
                  <a:pt x="4543143" y="4050608"/>
                  <a:pt x="4501589" y="4071335"/>
                  <a:pt x="4494494" y="4053656"/>
                </a:cubicBezTo>
                <a:cubicBezTo>
                  <a:pt x="4473210" y="4056399"/>
                  <a:pt x="4503615" y="4092367"/>
                  <a:pt x="4524899" y="4086575"/>
                </a:cubicBezTo>
                <a:cubicBezTo>
                  <a:pt x="4507669" y="4124676"/>
                  <a:pt x="4480305" y="4115837"/>
                  <a:pt x="4444831" y="4110045"/>
                </a:cubicBezTo>
                <a:cubicBezTo>
                  <a:pt x="4417466" y="4010068"/>
                  <a:pt x="4231991" y="4089318"/>
                  <a:pt x="4162058" y="4039330"/>
                </a:cubicBezTo>
                <a:cubicBezTo>
                  <a:pt x="4162058" y="4071640"/>
                  <a:pt x="4187396" y="4074078"/>
                  <a:pt x="4214761" y="4074078"/>
                </a:cubicBezTo>
                <a:cubicBezTo>
                  <a:pt x="4200572" y="4141745"/>
                  <a:pt x="4141787" y="4115837"/>
                  <a:pt x="4103274" y="4133211"/>
                </a:cubicBezTo>
                <a:cubicBezTo>
                  <a:pt x="4103274" y="4143879"/>
                  <a:pt x="4151923" y="4126200"/>
                  <a:pt x="4137733" y="4156071"/>
                </a:cubicBezTo>
                <a:cubicBezTo>
                  <a:pt x="4142801" y="4155462"/>
                  <a:pt x="4146855" y="4154547"/>
                  <a:pt x="4151923" y="4153938"/>
                </a:cubicBezTo>
                <a:cubicBezTo>
                  <a:pt x="4199559" y="4125286"/>
                  <a:pt x="4241113" y="4089014"/>
                  <a:pt x="4312059" y="4086575"/>
                </a:cubicBezTo>
                <a:cubicBezTo>
                  <a:pt x="4315100" y="4106997"/>
                  <a:pt x="4301925" y="4145098"/>
                  <a:pt x="4333343" y="4133211"/>
                </a:cubicBezTo>
                <a:cubicBezTo>
                  <a:pt x="4333343" y="4137783"/>
                  <a:pt x="4330303" y="4136868"/>
                  <a:pt x="4329289" y="4139612"/>
                </a:cubicBezTo>
                <a:cubicBezTo>
                  <a:pt x="4479291" y="4128334"/>
                  <a:pt x="4625239" y="4121933"/>
                  <a:pt x="4752943" y="4127419"/>
                </a:cubicBezTo>
                <a:cubicBezTo>
                  <a:pt x="4761051" y="4120714"/>
                  <a:pt x="4755983" y="4108826"/>
                  <a:pt x="4752943" y="4096939"/>
                </a:cubicBezTo>
                <a:cubicBezTo>
                  <a:pt x="4738753" y="4088099"/>
                  <a:pt x="4725577" y="4077431"/>
                  <a:pt x="4724563" y="4053656"/>
                </a:cubicBezTo>
                <a:cubicBezTo>
                  <a:pt x="4766118" y="4048779"/>
                  <a:pt x="4742807" y="4077431"/>
                  <a:pt x="4751929" y="4086575"/>
                </a:cubicBezTo>
                <a:cubicBezTo>
                  <a:pt x="4749902" y="4076517"/>
                  <a:pt x="4751929" y="4067677"/>
                  <a:pt x="4763077" y="4062800"/>
                </a:cubicBezTo>
                <a:cubicBezTo>
                  <a:pt x="4760037" y="4052741"/>
                  <a:pt x="4759023" y="4041768"/>
                  <a:pt x="4776253" y="4030186"/>
                </a:cubicBezTo>
                <a:cubicBezTo>
                  <a:pt x="4769159" y="4033234"/>
                  <a:pt x="4685037" y="4047865"/>
                  <a:pt x="4685037" y="4006716"/>
                </a:cubicBezTo>
                <a:cubicBezTo>
                  <a:pt x="4754969" y="4039025"/>
                  <a:pt x="4727605" y="3977759"/>
                  <a:pt x="4786389" y="3971967"/>
                </a:cubicBezTo>
                <a:cubicBezTo>
                  <a:pt x="4779294" y="3960080"/>
                  <a:pt x="4763077" y="3959470"/>
                  <a:pt x="4766118" y="3938743"/>
                </a:cubicBezTo>
                <a:cubicBezTo>
                  <a:pt x="4748889" y="3947583"/>
                  <a:pt x="4731659" y="3956727"/>
                  <a:pt x="4707334" y="3959470"/>
                </a:cubicBezTo>
                <a:cubicBezTo>
                  <a:pt x="4717469" y="3900947"/>
                  <a:pt x="4612063" y="3927465"/>
                  <a:pt x="4653617" y="3868638"/>
                </a:cubicBezTo>
                <a:cubicBezTo>
                  <a:pt x="4670847" y="3886316"/>
                  <a:pt x="4696185" y="3924417"/>
                  <a:pt x="4727605" y="3892108"/>
                </a:cubicBezTo>
                <a:cubicBezTo>
                  <a:pt x="4709361" y="3850959"/>
                  <a:pt x="4646523" y="3857055"/>
                  <a:pt x="4593819" y="3857055"/>
                </a:cubicBezTo>
                <a:cubicBezTo>
                  <a:pt x="4600914" y="3848215"/>
                  <a:pt x="4605981" y="3830537"/>
                  <a:pt x="4605981" y="3813163"/>
                </a:cubicBezTo>
                <a:cubicBezTo>
                  <a:pt x="4570508" y="3801275"/>
                  <a:pt x="4594833" y="3859798"/>
                  <a:pt x="4573549" y="3868638"/>
                </a:cubicBezTo>
                <a:cubicBezTo>
                  <a:pt x="4556319" y="3854007"/>
                  <a:pt x="4536049" y="3839681"/>
                  <a:pt x="4504629" y="3833585"/>
                </a:cubicBezTo>
                <a:cubicBezTo>
                  <a:pt x="4542129" y="3857055"/>
                  <a:pt x="4504629" y="3859798"/>
                  <a:pt x="4477264" y="3868638"/>
                </a:cubicBezTo>
                <a:cubicBezTo>
                  <a:pt x="4477264" y="3883268"/>
                  <a:pt x="4493481" y="3877477"/>
                  <a:pt x="4504629" y="3880525"/>
                </a:cubicBezTo>
                <a:cubicBezTo>
                  <a:pt x="4483345" y="3903995"/>
                  <a:pt x="4483345" y="3948497"/>
                  <a:pt x="4444831" y="3948497"/>
                </a:cubicBezTo>
                <a:cubicBezTo>
                  <a:pt x="4441791" y="3921979"/>
                  <a:pt x="4444831" y="3903690"/>
                  <a:pt x="4454967" y="3892108"/>
                </a:cubicBezTo>
                <a:cubicBezTo>
                  <a:pt x="4410371" y="3874429"/>
                  <a:pt x="4427601" y="3930818"/>
                  <a:pt x="4396182" y="3927770"/>
                </a:cubicBezTo>
                <a:cubicBezTo>
                  <a:pt x="4406317" y="3895461"/>
                  <a:pt x="4399223" y="3898204"/>
                  <a:pt x="4396182" y="3857055"/>
                </a:cubicBezTo>
                <a:cubicBezTo>
                  <a:pt x="4357668" y="3860103"/>
                  <a:pt x="4333343" y="3880220"/>
                  <a:pt x="4305979" y="3892108"/>
                </a:cubicBezTo>
                <a:cubicBezTo>
                  <a:pt x="4313073" y="3845167"/>
                  <a:pt x="4238073" y="3889364"/>
                  <a:pt x="4252261" y="3833585"/>
                </a:cubicBezTo>
                <a:cubicBezTo>
                  <a:pt x="4276586" y="3842424"/>
                  <a:pt x="4298883" y="3851873"/>
                  <a:pt x="4333343" y="3846082"/>
                </a:cubicBezTo>
                <a:cubicBezTo>
                  <a:pt x="4337397" y="3825355"/>
                  <a:pt x="4326249" y="3825660"/>
                  <a:pt x="4316113" y="3822612"/>
                </a:cubicBezTo>
                <a:cubicBezTo>
                  <a:pt x="4316113" y="3813772"/>
                  <a:pt x="4326249" y="3813163"/>
                  <a:pt x="4333343" y="3810419"/>
                </a:cubicBezTo>
                <a:cubicBezTo>
                  <a:pt x="4309019" y="3792740"/>
                  <a:pt x="4270505" y="3789997"/>
                  <a:pt x="4263411" y="3754639"/>
                </a:cubicBezTo>
                <a:cubicBezTo>
                  <a:pt x="4243140" y="3757687"/>
                  <a:pt x="4224897" y="3772013"/>
                  <a:pt x="4193477" y="3766222"/>
                </a:cubicBezTo>
                <a:cubicBezTo>
                  <a:pt x="4206653" y="3736961"/>
                  <a:pt x="4214761" y="3743057"/>
                  <a:pt x="4204626" y="3708004"/>
                </a:cubicBezTo>
                <a:cubicBezTo>
                  <a:pt x="4180301" y="3704956"/>
                  <a:pt x="4183342" y="3727816"/>
                  <a:pt x="4154963" y="3718977"/>
                </a:cubicBezTo>
                <a:cubicBezTo>
                  <a:pt x="4159017" y="3666245"/>
                  <a:pt x="4217802" y="3677523"/>
                  <a:pt x="4263411" y="3671732"/>
                </a:cubicBezTo>
                <a:cubicBezTo>
                  <a:pt x="4280641" y="3695202"/>
                  <a:pt x="4256315" y="3695507"/>
                  <a:pt x="4273545" y="3718977"/>
                </a:cubicBezTo>
                <a:cubicBezTo>
                  <a:pt x="4291789" y="3722025"/>
                  <a:pt x="4294829" y="3704956"/>
                  <a:pt x="4316113" y="3708004"/>
                </a:cubicBezTo>
                <a:cubicBezTo>
                  <a:pt x="4312059" y="3678437"/>
                  <a:pt x="4284695" y="3672646"/>
                  <a:pt x="4284695" y="3640336"/>
                </a:cubicBezTo>
                <a:cubicBezTo>
                  <a:pt x="4214761" y="3669903"/>
                  <a:pt x="4214761" y="3601931"/>
                  <a:pt x="4173207" y="3616561"/>
                </a:cubicBezTo>
                <a:cubicBezTo>
                  <a:pt x="4144828" y="3625401"/>
                  <a:pt x="4197531" y="3634545"/>
                  <a:pt x="4183342" y="3663807"/>
                </a:cubicBezTo>
                <a:cubicBezTo>
                  <a:pt x="4134693" y="3669598"/>
                  <a:pt x="4109355" y="3633631"/>
                  <a:pt x="4080976" y="3671732"/>
                </a:cubicBezTo>
                <a:cubicBezTo>
                  <a:pt x="4085030" y="3683619"/>
                  <a:pt x="4120503" y="3710442"/>
                  <a:pt x="4123544" y="3684229"/>
                </a:cubicBezTo>
                <a:cubicBezTo>
                  <a:pt x="4147869" y="3686972"/>
                  <a:pt x="4120503" y="3716538"/>
                  <a:pt x="4120503" y="3731169"/>
                </a:cubicBezTo>
                <a:cubicBezTo>
                  <a:pt x="4137733" y="3734217"/>
                  <a:pt x="4151923" y="3736656"/>
                  <a:pt x="4162058" y="3739704"/>
                </a:cubicBezTo>
                <a:cubicBezTo>
                  <a:pt x="4162058" y="3786644"/>
                  <a:pt x="4083003" y="3740009"/>
                  <a:pt x="4093139" y="3798837"/>
                </a:cubicBezTo>
                <a:cubicBezTo>
                  <a:pt x="4040435" y="3795788"/>
                  <a:pt x="4074895" y="3763784"/>
                  <a:pt x="4033341" y="3751896"/>
                </a:cubicBezTo>
                <a:cubicBezTo>
                  <a:pt x="4037395" y="3743057"/>
                  <a:pt x="4047530" y="3740313"/>
                  <a:pt x="4061719" y="3734522"/>
                </a:cubicBezTo>
                <a:cubicBezTo>
                  <a:pt x="4103274" y="3634545"/>
                  <a:pt x="3970502" y="3645823"/>
                  <a:pt x="3921853" y="3684229"/>
                </a:cubicBezTo>
                <a:cubicBezTo>
                  <a:pt x="3890434" y="3648871"/>
                  <a:pt x="3812392" y="3674780"/>
                  <a:pt x="3750567" y="3648261"/>
                </a:cubicBezTo>
                <a:cubicBezTo>
                  <a:pt x="3743473" y="3701298"/>
                  <a:pt x="3687729" y="3660149"/>
                  <a:pt x="3610701" y="3671732"/>
                </a:cubicBezTo>
                <a:cubicBezTo>
                  <a:pt x="3624891" y="3604369"/>
                  <a:pt x="3663404" y="3627839"/>
                  <a:pt x="3701918" y="3604369"/>
                </a:cubicBezTo>
                <a:cubicBezTo>
                  <a:pt x="3701918" y="3613209"/>
                  <a:pt x="3691783" y="3613209"/>
                  <a:pt x="3691783" y="3625096"/>
                </a:cubicBezTo>
                <a:cubicBezTo>
                  <a:pt x="3744486" y="3613209"/>
                  <a:pt x="3736378" y="3607112"/>
                  <a:pt x="3792122" y="3604369"/>
                </a:cubicBezTo>
                <a:cubicBezTo>
                  <a:pt x="3789081" y="3613209"/>
                  <a:pt x="3781987" y="3622658"/>
                  <a:pt x="3781987" y="3637288"/>
                </a:cubicBezTo>
                <a:cubicBezTo>
                  <a:pt x="3813406" y="3648871"/>
                  <a:pt x="3800230" y="3613818"/>
                  <a:pt x="3803271" y="3593091"/>
                </a:cubicBezTo>
                <a:cubicBezTo>
                  <a:pt x="3827595" y="3587300"/>
                  <a:pt x="3823541" y="3613209"/>
                  <a:pt x="3850906" y="3604369"/>
                </a:cubicBezTo>
                <a:cubicBezTo>
                  <a:pt x="3879285" y="3592482"/>
                  <a:pt x="3823541" y="3578156"/>
                  <a:pt x="3850906" y="3557429"/>
                </a:cubicBezTo>
                <a:cubicBezTo>
                  <a:pt x="3875231" y="3554685"/>
                  <a:pt x="3883339" y="3566878"/>
                  <a:pt x="3883339" y="3593091"/>
                </a:cubicBezTo>
                <a:cubicBezTo>
                  <a:pt x="3910704" y="3596139"/>
                  <a:pt x="3890434" y="3548589"/>
                  <a:pt x="3921853" y="3557429"/>
                </a:cubicBezTo>
                <a:cubicBezTo>
                  <a:pt x="3914758" y="3569316"/>
                  <a:pt x="3911718" y="3583642"/>
                  <a:pt x="3914758" y="3604369"/>
                </a:cubicBezTo>
                <a:cubicBezTo>
                  <a:pt x="3936042" y="3607112"/>
                  <a:pt x="3939083" y="3596139"/>
                  <a:pt x="3953272" y="3593091"/>
                </a:cubicBezTo>
                <a:cubicBezTo>
                  <a:pt x="3977597" y="3604979"/>
                  <a:pt x="3920839" y="3622353"/>
                  <a:pt x="3893474" y="3616561"/>
                </a:cubicBezTo>
                <a:cubicBezTo>
                  <a:pt x="3924893" y="3640032"/>
                  <a:pt x="4004962" y="3622658"/>
                  <a:pt x="4004962" y="3569926"/>
                </a:cubicBezTo>
                <a:cubicBezTo>
                  <a:pt x="4015097" y="3572669"/>
                  <a:pt x="4012057" y="3598883"/>
                  <a:pt x="4012057" y="3616561"/>
                </a:cubicBezTo>
                <a:cubicBezTo>
                  <a:pt x="4081990" y="3596139"/>
                  <a:pt x="4071855" y="3554685"/>
                  <a:pt x="4086044" y="3501954"/>
                </a:cubicBezTo>
                <a:cubicBezTo>
                  <a:pt x="4057665" y="3510793"/>
                  <a:pt x="4039422" y="3533959"/>
                  <a:pt x="4022192" y="3557429"/>
                </a:cubicBezTo>
                <a:cubicBezTo>
                  <a:pt x="3976583" y="3557429"/>
                  <a:pt x="3967461" y="3554685"/>
                  <a:pt x="3942123" y="3545846"/>
                </a:cubicBezTo>
                <a:cubicBezTo>
                  <a:pt x="3967461" y="3513536"/>
                  <a:pt x="3987732" y="3557124"/>
                  <a:pt x="4012057" y="3533654"/>
                </a:cubicBezTo>
                <a:cubicBezTo>
                  <a:pt x="4026246" y="3524814"/>
                  <a:pt x="4026246" y="3495858"/>
                  <a:pt x="4043476" y="3490066"/>
                </a:cubicBezTo>
                <a:cubicBezTo>
                  <a:pt x="4026246" y="3501649"/>
                  <a:pt x="3939083" y="3454404"/>
                  <a:pt x="3924893" y="3533654"/>
                </a:cubicBezTo>
                <a:cubicBezTo>
                  <a:pt x="3890434" y="3522071"/>
                  <a:pt x="3901583" y="3533654"/>
                  <a:pt x="3863069" y="3533654"/>
                </a:cubicBezTo>
                <a:cubicBezTo>
                  <a:pt x="3859015" y="3489761"/>
                  <a:pt x="3882325" y="3475740"/>
                  <a:pt x="3850906" y="3455013"/>
                </a:cubicBezTo>
                <a:cubicBezTo>
                  <a:pt x="3823541" y="3460805"/>
                  <a:pt x="3862055" y="3478483"/>
                  <a:pt x="3850906" y="3501954"/>
                </a:cubicBezTo>
                <a:cubicBezTo>
                  <a:pt x="3830636" y="3504697"/>
                  <a:pt x="3813406" y="3498906"/>
                  <a:pt x="3803271" y="3490066"/>
                </a:cubicBezTo>
                <a:cubicBezTo>
                  <a:pt x="3803271" y="3501649"/>
                  <a:pt x="3806311" y="3511403"/>
                  <a:pt x="3813406" y="3511403"/>
                </a:cubicBezTo>
                <a:cubicBezTo>
                  <a:pt x="3778946" y="3552552"/>
                  <a:pt x="3774892" y="3451660"/>
                  <a:pt x="3823541" y="3466291"/>
                </a:cubicBezTo>
                <a:cubicBezTo>
                  <a:pt x="3820501" y="3436725"/>
                  <a:pt x="3781987" y="3422399"/>
                  <a:pt x="3823541" y="3407768"/>
                </a:cubicBezTo>
                <a:cubicBezTo>
                  <a:pt x="3820501" y="3396185"/>
                  <a:pt x="3806311" y="3399538"/>
                  <a:pt x="3792122" y="3396795"/>
                </a:cubicBezTo>
                <a:cubicBezTo>
                  <a:pt x="3795163" y="3367533"/>
                  <a:pt x="3806311" y="3352598"/>
                  <a:pt x="3833676" y="3352598"/>
                </a:cubicBezTo>
                <a:cubicBezTo>
                  <a:pt x="3812392" y="3311449"/>
                  <a:pt x="3783000" y="3343454"/>
                  <a:pt x="3744486" y="3340406"/>
                </a:cubicBezTo>
                <a:cubicBezTo>
                  <a:pt x="3796176" y="3275786"/>
                  <a:pt x="3914758" y="3341015"/>
                  <a:pt x="3984691" y="3329128"/>
                </a:cubicBezTo>
                <a:cubicBezTo>
                  <a:pt x="3994827" y="3326384"/>
                  <a:pt x="3990773" y="3316935"/>
                  <a:pt x="3984691" y="3316935"/>
                </a:cubicBezTo>
                <a:cubicBezTo>
                  <a:pt x="4081990" y="3302305"/>
                  <a:pt x="4144828" y="3299866"/>
                  <a:pt x="4235031" y="3285235"/>
                </a:cubicBezTo>
                <a:cubicBezTo>
                  <a:pt x="4224897" y="3302914"/>
                  <a:pt x="4211721" y="3316935"/>
                  <a:pt x="4204626" y="3340406"/>
                </a:cubicBezTo>
                <a:cubicBezTo>
                  <a:pt x="4183342" y="3346197"/>
                  <a:pt x="4179288" y="3332176"/>
                  <a:pt x="4166112" y="3329128"/>
                </a:cubicBezTo>
                <a:cubicBezTo>
                  <a:pt x="4154963" y="3337967"/>
                  <a:pt x="4154963" y="3355646"/>
                  <a:pt x="4133679" y="3352598"/>
                </a:cubicBezTo>
                <a:cubicBezTo>
                  <a:pt x="4126585" y="3402586"/>
                  <a:pt x="4180301" y="3381859"/>
                  <a:pt x="4214761" y="3387651"/>
                </a:cubicBezTo>
                <a:cubicBezTo>
                  <a:pt x="4211721" y="3402282"/>
                  <a:pt x="4196518" y="3405330"/>
                  <a:pt x="4193477" y="3420265"/>
                </a:cubicBezTo>
                <a:cubicBezTo>
                  <a:pt x="4245167" y="3414169"/>
                  <a:pt x="4242127" y="3408073"/>
                  <a:pt x="4256315" y="3455013"/>
                </a:cubicBezTo>
                <a:cubicBezTo>
                  <a:pt x="4343479" y="3466901"/>
                  <a:pt x="4319154" y="3410511"/>
                  <a:pt x="4396182" y="3422094"/>
                </a:cubicBezTo>
                <a:cubicBezTo>
                  <a:pt x="4409358" y="3451356"/>
                  <a:pt x="4416453" y="3487323"/>
                  <a:pt x="4465101" y="3478483"/>
                </a:cubicBezTo>
                <a:cubicBezTo>
                  <a:pt x="4475237" y="3475435"/>
                  <a:pt x="4473210" y="3455013"/>
                  <a:pt x="4487399" y="3455013"/>
                </a:cubicBezTo>
                <a:cubicBezTo>
                  <a:pt x="4487399" y="3425752"/>
                  <a:pt x="4448885" y="3436725"/>
                  <a:pt x="4434696" y="3422094"/>
                </a:cubicBezTo>
                <a:cubicBezTo>
                  <a:pt x="4469155" y="3398624"/>
                  <a:pt x="4507669" y="3390394"/>
                  <a:pt x="4546183" y="3411121"/>
                </a:cubicBezTo>
                <a:cubicBezTo>
                  <a:pt x="4546183" y="3443431"/>
                  <a:pt x="4517805" y="3427885"/>
                  <a:pt x="4496521" y="3422094"/>
                </a:cubicBezTo>
                <a:cubicBezTo>
                  <a:pt x="4500575" y="3430933"/>
                  <a:pt x="4507669" y="3440382"/>
                  <a:pt x="4507669" y="3455013"/>
                </a:cubicBezTo>
                <a:cubicBezTo>
                  <a:pt x="4542129" y="3452270"/>
                  <a:pt x="4566454" y="3452270"/>
                  <a:pt x="4576589" y="3443431"/>
                </a:cubicBezTo>
                <a:cubicBezTo>
                  <a:pt x="4593819" y="3484580"/>
                  <a:pt x="4531994" y="3460500"/>
                  <a:pt x="4546183" y="3513536"/>
                </a:cubicBezTo>
                <a:cubicBezTo>
                  <a:pt x="4511723" y="3472387"/>
                  <a:pt x="4367803" y="3581509"/>
                  <a:pt x="4385033" y="3525729"/>
                </a:cubicBezTo>
                <a:cubicBezTo>
                  <a:pt x="4364763" y="3493419"/>
                  <a:pt x="4337397" y="3551637"/>
                  <a:pt x="4316113" y="3557429"/>
                </a:cubicBezTo>
                <a:cubicBezTo>
                  <a:pt x="4316113" y="3583947"/>
                  <a:pt x="4357668" y="3563830"/>
                  <a:pt x="4374898" y="3569926"/>
                </a:cubicBezTo>
                <a:cubicBezTo>
                  <a:pt x="4347533" y="3604979"/>
                  <a:pt x="4312059" y="3589738"/>
                  <a:pt x="4294829" y="3557429"/>
                </a:cubicBezTo>
                <a:cubicBezTo>
                  <a:pt x="4277599" y="3560477"/>
                  <a:pt x="4287735" y="3596139"/>
                  <a:pt x="4263411" y="3593091"/>
                </a:cubicBezTo>
                <a:cubicBezTo>
                  <a:pt x="4291789" y="3604979"/>
                  <a:pt x="4312059" y="3622962"/>
                  <a:pt x="4336384" y="3640336"/>
                </a:cubicBezTo>
                <a:cubicBezTo>
                  <a:pt x="4326249" y="3649176"/>
                  <a:pt x="4316113" y="3658015"/>
                  <a:pt x="4305979" y="3663807"/>
                </a:cubicBezTo>
                <a:cubicBezTo>
                  <a:pt x="4313073" y="3675694"/>
                  <a:pt x="4326249" y="3675085"/>
                  <a:pt x="4326249" y="3695507"/>
                </a:cubicBezTo>
                <a:cubicBezTo>
                  <a:pt x="4354627" y="3698555"/>
                  <a:pt x="4357668" y="3654662"/>
                  <a:pt x="4385033" y="3684229"/>
                </a:cubicBezTo>
                <a:cubicBezTo>
                  <a:pt x="4378952" y="3657711"/>
                  <a:pt x="4392128" y="3619000"/>
                  <a:pt x="4385033" y="3604369"/>
                </a:cubicBezTo>
                <a:cubicBezTo>
                  <a:pt x="4423547" y="3586690"/>
                  <a:pt x="4385033" y="3658015"/>
                  <a:pt x="4423547" y="3640336"/>
                </a:cubicBezTo>
                <a:cubicBezTo>
                  <a:pt x="4420507" y="3658015"/>
                  <a:pt x="4409358" y="3669293"/>
                  <a:pt x="4406317" y="3684229"/>
                </a:cubicBezTo>
                <a:cubicBezTo>
                  <a:pt x="4437737" y="3716234"/>
                  <a:pt x="4459021" y="3698860"/>
                  <a:pt x="4496521" y="3687277"/>
                </a:cubicBezTo>
                <a:cubicBezTo>
                  <a:pt x="4493481" y="3634545"/>
                  <a:pt x="4463075" y="3616561"/>
                  <a:pt x="4434696" y="3593091"/>
                </a:cubicBezTo>
                <a:cubicBezTo>
                  <a:pt x="4449899" y="3583947"/>
                  <a:pt x="4458007" y="3574498"/>
                  <a:pt x="4459021" y="3565354"/>
                </a:cubicBezTo>
                <a:cubicBezTo>
                  <a:pt x="4451926" y="3562915"/>
                  <a:pt x="4441791" y="3561086"/>
                  <a:pt x="4439763" y="3555600"/>
                </a:cubicBezTo>
                <a:cubicBezTo>
                  <a:pt x="4446858" y="3521461"/>
                  <a:pt x="4460034" y="3544322"/>
                  <a:pt x="4475237" y="3550418"/>
                </a:cubicBezTo>
                <a:cubicBezTo>
                  <a:pt x="4477264" y="3550418"/>
                  <a:pt x="4478277" y="3549504"/>
                  <a:pt x="4480305" y="3550418"/>
                </a:cubicBezTo>
                <a:cubicBezTo>
                  <a:pt x="4485372" y="3550418"/>
                  <a:pt x="4489426" y="3550113"/>
                  <a:pt x="4494494" y="3545236"/>
                </a:cubicBezTo>
                <a:cubicBezTo>
                  <a:pt x="4493481" y="3547675"/>
                  <a:pt x="4491453" y="3548284"/>
                  <a:pt x="4491453" y="3550418"/>
                </a:cubicBezTo>
                <a:cubicBezTo>
                  <a:pt x="4505643" y="3558648"/>
                  <a:pt x="4517805" y="3574193"/>
                  <a:pt x="4514765" y="3593091"/>
                </a:cubicBezTo>
                <a:cubicBezTo>
                  <a:pt x="4539089" y="3593091"/>
                  <a:pt x="4545170" y="3575108"/>
                  <a:pt x="4576589" y="3580899"/>
                </a:cubicBezTo>
                <a:cubicBezTo>
                  <a:pt x="4576589" y="3592482"/>
                  <a:pt x="4563413" y="3590348"/>
                  <a:pt x="4556319" y="3593091"/>
                </a:cubicBezTo>
                <a:cubicBezTo>
                  <a:pt x="4567467" y="3628449"/>
                  <a:pt x="4590779" y="3581509"/>
                  <a:pt x="4616117" y="3593091"/>
                </a:cubicBezTo>
                <a:cubicBezTo>
                  <a:pt x="4609022" y="3578460"/>
                  <a:pt x="4608009" y="3548589"/>
                  <a:pt x="4576589" y="3560172"/>
                </a:cubicBezTo>
                <a:cubicBezTo>
                  <a:pt x="4632333" y="3492809"/>
                  <a:pt x="4741793" y="3557734"/>
                  <a:pt x="4786389" y="3572669"/>
                </a:cubicBezTo>
                <a:cubicBezTo>
                  <a:pt x="4790443" y="3566573"/>
                  <a:pt x="4793483" y="3563220"/>
                  <a:pt x="4797537" y="3560172"/>
                </a:cubicBezTo>
                <a:cubicBezTo>
                  <a:pt x="4790443" y="3557429"/>
                  <a:pt x="4783348" y="3554685"/>
                  <a:pt x="4776253" y="3557429"/>
                </a:cubicBezTo>
                <a:cubicBezTo>
                  <a:pt x="4780307" y="3542798"/>
                  <a:pt x="4793483" y="3543103"/>
                  <a:pt x="4811727" y="3543103"/>
                </a:cubicBezTo>
                <a:cubicBezTo>
                  <a:pt x="4860376" y="3508050"/>
                  <a:pt x="4930309" y="3549199"/>
                  <a:pt x="4989093" y="3572669"/>
                </a:cubicBezTo>
                <a:cubicBezTo>
                  <a:pt x="4951593" y="3596139"/>
                  <a:pt x="4940444" y="3543103"/>
                  <a:pt x="4897877" y="3572669"/>
                </a:cubicBezTo>
                <a:cubicBezTo>
                  <a:pt x="4897877" y="3596139"/>
                  <a:pt x="4926255" y="3587300"/>
                  <a:pt x="4920174" y="3616561"/>
                </a:cubicBezTo>
                <a:cubicBezTo>
                  <a:pt x="4877606" y="3607722"/>
                  <a:pt x="4877606" y="3663197"/>
                  <a:pt x="4846187" y="3628144"/>
                </a:cubicBezTo>
                <a:cubicBezTo>
                  <a:pt x="4839092" y="3648566"/>
                  <a:pt x="4866457" y="3677828"/>
                  <a:pt x="4866457" y="3651614"/>
                </a:cubicBezTo>
                <a:cubicBezTo>
                  <a:pt x="4876593" y="3654358"/>
                  <a:pt x="4873551" y="3663807"/>
                  <a:pt x="4866457" y="3663807"/>
                </a:cubicBezTo>
                <a:lnTo>
                  <a:pt x="4866457" y="3687277"/>
                </a:lnTo>
                <a:cubicBezTo>
                  <a:pt x="4842133" y="3678437"/>
                  <a:pt x="4839092" y="3631192"/>
                  <a:pt x="4797537" y="3616561"/>
                </a:cubicBezTo>
                <a:cubicBezTo>
                  <a:pt x="4807673" y="3578460"/>
                  <a:pt x="4874565" y="3604369"/>
                  <a:pt x="4877606" y="3560172"/>
                </a:cubicBezTo>
                <a:cubicBezTo>
                  <a:pt x="4871525" y="3554381"/>
                  <a:pt x="4860376" y="3555600"/>
                  <a:pt x="4853281" y="3555600"/>
                </a:cubicBezTo>
                <a:cubicBezTo>
                  <a:pt x="4843146" y="3572974"/>
                  <a:pt x="4828957" y="3569316"/>
                  <a:pt x="4814767" y="3563525"/>
                </a:cubicBezTo>
                <a:cubicBezTo>
                  <a:pt x="4772199" y="3583947"/>
                  <a:pt x="4730645" y="3615952"/>
                  <a:pt x="4696185" y="3560172"/>
                </a:cubicBezTo>
                <a:cubicBezTo>
                  <a:pt x="4643482" y="3569011"/>
                  <a:pt x="4629293" y="3628144"/>
                  <a:pt x="4566454" y="3628144"/>
                </a:cubicBezTo>
                <a:cubicBezTo>
                  <a:pt x="4577603" y="3642775"/>
                  <a:pt x="4593819" y="3651614"/>
                  <a:pt x="4593819" y="3675085"/>
                </a:cubicBezTo>
                <a:cubicBezTo>
                  <a:pt x="4608009" y="3648566"/>
                  <a:pt x="4643482" y="3651310"/>
                  <a:pt x="4636387" y="3604369"/>
                </a:cubicBezTo>
                <a:cubicBezTo>
                  <a:pt x="4663753" y="3633631"/>
                  <a:pt x="4689091" y="3598578"/>
                  <a:pt x="4727605" y="3604369"/>
                </a:cubicBezTo>
                <a:cubicBezTo>
                  <a:pt x="4723550" y="3645518"/>
                  <a:pt x="4692131" y="3651614"/>
                  <a:pt x="4657671" y="3651614"/>
                </a:cubicBezTo>
                <a:cubicBezTo>
                  <a:pt x="4671861" y="3660454"/>
                  <a:pt x="4689091" y="3666245"/>
                  <a:pt x="4707334" y="3675085"/>
                </a:cubicBezTo>
                <a:cubicBezTo>
                  <a:pt x="4738753" y="3663197"/>
                  <a:pt x="4797537" y="3669598"/>
                  <a:pt x="4766118" y="3704651"/>
                </a:cubicBezTo>
                <a:cubicBezTo>
                  <a:pt x="4755983" y="3672341"/>
                  <a:pt x="4716455" y="3686972"/>
                  <a:pt x="4754969" y="3704651"/>
                </a:cubicBezTo>
                <a:cubicBezTo>
                  <a:pt x="4747875" y="3719282"/>
                  <a:pt x="4741793" y="3716538"/>
                  <a:pt x="4734699" y="3710747"/>
                </a:cubicBezTo>
                <a:cubicBezTo>
                  <a:pt x="4734699" y="3716538"/>
                  <a:pt x="4737739" y="3722635"/>
                  <a:pt x="4737739" y="3731169"/>
                </a:cubicBezTo>
                <a:cubicBezTo>
                  <a:pt x="4744834" y="3734217"/>
                  <a:pt x="4751929" y="3734522"/>
                  <a:pt x="4759023" y="3734522"/>
                </a:cubicBezTo>
                <a:cubicBezTo>
                  <a:pt x="4762064" y="3725683"/>
                  <a:pt x="4766118" y="3719282"/>
                  <a:pt x="4766118" y="3704651"/>
                </a:cubicBezTo>
                <a:cubicBezTo>
                  <a:pt x="4787402" y="3701908"/>
                  <a:pt x="4789429" y="3718977"/>
                  <a:pt x="4807673" y="3718977"/>
                </a:cubicBezTo>
                <a:cubicBezTo>
                  <a:pt x="4814767" y="3692459"/>
                  <a:pt x="4769159" y="3683619"/>
                  <a:pt x="4797537" y="3675085"/>
                </a:cubicBezTo>
                <a:cubicBezTo>
                  <a:pt x="4831997" y="3707089"/>
                  <a:pt x="4839092" y="3707699"/>
                  <a:pt x="4897877" y="3698860"/>
                </a:cubicBezTo>
                <a:cubicBezTo>
                  <a:pt x="4904971" y="3728121"/>
                  <a:pt x="4876593" y="3719587"/>
                  <a:pt x="4866457" y="3731169"/>
                </a:cubicBezTo>
                <a:cubicBezTo>
                  <a:pt x="4876593" y="3763479"/>
                  <a:pt x="4919161" y="3757383"/>
                  <a:pt x="4947539" y="3766222"/>
                </a:cubicBezTo>
                <a:cubicBezTo>
                  <a:pt x="4964769" y="3766222"/>
                  <a:pt x="4933349" y="3713490"/>
                  <a:pt x="4957674" y="3698860"/>
                </a:cubicBezTo>
                <a:cubicBezTo>
                  <a:pt x="4978958" y="3692763"/>
                  <a:pt x="4985039" y="3704651"/>
                  <a:pt x="4999229" y="3710747"/>
                </a:cubicBezTo>
                <a:cubicBezTo>
                  <a:pt x="4989093" y="3719587"/>
                  <a:pt x="4977945" y="3728731"/>
                  <a:pt x="4967809" y="3734522"/>
                </a:cubicBezTo>
                <a:cubicBezTo>
                  <a:pt x="4977945" y="3761040"/>
                  <a:pt x="5013418" y="3757687"/>
                  <a:pt x="5048891" y="3754639"/>
                </a:cubicBezTo>
                <a:cubicBezTo>
                  <a:pt x="4968823" y="3839986"/>
                  <a:pt x="4867471" y="3751287"/>
                  <a:pt x="4786389" y="3813163"/>
                </a:cubicBezTo>
                <a:cubicBezTo>
                  <a:pt x="4773213" y="3807066"/>
                  <a:pt x="4766118" y="3799141"/>
                  <a:pt x="4766118" y="3778414"/>
                </a:cubicBezTo>
                <a:cubicBezTo>
                  <a:pt x="4737739" y="3787254"/>
                  <a:pt x="4734699" y="3787254"/>
                  <a:pt x="4707334" y="3778414"/>
                </a:cubicBezTo>
                <a:cubicBezTo>
                  <a:pt x="4709361" y="3793655"/>
                  <a:pt x="4728618" y="3790912"/>
                  <a:pt x="4735713" y="3803104"/>
                </a:cubicBezTo>
                <a:cubicBezTo>
                  <a:pt x="4735713" y="3801580"/>
                  <a:pt x="4734699" y="3800361"/>
                  <a:pt x="4734699" y="3798837"/>
                </a:cubicBezTo>
                <a:cubicBezTo>
                  <a:pt x="4766118" y="3786949"/>
                  <a:pt x="4762064" y="3818954"/>
                  <a:pt x="4769159" y="3833585"/>
                </a:cubicBezTo>
                <a:cubicBezTo>
                  <a:pt x="4824903" y="3830841"/>
                  <a:pt x="4887741" y="3815906"/>
                  <a:pt x="4926255" y="3813163"/>
                </a:cubicBezTo>
                <a:cubicBezTo>
                  <a:pt x="4981999" y="3810114"/>
                  <a:pt x="4922201" y="3863151"/>
                  <a:pt x="4977945" y="3860408"/>
                </a:cubicBezTo>
                <a:cubicBezTo>
                  <a:pt x="4977945" y="3883878"/>
                  <a:pt x="4974904" y="3898509"/>
                  <a:pt x="4967809" y="3910396"/>
                </a:cubicBezTo>
                <a:cubicBezTo>
                  <a:pt x="4974904" y="3907348"/>
                  <a:pt x="4981999" y="3903995"/>
                  <a:pt x="4985039" y="3901252"/>
                </a:cubicBezTo>
                <a:cubicBezTo>
                  <a:pt x="4985039" y="3907043"/>
                  <a:pt x="4989093" y="3912530"/>
                  <a:pt x="4989093" y="3915578"/>
                </a:cubicBezTo>
                <a:cubicBezTo>
                  <a:pt x="5007337" y="3912530"/>
                  <a:pt x="5027607" y="3910091"/>
                  <a:pt x="5027607" y="3927770"/>
                </a:cubicBezTo>
                <a:cubicBezTo>
                  <a:pt x="5030648" y="3927770"/>
                  <a:pt x="5034702" y="3921674"/>
                  <a:pt x="5034702" y="3918626"/>
                </a:cubicBezTo>
                <a:cubicBezTo>
                  <a:pt x="5030648" y="3907043"/>
                  <a:pt x="5023553" y="3898814"/>
                  <a:pt x="5037743" y="3889974"/>
                </a:cubicBezTo>
                <a:cubicBezTo>
                  <a:pt x="5044837" y="3893022"/>
                  <a:pt x="5047878" y="3895156"/>
                  <a:pt x="5051932" y="3897899"/>
                </a:cubicBezTo>
                <a:cubicBezTo>
                  <a:pt x="5069162" y="3903995"/>
                  <a:pt x="5072203" y="3900947"/>
                  <a:pt x="5096527" y="3892108"/>
                </a:cubicBezTo>
                <a:lnTo>
                  <a:pt x="5096527" y="3934171"/>
                </a:lnTo>
                <a:cubicBezTo>
                  <a:pt x="5100581" y="3934171"/>
                  <a:pt x="5104635" y="3933257"/>
                  <a:pt x="5108689" y="3936000"/>
                </a:cubicBezTo>
                <a:cubicBezTo>
                  <a:pt x="5128959" y="3933257"/>
                  <a:pt x="5128959" y="3903690"/>
                  <a:pt x="5150243" y="3892108"/>
                </a:cubicBezTo>
                <a:cubicBezTo>
                  <a:pt x="5177609" y="3892108"/>
                  <a:pt x="5197879" y="3918626"/>
                  <a:pt x="5190785" y="3942096"/>
                </a:cubicBezTo>
                <a:cubicBezTo>
                  <a:pt x="5194839" y="3942096"/>
                  <a:pt x="5194839" y="3945144"/>
                  <a:pt x="5197879" y="3945144"/>
                </a:cubicBezTo>
                <a:cubicBezTo>
                  <a:pt x="5201933" y="3942401"/>
                  <a:pt x="5209028" y="3938743"/>
                  <a:pt x="5220177" y="3938743"/>
                </a:cubicBezTo>
                <a:cubicBezTo>
                  <a:pt x="5188757" y="3982940"/>
                  <a:pt x="5254637" y="3986903"/>
                  <a:pt x="5227271" y="4018908"/>
                </a:cubicBezTo>
                <a:cubicBezTo>
                  <a:pt x="5254637" y="4001534"/>
                  <a:pt x="5267813" y="4004582"/>
                  <a:pt x="5292137" y="4001534"/>
                </a:cubicBezTo>
                <a:cubicBezTo>
                  <a:pt x="5277947" y="3995742"/>
                  <a:pt x="5278961" y="3971967"/>
                  <a:pt x="5278961" y="3948497"/>
                </a:cubicBezTo>
                <a:cubicBezTo>
                  <a:pt x="5282002" y="3948497"/>
                  <a:pt x="5286056" y="3948497"/>
                  <a:pt x="5289097" y="3948497"/>
                </a:cubicBezTo>
                <a:cubicBezTo>
                  <a:pt x="5289097" y="3942401"/>
                  <a:pt x="5289097" y="3936610"/>
                  <a:pt x="5289097" y="3927770"/>
                </a:cubicBezTo>
                <a:cubicBezTo>
                  <a:pt x="5330651" y="3907348"/>
                  <a:pt x="5340786" y="3930514"/>
                  <a:pt x="5376259" y="3945144"/>
                </a:cubicBezTo>
                <a:cubicBezTo>
                  <a:pt x="5459369" y="3889364"/>
                  <a:pt x="5630654" y="3954593"/>
                  <a:pt x="5659033" y="3913444"/>
                </a:cubicBezTo>
                <a:cubicBezTo>
                  <a:pt x="5662073" y="3886926"/>
                  <a:pt x="5701601" y="3907043"/>
                  <a:pt x="5721871" y="3901252"/>
                </a:cubicBezTo>
                <a:cubicBezTo>
                  <a:pt x="5728965" y="3892413"/>
                  <a:pt x="5736061" y="3880830"/>
                  <a:pt x="5740115" y="3866199"/>
                </a:cubicBezTo>
                <a:cubicBezTo>
                  <a:pt x="5704641" y="3804628"/>
                  <a:pt x="5432003" y="3708004"/>
                  <a:pt x="5497883" y="3889974"/>
                </a:cubicBezTo>
                <a:cubicBezTo>
                  <a:pt x="5536396" y="3896070"/>
                  <a:pt x="5526261" y="3842119"/>
                  <a:pt x="5568829" y="3854007"/>
                </a:cubicBezTo>
                <a:cubicBezTo>
                  <a:pt x="5568829" y="3845167"/>
                  <a:pt x="5557680" y="3845777"/>
                  <a:pt x="5551599" y="3842729"/>
                </a:cubicBezTo>
                <a:cubicBezTo>
                  <a:pt x="5561735" y="3836938"/>
                  <a:pt x="5571869" y="3830232"/>
                  <a:pt x="5578964" y="3827488"/>
                </a:cubicBezTo>
                <a:cubicBezTo>
                  <a:pt x="5582005" y="3797922"/>
                  <a:pt x="5640789" y="3815906"/>
                  <a:pt x="5651938" y="3824440"/>
                </a:cubicBezTo>
                <a:cubicBezTo>
                  <a:pt x="5647884" y="3827488"/>
                  <a:pt x="5648897" y="3827488"/>
                  <a:pt x="5644843" y="3830537"/>
                </a:cubicBezTo>
                <a:cubicBezTo>
                  <a:pt x="5655992" y="3830537"/>
                  <a:pt x="5663087" y="3830841"/>
                  <a:pt x="5670181" y="3833585"/>
                </a:cubicBezTo>
                <a:cubicBezTo>
                  <a:pt x="5670181" y="3851264"/>
                  <a:pt x="5666127" y="3874734"/>
                  <a:pt x="5680317" y="3877782"/>
                </a:cubicBezTo>
                <a:cubicBezTo>
                  <a:pt x="5644843" y="3912835"/>
                  <a:pt x="5567815" y="3822612"/>
                  <a:pt x="5557680" y="3913444"/>
                </a:cubicBezTo>
                <a:cubicBezTo>
                  <a:pt x="5515112" y="3878391"/>
                  <a:pt x="5484707" y="3927465"/>
                  <a:pt x="5417814" y="3901252"/>
                </a:cubicBezTo>
                <a:lnTo>
                  <a:pt x="5417814" y="3842729"/>
                </a:lnTo>
                <a:cubicBezTo>
                  <a:pt x="5432003" y="3860408"/>
                  <a:pt x="5460382" y="3857664"/>
                  <a:pt x="5460382" y="3889974"/>
                </a:cubicBezTo>
                <a:cubicBezTo>
                  <a:pt x="5487747" y="3878391"/>
                  <a:pt x="5446193" y="3854921"/>
                  <a:pt x="5460382" y="3822612"/>
                </a:cubicBezTo>
                <a:cubicBezTo>
                  <a:pt x="5458355" y="3805847"/>
                  <a:pt x="5436057" y="3809810"/>
                  <a:pt x="5423895" y="3804018"/>
                </a:cubicBezTo>
                <a:cubicBezTo>
                  <a:pt x="5397543" y="3812248"/>
                  <a:pt x="5348895" y="3796703"/>
                  <a:pt x="5324569" y="3807066"/>
                </a:cubicBezTo>
                <a:lnTo>
                  <a:pt x="5324569" y="3759212"/>
                </a:lnTo>
                <a:cubicBezTo>
                  <a:pt x="5345853" y="3752811"/>
                  <a:pt x="5365111" y="3761955"/>
                  <a:pt x="5380313" y="3766222"/>
                </a:cubicBezTo>
                <a:cubicBezTo>
                  <a:pt x="5376259" y="3745190"/>
                  <a:pt x="5348895" y="3751896"/>
                  <a:pt x="5326597" y="3751896"/>
                </a:cubicBezTo>
                <a:cubicBezTo>
                  <a:pt x="5335719" y="3709223"/>
                  <a:pt x="5379300" y="3727207"/>
                  <a:pt x="5406665" y="3750677"/>
                </a:cubicBezTo>
                <a:cubicBezTo>
                  <a:pt x="5407679" y="3748848"/>
                  <a:pt x="5408692" y="3749153"/>
                  <a:pt x="5408692" y="3746714"/>
                </a:cubicBezTo>
                <a:cubicBezTo>
                  <a:pt x="5430989" y="3737570"/>
                  <a:pt x="5432003" y="3807676"/>
                  <a:pt x="5443152" y="3771404"/>
                </a:cubicBezTo>
                <a:cubicBezTo>
                  <a:pt x="5444165" y="3777805"/>
                  <a:pt x="5439098" y="3779024"/>
                  <a:pt x="5439098" y="3783596"/>
                </a:cubicBezTo>
                <a:cubicBezTo>
                  <a:pt x="5514099" y="3769575"/>
                  <a:pt x="5577951" y="3751287"/>
                  <a:pt x="5629641" y="3727207"/>
                </a:cubicBezTo>
                <a:cubicBezTo>
                  <a:pt x="5630654" y="3724463"/>
                  <a:pt x="5628627" y="3722330"/>
                  <a:pt x="5629641" y="3718977"/>
                </a:cubicBezTo>
                <a:cubicBezTo>
                  <a:pt x="5632681" y="3720806"/>
                  <a:pt x="5631667" y="3722635"/>
                  <a:pt x="5633695" y="3724159"/>
                </a:cubicBezTo>
                <a:cubicBezTo>
                  <a:pt x="5641803" y="3720501"/>
                  <a:pt x="5646871" y="3715624"/>
                  <a:pt x="5653965" y="3711966"/>
                </a:cubicBezTo>
                <a:cubicBezTo>
                  <a:pt x="5618491" y="3711357"/>
                  <a:pt x="5586059" y="3693068"/>
                  <a:pt x="5598221" y="3661978"/>
                </a:cubicBezTo>
                <a:cubicBezTo>
                  <a:pt x="5595181" y="3661063"/>
                  <a:pt x="5592140" y="3661368"/>
                  <a:pt x="5589099" y="3660759"/>
                </a:cubicBezTo>
                <a:cubicBezTo>
                  <a:pt x="5606329" y="3648871"/>
                  <a:pt x="5637749" y="3628449"/>
                  <a:pt x="5599235" y="3613818"/>
                </a:cubicBezTo>
                <a:cubicBezTo>
                  <a:pt x="5752277" y="3534568"/>
                  <a:pt x="5826264" y="3634240"/>
                  <a:pt x="5940792" y="3637288"/>
                </a:cubicBezTo>
                <a:cubicBezTo>
                  <a:pt x="5983360" y="3622658"/>
                  <a:pt x="6073564" y="3575108"/>
                  <a:pt x="6112077" y="3648261"/>
                </a:cubicBezTo>
                <a:cubicBezTo>
                  <a:pt x="6076605" y="3668988"/>
                  <a:pt x="6060388" y="3639422"/>
                  <a:pt x="6011739" y="3648261"/>
                </a:cubicBezTo>
                <a:cubicBezTo>
                  <a:pt x="6043158" y="3674780"/>
                  <a:pt x="6060388" y="3657101"/>
                  <a:pt x="6091807" y="3671732"/>
                </a:cubicBezTo>
                <a:cubicBezTo>
                  <a:pt x="6081672" y="3724463"/>
                  <a:pt x="6017820" y="3654358"/>
                  <a:pt x="5990455" y="3695507"/>
                </a:cubicBezTo>
                <a:cubicBezTo>
                  <a:pt x="5983360" y="3725073"/>
                  <a:pt x="6011739" y="3718977"/>
                  <a:pt x="6011739" y="3739704"/>
                </a:cubicBezTo>
                <a:cubicBezTo>
                  <a:pt x="6050253" y="3745495"/>
                  <a:pt x="6039104" y="3693068"/>
                  <a:pt x="6081672" y="3708004"/>
                </a:cubicBezTo>
                <a:cubicBezTo>
                  <a:pt x="6070523" y="3722635"/>
                  <a:pt x="6053293" y="3728426"/>
                  <a:pt x="6053293" y="3751896"/>
                </a:cubicBezTo>
                <a:cubicBezTo>
                  <a:pt x="6064442" y="3757687"/>
                  <a:pt x="6074577" y="3760126"/>
                  <a:pt x="6088767" y="3768965"/>
                </a:cubicBezTo>
                <a:cubicBezTo>
                  <a:pt x="6102956" y="3768965"/>
                  <a:pt x="6116132" y="3768965"/>
                  <a:pt x="6130321" y="3768965"/>
                </a:cubicBezTo>
                <a:cubicBezTo>
                  <a:pt x="6130321" y="3763174"/>
                  <a:pt x="6133361" y="3760736"/>
                  <a:pt x="6133361" y="3754639"/>
                </a:cubicBezTo>
                <a:cubicBezTo>
                  <a:pt x="6123227" y="3748848"/>
                  <a:pt x="6115119" y="3739399"/>
                  <a:pt x="6101943" y="3736351"/>
                </a:cubicBezTo>
                <a:cubicBezTo>
                  <a:pt x="6101943" y="3710137"/>
                  <a:pt x="6136403" y="3731169"/>
                  <a:pt x="6153632" y="3725378"/>
                </a:cubicBezTo>
                <a:lnTo>
                  <a:pt x="6153632" y="3739704"/>
                </a:lnTo>
                <a:cubicBezTo>
                  <a:pt x="6177957" y="3727816"/>
                  <a:pt x="6175929" y="3793045"/>
                  <a:pt x="6193159" y="3751896"/>
                </a:cubicBezTo>
                <a:cubicBezTo>
                  <a:pt x="6193159" y="3757687"/>
                  <a:pt x="6193159" y="3763174"/>
                  <a:pt x="6193159" y="3768965"/>
                </a:cubicBezTo>
                <a:cubicBezTo>
                  <a:pt x="6213430" y="3772013"/>
                  <a:pt x="6230660" y="3772318"/>
                  <a:pt x="6251944" y="3775366"/>
                </a:cubicBezTo>
                <a:cubicBezTo>
                  <a:pt x="6290458" y="3784206"/>
                  <a:pt x="6325931" y="3795788"/>
                  <a:pt x="6353297" y="3816211"/>
                </a:cubicBezTo>
                <a:cubicBezTo>
                  <a:pt x="6283363" y="3845472"/>
                  <a:pt x="6200255" y="3892413"/>
                  <a:pt x="6123227" y="3851264"/>
                </a:cubicBezTo>
                <a:cubicBezTo>
                  <a:pt x="6113091" y="3821697"/>
                  <a:pt x="6136403" y="3834194"/>
                  <a:pt x="6143497" y="3822612"/>
                </a:cubicBezTo>
                <a:cubicBezTo>
                  <a:pt x="6053293" y="3819563"/>
                  <a:pt x="5993495" y="3822002"/>
                  <a:pt x="5920521" y="3877782"/>
                </a:cubicBezTo>
                <a:cubicBezTo>
                  <a:pt x="5917481" y="3860103"/>
                  <a:pt x="5927617" y="3856750"/>
                  <a:pt x="5940792" y="3854007"/>
                </a:cubicBezTo>
                <a:cubicBezTo>
                  <a:pt x="5937751" y="3827488"/>
                  <a:pt x="5896197" y="3845472"/>
                  <a:pt x="5910387" y="3877782"/>
                </a:cubicBezTo>
                <a:cubicBezTo>
                  <a:pt x="5908359" y="3891498"/>
                  <a:pt x="5918495" y="3890889"/>
                  <a:pt x="5927617" y="3890889"/>
                </a:cubicBezTo>
                <a:cubicBezTo>
                  <a:pt x="5928630" y="3890584"/>
                  <a:pt x="5929643" y="3890584"/>
                  <a:pt x="5930657" y="3889974"/>
                </a:cubicBezTo>
                <a:cubicBezTo>
                  <a:pt x="5930657" y="3890279"/>
                  <a:pt x="5930657" y="3890584"/>
                  <a:pt x="5930657" y="3890889"/>
                </a:cubicBezTo>
                <a:cubicBezTo>
                  <a:pt x="5940792" y="3890889"/>
                  <a:pt x="5947887" y="3893632"/>
                  <a:pt x="5940792" y="3913444"/>
                </a:cubicBezTo>
                <a:cubicBezTo>
                  <a:pt x="5934711" y="3905519"/>
                  <a:pt x="5930657" y="3908567"/>
                  <a:pt x="5925589" y="3908263"/>
                </a:cubicBezTo>
                <a:cubicBezTo>
                  <a:pt x="5922549" y="3915883"/>
                  <a:pt x="5920521" y="3924417"/>
                  <a:pt x="5918495" y="3932952"/>
                </a:cubicBezTo>
                <a:cubicBezTo>
                  <a:pt x="5928630" y="3927161"/>
                  <a:pt x="5939779" y="3919236"/>
                  <a:pt x="5951941" y="3924722"/>
                </a:cubicBezTo>
                <a:cubicBezTo>
                  <a:pt x="5945860" y="3907043"/>
                  <a:pt x="5990455" y="3871686"/>
                  <a:pt x="6021874" y="3901252"/>
                </a:cubicBezTo>
                <a:cubicBezTo>
                  <a:pt x="6018833" y="3927465"/>
                  <a:pt x="5997549" y="3924722"/>
                  <a:pt x="5973225" y="3924722"/>
                </a:cubicBezTo>
                <a:cubicBezTo>
                  <a:pt x="5993495" y="3977454"/>
                  <a:pt x="6039104" y="3916188"/>
                  <a:pt x="6049239" y="3930818"/>
                </a:cubicBezTo>
                <a:cubicBezTo>
                  <a:pt x="6053293" y="3930818"/>
                  <a:pt x="6056334" y="3930818"/>
                  <a:pt x="6060388" y="3927770"/>
                </a:cubicBezTo>
                <a:cubicBezTo>
                  <a:pt x="6070523" y="3910091"/>
                  <a:pt x="6025928" y="3883878"/>
                  <a:pt x="6053293" y="3866199"/>
                </a:cubicBezTo>
                <a:cubicBezTo>
                  <a:pt x="6033023" y="3863456"/>
                  <a:pt x="6025928" y="3874734"/>
                  <a:pt x="6011739" y="3877782"/>
                </a:cubicBezTo>
                <a:cubicBezTo>
                  <a:pt x="6001603" y="3866504"/>
                  <a:pt x="6034037" y="3853702"/>
                  <a:pt x="6060388" y="3842729"/>
                </a:cubicBezTo>
                <a:cubicBezTo>
                  <a:pt x="6087753" y="3860408"/>
                  <a:pt x="6073564" y="3871686"/>
                  <a:pt x="6060388" y="3901252"/>
                </a:cubicBezTo>
                <a:cubicBezTo>
                  <a:pt x="6160727" y="3863151"/>
                  <a:pt x="6164781" y="3903995"/>
                  <a:pt x="6283363" y="3854007"/>
                </a:cubicBezTo>
                <a:cubicBezTo>
                  <a:pt x="6270187" y="3911615"/>
                  <a:pt x="6283363" y="3941182"/>
                  <a:pt x="6313769" y="3950326"/>
                </a:cubicBezTo>
                <a:cubicBezTo>
                  <a:pt x="6315796" y="3950021"/>
                  <a:pt x="6318837" y="3949716"/>
                  <a:pt x="6321877" y="3949107"/>
                </a:cubicBezTo>
                <a:cubicBezTo>
                  <a:pt x="6327959" y="3946973"/>
                  <a:pt x="6334039" y="3944230"/>
                  <a:pt x="6342147" y="3942096"/>
                </a:cubicBezTo>
                <a:cubicBezTo>
                  <a:pt x="6335053" y="3933257"/>
                  <a:pt x="6332013" y="3915578"/>
                  <a:pt x="6332013" y="3897899"/>
                </a:cubicBezTo>
                <a:lnTo>
                  <a:pt x="6349243" y="3897899"/>
                </a:lnTo>
                <a:cubicBezTo>
                  <a:pt x="6339107" y="3889060"/>
                  <a:pt x="6328972" y="3880830"/>
                  <a:pt x="6311742" y="3877782"/>
                </a:cubicBezTo>
                <a:cubicBezTo>
                  <a:pt x="6311742" y="3845472"/>
                  <a:pt x="6370527" y="3851568"/>
                  <a:pt x="6383702" y="3866199"/>
                </a:cubicBezTo>
                <a:lnTo>
                  <a:pt x="6383702" y="3913444"/>
                </a:lnTo>
                <a:cubicBezTo>
                  <a:pt x="6377621" y="3910396"/>
                  <a:pt x="6370527" y="3910396"/>
                  <a:pt x="6364445" y="3907653"/>
                </a:cubicBezTo>
                <a:cubicBezTo>
                  <a:pt x="6366472" y="3926551"/>
                  <a:pt x="6359377" y="3935695"/>
                  <a:pt x="6351269" y="3943925"/>
                </a:cubicBezTo>
                <a:cubicBezTo>
                  <a:pt x="6368499" y="3940877"/>
                  <a:pt x="6384715" y="3938134"/>
                  <a:pt x="6401945" y="3934781"/>
                </a:cubicBezTo>
                <a:cubicBezTo>
                  <a:pt x="6410053" y="3928990"/>
                  <a:pt x="6421203" y="3926551"/>
                  <a:pt x="6431337" y="3929599"/>
                </a:cubicBezTo>
                <a:cubicBezTo>
                  <a:pt x="6436405" y="3928685"/>
                  <a:pt x="6441473" y="3928075"/>
                  <a:pt x="6446541" y="3926856"/>
                </a:cubicBezTo>
                <a:cubicBezTo>
                  <a:pt x="6443500" y="3919236"/>
                  <a:pt x="6438433" y="3910396"/>
                  <a:pt x="6443500" y="3901252"/>
                </a:cubicBezTo>
                <a:cubicBezTo>
                  <a:pt x="6454649" y="3908263"/>
                  <a:pt x="6466811" y="3914664"/>
                  <a:pt x="6476946" y="3921674"/>
                </a:cubicBezTo>
                <a:cubicBezTo>
                  <a:pt x="6544853" y="3909177"/>
                  <a:pt x="6612759" y="3896375"/>
                  <a:pt x="6679651" y="3885707"/>
                </a:cubicBezTo>
                <a:cubicBezTo>
                  <a:pt x="6661407" y="3881439"/>
                  <a:pt x="6646205" y="3875953"/>
                  <a:pt x="6636069" y="3866199"/>
                </a:cubicBezTo>
                <a:cubicBezTo>
                  <a:pt x="6656340" y="3839681"/>
                  <a:pt x="6690800" y="3842119"/>
                  <a:pt x="6726273" y="3847911"/>
                </a:cubicBezTo>
                <a:cubicBezTo>
                  <a:pt x="6736409" y="3842119"/>
                  <a:pt x="6750597" y="3836633"/>
                  <a:pt x="6764787" y="3833585"/>
                </a:cubicBezTo>
                <a:cubicBezTo>
                  <a:pt x="6733368" y="3822002"/>
                  <a:pt x="6701949" y="3807676"/>
                  <a:pt x="6663435" y="3798837"/>
                </a:cubicBezTo>
                <a:cubicBezTo>
                  <a:pt x="6670529" y="3797617"/>
                  <a:pt x="6679651" y="3794874"/>
                  <a:pt x="6688773" y="3793655"/>
                </a:cubicBezTo>
                <a:cubicBezTo>
                  <a:pt x="6684719" y="3785730"/>
                  <a:pt x="6697895" y="3780243"/>
                  <a:pt x="6703975" y="3768965"/>
                </a:cubicBezTo>
                <a:cubicBezTo>
                  <a:pt x="6680665" y="3767441"/>
                  <a:pt x="6657353" y="3763174"/>
                  <a:pt x="6637083" y="3761040"/>
                </a:cubicBezTo>
                <a:cubicBezTo>
                  <a:pt x="6629989" y="3765612"/>
                  <a:pt x="6623907" y="3770794"/>
                  <a:pt x="6625934" y="3783596"/>
                </a:cubicBezTo>
                <a:cubicBezTo>
                  <a:pt x="6608705" y="3795484"/>
                  <a:pt x="6590461" y="3748543"/>
                  <a:pt x="6583366" y="3783596"/>
                </a:cubicBezTo>
                <a:cubicBezTo>
                  <a:pt x="6581339" y="3781462"/>
                  <a:pt x="6582353" y="3775062"/>
                  <a:pt x="6580325" y="3772318"/>
                </a:cubicBezTo>
                <a:cubicBezTo>
                  <a:pt x="6567150" y="3786949"/>
                  <a:pt x="6509379" y="3787254"/>
                  <a:pt x="6464784" y="3778414"/>
                </a:cubicBezTo>
                <a:cubicBezTo>
                  <a:pt x="6454649" y="3784206"/>
                  <a:pt x="6447554" y="3792131"/>
                  <a:pt x="6444513" y="3800665"/>
                </a:cubicBezTo>
                <a:cubicBezTo>
                  <a:pt x="6413094" y="3748848"/>
                  <a:pt x="6308701" y="3801580"/>
                  <a:pt x="6274241" y="3778414"/>
                </a:cubicBezTo>
                <a:cubicBezTo>
                  <a:pt x="6326945" y="3752506"/>
                  <a:pt x="6385729" y="3735132"/>
                  <a:pt x="6444513" y="3729340"/>
                </a:cubicBezTo>
                <a:cubicBezTo>
                  <a:pt x="6461743" y="3709223"/>
                  <a:pt x="6474919" y="3709223"/>
                  <a:pt x="6523569" y="3683314"/>
                </a:cubicBezTo>
                <a:cubicBezTo>
                  <a:pt x="6537757" y="3700688"/>
                  <a:pt x="6526609" y="3703736"/>
                  <a:pt x="6523569" y="3718062"/>
                </a:cubicBezTo>
                <a:cubicBezTo>
                  <a:pt x="6535731" y="3713490"/>
                  <a:pt x="6548907" y="3713490"/>
                  <a:pt x="6561069" y="3711966"/>
                </a:cubicBezTo>
                <a:cubicBezTo>
                  <a:pt x="6565123" y="3710747"/>
                  <a:pt x="6572217" y="3704651"/>
                  <a:pt x="6576271" y="3704651"/>
                </a:cubicBezTo>
                <a:cubicBezTo>
                  <a:pt x="6580325" y="3704651"/>
                  <a:pt x="6583366" y="3704651"/>
                  <a:pt x="6587421" y="3704651"/>
                </a:cubicBezTo>
                <a:cubicBezTo>
                  <a:pt x="6593501" y="3704651"/>
                  <a:pt x="6594515" y="3698250"/>
                  <a:pt x="6594515" y="3692459"/>
                </a:cubicBezTo>
                <a:cubicBezTo>
                  <a:pt x="6599583" y="3698860"/>
                  <a:pt x="6605664" y="3705261"/>
                  <a:pt x="6612759" y="3711966"/>
                </a:cubicBezTo>
                <a:cubicBezTo>
                  <a:pt x="6625934" y="3714405"/>
                  <a:pt x="6640123" y="3716234"/>
                  <a:pt x="6654313" y="3722330"/>
                </a:cubicBezTo>
                <a:cubicBezTo>
                  <a:pt x="6656340" y="3702822"/>
                  <a:pt x="6661407" y="3695507"/>
                  <a:pt x="6673570" y="3695507"/>
                </a:cubicBezTo>
                <a:cubicBezTo>
                  <a:pt x="6673570" y="3689715"/>
                  <a:pt x="6673570" y="3684229"/>
                  <a:pt x="6673570" y="3681181"/>
                </a:cubicBezTo>
                <a:cubicBezTo>
                  <a:pt x="6712084" y="3684229"/>
                  <a:pt x="6698908" y="3712881"/>
                  <a:pt x="6737422" y="3692459"/>
                </a:cubicBezTo>
                <a:cubicBezTo>
                  <a:pt x="6734381" y="3698250"/>
                  <a:pt x="6729313" y="3704956"/>
                  <a:pt x="6726273" y="3708004"/>
                </a:cubicBezTo>
                <a:cubicBezTo>
                  <a:pt x="6729313" y="3709223"/>
                  <a:pt x="6733368" y="3709528"/>
                  <a:pt x="6737422" y="3710747"/>
                </a:cubicBezTo>
                <a:cubicBezTo>
                  <a:pt x="6740463" y="3710137"/>
                  <a:pt x="6740463" y="3708309"/>
                  <a:pt x="6744517" y="3708613"/>
                </a:cubicBezTo>
                <a:cubicBezTo>
                  <a:pt x="6744517" y="3709833"/>
                  <a:pt x="6745530" y="3711661"/>
                  <a:pt x="6745530" y="3713186"/>
                </a:cubicBezTo>
                <a:cubicBezTo>
                  <a:pt x="6754651" y="3715319"/>
                  <a:pt x="6763773" y="3717453"/>
                  <a:pt x="6771881" y="3718977"/>
                </a:cubicBezTo>
                <a:cubicBezTo>
                  <a:pt x="6768841" y="3704651"/>
                  <a:pt x="6771881" y="3687582"/>
                  <a:pt x="6785057" y="3670512"/>
                </a:cubicBezTo>
                <a:cubicBezTo>
                  <a:pt x="6762760" y="3685143"/>
                  <a:pt x="6713097" y="3662587"/>
                  <a:pt x="6653299" y="3671732"/>
                </a:cubicBezTo>
                <a:cubicBezTo>
                  <a:pt x="6660394" y="3633631"/>
                  <a:pt x="6677624" y="3625706"/>
                  <a:pt x="6694854" y="3619914"/>
                </a:cubicBezTo>
                <a:cubicBezTo>
                  <a:pt x="6695867" y="3612294"/>
                  <a:pt x="6700935" y="3610465"/>
                  <a:pt x="6703975" y="3606198"/>
                </a:cubicBezTo>
                <a:cubicBezTo>
                  <a:pt x="6686745" y="3603760"/>
                  <a:pt x="6670529" y="3597968"/>
                  <a:pt x="6663435" y="3586081"/>
                </a:cubicBezTo>
                <a:cubicBezTo>
                  <a:pt x="6679651" y="3590653"/>
                  <a:pt x="6692827" y="3589434"/>
                  <a:pt x="6703975" y="3586081"/>
                </a:cubicBezTo>
                <a:cubicBezTo>
                  <a:pt x="6701949" y="3583642"/>
                  <a:pt x="6706003" y="3581509"/>
                  <a:pt x="6694854" y="3577851"/>
                </a:cubicBezTo>
                <a:cubicBezTo>
                  <a:pt x="6702962" y="3581509"/>
                  <a:pt x="6710057" y="3580289"/>
                  <a:pt x="6716138" y="3579680"/>
                </a:cubicBezTo>
                <a:cubicBezTo>
                  <a:pt x="6724246" y="3575717"/>
                  <a:pt x="6731341" y="3573584"/>
                  <a:pt x="6737422" y="3570535"/>
                </a:cubicBezTo>
                <a:cubicBezTo>
                  <a:pt x="6753638" y="3555905"/>
                  <a:pt x="6766814" y="3530910"/>
                  <a:pt x="6785057" y="3508355"/>
                </a:cubicBezTo>
                <a:cubicBezTo>
                  <a:pt x="6782017" y="3502258"/>
                  <a:pt x="6782017" y="3495858"/>
                  <a:pt x="6774922" y="3490066"/>
                </a:cubicBezTo>
                <a:cubicBezTo>
                  <a:pt x="6786071" y="3487018"/>
                  <a:pt x="6793165" y="3490066"/>
                  <a:pt x="6796206" y="3495858"/>
                </a:cubicBezTo>
                <a:cubicBezTo>
                  <a:pt x="6800261" y="3493114"/>
                  <a:pt x="6803301" y="3487628"/>
                  <a:pt x="6807355" y="3487628"/>
                </a:cubicBezTo>
                <a:cubicBezTo>
                  <a:pt x="6789111" y="3467206"/>
                  <a:pt x="6771881" y="3490066"/>
                  <a:pt x="6737422" y="3475435"/>
                </a:cubicBezTo>
                <a:cubicBezTo>
                  <a:pt x="6740463" y="3519328"/>
                  <a:pt x="6771881" y="3461414"/>
                  <a:pt x="6767827" y="3508355"/>
                </a:cubicBezTo>
                <a:cubicBezTo>
                  <a:pt x="6716138" y="3519937"/>
                  <a:pt x="6688773" y="3519937"/>
                  <a:pt x="6677624" y="3464158"/>
                </a:cubicBezTo>
                <a:cubicBezTo>
                  <a:pt x="6698908" y="3464158"/>
                  <a:pt x="6709043" y="3451965"/>
                  <a:pt x="6706003" y="3428495"/>
                </a:cubicBezTo>
                <a:cubicBezTo>
                  <a:pt x="6709043" y="3428495"/>
                  <a:pt x="6712084" y="3428800"/>
                  <a:pt x="6716138" y="3431543"/>
                </a:cubicBezTo>
                <a:cubicBezTo>
                  <a:pt x="6713097" y="3430629"/>
                  <a:pt x="6711070" y="3428495"/>
                  <a:pt x="6708029" y="3427276"/>
                </a:cubicBezTo>
                <a:cubicBezTo>
                  <a:pt x="6580325" y="3433372"/>
                  <a:pt x="6453635" y="3431543"/>
                  <a:pt x="6329985" y="3408987"/>
                </a:cubicBezTo>
                <a:cubicBezTo>
                  <a:pt x="6295525" y="3420570"/>
                  <a:pt x="6255998" y="3426971"/>
                  <a:pt x="6219511" y="3435506"/>
                </a:cubicBezTo>
                <a:cubicBezTo>
                  <a:pt x="6236741" y="3441602"/>
                  <a:pt x="6225593" y="3451051"/>
                  <a:pt x="6225593" y="3471473"/>
                </a:cubicBezTo>
                <a:cubicBezTo>
                  <a:pt x="6214443" y="3468425"/>
                  <a:pt x="6198227" y="3470863"/>
                  <a:pt x="6198227" y="3446783"/>
                </a:cubicBezTo>
                <a:cubicBezTo>
                  <a:pt x="6205322" y="3443735"/>
                  <a:pt x="6211403" y="3446783"/>
                  <a:pt x="6211403" y="3455928"/>
                </a:cubicBezTo>
                <a:cubicBezTo>
                  <a:pt x="6217484" y="3452880"/>
                  <a:pt x="6215457" y="3444345"/>
                  <a:pt x="6218497" y="3435506"/>
                </a:cubicBezTo>
                <a:cubicBezTo>
                  <a:pt x="6187079" y="3443126"/>
                  <a:pt x="6156673" y="3451356"/>
                  <a:pt x="6136403" y="3469339"/>
                </a:cubicBezTo>
                <a:cubicBezTo>
                  <a:pt x="6134375" y="3443431"/>
                  <a:pt x="6206335" y="3415388"/>
                  <a:pt x="6140457" y="3414169"/>
                </a:cubicBezTo>
                <a:cubicBezTo>
                  <a:pt x="6149578" y="3387346"/>
                  <a:pt x="6185051" y="3384603"/>
                  <a:pt x="6182011" y="3345587"/>
                </a:cubicBezTo>
                <a:cubicBezTo>
                  <a:pt x="6165795" y="3338272"/>
                  <a:pt x="6148565" y="3336748"/>
                  <a:pt x="6130321" y="3336443"/>
                </a:cubicBezTo>
                <a:cubicBezTo>
                  <a:pt x="6132348" y="3340101"/>
                  <a:pt x="6135389" y="3341625"/>
                  <a:pt x="6136403" y="3347416"/>
                </a:cubicBezTo>
                <a:cubicBezTo>
                  <a:pt x="6113091" y="3327908"/>
                  <a:pt x="6079645" y="3360218"/>
                  <a:pt x="6067483" y="3340406"/>
                </a:cubicBezTo>
                <a:cubicBezTo>
                  <a:pt x="6057347" y="3341625"/>
                  <a:pt x="6048225" y="3341320"/>
                  <a:pt x="6039104" y="3342234"/>
                </a:cubicBezTo>
                <a:cubicBezTo>
                  <a:pt x="6038091" y="3344063"/>
                  <a:pt x="6036063" y="3348331"/>
                  <a:pt x="6035050" y="3348635"/>
                </a:cubicBezTo>
                <a:cubicBezTo>
                  <a:pt x="6009712" y="3354122"/>
                  <a:pt x="6007685" y="3338577"/>
                  <a:pt x="5982347" y="3346806"/>
                </a:cubicBezTo>
                <a:cubicBezTo>
                  <a:pt x="5978293" y="3371496"/>
                  <a:pt x="6003631" y="3359608"/>
                  <a:pt x="5999577" y="3384298"/>
                </a:cubicBezTo>
                <a:cubicBezTo>
                  <a:pt x="5952955" y="3398319"/>
                  <a:pt x="5989441" y="3341015"/>
                  <a:pt x="5961063" y="3338272"/>
                </a:cubicBezTo>
                <a:cubicBezTo>
                  <a:pt x="5961063" y="3337662"/>
                  <a:pt x="5962076" y="3337053"/>
                  <a:pt x="5963089" y="3336443"/>
                </a:cubicBezTo>
                <a:cubicBezTo>
                  <a:pt x="5955995" y="3334309"/>
                  <a:pt x="5948901" y="3332785"/>
                  <a:pt x="5941805" y="3329128"/>
                </a:cubicBezTo>
                <a:cubicBezTo>
                  <a:pt x="5926603" y="3336748"/>
                  <a:pt x="5901265" y="3318155"/>
                  <a:pt x="5891129" y="3347416"/>
                </a:cubicBezTo>
                <a:cubicBezTo>
                  <a:pt x="5877953" y="3350159"/>
                  <a:pt x="5885049" y="3321507"/>
                  <a:pt x="5880995" y="3307791"/>
                </a:cubicBezTo>
                <a:cubicBezTo>
                  <a:pt x="5866805" y="3322727"/>
                  <a:pt x="5851602" y="3335529"/>
                  <a:pt x="5833359" y="3346806"/>
                </a:cubicBezTo>
                <a:cubicBezTo>
                  <a:pt x="5837413" y="3354427"/>
                  <a:pt x="5837413" y="3362961"/>
                  <a:pt x="5831331" y="3370886"/>
                </a:cubicBezTo>
                <a:cubicBezTo>
                  <a:pt x="5830318" y="3363571"/>
                  <a:pt x="5825251" y="3359913"/>
                  <a:pt x="5821197" y="3354731"/>
                </a:cubicBezTo>
                <a:cubicBezTo>
                  <a:pt x="5799913" y="3369057"/>
                  <a:pt x="5779642" y="3383688"/>
                  <a:pt x="5767479" y="3407158"/>
                </a:cubicBezTo>
                <a:cubicBezTo>
                  <a:pt x="5741128" y="3419046"/>
                  <a:pt x="5738087" y="3393442"/>
                  <a:pt x="5718831" y="3391613"/>
                </a:cubicBezTo>
                <a:cubicBezTo>
                  <a:pt x="5758358" y="3383688"/>
                  <a:pt x="5782683" y="3359304"/>
                  <a:pt x="5814101" y="3342234"/>
                </a:cubicBezTo>
                <a:cubicBezTo>
                  <a:pt x="5805993" y="3334919"/>
                  <a:pt x="5794845" y="3330042"/>
                  <a:pt x="5780655" y="3330042"/>
                </a:cubicBezTo>
                <a:cubicBezTo>
                  <a:pt x="5782683" y="3309925"/>
                  <a:pt x="5810047" y="3319983"/>
                  <a:pt x="5825251" y="3337357"/>
                </a:cubicBezTo>
                <a:cubicBezTo>
                  <a:pt x="5834372" y="3334005"/>
                  <a:pt x="5838427" y="3326994"/>
                  <a:pt x="5849575" y="3326080"/>
                </a:cubicBezTo>
                <a:cubicBezTo>
                  <a:pt x="5858697" y="3283102"/>
                  <a:pt x="5825251" y="3298037"/>
                  <a:pt x="5812075" y="3286150"/>
                </a:cubicBezTo>
                <a:cubicBezTo>
                  <a:pt x="5822210" y="3268776"/>
                  <a:pt x="5848561" y="3263594"/>
                  <a:pt x="5871873" y="3258717"/>
                </a:cubicBezTo>
                <a:cubicBezTo>
                  <a:pt x="5868832" y="3229455"/>
                  <a:pt x="5854643" y="3237380"/>
                  <a:pt x="5868832" y="3213301"/>
                </a:cubicBezTo>
                <a:cubicBezTo>
                  <a:pt x="5833359" y="3212996"/>
                  <a:pt x="5819169" y="3223969"/>
                  <a:pt x="5817143" y="3253535"/>
                </a:cubicBezTo>
                <a:cubicBezTo>
                  <a:pt x="5755317" y="3255059"/>
                  <a:pt x="5707681" y="3245305"/>
                  <a:pt x="5655992" y="3269080"/>
                </a:cubicBezTo>
                <a:cubicBezTo>
                  <a:pt x="5572883" y="3201108"/>
                  <a:pt x="5457341" y="3258412"/>
                  <a:pt x="5380313" y="3280968"/>
                </a:cubicBezTo>
                <a:cubicBezTo>
                  <a:pt x="5542477" y="3279444"/>
                  <a:pt x="5631667" y="3305353"/>
                  <a:pt x="5759371" y="3326080"/>
                </a:cubicBezTo>
                <a:cubicBezTo>
                  <a:pt x="5766466" y="3326080"/>
                  <a:pt x="5765453" y="3337357"/>
                  <a:pt x="5769507" y="3343454"/>
                </a:cubicBezTo>
                <a:lnTo>
                  <a:pt x="5769507" y="3361742"/>
                </a:lnTo>
                <a:cubicBezTo>
                  <a:pt x="5708695" y="3331566"/>
                  <a:pt x="5631667" y="3362047"/>
                  <a:pt x="5543491" y="3319679"/>
                </a:cubicBezTo>
                <a:cubicBezTo>
                  <a:pt x="5539437" y="3325775"/>
                  <a:pt x="5536396" y="3337662"/>
                  <a:pt x="5533355" y="3346806"/>
                </a:cubicBezTo>
                <a:cubicBezTo>
                  <a:pt x="5508017" y="3340710"/>
                  <a:pt x="5483693" y="3331566"/>
                  <a:pt x="5462409" y="3346806"/>
                </a:cubicBezTo>
                <a:cubicBezTo>
                  <a:pt x="5462409" y="3331566"/>
                  <a:pt x="5450247" y="3331871"/>
                  <a:pt x="5450247" y="3319679"/>
                </a:cubicBezTo>
                <a:cubicBezTo>
                  <a:pt x="5433017" y="3347111"/>
                  <a:pt x="5381327" y="3301085"/>
                  <a:pt x="5384367" y="3352598"/>
                </a:cubicBezTo>
                <a:cubicBezTo>
                  <a:pt x="5355989" y="3349550"/>
                  <a:pt x="5348895" y="3328213"/>
                  <a:pt x="5324569" y="3349550"/>
                </a:cubicBezTo>
                <a:cubicBezTo>
                  <a:pt x="5303285" y="3319374"/>
                  <a:pt x="5306327" y="3298342"/>
                  <a:pt x="5277947" y="3289198"/>
                </a:cubicBezTo>
                <a:cubicBezTo>
                  <a:pt x="5270853" y="3298342"/>
                  <a:pt x="5282002" y="3323336"/>
                  <a:pt x="5267813" y="3338272"/>
                </a:cubicBezTo>
                <a:cubicBezTo>
                  <a:pt x="5260718" y="3332481"/>
                  <a:pt x="5249569" y="3329128"/>
                  <a:pt x="5239434" y="3332176"/>
                </a:cubicBezTo>
                <a:cubicBezTo>
                  <a:pt x="5246529" y="3316935"/>
                  <a:pt x="5263759" y="3283406"/>
                  <a:pt x="5229299" y="3295599"/>
                </a:cubicBezTo>
                <a:cubicBezTo>
                  <a:pt x="5249569" y="3271214"/>
                  <a:pt x="5282002" y="3273957"/>
                  <a:pt x="5313421" y="3277005"/>
                </a:cubicBezTo>
                <a:cubicBezTo>
                  <a:pt x="5285043" y="3325470"/>
                  <a:pt x="5355989" y="3280663"/>
                  <a:pt x="5345853" y="3329128"/>
                </a:cubicBezTo>
                <a:cubicBezTo>
                  <a:pt x="5358016" y="3320898"/>
                  <a:pt x="5360043" y="3299256"/>
                  <a:pt x="5368151" y="3284016"/>
                </a:cubicBezTo>
                <a:cubicBezTo>
                  <a:pt x="5367137" y="3284321"/>
                  <a:pt x="5366124" y="3284930"/>
                  <a:pt x="5366124" y="3285235"/>
                </a:cubicBezTo>
                <a:cubicBezTo>
                  <a:pt x="5339773" y="3297123"/>
                  <a:pt x="5343827" y="3267556"/>
                  <a:pt x="5324569" y="3269080"/>
                </a:cubicBezTo>
                <a:cubicBezTo>
                  <a:pt x="5200920" y="3259936"/>
                  <a:pt x="5026594" y="3338881"/>
                  <a:pt x="4887741" y="3330042"/>
                </a:cubicBezTo>
                <a:cubicBezTo>
                  <a:pt x="4874565" y="3355036"/>
                  <a:pt x="4845173" y="3335833"/>
                  <a:pt x="4828957" y="3329128"/>
                </a:cubicBezTo>
                <a:cubicBezTo>
                  <a:pt x="4828957" y="3324556"/>
                  <a:pt x="4831997" y="3323336"/>
                  <a:pt x="4834025" y="3320898"/>
                </a:cubicBezTo>
                <a:cubicBezTo>
                  <a:pt x="4822875" y="3317850"/>
                  <a:pt x="4811727" y="3315716"/>
                  <a:pt x="4800578" y="3310534"/>
                </a:cubicBezTo>
                <a:cubicBezTo>
                  <a:pt x="4772199" y="3332481"/>
                  <a:pt x="4738753" y="3318459"/>
                  <a:pt x="4735713" y="3273043"/>
                </a:cubicBezTo>
                <a:cubicBezTo>
                  <a:pt x="4763077" y="3231589"/>
                  <a:pt x="4841119" y="3232504"/>
                  <a:pt x="4864430" y="3184954"/>
                </a:cubicBezTo>
                <a:cubicBezTo>
                  <a:pt x="4854295" y="3152949"/>
                  <a:pt x="4844159" y="3123992"/>
                  <a:pt x="4813754" y="3123382"/>
                </a:cubicBezTo>
                <a:cubicBezTo>
                  <a:pt x="4793483" y="3167275"/>
                  <a:pt x="4738753" y="3113324"/>
                  <a:pt x="4751929" y="3184039"/>
                </a:cubicBezTo>
                <a:cubicBezTo>
                  <a:pt x="4742807" y="3220616"/>
                  <a:pt x="4736726" y="3132527"/>
                  <a:pt x="4747875" y="3131612"/>
                </a:cubicBezTo>
                <a:cubicBezTo>
                  <a:pt x="4659698" y="3145024"/>
                  <a:pt x="4606995" y="3067907"/>
                  <a:pt x="4553278" y="3075223"/>
                </a:cubicBezTo>
                <a:cubicBezTo>
                  <a:pt x="4599901" y="3022491"/>
                  <a:pt x="4671861" y="3104484"/>
                  <a:pt x="4778281" y="3073394"/>
                </a:cubicBezTo>
                <a:cubicBezTo>
                  <a:pt x="4797537" y="3068517"/>
                  <a:pt x="4778281" y="3027673"/>
                  <a:pt x="4780307" y="3007860"/>
                </a:cubicBezTo>
                <a:cubicBezTo>
                  <a:pt x="4773213" y="2962749"/>
                  <a:pt x="4713415" y="2996887"/>
                  <a:pt x="4688077" y="2972807"/>
                </a:cubicBezTo>
                <a:cubicBezTo>
                  <a:pt x="4692131" y="2923428"/>
                  <a:pt x="4755983" y="2984390"/>
                  <a:pt x="4774227" y="2924038"/>
                </a:cubicBezTo>
                <a:cubicBezTo>
                  <a:pt x="4822875" y="2943241"/>
                  <a:pt x="4963755" y="2967625"/>
                  <a:pt x="4952607" y="2873745"/>
                </a:cubicBezTo>
                <a:cubicBezTo>
                  <a:pt x="5449233" y="2863991"/>
                  <a:pt x="5916467" y="2598808"/>
                  <a:pt x="6368499" y="2625326"/>
                </a:cubicBezTo>
                <a:cubicBezTo>
                  <a:pt x="6387756" y="2617096"/>
                  <a:pt x="6356337" y="2610086"/>
                  <a:pt x="6373567" y="2592407"/>
                </a:cubicBezTo>
                <a:cubicBezTo>
                  <a:pt x="6407013" y="2615877"/>
                  <a:pt x="6434378" y="2574423"/>
                  <a:pt x="6466811" y="2591493"/>
                </a:cubicBezTo>
                <a:cubicBezTo>
                  <a:pt x="6435392" y="2538456"/>
                  <a:pt x="6372553" y="2572899"/>
                  <a:pt x="6326945" y="2586311"/>
                </a:cubicBezTo>
                <a:cubicBezTo>
                  <a:pt x="6285391" y="2596065"/>
                  <a:pt x="6213430" y="2572290"/>
                  <a:pt x="6164781" y="2589054"/>
                </a:cubicBezTo>
                <a:cubicBezTo>
                  <a:pt x="6088767" y="2614658"/>
                  <a:pt x="5944847" y="2605819"/>
                  <a:pt x="5821197" y="2621973"/>
                </a:cubicBezTo>
                <a:cubicBezTo>
                  <a:pt x="5781669" y="2556744"/>
                  <a:pt x="5723898" y="2616792"/>
                  <a:pt x="5673222" y="2604599"/>
                </a:cubicBezTo>
                <a:cubicBezTo>
                  <a:pt x="5685384" y="2561012"/>
                  <a:pt x="5794845" y="2572595"/>
                  <a:pt x="5826264" y="2579910"/>
                </a:cubicBezTo>
                <a:cubicBezTo>
                  <a:pt x="5850589" y="2542114"/>
                  <a:pt x="5875927" y="2520168"/>
                  <a:pt x="5927617" y="2493040"/>
                </a:cubicBezTo>
                <a:lnTo>
                  <a:pt x="5930657" y="2525959"/>
                </a:lnTo>
                <a:cubicBezTo>
                  <a:pt x="5941805" y="2511938"/>
                  <a:pt x="5960049" y="2510414"/>
                  <a:pt x="5983360" y="2508585"/>
                </a:cubicBezTo>
                <a:cubicBezTo>
                  <a:pt x="5981333" y="2489077"/>
                  <a:pt x="5971198" y="2489382"/>
                  <a:pt x="5973225" y="2466521"/>
                </a:cubicBezTo>
                <a:cubicBezTo>
                  <a:pt x="6000590" y="2516510"/>
                  <a:pt x="6062415" y="2466521"/>
                  <a:pt x="6094848" y="2434821"/>
                </a:cubicBezTo>
                <a:cubicBezTo>
                  <a:pt x="6126267" y="2442137"/>
                  <a:pt x="6088767" y="2463778"/>
                  <a:pt x="6089780" y="2476885"/>
                </a:cubicBezTo>
                <a:cubicBezTo>
                  <a:pt x="6124240" y="2470789"/>
                  <a:pt x="6122213" y="2457682"/>
                  <a:pt x="6154645" y="2471703"/>
                </a:cubicBezTo>
                <a:cubicBezTo>
                  <a:pt x="6173903" y="2466826"/>
                  <a:pt x="6152619" y="2436955"/>
                  <a:pt x="6141470" y="2440918"/>
                </a:cubicBezTo>
                <a:cubicBezTo>
                  <a:pt x="6167821" y="2429335"/>
                  <a:pt x="6192146" y="2453110"/>
                  <a:pt x="6232687" y="2420495"/>
                </a:cubicBezTo>
                <a:cubicBezTo>
                  <a:pt x="6236741" y="2380870"/>
                  <a:pt x="6182011" y="2417752"/>
                  <a:pt x="6210389" y="2379651"/>
                </a:cubicBezTo>
                <a:cubicBezTo>
                  <a:pt x="6144511" y="2378127"/>
                  <a:pt x="6091807" y="2356486"/>
                  <a:pt x="6032009" y="2341550"/>
                </a:cubicBezTo>
                <a:cubicBezTo>
                  <a:pt x="6042145" y="2314422"/>
                  <a:pt x="6161741" y="2356791"/>
                  <a:pt x="6173903" y="2306802"/>
                </a:cubicBezTo>
                <a:cubicBezTo>
                  <a:pt x="6112077" y="2272664"/>
                  <a:pt x="6027955" y="2289428"/>
                  <a:pt x="5963089" y="2307716"/>
                </a:cubicBezTo>
                <a:cubicBezTo>
                  <a:pt x="5973225" y="2277540"/>
                  <a:pt x="6003631" y="2261386"/>
                  <a:pt x="6042145" y="2264739"/>
                </a:cubicBezTo>
                <a:cubicBezTo>
                  <a:pt x="6042145" y="2254985"/>
                  <a:pt x="6034037" y="2259252"/>
                  <a:pt x="6025928" y="2256509"/>
                </a:cubicBezTo>
                <a:cubicBezTo>
                  <a:pt x="6024915" y="2243402"/>
                  <a:pt x="6040117" y="2245536"/>
                  <a:pt x="6051267" y="2241268"/>
                </a:cubicBezTo>
                <a:cubicBezTo>
                  <a:pt x="5967144" y="2251327"/>
                  <a:pt x="5936738" y="2218408"/>
                  <a:pt x="5847548" y="2218713"/>
                </a:cubicBezTo>
                <a:cubicBezTo>
                  <a:pt x="5857683" y="2139767"/>
                  <a:pt x="5750249" y="2219322"/>
                  <a:pt x="5742141" y="2164457"/>
                </a:cubicBezTo>
                <a:cubicBezTo>
                  <a:pt x="5910387" y="2183660"/>
                  <a:pt x="5973225" y="2075148"/>
                  <a:pt x="6119173" y="2105934"/>
                </a:cubicBezTo>
                <a:cubicBezTo>
                  <a:pt x="6130321" y="2101971"/>
                  <a:pt x="6139443" y="2084902"/>
                  <a:pt x="6128294" y="2085816"/>
                </a:cubicBezTo>
                <a:cubicBezTo>
                  <a:pt x="6152619" y="2048020"/>
                  <a:pt x="6244849" y="2082768"/>
                  <a:pt x="6276269" y="2037961"/>
                </a:cubicBezTo>
                <a:cubicBezTo>
                  <a:pt x="6333026" y="2111725"/>
                  <a:pt x="6416135" y="2036133"/>
                  <a:pt x="6485055" y="2027598"/>
                </a:cubicBezTo>
                <a:cubicBezTo>
                  <a:pt x="6609718" y="2079720"/>
                  <a:pt x="6898572" y="2011748"/>
                  <a:pt x="7034385" y="2050154"/>
                </a:cubicBezTo>
                <a:cubicBezTo>
                  <a:pt x="7045533" y="2000165"/>
                  <a:pt x="7088101" y="2048630"/>
                  <a:pt x="7137763" y="1995898"/>
                </a:cubicBezTo>
                <a:cubicBezTo>
                  <a:pt x="7139791" y="2012053"/>
                  <a:pt x="7125601" y="2016625"/>
                  <a:pt x="7126615" y="2029427"/>
                </a:cubicBezTo>
                <a:cubicBezTo>
                  <a:pt x="7216819" y="1973037"/>
                  <a:pt x="7315131" y="1968770"/>
                  <a:pt x="7406347" y="1912685"/>
                </a:cubicBezTo>
                <a:cubicBezTo>
                  <a:pt x="7401280" y="1909942"/>
                  <a:pt x="7401280" y="1908113"/>
                  <a:pt x="7389117" y="1902627"/>
                </a:cubicBezTo>
                <a:cubicBezTo>
                  <a:pt x="7390131" y="1899883"/>
                  <a:pt x="7388104" y="1899579"/>
                  <a:pt x="7389117" y="1897445"/>
                </a:cubicBezTo>
                <a:cubicBezTo>
                  <a:pt x="7374929" y="1900188"/>
                  <a:pt x="7362766" y="1901103"/>
                  <a:pt x="7366820" y="1877023"/>
                </a:cubicBezTo>
                <a:cubicBezTo>
                  <a:pt x="7375942" y="1875804"/>
                  <a:pt x="7382023" y="1875804"/>
                  <a:pt x="7391145" y="1875194"/>
                </a:cubicBezTo>
                <a:cubicBezTo>
                  <a:pt x="7394185" y="1859039"/>
                  <a:pt x="7408375" y="1852943"/>
                  <a:pt x="7427631" y="1855686"/>
                </a:cubicBezTo>
                <a:cubicBezTo>
                  <a:pt x="7409388" y="1846847"/>
                  <a:pt x="7399253" y="1825510"/>
                  <a:pt x="7378983" y="1819414"/>
                </a:cubicBezTo>
                <a:cubicBezTo>
                  <a:pt x="7378983" y="1798992"/>
                  <a:pt x="7406347" y="1805088"/>
                  <a:pt x="7399253" y="1775522"/>
                </a:cubicBezTo>
                <a:cubicBezTo>
                  <a:pt x="7396213" y="1749004"/>
                  <a:pt x="7370874" y="1749004"/>
                  <a:pt x="7346549" y="1752052"/>
                </a:cubicBezTo>
                <a:cubicBezTo>
                  <a:pt x="7353645" y="1760891"/>
                  <a:pt x="7364793" y="1769426"/>
                  <a:pt x="7378983" y="1775522"/>
                </a:cubicBezTo>
                <a:cubicBezTo>
                  <a:pt x="7371887" y="1802040"/>
                  <a:pt x="7313103" y="1770035"/>
                  <a:pt x="7319185" y="1808441"/>
                </a:cubicBezTo>
                <a:cubicBezTo>
                  <a:pt x="7309049" y="1802650"/>
                  <a:pt x="7323239" y="1755100"/>
                  <a:pt x="7288779" y="1752052"/>
                </a:cubicBezTo>
                <a:cubicBezTo>
                  <a:pt x="7261413" y="1760891"/>
                  <a:pt x="7277630" y="1769426"/>
                  <a:pt x="7277630" y="1796249"/>
                </a:cubicBezTo>
                <a:cubicBezTo>
                  <a:pt x="7243170" y="1781313"/>
                  <a:pt x="7240129" y="1799907"/>
                  <a:pt x="7208711" y="1784971"/>
                </a:cubicBezTo>
                <a:cubicBezTo>
                  <a:pt x="7215805" y="1764244"/>
                  <a:pt x="7236075" y="1755100"/>
                  <a:pt x="7257359" y="1752052"/>
                </a:cubicBezTo>
                <a:cubicBezTo>
                  <a:pt x="7236075" y="1719437"/>
                  <a:pt x="7204657" y="1767597"/>
                  <a:pt x="7177291" y="1741079"/>
                </a:cubicBezTo>
                <a:cubicBezTo>
                  <a:pt x="7187427" y="1714255"/>
                  <a:pt x="7208711" y="1705111"/>
                  <a:pt x="7240129" y="1705111"/>
                </a:cubicBezTo>
                <a:cubicBezTo>
                  <a:pt x="7291819" y="1755405"/>
                  <a:pt x="7443848" y="1680727"/>
                  <a:pt x="7436753" y="1819414"/>
                </a:cubicBezTo>
                <a:cubicBezTo>
                  <a:pt x="7492497" y="1792896"/>
                  <a:pt x="7559389" y="1864221"/>
                  <a:pt x="7596890" y="1822767"/>
                </a:cubicBezTo>
                <a:cubicBezTo>
                  <a:pt x="7596890" y="1823072"/>
                  <a:pt x="7596890" y="1824291"/>
                  <a:pt x="7596890" y="1824596"/>
                </a:cubicBezTo>
                <a:cubicBezTo>
                  <a:pt x="7597903" y="1823986"/>
                  <a:pt x="7597903" y="1823377"/>
                  <a:pt x="7598917" y="1822767"/>
                </a:cubicBezTo>
                <a:cubicBezTo>
                  <a:pt x="7604998" y="1848371"/>
                  <a:pt x="7631350" y="1848981"/>
                  <a:pt x="7648579" y="1860868"/>
                </a:cubicBezTo>
                <a:cubicBezTo>
                  <a:pt x="7666823" y="1852943"/>
                  <a:pt x="7644525" y="1805393"/>
                  <a:pt x="7679999" y="1812404"/>
                </a:cubicBezTo>
                <a:cubicBezTo>
                  <a:pt x="7684053" y="1823682"/>
                  <a:pt x="7681013" y="1828254"/>
                  <a:pt x="7677972" y="1833131"/>
                </a:cubicBezTo>
                <a:cubicBezTo>
                  <a:pt x="7689121" y="1837093"/>
                  <a:pt x="7705337" y="1829778"/>
                  <a:pt x="7714459" y="1817585"/>
                </a:cubicBezTo>
                <a:cubicBezTo>
                  <a:pt x="7727635" y="1821243"/>
                  <a:pt x="7722567" y="1829778"/>
                  <a:pt x="7717499" y="1840141"/>
                </a:cubicBezTo>
                <a:cubicBezTo>
                  <a:pt x="7723581" y="1838922"/>
                  <a:pt x="7733715" y="1839532"/>
                  <a:pt x="7740811" y="1838922"/>
                </a:cubicBezTo>
                <a:cubicBezTo>
                  <a:pt x="7737770" y="1835874"/>
                  <a:pt x="7739797" y="1828863"/>
                  <a:pt x="7735743" y="1827949"/>
                </a:cubicBezTo>
                <a:cubicBezTo>
                  <a:pt x="7728648" y="1807527"/>
                  <a:pt x="7746891" y="1832521"/>
                  <a:pt x="7766149" y="1838312"/>
                </a:cubicBezTo>
                <a:cubicBezTo>
                  <a:pt x="7768175" y="1838312"/>
                  <a:pt x="7770203" y="1837093"/>
                  <a:pt x="7772229" y="1837093"/>
                </a:cubicBezTo>
                <a:cubicBezTo>
                  <a:pt x="7775270" y="1837093"/>
                  <a:pt x="7777297" y="1835569"/>
                  <a:pt x="7780338" y="1833740"/>
                </a:cubicBezTo>
                <a:cubicBezTo>
                  <a:pt x="7758041" y="1817890"/>
                  <a:pt x="7770203" y="1803259"/>
                  <a:pt x="7757027" y="1773388"/>
                </a:cubicBezTo>
                <a:cubicBezTo>
                  <a:pt x="7721553" y="1766378"/>
                  <a:pt x="7737770" y="1814537"/>
                  <a:pt x="7698243" y="1801431"/>
                </a:cubicBezTo>
                <a:cubicBezTo>
                  <a:pt x="7710405" y="1761196"/>
                  <a:pt x="7772229" y="1766073"/>
                  <a:pt x="7780338" y="1716389"/>
                </a:cubicBezTo>
                <a:cubicBezTo>
                  <a:pt x="7791487" y="1712122"/>
                  <a:pt x="7789459" y="1771864"/>
                  <a:pt x="7769189" y="1763634"/>
                </a:cubicBezTo>
                <a:cubicBezTo>
                  <a:pt x="7770203" y="1828863"/>
                  <a:pt x="7840135" y="1839532"/>
                  <a:pt x="7868515" y="1795030"/>
                </a:cubicBezTo>
                <a:cubicBezTo>
                  <a:pt x="7867501" y="1785276"/>
                  <a:pt x="7852298" y="1789238"/>
                  <a:pt x="7840135" y="1787105"/>
                </a:cubicBezTo>
                <a:cubicBezTo>
                  <a:pt x="7858379" y="1772474"/>
                  <a:pt x="7860406" y="1740164"/>
                  <a:pt x="7882703" y="1728581"/>
                </a:cubicBezTo>
                <a:cubicBezTo>
                  <a:pt x="7881690" y="1764549"/>
                  <a:pt x="7901961" y="1784971"/>
                  <a:pt x="7927299" y="1812404"/>
                </a:cubicBezTo>
                <a:cubicBezTo>
                  <a:pt x="7952637" y="1784361"/>
                  <a:pt x="8027637" y="1808441"/>
                  <a:pt x="8048921" y="1780704"/>
                </a:cubicBezTo>
                <a:cubicBezTo>
                  <a:pt x="8034732" y="1749004"/>
                  <a:pt x="7968853" y="1800211"/>
                  <a:pt x="7976961" y="1744127"/>
                </a:cubicBezTo>
                <a:cubicBezTo>
                  <a:pt x="8001286" y="1763939"/>
                  <a:pt x="8017503" y="1757233"/>
                  <a:pt x="8032705" y="1744127"/>
                </a:cubicBezTo>
                <a:cubicBezTo>
                  <a:pt x="8029665" y="1744127"/>
                  <a:pt x="8030678" y="1744736"/>
                  <a:pt x="8027637" y="1745041"/>
                </a:cubicBezTo>
                <a:cubicBezTo>
                  <a:pt x="8027637" y="1719132"/>
                  <a:pt x="8031691" y="1701758"/>
                  <a:pt x="8048921" y="1699015"/>
                </a:cubicBezTo>
                <a:cubicBezTo>
                  <a:pt x="8077300" y="1693224"/>
                  <a:pt x="8070205" y="1725229"/>
                  <a:pt x="8081355" y="1733763"/>
                </a:cubicBezTo>
                <a:cubicBezTo>
                  <a:pt x="8091489" y="1725229"/>
                  <a:pt x="8112773" y="1724924"/>
                  <a:pt x="8112773" y="1699015"/>
                </a:cubicBezTo>
                <a:lnTo>
                  <a:pt x="8105679" y="1699015"/>
                </a:lnTo>
                <a:cubicBezTo>
                  <a:pt x="8105679" y="1681641"/>
                  <a:pt x="8122909" y="1670058"/>
                  <a:pt x="8105679" y="1667010"/>
                </a:cubicBezTo>
                <a:cubicBezTo>
                  <a:pt x="8115814" y="1626776"/>
                  <a:pt x="8157369" y="1693224"/>
                  <a:pt x="8125949" y="1699015"/>
                </a:cubicBezTo>
                <a:cubicBezTo>
                  <a:pt x="8154328" y="1719132"/>
                  <a:pt x="8125949" y="1686823"/>
                  <a:pt x="8182707" y="1689871"/>
                </a:cubicBezTo>
                <a:cubicBezTo>
                  <a:pt x="8168517" y="1703587"/>
                  <a:pt x="8169531" y="1714255"/>
                  <a:pt x="8188788" y="1720352"/>
                </a:cubicBezTo>
                <a:cubicBezTo>
                  <a:pt x="8203991" y="1709074"/>
                  <a:pt x="8215139" y="1693529"/>
                  <a:pt x="8216153" y="1675545"/>
                </a:cubicBezTo>
                <a:cubicBezTo>
                  <a:pt x="8246559" y="1666401"/>
                  <a:pt x="8270883" y="1730106"/>
                  <a:pt x="8278991" y="1680727"/>
                </a:cubicBezTo>
                <a:cubicBezTo>
                  <a:pt x="8297235" y="1718218"/>
                  <a:pt x="8338789" y="1715170"/>
                  <a:pt x="8381357" y="1715170"/>
                </a:cubicBezTo>
                <a:cubicBezTo>
                  <a:pt x="8384398" y="1695357"/>
                  <a:pt x="8373249" y="1695967"/>
                  <a:pt x="8361087" y="1693833"/>
                </a:cubicBezTo>
                <a:cubicBezTo>
                  <a:pt x="8378317" y="1656647"/>
                  <a:pt x="8463453" y="1763634"/>
                  <a:pt x="8488791" y="1683470"/>
                </a:cubicBezTo>
                <a:cubicBezTo>
                  <a:pt x="8489804" y="1696272"/>
                  <a:pt x="8493858" y="1702673"/>
                  <a:pt x="8501967" y="1702063"/>
                </a:cubicBezTo>
                <a:cubicBezTo>
                  <a:pt x="8512102" y="1691395"/>
                  <a:pt x="8495886" y="1686213"/>
                  <a:pt x="8514129" y="1668230"/>
                </a:cubicBezTo>
                <a:cubicBezTo>
                  <a:pt x="8541494" y="1675850"/>
                  <a:pt x="8527305" y="1684080"/>
                  <a:pt x="8529332" y="1709988"/>
                </a:cubicBezTo>
                <a:cubicBezTo>
                  <a:pt x="8546562" y="1679203"/>
                  <a:pt x="8574940" y="1654513"/>
                  <a:pt x="8604333" y="1629519"/>
                </a:cubicBezTo>
                <a:cubicBezTo>
                  <a:pt x="8605346" y="1645674"/>
                  <a:pt x="8615481" y="1669754"/>
                  <a:pt x="8649941" y="1667010"/>
                </a:cubicBezTo>
                <a:cubicBezTo>
                  <a:pt x="8600278" y="1625252"/>
                  <a:pt x="8691496" y="1602086"/>
                  <a:pt x="8694536" y="1650855"/>
                </a:cubicBezTo>
                <a:cubicBezTo>
                  <a:pt x="8705685" y="1646588"/>
                  <a:pt x="8735077" y="1615803"/>
                  <a:pt x="8711766" y="1607878"/>
                </a:cubicBezTo>
                <a:cubicBezTo>
                  <a:pt x="8718861" y="1607268"/>
                  <a:pt x="8778659" y="1664572"/>
                  <a:pt x="8799943" y="1600867"/>
                </a:cubicBezTo>
                <a:cubicBezTo>
                  <a:pt x="8862781" y="1648112"/>
                  <a:pt x="8959066" y="1597819"/>
                  <a:pt x="8970215" y="1541430"/>
                </a:cubicBezTo>
                <a:cubicBezTo>
                  <a:pt x="8968188" y="1518569"/>
                  <a:pt x="9015823" y="1537467"/>
                  <a:pt x="9024945" y="1546611"/>
                </a:cubicBezTo>
                <a:cubicBezTo>
                  <a:pt x="9048256" y="1544782"/>
                  <a:pt x="9025958" y="1504852"/>
                  <a:pt x="9057378" y="1508815"/>
                </a:cubicBezTo>
                <a:cubicBezTo>
                  <a:pt x="9001634" y="1493575"/>
                  <a:pt x="8935755" y="1504852"/>
                  <a:pt x="8866835" y="1516740"/>
                </a:cubicBezTo>
                <a:cubicBezTo>
                  <a:pt x="8869876" y="1555755"/>
                  <a:pt x="8922579" y="1524970"/>
                  <a:pt x="8925620" y="1563985"/>
                </a:cubicBezTo>
                <a:cubicBezTo>
                  <a:pt x="8873930" y="1554841"/>
                  <a:pt x="8899268" y="1619156"/>
                  <a:pt x="8847578" y="1606658"/>
                </a:cubicBezTo>
                <a:cubicBezTo>
                  <a:pt x="8846565" y="1593856"/>
                  <a:pt x="8861768" y="1595380"/>
                  <a:pt x="8872916" y="1591418"/>
                </a:cubicBezTo>
                <a:cubicBezTo>
                  <a:pt x="8841497" y="1535028"/>
                  <a:pt x="8785753" y="1516740"/>
                  <a:pt x="8719874" y="1508815"/>
                </a:cubicBezTo>
                <a:cubicBezTo>
                  <a:pt x="8751294" y="1473457"/>
                  <a:pt x="8816159" y="1501195"/>
                  <a:pt x="8840484" y="1518569"/>
                </a:cubicBezTo>
                <a:cubicBezTo>
                  <a:pt x="8874943" y="1467056"/>
                  <a:pt x="9001634" y="1503024"/>
                  <a:pt x="8981363" y="1396951"/>
                </a:cubicBezTo>
                <a:cubicBezTo>
                  <a:pt x="9039134" y="1434747"/>
                  <a:pt x="9065486" y="1364031"/>
                  <a:pt x="9105013" y="1331417"/>
                </a:cubicBezTo>
                <a:cubicBezTo>
                  <a:pt x="9147581" y="1373785"/>
                  <a:pt x="9062445" y="1373480"/>
                  <a:pt x="9056364" y="1399999"/>
                </a:cubicBezTo>
                <a:cubicBezTo>
                  <a:pt x="9071567" y="1451206"/>
                  <a:pt x="9107040" y="1357325"/>
                  <a:pt x="9137446" y="1394207"/>
                </a:cubicBezTo>
                <a:cubicBezTo>
                  <a:pt x="9165825" y="1372261"/>
                  <a:pt x="9108054" y="1363422"/>
                  <a:pt x="9133392" y="1338427"/>
                </a:cubicBezTo>
                <a:cubicBezTo>
                  <a:pt x="9163798" y="1338427"/>
                  <a:pt x="9203325" y="1344219"/>
                  <a:pt x="9240825" y="1348181"/>
                </a:cubicBezTo>
                <a:cubicBezTo>
                  <a:pt x="9239812" y="1346962"/>
                  <a:pt x="9238798" y="1346048"/>
                  <a:pt x="9238798" y="1344828"/>
                </a:cubicBezTo>
                <a:cubicBezTo>
                  <a:pt x="9240825" y="1344828"/>
                  <a:pt x="9241839" y="1347572"/>
                  <a:pt x="9242853" y="1348181"/>
                </a:cubicBezTo>
                <a:cubicBezTo>
                  <a:pt x="9302650" y="1353668"/>
                  <a:pt x="9362448" y="1354582"/>
                  <a:pt x="9407043" y="1323492"/>
                </a:cubicBezTo>
                <a:cubicBezTo>
                  <a:pt x="9401976" y="1310690"/>
                  <a:pt x="9382719" y="1319225"/>
                  <a:pt x="9367516" y="1317091"/>
                </a:cubicBezTo>
                <a:cubicBezTo>
                  <a:pt x="9392854" y="1295449"/>
                  <a:pt x="9386773" y="1302765"/>
                  <a:pt x="9391841" y="1272894"/>
                </a:cubicBezTo>
                <a:cubicBezTo>
                  <a:pt x="9396908" y="1285696"/>
                  <a:pt x="9434409" y="1278990"/>
                  <a:pt x="9410084" y="1271065"/>
                </a:cubicBezTo>
                <a:cubicBezTo>
                  <a:pt x="9428327" y="1250033"/>
                  <a:pt x="9480017" y="1311300"/>
                  <a:pt x="9512450" y="1282648"/>
                </a:cubicBezTo>
                <a:cubicBezTo>
                  <a:pt x="9505355" y="1289658"/>
                  <a:pt x="9502315" y="1300022"/>
                  <a:pt x="9503328" y="1316176"/>
                </a:cubicBezTo>
                <a:lnTo>
                  <a:pt x="9541842" y="1313128"/>
                </a:lnTo>
                <a:cubicBezTo>
                  <a:pt x="9537788" y="1303679"/>
                  <a:pt x="9532720" y="1293925"/>
                  <a:pt x="9520558" y="1291792"/>
                </a:cubicBezTo>
                <a:cubicBezTo>
                  <a:pt x="9665492" y="1303070"/>
                  <a:pt x="9840832" y="1256739"/>
                  <a:pt x="9975630" y="1291792"/>
                </a:cubicBezTo>
                <a:cubicBezTo>
                  <a:pt x="9997928" y="1289963"/>
                  <a:pt x="9968536" y="1263445"/>
                  <a:pt x="9957387" y="1274113"/>
                </a:cubicBezTo>
                <a:cubicBezTo>
                  <a:pt x="9963468" y="1247595"/>
                  <a:pt x="10016171" y="1258873"/>
                  <a:pt x="10021239" y="1278075"/>
                </a:cubicBezTo>
                <a:cubicBezTo>
                  <a:pt x="10090158" y="1220467"/>
                  <a:pt x="10128672" y="1270150"/>
                  <a:pt x="10207727" y="1228087"/>
                </a:cubicBezTo>
                <a:cubicBezTo>
                  <a:pt x="10211781" y="1246680"/>
                  <a:pt x="10219889" y="1255215"/>
                  <a:pt x="10232052" y="1258873"/>
                </a:cubicBezTo>
                <a:cubicBezTo>
                  <a:pt x="10236106" y="1258568"/>
                  <a:pt x="10241173" y="1259787"/>
                  <a:pt x="10243200" y="1257958"/>
                </a:cubicBezTo>
                <a:cubicBezTo>
                  <a:pt x="10243200" y="1258873"/>
                  <a:pt x="10243200" y="1257958"/>
                  <a:pt x="10243200" y="1258873"/>
                </a:cubicBezTo>
                <a:cubicBezTo>
                  <a:pt x="10277660" y="1261616"/>
                  <a:pt x="10323269" y="1237841"/>
                  <a:pt x="10323269" y="1271065"/>
                </a:cubicBezTo>
                <a:cubicBezTo>
                  <a:pt x="10366850" y="1277466"/>
                  <a:pt x="10312120" y="1223515"/>
                  <a:pt x="10335431" y="1228087"/>
                </a:cubicBezTo>
                <a:cubicBezTo>
                  <a:pt x="10355702" y="1224125"/>
                  <a:pt x="10408405" y="1215285"/>
                  <a:pt x="10448946" y="1208884"/>
                </a:cubicBezTo>
                <a:cubicBezTo>
                  <a:pt x="10445905" y="1202788"/>
                  <a:pt x="10443878" y="1196387"/>
                  <a:pt x="10435770" y="1197606"/>
                </a:cubicBezTo>
                <a:cubicBezTo>
                  <a:pt x="10448946" y="1170173"/>
                  <a:pt x="10449959" y="1142131"/>
                  <a:pt x="10446919" y="1112565"/>
                </a:cubicBezTo>
                <a:cubicBezTo>
                  <a:pt x="10445905" y="1115003"/>
                  <a:pt x="10443878" y="1115003"/>
                  <a:pt x="10442865" y="1117747"/>
                </a:cubicBezTo>
                <a:cubicBezTo>
                  <a:pt x="10426648" y="1115918"/>
                  <a:pt x="10418540" y="1097629"/>
                  <a:pt x="10399283" y="1102506"/>
                </a:cubicBezTo>
                <a:cubicBezTo>
                  <a:pt x="10375972" y="1107383"/>
                  <a:pt x="10409418" y="1131158"/>
                  <a:pt x="10427662" y="1119880"/>
                </a:cubicBezTo>
                <a:cubicBezTo>
                  <a:pt x="10369891" y="1176574"/>
                  <a:pt x="10291850" y="1064710"/>
                  <a:pt x="10252322" y="1113479"/>
                </a:cubicBezTo>
                <a:cubicBezTo>
                  <a:pt x="10224957" y="1109212"/>
                  <a:pt x="10258403" y="1090314"/>
                  <a:pt x="10249282" y="1071416"/>
                </a:cubicBezTo>
                <a:cubicBezTo>
                  <a:pt x="10211781" y="1095800"/>
                  <a:pt x="10195565" y="1093667"/>
                  <a:pt x="10157051" y="1101287"/>
                </a:cubicBezTo>
                <a:cubicBezTo>
                  <a:pt x="10157051" y="1102201"/>
                  <a:pt x="10156037" y="1103421"/>
                  <a:pt x="10156037" y="1104335"/>
                </a:cubicBezTo>
                <a:cubicBezTo>
                  <a:pt x="10156037" y="1104640"/>
                  <a:pt x="10156037" y="1100982"/>
                  <a:pt x="10156037" y="1101287"/>
                </a:cubicBezTo>
                <a:cubicBezTo>
                  <a:pt x="10154010" y="1101592"/>
                  <a:pt x="10152997" y="1101896"/>
                  <a:pt x="10149956" y="1102506"/>
                </a:cubicBezTo>
                <a:cubicBezTo>
                  <a:pt x="10152997" y="1103725"/>
                  <a:pt x="10154010" y="1103116"/>
                  <a:pt x="10156037" y="1104335"/>
                </a:cubicBezTo>
                <a:cubicBezTo>
                  <a:pt x="10191511" y="1122014"/>
                  <a:pt x="10208741" y="1115308"/>
                  <a:pt x="10253336" y="1126891"/>
                </a:cubicBezTo>
                <a:cubicBezTo>
                  <a:pt x="10229011" y="1153714"/>
                  <a:pt x="10188470" y="1138473"/>
                  <a:pt x="10152997" y="1138473"/>
                </a:cubicBezTo>
                <a:cubicBezTo>
                  <a:pt x="10156037" y="1166821"/>
                  <a:pt x="10059753" y="1181147"/>
                  <a:pt x="10079010" y="1126891"/>
                </a:cubicBezTo>
                <a:cubicBezTo>
                  <a:pt x="10100294" y="1137559"/>
                  <a:pt x="10109415" y="1139693"/>
                  <a:pt x="10121578" y="1139997"/>
                </a:cubicBezTo>
                <a:cubicBezTo>
                  <a:pt x="10125632" y="1134206"/>
                  <a:pt x="10127659" y="1126586"/>
                  <a:pt x="10136780" y="1125672"/>
                </a:cubicBezTo>
                <a:cubicBezTo>
                  <a:pt x="10076983" y="1110736"/>
                  <a:pt x="10100294" y="1154323"/>
                  <a:pt x="10059753" y="1088790"/>
                </a:cubicBezTo>
                <a:cubicBezTo>
                  <a:pt x="10028333" y="1081474"/>
                  <a:pt x="10034415" y="1107383"/>
                  <a:pt x="10016171" y="1115613"/>
                </a:cubicBezTo>
                <a:cubicBezTo>
                  <a:pt x="10026306" y="1143960"/>
                  <a:pt x="10053672" y="1109517"/>
                  <a:pt x="10068874" y="1111650"/>
                </a:cubicBezTo>
                <a:cubicBezTo>
                  <a:pt x="10058739" y="1128720"/>
                  <a:pt x="10044550" y="1145789"/>
                  <a:pt x="10038469" y="1165906"/>
                </a:cubicBezTo>
                <a:cubicBezTo>
                  <a:pt x="10016171" y="1131768"/>
                  <a:pt x="9984752" y="1114698"/>
                  <a:pt x="9941170" y="1111650"/>
                </a:cubicBezTo>
                <a:cubicBezTo>
                  <a:pt x="9930022" y="1115613"/>
                  <a:pt x="9936103" y="1138169"/>
                  <a:pt x="9937116" y="1154323"/>
                </a:cubicBezTo>
                <a:cubicBezTo>
                  <a:pt x="9918873" y="1162248"/>
                  <a:pt x="9921913" y="1143046"/>
                  <a:pt x="9915832" y="1123843"/>
                </a:cubicBezTo>
                <a:cubicBezTo>
                  <a:pt x="9801304" y="1191815"/>
                  <a:pt x="9646235" y="1167430"/>
                  <a:pt x="9501301" y="1195168"/>
                </a:cubicBezTo>
                <a:cubicBezTo>
                  <a:pt x="9413125" y="1215285"/>
                  <a:pt x="9307718" y="1250338"/>
                  <a:pt x="9241839" y="1242413"/>
                </a:cubicBezTo>
                <a:cubicBezTo>
                  <a:pt x="9194203" y="1236317"/>
                  <a:pt x="9087783" y="1306727"/>
                  <a:pt x="9060418" y="1259787"/>
                </a:cubicBezTo>
                <a:cubicBezTo>
                  <a:pt x="8893187" y="1260092"/>
                  <a:pt x="8760415" y="1292706"/>
                  <a:pt x="8617508" y="1300936"/>
                </a:cubicBezTo>
                <a:cubicBezTo>
                  <a:pt x="8619535" y="1287524"/>
                  <a:pt x="8634738" y="1283257"/>
                  <a:pt x="8633725" y="1267102"/>
                </a:cubicBezTo>
                <a:cubicBezTo>
                  <a:pt x="8631698" y="1244242"/>
                  <a:pt x="8602306" y="1266493"/>
                  <a:pt x="8586089" y="1261006"/>
                </a:cubicBezTo>
                <a:cubicBezTo>
                  <a:pt x="8577981" y="1297888"/>
                  <a:pt x="8618522" y="1268626"/>
                  <a:pt x="8609400" y="1302155"/>
                </a:cubicBezTo>
                <a:cubicBezTo>
                  <a:pt x="8546562" y="1329893"/>
                  <a:pt x="8405682" y="1318615"/>
                  <a:pt x="8329667" y="1340866"/>
                </a:cubicBezTo>
                <a:cubicBezTo>
                  <a:pt x="8331695" y="1321053"/>
                  <a:pt x="8360073" y="1331722"/>
                  <a:pt x="8353992" y="1306118"/>
                </a:cubicBezTo>
                <a:cubicBezTo>
                  <a:pt x="8314465" y="1299412"/>
                  <a:pt x="8324600" y="1379881"/>
                  <a:pt x="8287099" y="1343609"/>
                </a:cubicBezTo>
                <a:cubicBezTo>
                  <a:pt x="8285073" y="1327454"/>
                  <a:pt x="8301289" y="1319834"/>
                  <a:pt x="8320546" y="1321358"/>
                </a:cubicBezTo>
                <a:cubicBezTo>
                  <a:pt x="8287099" y="1285086"/>
                  <a:pt x="8228315" y="1347572"/>
                  <a:pt x="8212099" y="1329283"/>
                </a:cubicBezTo>
                <a:cubicBezTo>
                  <a:pt x="8209059" y="1342695"/>
                  <a:pt x="8213113" y="1349400"/>
                  <a:pt x="8221221" y="1352144"/>
                </a:cubicBezTo>
                <a:cubicBezTo>
                  <a:pt x="8186761" y="1350315"/>
                  <a:pt x="8107706" y="1343914"/>
                  <a:pt x="8055003" y="1357021"/>
                </a:cubicBezTo>
                <a:cubicBezTo>
                  <a:pt x="8056016" y="1365860"/>
                  <a:pt x="8059057" y="1375004"/>
                  <a:pt x="8052975" y="1381710"/>
                </a:cubicBezTo>
                <a:cubicBezTo>
                  <a:pt x="8042841" y="1378662"/>
                  <a:pt x="8045881" y="1368299"/>
                  <a:pt x="8052975" y="1368299"/>
                </a:cubicBezTo>
                <a:cubicBezTo>
                  <a:pt x="8051962" y="1361593"/>
                  <a:pt x="8041827" y="1363422"/>
                  <a:pt x="8035746" y="1362202"/>
                </a:cubicBezTo>
                <a:cubicBezTo>
                  <a:pt x="8021557" y="1368908"/>
                  <a:pt x="8010407" y="1378053"/>
                  <a:pt x="8007367" y="1392074"/>
                </a:cubicBezTo>
                <a:cubicBezTo>
                  <a:pt x="7988110" y="1393598"/>
                  <a:pt x="7993178" y="1363422"/>
                  <a:pt x="7967839" y="1375309"/>
                </a:cubicBezTo>
                <a:cubicBezTo>
                  <a:pt x="7952637" y="1376529"/>
                  <a:pt x="7953651" y="1396646"/>
                  <a:pt x="7954664" y="1418592"/>
                </a:cubicBezTo>
                <a:cubicBezTo>
                  <a:pt x="7932367" y="1377138"/>
                  <a:pt x="7793513" y="1415544"/>
                  <a:pt x="7752973" y="1418592"/>
                </a:cubicBezTo>
                <a:cubicBezTo>
                  <a:pt x="7765135" y="1365555"/>
                  <a:pt x="7855339" y="1393902"/>
                  <a:pt x="7866487" y="1340866"/>
                </a:cubicBezTo>
                <a:cubicBezTo>
                  <a:pt x="7783379" y="1360678"/>
                  <a:pt x="7683039" y="1364946"/>
                  <a:pt x="7636417" y="1417373"/>
                </a:cubicBezTo>
                <a:cubicBezTo>
                  <a:pt x="7464119" y="1346048"/>
                  <a:pt x="7266481" y="1492965"/>
                  <a:pt x="7091141" y="1438100"/>
                </a:cubicBezTo>
                <a:cubicBezTo>
                  <a:pt x="7057695" y="1456998"/>
                  <a:pt x="7021209" y="1486564"/>
                  <a:pt x="6984721" y="1469800"/>
                </a:cubicBezTo>
                <a:cubicBezTo>
                  <a:pt x="6988775" y="1463094"/>
                  <a:pt x="6991817" y="1452121"/>
                  <a:pt x="6989789" y="1435661"/>
                </a:cubicBezTo>
                <a:cubicBezTo>
                  <a:pt x="6885397" y="1437490"/>
                  <a:pt x="6841815" y="1526494"/>
                  <a:pt x="6743503" y="1462484"/>
                </a:cubicBezTo>
                <a:cubicBezTo>
                  <a:pt x="6760733" y="1431699"/>
                  <a:pt x="6779990" y="1488088"/>
                  <a:pt x="6817490" y="1465532"/>
                </a:cubicBezTo>
                <a:cubicBezTo>
                  <a:pt x="6789111" y="1408838"/>
                  <a:pt x="6728300" y="1411581"/>
                  <a:pt x="6677624" y="1415544"/>
                </a:cubicBezTo>
                <a:cubicBezTo>
                  <a:pt x="6678637" y="1372871"/>
                  <a:pt x="6733368" y="1384149"/>
                  <a:pt x="6725259" y="1332636"/>
                </a:cubicBezTo>
                <a:cubicBezTo>
                  <a:pt x="6795193" y="1382625"/>
                  <a:pt x="6838774" y="1349705"/>
                  <a:pt x="6923910" y="1336599"/>
                </a:cubicBezTo>
                <a:cubicBezTo>
                  <a:pt x="6924923" y="1356106"/>
                  <a:pt x="6896545" y="1345438"/>
                  <a:pt x="6898572" y="1371347"/>
                </a:cubicBezTo>
                <a:cubicBezTo>
                  <a:pt x="6970533" y="1339647"/>
                  <a:pt x="6998911" y="1347876"/>
                  <a:pt x="7050601" y="1314348"/>
                </a:cubicBezTo>
                <a:cubicBezTo>
                  <a:pt x="7111412" y="1351839"/>
                  <a:pt x="7181345" y="1309471"/>
                  <a:pt x="7286751" y="1310995"/>
                </a:cubicBezTo>
                <a:cubicBezTo>
                  <a:pt x="7320198" y="1292097"/>
                  <a:pt x="7274589" y="1256434"/>
                  <a:pt x="7320198" y="1252776"/>
                </a:cubicBezTo>
                <a:cubicBezTo>
                  <a:pt x="7330333" y="1382625"/>
                  <a:pt x="7466145" y="1222601"/>
                  <a:pt x="7534051" y="1298802"/>
                </a:cubicBezTo>
                <a:cubicBezTo>
                  <a:pt x="7545201" y="1291487"/>
                  <a:pt x="7552295" y="1281124"/>
                  <a:pt x="7546214" y="1264969"/>
                </a:cubicBezTo>
                <a:cubicBezTo>
                  <a:pt x="7759054" y="1294230"/>
                  <a:pt x="7888785" y="1218028"/>
                  <a:pt x="8055003" y="1214676"/>
                </a:cubicBezTo>
                <a:cubicBezTo>
                  <a:pt x="8052975" y="1231135"/>
                  <a:pt x="8041827" y="1242108"/>
                  <a:pt x="8038787" y="1258873"/>
                </a:cubicBezTo>
                <a:cubicBezTo>
                  <a:pt x="8080341" y="1236012"/>
                  <a:pt x="8112773" y="1206750"/>
                  <a:pt x="8141152" y="1175050"/>
                </a:cubicBezTo>
                <a:cubicBezTo>
                  <a:pt x="8143179" y="1200959"/>
                  <a:pt x="8248585" y="1203093"/>
                  <a:pt x="8247572" y="1144570"/>
                </a:cubicBezTo>
                <a:cubicBezTo>
                  <a:pt x="8277978" y="1184499"/>
                  <a:pt x="8402641" y="1191205"/>
                  <a:pt x="8421898" y="1137254"/>
                </a:cubicBezTo>
                <a:cubicBezTo>
                  <a:pt x="8454331" y="1209798"/>
                  <a:pt x="8515142" y="1146094"/>
                  <a:pt x="8559738" y="1168649"/>
                </a:cubicBezTo>
                <a:cubicBezTo>
                  <a:pt x="8582035" y="1160420"/>
                  <a:pt x="8546562" y="1149751"/>
                  <a:pt x="8568859" y="1134816"/>
                </a:cubicBezTo>
                <a:cubicBezTo>
                  <a:pt x="8601292" y="1148837"/>
                  <a:pt x="8628657" y="1153409"/>
                  <a:pt x="8637779" y="1116527"/>
                </a:cubicBezTo>
                <a:cubicBezTo>
                  <a:pt x="8656022" y="1154323"/>
                  <a:pt x="8698590" y="1102506"/>
                  <a:pt x="8706698" y="1163772"/>
                </a:cubicBezTo>
                <a:cubicBezTo>
                  <a:pt x="8716834" y="1143350"/>
                  <a:pt x="8732037" y="1132072"/>
                  <a:pt x="8735077" y="1171088"/>
                </a:cubicBezTo>
                <a:cubicBezTo>
                  <a:pt x="8751294" y="1133901"/>
                  <a:pt x="8792848" y="1173526"/>
                  <a:pt x="8793862" y="1134206"/>
                </a:cubicBezTo>
                <a:cubicBezTo>
                  <a:pt x="8838457" y="1199130"/>
                  <a:pt x="8925620" y="1116832"/>
                  <a:pt x="8962106" y="1139997"/>
                </a:cubicBezTo>
                <a:cubicBezTo>
                  <a:pt x="8980350" y="1122319"/>
                  <a:pt x="8976296" y="1083608"/>
                  <a:pt x="9010756" y="1080865"/>
                </a:cubicBezTo>
                <a:cubicBezTo>
                  <a:pt x="9080689" y="1127805"/>
                  <a:pt x="9097919" y="1090314"/>
                  <a:pt x="9180014" y="1054346"/>
                </a:cubicBezTo>
                <a:cubicBezTo>
                  <a:pt x="9212447" y="1065015"/>
                  <a:pt x="9145554" y="1063491"/>
                  <a:pt x="9155689" y="1088790"/>
                </a:cubicBezTo>
                <a:cubicBezTo>
                  <a:pt x="9358394" y="1050079"/>
                  <a:pt x="9595559" y="1063491"/>
                  <a:pt x="9777993" y="908648"/>
                </a:cubicBezTo>
                <a:cubicBezTo>
                  <a:pt x="9769885" y="866890"/>
                  <a:pt x="9739479" y="909563"/>
                  <a:pt x="9739479" y="870243"/>
                </a:cubicBezTo>
                <a:cubicBezTo>
                  <a:pt x="9776980" y="847687"/>
                  <a:pt x="9786101" y="856831"/>
                  <a:pt x="9818534" y="831227"/>
                </a:cubicBezTo>
                <a:cubicBezTo>
                  <a:pt x="9824615" y="853783"/>
                  <a:pt x="9801304" y="848906"/>
                  <a:pt x="9802318" y="865061"/>
                </a:cubicBezTo>
                <a:cubicBezTo>
                  <a:pt x="9810426" y="877558"/>
                  <a:pt x="9822588" y="882740"/>
                  <a:pt x="9841845" y="881216"/>
                </a:cubicBezTo>
                <a:cubicBezTo>
                  <a:pt x="9861102" y="876644"/>
                  <a:pt x="9828669" y="865975"/>
                  <a:pt x="9846913" y="851649"/>
                </a:cubicBezTo>
                <a:cubicBezTo>
                  <a:pt x="9864143" y="869938"/>
                  <a:pt x="9882386" y="855612"/>
                  <a:pt x="9892521" y="835190"/>
                </a:cubicBezTo>
                <a:cubicBezTo>
                  <a:pt x="9926981" y="829398"/>
                  <a:pt x="9893535" y="844943"/>
                  <a:pt x="9902656" y="866890"/>
                </a:cubicBezTo>
                <a:cubicBezTo>
                  <a:pt x="9930022" y="864756"/>
                  <a:pt x="9926981" y="838542"/>
                  <a:pt x="9924954" y="809586"/>
                </a:cubicBezTo>
                <a:cubicBezTo>
                  <a:pt x="9944211" y="804709"/>
                  <a:pt x="9942184" y="824521"/>
                  <a:pt x="9947252" y="840371"/>
                </a:cubicBezTo>
                <a:cubicBezTo>
                  <a:pt x="10054685" y="779715"/>
                  <a:pt x="10203673" y="780629"/>
                  <a:pt x="10322255" y="761426"/>
                </a:cubicBezTo>
                <a:cubicBezTo>
                  <a:pt x="10345566" y="759597"/>
                  <a:pt x="10368877" y="764779"/>
                  <a:pt x="10360769" y="768741"/>
                </a:cubicBezTo>
                <a:cubicBezTo>
                  <a:pt x="10417527" y="741309"/>
                  <a:pt x="10516852" y="730031"/>
                  <a:pt x="10534082" y="797089"/>
                </a:cubicBezTo>
                <a:cubicBezTo>
                  <a:pt x="10543204" y="733993"/>
                  <a:pt x="10587799" y="790688"/>
                  <a:pt x="10628339" y="770570"/>
                </a:cubicBezTo>
                <a:cubicBezTo>
                  <a:pt x="10631380" y="762341"/>
                  <a:pt x="10635434" y="754416"/>
                  <a:pt x="10634421" y="743138"/>
                </a:cubicBezTo>
                <a:cubicBezTo>
                  <a:pt x="10640502" y="718753"/>
                  <a:pt x="10642529" y="761121"/>
                  <a:pt x="10634421" y="767827"/>
                </a:cubicBezTo>
                <a:cubicBezTo>
                  <a:pt x="10636448" y="766303"/>
                  <a:pt x="10638475" y="767827"/>
                  <a:pt x="10640502" y="765693"/>
                </a:cubicBezTo>
                <a:cubicBezTo>
                  <a:pt x="10640502" y="766303"/>
                  <a:pt x="10640502" y="766303"/>
                  <a:pt x="10640502" y="766608"/>
                </a:cubicBezTo>
                <a:cubicBezTo>
                  <a:pt x="10645569" y="764169"/>
                  <a:pt x="10650637" y="762341"/>
                  <a:pt x="10654691" y="763560"/>
                </a:cubicBezTo>
                <a:cubicBezTo>
                  <a:pt x="10671921" y="737651"/>
                  <a:pt x="10699286" y="730031"/>
                  <a:pt x="10728678" y="726983"/>
                </a:cubicBezTo>
                <a:cubicBezTo>
                  <a:pt x="10726651" y="722411"/>
                  <a:pt x="10723611" y="717534"/>
                  <a:pt x="10725638" y="710218"/>
                </a:cubicBezTo>
                <a:cubicBezTo>
                  <a:pt x="10753003" y="713266"/>
                  <a:pt x="10815841" y="716924"/>
                  <a:pt x="10826990" y="675775"/>
                </a:cubicBezTo>
                <a:cubicBezTo>
                  <a:pt x="10834085" y="679128"/>
                  <a:pt x="10844220" y="676994"/>
                  <a:pt x="10852328" y="677604"/>
                </a:cubicBezTo>
                <a:cubicBezTo>
                  <a:pt x="10854355" y="673337"/>
                  <a:pt x="10859423" y="673032"/>
                  <a:pt x="10861450" y="667241"/>
                </a:cubicBezTo>
                <a:cubicBezTo>
                  <a:pt x="10941518" y="648952"/>
                  <a:pt x="10998276" y="694368"/>
                  <a:pt x="11070236" y="665412"/>
                </a:cubicBezTo>
                <a:cubicBezTo>
                  <a:pt x="11071249" y="663278"/>
                  <a:pt x="11073276" y="663583"/>
                  <a:pt x="11074290" y="661144"/>
                </a:cubicBezTo>
                <a:cubicBezTo>
                  <a:pt x="11075303" y="661449"/>
                  <a:pt x="11074290" y="663583"/>
                  <a:pt x="11075303" y="664192"/>
                </a:cubicBezTo>
                <a:cubicBezTo>
                  <a:pt x="11080371" y="662059"/>
                  <a:pt x="11084425" y="662059"/>
                  <a:pt x="11089493" y="659011"/>
                </a:cubicBezTo>
                <a:cubicBezTo>
                  <a:pt x="11086452" y="671508"/>
                  <a:pt x="11084425" y="682481"/>
                  <a:pt x="11084425" y="692844"/>
                </a:cubicBezTo>
                <a:cubicBezTo>
                  <a:pt x="11084425" y="694368"/>
                  <a:pt x="11086452" y="695588"/>
                  <a:pt x="11086452" y="697112"/>
                </a:cubicBezTo>
                <a:cubicBezTo>
                  <a:pt x="11087466" y="701379"/>
                  <a:pt x="11091520" y="704122"/>
                  <a:pt x="11093547" y="707475"/>
                </a:cubicBezTo>
                <a:cubicBezTo>
                  <a:pt x="11098615" y="686748"/>
                  <a:pt x="11109763" y="681871"/>
                  <a:pt x="11112804" y="710218"/>
                </a:cubicBezTo>
                <a:cubicBezTo>
                  <a:pt x="11115844" y="709609"/>
                  <a:pt x="11118885" y="710828"/>
                  <a:pt x="11120912" y="710218"/>
                </a:cubicBezTo>
                <a:cubicBezTo>
                  <a:pt x="11125980" y="699245"/>
                  <a:pt x="11112804" y="680042"/>
                  <a:pt x="11124966" y="656267"/>
                </a:cubicBezTo>
                <a:cubicBezTo>
                  <a:pt x="11218210" y="668460"/>
                  <a:pt x="11315509" y="566044"/>
                  <a:pt x="11438145" y="602012"/>
                </a:cubicBezTo>
                <a:cubicBezTo>
                  <a:pt x="11468551" y="589819"/>
                  <a:pt x="11437131" y="578846"/>
                  <a:pt x="11455375" y="557814"/>
                </a:cubicBezTo>
                <a:cubicBezTo>
                  <a:pt x="11553687" y="533735"/>
                  <a:pt x="11587133" y="561167"/>
                  <a:pt x="11634769" y="531296"/>
                </a:cubicBezTo>
                <a:cubicBezTo>
                  <a:pt x="11637809" y="541964"/>
                  <a:pt x="11643891" y="548670"/>
                  <a:pt x="11651999" y="553852"/>
                </a:cubicBezTo>
                <a:cubicBezTo>
                  <a:pt x="11718891" y="547756"/>
                  <a:pt x="11798959" y="566349"/>
                  <a:pt x="11845583" y="516970"/>
                </a:cubicBezTo>
                <a:cubicBezTo>
                  <a:pt x="11902339" y="581590"/>
                  <a:pt x="11939839" y="452656"/>
                  <a:pt x="11967203" y="526114"/>
                </a:cubicBezTo>
                <a:cubicBezTo>
                  <a:pt x="11981395" y="523066"/>
                  <a:pt x="11991529" y="517580"/>
                  <a:pt x="11995583" y="505997"/>
                </a:cubicBezTo>
                <a:cubicBezTo>
                  <a:pt x="12008759" y="514532"/>
                  <a:pt x="12019907" y="525505"/>
                  <a:pt x="12030043" y="537087"/>
                </a:cubicBezTo>
                <a:cubicBezTo>
                  <a:pt x="12041191" y="531296"/>
                  <a:pt x="12048287" y="520018"/>
                  <a:pt x="12037137" y="516970"/>
                </a:cubicBezTo>
                <a:cubicBezTo>
                  <a:pt x="12054367" y="502339"/>
                  <a:pt x="12071597" y="510874"/>
                  <a:pt x="12089841" y="531296"/>
                </a:cubicBezTo>
                <a:cubicBezTo>
                  <a:pt x="12163827" y="520628"/>
                  <a:pt x="12221599" y="501120"/>
                  <a:pt x="12290519" y="510569"/>
                </a:cubicBezTo>
                <a:cubicBezTo>
                  <a:pt x="12295587" y="491671"/>
                  <a:pt x="12309775" y="474907"/>
                  <a:pt x="12330047" y="469725"/>
                </a:cubicBezTo>
                <a:cubicBezTo>
                  <a:pt x="12337141" y="493195"/>
                  <a:pt x="12315857" y="490147"/>
                  <a:pt x="12319911" y="507826"/>
                </a:cubicBezTo>
                <a:cubicBezTo>
                  <a:pt x="12370587" y="469115"/>
                  <a:pt x="12448627" y="490452"/>
                  <a:pt x="12511467" y="499596"/>
                </a:cubicBezTo>
                <a:cubicBezTo>
                  <a:pt x="12533763" y="477650"/>
                  <a:pt x="12562143" y="457533"/>
                  <a:pt x="12603697" y="463934"/>
                </a:cubicBezTo>
                <a:cubicBezTo>
                  <a:pt x="12583427" y="484356"/>
                  <a:pt x="12593563" y="480698"/>
                  <a:pt x="12607751" y="488318"/>
                </a:cubicBezTo>
                <a:cubicBezTo>
                  <a:pt x="12610791" y="488013"/>
                  <a:pt x="12614847" y="486794"/>
                  <a:pt x="12618899" y="486489"/>
                </a:cubicBezTo>
                <a:cubicBezTo>
                  <a:pt x="12629035" y="474907"/>
                  <a:pt x="12636131" y="459666"/>
                  <a:pt x="12645251" y="447474"/>
                </a:cubicBezTo>
                <a:cubicBezTo>
                  <a:pt x="12676671" y="461190"/>
                  <a:pt x="12673631" y="468201"/>
                  <a:pt x="12712143" y="452351"/>
                </a:cubicBezTo>
                <a:cubicBezTo>
                  <a:pt x="12713159" y="470639"/>
                  <a:pt x="12710117" y="476431"/>
                  <a:pt x="12710117" y="481917"/>
                </a:cubicBezTo>
                <a:cubicBezTo>
                  <a:pt x="12715185" y="482222"/>
                  <a:pt x="12721267" y="481917"/>
                  <a:pt x="12727347" y="481917"/>
                </a:cubicBezTo>
                <a:cubicBezTo>
                  <a:pt x="12742551" y="465762"/>
                  <a:pt x="12758767" y="462714"/>
                  <a:pt x="12784103" y="437111"/>
                </a:cubicBezTo>
                <a:cubicBezTo>
                  <a:pt x="12779037" y="463629"/>
                  <a:pt x="12792213" y="492281"/>
                  <a:pt x="12828699" y="453570"/>
                </a:cubicBezTo>
                <a:cubicBezTo>
                  <a:pt x="12833767" y="468811"/>
                  <a:pt x="12846943" y="470030"/>
                  <a:pt x="12860119" y="472773"/>
                </a:cubicBezTo>
                <a:cubicBezTo>
                  <a:pt x="12883431" y="468506"/>
                  <a:pt x="12906741" y="464238"/>
                  <a:pt x="12928025" y="452351"/>
                </a:cubicBezTo>
                <a:cubicBezTo>
                  <a:pt x="12923971" y="472773"/>
                  <a:pt x="12941201" y="470030"/>
                  <a:pt x="12935119" y="496243"/>
                </a:cubicBezTo>
                <a:cubicBezTo>
                  <a:pt x="12946267" y="496243"/>
                  <a:pt x="12950323" y="491062"/>
                  <a:pt x="12953363" y="484051"/>
                </a:cubicBezTo>
                <a:cubicBezTo>
                  <a:pt x="12953363" y="479479"/>
                  <a:pt x="12949309" y="479784"/>
                  <a:pt x="12950323" y="472773"/>
                </a:cubicBezTo>
                <a:cubicBezTo>
                  <a:pt x="12951335" y="472773"/>
                  <a:pt x="12954375" y="473078"/>
                  <a:pt x="12955391" y="472773"/>
                </a:cubicBezTo>
                <a:cubicBezTo>
                  <a:pt x="12955391" y="465762"/>
                  <a:pt x="12956403" y="458752"/>
                  <a:pt x="12955391" y="449608"/>
                </a:cubicBezTo>
                <a:cubicBezTo>
                  <a:pt x="12971607" y="455094"/>
                  <a:pt x="12972619" y="464238"/>
                  <a:pt x="12974647" y="473992"/>
                </a:cubicBezTo>
                <a:cubicBezTo>
                  <a:pt x="12979715" y="473992"/>
                  <a:pt x="12984783" y="474907"/>
                  <a:pt x="12988835" y="474907"/>
                </a:cubicBezTo>
                <a:cubicBezTo>
                  <a:pt x="12993903" y="470639"/>
                  <a:pt x="13003027" y="471554"/>
                  <a:pt x="13015187" y="477040"/>
                </a:cubicBezTo>
                <a:cubicBezTo>
                  <a:pt x="13018227" y="477040"/>
                  <a:pt x="13019243" y="476736"/>
                  <a:pt x="13021269" y="477040"/>
                </a:cubicBezTo>
                <a:cubicBezTo>
                  <a:pt x="13026337" y="443207"/>
                  <a:pt x="12986809" y="469420"/>
                  <a:pt x="12989851" y="438025"/>
                </a:cubicBezTo>
                <a:cubicBezTo>
                  <a:pt x="13011135" y="451132"/>
                  <a:pt x="13060795" y="459666"/>
                  <a:pt x="13067891" y="484051"/>
                </a:cubicBezTo>
                <a:cubicBezTo>
                  <a:pt x="13072959" y="485575"/>
                  <a:pt x="13077013" y="487404"/>
                  <a:pt x="13081067" y="489233"/>
                </a:cubicBezTo>
                <a:cubicBezTo>
                  <a:pt x="13090189" y="484661"/>
                  <a:pt x="13091203" y="472773"/>
                  <a:pt x="13088163" y="455399"/>
                </a:cubicBezTo>
                <a:cubicBezTo>
                  <a:pt x="13175325" y="455399"/>
                  <a:pt x="13192555" y="513922"/>
                  <a:pt x="13279719" y="466982"/>
                </a:cubicBezTo>
                <a:cubicBezTo>
                  <a:pt x="13272623" y="478564"/>
                  <a:pt x="13279719" y="481917"/>
                  <a:pt x="13283771" y="493500"/>
                </a:cubicBezTo>
                <a:cubicBezTo>
                  <a:pt x="13308095" y="496548"/>
                  <a:pt x="13318231" y="481308"/>
                  <a:pt x="13321271" y="463934"/>
                </a:cubicBezTo>
                <a:cubicBezTo>
                  <a:pt x="13346611" y="455094"/>
                  <a:pt x="13343571" y="485270"/>
                  <a:pt x="13360799" y="485270"/>
                </a:cubicBezTo>
                <a:cubicBezTo>
                  <a:pt x="13395259" y="482222"/>
                  <a:pt x="13388165" y="434977"/>
                  <a:pt x="13429719" y="438025"/>
                </a:cubicBezTo>
                <a:cubicBezTo>
                  <a:pt x="13417557" y="465762"/>
                  <a:pt x="13436815" y="464543"/>
                  <a:pt x="13458099" y="464543"/>
                </a:cubicBezTo>
                <a:cubicBezTo>
                  <a:pt x="13494585" y="423089"/>
                  <a:pt x="13550327" y="402362"/>
                  <a:pt x="13576679" y="349021"/>
                </a:cubicBezTo>
                <a:cubicBezTo>
                  <a:pt x="13601005" y="346278"/>
                  <a:pt x="13638505" y="354507"/>
                  <a:pt x="13631411" y="319455"/>
                </a:cubicBezTo>
                <a:cubicBezTo>
                  <a:pt x="13645599" y="319455"/>
                  <a:pt x="13656747" y="323112"/>
                  <a:pt x="13659789" y="334695"/>
                </a:cubicBezTo>
                <a:cubicBezTo>
                  <a:pt x="13682087" y="329513"/>
                  <a:pt x="13643573" y="311530"/>
                  <a:pt x="13657763" y="301776"/>
                </a:cubicBezTo>
                <a:cubicBezTo>
                  <a:pt x="13636479" y="303605"/>
                  <a:pt x="13617221" y="303300"/>
                  <a:pt x="13592895" y="310310"/>
                </a:cubicBezTo>
                <a:cubicBezTo>
                  <a:pt x="13592895" y="295375"/>
                  <a:pt x="13599991" y="295375"/>
                  <a:pt x="13599991" y="283487"/>
                </a:cubicBezTo>
                <a:cubicBezTo>
                  <a:pt x="13633437" y="282268"/>
                  <a:pt x="13661815" y="279830"/>
                  <a:pt x="13690195" y="278306"/>
                </a:cubicBezTo>
                <a:cubicBezTo>
                  <a:pt x="13693235" y="272819"/>
                  <a:pt x="13695263" y="265808"/>
                  <a:pt x="13698303" y="260932"/>
                </a:cubicBezTo>
                <a:cubicBezTo>
                  <a:pt x="13746951" y="240509"/>
                  <a:pt x="13848303" y="249349"/>
                  <a:pt x="13893913" y="217039"/>
                </a:cubicBezTo>
                <a:cubicBezTo>
                  <a:pt x="13904047" y="222831"/>
                  <a:pt x="13911143" y="228927"/>
                  <a:pt x="13918239" y="243558"/>
                </a:cubicBezTo>
                <a:cubicBezTo>
                  <a:pt x="14043915" y="173147"/>
                  <a:pt x="14141213" y="258188"/>
                  <a:pt x="14259795" y="231670"/>
                </a:cubicBezTo>
                <a:cubicBezTo>
                  <a:pt x="14270943" y="253616"/>
                  <a:pt x="14286147" y="253921"/>
                  <a:pt x="14304391" y="251787"/>
                </a:cubicBezTo>
                <a:cubicBezTo>
                  <a:pt x="14302363" y="249044"/>
                  <a:pt x="14301351" y="244167"/>
                  <a:pt x="14298309" y="243558"/>
                </a:cubicBezTo>
                <a:cubicBezTo>
                  <a:pt x="14337835" y="239595"/>
                  <a:pt x="14386487" y="242034"/>
                  <a:pt x="14424999" y="239595"/>
                </a:cubicBezTo>
                <a:cubicBezTo>
                  <a:pt x="14408783" y="297509"/>
                  <a:pt x="14403715" y="254835"/>
                  <a:pt x="14383445" y="279525"/>
                </a:cubicBezTo>
                <a:cubicBezTo>
                  <a:pt x="14440203" y="276477"/>
                  <a:pt x="14489865" y="318845"/>
                  <a:pt x="14553717" y="311530"/>
                </a:cubicBezTo>
                <a:lnTo>
                  <a:pt x="14553717" y="338048"/>
                </a:lnTo>
                <a:cubicBezTo>
                  <a:pt x="14599327" y="305738"/>
                  <a:pt x="14596285" y="357861"/>
                  <a:pt x="14637839" y="322503"/>
                </a:cubicBezTo>
                <a:cubicBezTo>
                  <a:pt x="14647975" y="349021"/>
                  <a:pt x="14676353" y="349631"/>
                  <a:pt x="14696623" y="334695"/>
                </a:cubicBezTo>
                <a:cubicBezTo>
                  <a:pt x="14689529" y="361213"/>
                  <a:pt x="14706759" y="358165"/>
                  <a:pt x="14703719" y="378892"/>
                </a:cubicBezTo>
                <a:cubicBezTo>
                  <a:pt x="14728043" y="384684"/>
                  <a:pt x="14716895" y="352374"/>
                  <a:pt x="14738179" y="358165"/>
                </a:cubicBezTo>
                <a:cubicBezTo>
                  <a:pt x="14757435" y="376759"/>
                  <a:pt x="14784799" y="391389"/>
                  <a:pt x="14811151" y="405411"/>
                </a:cubicBezTo>
                <a:cubicBezTo>
                  <a:pt x="14829395" y="397790"/>
                  <a:pt x="14848651" y="388036"/>
                  <a:pt x="14860815" y="388036"/>
                </a:cubicBezTo>
                <a:cubicBezTo>
                  <a:pt x="14892235" y="384988"/>
                  <a:pt x="14924667" y="431624"/>
                  <a:pt x="14948991" y="378892"/>
                </a:cubicBezTo>
                <a:cubicBezTo>
                  <a:pt x="14983451" y="440463"/>
                  <a:pt x="15032099" y="384379"/>
                  <a:pt x="15087843" y="375539"/>
                </a:cubicBezTo>
                <a:cubicBezTo>
                  <a:pt x="15097979" y="375539"/>
                  <a:pt x="15094939" y="362128"/>
                  <a:pt x="15094939" y="350240"/>
                </a:cubicBezTo>
                <a:cubicBezTo>
                  <a:pt x="15175007" y="376759"/>
                  <a:pt x="15227711" y="335000"/>
                  <a:pt x="15283455" y="317321"/>
                </a:cubicBezTo>
                <a:cubicBezTo>
                  <a:pt x="15307779" y="317321"/>
                  <a:pt x="15320955" y="334695"/>
                  <a:pt x="15328049" y="358165"/>
                </a:cubicBezTo>
                <a:cubicBezTo>
                  <a:pt x="15363523" y="363957"/>
                  <a:pt x="15363523" y="332257"/>
                  <a:pt x="15391901" y="326465"/>
                </a:cubicBezTo>
                <a:cubicBezTo>
                  <a:pt x="15387847" y="367614"/>
                  <a:pt x="15450685" y="317321"/>
                  <a:pt x="15446631" y="355422"/>
                </a:cubicBezTo>
                <a:cubicBezTo>
                  <a:pt x="15470955" y="323112"/>
                  <a:pt x="15517579" y="335000"/>
                  <a:pt x="15544943" y="340791"/>
                </a:cubicBezTo>
                <a:cubicBezTo>
                  <a:pt x="15527713" y="335000"/>
                  <a:pt x="15580417" y="361518"/>
                  <a:pt x="15597647" y="361518"/>
                </a:cubicBezTo>
                <a:cubicBezTo>
                  <a:pt x="15617917" y="361518"/>
                  <a:pt x="15632107" y="340791"/>
                  <a:pt x="15653391" y="340791"/>
                </a:cubicBezTo>
                <a:cubicBezTo>
                  <a:pt x="15677715" y="337743"/>
                  <a:pt x="15702039" y="367614"/>
                  <a:pt x="15726363" y="370662"/>
                </a:cubicBezTo>
                <a:cubicBezTo>
                  <a:pt x="15760823" y="373406"/>
                  <a:pt x="15827715" y="382245"/>
                  <a:pt x="15887515" y="364566"/>
                </a:cubicBezTo>
                <a:cubicBezTo>
                  <a:pt x="15897649" y="384988"/>
                  <a:pt x="15904743" y="379197"/>
                  <a:pt x="15897649" y="408763"/>
                </a:cubicBezTo>
                <a:cubicBezTo>
                  <a:pt x="15946299" y="338353"/>
                  <a:pt x="15984811" y="411812"/>
                  <a:pt x="16037515" y="397181"/>
                </a:cubicBezTo>
                <a:cubicBezTo>
                  <a:pt x="16034475" y="373711"/>
                  <a:pt x="16006095" y="376454"/>
                  <a:pt x="16006095" y="347192"/>
                </a:cubicBezTo>
                <a:cubicBezTo>
                  <a:pt x="16033463" y="414555"/>
                  <a:pt x="16134815" y="352679"/>
                  <a:pt x="16191571" y="367310"/>
                </a:cubicBezTo>
                <a:cubicBezTo>
                  <a:pt x="16187517" y="326160"/>
                  <a:pt x="16127719" y="361823"/>
                  <a:pt x="16131773" y="309091"/>
                </a:cubicBezTo>
                <a:cubicBezTo>
                  <a:pt x="16107449" y="361823"/>
                  <a:pt x="16060827" y="317321"/>
                  <a:pt x="16019271" y="334695"/>
                </a:cubicBezTo>
                <a:cubicBezTo>
                  <a:pt x="16127719" y="273124"/>
                  <a:pt x="16285829" y="267332"/>
                  <a:pt x="16368939" y="246606"/>
                </a:cubicBezTo>
                <a:cubicBezTo>
                  <a:pt x="16334479" y="170404"/>
                  <a:pt x="16197651" y="279525"/>
                  <a:pt x="16162179" y="191435"/>
                </a:cubicBezTo>
                <a:cubicBezTo>
                  <a:pt x="16117583" y="217954"/>
                  <a:pt x="16109475" y="212162"/>
                  <a:pt x="16078057" y="235633"/>
                </a:cubicBezTo>
                <a:cubicBezTo>
                  <a:pt x="16085151" y="209114"/>
                  <a:pt x="16082111" y="194179"/>
                  <a:pt x="16061839" y="182291"/>
                </a:cubicBezTo>
                <a:cubicBezTo>
                  <a:pt x="16023327" y="252702"/>
                  <a:pt x="15921975" y="179548"/>
                  <a:pt x="15904743" y="249959"/>
                </a:cubicBezTo>
                <a:cubicBezTo>
                  <a:pt x="15883459" y="203018"/>
                  <a:pt x="15852041" y="247520"/>
                  <a:pt x="15830757" y="238681"/>
                </a:cubicBezTo>
                <a:cubicBezTo>
                  <a:pt x="15830757" y="224050"/>
                  <a:pt x="15852041" y="232889"/>
                  <a:pt x="15852041" y="218259"/>
                </a:cubicBezTo>
                <a:cubicBezTo>
                  <a:pt x="15844947" y="171318"/>
                  <a:pt x="15750687" y="212162"/>
                  <a:pt x="15760823" y="235633"/>
                </a:cubicBezTo>
                <a:cubicBezTo>
                  <a:pt x="15726363" y="188692"/>
                  <a:pt x="15677715" y="229536"/>
                  <a:pt x="15629067" y="253007"/>
                </a:cubicBezTo>
                <a:cubicBezTo>
                  <a:pt x="15597647" y="223745"/>
                  <a:pt x="15464875" y="203628"/>
                  <a:pt x="15437511" y="262151"/>
                </a:cubicBezTo>
                <a:cubicBezTo>
                  <a:pt x="15423319" y="259103"/>
                  <a:pt x="15419267" y="246910"/>
                  <a:pt x="15419267" y="226488"/>
                </a:cubicBezTo>
                <a:cubicBezTo>
                  <a:pt x="15346293" y="238071"/>
                  <a:pt x="15300683" y="253007"/>
                  <a:pt x="15223655" y="226488"/>
                </a:cubicBezTo>
                <a:cubicBezTo>
                  <a:pt x="15286495" y="197227"/>
                  <a:pt x="15343251" y="232889"/>
                  <a:pt x="15384807" y="177109"/>
                </a:cubicBezTo>
                <a:cubicBezTo>
                  <a:pt x="15377711" y="168575"/>
                  <a:pt x="15367577" y="171318"/>
                  <a:pt x="15367577" y="153944"/>
                </a:cubicBezTo>
                <a:cubicBezTo>
                  <a:pt x="15339199" y="159735"/>
                  <a:pt x="15339199" y="162174"/>
                  <a:pt x="15317915" y="147543"/>
                </a:cubicBezTo>
                <a:cubicBezTo>
                  <a:pt x="15293589" y="171013"/>
                  <a:pt x="15252035" y="191435"/>
                  <a:pt x="15226697" y="164917"/>
                </a:cubicBezTo>
                <a:cubicBezTo>
                  <a:pt x="15206427" y="208809"/>
                  <a:pt x="15164871" y="188387"/>
                  <a:pt x="15137507" y="232280"/>
                </a:cubicBezTo>
                <a:cubicBezTo>
                  <a:pt x="15168927" y="197227"/>
                  <a:pt x="15123317" y="205761"/>
                  <a:pt x="15102033" y="199970"/>
                </a:cubicBezTo>
                <a:cubicBezTo>
                  <a:pt x="15213521" y="135351"/>
                  <a:pt x="15339199" y="147848"/>
                  <a:pt x="15430415" y="112490"/>
                </a:cubicBezTo>
                <a:cubicBezTo>
                  <a:pt x="15443591" y="118282"/>
                  <a:pt x="15475011" y="158821"/>
                  <a:pt x="15486159" y="114929"/>
                </a:cubicBezTo>
                <a:cubicBezTo>
                  <a:pt x="15506429" y="123768"/>
                  <a:pt x="15510483" y="147848"/>
                  <a:pt x="15530755" y="156687"/>
                </a:cubicBezTo>
                <a:cubicBezTo>
                  <a:pt x="15520619" y="142057"/>
                  <a:pt x="15537849" y="141142"/>
                  <a:pt x="15558119" y="117672"/>
                </a:cubicBezTo>
                <a:cubicBezTo>
                  <a:pt x="15569267" y="117672"/>
                  <a:pt x="15563187" y="147238"/>
                  <a:pt x="15580417" y="144190"/>
                </a:cubicBezTo>
                <a:cubicBezTo>
                  <a:pt x="15607783" y="147238"/>
                  <a:pt x="15590551" y="100603"/>
                  <a:pt x="15621971" y="103346"/>
                </a:cubicBezTo>
                <a:cubicBezTo>
                  <a:pt x="15618931" y="121025"/>
                  <a:pt x="15625011" y="121025"/>
                  <a:pt x="15635147" y="121025"/>
                </a:cubicBezTo>
                <a:cubicBezTo>
                  <a:pt x="15690891" y="56406"/>
                  <a:pt x="15820623" y="118282"/>
                  <a:pt x="15873325" y="83229"/>
                </a:cubicBezTo>
                <a:cubicBezTo>
                  <a:pt x="15932109" y="124378"/>
                  <a:pt x="15994947" y="56710"/>
                  <a:pt x="16078057" y="85972"/>
                </a:cubicBezTo>
                <a:cubicBezTo>
                  <a:pt x="16109475" y="62502"/>
                  <a:pt x="16166233" y="41775"/>
                  <a:pt x="16176367" y="76828"/>
                </a:cubicBezTo>
                <a:cubicBezTo>
                  <a:pt x="16190559" y="71036"/>
                  <a:pt x="16201707" y="55796"/>
                  <a:pt x="16211843" y="46956"/>
                </a:cubicBezTo>
                <a:cubicBezTo>
                  <a:pt x="16207787" y="38117"/>
                  <a:pt x="16193599" y="39336"/>
                  <a:pt x="16196639" y="21657"/>
                </a:cubicBezTo>
                <a:cubicBezTo>
                  <a:pt x="16207787" y="57015"/>
                  <a:pt x="16229071" y="26839"/>
                  <a:pt x="16246303" y="26839"/>
                </a:cubicBezTo>
                <a:cubicBezTo>
                  <a:pt x="16330423" y="26839"/>
                  <a:pt x="16449007" y="24096"/>
                  <a:pt x="16543263" y="29887"/>
                </a:cubicBezTo>
                <a:cubicBezTo>
                  <a:pt x="16543263" y="62197"/>
                  <a:pt x="16536169" y="53053"/>
                  <a:pt x="16515899" y="46956"/>
                </a:cubicBezTo>
                <a:cubicBezTo>
                  <a:pt x="16518939" y="58844"/>
                  <a:pt x="16514885" y="65855"/>
                  <a:pt x="16507791" y="68903"/>
                </a:cubicBezTo>
                <a:cubicBezTo>
                  <a:pt x="16511845" y="77742"/>
                  <a:pt x="16526035" y="74389"/>
                  <a:pt x="16526035" y="65855"/>
                </a:cubicBezTo>
                <a:cubicBezTo>
                  <a:pt x="16543263" y="74389"/>
                  <a:pt x="16515899" y="91458"/>
                  <a:pt x="16533129" y="100298"/>
                </a:cubicBezTo>
                <a:cubicBezTo>
                  <a:pt x="16574683" y="15256"/>
                  <a:pt x="16655765" y="89020"/>
                  <a:pt x="16718603" y="85972"/>
                </a:cubicBezTo>
                <a:cubicBezTo>
                  <a:pt x="16718603" y="80181"/>
                  <a:pt x="16703401" y="73780"/>
                  <a:pt x="16699347" y="76828"/>
                </a:cubicBezTo>
                <a:cubicBezTo>
                  <a:pt x="16701375" y="75608"/>
                  <a:pt x="16704415" y="75913"/>
                  <a:pt x="16705427" y="74999"/>
                </a:cubicBezTo>
                <a:cubicBezTo>
                  <a:pt x="16707455" y="49700"/>
                  <a:pt x="16719617" y="37203"/>
                  <a:pt x="16746983" y="37203"/>
                </a:cubicBezTo>
                <a:cubicBezTo>
                  <a:pt x="16751035" y="41470"/>
                  <a:pt x="16749009" y="50919"/>
                  <a:pt x="16751035" y="57320"/>
                </a:cubicBezTo>
                <a:cubicBezTo>
                  <a:pt x="16814887" y="31411"/>
                  <a:pt x="16882795" y="20133"/>
                  <a:pt x="16913199" y="50309"/>
                </a:cubicBezTo>
                <a:cubicBezTo>
                  <a:pt x="16934483" y="53053"/>
                  <a:pt x="16913199" y="9465"/>
                  <a:pt x="16937523" y="15256"/>
                </a:cubicBezTo>
                <a:close/>
                <a:moveTo>
                  <a:pt x="17039891" y="14952"/>
                </a:moveTo>
                <a:cubicBezTo>
                  <a:pt x="17051039" y="17695"/>
                  <a:pt x="17055095" y="26839"/>
                  <a:pt x="17072323" y="20438"/>
                </a:cubicBezTo>
                <a:cubicBezTo>
                  <a:pt x="17072323" y="28973"/>
                  <a:pt x="17064215" y="29887"/>
                  <a:pt x="17057119" y="32630"/>
                </a:cubicBezTo>
                <a:cubicBezTo>
                  <a:pt x="17057119" y="38422"/>
                  <a:pt x="17061175" y="37812"/>
                  <a:pt x="17065227" y="37812"/>
                </a:cubicBezTo>
                <a:cubicBezTo>
                  <a:pt x="17065227" y="49395"/>
                  <a:pt x="17057119" y="43908"/>
                  <a:pt x="17057119" y="41165"/>
                </a:cubicBezTo>
                <a:cubicBezTo>
                  <a:pt x="17033811" y="35374"/>
                  <a:pt x="17044959" y="64331"/>
                  <a:pt x="17017595" y="58539"/>
                </a:cubicBezTo>
                <a:cubicBezTo>
                  <a:pt x="17025703" y="50005"/>
                  <a:pt x="17029755" y="35374"/>
                  <a:pt x="17025703" y="15256"/>
                </a:cubicBezTo>
                <a:cubicBezTo>
                  <a:pt x="17031783" y="13732"/>
                  <a:pt x="17036851" y="14037"/>
                  <a:pt x="17039891" y="14952"/>
                </a:cubicBezTo>
                <a:close/>
                <a:moveTo>
                  <a:pt x="10352661" y="321"/>
                </a:moveTo>
                <a:cubicBezTo>
                  <a:pt x="10357729" y="-3337"/>
                  <a:pt x="10367864" y="25620"/>
                  <a:pt x="10382053" y="14647"/>
                </a:cubicBezTo>
                <a:cubicBezTo>
                  <a:pt x="10382053" y="29278"/>
                  <a:pt x="10394216" y="64331"/>
                  <a:pt x="10372932" y="58539"/>
                </a:cubicBezTo>
                <a:lnTo>
                  <a:pt x="10372932" y="32021"/>
                </a:lnTo>
                <a:cubicBezTo>
                  <a:pt x="10368877" y="20133"/>
                  <a:pt x="10353675" y="32326"/>
                  <a:pt x="10350634" y="17695"/>
                </a:cubicBezTo>
                <a:cubicBezTo>
                  <a:pt x="10350634" y="6722"/>
                  <a:pt x="10351648" y="1540"/>
                  <a:pt x="10352661" y="321"/>
                </a:cubicBezTo>
                <a:close/>
              </a:path>
            </a:pathLst>
          </a:custGeom>
        </p:spPr>
      </p:pic>
      <p:pic>
        <p:nvPicPr>
          <p:cNvPr id="30" name="Picture 29">
            <a:extLst>
              <a:ext uri="{FF2B5EF4-FFF2-40B4-BE49-F238E27FC236}">
                <a16:creationId xmlns:a16="http://schemas.microsoft.com/office/drawing/2014/main" id="{E42AA027-0CF5-4628-B336-DE3B648E0DB6}"/>
              </a:ext>
            </a:extLst>
          </p:cNvPr>
          <p:cNvPicPr>
            <a:picLocks noChangeAspect="1"/>
          </p:cNvPicPr>
          <p:nvPr/>
        </p:nvPicPr>
        <p:blipFill>
          <a:blip r:embed="rId5"/>
          <a:stretch>
            <a:fillRect/>
          </a:stretch>
        </p:blipFill>
        <p:spPr>
          <a:xfrm>
            <a:off x="5023942" y="1759779"/>
            <a:ext cx="3928875" cy="2382101"/>
          </a:xfrm>
          <a:prstGeom prst="rect">
            <a:avLst/>
          </a:prstGeom>
        </p:spPr>
      </p:pic>
      <p:sp>
        <p:nvSpPr>
          <p:cNvPr id="11" name="TextBox 10">
            <a:extLst>
              <a:ext uri="{FF2B5EF4-FFF2-40B4-BE49-F238E27FC236}">
                <a16:creationId xmlns:a16="http://schemas.microsoft.com/office/drawing/2014/main" id="{100A5542-DF34-4FE0-8FBC-8914F1B06B00}"/>
              </a:ext>
            </a:extLst>
          </p:cNvPr>
          <p:cNvSpPr txBox="1"/>
          <p:nvPr/>
        </p:nvSpPr>
        <p:spPr>
          <a:xfrm>
            <a:off x="5900697" y="4242140"/>
            <a:ext cx="3052120" cy="307777"/>
          </a:xfrm>
          <a:prstGeom prst="rect">
            <a:avLst/>
          </a:prstGeom>
          <a:noFill/>
        </p:spPr>
        <p:txBody>
          <a:bodyPr wrap="square">
            <a:sp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dirty="0">
                <a:latin typeface="Roboto" panose="02000000000000000000" pitchFamily="2" charset="0"/>
                <a:ea typeface="Roboto" panose="02000000000000000000" pitchFamily="2" charset="0"/>
              </a:rPr>
              <a:t>Réseaux de neurones </a:t>
            </a:r>
            <a:endParaRPr lang="fr-MA"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71053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80">
                                          <p:stCondLst>
                                            <p:cond delay="0"/>
                                          </p:stCondLst>
                                        </p:cTn>
                                        <p:tgtEl>
                                          <p:spTgt spid="10"/>
                                        </p:tgtEl>
                                      </p:cBhvr>
                                    </p:animEffect>
                                    <p:anim calcmode="lin" valueType="num">
                                      <p:cBhvr>
                                        <p:cTn id="2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9" dur="26">
                                          <p:stCondLst>
                                            <p:cond delay="650"/>
                                          </p:stCondLst>
                                        </p:cTn>
                                        <p:tgtEl>
                                          <p:spTgt spid="10"/>
                                        </p:tgtEl>
                                      </p:cBhvr>
                                      <p:to x="100000" y="60000"/>
                                    </p:animScale>
                                    <p:animScale>
                                      <p:cBhvr>
                                        <p:cTn id="30" dur="166" decel="50000">
                                          <p:stCondLst>
                                            <p:cond delay="676"/>
                                          </p:stCondLst>
                                        </p:cTn>
                                        <p:tgtEl>
                                          <p:spTgt spid="10"/>
                                        </p:tgtEl>
                                      </p:cBhvr>
                                      <p:to x="100000" y="100000"/>
                                    </p:animScale>
                                    <p:animScale>
                                      <p:cBhvr>
                                        <p:cTn id="31" dur="26">
                                          <p:stCondLst>
                                            <p:cond delay="1312"/>
                                          </p:stCondLst>
                                        </p:cTn>
                                        <p:tgtEl>
                                          <p:spTgt spid="10"/>
                                        </p:tgtEl>
                                      </p:cBhvr>
                                      <p:to x="100000" y="80000"/>
                                    </p:animScale>
                                    <p:animScale>
                                      <p:cBhvr>
                                        <p:cTn id="32" dur="166" decel="50000">
                                          <p:stCondLst>
                                            <p:cond delay="1338"/>
                                          </p:stCondLst>
                                        </p:cTn>
                                        <p:tgtEl>
                                          <p:spTgt spid="10"/>
                                        </p:tgtEl>
                                      </p:cBhvr>
                                      <p:to x="100000" y="100000"/>
                                    </p:animScale>
                                    <p:animScale>
                                      <p:cBhvr>
                                        <p:cTn id="33" dur="26">
                                          <p:stCondLst>
                                            <p:cond delay="1642"/>
                                          </p:stCondLst>
                                        </p:cTn>
                                        <p:tgtEl>
                                          <p:spTgt spid="10"/>
                                        </p:tgtEl>
                                      </p:cBhvr>
                                      <p:to x="100000" y="90000"/>
                                    </p:animScale>
                                    <p:animScale>
                                      <p:cBhvr>
                                        <p:cTn id="34" dur="166" decel="50000">
                                          <p:stCondLst>
                                            <p:cond delay="1668"/>
                                          </p:stCondLst>
                                        </p:cTn>
                                        <p:tgtEl>
                                          <p:spTgt spid="10"/>
                                        </p:tgtEl>
                                      </p:cBhvr>
                                      <p:to x="100000" y="100000"/>
                                    </p:animScale>
                                    <p:animScale>
                                      <p:cBhvr>
                                        <p:cTn id="35" dur="26">
                                          <p:stCondLst>
                                            <p:cond delay="1808"/>
                                          </p:stCondLst>
                                        </p:cTn>
                                        <p:tgtEl>
                                          <p:spTgt spid="10"/>
                                        </p:tgtEl>
                                      </p:cBhvr>
                                      <p:to x="100000" y="95000"/>
                                    </p:animScale>
                                    <p:animScale>
                                      <p:cBhvr>
                                        <p:cTn id="36" dur="166" decel="50000">
                                          <p:stCondLst>
                                            <p:cond delay="1834"/>
                                          </p:stCondLst>
                                        </p:cTn>
                                        <p:tgtEl>
                                          <p:spTgt spid="10"/>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02B3C4D-DD00-49EB-89EF-09E04822066A}"/>
              </a:ext>
            </a:extLst>
          </p:cNvPr>
          <p:cNvSpPr txBox="1"/>
          <p:nvPr/>
        </p:nvSpPr>
        <p:spPr>
          <a:xfrm>
            <a:off x="451941" y="1249345"/>
            <a:ext cx="4572000" cy="338554"/>
          </a:xfrm>
          <a:prstGeom prst="rect">
            <a:avLst/>
          </a:prstGeom>
          <a:noFill/>
        </p:spPr>
        <p:txBody>
          <a:bodyPr wrap="square">
            <a:spAutoFit/>
          </a:bodyPr>
          <a:lstStyle/>
          <a:p>
            <a:pPr marL="158750" indent="0">
              <a:buNone/>
            </a:pPr>
            <a:r>
              <a:rPr lang="fr-MA" sz="1600" b="1" dirty="0">
                <a:solidFill>
                  <a:srgbClr val="0070C0"/>
                </a:solidFill>
                <a:latin typeface="Roboto" panose="02000000000000000000" pitchFamily="2" charset="0"/>
                <a:ea typeface="Roboto" panose="02000000000000000000" pitchFamily="2" charset="0"/>
              </a:rPr>
              <a:t>Fonctionnement:</a:t>
            </a:r>
          </a:p>
        </p:txBody>
      </p:sp>
      <p:sp>
        <p:nvSpPr>
          <p:cNvPr id="10" name="Google Shape;2136;p41">
            <a:extLst>
              <a:ext uri="{FF2B5EF4-FFF2-40B4-BE49-F238E27FC236}">
                <a16:creationId xmlns:a16="http://schemas.microsoft.com/office/drawing/2014/main" id="{72FDDB56-4489-435C-A8D2-FBED25DC475E}"/>
              </a:ext>
            </a:extLst>
          </p:cNvPr>
          <p:cNvSpPr txBox="1">
            <a:spLocks noGrp="1"/>
          </p:cNvSpPr>
          <p:nvPr>
            <p:ph type="title"/>
          </p:nvPr>
        </p:nvSpPr>
        <p:spPr>
          <a:xfrm>
            <a:off x="451942" y="444067"/>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Rappel sur les réseaux de neurones artificiels</a:t>
            </a:r>
            <a:endParaRPr dirty="0"/>
          </a:p>
        </p:txBody>
      </p:sp>
      <p:sp>
        <p:nvSpPr>
          <p:cNvPr id="11" name="TextBox 10">
            <a:extLst>
              <a:ext uri="{FF2B5EF4-FFF2-40B4-BE49-F238E27FC236}">
                <a16:creationId xmlns:a16="http://schemas.microsoft.com/office/drawing/2014/main" id="{12E24F15-1F48-4A81-A564-B2E31E1B9BC4}"/>
              </a:ext>
            </a:extLst>
          </p:cNvPr>
          <p:cNvSpPr txBox="1"/>
          <p:nvPr/>
        </p:nvSpPr>
        <p:spPr>
          <a:xfrm>
            <a:off x="351002" y="1766791"/>
            <a:ext cx="4672939" cy="2462213"/>
          </a:xfrm>
          <a:prstGeom prst="rect">
            <a:avLst/>
          </a:prstGeom>
          <a:noFill/>
        </p:spPr>
        <p:txBody>
          <a:bodyPr wrap="square">
            <a:spAutoFit/>
          </a:bodyPr>
          <a:lstStyle/>
          <a:p>
            <a:r>
              <a:rPr lang="fr-FR" b="0" i="0" dirty="0">
                <a:solidFill>
                  <a:srgbClr val="222222"/>
                </a:solidFill>
                <a:effectLst/>
                <a:latin typeface="Roboto" panose="02000000000000000000" pitchFamily="2" charset="0"/>
                <a:ea typeface="Roboto" panose="02000000000000000000" pitchFamily="2" charset="0"/>
              </a:rPr>
              <a:t>1-  Pour chaque neurone dans une couche, multiplier la valeur d’entrée (</a:t>
            </a:r>
            <a:r>
              <a:rPr lang="fr-FR" b="1" i="0" dirty="0">
                <a:solidFill>
                  <a:srgbClr val="222222"/>
                </a:solidFill>
                <a:effectLst/>
                <a:latin typeface="Roboto" panose="02000000000000000000" pitchFamily="2" charset="0"/>
                <a:ea typeface="Roboto" panose="02000000000000000000" pitchFamily="2" charset="0"/>
              </a:rPr>
              <a:t>x</a:t>
            </a:r>
            <a:r>
              <a:rPr lang="fr-FR" b="0" i="0" dirty="0">
                <a:solidFill>
                  <a:srgbClr val="222222"/>
                </a:solidFill>
                <a:effectLst/>
                <a:latin typeface="Roboto" panose="02000000000000000000" pitchFamily="2" charset="0"/>
                <a:ea typeface="Roboto" panose="02000000000000000000" pitchFamily="2" charset="0"/>
              </a:rPr>
              <a:t>) par le poids (</a:t>
            </a:r>
            <a:r>
              <a:rPr lang="fr-FR" b="1" dirty="0">
                <a:solidFill>
                  <a:srgbClr val="222222"/>
                </a:solidFill>
                <a:latin typeface="Roboto" panose="02000000000000000000" pitchFamily="2" charset="0"/>
                <a:ea typeface="Roboto" panose="02000000000000000000" pitchFamily="2" charset="0"/>
              </a:rPr>
              <a:t>w</a:t>
            </a:r>
            <a:r>
              <a:rPr lang="fr-FR" b="0" i="0" dirty="0">
                <a:solidFill>
                  <a:srgbClr val="222222"/>
                </a:solidFill>
                <a:effectLst/>
                <a:latin typeface="Roboto" panose="02000000000000000000" pitchFamily="2" charset="0"/>
                <a:ea typeface="Roboto" panose="02000000000000000000" pitchFamily="2" charset="0"/>
              </a:rPr>
              <a:t>).</a:t>
            </a:r>
          </a:p>
          <a:p>
            <a:endParaRPr lang="fr-FR" b="0" i="0" dirty="0">
              <a:solidFill>
                <a:srgbClr val="222222"/>
              </a:solidFill>
              <a:effectLst/>
              <a:latin typeface="Roboto" panose="02000000000000000000" pitchFamily="2" charset="0"/>
              <a:ea typeface="Roboto" panose="02000000000000000000" pitchFamily="2" charset="0"/>
            </a:endParaRPr>
          </a:p>
          <a:p>
            <a:r>
              <a:rPr lang="fr-FR" b="0" i="0" dirty="0">
                <a:solidFill>
                  <a:srgbClr val="222222"/>
                </a:solidFill>
                <a:effectLst/>
                <a:latin typeface="Roboto" panose="02000000000000000000" pitchFamily="2" charset="0"/>
                <a:ea typeface="Roboto" panose="02000000000000000000" pitchFamily="2" charset="0"/>
              </a:rPr>
              <a:t>2-  Ensuite, pour chaque couche, additionner toutes les pondérations des neurones et ajouter un biais.</a:t>
            </a:r>
          </a:p>
          <a:p>
            <a:endParaRPr lang="fr-FR" b="0" i="0" dirty="0">
              <a:solidFill>
                <a:srgbClr val="222222"/>
              </a:solidFill>
              <a:effectLst/>
              <a:latin typeface="Roboto" panose="02000000000000000000" pitchFamily="2" charset="0"/>
              <a:ea typeface="Roboto" panose="02000000000000000000" pitchFamily="2" charset="0"/>
            </a:endParaRPr>
          </a:p>
          <a:p>
            <a:endParaRPr lang="fr-FR" b="0" i="0" dirty="0">
              <a:solidFill>
                <a:srgbClr val="000000"/>
              </a:solidFill>
              <a:effectLst/>
              <a:latin typeface="Roboto" panose="02000000000000000000" pitchFamily="2" charset="0"/>
              <a:ea typeface="Roboto" panose="02000000000000000000" pitchFamily="2" charset="0"/>
            </a:endParaRPr>
          </a:p>
          <a:p>
            <a:endParaRPr lang="fr-FR" b="0" i="0" dirty="0">
              <a:solidFill>
                <a:srgbClr val="222222"/>
              </a:solidFill>
              <a:effectLst/>
              <a:latin typeface="Roboto" panose="02000000000000000000" pitchFamily="2" charset="0"/>
              <a:ea typeface="Roboto" panose="02000000000000000000" pitchFamily="2" charset="0"/>
            </a:endParaRPr>
          </a:p>
          <a:p>
            <a:endParaRPr lang="fr-FR" b="0" i="0" dirty="0">
              <a:solidFill>
                <a:srgbClr val="222222"/>
              </a:solidFill>
              <a:effectLst/>
              <a:latin typeface="Roboto" panose="02000000000000000000" pitchFamily="2" charset="0"/>
              <a:ea typeface="Roboto" panose="02000000000000000000" pitchFamily="2" charset="0"/>
            </a:endParaRPr>
          </a:p>
          <a:p>
            <a:r>
              <a:rPr lang="fr-FR" b="0" i="0" dirty="0">
                <a:solidFill>
                  <a:srgbClr val="222222"/>
                </a:solidFill>
                <a:effectLst/>
                <a:latin typeface="Roboto" panose="02000000000000000000" pitchFamily="2" charset="0"/>
                <a:ea typeface="Roboto" panose="02000000000000000000" pitchFamily="2" charset="0"/>
              </a:rPr>
              <a:t>3- Enfin, appliquer la fonction d’activation sur cette valeur pour calculer une nouvelle sortie.</a:t>
            </a:r>
          </a:p>
        </p:txBody>
      </p:sp>
      <p:pic>
        <p:nvPicPr>
          <p:cNvPr id="13" name="Picture Placeholder 2">
            <a:extLst>
              <a:ext uri="{FF2B5EF4-FFF2-40B4-BE49-F238E27FC236}">
                <a16:creationId xmlns:a16="http://schemas.microsoft.com/office/drawing/2014/main" id="{9E7E022A-96AA-4160-94DA-908498CF235E}"/>
              </a:ext>
            </a:extLst>
          </p:cNvPr>
          <p:cNvPicPr>
            <a:picLocks noChangeAspect="1"/>
          </p:cNvPicPr>
          <p:nvPr/>
        </p:nvPicPr>
        <p:blipFill>
          <a:blip r:embed="rId3">
            <a:extLst>
              <a:ext uri="{28A0092B-C50C-407E-A947-70E740481C1C}">
                <a14:useLocalDpi xmlns:a14="http://schemas.microsoft.com/office/drawing/2010/main" val="0"/>
              </a:ext>
            </a:extLst>
          </a:blip>
          <a:srcRect t="23264" b="23264"/>
          <a:stretch>
            <a:fillRect/>
          </a:stretch>
        </p:blipFill>
        <p:spPr>
          <a:xfrm>
            <a:off x="-261257" y="16644"/>
            <a:ext cx="1944914" cy="585024"/>
          </a:xfrm>
          <a:custGeom>
            <a:avLst/>
            <a:gdLst>
              <a:gd name="connsiteX0" fmla="*/ 11139155 w 21876926"/>
              <a:gd name="connsiteY0" fmla="*/ 6480841 h 6580513"/>
              <a:gd name="connsiteX1" fmla="*/ 11132061 w 21876926"/>
              <a:gd name="connsiteY1" fmla="*/ 6524124 h 6580513"/>
              <a:gd name="connsiteX2" fmla="*/ 11085439 w 21876926"/>
              <a:gd name="connsiteY2" fmla="*/ 6522295 h 6580513"/>
              <a:gd name="connsiteX3" fmla="*/ 11100642 w 21876926"/>
              <a:gd name="connsiteY3" fmla="*/ 6509798 h 6580513"/>
              <a:gd name="connsiteX4" fmla="*/ 11093547 w 21876926"/>
              <a:gd name="connsiteY4" fmla="*/ 6501568 h 6580513"/>
              <a:gd name="connsiteX5" fmla="*/ 11100642 w 21876926"/>
              <a:gd name="connsiteY5" fmla="*/ 6501568 h 6580513"/>
              <a:gd name="connsiteX6" fmla="*/ 11139155 w 21876926"/>
              <a:gd name="connsiteY6" fmla="*/ 6480841 h 6580513"/>
              <a:gd name="connsiteX7" fmla="*/ 11145237 w 21876926"/>
              <a:gd name="connsiteY7" fmla="*/ 6464077 h 6580513"/>
              <a:gd name="connsiteX8" fmla="*/ 11148277 w 21876926"/>
              <a:gd name="connsiteY8" fmla="*/ 6468954 h 6580513"/>
              <a:gd name="connsiteX9" fmla="*/ 11147264 w 21876926"/>
              <a:gd name="connsiteY9" fmla="*/ 6471087 h 6580513"/>
              <a:gd name="connsiteX10" fmla="*/ 11145237 w 21876926"/>
              <a:gd name="connsiteY10" fmla="*/ 6464077 h 6580513"/>
              <a:gd name="connsiteX11" fmla="*/ 14789867 w 21876926"/>
              <a:gd name="connsiteY11" fmla="*/ 6453408 h 6580513"/>
              <a:gd name="connsiteX12" fmla="*/ 14775679 w 21876926"/>
              <a:gd name="connsiteY12" fmla="*/ 6485413 h 6580513"/>
              <a:gd name="connsiteX13" fmla="*/ 14809125 w 21876926"/>
              <a:gd name="connsiteY13" fmla="*/ 6483280 h 6580513"/>
              <a:gd name="connsiteX14" fmla="*/ 14789867 w 21876926"/>
              <a:gd name="connsiteY14" fmla="*/ 6453408 h 6580513"/>
              <a:gd name="connsiteX15" fmla="*/ 11137128 w 21876926"/>
              <a:gd name="connsiteY15" fmla="*/ 6453408 h 6580513"/>
              <a:gd name="connsiteX16" fmla="*/ 11145237 w 21876926"/>
              <a:gd name="connsiteY16" fmla="*/ 6464077 h 6580513"/>
              <a:gd name="connsiteX17" fmla="*/ 11137128 w 21876926"/>
              <a:gd name="connsiteY17" fmla="*/ 6453408 h 6580513"/>
              <a:gd name="connsiteX18" fmla="*/ 15094939 w 21876926"/>
              <a:gd name="connsiteY18" fmla="*/ 6438168 h 6580513"/>
              <a:gd name="connsiteX19" fmla="*/ 15086831 w 21876926"/>
              <a:gd name="connsiteY19" fmla="*/ 6448227 h 6580513"/>
              <a:gd name="connsiteX20" fmla="*/ 15094939 w 21876926"/>
              <a:gd name="connsiteY20" fmla="*/ 6438168 h 6580513"/>
              <a:gd name="connsiteX21" fmla="*/ 15094939 w 21876926"/>
              <a:gd name="connsiteY21" fmla="*/ 6437254 h 6580513"/>
              <a:gd name="connsiteX22" fmla="*/ 15096967 w 21876926"/>
              <a:gd name="connsiteY22" fmla="*/ 6437254 h 6580513"/>
              <a:gd name="connsiteX23" fmla="*/ 15094939 w 21876926"/>
              <a:gd name="connsiteY23" fmla="*/ 6438168 h 6580513"/>
              <a:gd name="connsiteX24" fmla="*/ 15094939 w 21876926"/>
              <a:gd name="connsiteY24" fmla="*/ 6437254 h 6580513"/>
              <a:gd name="connsiteX25" fmla="*/ 14741219 w 21876926"/>
              <a:gd name="connsiteY25" fmla="*/ 6411345 h 6580513"/>
              <a:gd name="connsiteX26" fmla="*/ 14739191 w 21876926"/>
              <a:gd name="connsiteY26" fmla="*/ 6413479 h 6580513"/>
              <a:gd name="connsiteX27" fmla="*/ 14741219 w 21876926"/>
              <a:gd name="connsiteY27" fmla="*/ 6413479 h 6580513"/>
              <a:gd name="connsiteX28" fmla="*/ 14741219 w 21876926"/>
              <a:gd name="connsiteY28" fmla="*/ 6411345 h 6580513"/>
              <a:gd name="connsiteX29" fmla="*/ 16761171 w 21876926"/>
              <a:gd name="connsiteY29" fmla="*/ 6407382 h 6580513"/>
              <a:gd name="connsiteX30" fmla="*/ 16746983 w 21876926"/>
              <a:gd name="connsiteY30" fmla="*/ 6425061 h 6580513"/>
              <a:gd name="connsiteX31" fmla="*/ 16783471 w 21876926"/>
              <a:gd name="connsiteY31" fmla="*/ 6454323 h 6580513"/>
              <a:gd name="connsiteX32" fmla="*/ 16828063 w 21876926"/>
              <a:gd name="connsiteY32" fmla="*/ 6427805 h 6580513"/>
              <a:gd name="connsiteX33" fmla="*/ 16761171 w 21876926"/>
              <a:gd name="connsiteY33" fmla="*/ 6407382 h 6580513"/>
              <a:gd name="connsiteX34" fmla="*/ 12400993 w 21876926"/>
              <a:gd name="connsiteY34" fmla="*/ 6406163 h 6580513"/>
              <a:gd name="connsiteX35" fmla="*/ 12389843 w 21876926"/>
              <a:gd name="connsiteY35" fmla="*/ 6407382 h 6580513"/>
              <a:gd name="connsiteX36" fmla="*/ 12375655 w 21876926"/>
              <a:gd name="connsiteY36" fmla="*/ 6425061 h 6580513"/>
              <a:gd name="connsiteX37" fmla="*/ 12411127 w 21876926"/>
              <a:gd name="connsiteY37" fmla="*/ 6412564 h 6580513"/>
              <a:gd name="connsiteX38" fmla="*/ 12400993 w 21876926"/>
              <a:gd name="connsiteY38" fmla="*/ 6406163 h 6580513"/>
              <a:gd name="connsiteX39" fmla="*/ 11234427 w 21876926"/>
              <a:gd name="connsiteY39" fmla="*/ 6403420 h 6580513"/>
              <a:gd name="connsiteX40" fmla="*/ 11161453 w 21876926"/>
              <a:gd name="connsiteY40" fmla="*/ 6471087 h 6580513"/>
              <a:gd name="connsiteX41" fmla="*/ 11223278 w 21876926"/>
              <a:gd name="connsiteY41" fmla="*/ 6439082 h 6580513"/>
              <a:gd name="connsiteX42" fmla="*/ 11234427 w 21876926"/>
              <a:gd name="connsiteY42" fmla="*/ 6403420 h 6580513"/>
              <a:gd name="connsiteX43" fmla="*/ 10930370 w 21876926"/>
              <a:gd name="connsiteY43" fmla="*/ 6397019 h 6580513"/>
              <a:gd name="connsiteX44" fmla="*/ 10978005 w 21876926"/>
              <a:gd name="connsiteY44" fmla="*/ 6457371 h 6580513"/>
              <a:gd name="connsiteX45" fmla="*/ 10927329 w 21876926"/>
              <a:gd name="connsiteY45" fmla="*/ 6469868 h 6580513"/>
              <a:gd name="connsiteX46" fmla="*/ 10909086 w 21876926"/>
              <a:gd name="connsiteY46" fmla="*/ 6423842 h 6580513"/>
              <a:gd name="connsiteX47" fmla="*/ 10930370 w 21876926"/>
              <a:gd name="connsiteY47" fmla="*/ 6397019 h 6580513"/>
              <a:gd name="connsiteX48" fmla="*/ 14786827 w 21876926"/>
              <a:gd name="connsiteY48" fmla="*/ 6390008 h 6580513"/>
              <a:gd name="connsiteX49" fmla="*/ 14763515 w 21876926"/>
              <a:gd name="connsiteY49" fmla="*/ 6409516 h 6580513"/>
              <a:gd name="connsiteX50" fmla="*/ 14790883 w 21876926"/>
              <a:gd name="connsiteY50" fmla="*/ 6390008 h 6580513"/>
              <a:gd name="connsiteX51" fmla="*/ 14786827 w 21876926"/>
              <a:gd name="connsiteY51" fmla="*/ 6390008 h 6580513"/>
              <a:gd name="connsiteX52" fmla="*/ 11147264 w 21876926"/>
              <a:gd name="connsiteY52" fmla="*/ 6382998 h 6580513"/>
              <a:gd name="connsiteX53" fmla="*/ 11108750 w 21876926"/>
              <a:gd name="connsiteY53" fmla="*/ 6412564 h 6580513"/>
              <a:gd name="connsiteX54" fmla="*/ 11137128 w 21876926"/>
              <a:gd name="connsiteY54" fmla="*/ 6426890 h 6580513"/>
              <a:gd name="connsiteX55" fmla="*/ 11147264 w 21876926"/>
              <a:gd name="connsiteY55" fmla="*/ 6382998 h 6580513"/>
              <a:gd name="connsiteX56" fmla="*/ 11490847 w 21876926"/>
              <a:gd name="connsiteY56" fmla="*/ 6375073 h 6580513"/>
              <a:gd name="connsiteX57" fmla="*/ 11482739 w 21876926"/>
              <a:gd name="connsiteY57" fmla="*/ 6382998 h 6580513"/>
              <a:gd name="connsiteX58" fmla="*/ 11517199 w 21876926"/>
              <a:gd name="connsiteY58" fmla="*/ 6388789 h 6580513"/>
              <a:gd name="connsiteX59" fmla="*/ 11496929 w 21876926"/>
              <a:gd name="connsiteY59" fmla="*/ 6379645 h 6580513"/>
              <a:gd name="connsiteX60" fmla="*/ 11490847 w 21876926"/>
              <a:gd name="connsiteY60" fmla="*/ 6375073 h 6580513"/>
              <a:gd name="connsiteX61" fmla="*/ 11394563 w 21876926"/>
              <a:gd name="connsiteY61" fmla="*/ 6371720 h 6580513"/>
              <a:gd name="connsiteX62" fmla="*/ 11388483 w 21876926"/>
              <a:gd name="connsiteY62" fmla="*/ 6380864 h 6580513"/>
              <a:gd name="connsiteX63" fmla="*/ 11401659 w 21876926"/>
              <a:gd name="connsiteY63" fmla="*/ 6380864 h 6580513"/>
              <a:gd name="connsiteX64" fmla="*/ 11405711 w 21876926"/>
              <a:gd name="connsiteY64" fmla="*/ 6415307 h 6580513"/>
              <a:gd name="connsiteX65" fmla="*/ 11394563 w 21876926"/>
              <a:gd name="connsiteY65" fmla="*/ 6371720 h 6580513"/>
              <a:gd name="connsiteX66" fmla="*/ 14568919 w 21876926"/>
              <a:gd name="connsiteY66" fmla="*/ 6366538 h 6580513"/>
              <a:gd name="connsiteX67" fmla="*/ 14609461 w 21876926"/>
              <a:gd name="connsiteY67" fmla="*/ 6399153 h 6580513"/>
              <a:gd name="connsiteX68" fmla="*/ 14564867 w 21876926"/>
              <a:gd name="connsiteY68" fmla="*/ 6393056 h 6580513"/>
              <a:gd name="connsiteX69" fmla="*/ 14568919 w 21876926"/>
              <a:gd name="connsiteY69" fmla="*/ 6366538 h 6580513"/>
              <a:gd name="connsiteX70" fmla="*/ 14978383 w 21876926"/>
              <a:gd name="connsiteY70" fmla="*/ 6358308 h 6580513"/>
              <a:gd name="connsiteX71" fmla="*/ 14802031 w 21876926"/>
              <a:gd name="connsiteY71" fmla="*/ 6386046 h 6580513"/>
              <a:gd name="connsiteX72" fmla="*/ 14839531 w 21876926"/>
              <a:gd name="connsiteY72" fmla="*/ 6415307 h 6580513"/>
              <a:gd name="connsiteX73" fmla="*/ 14961153 w 21876926"/>
              <a:gd name="connsiteY73" fmla="*/ 6425061 h 6580513"/>
              <a:gd name="connsiteX74" fmla="*/ 14978383 w 21876926"/>
              <a:gd name="connsiteY74" fmla="*/ 6358308 h 6580513"/>
              <a:gd name="connsiteX75" fmla="*/ 8915484 w 21876926"/>
              <a:gd name="connsiteY75" fmla="*/ 6345202 h 6580513"/>
              <a:gd name="connsiteX76" fmla="*/ 8995553 w 21876926"/>
              <a:gd name="connsiteY76" fmla="*/ 6408297 h 6580513"/>
              <a:gd name="connsiteX77" fmla="*/ 9023931 w 21876926"/>
              <a:gd name="connsiteY77" fmla="*/ 6379645 h 6580513"/>
              <a:gd name="connsiteX78" fmla="*/ 9092851 w 21876926"/>
              <a:gd name="connsiteY78" fmla="*/ 6400372 h 6580513"/>
              <a:gd name="connsiteX79" fmla="*/ 9115149 w 21876926"/>
              <a:gd name="connsiteY79" fmla="*/ 6425671 h 6580513"/>
              <a:gd name="connsiteX80" fmla="*/ 9102986 w 21876926"/>
              <a:gd name="connsiteY80" fmla="*/ 6459505 h 6580513"/>
              <a:gd name="connsiteX81" fmla="*/ 9138460 w 21876926"/>
              <a:gd name="connsiteY81" fmla="*/ 6473830 h 6580513"/>
              <a:gd name="connsiteX82" fmla="*/ 9012783 w 21876926"/>
              <a:gd name="connsiteY82" fmla="*/ 6508579 h 6580513"/>
              <a:gd name="connsiteX83" fmla="*/ 8964134 w 21876926"/>
              <a:gd name="connsiteY83" fmla="*/ 6488461 h 6580513"/>
              <a:gd name="connsiteX84" fmla="*/ 8995553 w 21876926"/>
              <a:gd name="connsiteY84" fmla="*/ 6459505 h 6580513"/>
              <a:gd name="connsiteX85" fmla="*/ 8939809 w 21876926"/>
              <a:gd name="connsiteY85" fmla="*/ 6439997 h 6580513"/>
              <a:gd name="connsiteX86" fmla="*/ 8915484 w 21876926"/>
              <a:gd name="connsiteY86" fmla="*/ 6345202 h 6580513"/>
              <a:gd name="connsiteX87" fmla="*/ 12544913 w 21876926"/>
              <a:gd name="connsiteY87" fmla="*/ 6342458 h 6580513"/>
              <a:gd name="connsiteX88" fmla="*/ 12472953 w 21876926"/>
              <a:gd name="connsiteY88" fmla="*/ 6388789 h 6580513"/>
              <a:gd name="connsiteX89" fmla="*/ 12605723 w 21876926"/>
              <a:gd name="connsiteY89" fmla="*/ 6359528 h 6580513"/>
              <a:gd name="connsiteX90" fmla="*/ 12574305 w 21876926"/>
              <a:gd name="connsiteY90" fmla="*/ 6342763 h 6580513"/>
              <a:gd name="connsiteX91" fmla="*/ 12544913 w 21876926"/>
              <a:gd name="connsiteY91" fmla="*/ 6342458 h 6580513"/>
              <a:gd name="connsiteX92" fmla="*/ 13255393 w 21876926"/>
              <a:gd name="connsiteY92" fmla="*/ 6341849 h 6580513"/>
              <a:gd name="connsiteX93" fmla="*/ 13259447 w 21876926"/>
              <a:gd name="connsiteY93" fmla="*/ 6375682 h 6580513"/>
              <a:gd name="connsiteX94" fmla="*/ 13228027 w 21876926"/>
              <a:gd name="connsiteY94" fmla="*/ 6379035 h 6580513"/>
              <a:gd name="connsiteX95" fmla="*/ 13255393 w 21876926"/>
              <a:gd name="connsiteY95" fmla="*/ 6341849 h 6580513"/>
              <a:gd name="connsiteX96" fmla="*/ 13136811 w 21876926"/>
              <a:gd name="connsiteY96" fmla="*/ 6340934 h 6580513"/>
              <a:gd name="connsiteX97" fmla="*/ 13168231 w 21876926"/>
              <a:gd name="connsiteY97" fmla="*/ 6379035 h 6580513"/>
              <a:gd name="connsiteX98" fmla="*/ 13127689 w 21876926"/>
              <a:gd name="connsiteY98" fmla="*/ 6343982 h 6580513"/>
              <a:gd name="connsiteX99" fmla="*/ 13136811 w 21876926"/>
              <a:gd name="connsiteY99" fmla="*/ 6340934 h 6580513"/>
              <a:gd name="connsiteX100" fmla="*/ 11070236 w 21876926"/>
              <a:gd name="connsiteY100" fmla="*/ 6336972 h 6580513"/>
              <a:gd name="connsiteX101" fmla="*/ 11042871 w 21876926"/>
              <a:gd name="connsiteY101" fmla="*/ 6347945 h 6580513"/>
              <a:gd name="connsiteX102" fmla="*/ 11049965 w 21876926"/>
              <a:gd name="connsiteY102" fmla="*/ 6382998 h 6580513"/>
              <a:gd name="connsiteX103" fmla="*/ 11070236 w 21876926"/>
              <a:gd name="connsiteY103" fmla="*/ 6380864 h 6580513"/>
              <a:gd name="connsiteX104" fmla="*/ 11070236 w 21876926"/>
              <a:gd name="connsiteY104" fmla="*/ 6336972 h 6580513"/>
              <a:gd name="connsiteX105" fmla="*/ 12752685 w 21876926"/>
              <a:gd name="connsiteY105" fmla="*/ 6330571 h 6580513"/>
              <a:gd name="connsiteX106" fmla="*/ 12682751 w 21876926"/>
              <a:gd name="connsiteY106" fmla="*/ 6345202 h 6580513"/>
              <a:gd name="connsiteX107" fmla="*/ 12689847 w 21876926"/>
              <a:gd name="connsiteY107" fmla="*/ 6380864 h 6580513"/>
              <a:gd name="connsiteX108" fmla="*/ 12700995 w 21876926"/>
              <a:gd name="connsiteY108" fmla="*/ 6388789 h 6580513"/>
              <a:gd name="connsiteX109" fmla="*/ 12752685 w 21876926"/>
              <a:gd name="connsiteY109" fmla="*/ 6330571 h 6580513"/>
              <a:gd name="connsiteX110" fmla="*/ 11803015 w 21876926"/>
              <a:gd name="connsiteY110" fmla="*/ 6329656 h 6580513"/>
              <a:gd name="connsiteX111" fmla="*/ 11782743 w 21876926"/>
              <a:gd name="connsiteY111" fmla="*/ 6347945 h 6580513"/>
              <a:gd name="connsiteX112" fmla="*/ 11831391 w 21876926"/>
              <a:gd name="connsiteY112" fmla="*/ 6336972 h 6580513"/>
              <a:gd name="connsiteX113" fmla="*/ 11803015 w 21876926"/>
              <a:gd name="connsiteY113" fmla="*/ 6329656 h 6580513"/>
              <a:gd name="connsiteX114" fmla="*/ 10264484 w 21876926"/>
              <a:gd name="connsiteY114" fmla="*/ 6318683 h 6580513"/>
              <a:gd name="connsiteX115" fmla="*/ 10210768 w 21876926"/>
              <a:gd name="connsiteY115" fmla="*/ 6345202 h 6580513"/>
              <a:gd name="connsiteX116" fmla="*/ 10264484 w 21876926"/>
              <a:gd name="connsiteY116" fmla="*/ 6318683 h 6580513"/>
              <a:gd name="connsiteX117" fmla="*/ 11752337 w 21876926"/>
              <a:gd name="connsiteY117" fmla="*/ 6317464 h 6580513"/>
              <a:gd name="connsiteX118" fmla="*/ 11740175 w 21876926"/>
              <a:gd name="connsiteY118" fmla="*/ 6345202 h 6580513"/>
              <a:gd name="connsiteX119" fmla="*/ 11768555 w 21876926"/>
              <a:gd name="connsiteY119" fmla="*/ 6341849 h 6580513"/>
              <a:gd name="connsiteX120" fmla="*/ 11752337 w 21876926"/>
              <a:gd name="connsiteY120" fmla="*/ 6317464 h 6580513"/>
              <a:gd name="connsiteX121" fmla="*/ 11391523 w 21876926"/>
              <a:gd name="connsiteY121" fmla="*/ 6310149 h 6580513"/>
              <a:gd name="connsiteX122" fmla="*/ 11353009 w 21876926"/>
              <a:gd name="connsiteY122" fmla="*/ 6330571 h 6580513"/>
              <a:gd name="connsiteX123" fmla="*/ 11391523 w 21876926"/>
              <a:gd name="connsiteY123" fmla="*/ 6310149 h 6580513"/>
              <a:gd name="connsiteX124" fmla="*/ 13459111 w 21876926"/>
              <a:gd name="connsiteY124" fmla="*/ 6303748 h 6580513"/>
              <a:gd name="connsiteX125" fmla="*/ 13460125 w 21876926"/>
              <a:gd name="connsiteY125" fmla="*/ 6303748 h 6580513"/>
              <a:gd name="connsiteX126" fmla="*/ 13460125 w 21876926"/>
              <a:gd name="connsiteY126" fmla="*/ 6306186 h 6580513"/>
              <a:gd name="connsiteX127" fmla="*/ 13459111 w 21876926"/>
              <a:gd name="connsiteY127" fmla="*/ 6303748 h 6580513"/>
              <a:gd name="connsiteX128" fmla="*/ 11285103 w 21876926"/>
              <a:gd name="connsiteY128" fmla="*/ 6300395 h 6580513"/>
              <a:gd name="connsiteX129" fmla="*/ 11258751 w 21876926"/>
              <a:gd name="connsiteY129" fmla="*/ 6338801 h 6580513"/>
              <a:gd name="connsiteX130" fmla="*/ 11307399 w 21876926"/>
              <a:gd name="connsiteY130" fmla="*/ 6301004 h 6580513"/>
              <a:gd name="connsiteX131" fmla="*/ 11285103 w 21876926"/>
              <a:gd name="connsiteY131" fmla="*/ 6300395 h 6580513"/>
              <a:gd name="connsiteX132" fmla="*/ 13453031 w 21876926"/>
              <a:gd name="connsiteY132" fmla="*/ 6285764 h 6580513"/>
              <a:gd name="connsiteX133" fmla="*/ 13486475 w 21876926"/>
              <a:gd name="connsiteY133" fmla="*/ 6291555 h 6580513"/>
              <a:gd name="connsiteX134" fmla="*/ 13460125 w 21876926"/>
              <a:gd name="connsiteY134" fmla="*/ 6303748 h 6580513"/>
              <a:gd name="connsiteX135" fmla="*/ 13453031 w 21876926"/>
              <a:gd name="connsiteY135" fmla="*/ 6285764 h 6580513"/>
              <a:gd name="connsiteX136" fmla="*/ 13694249 w 21876926"/>
              <a:gd name="connsiteY136" fmla="*/ 6272048 h 6580513"/>
              <a:gd name="connsiteX137" fmla="*/ 13729723 w 21876926"/>
              <a:gd name="connsiteY137" fmla="*/ 6294908 h 6580513"/>
              <a:gd name="connsiteX138" fmla="*/ 13671951 w 21876926"/>
              <a:gd name="connsiteY138" fmla="*/ 6288812 h 6580513"/>
              <a:gd name="connsiteX139" fmla="*/ 13676005 w 21876926"/>
              <a:gd name="connsiteY139" fmla="*/ 6322646 h 6580513"/>
              <a:gd name="connsiteX140" fmla="*/ 13635463 w 21876926"/>
              <a:gd name="connsiteY140" fmla="*/ 6299785 h 6580513"/>
              <a:gd name="connsiteX141" fmla="*/ 13694249 w 21876926"/>
              <a:gd name="connsiteY141" fmla="*/ 6272048 h 6580513"/>
              <a:gd name="connsiteX142" fmla="*/ 11115844 w 21876926"/>
              <a:gd name="connsiteY142" fmla="*/ 6262903 h 6580513"/>
              <a:gd name="connsiteX143" fmla="*/ 11067195 w 21876926"/>
              <a:gd name="connsiteY143" fmla="*/ 6318683 h 6580513"/>
              <a:gd name="connsiteX144" fmla="*/ 11111790 w 21876926"/>
              <a:gd name="connsiteY144" fmla="*/ 6324475 h 6580513"/>
              <a:gd name="connsiteX145" fmla="*/ 11115844 w 21876926"/>
              <a:gd name="connsiteY145" fmla="*/ 6262903 h 6580513"/>
              <a:gd name="connsiteX146" fmla="*/ 14855747 w 21876926"/>
              <a:gd name="connsiteY146" fmla="*/ 6262294 h 6580513"/>
              <a:gd name="connsiteX147" fmla="*/ 14844599 w 21876926"/>
              <a:gd name="connsiteY147" fmla="*/ 6262903 h 6580513"/>
              <a:gd name="connsiteX148" fmla="*/ 14846625 w 21876926"/>
              <a:gd name="connsiteY148" fmla="*/ 6272048 h 6580513"/>
              <a:gd name="connsiteX149" fmla="*/ 14842571 w 21876926"/>
              <a:gd name="connsiteY149" fmla="*/ 6267476 h 6580513"/>
              <a:gd name="connsiteX150" fmla="*/ 14834463 w 21876926"/>
              <a:gd name="connsiteY150" fmla="*/ 6287593 h 6580513"/>
              <a:gd name="connsiteX151" fmla="*/ 14890207 w 21876926"/>
              <a:gd name="connsiteY151" fmla="*/ 6299176 h 6580513"/>
              <a:gd name="connsiteX152" fmla="*/ 14872977 w 21876926"/>
              <a:gd name="connsiteY152" fmla="*/ 6318683 h 6580513"/>
              <a:gd name="connsiteX153" fmla="*/ 14966221 w 21876926"/>
              <a:gd name="connsiteY153" fmla="*/ 6296737 h 6580513"/>
              <a:gd name="connsiteX154" fmla="*/ 14855747 w 21876926"/>
              <a:gd name="connsiteY154" fmla="*/ 6262294 h 6580513"/>
              <a:gd name="connsiteX155" fmla="*/ 13625329 w 21876926"/>
              <a:gd name="connsiteY155" fmla="*/ 6242786 h 6580513"/>
              <a:gd name="connsiteX156" fmla="*/ 13621275 w 21876926"/>
              <a:gd name="connsiteY156" fmla="*/ 6319293 h 6580513"/>
              <a:gd name="connsiteX157" fmla="*/ 13476341 w 21876926"/>
              <a:gd name="connsiteY157" fmla="*/ 6379035 h 6580513"/>
              <a:gd name="connsiteX158" fmla="*/ 13460125 w 21876926"/>
              <a:gd name="connsiteY158" fmla="*/ 6306186 h 6580513"/>
              <a:gd name="connsiteX159" fmla="*/ 13490531 w 21876926"/>
              <a:gd name="connsiteY159" fmla="*/ 6328437 h 6580513"/>
              <a:gd name="connsiteX160" fmla="*/ 13625329 w 21876926"/>
              <a:gd name="connsiteY160" fmla="*/ 6242786 h 6580513"/>
              <a:gd name="connsiteX161" fmla="*/ 17174691 w 21876926"/>
              <a:gd name="connsiteY161" fmla="*/ 6237604 h 6580513"/>
              <a:gd name="connsiteX162" fmla="*/ 17022659 w 21876926"/>
              <a:gd name="connsiteY162" fmla="*/ 6272048 h 6580513"/>
              <a:gd name="connsiteX163" fmla="*/ 17105771 w 21876926"/>
              <a:gd name="connsiteY163" fmla="*/ 6308320 h 6580513"/>
              <a:gd name="connsiteX164" fmla="*/ 17109823 w 21876926"/>
              <a:gd name="connsiteY164" fmla="*/ 6360137 h 6580513"/>
              <a:gd name="connsiteX165" fmla="*/ 17234487 w 21876926"/>
              <a:gd name="connsiteY165" fmla="*/ 6317464 h 6580513"/>
              <a:gd name="connsiteX166" fmla="*/ 17231447 w 21876926"/>
              <a:gd name="connsiteY166" fmla="*/ 6275401 h 6580513"/>
              <a:gd name="connsiteX167" fmla="*/ 17207123 w 21876926"/>
              <a:gd name="connsiteY167" fmla="*/ 6265037 h 6580513"/>
              <a:gd name="connsiteX168" fmla="*/ 17188879 w 21876926"/>
              <a:gd name="connsiteY168" fmla="*/ 6242786 h 6580513"/>
              <a:gd name="connsiteX169" fmla="*/ 17174691 w 21876926"/>
              <a:gd name="connsiteY169" fmla="*/ 6237604 h 6580513"/>
              <a:gd name="connsiteX170" fmla="*/ 14478715 w 21876926"/>
              <a:gd name="connsiteY170" fmla="*/ 6230594 h 6580513"/>
              <a:gd name="connsiteX171" fmla="*/ 14473649 w 21876926"/>
              <a:gd name="connsiteY171" fmla="*/ 6241567 h 6580513"/>
              <a:gd name="connsiteX172" fmla="*/ 14485811 w 21876926"/>
              <a:gd name="connsiteY172" fmla="*/ 6240652 h 6580513"/>
              <a:gd name="connsiteX173" fmla="*/ 14478715 w 21876926"/>
              <a:gd name="connsiteY173" fmla="*/ 6230594 h 6580513"/>
              <a:gd name="connsiteX174" fmla="*/ 14801017 w 21876926"/>
              <a:gd name="connsiteY174" fmla="*/ 6214134 h 6580513"/>
              <a:gd name="connsiteX175" fmla="*/ 14811151 w 21876926"/>
              <a:gd name="connsiteY175" fmla="*/ 6216268 h 6580513"/>
              <a:gd name="connsiteX176" fmla="*/ 14813179 w 21876926"/>
              <a:gd name="connsiteY176" fmla="*/ 6215049 h 6580513"/>
              <a:gd name="connsiteX177" fmla="*/ 14801017 w 21876926"/>
              <a:gd name="connsiteY177" fmla="*/ 6214134 h 6580513"/>
              <a:gd name="connsiteX178" fmla="*/ 11977339 w 21876926"/>
              <a:gd name="connsiteY178" fmla="*/ 6208343 h 6580513"/>
              <a:gd name="connsiteX179" fmla="*/ 11936799 w 21876926"/>
              <a:gd name="connsiteY179" fmla="*/ 6208952 h 6580513"/>
              <a:gd name="connsiteX180" fmla="*/ 11880041 w 21876926"/>
              <a:gd name="connsiteY180" fmla="*/ 6253759 h 6580513"/>
              <a:gd name="connsiteX181" fmla="*/ 12012813 w 21876926"/>
              <a:gd name="connsiteY181" fmla="*/ 6216268 h 6580513"/>
              <a:gd name="connsiteX182" fmla="*/ 11977339 w 21876926"/>
              <a:gd name="connsiteY182" fmla="*/ 6208343 h 6580513"/>
              <a:gd name="connsiteX183" fmla="*/ 14775679 w 21876926"/>
              <a:gd name="connsiteY183" fmla="*/ 6194626 h 6580513"/>
              <a:gd name="connsiteX184" fmla="*/ 14787841 w 21876926"/>
              <a:gd name="connsiteY184" fmla="*/ 6231203 h 6580513"/>
              <a:gd name="connsiteX185" fmla="*/ 14785815 w 21876926"/>
              <a:gd name="connsiteY185" fmla="*/ 6205904 h 6580513"/>
              <a:gd name="connsiteX186" fmla="*/ 14775679 w 21876926"/>
              <a:gd name="connsiteY186" fmla="*/ 6194626 h 6580513"/>
              <a:gd name="connsiteX187" fmla="*/ 11216183 w 21876926"/>
              <a:gd name="connsiteY187" fmla="*/ 6183349 h 6580513"/>
              <a:gd name="connsiteX188" fmla="*/ 11185778 w 21876926"/>
              <a:gd name="connsiteY188" fmla="*/ 6257112 h 6580513"/>
              <a:gd name="connsiteX189" fmla="*/ 11216183 w 21876926"/>
              <a:gd name="connsiteY189" fmla="*/ 6183349 h 6580513"/>
              <a:gd name="connsiteX190" fmla="*/ 13400327 w 21876926"/>
              <a:gd name="connsiteY190" fmla="*/ 6165670 h 6580513"/>
              <a:gd name="connsiteX191" fmla="*/ 13403367 w 21876926"/>
              <a:gd name="connsiteY191" fmla="*/ 6169023 h 6580513"/>
              <a:gd name="connsiteX192" fmla="*/ 13404381 w 21876926"/>
              <a:gd name="connsiteY192" fmla="*/ 6167803 h 6580513"/>
              <a:gd name="connsiteX193" fmla="*/ 13400327 w 21876926"/>
              <a:gd name="connsiteY193" fmla="*/ 6165670 h 6580513"/>
              <a:gd name="connsiteX194" fmla="*/ 11365171 w 21876926"/>
              <a:gd name="connsiteY194" fmla="*/ 6142504 h 6580513"/>
              <a:gd name="connsiteX195" fmla="*/ 11312467 w 21876926"/>
              <a:gd name="connsiteY195" fmla="*/ 6172985 h 6580513"/>
              <a:gd name="connsiteX196" fmla="*/ 11335779 w 21876926"/>
              <a:gd name="connsiteY196" fmla="*/ 6145552 h 6580513"/>
              <a:gd name="connsiteX197" fmla="*/ 11327671 w 21876926"/>
              <a:gd name="connsiteY197" fmla="*/ 6154697 h 6580513"/>
              <a:gd name="connsiteX198" fmla="*/ 11365171 w 21876926"/>
              <a:gd name="connsiteY198" fmla="*/ 6142504 h 6580513"/>
              <a:gd name="connsiteX199" fmla="*/ 11094560 w 21876926"/>
              <a:gd name="connsiteY199" fmla="*/ 6107451 h 6580513"/>
              <a:gd name="connsiteX200" fmla="*/ 11063141 w 21876926"/>
              <a:gd name="connsiteY200" fmla="*/ 6222059 h 6580513"/>
              <a:gd name="connsiteX201" fmla="*/ 11091520 w 21876926"/>
              <a:gd name="connsiteY201" fmla="*/ 6230594 h 6580513"/>
              <a:gd name="connsiteX202" fmla="*/ 11098615 w 21876926"/>
              <a:gd name="connsiteY202" fmla="*/ 6209867 h 6580513"/>
              <a:gd name="connsiteX203" fmla="*/ 11161453 w 21876926"/>
              <a:gd name="connsiteY203" fmla="*/ 6198589 h 6580513"/>
              <a:gd name="connsiteX204" fmla="*/ 11094560 w 21876926"/>
              <a:gd name="connsiteY204" fmla="*/ 6107451 h 6580513"/>
              <a:gd name="connsiteX205" fmla="*/ 11371251 w 21876926"/>
              <a:gd name="connsiteY205" fmla="*/ 6101355 h 6580513"/>
              <a:gd name="connsiteX206" fmla="*/ 11272941 w 21876926"/>
              <a:gd name="connsiteY206" fmla="*/ 6136408 h 6580513"/>
              <a:gd name="connsiteX207" fmla="*/ 11241521 w 21876926"/>
              <a:gd name="connsiteY207" fmla="*/ 6242786 h 6580513"/>
              <a:gd name="connsiteX208" fmla="*/ 11269900 w 21876926"/>
              <a:gd name="connsiteY208" fmla="*/ 6260160 h 6580513"/>
              <a:gd name="connsiteX209" fmla="*/ 11458415 w 21876926"/>
              <a:gd name="connsiteY209" fmla="*/ 6172071 h 6580513"/>
              <a:gd name="connsiteX210" fmla="*/ 11384427 w 21876926"/>
              <a:gd name="connsiteY210" fmla="*/ 6142504 h 6580513"/>
              <a:gd name="connsiteX211" fmla="*/ 11425983 w 21876926"/>
              <a:gd name="connsiteY211" fmla="*/ 6112633 h 6580513"/>
              <a:gd name="connsiteX212" fmla="*/ 11371251 w 21876926"/>
              <a:gd name="connsiteY212" fmla="*/ 6101355 h 6580513"/>
              <a:gd name="connsiteX213" fmla="*/ 10815841 w 21876926"/>
              <a:gd name="connsiteY213" fmla="*/ 6097393 h 6580513"/>
              <a:gd name="connsiteX214" fmla="*/ 10852328 w 21876926"/>
              <a:gd name="connsiteY214" fmla="*/ 6111719 h 6580513"/>
              <a:gd name="connsiteX215" fmla="*/ 10846247 w 21876926"/>
              <a:gd name="connsiteY215" fmla="*/ 6137323 h 6580513"/>
              <a:gd name="connsiteX216" fmla="*/ 10855369 w 21876926"/>
              <a:gd name="connsiteY216" fmla="*/ 6132141 h 6580513"/>
              <a:gd name="connsiteX217" fmla="*/ 10880707 w 21876926"/>
              <a:gd name="connsiteY217" fmla="*/ 6139151 h 6580513"/>
              <a:gd name="connsiteX218" fmla="*/ 10837125 w 21876926"/>
              <a:gd name="connsiteY218" fmla="*/ 6155916 h 6580513"/>
              <a:gd name="connsiteX219" fmla="*/ 10838139 w 21876926"/>
              <a:gd name="connsiteY219" fmla="*/ 6151039 h 6580513"/>
              <a:gd name="connsiteX220" fmla="*/ 10815841 w 21876926"/>
              <a:gd name="connsiteY220" fmla="*/ 6097393 h 6580513"/>
              <a:gd name="connsiteX221" fmla="*/ 14609461 w 21876926"/>
              <a:gd name="connsiteY221" fmla="*/ 6078800 h 6580513"/>
              <a:gd name="connsiteX222" fmla="*/ 14590203 w 21876926"/>
              <a:gd name="connsiteY222" fmla="*/ 6100136 h 6580513"/>
              <a:gd name="connsiteX223" fmla="*/ 14609461 w 21876926"/>
              <a:gd name="connsiteY223" fmla="*/ 6089163 h 6580513"/>
              <a:gd name="connsiteX224" fmla="*/ 14609461 w 21876926"/>
              <a:gd name="connsiteY224" fmla="*/ 6078800 h 6580513"/>
              <a:gd name="connsiteX225" fmla="*/ 14779733 w 21876926"/>
              <a:gd name="connsiteY225" fmla="*/ 6069655 h 6580513"/>
              <a:gd name="connsiteX226" fmla="*/ 14732097 w 21876926"/>
              <a:gd name="connsiteY226" fmla="*/ 6104708 h 6580513"/>
              <a:gd name="connsiteX227" fmla="*/ 14695611 w 21876926"/>
              <a:gd name="connsiteY227" fmla="*/ 6076971 h 6580513"/>
              <a:gd name="connsiteX228" fmla="*/ 14680407 w 21876926"/>
              <a:gd name="connsiteY228" fmla="*/ 6092211 h 6580513"/>
              <a:gd name="connsiteX229" fmla="*/ 14802031 w 21876926"/>
              <a:gd name="connsiteY229" fmla="*/ 6085200 h 6580513"/>
              <a:gd name="connsiteX230" fmla="*/ 14779733 w 21876926"/>
              <a:gd name="connsiteY230" fmla="*/ 6069655 h 6580513"/>
              <a:gd name="connsiteX231" fmla="*/ 9762790 w 21876926"/>
              <a:gd name="connsiteY231" fmla="*/ 6060511 h 6580513"/>
              <a:gd name="connsiteX232" fmla="*/ 9800291 w 21876926"/>
              <a:gd name="connsiteY232" fmla="*/ 6066607 h 6580513"/>
              <a:gd name="connsiteX233" fmla="*/ 9810426 w 21876926"/>
              <a:gd name="connsiteY233" fmla="*/ 6103489 h 6580513"/>
              <a:gd name="connsiteX234" fmla="*/ 9767858 w 21876926"/>
              <a:gd name="connsiteY234" fmla="*/ 6151344 h 6580513"/>
              <a:gd name="connsiteX235" fmla="*/ 9738466 w 21876926"/>
              <a:gd name="connsiteY235" fmla="*/ 6117815 h 6580513"/>
              <a:gd name="connsiteX236" fmla="*/ 9734412 w 21876926"/>
              <a:gd name="connsiteY236" fmla="*/ 6063254 h 6580513"/>
              <a:gd name="connsiteX237" fmla="*/ 9762790 w 21876926"/>
              <a:gd name="connsiteY237" fmla="*/ 6060511 h 6580513"/>
              <a:gd name="connsiteX238" fmla="*/ 11165507 w 21876926"/>
              <a:gd name="connsiteY238" fmla="*/ 6056244 h 6580513"/>
              <a:gd name="connsiteX239" fmla="*/ 11154358 w 21876926"/>
              <a:gd name="connsiteY239" fmla="*/ 6057463 h 6580513"/>
              <a:gd name="connsiteX240" fmla="*/ 11158412 w 21876926"/>
              <a:gd name="connsiteY240" fmla="*/ 6092211 h 6580513"/>
              <a:gd name="connsiteX241" fmla="*/ 11181723 w 21876926"/>
              <a:gd name="connsiteY241" fmla="*/ 6071789 h 6580513"/>
              <a:gd name="connsiteX242" fmla="*/ 11165507 w 21876926"/>
              <a:gd name="connsiteY242" fmla="*/ 6056244 h 6580513"/>
              <a:gd name="connsiteX243" fmla="*/ 19142951 w 21876926"/>
              <a:gd name="connsiteY243" fmla="*/ 5973031 h 6580513"/>
              <a:gd name="connsiteX244" fmla="*/ 19160183 w 21876926"/>
              <a:gd name="connsiteY244" fmla="*/ 5973641 h 6580513"/>
              <a:gd name="connsiteX245" fmla="*/ 19276739 w 21876926"/>
              <a:gd name="connsiteY245" fmla="*/ 5990710 h 6580513"/>
              <a:gd name="connsiteX246" fmla="*/ 19125723 w 21876926"/>
              <a:gd name="connsiteY246" fmla="*/ 5978518 h 6580513"/>
              <a:gd name="connsiteX247" fmla="*/ 19142951 w 21876926"/>
              <a:gd name="connsiteY247" fmla="*/ 5973031 h 6580513"/>
              <a:gd name="connsiteX248" fmla="*/ 8859741 w 21876926"/>
              <a:gd name="connsiteY248" fmla="*/ 5956876 h 6580513"/>
              <a:gd name="connsiteX249" fmla="*/ 8818186 w 21876926"/>
              <a:gd name="connsiteY249" fmla="*/ 5972422 h 6580513"/>
              <a:gd name="connsiteX250" fmla="*/ 8906363 w 21876926"/>
              <a:gd name="connsiteY250" fmla="*/ 5962058 h 6580513"/>
              <a:gd name="connsiteX251" fmla="*/ 8859741 w 21876926"/>
              <a:gd name="connsiteY251" fmla="*/ 5956876 h 6580513"/>
              <a:gd name="connsiteX252" fmla="*/ 20428099 w 21876926"/>
              <a:gd name="connsiteY252" fmla="*/ 5931577 h 6580513"/>
              <a:gd name="connsiteX253" fmla="*/ 20487899 w 21876926"/>
              <a:gd name="connsiteY253" fmla="*/ 5964192 h 6580513"/>
              <a:gd name="connsiteX254" fmla="*/ 20357155 w 21876926"/>
              <a:gd name="connsiteY254" fmla="*/ 5944684 h 6580513"/>
              <a:gd name="connsiteX255" fmla="*/ 20428099 w 21876926"/>
              <a:gd name="connsiteY255" fmla="*/ 5931577 h 6580513"/>
              <a:gd name="connsiteX256" fmla="*/ 9284407 w 21876926"/>
              <a:gd name="connsiteY256" fmla="*/ 5916032 h 6580513"/>
              <a:gd name="connsiteX257" fmla="*/ 9205352 w 21876926"/>
              <a:gd name="connsiteY257" fmla="*/ 5955048 h 6580513"/>
              <a:gd name="connsiteX258" fmla="*/ 9294542 w 21876926"/>
              <a:gd name="connsiteY258" fmla="*/ 5956876 h 6580513"/>
              <a:gd name="connsiteX259" fmla="*/ 9284407 w 21876926"/>
              <a:gd name="connsiteY259" fmla="*/ 5916032 h 6580513"/>
              <a:gd name="connsiteX260" fmla="*/ 9224609 w 21876926"/>
              <a:gd name="connsiteY260" fmla="*/ 5859033 h 6580513"/>
              <a:gd name="connsiteX261" fmla="*/ 9163798 w 21876926"/>
              <a:gd name="connsiteY261" fmla="*/ 5862996 h 6580513"/>
              <a:gd name="connsiteX262" fmla="*/ 9224609 w 21876926"/>
              <a:gd name="connsiteY262" fmla="*/ 5859033 h 6580513"/>
              <a:gd name="connsiteX263" fmla="*/ 19453091 w 21876926"/>
              <a:gd name="connsiteY263" fmla="*/ 5810873 h 6580513"/>
              <a:gd name="connsiteX264" fmla="*/ 19492619 w 21876926"/>
              <a:gd name="connsiteY264" fmla="*/ 5826114 h 6580513"/>
              <a:gd name="connsiteX265" fmla="*/ 19453091 w 21876926"/>
              <a:gd name="connsiteY265" fmla="*/ 5810873 h 6580513"/>
              <a:gd name="connsiteX266" fmla="*/ 19294983 w 21876926"/>
              <a:gd name="connsiteY266" fmla="*/ 5794414 h 6580513"/>
              <a:gd name="connsiteX267" fmla="*/ 19345659 w 21876926"/>
              <a:gd name="connsiteY267" fmla="*/ 5797462 h 6580513"/>
              <a:gd name="connsiteX268" fmla="*/ 19294983 w 21876926"/>
              <a:gd name="connsiteY268" fmla="*/ 5794414 h 6580513"/>
              <a:gd name="connsiteX269" fmla="*/ 10901991 w 21876926"/>
              <a:gd name="connsiteY269" fmla="*/ 5792280 h 6580513"/>
              <a:gd name="connsiteX270" fmla="*/ 10912126 w 21876926"/>
              <a:gd name="connsiteY270" fmla="*/ 5807825 h 6580513"/>
              <a:gd name="connsiteX271" fmla="*/ 10935437 w 21876926"/>
              <a:gd name="connsiteY271" fmla="*/ 5807825 h 6580513"/>
              <a:gd name="connsiteX272" fmla="*/ 10901991 w 21876926"/>
              <a:gd name="connsiteY272" fmla="*/ 5792280 h 6580513"/>
              <a:gd name="connsiteX273" fmla="*/ 9693871 w 21876926"/>
              <a:gd name="connsiteY273" fmla="*/ 5781307 h 6580513"/>
              <a:gd name="connsiteX274" fmla="*/ 9627992 w 21876926"/>
              <a:gd name="connsiteY274" fmla="*/ 5797462 h 6580513"/>
              <a:gd name="connsiteX275" fmla="*/ 9769885 w 21876926"/>
              <a:gd name="connsiteY275" fmla="*/ 5783136 h 6580513"/>
              <a:gd name="connsiteX276" fmla="*/ 9693871 w 21876926"/>
              <a:gd name="connsiteY276" fmla="*/ 5781307 h 6580513"/>
              <a:gd name="connsiteX277" fmla="*/ 4478277 w 21876926"/>
              <a:gd name="connsiteY277" fmla="*/ 5758446 h 6580513"/>
              <a:gd name="connsiteX278" fmla="*/ 4464088 w 21876926"/>
              <a:gd name="connsiteY278" fmla="*/ 5763628 h 6580513"/>
              <a:gd name="connsiteX279" fmla="*/ 4466115 w 21876926"/>
              <a:gd name="connsiteY279" fmla="*/ 5769724 h 6580513"/>
              <a:gd name="connsiteX280" fmla="*/ 4482331 w 21876926"/>
              <a:gd name="connsiteY280" fmla="*/ 5765762 h 6580513"/>
              <a:gd name="connsiteX281" fmla="*/ 4478277 w 21876926"/>
              <a:gd name="connsiteY281" fmla="*/ 5758446 h 6580513"/>
              <a:gd name="connsiteX282" fmla="*/ 4524899 w 21876926"/>
              <a:gd name="connsiteY282" fmla="*/ 5756618 h 6580513"/>
              <a:gd name="connsiteX283" fmla="*/ 4525913 w 21876926"/>
              <a:gd name="connsiteY283" fmla="*/ 5761799 h 6580513"/>
              <a:gd name="connsiteX284" fmla="*/ 4527940 w 21876926"/>
              <a:gd name="connsiteY284" fmla="*/ 5761799 h 6580513"/>
              <a:gd name="connsiteX285" fmla="*/ 4524899 w 21876926"/>
              <a:gd name="connsiteY285" fmla="*/ 5756618 h 6580513"/>
              <a:gd name="connsiteX286" fmla="*/ 11084425 w 21876926"/>
              <a:gd name="connsiteY286" fmla="*/ 5754484 h 6580513"/>
              <a:gd name="connsiteX287" fmla="*/ 11049965 w 21876926"/>
              <a:gd name="connsiteY287" fmla="*/ 5784355 h 6580513"/>
              <a:gd name="connsiteX288" fmla="*/ 11087466 w 21876926"/>
              <a:gd name="connsiteY288" fmla="*/ 5816970 h 6580513"/>
              <a:gd name="connsiteX289" fmla="*/ 11084425 w 21876926"/>
              <a:gd name="connsiteY289" fmla="*/ 5754484 h 6580513"/>
              <a:gd name="connsiteX290" fmla="*/ 10357729 w 21876926"/>
              <a:gd name="connsiteY290" fmla="*/ 5749302 h 6580513"/>
              <a:gd name="connsiteX291" fmla="*/ 10313134 w 21876926"/>
              <a:gd name="connsiteY291" fmla="*/ 5776125 h 6580513"/>
              <a:gd name="connsiteX292" fmla="*/ 10357729 w 21876926"/>
              <a:gd name="connsiteY292" fmla="*/ 5749302 h 6580513"/>
              <a:gd name="connsiteX293" fmla="*/ 8902309 w 21876926"/>
              <a:gd name="connsiteY293" fmla="*/ 5747473 h 6580513"/>
              <a:gd name="connsiteX294" fmla="*/ 8872916 w 21876926"/>
              <a:gd name="connsiteY294" fmla="*/ 5772163 h 6580513"/>
              <a:gd name="connsiteX295" fmla="*/ 8927647 w 21876926"/>
              <a:gd name="connsiteY295" fmla="*/ 5776735 h 6580513"/>
              <a:gd name="connsiteX296" fmla="*/ 8902309 w 21876926"/>
              <a:gd name="connsiteY296" fmla="*/ 5747473 h 6580513"/>
              <a:gd name="connsiteX297" fmla="*/ 4764091 w 21876926"/>
              <a:gd name="connsiteY297" fmla="*/ 5747473 h 6580513"/>
              <a:gd name="connsiteX298" fmla="*/ 4719496 w 21876926"/>
              <a:gd name="connsiteY298" fmla="*/ 5766981 h 6580513"/>
              <a:gd name="connsiteX299" fmla="*/ 4705307 w 21876926"/>
              <a:gd name="connsiteY299" fmla="*/ 5800510 h 6580513"/>
              <a:gd name="connsiteX300" fmla="*/ 4800578 w 21876926"/>
              <a:gd name="connsiteY300" fmla="*/ 5769724 h 6580513"/>
              <a:gd name="connsiteX301" fmla="*/ 4764091 w 21876926"/>
              <a:gd name="connsiteY301" fmla="*/ 5747473 h 6580513"/>
              <a:gd name="connsiteX302" fmla="*/ 7855339 w 21876926"/>
              <a:gd name="connsiteY302" fmla="*/ 5675539 h 6580513"/>
              <a:gd name="connsiteX303" fmla="*/ 7742837 w 21876926"/>
              <a:gd name="connsiteY303" fmla="*/ 5717602 h 6580513"/>
              <a:gd name="connsiteX304" fmla="*/ 7855339 w 21876926"/>
              <a:gd name="connsiteY304" fmla="*/ 5675539 h 6580513"/>
              <a:gd name="connsiteX305" fmla="*/ 18399027 w 21876926"/>
              <a:gd name="connsiteY305" fmla="*/ 5661213 h 6580513"/>
              <a:gd name="connsiteX306" fmla="*/ 18306795 w 21876926"/>
              <a:gd name="connsiteY306" fmla="*/ 5680720 h 6580513"/>
              <a:gd name="connsiteX307" fmla="*/ 18415243 w 21876926"/>
              <a:gd name="connsiteY307" fmla="*/ 5678892 h 6580513"/>
              <a:gd name="connsiteX308" fmla="*/ 18399027 w 21876926"/>
              <a:gd name="connsiteY308" fmla="*/ 5661213 h 6580513"/>
              <a:gd name="connsiteX309" fmla="*/ 17902399 w 21876926"/>
              <a:gd name="connsiteY309" fmla="*/ 5595069 h 6580513"/>
              <a:gd name="connsiteX310" fmla="*/ 17832467 w 21876926"/>
              <a:gd name="connsiteY310" fmla="*/ 5599032 h 6580513"/>
              <a:gd name="connsiteX311" fmla="*/ 17792939 w 21876926"/>
              <a:gd name="connsiteY311" fmla="*/ 5617320 h 6580513"/>
              <a:gd name="connsiteX312" fmla="*/ 17894291 w 21876926"/>
              <a:gd name="connsiteY312" fmla="*/ 5716383 h 6580513"/>
              <a:gd name="connsiteX313" fmla="*/ 17907467 w 21876926"/>
              <a:gd name="connsiteY313" fmla="*/ 5689255 h 6580513"/>
              <a:gd name="connsiteX314" fmla="*/ 17907467 w 21876926"/>
              <a:gd name="connsiteY314" fmla="*/ 5688036 h 6580513"/>
              <a:gd name="connsiteX315" fmla="*/ 17902399 w 21876926"/>
              <a:gd name="connsiteY315" fmla="*/ 5595069 h 6580513"/>
              <a:gd name="connsiteX316" fmla="*/ 20167623 w 21876926"/>
              <a:gd name="connsiteY316" fmla="*/ 5536851 h 6580513"/>
              <a:gd name="connsiteX317" fmla="*/ 20171679 w 21876926"/>
              <a:gd name="connsiteY317" fmla="*/ 5590802 h 6580513"/>
              <a:gd name="connsiteX318" fmla="*/ 20063231 w 21876926"/>
              <a:gd name="connsiteY318" fmla="*/ 5593850 h 6580513"/>
              <a:gd name="connsiteX319" fmla="*/ 20114923 w 21876926"/>
              <a:gd name="connsiteY319" fmla="*/ 5551787 h 6580513"/>
              <a:gd name="connsiteX320" fmla="*/ 20131139 w 21876926"/>
              <a:gd name="connsiteY320" fmla="*/ 5587449 h 6580513"/>
              <a:gd name="connsiteX321" fmla="*/ 20134179 w 21876926"/>
              <a:gd name="connsiteY321" fmla="*/ 5542642 h 6580513"/>
              <a:gd name="connsiteX322" fmla="*/ 2586028 w 21876926"/>
              <a:gd name="connsiteY322" fmla="*/ 5529841 h 6580513"/>
              <a:gd name="connsiteX323" fmla="*/ 2568799 w 21876926"/>
              <a:gd name="connsiteY323" fmla="*/ 5531669 h 6580513"/>
              <a:gd name="connsiteX324" fmla="*/ 2553596 w 21876926"/>
              <a:gd name="connsiteY324" fmla="*/ 5578305 h 6580513"/>
              <a:gd name="connsiteX325" fmla="*/ 2615421 w 21876926"/>
              <a:gd name="connsiteY325" fmla="*/ 5570380 h 6580513"/>
              <a:gd name="connsiteX326" fmla="*/ 2605285 w 21876926"/>
              <a:gd name="connsiteY326" fmla="*/ 5547824 h 6580513"/>
              <a:gd name="connsiteX327" fmla="*/ 2631637 w 21876926"/>
              <a:gd name="connsiteY327" fmla="*/ 5535632 h 6580513"/>
              <a:gd name="connsiteX328" fmla="*/ 2586028 w 21876926"/>
              <a:gd name="connsiteY328" fmla="*/ 5529841 h 6580513"/>
              <a:gd name="connsiteX329" fmla="*/ 1940414 w 21876926"/>
              <a:gd name="connsiteY329" fmla="*/ 5247893 h 6580513"/>
              <a:gd name="connsiteX330" fmla="*/ 1970820 w 21876926"/>
              <a:gd name="connsiteY330" fmla="*/ 5247893 h 6580513"/>
              <a:gd name="connsiteX331" fmla="*/ 1959671 w 21876926"/>
              <a:gd name="connsiteY331" fmla="*/ 5282641 h 6580513"/>
              <a:gd name="connsiteX332" fmla="*/ 1920144 w 21876926"/>
              <a:gd name="connsiteY332" fmla="*/ 5259171 h 6580513"/>
              <a:gd name="connsiteX333" fmla="*/ 1940414 w 21876926"/>
              <a:gd name="connsiteY333" fmla="*/ 5247893 h 6580513"/>
              <a:gd name="connsiteX334" fmla="*/ 1732641 w 21876926"/>
              <a:gd name="connsiteY334" fmla="*/ 5231434 h 6580513"/>
              <a:gd name="connsiteX335" fmla="*/ 1845143 w 21876926"/>
              <a:gd name="connsiteY335" fmla="*/ 5238749 h 6580513"/>
              <a:gd name="connsiteX336" fmla="*/ 1845143 w 21876926"/>
              <a:gd name="connsiteY336" fmla="*/ 5282641 h 6580513"/>
              <a:gd name="connsiteX337" fmla="*/ 1704263 w 21876926"/>
              <a:gd name="connsiteY337" fmla="*/ 5250027 h 6580513"/>
              <a:gd name="connsiteX338" fmla="*/ 1732641 w 21876926"/>
              <a:gd name="connsiteY338" fmla="*/ 5231434 h 6580513"/>
              <a:gd name="connsiteX339" fmla="*/ 1999199 w 21876926"/>
              <a:gd name="connsiteY339" fmla="*/ 5191809 h 6580513"/>
              <a:gd name="connsiteX340" fmla="*/ 2042780 w 21876926"/>
              <a:gd name="connsiteY340" fmla="*/ 5191809 h 6580513"/>
              <a:gd name="connsiteX341" fmla="*/ 2010347 w 21876926"/>
              <a:gd name="connsiteY341" fmla="*/ 5236615 h 6580513"/>
              <a:gd name="connsiteX342" fmla="*/ 1999199 w 21876926"/>
              <a:gd name="connsiteY342" fmla="*/ 5191809 h 6580513"/>
              <a:gd name="connsiteX343" fmla="*/ 1768115 w 21876926"/>
              <a:gd name="connsiteY343" fmla="*/ 5175044 h 6580513"/>
              <a:gd name="connsiteX344" fmla="*/ 1811697 w 21876926"/>
              <a:gd name="connsiteY344" fmla="*/ 5182360 h 6580513"/>
              <a:gd name="connsiteX345" fmla="*/ 1725547 w 21876926"/>
              <a:gd name="connsiteY345" fmla="*/ 5199734 h 6580513"/>
              <a:gd name="connsiteX346" fmla="*/ 1768115 w 21876926"/>
              <a:gd name="connsiteY346" fmla="*/ 5175044 h 6580513"/>
              <a:gd name="connsiteX347" fmla="*/ 766754 w 21876926"/>
              <a:gd name="connsiteY347" fmla="*/ 5171082 h 6580513"/>
              <a:gd name="connsiteX348" fmla="*/ 818443 w 21876926"/>
              <a:gd name="connsiteY348" fmla="*/ 5180226 h 6580513"/>
              <a:gd name="connsiteX349" fmla="*/ 731280 w 21876926"/>
              <a:gd name="connsiteY349" fmla="*/ 5196686 h 6580513"/>
              <a:gd name="connsiteX350" fmla="*/ 766754 w 21876926"/>
              <a:gd name="connsiteY350" fmla="*/ 5171082 h 6580513"/>
              <a:gd name="connsiteX351" fmla="*/ 2962046 w 21876926"/>
              <a:gd name="connsiteY351" fmla="*/ 5144563 h 6580513"/>
              <a:gd name="connsiteX352" fmla="*/ 2901235 w 21876926"/>
              <a:gd name="connsiteY352" fmla="*/ 5171082 h 6580513"/>
              <a:gd name="connsiteX353" fmla="*/ 2915424 w 21876926"/>
              <a:gd name="connsiteY353" fmla="*/ 5193942 h 6580513"/>
              <a:gd name="connsiteX354" fmla="*/ 2962046 w 21876926"/>
              <a:gd name="connsiteY354" fmla="*/ 5144563 h 6580513"/>
              <a:gd name="connsiteX355" fmla="*/ 1760007 w 21876926"/>
              <a:gd name="connsiteY355" fmla="*/ 5007400 h 6580513"/>
              <a:gd name="connsiteX356" fmla="*/ 1793453 w 21876926"/>
              <a:gd name="connsiteY356" fmla="*/ 5011667 h 6580513"/>
              <a:gd name="connsiteX357" fmla="*/ 1776223 w 21876926"/>
              <a:gd name="connsiteY357" fmla="*/ 5082383 h 6580513"/>
              <a:gd name="connsiteX358" fmla="*/ 2244471 w 21876926"/>
              <a:gd name="connsiteY358" fmla="*/ 5138162 h 6580513"/>
              <a:gd name="connsiteX359" fmla="*/ 1978928 w 21876926"/>
              <a:gd name="connsiteY359" fmla="*/ 5152793 h 6580513"/>
              <a:gd name="connsiteX360" fmla="*/ 1950549 w 21876926"/>
              <a:gd name="connsiteY360" fmla="*/ 5149745 h 6580513"/>
              <a:gd name="connsiteX361" fmla="*/ 1660682 w 21876926"/>
              <a:gd name="connsiteY361" fmla="*/ 5088174 h 6580513"/>
              <a:gd name="connsiteX362" fmla="*/ 1738723 w 21876926"/>
              <a:gd name="connsiteY362" fmla="*/ 5082383 h 6580513"/>
              <a:gd name="connsiteX363" fmla="*/ 1754939 w 21876926"/>
              <a:gd name="connsiteY363" fmla="*/ 5045501 h 6580513"/>
              <a:gd name="connsiteX364" fmla="*/ 1681966 w 21876926"/>
              <a:gd name="connsiteY364" fmla="*/ 5033918 h 6580513"/>
              <a:gd name="connsiteX365" fmla="*/ 1733655 w 21876926"/>
              <a:gd name="connsiteY365" fmla="*/ 5010448 h 6580513"/>
              <a:gd name="connsiteX366" fmla="*/ 1760007 w 21876926"/>
              <a:gd name="connsiteY366" fmla="*/ 5007400 h 6580513"/>
              <a:gd name="connsiteX367" fmla="*/ 3083669 w 21876926"/>
              <a:gd name="connsiteY367" fmla="*/ 4958326 h 6580513"/>
              <a:gd name="connsiteX368" fmla="*/ 3073533 w 21876926"/>
              <a:gd name="connsiteY368" fmla="*/ 4961374 h 6580513"/>
              <a:gd name="connsiteX369" fmla="*/ 3074547 w 21876926"/>
              <a:gd name="connsiteY369" fmla="*/ 4964422 h 6580513"/>
              <a:gd name="connsiteX370" fmla="*/ 3086709 w 21876926"/>
              <a:gd name="connsiteY370" fmla="*/ 4962288 h 6580513"/>
              <a:gd name="connsiteX371" fmla="*/ 3083669 w 21876926"/>
              <a:gd name="connsiteY371" fmla="*/ 4958326 h 6580513"/>
              <a:gd name="connsiteX372" fmla="*/ 3143467 w 21876926"/>
              <a:gd name="connsiteY372" fmla="*/ 4946133 h 6580513"/>
              <a:gd name="connsiteX373" fmla="*/ 3113061 w 21876926"/>
              <a:gd name="connsiteY373" fmla="*/ 4952230 h 6580513"/>
              <a:gd name="connsiteX374" fmla="*/ 3110020 w 21876926"/>
              <a:gd name="connsiteY374" fmla="*/ 4957411 h 6580513"/>
              <a:gd name="connsiteX375" fmla="*/ 3142453 w 21876926"/>
              <a:gd name="connsiteY375" fmla="*/ 4948267 h 6580513"/>
              <a:gd name="connsiteX376" fmla="*/ 3143467 w 21876926"/>
              <a:gd name="connsiteY376" fmla="*/ 4946133 h 6580513"/>
              <a:gd name="connsiteX377" fmla="*/ 2976235 w 21876926"/>
              <a:gd name="connsiteY377" fmla="*/ 4946133 h 6580513"/>
              <a:gd name="connsiteX378" fmla="*/ 2947857 w 21876926"/>
              <a:gd name="connsiteY378" fmla="*/ 5002523 h 6580513"/>
              <a:gd name="connsiteX379" fmla="*/ 2987384 w 21876926"/>
              <a:gd name="connsiteY379" fmla="*/ 5022031 h 6580513"/>
              <a:gd name="connsiteX380" fmla="*/ 3005627 w 21876926"/>
              <a:gd name="connsiteY380" fmla="*/ 5013496 h 6580513"/>
              <a:gd name="connsiteX381" fmla="*/ 3006641 w 21876926"/>
              <a:gd name="connsiteY381" fmla="*/ 5002523 h 6580513"/>
              <a:gd name="connsiteX382" fmla="*/ 3015763 w 21876926"/>
              <a:gd name="connsiteY382" fmla="*/ 5005266 h 6580513"/>
              <a:gd name="connsiteX383" fmla="*/ 3017790 w 21876926"/>
              <a:gd name="connsiteY383" fmla="*/ 4980577 h 6580513"/>
              <a:gd name="connsiteX384" fmla="*/ 3006641 w 21876926"/>
              <a:gd name="connsiteY384" fmla="*/ 4978748 h 6580513"/>
              <a:gd name="connsiteX385" fmla="*/ 2976235 w 21876926"/>
              <a:gd name="connsiteY385" fmla="*/ 4946133 h 6580513"/>
              <a:gd name="connsiteX386" fmla="*/ 3167791 w 21876926"/>
              <a:gd name="connsiteY386" fmla="*/ 4931808 h 6580513"/>
              <a:gd name="connsiteX387" fmla="*/ 3160697 w 21876926"/>
              <a:gd name="connsiteY387" fmla="*/ 4937904 h 6580513"/>
              <a:gd name="connsiteX388" fmla="*/ 3167791 w 21876926"/>
              <a:gd name="connsiteY388" fmla="*/ 4934551 h 6580513"/>
              <a:gd name="connsiteX389" fmla="*/ 3167791 w 21876926"/>
              <a:gd name="connsiteY389" fmla="*/ 4931808 h 6580513"/>
              <a:gd name="connsiteX390" fmla="*/ 3148534 w 21876926"/>
              <a:gd name="connsiteY390" fmla="*/ 4926321 h 6580513"/>
              <a:gd name="connsiteX391" fmla="*/ 3133331 w 21876926"/>
              <a:gd name="connsiteY391" fmla="*/ 4934551 h 6580513"/>
              <a:gd name="connsiteX392" fmla="*/ 3164751 w 21876926"/>
              <a:gd name="connsiteY392" fmla="*/ 4928759 h 6580513"/>
              <a:gd name="connsiteX393" fmla="*/ 3148534 w 21876926"/>
              <a:gd name="connsiteY393" fmla="*/ 4926321 h 6580513"/>
              <a:gd name="connsiteX394" fmla="*/ 2993465 w 21876926"/>
              <a:gd name="connsiteY394" fmla="*/ 4872370 h 6580513"/>
              <a:gd name="connsiteX395" fmla="*/ 2969141 w 21876926"/>
              <a:gd name="connsiteY395" fmla="*/ 4875418 h 6580513"/>
              <a:gd name="connsiteX396" fmla="*/ 2965087 w 21876926"/>
              <a:gd name="connsiteY396" fmla="*/ 4875418 h 6580513"/>
              <a:gd name="connsiteX397" fmla="*/ 2959005 w 21876926"/>
              <a:gd name="connsiteY397" fmla="*/ 4875418 h 6580513"/>
              <a:gd name="connsiteX398" fmla="*/ 2892113 w 21876926"/>
              <a:gd name="connsiteY398" fmla="*/ 4875418 h 6580513"/>
              <a:gd name="connsiteX399" fmla="*/ 2847518 w 21876926"/>
              <a:gd name="connsiteY399" fmla="*/ 4922358 h 6580513"/>
              <a:gd name="connsiteX400" fmla="*/ 3028939 w 21876926"/>
              <a:gd name="connsiteY400" fmla="*/ 4887915 h 6580513"/>
              <a:gd name="connsiteX401" fmla="*/ 2993465 w 21876926"/>
              <a:gd name="connsiteY401" fmla="*/ 4872370 h 6580513"/>
              <a:gd name="connsiteX402" fmla="*/ 1000878 w 21876926"/>
              <a:gd name="connsiteY402" fmla="*/ 4835488 h 6580513"/>
              <a:gd name="connsiteX403" fmla="*/ 1055608 w 21876926"/>
              <a:gd name="connsiteY403" fmla="*/ 4873589 h 6580513"/>
              <a:gd name="connsiteX404" fmla="*/ 979594 w 21876926"/>
              <a:gd name="connsiteY404" fmla="*/ 4848900 h 6580513"/>
              <a:gd name="connsiteX405" fmla="*/ 1000878 w 21876926"/>
              <a:gd name="connsiteY405" fmla="*/ 4835488 h 6580513"/>
              <a:gd name="connsiteX406" fmla="*/ 1099189 w 21876926"/>
              <a:gd name="connsiteY406" fmla="*/ 4828173 h 6580513"/>
              <a:gd name="connsiteX407" fmla="*/ 1147839 w 21876926"/>
              <a:gd name="connsiteY407" fmla="*/ 4828173 h 6580513"/>
              <a:gd name="connsiteX408" fmla="*/ 1127568 w 21876926"/>
              <a:gd name="connsiteY408" fmla="*/ 4838536 h 6580513"/>
              <a:gd name="connsiteX409" fmla="*/ 1137703 w 21876926"/>
              <a:gd name="connsiteY409" fmla="*/ 4858044 h 6580513"/>
              <a:gd name="connsiteX410" fmla="*/ 1147839 w 21876926"/>
              <a:gd name="connsiteY410" fmla="*/ 4849814 h 6580513"/>
              <a:gd name="connsiteX411" fmla="*/ 1137703 w 21876926"/>
              <a:gd name="connsiteY411" fmla="*/ 4880600 h 6580513"/>
              <a:gd name="connsiteX412" fmla="*/ 1089054 w 21876926"/>
              <a:gd name="connsiteY412" fmla="*/ 4891878 h 6580513"/>
              <a:gd name="connsiteX413" fmla="*/ 1068784 w 21876926"/>
              <a:gd name="connsiteY413" fmla="*/ 4891878 h 6580513"/>
              <a:gd name="connsiteX414" fmla="*/ 1099189 w 21876926"/>
              <a:gd name="connsiteY414" fmla="*/ 4828173 h 6580513"/>
              <a:gd name="connsiteX415" fmla="*/ 2344810 w 21876926"/>
              <a:gd name="connsiteY415" fmla="*/ 4826344 h 6580513"/>
              <a:gd name="connsiteX416" fmla="*/ 2363053 w 21876926"/>
              <a:gd name="connsiteY416" fmla="*/ 4840670 h 6580513"/>
              <a:gd name="connsiteX417" fmla="*/ 2431973 w 21876926"/>
              <a:gd name="connsiteY417" fmla="*/ 4834574 h 6580513"/>
              <a:gd name="connsiteX418" fmla="*/ 2344810 w 21876926"/>
              <a:gd name="connsiteY418" fmla="*/ 4826344 h 6580513"/>
              <a:gd name="connsiteX419" fmla="*/ 2937721 w 21876926"/>
              <a:gd name="connsiteY419" fmla="*/ 4815066 h 6580513"/>
              <a:gd name="connsiteX420" fmla="*/ 2888059 w 21876926"/>
              <a:gd name="connsiteY420" fmla="*/ 4817200 h 6580513"/>
              <a:gd name="connsiteX421" fmla="*/ 2982317 w 21876926"/>
              <a:gd name="connsiteY421" fmla="*/ 4828173 h 6580513"/>
              <a:gd name="connsiteX422" fmla="*/ 2937721 w 21876926"/>
              <a:gd name="connsiteY422" fmla="*/ 4815066 h 6580513"/>
              <a:gd name="connsiteX423" fmla="*/ 1999199 w 21876926"/>
              <a:gd name="connsiteY423" fmla="*/ 4813847 h 6580513"/>
              <a:gd name="connsiteX424" fmla="*/ 1985009 w 21876926"/>
              <a:gd name="connsiteY424" fmla="*/ 4820248 h 6580513"/>
              <a:gd name="connsiteX425" fmla="*/ 2002239 w 21876926"/>
              <a:gd name="connsiteY425" fmla="*/ 4820248 h 6580513"/>
              <a:gd name="connsiteX426" fmla="*/ 1999199 w 21876926"/>
              <a:gd name="connsiteY426" fmla="*/ 4813847 h 6580513"/>
              <a:gd name="connsiteX427" fmla="*/ 3006641 w 21876926"/>
              <a:gd name="connsiteY427" fmla="*/ 4808056 h 6580513"/>
              <a:gd name="connsiteX428" fmla="*/ 3003601 w 21876926"/>
              <a:gd name="connsiteY428" fmla="*/ 4831526 h 6580513"/>
              <a:gd name="connsiteX429" fmla="*/ 3059344 w 21876926"/>
              <a:gd name="connsiteY429" fmla="*/ 4837317 h 6580513"/>
              <a:gd name="connsiteX430" fmla="*/ 3066439 w 21876926"/>
              <a:gd name="connsiteY430" fmla="*/ 4831526 h 6580513"/>
              <a:gd name="connsiteX431" fmla="*/ 3006641 w 21876926"/>
              <a:gd name="connsiteY431" fmla="*/ 4808056 h 6580513"/>
              <a:gd name="connsiteX432" fmla="*/ 2135011 w 21876926"/>
              <a:gd name="connsiteY432" fmla="*/ 4805617 h 6580513"/>
              <a:gd name="connsiteX433" fmla="*/ 2142105 w 21876926"/>
              <a:gd name="connsiteY433" fmla="*/ 4813847 h 6580513"/>
              <a:gd name="connsiteX434" fmla="*/ 2145146 w 21876926"/>
              <a:gd name="connsiteY434" fmla="*/ 4805617 h 6580513"/>
              <a:gd name="connsiteX435" fmla="*/ 2135011 w 21876926"/>
              <a:gd name="connsiteY435" fmla="*/ 4805617 h 6580513"/>
              <a:gd name="connsiteX436" fmla="*/ 3156643 w 21876926"/>
              <a:gd name="connsiteY436" fmla="*/ 4805007 h 6580513"/>
              <a:gd name="connsiteX437" fmla="*/ 3119142 w 21876926"/>
              <a:gd name="connsiteY437" fmla="*/ 4831526 h 6580513"/>
              <a:gd name="connsiteX438" fmla="*/ 3210359 w 21876926"/>
              <a:gd name="connsiteY438" fmla="*/ 4820248 h 6580513"/>
              <a:gd name="connsiteX439" fmla="*/ 3156643 w 21876926"/>
              <a:gd name="connsiteY439" fmla="*/ 4805007 h 6580513"/>
              <a:gd name="connsiteX440" fmla="*/ 20860875 w 21876926"/>
              <a:gd name="connsiteY440" fmla="*/ 4794644 h 6580513"/>
              <a:gd name="connsiteX441" fmla="*/ 20888239 w 21876926"/>
              <a:gd name="connsiteY441" fmla="*/ 4803788 h 6580513"/>
              <a:gd name="connsiteX442" fmla="*/ 20867971 w 21876926"/>
              <a:gd name="connsiteY442" fmla="*/ 4861092 h 6580513"/>
              <a:gd name="connsiteX443" fmla="*/ 20808171 w 21876926"/>
              <a:gd name="connsiteY443" fmla="*/ 4902851 h 6580513"/>
              <a:gd name="connsiteX444" fmla="*/ 20833511 w 21876926"/>
              <a:gd name="connsiteY444" fmla="*/ 4905289 h 6580513"/>
              <a:gd name="connsiteX445" fmla="*/ 20760535 w 21876926"/>
              <a:gd name="connsiteY445" fmla="*/ 4900107 h 6580513"/>
              <a:gd name="connsiteX446" fmla="*/ 20779795 w 21876926"/>
              <a:gd name="connsiteY446" fmla="*/ 4901022 h 6580513"/>
              <a:gd name="connsiteX447" fmla="*/ 20836551 w 21876926"/>
              <a:gd name="connsiteY447" fmla="*/ 4795863 h 6580513"/>
              <a:gd name="connsiteX448" fmla="*/ 20860875 w 21876926"/>
              <a:gd name="connsiteY448" fmla="*/ 4794644 h 6580513"/>
              <a:gd name="connsiteX449" fmla="*/ 2711705 w 21876926"/>
              <a:gd name="connsiteY449" fmla="*/ 4793730 h 6580513"/>
              <a:gd name="connsiteX450" fmla="*/ 2721841 w 21876926"/>
              <a:gd name="connsiteY450" fmla="*/ 4810799 h 6580513"/>
              <a:gd name="connsiteX451" fmla="*/ 2731976 w 21876926"/>
              <a:gd name="connsiteY451" fmla="*/ 4796473 h 6580513"/>
              <a:gd name="connsiteX452" fmla="*/ 2711705 w 21876926"/>
              <a:gd name="connsiteY452" fmla="*/ 4793730 h 6580513"/>
              <a:gd name="connsiteX453" fmla="*/ 3255968 w 21876926"/>
              <a:gd name="connsiteY453" fmla="*/ 4766906 h 6580513"/>
              <a:gd name="connsiteX454" fmla="*/ 3224549 w 21876926"/>
              <a:gd name="connsiteY454" fmla="*/ 4776355 h 6580513"/>
              <a:gd name="connsiteX455" fmla="*/ 3307657 w 21876926"/>
              <a:gd name="connsiteY455" fmla="*/ 4796473 h 6580513"/>
              <a:gd name="connsiteX456" fmla="*/ 3255968 w 21876926"/>
              <a:gd name="connsiteY456" fmla="*/ 4766906 h 6580513"/>
              <a:gd name="connsiteX457" fmla="*/ 2435014 w 21876926"/>
              <a:gd name="connsiteY457" fmla="*/ 4749837 h 6580513"/>
              <a:gd name="connsiteX458" fmla="*/ 2437041 w 21876926"/>
              <a:gd name="connsiteY458" fmla="*/ 4750447 h 6580513"/>
              <a:gd name="connsiteX459" fmla="*/ 2434000 w 21876926"/>
              <a:gd name="connsiteY459" fmla="*/ 4751666 h 6580513"/>
              <a:gd name="connsiteX460" fmla="*/ 2435014 w 21876926"/>
              <a:gd name="connsiteY460" fmla="*/ 4749837 h 6580513"/>
              <a:gd name="connsiteX461" fmla="*/ 20584183 w 21876926"/>
              <a:gd name="connsiteY461" fmla="*/ 4748618 h 6580513"/>
              <a:gd name="connsiteX462" fmla="*/ 20667291 w 21876926"/>
              <a:gd name="connsiteY462" fmla="*/ 4763858 h 6580513"/>
              <a:gd name="connsiteX463" fmla="*/ 20584183 w 21876926"/>
              <a:gd name="connsiteY463" fmla="*/ 4748618 h 6580513"/>
              <a:gd name="connsiteX464" fmla="*/ 3237724 w 21876926"/>
              <a:gd name="connsiteY464" fmla="*/ 4681865 h 6580513"/>
              <a:gd name="connsiteX465" fmla="*/ 3244819 w 21876926"/>
              <a:gd name="connsiteY465" fmla="*/ 4708688 h 6580513"/>
              <a:gd name="connsiteX466" fmla="*/ 3277252 w 21876926"/>
              <a:gd name="connsiteY466" fmla="*/ 4719966 h 6580513"/>
              <a:gd name="connsiteX467" fmla="*/ 3288401 w 21876926"/>
              <a:gd name="connsiteY467" fmla="*/ 4716613 h 6580513"/>
              <a:gd name="connsiteX468" fmla="*/ 3237724 w 21876926"/>
              <a:gd name="connsiteY468" fmla="*/ 4681865 h 6580513"/>
              <a:gd name="connsiteX469" fmla="*/ 3157656 w 21876926"/>
              <a:gd name="connsiteY469" fmla="*/ 4670587 h 6580513"/>
              <a:gd name="connsiteX470" fmla="*/ 3097858 w 21876926"/>
              <a:gd name="connsiteY470" fmla="*/ 4694057 h 6580513"/>
              <a:gd name="connsiteX471" fmla="*/ 3090763 w 21876926"/>
              <a:gd name="connsiteY471" fmla="*/ 4716613 h 6580513"/>
              <a:gd name="connsiteX472" fmla="*/ 3195156 w 21876926"/>
              <a:gd name="connsiteY472" fmla="*/ 4723014 h 6580513"/>
              <a:gd name="connsiteX473" fmla="*/ 3181981 w 21876926"/>
              <a:gd name="connsiteY473" fmla="*/ 4705640 h 6580513"/>
              <a:gd name="connsiteX474" fmla="*/ 3217454 w 21876926"/>
              <a:gd name="connsiteY474" fmla="*/ 4702592 h 6580513"/>
              <a:gd name="connsiteX475" fmla="*/ 3189075 w 21876926"/>
              <a:gd name="connsiteY475" fmla="*/ 4670587 h 6580513"/>
              <a:gd name="connsiteX476" fmla="*/ 3157656 w 21876926"/>
              <a:gd name="connsiteY476" fmla="*/ 4670587 h 6580513"/>
              <a:gd name="connsiteX477" fmla="*/ 3590431 w 21876926"/>
              <a:gd name="connsiteY477" fmla="*/ 4611454 h 6580513"/>
              <a:gd name="connsiteX478" fmla="*/ 3609687 w 21876926"/>
              <a:gd name="connsiteY478" fmla="*/ 4650470 h 6580513"/>
              <a:gd name="connsiteX479" fmla="*/ 3617796 w 21876926"/>
              <a:gd name="connsiteY479" fmla="*/ 4612369 h 6580513"/>
              <a:gd name="connsiteX480" fmla="*/ 3622863 w 21876926"/>
              <a:gd name="connsiteY480" fmla="*/ 4611454 h 6580513"/>
              <a:gd name="connsiteX481" fmla="*/ 3317793 w 21876926"/>
              <a:gd name="connsiteY481" fmla="*/ 4611454 h 6580513"/>
              <a:gd name="connsiteX482" fmla="*/ 3296509 w 21876926"/>
              <a:gd name="connsiteY482" fmla="*/ 4681865 h 6580513"/>
              <a:gd name="connsiteX483" fmla="*/ 3359347 w 21876926"/>
              <a:gd name="connsiteY483" fmla="*/ 4697410 h 6580513"/>
              <a:gd name="connsiteX484" fmla="*/ 3387726 w 21876926"/>
              <a:gd name="connsiteY484" fmla="*/ 4689485 h 6580513"/>
              <a:gd name="connsiteX485" fmla="*/ 3494146 w 21876926"/>
              <a:gd name="connsiteY485" fmla="*/ 4667539 h 6580513"/>
              <a:gd name="connsiteX486" fmla="*/ 3519484 w 21876926"/>
              <a:gd name="connsiteY486" fmla="*/ 4662357 h 6580513"/>
              <a:gd name="connsiteX487" fmla="*/ 3509349 w 21876926"/>
              <a:gd name="connsiteY487" fmla="*/ 4611454 h 6580513"/>
              <a:gd name="connsiteX488" fmla="*/ 3419145 w 21876926"/>
              <a:gd name="connsiteY488" fmla="*/ 4670587 h 6580513"/>
              <a:gd name="connsiteX489" fmla="*/ 3397861 w 21876926"/>
              <a:gd name="connsiteY489" fmla="*/ 4670587 h 6580513"/>
              <a:gd name="connsiteX490" fmla="*/ 3407996 w 21876926"/>
              <a:gd name="connsiteY490" fmla="*/ 4623647 h 6580513"/>
              <a:gd name="connsiteX491" fmla="*/ 3317793 w 21876926"/>
              <a:gd name="connsiteY491" fmla="*/ 4611454 h 6580513"/>
              <a:gd name="connsiteX492" fmla="*/ 20924727 w 21876926"/>
              <a:gd name="connsiteY492" fmla="*/ 4601396 h 6580513"/>
              <a:gd name="connsiteX493" fmla="*/ 20968307 w 21876926"/>
              <a:gd name="connsiteY493" fmla="*/ 4601396 h 6580513"/>
              <a:gd name="connsiteX494" fmla="*/ 20935875 w 21876926"/>
              <a:gd name="connsiteY494" fmla="*/ 4746484 h 6580513"/>
              <a:gd name="connsiteX495" fmla="*/ 20881147 w 21876926"/>
              <a:gd name="connsiteY495" fmla="*/ 4780318 h 6580513"/>
              <a:gd name="connsiteX496" fmla="*/ 20852767 w 21876926"/>
              <a:gd name="connsiteY496" fmla="*/ 4780318 h 6580513"/>
              <a:gd name="connsiteX497" fmla="*/ 20924727 w 21876926"/>
              <a:gd name="connsiteY497" fmla="*/ 4601396 h 6580513"/>
              <a:gd name="connsiteX498" fmla="*/ 3729283 w 21876926"/>
              <a:gd name="connsiteY498" fmla="*/ 4567562 h 6580513"/>
              <a:gd name="connsiteX499" fmla="*/ 3620836 w 21876926"/>
              <a:gd name="connsiteY499" fmla="*/ 4603225 h 6580513"/>
              <a:gd name="connsiteX500" fmla="*/ 3637053 w 21876926"/>
              <a:gd name="connsiteY500" fmla="*/ 4608406 h 6580513"/>
              <a:gd name="connsiteX501" fmla="*/ 3720162 w 21876926"/>
              <a:gd name="connsiteY501" fmla="*/ 4589813 h 6580513"/>
              <a:gd name="connsiteX502" fmla="*/ 3729283 w 21876926"/>
              <a:gd name="connsiteY502" fmla="*/ 4567562 h 6580513"/>
              <a:gd name="connsiteX503" fmla="*/ 2920491 w 21876926"/>
              <a:gd name="connsiteY503" fmla="*/ 4546226 h 6580513"/>
              <a:gd name="connsiteX504" fmla="*/ 2888059 w 21876926"/>
              <a:gd name="connsiteY504" fmla="*/ 4579754 h 6580513"/>
              <a:gd name="connsiteX505" fmla="*/ 2947857 w 21876926"/>
              <a:gd name="connsiteY505" fmla="*/ 4579754 h 6580513"/>
              <a:gd name="connsiteX506" fmla="*/ 2920491 w 21876926"/>
              <a:gd name="connsiteY506" fmla="*/ 4546226 h 6580513"/>
              <a:gd name="connsiteX507" fmla="*/ 3509349 w 21876926"/>
              <a:gd name="connsiteY507" fmla="*/ 4543787 h 6580513"/>
              <a:gd name="connsiteX508" fmla="*/ 3569147 w 21876926"/>
              <a:gd name="connsiteY508" fmla="*/ 4623647 h 6580513"/>
              <a:gd name="connsiteX509" fmla="*/ 3600566 w 21876926"/>
              <a:gd name="connsiteY509" fmla="*/ 4555979 h 6580513"/>
              <a:gd name="connsiteX510" fmla="*/ 3509349 w 21876926"/>
              <a:gd name="connsiteY510" fmla="*/ 4543787 h 6580513"/>
              <a:gd name="connsiteX511" fmla="*/ 3330969 w 21876926"/>
              <a:gd name="connsiteY511" fmla="*/ 4520317 h 6580513"/>
              <a:gd name="connsiteX512" fmla="*/ 3300563 w 21876926"/>
              <a:gd name="connsiteY512" fmla="*/ 4555979 h 6580513"/>
              <a:gd name="connsiteX513" fmla="*/ 3478943 w 21876926"/>
              <a:gd name="connsiteY513" fmla="*/ 4603225 h 6580513"/>
              <a:gd name="connsiteX514" fmla="*/ 3509349 w 21876926"/>
              <a:gd name="connsiteY514" fmla="*/ 4579754 h 6580513"/>
              <a:gd name="connsiteX515" fmla="*/ 3467794 w 21876926"/>
              <a:gd name="connsiteY515" fmla="*/ 4543787 h 6580513"/>
              <a:gd name="connsiteX516" fmla="*/ 3377591 w 21876926"/>
              <a:gd name="connsiteY516" fmla="*/ 4526718 h 6580513"/>
              <a:gd name="connsiteX517" fmla="*/ 3330969 w 21876926"/>
              <a:gd name="connsiteY517" fmla="*/ 4535862 h 6580513"/>
              <a:gd name="connsiteX518" fmla="*/ 3330969 w 21876926"/>
              <a:gd name="connsiteY518" fmla="*/ 4520317 h 6580513"/>
              <a:gd name="connsiteX519" fmla="*/ 3815433 w 21876926"/>
              <a:gd name="connsiteY519" fmla="*/ 4508125 h 6580513"/>
              <a:gd name="connsiteX520" fmla="*/ 3799217 w 21876926"/>
              <a:gd name="connsiteY520" fmla="*/ 4509344 h 6580513"/>
              <a:gd name="connsiteX521" fmla="*/ 3799217 w 21876926"/>
              <a:gd name="connsiteY521" fmla="*/ 4532509 h 6580513"/>
              <a:gd name="connsiteX522" fmla="*/ 3850906 w 21876926"/>
              <a:gd name="connsiteY522" fmla="*/ 4520317 h 6580513"/>
              <a:gd name="connsiteX523" fmla="*/ 3815433 w 21876926"/>
              <a:gd name="connsiteY523" fmla="*/ 4508125 h 6580513"/>
              <a:gd name="connsiteX524" fmla="*/ 3764757 w 21876926"/>
              <a:gd name="connsiteY524" fmla="*/ 4503552 h 6580513"/>
              <a:gd name="connsiteX525" fmla="*/ 3744486 w 21876926"/>
              <a:gd name="connsiteY525" fmla="*/ 4508125 h 6580513"/>
              <a:gd name="connsiteX526" fmla="*/ 3709013 w 21876926"/>
              <a:gd name="connsiteY526" fmla="*/ 4532509 h 6580513"/>
              <a:gd name="connsiteX527" fmla="*/ 3781987 w 21876926"/>
              <a:gd name="connsiteY527" fmla="*/ 4509344 h 6580513"/>
              <a:gd name="connsiteX528" fmla="*/ 3764757 w 21876926"/>
              <a:gd name="connsiteY528" fmla="*/ 4503552 h 6580513"/>
              <a:gd name="connsiteX529" fmla="*/ 4263411 w 21876926"/>
              <a:gd name="connsiteY529" fmla="*/ 4465147 h 6580513"/>
              <a:gd name="connsiteX530" fmla="*/ 4266451 w 21876926"/>
              <a:gd name="connsiteY530" fmla="*/ 4473072 h 6580513"/>
              <a:gd name="connsiteX531" fmla="*/ 4277599 w 21876926"/>
              <a:gd name="connsiteY531" fmla="*/ 4472157 h 6580513"/>
              <a:gd name="connsiteX532" fmla="*/ 4263411 w 21876926"/>
              <a:gd name="connsiteY532" fmla="*/ 4465147 h 6580513"/>
              <a:gd name="connsiteX533" fmla="*/ 3461840 w 21876926"/>
              <a:gd name="connsiteY533" fmla="*/ 4464004 h 6580513"/>
              <a:gd name="connsiteX534" fmla="*/ 3435361 w 21876926"/>
              <a:gd name="connsiteY534" fmla="*/ 4465147 h 6580513"/>
              <a:gd name="connsiteX535" fmla="*/ 3407996 w 21876926"/>
              <a:gd name="connsiteY535" fmla="*/ 4496847 h 6580513"/>
              <a:gd name="connsiteX536" fmla="*/ 3489078 w 21876926"/>
              <a:gd name="connsiteY536" fmla="*/ 4465147 h 6580513"/>
              <a:gd name="connsiteX537" fmla="*/ 3461840 w 21876926"/>
              <a:gd name="connsiteY537" fmla="*/ 4464004 h 6580513"/>
              <a:gd name="connsiteX538" fmla="*/ 3177927 w 21876926"/>
              <a:gd name="connsiteY538" fmla="*/ 4441676 h 6580513"/>
              <a:gd name="connsiteX539" fmla="*/ 3077587 w 21876926"/>
              <a:gd name="connsiteY539" fmla="*/ 4473072 h 6580513"/>
              <a:gd name="connsiteX540" fmla="*/ 3039074 w 21876926"/>
              <a:gd name="connsiteY540" fmla="*/ 4532509 h 6580513"/>
              <a:gd name="connsiteX541" fmla="*/ 3199211 w 21876926"/>
              <a:gd name="connsiteY541" fmla="*/ 4485264 h 6580513"/>
              <a:gd name="connsiteX542" fmla="*/ 3177927 w 21876926"/>
              <a:gd name="connsiteY542" fmla="*/ 4485264 h 6580513"/>
              <a:gd name="connsiteX543" fmla="*/ 3177927 w 21876926"/>
              <a:gd name="connsiteY543" fmla="*/ 4441676 h 6580513"/>
              <a:gd name="connsiteX544" fmla="*/ 3549890 w 21876926"/>
              <a:gd name="connsiteY544" fmla="*/ 4427350 h 6580513"/>
              <a:gd name="connsiteX545" fmla="*/ 3530633 w 21876926"/>
              <a:gd name="connsiteY545" fmla="*/ 4429484 h 6580513"/>
              <a:gd name="connsiteX546" fmla="*/ 3590431 w 21876926"/>
              <a:gd name="connsiteY546" fmla="*/ 4441676 h 6580513"/>
              <a:gd name="connsiteX547" fmla="*/ 3549890 w 21876926"/>
              <a:gd name="connsiteY547" fmla="*/ 4427350 h 6580513"/>
              <a:gd name="connsiteX548" fmla="*/ 3314752 w 21876926"/>
              <a:gd name="connsiteY548" fmla="*/ 4421864 h 6580513"/>
              <a:gd name="connsiteX549" fmla="*/ 3299549 w 21876926"/>
              <a:gd name="connsiteY549" fmla="*/ 4423083 h 6580513"/>
              <a:gd name="connsiteX550" fmla="*/ 3289414 w 21876926"/>
              <a:gd name="connsiteY550" fmla="*/ 4441676 h 6580513"/>
              <a:gd name="connsiteX551" fmla="*/ 3300563 w 21876926"/>
              <a:gd name="connsiteY551" fmla="*/ 4465147 h 6580513"/>
              <a:gd name="connsiteX552" fmla="*/ 3349212 w 21876926"/>
              <a:gd name="connsiteY552" fmla="*/ 4465147 h 6580513"/>
              <a:gd name="connsiteX553" fmla="*/ 3314752 w 21876926"/>
              <a:gd name="connsiteY553" fmla="*/ 4421864 h 6580513"/>
              <a:gd name="connsiteX554" fmla="*/ 3771851 w 21876926"/>
              <a:gd name="connsiteY554" fmla="*/ 4417901 h 6580513"/>
              <a:gd name="connsiteX555" fmla="*/ 3739419 w 21876926"/>
              <a:gd name="connsiteY555" fmla="*/ 4465147 h 6580513"/>
              <a:gd name="connsiteX556" fmla="*/ 3719148 w 21876926"/>
              <a:gd name="connsiteY556" fmla="*/ 4476120 h 6580513"/>
              <a:gd name="connsiteX557" fmla="*/ 3781987 w 21876926"/>
              <a:gd name="connsiteY557" fmla="*/ 4465147 h 6580513"/>
              <a:gd name="connsiteX558" fmla="*/ 3771851 w 21876926"/>
              <a:gd name="connsiteY558" fmla="*/ 4417901 h 6580513"/>
              <a:gd name="connsiteX559" fmla="*/ 3939083 w 21876926"/>
              <a:gd name="connsiteY559" fmla="*/ 4397784 h 6580513"/>
              <a:gd name="connsiteX560" fmla="*/ 3890434 w 21876926"/>
              <a:gd name="connsiteY560" fmla="*/ 4405709 h 6580513"/>
              <a:gd name="connsiteX561" fmla="*/ 4033341 w 21876926"/>
              <a:gd name="connsiteY561" fmla="*/ 4488617 h 6580513"/>
              <a:gd name="connsiteX562" fmla="*/ 4068814 w 21876926"/>
              <a:gd name="connsiteY562" fmla="*/ 4514221 h 6580513"/>
              <a:gd name="connsiteX563" fmla="*/ 4114423 w 21876926"/>
              <a:gd name="connsiteY563" fmla="*/ 4504162 h 6580513"/>
              <a:gd name="connsiteX564" fmla="*/ 4059692 w 21876926"/>
              <a:gd name="connsiteY564" fmla="*/ 4498980 h 6580513"/>
              <a:gd name="connsiteX565" fmla="*/ 4048543 w 21876926"/>
              <a:gd name="connsiteY565" fmla="*/ 4456917 h 6580513"/>
              <a:gd name="connsiteX566" fmla="*/ 4080976 w 21876926"/>
              <a:gd name="connsiteY566" fmla="*/ 4469109 h 6580513"/>
              <a:gd name="connsiteX567" fmla="*/ 4093139 w 21876926"/>
              <a:gd name="connsiteY567" fmla="*/ 4405709 h 6580513"/>
              <a:gd name="connsiteX568" fmla="*/ 3939083 w 21876926"/>
              <a:gd name="connsiteY568" fmla="*/ 4397784 h 6580513"/>
              <a:gd name="connsiteX569" fmla="*/ 3307657 w 21876926"/>
              <a:gd name="connsiteY569" fmla="*/ 4394431 h 6580513"/>
              <a:gd name="connsiteX570" fmla="*/ 3219481 w 21876926"/>
              <a:gd name="connsiteY570" fmla="*/ 4429484 h 6580513"/>
              <a:gd name="connsiteX571" fmla="*/ 3269143 w 21876926"/>
              <a:gd name="connsiteY571" fmla="*/ 4465147 h 6580513"/>
              <a:gd name="connsiteX572" fmla="*/ 3307657 w 21876926"/>
              <a:gd name="connsiteY572" fmla="*/ 4394431 h 6580513"/>
              <a:gd name="connsiteX573" fmla="*/ 4363749 w 21876926"/>
              <a:gd name="connsiteY573" fmla="*/ 4361512 h 6580513"/>
              <a:gd name="connsiteX574" fmla="*/ 4370844 w 21876926"/>
              <a:gd name="connsiteY574" fmla="*/ 4420950 h 6580513"/>
              <a:gd name="connsiteX575" fmla="*/ 4406317 w 21876926"/>
              <a:gd name="connsiteY575" fmla="*/ 4427046 h 6580513"/>
              <a:gd name="connsiteX576" fmla="*/ 4432669 w 21876926"/>
              <a:gd name="connsiteY576" fmla="*/ 4397784 h 6580513"/>
              <a:gd name="connsiteX577" fmla="*/ 4534021 w 21876926"/>
              <a:gd name="connsiteY577" fmla="*/ 4378886 h 6580513"/>
              <a:gd name="connsiteX578" fmla="*/ 4482331 w 21876926"/>
              <a:gd name="connsiteY578" fmla="*/ 4397784 h 6580513"/>
              <a:gd name="connsiteX579" fmla="*/ 4472197 w 21876926"/>
              <a:gd name="connsiteY579" fmla="*/ 4361512 h 6580513"/>
              <a:gd name="connsiteX580" fmla="*/ 4434696 w 21876926"/>
              <a:gd name="connsiteY580" fmla="*/ 4361512 h 6580513"/>
              <a:gd name="connsiteX581" fmla="*/ 3914758 w 21876926"/>
              <a:gd name="connsiteY581" fmla="*/ 4327069 h 6580513"/>
              <a:gd name="connsiteX582" fmla="*/ 3931988 w 21876926"/>
              <a:gd name="connsiteY582" fmla="*/ 4338042 h 6580513"/>
              <a:gd name="connsiteX583" fmla="*/ 3927934 w 21876926"/>
              <a:gd name="connsiteY583" fmla="*/ 4327069 h 6580513"/>
              <a:gd name="connsiteX584" fmla="*/ 3914758 w 21876926"/>
              <a:gd name="connsiteY584" fmla="*/ 4327069 h 6580513"/>
              <a:gd name="connsiteX585" fmla="*/ 4515778 w 21876926"/>
              <a:gd name="connsiteY585" fmla="*/ 4317924 h 6580513"/>
              <a:gd name="connsiteX586" fmla="*/ 4463075 w 21876926"/>
              <a:gd name="connsiteY586" fmla="*/ 4327069 h 6580513"/>
              <a:gd name="connsiteX587" fmla="*/ 4542129 w 21876926"/>
              <a:gd name="connsiteY587" fmla="*/ 4350539 h 6580513"/>
              <a:gd name="connsiteX588" fmla="*/ 4534021 w 21876926"/>
              <a:gd name="connsiteY588" fmla="*/ 4319753 h 6580513"/>
              <a:gd name="connsiteX589" fmla="*/ 4515778 w 21876926"/>
              <a:gd name="connsiteY589" fmla="*/ 4317924 h 6580513"/>
              <a:gd name="connsiteX590" fmla="*/ 4464088 w 21876926"/>
              <a:gd name="connsiteY590" fmla="*/ 4270679 h 6580513"/>
              <a:gd name="connsiteX591" fmla="*/ 4454967 w 21876926"/>
              <a:gd name="connsiteY591" fmla="*/ 4282872 h 6580513"/>
              <a:gd name="connsiteX592" fmla="*/ 4459021 w 21876926"/>
              <a:gd name="connsiteY592" fmla="*/ 4305732 h 6580513"/>
              <a:gd name="connsiteX593" fmla="*/ 4489426 w 21876926"/>
              <a:gd name="connsiteY593" fmla="*/ 4298417 h 6580513"/>
              <a:gd name="connsiteX594" fmla="*/ 4464088 w 21876926"/>
              <a:gd name="connsiteY594" fmla="*/ 4270679 h 6580513"/>
              <a:gd name="connsiteX595" fmla="*/ 3789081 w 21876926"/>
              <a:gd name="connsiteY595" fmla="*/ 4253305 h 6580513"/>
              <a:gd name="connsiteX596" fmla="*/ 3771851 w 21876926"/>
              <a:gd name="connsiteY596" fmla="*/ 4279823 h 6580513"/>
              <a:gd name="connsiteX597" fmla="*/ 3792122 w 21876926"/>
              <a:gd name="connsiteY597" fmla="*/ 4374009 h 6580513"/>
              <a:gd name="connsiteX598" fmla="*/ 3830636 w 21876926"/>
              <a:gd name="connsiteY598" fmla="*/ 4327069 h 6580513"/>
              <a:gd name="connsiteX599" fmla="*/ 3792122 w 21876926"/>
              <a:gd name="connsiteY599" fmla="*/ 4292016 h 6580513"/>
              <a:gd name="connsiteX600" fmla="*/ 3900569 w 21876926"/>
              <a:gd name="connsiteY600" fmla="*/ 4338042 h 6580513"/>
              <a:gd name="connsiteX601" fmla="*/ 3893474 w 21876926"/>
              <a:gd name="connsiteY601" fmla="*/ 4329812 h 6580513"/>
              <a:gd name="connsiteX602" fmla="*/ 3880299 w 21876926"/>
              <a:gd name="connsiteY602" fmla="*/ 4314572 h 6580513"/>
              <a:gd name="connsiteX603" fmla="*/ 3865095 w 21876926"/>
              <a:gd name="connsiteY603" fmla="*/ 4312743 h 6580513"/>
              <a:gd name="connsiteX604" fmla="*/ 3844825 w 21876926"/>
              <a:gd name="connsiteY604" fmla="*/ 4303294 h 6580513"/>
              <a:gd name="connsiteX605" fmla="*/ 3880299 w 21876926"/>
              <a:gd name="connsiteY605" fmla="*/ 4259706 h 6580513"/>
              <a:gd name="connsiteX606" fmla="*/ 3848879 w 21876926"/>
              <a:gd name="connsiteY606" fmla="*/ 4259706 h 6580513"/>
              <a:gd name="connsiteX607" fmla="*/ 3781987 w 21876926"/>
              <a:gd name="connsiteY607" fmla="*/ 4268546 h 6580513"/>
              <a:gd name="connsiteX608" fmla="*/ 3789081 w 21876926"/>
              <a:gd name="connsiteY608" fmla="*/ 4253305 h 6580513"/>
              <a:gd name="connsiteX609" fmla="*/ 4413412 w 21876926"/>
              <a:gd name="connsiteY609" fmla="*/ 4248123 h 6580513"/>
              <a:gd name="connsiteX610" fmla="*/ 4263411 w 21876926"/>
              <a:gd name="connsiteY610" fmla="*/ 4259706 h 6580513"/>
              <a:gd name="connsiteX611" fmla="*/ 4413412 w 21876926"/>
              <a:gd name="connsiteY611" fmla="*/ 4248123 h 6580513"/>
              <a:gd name="connsiteX612" fmla="*/ 4022192 w 21876926"/>
              <a:gd name="connsiteY612" fmla="*/ 4248123 h 6580513"/>
              <a:gd name="connsiteX613" fmla="*/ 3991786 w 21876926"/>
              <a:gd name="connsiteY613" fmla="*/ 4292016 h 6580513"/>
              <a:gd name="connsiteX614" fmla="*/ 4019151 w 21876926"/>
              <a:gd name="connsiteY614" fmla="*/ 4288968 h 6580513"/>
              <a:gd name="connsiteX615" fmla="*/ 4022192 w 21876926"/>
              <a:gd name="connsiteY615" fmla="*/ 4268546 h 6580513"/>
              <a:gd name="connsiteX616" fmla="*/ 4033341 w 21876926"/>
              <a:gd name="connsiteY616" fmla="*/ 4268546 h 6580513"/>
              <a:gd name="connsiteX617" fmla="*/ 4022192 w 21876926"/>
              <a:gd name="connsiteY617" fmla="*/ 4248123 h 6580513"/>
              <a:gd name="connsiteX618" fmla="*/ 3890434 w 21876926"/>
              <a:gd name="connsiteY618" fmla="*/ 4248123 h 6580513"/>
              <a:gd name="connsiteX619" fmla="*/ 3886379 w 21876926"/>
              <a:gd name="connsiteY619" fmla="*/ 4253305 h 6580513"/>
              <a:gd name="connsiteX620" fmla="*/ 3897528 w 21876926"/>
              <a:gd name="connsiteY620" fmla="*/ 4256353 h 6580513"/>
              <a:gd name="connsiteX621" fmla="*/ 3890434 w 21876926"/>
              <a:gd name="connsiteY621" fmla="*/ 4248123 h 6580513"/>
              <a:gd name="connsiteX622" fmla="*/ 4471183 w 21876926"/>
              <a:gd name="connsiteY622" fmla="*/ 4233797 h 6580513"/>
              <a:gd name="connsiteX623" fmla="*/ 4423547 w 21876926"/>
              <a:gd name="connsiteY623" fmla="*/ 4259706 h 6580513"/>
              <a:gd name="connsiteX624" fmla="*/ 4472197 w 21876926"/>
              <a:gd name="connsiteY624" fmla="*/ 4248123 h 6580513"/>
              <a:gd name="connsiteX625" fmla="*/ 4514765 w 21876926"/>
              <a:gd name="connsiteY625" fmla="*/ 4282872 h 6580513"/>
              <a:gd name="connsiteX626" fmla="*/ 4503615 w 21876926"/>
              <a:gd name="connsiteY626" fmla="*/ 4295978 h 6580513"/>
              <a:gd name="connsiteX627" fmla="*/ 4537062 w 21876926"/>
              <a:gd name="connsiteY627" fmla="*/ 4290797 h 6580513"/>
              <a:gd name="connsiteX628" fmla="*/ 4542129 w 21876926"/>
              <a:gd name="connsiteY628" fmla="*/ 4270679 h 6580513"/>
              <a:gd name="connsiteX629" fmla="*/ 4555305 w 21876926"/>
              <a:gd name="connsiteY629" fmla="*/ 4288968 h 6580513"/>
              <a:gd name="connsiteX630" fmla="*/ 4568481 w 21876926"/>
              <a:gd name="connsiteY630" fmla="*/ 4286834 h 6580513"/>
              <a:gd name="connsiteX631" fmla="*/ 4542129 w 21876926"/>
              <a:gd name="connsiteY631" fmla="*/ 4235626 h 6580513"/>
              <a:gd name="connsiteX632" fmla="*/ 4471183 w 21876926"/>
              <a:gd name="connsiteY632" fmla="*/ 4233797 h 6580513"/>
              <a:gd name="connsiteX633" fmla="*/ 4090098 w 21876926"/>
              <a:gd name="connsiteY633" fmla="*/ 4231359 h 6580513"/>
              <a:gd name="connsiteX634" fmla="*/ 4080976 w 21876926"/>
              <a:gd name="connsiteY634" fmla="*/ 4235626 h 6580513"/>
              <a:gd name="connsiteX635" fmla="*/ 4113409 w 21876926"/>
              <a:gd name="connsiteY635" fmla="*/ 4279823 h 6580513"/>
              <a:gd name="connsiteX636" fmla="*/ 4103274 w 21876926"/>
              <a:gd name="connsiteY636" fmla="*/ 4338042 h 6580513"/>
              <a:gd name="connsiteX637" fmla="*/ 4071855 w 21876926"/>
              <a:gd name="connsiteY637" fmla="*/ 4338042 h 6580513"/>
              <a:gd name="connsiteX638" fmla="*/ 4200572 w 21876926"/>
              <a:gd name="connsiteY638" fmla="*/ 4408757 h 6580513"/>
              <a:gd name="connsiteX639" fmla="*/ 4162058 w 21876926"/>
              <a:gd name="connsiteY639" fmla="*/ 4408757 h 6580513"/>
              <a:gd name="connsiteX640" fmla="*/ 4183342 w 21876926"/>
              <a:gd name="connsiteY640" fmla="*/ 4465147 h 6580513"/>
              <a:gd name="connsiteX641" fmla="*/ 4252261 w 21876926"/>
              <a:gd name="connsiteY641" fmla="*/ 4465147 h 6580513"/>
              <a:gd name="connsiteX642" fmla="*/ 4210707 w 21876926"/>
              <a:gd name="connsiteY642" fmla="*/ 4420950 h 6580513"/>
              <a:gd name="connsiteX643" fmla="*/ 4343479 w 21876926"/>
              <a:gd name="connsiteY643" fmla="*/ 4361512 h 6580513"/>
              <a:gd name="connsiteX644" fmla="*/ 4204626 w 21876926"/>
              <a:gd name="connsiteY644" fmla="*/ 4350539 h 6580513"/>
              <a:gd name="connsiteX645" fmla="*/ 4113409 w 21876926"/>
              <a:gd name="connsiteY645" fmla="*/ 4350539 h 6580513"/>
              <a:gd name="connsiteX646" fmla="*/ 4103274 w 21876926"/>
              <a:gd name="connsiteY646" fmla="*/ 4292016 h 6580513"/>
              <a:gd name="connsiteX647" fmla="*/ 4151923 w 21876926"/>
              <a:gd name="connsiteY647" fmla="*/ 4303294 h 6580513"/>
              <a:gd name="connsiteX648" fmla="*/ 4101247 w 21876926"/>
              <a:gd name="connsiteY648" fmla="*/ 4232883 h 6580513"/>
              <a:gd name="connsiteX649" fmla="*/ 4090098 w 21876926"/>
              <a:gd name="connsiteY649" fmla="*/ 4231359 h 6580513"/>
              <a:gd name="connsiteX650" fmla="*/ 4231991 w 21876926"/>
              <a:gd name="connsiteY650" fmla="*/ 4224653 h 6580513"/>
              <a:gd name="connsiteX651" fmla="*/ 4162058 w 21876926"/>
              <a:gd name="connsiteY651" fmla="*/ 4259706 h 6580513"/>
              <a:gd name="connsiteX652" fmla="*/ 4221856 w 21876926"/>
              <a:gd name="connsiteY652" fmla="*/ 4235626 h 6580513"/>
              <a:gd name="connsiteX653" fmla="*/ 4231991 w 21876926"/>
              <a:gd name="connsiteY653" fmla="*/ 4224653 h 6580513"/>
              <a:gd name="connsiteX654" fmla="*/ 3770838 w 21876926"/>
              <a:gd name="connsiteY654" fmla="*/ 4224653 h 6580513"/>
              <a:gd name="connsiteX655" fmla="*/ 3721175 w 21876926"/>
              <a:gd name="connsiteY655" fmla="*/ 4227701 h 6580513"/>
              <a:gd name="connsiteX656" fmla="*/ 3729283 w 21876926"/>
              <a:gd name="connsiteY656" fmla="*/ 4235626 h 6580513"/>
              <a:gd name="connsiteX657" fmla="*/ 3670499 w 21876926"/>
              <a:gd name="connsiteY657" fmla="*/ 4256353 h 6580513"/>
              <a:gd name="connsiteX658" fmla="*/ 3770838 w 21876926"/>
              <a:gd name="connsiteY658" fmla="*/ 4224653 h 6580513"/>
              <a:gd name="connsiteX659" fmla="*/ 4033341 w 21876926"/>
              <a:gd name="connsiteY659" fmla="*/ 4208498 h 6580513"/>
              <a:gd name="connsiteX660" fmla="*/ 3975570 w 21876926"/>
              <a:gd name="connsiteY660" fmla="*/ 4212461 h 6580513"/>
              <a:gd name="connsiteX661" fmla="*/ 4009016 w 21876926"/>
              <a:gd name="connsiteY661" fmla="*/ 4221605 h 6580513"/>
              <a:gd name="connsiteX662" fmla="*/ 4043476 w 21876926"/>
              <a:gd name="connsiteY662" fmla="*/ 4212461 h 6580513"/>
              <a:gd name="connsiteX663" fmla="*/ 4033341 w 21876926"/>
              <a:gd name="connsiteY663" fmla="*/ 4208498 h 6580513"/>
              <a:gd name="connsiteX664" fmla="*/ 4824903 w 21876926"/>
              <a:gd name="connsiteY664" fmla="*/ 4203317 h 6580513"/>
              <a:gd name="connsiteX665" fmla="*/ 4793483 w 21876926"/>
              <a:gd name="connsiteY665" fmla="*/ 4258487 h 6580513"/>
              <a:gd name="connsiteX666" fmla="*/ 4850241 w 21876926"/>
              <a:gd name="connsiteY666" fmla="*/ 4257268 h 6580513"/>
              <a:gd name="connsiteX667" fmla="*/ 4824903 w 21876926"/>
              <a:gd name="connsiteY667" fmla="*/ 4203317 h 6580513"/>
              <a:gd name="connsiteX668" fmla="*/ 4643482 w 21876926"/>
              <a:gd name="connsiteY668" fmla="*/ 4191734 h 6580513"/>
              <a:gd name="connsiteX669" fmla="*/ 4581657 w 21876926"/>
              <a:gd name="connsiteY669" fmla="*/ 4285005 h 6580513"/>
              <a:gd name="connsiteX670" fmla="*/ 4617130 w 21876926"/>
              <a:gd name="connsiteY670" fmla="*/ 4279823 h 6580513"/>
              <a:gd name="connsiteX671" fmla="*/ 4643482 w 21876926"/>
              <a:gd name="connsiteY671" fmla="*/ 4270679 h 6580513"/>
              <a:gd name="connsiteX672" fmla="*/ 4693145 w 21876926"/>
              <a:gd name="connsiteY672" fmla="*/ 4253305 h 6580513"/>
              <a:gd name="connsiteX673" fmla="*/ 4774227 w 21876926"/>
              <a:gd name="connsiteY673" fmla="*/ 4257268 h 6580513"/>
              <a:gd name="connsiteX674" fmla="*/ 4776253 w 21876926"/>
              <a:gd name="connsiteY674" fmla="*/ 4224653 h 6580513"/>
              <a:gd name="connsiteX675" fmla="*/ 4643482 w 21876926"/>
              <a:gd name="connsiteY675" fmla="*/ 4191734 h 6580513"/>
              <a:gd name="connsiteX676" fmla="*/ 992769 w 21876926"/>
              <a:gd name="connsiteY676" fmla="*/ 4188991 h 6580513"/>
              <a:gd name="connsiteX677" fmla="*/ 1047500 w 21876926"/>
              <a:gd name="connsiteY677" fmla="*/ 4261535 h 6580513"/>
              <a:gd name="connsiteX678" fmla="*/ 992769 w 21876926"/>
              <a:gd name="connsiteY678" fmla="*/ 4188991 h 6580513"/>
              <a:gd name="connsiteX679" fmla="*/ 3778946 w 21876926"/>
              <a:gd name="connsiteY679" fmla="*/ 4186857 h 6580513"/>
              <a:gd name="connsiteX680" fmla="*/ 3762730 w 21876926"/>
              <a:gd name="connsiteY680" fmla="*/ 4209108 h 6580513"/>
              <a:gd name="connsiteX681" fmla="*/ 3788068 w 21876926"/>
              <a:gd name="connsiteY681" fmla="*/ 4206060 h 6580513"/>
              <a:gd name="connsiteX682" fmla="*/ 3803271 w 21876926"/>
              <a:gd name="connsiteY682" fmla="*/ 4188991 h 6580513"/>
              <a:gd name="connsiteX683" fmla="*/ 3778946 w 21876926"/>
              <a:gd name="connsiteY683" fmla="*/ 4186857 h 6580513"/>
              <a:gd name="connsiteX684" fmla="*/ 5776601 w 21876926"/>
              <a:gd name="connsiteY684" fmla="*/ 4186552 h 6580513"/>
              <a:gd name="connsiteX685" fmla="*/ 5773561 w 21876926"/>
              <a:gd name="connsiteY685" fmla="*/ 4192953 h 6580513"/>
              <a:gd name="connsiteX686" fmla="*/ 5802953 w 21876926"/>
              <a:gd name="connsiteY686" fmla="*/ 4192953 h 6580513"/>
              <a:gd name="connsiteX687" fmla="*/ 5793831 w 21876926"/>
              <a:gd name="connsiteY687" fmla="*/ 4186552 h 6580513"/>
              <a:gd name="connsiteX688" fmla="*/ 5776601 w 21876926"/>
              <a:gd name="connsiteY688" fmla="*/ 4186552 h 6580513"/>
              <a:gd name="connsiteX689" fmla="*/ 4993147 w 21876926"/>
              <a:gd name="connsiteY689" fmla="*/ 4181675 h 6580513"/>
              <a:gd name="connsiteX690" fmla="*/ 4957674 w 21876926"/>
              <a:gd name="connsiteY690" fmla="*/ 4203317 h 6580513"/>
              <a:gd name="connsiteX691" fmla="*/ 5016459 w 21876926"/>
              <a:gd name="connsiteY691" fmla="*/ 4215509 h 6580513"/>
              <a:gd name="connsiteX692" fmla="*/ 4993147 w 21876926"/>
              <a:gd name="connsiteY692" fmla="*/ 4181675 h 6580513"/>
              <a:gd name="connsiteX693" fmla="*/ 5856669 w 21876926"/>
              <a:gd name="connsiteY693" fmla="*/ 4179237 h 6580513"/>
              <a:gd name="connsiteX694" fmla="*/ 5849575 w 21876926"/>
              <a:gd name="connsiteY694" fmla="*/ 4190819 h 6580513"/>
              <a:gd name="connsiteX695" fmla="*/ 5853629 w 21876926"/>
              <a:gd name="connsiteY695" fmla="*/ 4190819 h 6580513"/>
              <a:gd name="connsiteX696" fmla="*/ 5884035 w 21876926"/>
              <a:gd name="connsiteY696" fmla="*/ 4187771 h 6580513"/>
              <a:gd name="connsiteX697" fmla="*/ 5856669 w 21876926"/>
              <a:gd name="connsiteY697" fmla="*/ 4179237 h 6580513"/>
              <a:gd name="connsiteX698" fmla="*/ 1565410 w 21876926"/>
              <a:gd name="connsiteY698" fmla="*/ 4178627 h 6580513"/>
              <a:gd name="connsiteX699" fmla="*/ 1619127 w 21876926"/>
              <a:gd name="connsiteY699" fmla="*/ 4201183 h 6580513"/>
              <a:gd name="connsiteX700" fmla="*/ 1511693 w 21876926"/>
              <a:gd name="connsiteY700" fmla="*/ 4201183 h 6580513"/>
              <a:gd name="connsiteX701" fmla="*/ 1565410 w 21876926"/>
              <a:gd name="connsiteY701" fmla="*/ 4178627 h 6580513"/>
              <a:gd name="connsiteX702" fmla="*/ 4312059 w 21876926"/>
              <a:gd name="connsiteY702" fmla="*/ 4177408 h 6580513"/>
              <a:gd name="connsiteX703" fmla="*/ 4252261 w 21876926"/>
              <a:gd name="connsiteY703" fmla="*/ 4188991 h 6580513"/>
              <a:gd name="connsiteX704" fmla="*/ 4312059 w 21876926"/>
              <a:gd name="connsiteY704" fmla="*/ 4177408 h 6580513"/>
              <a:gd name="connsiteX705" fmla="*/ 2184673 w 21876926"/>
              <a:gd name="connsiteY705" fmla="*/ 4163082 h 6580513"/>
              <a:gd name="connsiteX706" fmla="*/ 2224201 w 21876926"/>
              <a:gd name="connsiteY706" fmla="*/ 4173445 h 6580513"/>
              <a:gd name="connsiteX707" fmla="*/ 2194809 w 21876926"/>
              <a:gd name="connsiteY707" fmla="*/ 4173445 h 6580513"/>
              <a:gd name="connsiteX708" fmla="*/ 2183660 w 21876926"/>
              <a:gd name="connsiteY708" fmla="*/ 4198135 h 6580513"/>
              <a:gd name="connsiteX709" fmla="*/ 2149200 w 21876926"/>
              <a:gd name="connsiteY709" fmla="*/ 4185638 h 6580513"/>
              <a:gd name="connsiteX710" fmla="*/ 2184673 w 21876926"/>
              <a:gd name="connsiteY710" fmla="*/ 4163082 h 6580513"/>
              <a:gd name="connsiteX711" fmla="*/ 5113757 w 21876926"/>
              <a:gd name="connsiteY711" fmla="*/ 4159119 h 6580513"/>
              <a:gd name="connsiteX712" fmla="*/ 5108689 w 21876926"/>
              <a:gd name="connsiteY712" fmla="*/ 4191734 h 6580513"/>
              <a:gd name="connsiteX713" fmla="*/ 5158352 w 21876926"/>
              <a:gd name="connsiteY713" fmla="*/ 4198745 h 6580513"/>
              <a:gd name="connsiteX714" fmla="*/ 5173555 w 21876926"/>
              <a:gd name="connsiteY714" fmla="*/ 4192953 h 6580513"/>
              <a:gd name="connsiteX715" fmla="*/ 5136055 w 21876926"/>
              <a:gd name="connsiteY715" fmla="*/ 4180456 h 6580513"/>
              <a:gd name="connsiteX716" fmla="*/ 5136055 w 21876926"/>
              <a:gd name="connsiteY716" fmla="*/ 4159119 h 6580513"/>
              <a:gd name="connsiteX717" fmla="*/ 5113757 w 21876926"/>
              <a:gd name="connsiteY717" fmla="*/ 4159119 h 6580513"/>
              <a:gd name="connsiteX718" fmla="*/ 4837065 w 21876926"/>
              <a:gd name="connsiteY718" fmla="*/ 4157900 h 6580513"/>
              <a:gd name="connsiteX719" fmla="*/ 4814767 w 21876926"/>
              <a:gd name="connsiteY719" fmla="*/ 4180456 h 6580513"/>
              <a:gd name="connsiteX720" fmla="*/ 4856322 w 21876926"/>
              <a:gd name="connsiteY720" fmla="*/ 4203317 h 6580513"/>
              <a:gd name="connsiteX721" fmla="*/ 4866457 w 21876926"/>
              <a:gd name="connsiteY721" fmla="*/ 4168264 h 6580513"/>
              <a:gd name="connsiteX722" fmla="*/ 4837065 w 21876926"/>
              <a:gd name="connsiteY722" fmla="*/ 4157900 h 6580513"/>
              <a:gd name="connsiteX723" fmla="*/ 4406317 w 21876926"/>
              <a:gd name="connsiteY723" fmla="*/ 4157900 h 6580513"/>
              <a:gd name="connsiteX724" fmla="*/ 4344493 w 21876926"/>
              <a:gd name="connsiteY724" fmla="*/ 4169483 h 6580513"/>
              <a:gd name="connsiteX725" fmla="*/ 4406317 w 21876926"/>
              <a:gd name="connsiteY725" fmla="*/ 4157900 h 6580513"/>
              <a:gd name="connsiteX726" fmla="*/ 1806629 w 21876926"/>
              <a:gd name="connsiteY726" fmla="*/ 4156071 h 6580513"/>
              <a:gd name="connsiteX727" fmla="*/ 1845143 w 21876926"/>
              <a:gd name="connsiteY727" fmla="*/ 4157900 h 6580513"/>
              <a:gd name="connsiteX728" fmla="*/ 1857305 w 21876926"/>
              <a:gd name="connsiteY728" fmla="*/ 4181675 h 6580513"/>
              <a:gd name="connsiteX729" fmla="*/ 1782304 w 21876926"/>
              <a:gd name="connsiteY729" fmla="*/ 4170397 h 6580513"/>
              <a:gd name="connsiteX730" fmla="*/ 1806629 w 21876926"/>
              <a:gd name="connsiteY730" fmla="*/ 4156071 h 6580513"/>
              <a:gd name="connsiteX731" fmla="*/ 3670499 w 21876926"/>
              <a:gd name="connsiteY731" fmla="*/ 4153938 h 6580513"/>
              <a:gd name="connsiteX732" fmla="*/ 3600566 w 21876926"/>
              <a:gd name="connsiteY732" fmla="*/ 4201183 h 6580513"/>
              <a:gd name="connsiteX733" fmla="*/ 3670499 w 21876926"/>
              <a:gd name="connsiteY733" fmla="*/ 4153938 h 6580513"/>
              <a:gd name="connsiteX734" fmla="*/ 6353297 w 21876926"/>
              <a:gd name="connsiteY734" fmla="*/ 4152718 h 6580513"/>
              <a:gd name="connsiteX735" fmla="*/ 6337080 w 21876926"/>
              <a:gd name="connsiteY735" fmla="*/ 4162472 h 6580513"/>
              <a:gd name="connsiteX736" fmla="*/ 6350256 w 21876926"/>
              <a:gd name="connsiteY736" fmla="*/ 4157900 h 6580513"/>
              <a:gd name="connsiteX737" fmla="*/ 6353297 w 21876926"/>
              <a:gd name="connsiteY737" fmla="*/ 4152718 h 6580513"/>
              <a:gd name="connsiteX738" fmla="*/ 6021874 w 21876926"/>
              <a:gd name="connsiteY738" fmla="*/ 4152109 h 6580513"/>
              <a:gd name="connsiteX739" fmla="*/ 6014779 w 21876926"/>
              <a:gd name="connsiteY739" fmla="*/ 4171312 h 6580513"/>
              <a:gd name="connsiteX740" fmla="*/ 6042145 w 21876926"/>
              <a:gd name="connsiteY740" fmla="*/ 4167044 h 6580513"/>
              <a:gd name="connsiteX741" fmla="*/ 6021874 w 21876926"/>
              <a:gd name="connsiteY741" fmla="*/ 4152109 h 6580513"/>
              <a:gd name="connsiteX742" fmla="*/ 4800578 w 21876926"/>
              <a:gd name="connsiteY742" fmla="*/ 4145708 h 6580513"/>
              <a:gd name="connsiteX743" fmla="*/ 4546183 w 21876926"/>
              <a:gd name="connsiteY743" fmla="*/ 4170397 h 6580513"/>
              <a:gd name="connsiteX744" fmla="*/ 4522873 w 21876926"/>
              <a:gd name="connsiteY744" fmla="*/ 4150890 h 6580513"/>
              <a:gd name="connsiteX745" fmla="*/ 4494494 w 21876926"/>
              <a:gd name="connsiteY745" fmla="*/ 4168264 h 6580513"/>
              <a:gd name="connsiteX746" fmla="*/ 4804632 w 21876926"/>
              <a:gd name="connsiteY746" fmla="*/ 4157291 h 6580513"/>
              <a:gd name="connsiteX747" fmla="*/ 4800578 w 21876926"/>
              <a:gd name="connsiteY747" fmla="*/ 4145708 h 6580513"/>
              <a:gd name="connsiteX748" fmla="*/ 4484359 w 21876926"/>
              <a:gd name="connsiteY748" fmla="*/ 4143574 h 6580513"/>
              <a:gd name="connsiteX749" fmla="*/ 4446858 w 21876926"/>
              <a:gd name="connsiteY749" fmla="*/ 4150890 h 6580513"/>
              <a:gd name="connsiteX750" fmla="*/ 4434696 w 21876926"/>
              <a:gd name="connsiteY750" fmla="*/ 4168264 h 6580513"/>
              <a:gd name="connsiteX751" fmla="*/ 4484359 w 21876926"/>
              <a:gd name="connsiteY751" fmla="*/ 4143574 h 6580513"/>
              <a:gd name="connsiteX752" fmla="*/ 4273545 w 21876926"/>
              <a:gd name="connsiteY752" fmla="*/ 4142965 h 6580513"/>
              <a:gd name="connsiteX753" fmla="*/ 4271519 w 21876926"/>
              <a:gd name="connsiteY753" fmla="*/ 4143574 h 6580513"/>
              <a:gd name="connsiteX754" fmla="*/ 4277599 w 21876926"/>
              <a:gd name="connsiteY754" fmla="*/ 4143574 h 6580513"/>
              <a:gd name="connsiteX755" fmla="*/ 4273545 w 21876926"/>
              <a:gd name="connsiteY755" fmla="*/ 4142965 h 6580513"/>
              <a:gd name="connsiteX756" fmla="*/ 3890434 w 21876926"/>
              <a:gd name="connsiteY756" fmla="*/ 4133211 h 6580513"/>
              <a:gd name="connsiteX757" fmla="*/ 3850906 w 21876926"/>
              <a:gd name="connsiteY757" fmla="*/ 4165216 h 6580513"/>
              <a:gd name="connsiteX758" fmla="*/ 3921853 w 21876926"/>
              <a:gd name="connsiteY758" fmla="*/ 4177408 h 6580513"/>
              <a:gd name="connsiteX759" fmla="*/ 3912731 w 21876926"/>
              <a:gd name="connsiteY759" fmla="*/ 4187771 h 6580513"/>
              <a:gd name="connsiteX760" fmla="*/ 3958340 w 21876926"/>
              <a:gd name="connsiteY760" fmla="*/ 4181675 h 6580513"/>
              <a:gd name="connsiteX761" fmla="*/ 3890434 w 21876926"/>
              <a:gd name="connsiteY761" fmla="*/ 4133211 h 6580513"/>
              <a:gd name="connsiteX762" fmla="*/ 3270157 w 21876926"/>
              <a:gd name="connsiteY762" fmla="*/ 4128334 h 6580513"/>
              <a:gd name="connsiteX763" fmla="*/ 3259008 w 21876926"/>
              <a:gd name="connsiteY763" fmla="*/ 4141745 h 6580513"/>
              <a:gd name="connsiteX764" fmla="*/ 3177927 w 21876926"/>
              <a:gd name="connsiteY764" fmla="*/ 4177408 h 6580513"/>
              <a:gd name="connsiteX765" fmla="*/ 3269143 w 21876926"/>
              <a:gd name="connsiteY765" fmla="*/ 4177408 h 6580513"/>
              <a:gd name="connsiteX766" fmla="*/ 3270157 w 21876926"/>
              <a:gd name="connsiteY766" fmla="*/ 4128334 h 6580513"/>
              <a:gd name="connsiteX767" fmla="*/ 5839440 w 21876926"/>
              <a:gd name="connsiteY767" fmla="*/ 4124371 h 6580513"/>
              <a:gd name="connsiteX768" fmla="*/ 5807007 w 21876926"/>
              <a:gd name="connsiteY768" fmla="*/ 4165216 h 6580513"/>
              <a:gd name="connsiteX769" fmla="*/ 5838427 w 21876926"/>
              <a:gd name="connsiteY769" fmla="*/ 4165216 h 6580513"/>
              <a:gd name="connsiteX770" fmla="*/ 5839440 w 21876926"/>
              <a:gd name="connsiteY770" fmla="*/ 4124371 h 6580513"/>
              <a:gd name="connsiteX771" fmla="*/ 5958022 w 21876926"/>
              <a:gd name="connsiteY771" fmla="*/ 4118275 h 6580513"/>
              <a:gd name="connsiteX772" fmla="*/ 5869845 w 21876926"/>
              <a:gd name="connsiteY772" fmla="*/ 4157900 h 6580513"/>
              <a:gd name="connsiteX773" fmla="*/ 5889103 w 21876926"/>
              <a:gd name="connsiteY773" fmla="*/ 4153938 h 6580513"/>
              <a:gd name="connsiteX774" fmla="*/ 5900251 w 21876926"/>
              <a:gd name="connsiteY774" fmla="*/ 4177408 h 6580513"/>
              <a:gd name="connsiteX775" fmla="*/ 5895183 w 21876926"/>
              <a:gd name="connsiteY775" fmla="*/ 4185638 h 6580513"/>
              <a:gd name="connsiteX776" fmla="*/ 5936738 w 21876926"/>
              <a:gd name="connsiteY776" fmla="*/ 4180456 h 6580513"/>
              <a:gd name="connsiteX777" fmla="*/ 5958022 w 21876926"/>
              <a:gd name="connsiteY777" fmla="*/ 4118275 h 6580513"/>
              <a:gd name="connsiteX778" fmla="*/ 5803967 w 21876926"/>
              <a:gd name="connsiteY778" fmla="*/ 4117056 h 6580513"/>
              <a:gd name="connsiteX779" fmla="*/ 5711736 w 21876926"/>
              <a:gd name="connsiteY779" fmla="*/ 4176493 h 6580513"/>
              <a:gd name="connsiteX780" fmla="*/ 5668155 w 21876926"/>
              <a:gd name="connsiteY780" fmla="*/ 4181675 h 6580513"/>
              <a:gd name="connsiteX781" fmla="*/ 5680317 w 21876926"/>
              <a:gd name="connsiteY781" fmla="*/ 4188991 h 6580513"/>
              <a:gd name="connsiteX782" fmla="*/ 5680317 w 21876926"/>
              <a:gd name="connsiteY782" fmla="*/ 4194782 h 6580513"/>
              <a:gd name="connsiteX783" fmla="*/ 5734033 w 21876926"/>
              <a:gd name="connsiteY783" fmla="*/ 4194172 h 6580513"/>
              <a:gd name="connsiteX784" fmla="*/ 5741128 w 21876926"/>
              <a:gd name="connsiteY784" fmla="*/ 4185638 h 6580513"/>
              <a:gd name="connsiteX785" fmla="*/ 5727952 w 21876926"/>
              <a:gd name="connsiteY785" fmla="*/ 4185638 h 6580513"/>
              <a:gd name="connsiteX786" fmla="*/ 5749236 w 21876926"/>
              <a:gd name="connsiteY786" fmla="*/ 4172226 h 6580513"/>
              <a:gd name="connsiteX787" fmla="*/ 5760385 w 21876926"/>
              <a:gd name="connsiteY787" fmla="*/ 4153938 h 6580513"/>
              <a:gd name="connsiteX788" fmla="*/ 5786737 w 21876926"/>
              <a:gd name="connsiteY788" fmla="*/ 4160034 h 6580513"/>
              <a:gd name="connsiteX789" fmla="*/ 5803967 w 21876926"/>
              <a:gd name="connsiteY789" fmla="*/ 4117056 h 6580513"/>
              <a:gd name="connsiteX790" fmla="*/ 5115784 w 21876926"/>
              <a:gd name="connsiteY790" fmla="*/ 4111874 h 6580513"/>
              <a:gd name="connsiteX791" fmla="*/ 5090446 w 21876926"/>
              <a:gd name="connsiteY791" fmla="*/ 4118275 h 6580513"/>
              <a:gd name="connsiteX792" fmla="*/ 5108689 w 21876926"/>
              <a:gd name="connsiteY792" fmla="*/ 4136564 h 6580513"/>
              <a:gd name="connsiteX793" fmla="*/ 5118825 w 21876926"/>
              <a:gd name="connsiteY793" fmla="*/ 4135649 h 6580513"/>
              <a:gd name="connsiteX794" fmla="*/ 5115784 w 21876926"/>
              <a:gd name="connsiteY794" fmla="*/ 4111874 h 6580513"/>
              <a:gd name="connsiteX795" fmla="*/ 4016111 w 21876926"/>
              <a:gd name="connsiteY795" fmla="*/ 4110045 h 6580513"/>
              <a:gd name="connsiteX796" fmla="*/ 4001921 w 21876926"/>
              <a:gd name="connsiteY796" fmla="*/ 4153938 h 6580513"/>
              <a:gd name="connsiteX797" fmla="*/ 3980637 w 21876926"/>
              <a:gd name="connsiteY797" fmla="*/ 4121018 h 6580513"/>
              <a:gd name="connsiteX798" fmla="*/ 3991786 w 21876926"/>
              <a:gd name="connsiteY798" fmla="*/ 4165216 h 6580513"/>
              <a:gd name="connsiteX799" fmla="*/ 4030300 w 21876926"/>
              <a:gd name="connsiteY799" fmla="*/ 4171312 h 6580513"/>
              <a:gd name="connsiteX800" fmla="*/ 4040435 w 21876926"/>
              <a:gd name="connsiteY800" fmla="*/ 4170397 h 6580513"/>
              <a:gd name="connsiteX801" fmla="*/ 4043476 w 21876926"/>
              <a:gd name="connsiteY801" fmla="*/ 4165216 h 6580513"/>
              <a:gd name="connsiteX802" fmla="*/ 4033341 w 21876926"/>
              <a:gd name="connsiteY802" fmla="*/ 4153938 h 6580513"/>
              <a:gd name="connsiteX803" fmla="*/ 4043476 w 21876926"/>
              <a:gd name="connsiteY803" fmla="*/ 4110045 h 6580513"/>
              <a:gd name="connsiteX804" fmla="*/ 4016111 w 21876926"/>
              <a:gd name="connsiteY804" fmla="*/ 4110045 h 6580513"/>
              <a:gd name="connsiteX805" fmla="*/ 5638762 w 21876926"/>
              <a:gd name="connsiteY805" fmla="*/ 4106692 h 6580513"/>
              <a:gd name="connsiteX806" fmla="*/ 5646871 w 21876926"/>
              <a:gd name="connsiteY806" fmla="*/ 4153938 h 6580513"/>
              <a:gd name="connsiteX807" fmla="*/ 5604303 w 21876926"/>
              <a:gd name="connsiteY807" fmla="*/ 4147537 h 6580513"/>
              <a:gd name="connsiteX808" fmla="*/ 5615451 w 21876926"/>
              <a:gd name="connsiteY808" fmla="*/ 4167044 h 6580513"/>
              <a:gd name="connsiteX809" fmla="*/ 5613424 w 21876926"/>
              <a:gd name="connsiteY809" fmla="*/ 4169483 h 6580513"/>
              <a:gd name="connsiteX810" fmla="*/ 5659033 w 21876926"/>
              <a:gd name="connsiteY810" fmla="*/ 4176493 h 6580513"/>
              <a:gd name="connsiteX811" fmla="*/ 5638762 w 21876926"/>
              <a:gd name="connsiteY811" fmla="*/ 4106692 h 6580513"/>
              <a:gd name="connsiteX812" fmla="*/ 3758675 w 21876926"/>
              <a:gd name="connsiteY812" fmla="*/ 4106692 h 6580513"/>
              <a:gd name="connsiteX813" fmla="*/ 3680634 w 21876926"/>
              <a:gd name="connsiteY813" fmla="*/ 4165216 h 6580513"/>
              <a:gd name="connsiteX814" fmla="*/ 3712053 w 21876926"/>
              <a:gd name="connsiteY814" fmla="*/ 4165216 h 6580513"/>
              <a:gd name="connsiteX815" fmla="*/ 3649215 w 21876926"/>
              <a:gd name="connsiteY815" fmla="*/ 4201183 h 6580513"/>
              <a:gd name="connsiteX816" fmla="*/ 3663404 w 21876926"/>
              <a:gd name="connsiteY816" fmla="*/ 4223434 h 6580513"/>
              <a:gd name="connsiteX817" fmla="*/ 3760703 w 21876926"/>
              <a:gd name="connsiteY817" fmla="*/ 4210327 h 6580513"/>
              <a:gd name="connsiteX818" fmla="*/ 3729283 w 21876926"/>
              <a:gd name="connsiteY818" fmla="*/ 4141745 h 6580513"/>
              <a:gd name="connsiteX819" fmla="*/ 3722189 w 21876926"/>
              <a:gd name="connsiteY819" fmla="*/ 4141745 h 6580513"/>
              <a:gd name="connsiteX820" fmla="*/ 3781987 w 21876926"/>
              <a:gd name="connsiteY820" fmla="*/ 4130468 h 6580513"/>
              <a:gd name="connsiteX821" fmla="*/ 3758675 w 21876926"/>
              <a:gd name="connsiteY821" fmla="*/ 4106692 h 6580513"/>
              <a:gd name="connsiteX822" fmla="*/ 2042780 w 21876926"/>
              <a:gd name="connsiteY822" fmla="*/ 4106692 h 6580513"/>
              <a:gd name="connsiteX823" fmla="*/ 2048861 w 21876926"/>
              <a:gd name="connsiteY823" fmla="*/ 4106692 h 6580513"/>
              <a:gd name="connsiteX824" fmla="*/ 2095483 w 21876926"/>
              <a:gd name="connsiteY824" fmla="*/ 4149975 h 6580513"/>
              <a:gd name="connsiteX825" fmla="*/ 2084335 w 21876926"/>
              <a:gd name="connsiteY825" fmla="*/ 4184418 h 6580513"/>
              <a:gd name="connsiteX826" fmla="*/ 1954603 w 21876926"/>
              <a:gd name="connsiteY826" fmla="*/ 4149975 h 6580513"/>
              <a:gd name="connsiteX827" fmla="*/ 2024537 w 21876926"/>
              <a:gd name="connsiteY827" fmla="*/ 4161253 h 6580513"/>
              <a:gd name="connsiteX828" fmla="*/ 2034672 w 21876926"/>
              <a:gd name="connsiteY828" fmla="*/ 4115227 h 6580513"/>
              <a:gd name="connsiteX829" fmla="*/ 2042780 w 21876926"/>
              <a:gd name="connsiteY829" fmla="*/ 4106692 h 6580513"/>
              <a:gd name="connsiteX830" fmla="*/ 6077618 w 21876926"/>
              <a:gd name="connsiteY830" fmla="*/ 4101511 h 6580513"/>
              <a:gd name="connsiteX831" fmla="*/ 6039104 w 21876926"/>
              <a:gd name="connsiteY831" fmla="*/ 4149975 h 6580513"/>
              <a:gd name="connsiteX832" fmla="*/ 6090793 w 21876926"/>
              <a:gd name="connsiteY832" fmla="*/ 4153938 h 6580513"/>
              <a:gd name="connsiteX833" fmla="*/ 6078631 w 21876926"/>
              <a:gd name="connsiteY833" fmla="*/ 4163082 h 6580513"/>
              <a:gd name="connsiteX834" fmla="*/ 6098902 w 21876926"/>
              <a:gd name="connsiteY834" fmla="*/ 4160034 h 6580513"/>
              <a:gd name="connsiteX835" fmla="*/ 6091807 w 21876926"/>
              <a:gd name="connsiteY835" fmla="*/ 4118275 h 6580513"/>
              <a:gd name="connsiteX836" fmla="*/ 6099915 w 21876926"/>
              <a:gd name="connsiteY836" fmla="*/ 4117056 h 6580513"/>
              <a:gd name="connsiteX837" fmla="*/ 6092821 w 21876926"/>
              <a:gd name="connsiteY837" fmla="*/ 4109131 h 6580513"/>
              <a:gd name="connsiteX838" fmla="*/ 6077618 w 21876926"/>
              <a:gd name="connsiteY838" fmla="*/ 4101511 h 6580513"/>
              <a:gd name="connsiteX839" fmla="*/ 5139095 w 21876926"/>
              <a:gd name="connsiteY839" fmla="*/ 4100901 h 6580513"/>
              <a:gd name="connsiteX840" fmla="*/ 5127946 w 21876926"/>
              <a:gd name="connsiteY840" fmla="*/ 4134430 h 6580513"/>
              <a:gd name="connsiteX841" fmla="*/ 5143149 w 21876926"/>
              <a:gd name="connsiteY841" fmla="*/ 4133211 h 6580513"/>
              <a:gd name="connsiteX842" fmla="*/ 5184703 w 21876926"/>
              <a:gd name="connsiteY842" fmla="*/ 4143574 h 6580513"/>
              <a:gd name="connsiteX843" fmla="*/ 5171527 w 21876926"/>
              <a:gd name="connsiteY843" fmla="*/ 4111874 h 6580513"/>
              <a:gd name="connsiteX844" fmla="*/ 5146189 w 21876926"/>
              <a:gd name="connsiteY844" fmla="*/ 4124371 h 6580513"/>
              <a:gd name="connsiteX845" fmla="*/ 5139095 w 21876926"/>
              <a:gd name="connsiteY845" fmla="*/ 4100901 h 6580513"/>
              <a:gd name="connsiteX846" fmla="*/ 6466811 w 21876926"/>
              <a:gd name="connsiteY846" fmla="*/ 4097548 h 6580513"/>
              <a:gd name="connsiteX847" fmla="*/ 6432351 w 21876926"/>
              <a:gd name="connsiteY847" fmla="*/ 4113093 h 6580513"/>
              <a:gd name="connsiteX848" fmla="*/ 6469851 w 21876926"/>
              <a:gd name="connsiteY848" fmla="*/ 4120104 h 6580513"/>
              <a:gd name="connsiteX849" fmla="*/ 6490122 w 21876926"/>
              <a:gd name="connsiteY849" fmla="*/ 4110045 h 6580513"/>
              <a:gd name="connsiteX850" fmla="*/ 6488095 w 21876926"/>
              <a:gd name="connsiteY850" fmla="*/ 4098767 h 6580513"/>
              <a:gd name="connsiteX851" fmla="*/ 6466811 w 21876926"/>
              <a:gd name="connsiteY851" fmla="*/ 4097548 h 6580513"/>
              <a:gd name="connsiteX852" fmla="*/ 6019847 w 21876926"/>
              <a:gd name="connsiteY852" fmla="*/ 4091757 h 6580513"/>
              <a:gd name="connsiteX853" fmla="*/ 6011739 w 21876926"/>
              <a:gd name="connsiteY853" fmla="*/ 4094500 h 6580513"/>
              <a:gd name="connsiteX854" fmla="*/ 6032009 w 21876926"/>
              <a:gd name="connsiteY854" fmla="*/ 4106692 h 6580513"/>
              <a:gd name="connsiteX855" fmla="*/ 6016807 w 21876926"/>
              <a:gd name="connsiteY855" fmla="*/ 4125286 h 6580513"/>
              <a:gd name="connsiteX856" fmla="*/ 6018833 w 21876926"/>
              <a:gd name="connsiteY856" fmla="*/ 4132601 h 6580513"/>
              <a:gd name="connsiteX857" fmla="*/ 5983360 w 21876926"/>
              <a:gd name="connsiteY857" fmla="*/ 4170397 h 6580513"/>
              <a:gd name="connsiteX858" fmla="*/ 6041131 w 21876926"/>
              <a:gd name="connsiteY858" fmla="*/ 4104864 h 6580513"/>
              <a:gd name="connsiteX859" fmla="*/ 6019847 w 21876926"/>
              <a:gd name="connsiteY859" fmla="*/ 4091757 h 6580513"/>
              <a:gd name="connsiteX860" fmla="*/ 5724911 w 21876926"/>
              <a:gd name="connsiteY860" fmla="*/ 4087185 h 6580513"/>
              <a:gd name="connsiteX861" fmla="*/ 5697547 w 21876926"/>
              <a:gd name="connsiteY861" fmla="*/ 4093586 h 6580513"/>
              <a:gd name="connsiteX862" fmla="*/ 5669168 w 21876926"/>
              <a:gd name="connsiteY862" fmla="*/ 4126200 h 6580513"/>
              <a:gd name="connsiteX863" fmla="*/ 5724911 w 21876926"/>
              <a:gd name="connsiteY863" fmla="*/ 4087185 h 6580513"/>
              <a:gd name="connsiteX864" fmla="*/ 3942123 w 21876926"/>
              <a:gd name="connsiteY864" fmla="*/ 4086575 h 6580513"/>
              <a:gd name="connsiteX865" fmla="*/ 3910704 w 21876926"/>
              <a:gd name="connsiteY865" fmla="*/ 4133211 h 6580513"/>
              <a:gd name="connsiteX866" fmla="*/ 3953272 w 21876926"/>
              <a:gd name="connsiteY866" fmla="*/ 4121018 h 6580513"/>
              <a:gd name="connsiteX867" fmla="*/ 3953272 w 21876926"/>
              <a:gd name="connsiteY867" fmla="*/ 4110045 h 6580513"/>
              <a:gd name="connsiteX868" fmla="*/ 3942123 w 21876926"/>
              <a:gd name="connsiteY868" fmla="*/ 4086575 h 6580513"/>
              <a:gd name="connsiteX869" fmla="*/ 6342147 w 21876926"/>
              <a:gd name="connsiteY869" fmla="*/ 4080174 h 6580513"/>
              <a:gd name="connsiteX870" fmla="*/ 6338093 w 21876926"/>
              <a:gd name="connsiteY870" fmla="*/ 4081393 h 6580513"/>
              <a:gd name="connsiteX871" fmla="*/ 6345188 w 21876926"/>
              <a:gd name="connsiteY871" fmla="*/ 4082003 h 6580513"/>
              <a:gd name="connsiteX872" fmla="*/ 6342147 w 21876926"/>
              <a:gd name="connsiteY872" fmla="*/ 4080174 h 6580513"/>
              <a:gd name="connsiteX873" fmla="*/ 3368469 w 21876926"/>
              <a:gd name="connsiteY873" fmla="*/ 4080174 h 6580513"/>
              <a:gd name="connsiteX874" fmla="*/ 3351239 w 21876926"/>
              <a:gd name="connsiteY874" fmla="*/ 4100901 h 6580513"/>
              <a:gd name="connsiteX875" fmla="*/ 3360361 w 21876926"/>
              <a:gd name="connsiteY875" fmla="*/ 4106692 h 6580513"/>
              <a:gd name="connsiteX876" fmla="*/ 3289414 w 21876926"/>
              <a:gd name="connsiteY876" fmla="*/ 4165216 h 6580513"/>
              <a:gd name="connsiteX877" fmla="*/ 3317793 w 21876926"/>
              <a:gd name="connsiteY877" fmla="*/ 4188991 h 6580513"/>
              <a:gd name="connsiteX878" fmla="*/ 3380631 w 21876926"/>
              <a:gd name="connsiteY878" fmla="*/ 4165216 h 6580513"/>
              <a:gd name="connsiteX879" fmla="*/ 3349212 w 21876926"/>
              <a:gd name="connsiteY879" fmla="*/ 4141745 h 6580513"/>
              <a:gd name="connsiteX880" fmla="*/ 3440429 w 21876926"/>
              <a:gd name="connsiteY880" fmla="*/ 4130468 h 6580513"/>
              <a:gd name="connsiteX881" fmla="*/ 3390767 w 21876926"/>
              <a:gd name="connsiteY881" fmla="*/ 4165216 h 6580513"/>
              <a:gd name="connsiteX882" fmla="*/ 3569147 w 21876926"/>
              <a:gd name="connsiteY882" fmla="*/ 4165216 h 6580513"/>
              <a:gd name="connsiteX883" fmla="*/ 3560025 w 21876926"/>
              <a:gd name="connsiteY883" fmla="*/ 4121018 h 6580513"/>
              <a:gd name="connsiteX884" fmla="*/ 3553944 w 21876926"/>
              <a:gd name="connsiteY884" fmla="*/ 4120104 h 6580513"/>
              <a:gd name="connsiteX885" fmla="*/ 3562052 w 21876926"/>
              <a:gd name="connsiteY885" fmla="*/ 4109131 h 6580513"/>
              <a:gd name="connsiteX886" fmla="*/ 3562052 w 21876926"/>
              <a:gd name="connsiteY886" fmla="*/ 4106692 h 6580513"/>
              <a:gd name="connsiteX887" fmla="*/ 3519484 w 21876926"/>
              <a:gd name="connsiteY887" fmla="*/ 4086575 h 6580513"/>
              <a:gd name="connsiteX888" fmla="*/ 3431307 w 21876926"/>
              <a:gd name="connsiteY888" fmla="*/ 4098767 h 6580513"/>
              <a:gd name="connsiteX889" fmla="*/ 3437389 w 21876926"/>
              <a:gd name="connsiteY889" fmla="*/ 4103949 h 6580513"/>
              <a:gd name="connsiteX890" fmla="*/ 3416105 w 21876926"/>
              <a:gd name="connsiteY890" fmla="*/ 4081393 h 6580513"/>
              <a:gd name="connsiteX891" fmla="*/ 3415091 w 21876926"/>
              <a:gd name="connsiteY891" fmla="*/ 4080174 h 6580513"/>
              <a:gd name="connsiteX892" fmla="*/ 5607343 w 21876926"/>
              <a:gd name="connsiteY892" fmla="*/ 4064934 h 6580513"/>
              <a:gd name="connsiteX893" fmla="*/ 5524234 w 21876926"/>
              <a:gd name="connsiteY893" fmla="*/ 4106083 h 6580513"/>
              <a:gd name="connsiteX894" fmla="*/ 5459369 w 21876926"/>
              <a:gd name="connsiteY894" fmla="*/ 4078041 h 6580513"/>
              <a:gd name="connsiteX895" fmla="*/ 5436057 w 21876926"/>
              <a:gd name="connsiteY895" fmla="*/ 4122238 h 6580513"/>
              <a:gd name="connsiteX896" fmla="*/ 5288083 w 21876926"/>
              <a:gd name="connsiteY896" fmla="*/ 4127419 h 6580513"/>
              <a:gd name="connsiteX897" fmla="*/ 5185717 w 21876926"/>
              <a:gd name="connsiteY897" fmla="*/ 4106083 h 6580513"/>
              <a:gd name="connsiteX898" fmla="*/ 5190785 w 21876926"/>
              <a:gd name="connsiteY898" fmla="*/ 4145708 h 6580513"/>
              <a:gd name="connsiteX899" fmla="*/ 5247542 w 21876926"/>
              <a:gd name="connsiteY899" fmla="*/ 4168264 h 6580513"/>
              <a:gd name="connsiteX900" fmla="*/ 5215109 w 21876926"/>
              <a:gd name="connsiteY900" fmla="*/ 4168264 h 6580513"/>
              <a:gd name="connsiteX901" fmla="*/ 5234366 w 21876926"/>
              <a:gd name="connsiteY901" fmla="*/ 4202097 h 6580513"/>
              <a:gd name="connsiteX902" fmla="*/ 5378287 w 21876926"/>
              <a:gd name="connsiteY902" fmla="*/ 4199964 h 6580513"/>
              <a:gd name="connsiteX903" fmla="*/ 5376259 w 21876926"/>
              <a:gd name="connsiteY903" fmla="*/ 4191734 h 6580513"/>
              <a:gd name="connsiteX904" fmla="*/ 5450247 w 21876926"/>
              <a:gd name="connsiteY904" fmla="*/ 4198745 h 6580513"/>
              <a:gd name="connsiteX905" fmla="*/ 5507004 w 21876926"/>
              <a:gd name="connsiteY905" fmla="*/ 4198135 h 6580513"/>
              <a:gd name="connsiteX906" fmla="*/ 5487747 w 21876926"/>
              <a:gd name="connsiteY906" fmla="*/ 4177408 h 6580513"/>
              <a:gd name="connsiteX907" fmla="*/ 5557680 w 21876926"/>
              <a:gd name="connsiteY907" fmla="*/ 4141745 h 6580513"/>
              <a:gd name="connsiteX908" fmla="*/ 5596194 w 21876926"/>
              <a:gd name="connsiteY908" fmla="*/ 4167044 h 6580513"/>
              <a:gd name="connsiteX909" fmla="*/ 5617478 w 21876926"/>
              <a:gd name="connsiteY909" fmla="*/ 4122238 h 6580513"/>
              <a:gd name="connsiteX910" fmla="*/ 5607343 w 21876926"/>
              <a:gd name="connsiteY910" fmla="*/ 4064934 h 6580513"/>
              <a:gd name="connsiteX911" fmla="*/ 3850906 w 21876926"/>
              <a:gd name="connsiteY911" fmla="*/ 4062800 h 6580513"/>
              <a:gd name="connsiteX912" fmla="*/ 3792122 w 21876926"/>
              <a:gd name="connsiteY912" fmla="*/ 4130468 h 6580513"/>
              <a:gd name="connsiteX913" fmla="*/ 3883339 w 21876926"/>
              <a:gd name="connsiteY913" fmla="*/ 4097548 h 6580513"/>
              <a:gd name="connsiteX914" fmla="*/ 3850906 w 21876926"/>
              <a:gd name="connsiteY914" fmla="*/ 4062800 h 6580513"/>
              <a:gd name="connsiteX915" fmla="*/ 1029256 w 21876926"/>
              <a:gd name="connsiteY915" fmla="*/ 4061886 h 6580513"/>
              <a:gd name="connsiteX916" fmla="*/ 1068784 w 21876926"/>
              <a:gd name="connsiteY916" fmla="*/ 4061886 h 6580513"/>
              <a:gd name="connsiteX917" fmla="*/ 1058648 w 21876926"/>
              <a:gd name="connsiteY917" fmla="*/ 4095719 h 6580513"/>
              <a:gd name="connsiteX918" fmla="*/ 991756 w 21876926"/>
              <a:gd name="connsiteY918" fmla="*/ 4115227 h 6580513"/>
              <a:gd name="connsiteX919" fmla="*/ 1029256 w 21876926"/>
              <a:gd name="connsiteY919" fmla="*/ 4061886 h 6580513"/>
              <a:gd name="connsiteX920" fmla="*/ 5965117 w 21876926"/>
              <a:gd name="connsiteY920" fmla="*/ 4056704 h 6580513"/>
              <a:gd name="connsiteX921" fmla="*/ 5904305 w 21876926"/>
              <a:gd name="connsiteY921" fmla="*/ 4101511 h 6580513"/>
              <a:gd name="connsiteX922" fmla="*/ 5975252 w 21876926"/>
              <a:gd name="connsiteY922" fmla="*/ 4115227 h 6580513"/>
              <a:gd name="connsiteX923" fmla="*/ 5987415 w 21876926"/>
              <a:gd name="connsiteY923" fmla="*/ 4100901 h 6580513"/>
              <a:gd name="connsiteX924" fmla="*/ 5991469 w 21876926"/>
              <a:gd name="connsiteY924" fmla="*/ 4101511 h 6580513"/>
              <a:gd name="connsiteX925" fmla="*/ 5977279 w 21876926"/>
              <a:gd name="connsiteY925" fmla="*/ 4084442 h 6580513"/>
              <a:gd name="connsiteX926" fmla="*/ 5965117 w 21876926"/>
              <a:gd name="connsiteY926" fmla="*/ 4056704 h 6580513"/>
              <a:gd name="connsiteX927" fmla="*/ 2226228 w 21876926"/>
              <a:gd name="connsiteY927" fmla="*/ 4047255 h 6580513"/>
              <a:gd name="connsiteX928" fmla="*/ 2242444 w 21876926"/>
              <a:gd name="connsiteY928" fmla="*/ 4057923 h 6580513"/>
              <a:gd name="connsiteX929" fmla="*/ 2210011 w 21876926"/>
              <a:gd name="connsiteY929" fmla="*/ 4097548 h 6580513"/>
              <a:gd name="connsiteX930" fmla="*/ 2170484 w 21876926"/>
              <a:gd name="connsiteY930" fmla="*/ 4071030 h 6580513"/>
              <a:gd name="connsiteX931" fmla="*/ 2205957 w 21876926"/>
              <a:gd name="connsiteY931" fmla="*/ 4048474 h 6580513"/>
              <a:gd name="connsiteX932" fmla="*/ 2226228 w 21876926"/>
              <a:gd name="connsiteY932" fmla="*/ 4047255 h 6580513"/>
              <a:gd name="connsiteX933" fmla="*/ 5901265 w 21876926"/>
              <a:gd name="connsiteY933" fmla="*/ 4041159 h 6580513"/>
              <a:gd name="connsiteX934" fmla="*/ 5860724 w 21876926"/>
              <a:gd name="connsiteY934" fmla="*/ 4043292 h 6580513"/>
              <a:gd name="connsiteX935" fmla="*/ 5882008 w 21876926"/>
              <a:gd name="connsiteY935" fmla="*/ 4070116 h 6580513"/>
              <a:gd name="connsiteX936" fmla="*/ 5901265 w 21876926"/>
              <a:gd name="connsiteY936" fmla="*/ 4041159 h 6580513"/>
              <a:gd name="connsiteX937" fmla="*/ 2088389 w 21876926"/>
              <a:gd name="connsiteY937" fmla="*/ 4040549 h 6580513"/>
              <a:gd name="connsiteX938" fmla="*/ 2104605 w 21876926"/>
              <a:gd name="connsiteY938" fmla="*/ 4049693 h 6580513"/>
              <a:gd name="connsiteX939" fmla="*/ 2093456 w 21876926"/>
              <a:gd name="connsiteY939" fmla="*/ 4060667 h 6580513"/>
              <a:gd name="connsiteX940" fmla="*/ 2138051 w 21876926"/>
              <a:gd name="connsiteY940" fmla="*/ 4072249 h 6580513"/>
              <a:gd name="connsiteX941" fmla="*/ 2145146 w 21876926"/>
              <a:gd name="connsiteY941" fmla="*/ 4116142 h 6580513"/>
              <a:gd name="connsiteX942" fmla="*/ 2071159 w 21876926"/>
              <a:gd name="connsiteY942" fmla="*/ 4107912 h 6580513"/>
              <a:gd name="connsiteX943" fmla="*/ 2040753 w 21876926"/>
              <a:gd name="connsiteY943" fmla="*/ 4060667 h 6580513"/>
              <a:gd name="connsiteX944" fmla="*/ 2071159 w 21876926"/>
              <a:gd name="connsiteY944" fmla="*/ 4049693 h 6580513"/>
              <a:gd name="connsiteX945" fmla="*/ 2088389 w 21876926"/>
              <a:gd name="connsiteY945" fmla="*/ 4040549 h 6580513"/>
              <a:gd name="connsiteX946" fmla="*/ 4108310 w 21876926"/>
              <a:gd name="connsiteY946" fmla="*/ 4039016 h 6580513"/>
              <a:gd name="connsiteX947" fmla="*/ 4033341 w 21876926"/>
              <a:gd name="connsiteY947" fmla="*/ 4074078 h 6580513"/>
              <a:gd name="connsiteX948" fmla="*/ 4144828 w 21876926"/>
              <a:gd name="connsiteY948" fmla="*/ 4039330 h 6580513"/>
              <a:gd name="connsiteX949" fmla="*/ 4108310 w 21876926"/>
              <a:gd name="connsiteY949" fmla="*/ 4039016 h 6580513"/>
              <a:gd name="connsiteX950" fmla="*/ 3399888 w 21876926"/>
              <a:gd name="connsiteY950" fmla="*/ 4035367 h 6580513"/>
              <a:gd name="connsiteX951" fmla="*/ 3413064 w 21876926"/>
              <a:gd name="connsiteY951" fmla="*/ 4061886 h 6580513"/>
              <a:gd name="connsiteX952" fmla="*/ 3419145 w 21876926"/>
              <a:gd name="connsiteY952" fmla="*/ 4039330 h 6580513"/>
              <a:gd name="connsiteX953" fmla="*/ 3399888 w 21876926"/>
              <a:gd name="connsiteY953" fmla="*/ 4035367 h 6580513"/>
              <a:gd name="connsiteX954" fmla="*/ 6027955 w 21876926"/>
              <a:gd name="connsiteY954" fmla="*/ 4034148 h 6580513"/>
              <a:gd name="connsiteX955" fmla="*/ 5965117 w 21876926"/>
              <a:gd name="connsiteY955" fmla="*/ 4038416 h 6580513"/>
              <a:gd name="connsiteX956" fmla="*/ 5975252 w 21876926"/>
              <a:gd name="connsiteY956" fmla="*/ 4055485 h 6580513"/>
              <a:gd name="connsiteX957" fmla="*/ 6027955 w 21876926"/>
              <a:gd name="connsiteY957" fmla="*/ 4034148 h 6580513"/>
              <a:gd name="connsiteX958" fmla="*/ 6430324 w 21876926"/>
              <a:gd name="connsiteY958" fmla="*/ 4030186 h 6580513"/>
              <a:gd name="connsiteX959" fmla="*/ 6413094 w 21876926"/>
              <a:gd name="connsiteY959" fmla="*/ 4045731 h 6580513"/>
              <a:gd name="connsiteX960" fmla="*/ 6405999 w 21876926"/>
              <a:gd name="connsiteY960" fmla="*/ 4047560 h 6580513"/>
              <a:gd name="connsiteX961" fmla="*/ 6371540 w 21876926"/>
              <a:gd name="connsiteY961" fmla="*/ 4050913 h 6580513"/>
              <a:gd name="connsiteX962" fmla="*/ 6364445 w 21876926"/>
              <a:gd name="connsiteY962" fmla="*/ 4086575 h 6580513"/>
              <a:gd name="connsiteX963" fmla="*/ 6365459 w 21876926"/>
              <a:gd name="connsiteY963" fmla="*/ 4087185 h 6580513"/>
              <a:gd name="connsiteX964" fmla="*/ 6405999 w 21876926"/>
              <a:gd name="connsiteY964" fmla="*/ 4097548 h 6580513"/>
              <a:gd name="connsiteX965" fmla="*/ 6437419 w 21876926"/>
              <a:gd name="connsiteY965" fmla="*/ 4091757 h 6580513"/>
              <a:gd name="connsiteX966" fmla="*/ 6421203 w 21876926"/>
              <a:gd name="connsiteY966" fmla="*/ 4091757 h 6580513"/>
              <a:gd name="connsiteX967" fmla="*/ 6437419 w 21876926"/>
              <a:gd name="connsiteY967" fmla="*/ 4074992 h 6580513"/>
              <a:gd name="connsiteX968" fmla="*/ 6460730 w 21876926"/>
              <a:gd name="connsiteY968" fmla="*/ 4042378 h 6580513"/>
              <a:gd name="connsiteX969" fmla="*/ 6464784 w 21876926"/>
              <a:gd name="connsiteY969" fmla="*/ 4039330 h 6580513"/>
              <a:gd name="connsiteX970" fmla="*/ 6430324 w 21876926"/>
              <a:gd name="connsiteY970" fmla="*/ 4030186 h 6580513"/>
              <a:gd name="connsiteX971" fmla="*/ 5209028 w 21876926"/>
              <a:gd name="connsiteY971" fmla="*/ 4030186 h 6580513"/>
              <a:gd name="connsiteX972" fmla="*/ 5215109 w 21876926"/>
              <a:gd name="connsiteY972" fmla="*/ 4034148 h 6580513"/>
              <a:gd name="connsiteX973" fmla="*/ 5223217 w 21876926"/>
              <a:gd name="connsiteY973" fmla="*/ 4032015 h 6580513"/>
              <a:gd name="connsiteX974" fmla="*/ 5209028 w 21876926"/>
              <a:gd name="connsiteY974" fmla="*/ 4030186 h 6580513"/>
              <a:gd name="connsiteX975" fmla="*/ 6413094 w 21876926"/>
              <a:gd name="connsiteY975" fmla="*/ 4026833 h 6580513"/>
              <a:gd name="connsiteX976" fmla="*/ 6413094 w 21876926"/>
              <a:gd name="connsiteY976" fmla="*/ 4030186 h 6580513"/>
              <a:gd name="connsiteX977" fmla="*/ 6419175 w 21876926"/>
              <a:gd name="connsiteY977" fmla="*/ 4026833 h 6580513"/>
              <a:gd name="connsiteX978" fmla="*/ 6413094 w 21876926"/>
              <a:gd name="connsiteY978" fmla="*/ 4026833 h 6580513"/>
              <a:gd name="connsiteX979" fmla="*/ 6380661 w 21876926"/>
              <a:gd name="connsiteY979" fmla="*/ 4026833 h 6580513"/>
              <a:gd name="connsiteX980" fmla="*/ 6380661 w 21876926"/>
              <a:gd name="connsiteY980" fmla="*/ 4030186 h 6580513"/>
              <a:gd name="connsiteX981" fmla="*/ 6391810 w 21876926"/>
              <a:gd name="connsiteY981" fmla="*/ 4030186 h 6580513"/>
              <a:gd name="connsiteX982" fmla="*/ 6380661 w 21876926"/>
              <a:gd name="connsiteY982" fmla="*/ 4026833 h 6580513"/>
              <a:gd name="connsiteX983" fmla="*/ 3338063 w 21876926"/>
              <a:gd name="connsiteY983" fmla="*/ 4026833 h 6580513"/>
              <a:gd name="connsiteX984" fmla="*/ 3328941 w 21876926"/>
              <a:gd name="connsiteY984" fmla="*/ 4057923 h 6580513"/>
              <a:gd name="connsiteX985" fmla="*/ 3397861 w 21876926"/>
              <a:gd name="connsiteY985" fmla="*/ 4035367 h 6580513"/>
              <a:gd name="connsiteX986" fmla="*/ 3370496 w 21876926"/>
              <a:gd name="connsiteY986" fmla="*/ 4026833 h 6580513"/>
              <a:gd name="connsiteX987" fmla="*/ 3338063 w 21876926"/>
              <a:gd name="connsiteY987" fmla="*/ 4026833 h 6580513"/>
              <a:gd name="connsiteX988" fmla="*/ 5333691 w 21876926"/>
              <a:gd name="connsiteY988" fmla="*/ 4026223 h 6580513"/>
              <a:gd name="connsiteX989" fmla="*/ 5288083 w 21876926"/>
              <a:gd name="connsiteY989" fmla="*/ 4038416 h 6580513"/>
              <a:gd name="connsiteX990" fmla="*/ 5344840 w 21876926"/>
              <a:gd name="connsiteY990" fmla="*/ 4057923 h 6580513"/>
              <a:gd name="connsiteX991" fmla="*/ 5333691 w 21876926"/>
              <a:gd name="connsiteY991" fmla="*/ 4026223 h 6580513"/>
              <a:gd name="connsiteX992" fmla="*/ 6314783 w 21876926"/>
              <a:gd name="connsiteY992" fmla="*/ 4019822 h 6580513"/>
              <a:gd name="connsiteX993" fmla="*/ 6304647 w 21876926"/>
              <a:gd name="connsiteY993" fmla="*/ 4042378 h 6580513"/>
              <a:gd name="connsiteX994" fmla="*/ 6222552 w 21876926"/>
              <a:gd name="connsiteY994" fmla="*/ 4070116 h 6580513"/>
              <a:gd name="connsiteX995" fmla="*/ 6223565 w 21876926"/>
              <a:gd name="connsiteY995" fmla="*/ 4077431 h 6580513"/>
              <a:gd name="connsiteX996" fmla="*/ 6117145 w 21876926"/>
              <a:gd name="connsiteY996" fmla="*/ 4116142 h 6580513"/>
              <a:gd name="connsiteX997" fmla="*/ 6278295 w 21876926"/>
              <a:gd name="connsiteY997" fmla="*/ 4097548 h 6580513"/>
              <a:gd name="connsiteX998" fmla="*/ 6323904 w 21876926"/>
              <a:gd name="connsiteY998" fmla="*/ 4082003 h 6580513"/>
              <a:gd name="connsiteX999" fmla="*/ 6356337 w 21876926"/>
              <a:gd name="connsiteY999" fmla="*/ 4047560 h 6580513"/>
              <a:gd name="connsiteX1000" fmla="*/ 6301607 w 21876926"/>
              <a:gd name="connsiteY1000" fmla="*/ 4056704 h 6580513"/>
              <a:gd name="connsiteX1001" fmla="*/ 6304647 w 21876926"/>
              <a:gd name="connsiteY1001" fmla="*/ 4042378 h 6580513"/>
              <a:gd name="connsiteX1002" fmla="*/ 6366472 w 21876926"/>
              <a:gd name="connsiteY1002" fmla="*/ 4033234 h 6580513"/>
              <a:gd name="connsiteX1003" fmla="*/ 6364445 w 21876926"/>
              <a:gd name="connsiteY1003" fmla="*/ 4021041 h 6580513"/>
              <a:gd name="connsiteX1004" fmla="*/ 6314783 w 21876926"/>
              <a:gd name="connsiteY1004" fmla="*/ 4019822 h 6580513"/>
              <a:gd name="connsiteX1005" fmla="*/ 4786389 w 21876926"/>
              <a:gd name="connsiteY1005" fmla="*/ 4018908 h 6580513"/>
              <a:gd name="connsiteX1006" fmla="*/ 4877606 w 21876926"/>
              <a:gd name="connsiteY1006" fmla="*/ 4053656 h 6580513"/>
              <a:gd name="connsiteX1007" fmla="*/ 4866457 w 21876926"/>
              <a:gd name="connsiteY1007" fmla="*/ 4100901 h 6580513"/>
              <a:gd name="connsiteX1008" fmla="*/ 4916119 w 21876926"/>
              <a:gd name="connsiteY1008" fmla="*/ 4089623 h 6580513"/>
              <a:gd name="connsiteX1009" fmla="*/ 4921187 w 21876926"/>
              <a:gd name="connsiteY1009" fmla="*/ 4072249 h 6580513"/>
              <a:gd name="connsiteX1010" fmla="*/ 4919161 w 21876926"/>
              <a:gd name="connsiteY1010" fmla="*/ 4069201 h 6580513"/>
              <a:gd name="connsiteX1011" fmla="*/ 4921187 w 21876926"/>
              <a:gd name="connsiteY1011" fmla="*/ 4070116 h 6580513"/>
              <a:gd name="connsiteX1012" fmla="*/ 4926255 w 21876926"/>
              <a:gd name="connsiteY1012" fmla="*/ 4053656 h 6580513"/>
              <a:gd name="connsiteX1013" fmla="*/ 4786389 w 21876926"/>
              <a:gd name="connsiteY1013" fmla="*/ 4018908 h 6580513"/>
              <a:gd name="connsiteX1014" fmla="*/ 21572367 w 21876926"/>
              <a:gd name="connsiteY1014" fmla="*/ 4014031 h 6580513"/>
              <a:gd name="connsiteX1015" fmla="*/ 21562235 w 21876926"/>
              <a:gd name="connsiteY1015" fmla="*/ 4052741 h 6580513"/>
              <a:gd name="connsiteX1016" fmla="*/ 21485207 w 21876926"/>
              <a:gd name="connsiteY1016" fmla="*/ 4040549 h 6580513"/>
              <a:gd name="connsiteX1017" fmla="*/ 21572367 w 21876926"/>
              <a:gd name="connsiteY1017" fmla="*/ 4014031 h 6580513"/>
              <a:gd name="connsiteX1018" fmla="*/ 21596565 w 21876926"/>
              <a:gd name="connsiteY1018" fmla="*/ 4013031 h 6580513"/>
              <a:gd name="connsiteX1019" fmla="*/ 21643315 w 21876926"/>
              <a:gd name="connsiteY1019" fmla="*/ 4015860 h 6580513"/>
              <a:gd name="connsiteX1020" fmla="*/ 21603787 w 21876926"/>
              <a:gd name="connsiteY1020" fmla="*/ 4046341 h 6580513"/>
              <a:gd name="connsiteX1021" fmla="*/ 21578451 w 21876926"/>
              <a:gd name="connsiteY1021" fmla="*/ 4014031 h 6580513"/>
              <a:gd name="connsiteX1022" fmla="*/ 21596565 w 21876926"/>
              <a:gd name="connsiteY1022" fmla="*/ 4013031 h 6580513"/>
              <a:gd name="connsiteX1023" fmla="*/ 6487081 w 21876926"/>
              <a:gd name="connsiteY1023" fmla="*/ 4010678 h 6580513"/>
              <a:gd name="connsiteX1024" fmla="*/ 6479987 w 21876926"/>
              <a:gd name="connsiteY1024" fmla="*/ 4014031 h 6580513"/>
              <a:gd name="connsiteX1025" fmla="*/ 6492149 w 21876926"/>
              <a:gd name="connsiteY1025" fmla="*/ 4033234 h 6580513"/>
              <a:gd name="connsiteX1026" fmla="*/ 6495189 w 21876926"/>
              <a:gd name="connsiteY1026" fmla="*/ 4033234 h 6580513"/>
              <a:gd name="connsiteX1027" fmla="*/ 6487081 w 21876926"/>
              <a:gd name="connsiteY1027" fmla="*/ 4010678 h 6580513"/>
              <a:gd name="connsiteX1028" fmla="*/ 5146189 w 21876926"/>
              <a:gd name="connsiteY1028" fmla="*/ 4006716 h 6580513"/>
              <a:gd name="connsiteX1029" fmla="*/ 5117811 w 21876926"/>
              <a:gd name="connsiteY1029" fmla="*/ 4015860 h 6580513"/>
              <a:gd name="connsiteX1030" fmla="*/ 5117811 w 21876926"/>
              <a:gd name="connsiteY1030" fmla="*/ 4026833 h 6580513"/>
              <a:gd name="connsiteX1031" fmla="*/ 5100581 w 21876926"/>
              <a:gd name="connsiteY1031" fmla="*/ 4018908 h 6580513"/>
              <a:gd name="connsiteX1032" fmla="*/ 5070175 w 21876926"/>
              <a:gd name="connsiteY1032" fmla="*/ 4043292 h 6580513"/>
              <a:gd name="connsiteX1033" fmla="*/ 5097541 w 21876926"/>
              <a:gd name="connsiteY1033" fmla="*/ 4028052 h 6580513"/>
              <a:gd name="connsiteX1034" fmla="*/ 5099567 w 21876926"/>
              <a:gd name="connsiteY1034" fmla="*/ 4049693 h 6580513"/>
              <a:gd name="connsiteX1035" fmla="*/ 5113757 w 21876926"/>
              <a:gd name="connsiteY1035" fmla="*/ 4048474 h 6580513"/>
              <a:gd name="connsiteX1036" fmla="*/ 5145176 w 21876926"/>
              <a:gd name="connsiteY1036" fmla="*/ 4048474 h 6580513"/>
              <a:gd name="connsiteX1037" fmla="*/ 5146929 w 21876926"/>
              <a:gd name="connsiteY1037" fmla="*/ 4050715 h 6580513"/>
              <a:gd name="connsiteX1038" fmla="*/ 5146189 w 21876926"/>
              <a:gd name="connsiteY1038" fmla="*/ 4050913 h 6580513"/>
              <a:gd name="connsiteX1039" fmla="*/ 5147203 w 21876926"/>
              <a:gd name="connsiteY1039" fmla="*/ 4051065 h 6580513"/>
              <a:gd name="connsiteX1040" fmla="*/ 5146929 w 21876926"/>
              <a:gd name="connsiteY1040" fmla="*/ 4050715 h 6580513"/>
              <a:gd name="connsiteX1041" fmla="*/ 5155311 w 21876926"/>
              <a:gd name="connsiteY1041" fmla="*/ 4048474 h 6580513"/>
              <a:gd name="connsiteX1042" fmla="*/ 5146189 w 21876926"/>
              <a:gd name="connsiteY1042" fmla="*/ 4006716 h 6580513"/>
              <a:gd name="connsiteX1043" fmla="*/ 6633029 w 21876926"/>
              <a:gd name="connsiteY1043" fmla="*/ 4000315 h 6580513"/>
              <a:gd name="connsiteX1044" fmla="*/ 6614785 w 21876926"/>
              <a:gd name="connsiteY1044" fmla="*/ 4006716 h 6580513"/>
              <a:gd name="connsiteX1045" fmla="*/ 6632015 w 21876926"/>
              <a:gd name="connsiteY1045" fmla="*/ 4026833 h 6580513"/>
              <a:gd name="connsiteX1046" fmla="*/ 6646205 w 21876926"/>
              <a:gd name="connsiteY1046" fmla="*/ 4026833 h 6580513"/>
              <a:gd name="connsiteX1047" fmla="*/ 6647218 w 21876926"/>
              <a:gd name="connsiteY1047" fmla="*/ 4016774 h 6580513"/>
              <a:gd name="connsiteX1048" fmla="*/ 6643164 w 21876926"/>
              <a:gd name="connsiteY1048" fmla="*/ 4012812 h 6580513"/>
              <a:gd name="connsiteX1049" fmla="*/ 6651273 w 21876926"/>
              <a:gd name="connsiteY1049" fmla="*/ 4007630 h 6580513"/>
              <a:gd name="connsiteX1050" fmla="*/ 6653299 w 21876926"/>
              <a:gd name="connsiteY1050" fmla="*/ 4003667 h 6580513"/>
              <a:gd name="connsiteX1051" fmla="*/ 6633029 w 21876926"/>
              <a:gd name="connsiteY1051" fmla="*/ 4000315 h 6580513"/>
              <a:gd name="connsiteX1052" fmla="*/ 1862372 w 21876926"/>
              <a:gd name="connsiteY1052" fmla="*/ 3989341 h 6580513"/>
              <a:gd name="connsiteX1053" fmla="*/ 1882643 w 21876926"/>
              <a:gd name="connsiteY1053" fmla="*/ 4047560 h 6580513"/>
              <a:gd name="connsiteX1054" fmla="*/ 1852238 w 21876926"/>
              <a:gd name="connsiteY1054" fmla="*/ 4071030 h 6580513"/>
              <a:gd name="connsiteX1055" fmla="*/ 1813724 w 21876926"/>
              <a:gd name="connsiteY1055" fmla="*/ 4023785 h 6580513"/>
              <a:gd name="connsiteX1056" fmla="*/ 1862372 w 21876926"/>
              <a:gd name="connsiteY1056" fmla="*/ 3989341 h 6580513"/>
              <a:gd name="connsiteX1057" fmla="*/ 6873234 w 21876926"/>
              <a:gd name="connsiteY1057" fmla="*/ 3985989 h 6580513"/>
              <a:gd name="connsiteX1058" fmla="*/ 6858031 w 21876926"/>
              <a:gd name="connsiteY1058" fmla="*/ 3994523 h 6580513"/>
              <a:gd name="connsiteX1059" fmla="*/ 6857017 w 21876926"/>
              <a:gd name="connsiteY1059" fmla="*/ 3987208 h 6580513"/>
              <a:gd name="connsiteX1060" fmla="*/ 6844855 w 21876926"/>
              <a:gd name="connsiteY1060" fmla="*/ 3998486 h 6580513"/>
              <a:gd name="connsiteX1061" fmla="*/ 6882355 w 21876926"/>
              <a:gd name="connsiteY1061" fmla="*/ 4007630 h 6580513"/>
              <a:gd name="connsiteX1062" fmla="*/ 6918843 w 21876926"/>
              <a:gd name="connsiteY1062" fmla="*/ 3998486 h 6580513"/>
              <a:gd name="connsiteX1063" fmla="*/ 6873234 w 21876926"/>
              <a:gd name="connsiteY1063" fmla="*/ 3985989 h 6580513"/>
              <a:gd name="connsiteX1064" fmla="*/ 6752625 w 21876926"/>
              <a:gd name="connsiteY1064" fmla="*/ 3982940 h 6580513"/>
              <a:gd name="connsiteX1065" fmla="*/ 6735395 w 21876926"/>
              <a:gd name="connsiteY1065" fmla="*/ 4003667 h 6580513"/>
              <a:gd name="connsiteX1066" fmla="*/ 6779990 w 21876926"/>
              <a:gd name="connsiteY1066" fmla="*/ 3998486 h 6580513"/>
              <a:gd name="connsiteX1067" fmla="*/ 6783031 w 21876926"/>
              <a:gd name="connsiteY1067" fmla="*/ 3995133 h 6580513"/>
              <a:gd name="connsiteX1068" fmla="*/ 6744517 w 21876926"/>
              <a:gd name="connsiteY1068" fmla="*/ 3992390 h 6580513"/>
              <a:gd name="connsiteX1069" fmla="*/ 6758706 w 21876926"/>
              <a:gd name="connsiteY1069" fmla="*/ 3984160 h 6580513"/>
              <a:gd name="connsiteX1070" fmla="*/ 6752625 w 21876926"/>
              <a:gd name="connsiteY1070" fmla="*/ 3982940 h 6580513"/>
              <a:gd name="connsiteX1071" fmla="*/ 6007685 w 21876926"/>
              <a:gd name="connsiteY1071" fmla="*/ 3980197 h 6580513"/>
              <a:gd name="connsiteX1072" fmla="*/ 5980319 w 21876926"/>
              <a:gd name="connsiteY1072" fmla="*/ 3992390 h 6580513"/>
              <a:gd name="connsiteX1073" fmla="*/ 6004644 w 21876926"/>
              <a:gd name="connsiteY1073" fmla="*/ 3995133 h 6580513"/>
              <a:gd name="connsiteX1074" fmla="*/ 6025928 w 21876926"/>
              <a:gd name="connsiteY1074" fmla="*/ 3993304 h 6580513"/>
              <a:gd name="connsiteX1075" fmla="*/ 6007685 w 21876926"/>
              <a:gd name="connsiteY1075" fmla="*/ 3980197 h 6580513"/>
              <a:gd name="connsiteX1076" fmla="*/ 7958718 w 21876926"/>
              <a:gd name="connsiteY1076" fmla="*/ 3975015 h 6580513"/>
              <a:gd name="connsiteX1077" fmla="*/ 7945542 w 21876926"/>
              <a:gd name="connsiteY1077" fmla="*/ 3975930 h 6580513"/>
              <a:gd name="connsiteX1078" fmla="*/ 7958718 w 21876926"/>
              <a:gd name="connsiteY1078" fmla="*/ 3977759 h 6580513"/>
              <a:gd name="connsiteX1079" fmla="*/ 7958718 w 21876926"/>
              <a:gd name="connsiteY1079" fmla="*/ 3975015 h 6580513"/>
              <a:gd name="connsiteX1080" fmla="*/ 4916119 w 21876926"/>
              <a:gd name="connsiteY1080" fmla="*/ 3975015 h 6580513"/>
              <a:gd name="connsiteX1081" fmla="*/ 4856322 w 21876926"/>
              <a:gd name="connsiteY1081" fmla="*/ 4006716 h 6580513"/>
              <a:gd name="connsiteX1082" fmla="*/ 4926255 w 21876926"/>
              <a:gd name="connsiteY1082" fmla="*/ 3995133 h 6580513"/>
              <a:gd name="connsiteX1083" fmla="*/ 4916119 w 21876926"/>
              <a:gd name="connsiteY1083" fmla="*/ 3975015 h 6580513"/>
              <a:gd name="connsiteX1084" fmla="*/ 5289097 w 21876926"/>
              <a:gd name="connsiteY1084" fmla="*/ 3968615 h 6580513"/>
              <a:gd name="connsiteX1085" fmla="*/ 5296191 w 21876926"/>
              <a:gd name="connsiteY1085" fmla="*/ 4001534 h 6580513"/>
              <a:gd name="connsiteX1086" fmla="*/ 5316461 w 21876926"/>
              <a:gd name="connsiteY1086" fmla="*/ 3998486 h 6580513"/>
              <a:gd name="connsiteX1087" fmla="*/ 5299231 w 21876926"/>
              <a:gd name="connsiteY1087" fmla="*/ 3971967 h 6580513"/>
              <a:gd name="connsiteX1088" fmla="*/ 5289097 w 21876926"/>
              <a:gd name="connsiteY1088" fmla="*/ 3968615 h 6580513"/>
              <a:gd name="connsiteX1089" fmla="*/ 5009364 w 21876926"/>
              <a:gd name="connsiteY1089" fmla="*/ 3968615 h 6580513"/>
              <a:gd name="connsiteX1090" fmla="*/ 4996188 w 21876926"/>
              <a:gd name="connsiteY1090" fmla="*/ 3975015 h 6580513"/>
              <a:gd name="connsiteX1091" fmla="*/ 4996188 w 21876926"/>
              <a:gd name="connsiteY1091" fmla="*/ 4006716 h 6580513"/>
              <a:gd name="connsiteX1092" fmla="*/ 4957674 w 21876926"/>
              <a:gd name="connsiteY1092" fmla="*/ 4006716 h 6580513"/>
              <a:gd name="connsiteX1093" fmla="*/ 4947539 w 21876926"/>
              <a:gd name="connsiteY1093" fmla="*/ 3982940 h 6580513"/>
              <a:gd name="connsiteX1094" fmla="*/ 4967809 w 21876926"/>
              <a:gd name="connsiteY1094" fmla="*/ 4053656 h 6580513"/>
              <a:gd name="connsiteX1095" fmla="*/ 4937403 w 21876926"/>
              <a:gd name="connsiteY1095" fmla="*/ 4053656 h 6580513"/>
              <a:gd name="connsiteX1096" fmla="*/ 4996188 w 21876926"/>
              <a:gd name="connsiteY1096" fmla="*/ 4065848 h 6580513"/>
              <a:gd name="connsiteX1097" fmla="*/ 5037743 w 21876926"/>
              <a:gd name="connsiteY1097" fmla="*/ 4018908 h 6580513"/>
              <a:gd name="connsiteX1098" fmla="*/ 5034702 w 21876926"/>
              <a:gd name="connsiteY1098" fmla="*/ 4006716 h 6580513"/>
              <a:gd name="connsiteX1099" fmla="*/ 5016459 w 21876926"/>
              <a:gd name="connsiteY1099" fmla="*/ 4003667 h 6580513"/>
              <a:gd name="connsiteX1100" fmla="*/ 5037743 w 21876926"/>
              <a:gd name="connsiteY1100" fmla="*/ 3992390 h 6580513"/>
              <a:gd name="connsiteX1101" fmla="*/ 5041797 w 21876926"/>
              <a:gd name="connsiteY1101" fmla="*/ 3980197 h 6580513"/>
              <a:gd name="connsiteX1102" fmla="*/ 5009364 w 21876926"/>
              <a:gd name="connsiteY1102" fmla="*/ 3968615 h 6580513"/>
              <a:gd name="connsiteX1103" fmla="*/ 6849923 w 21876926"/>
              <a:gd name="connsiteY1103" fmla="*/ 3967700 h 6580513"/>
              <a:gd name="connsiteX1104" fmla="*/ 6844855 w 21876926"/>
              <a:gd name="connsiteY1104" fmla="*/ 3973796 h 6580513"/>
              <a:gd name="connsiteX1105" fmla="*/ 6856004 w 21876926"/>
              <a:gd name="connsiteY1105" fmla="*/ 3977759 h 6580513"/>
              <a:gd name="connsiteX1106" fmla="*/ 6849923 w 21876926"/>
              <a:gd name="connsiteY1106" fmla="*/ 3967700 h 6580513"/>
              <a:gd name="connsiteX1107" fmla="*/ 5863765 w 21876926"/>
              <a:gd name="connsiteY1107" fmla="*/ 3965871 h 6580513"/>
              <a:gd name="connsiteX1108" fmla="*/ 5858697 w 21876926"/>
              <a:gd name="connsiteY1108" fmla="*/ 3969834 h 6580513"/>
              <a:gd name="connsiteX1109" fmla="*/ 5921535 w 21876926"/>
              <a:gd name="connsiteY1109" fmla="*/ 3995133 h 6580513"/>
              <a:gd name="connsiteX1110" fmla="*/ 5951941 w 21876926"/>
              <a:gd name="connsiteY1110" fmla="*/ 3968615 h 6580513"/>
              <a:gd name="connsiteX1111" fmla="*/ 5863765 w 21876926"/>
              <a:gd name="connsiteY1111" fmla="*/ 3965871 h 6580513"/>
              <a:gd name="connsiteX1112" fmla="*/ 3707999 w 21876926"/>
              <a:gd name="connsiteY1112" fmla="*/ 3963433 h 6580513"/>
              <a:gd name="connsiteX1113" fmla="*/ 3642120 w 21876926"/>
              <a:gd name="connsiteY1113" fmla="*/ 4015860 h 6580513"/>
              <a:gd name="connsiteX1114" fmla="*/ 3921853 w 21876926"/>
              <a:gd name="connsiteY1114" fmla="*/ 4015860 h 6580513"/>
              <a:gd name="connsiteX1115" fmla="*/ 3820501 w 21876926"/>
              <a:gd name="connsiteY1115" fmla="*/ 3982940 h 6580513"/>
              <a:gd name="connsiteX1116" fmla="*/ 3792122 w 21876926"/>
              <a:gd name="connsiteY1116" fmla="*/ 4015860 h 6580513"/>
              <a:gd name="connsiteX1117" fmla="*/ 3701918 w 21876926"/>
              <a:gd name="connsiteY1117" fmla="*/ 3992390 h 6580513"/>
              <a:gd name="connsiteX1118" fmla="*/ 3732324 w 21876926"/>
              <a:gd name="connsiteY1118" fmla="*/ 3971967 h 6580513"/>
              <a:gd name="connsiteX1119" fmla="*/ 3707999 w 21876926"/>
              <a:gd name="connsiteY1119" fmla="*/ 3963433 h 6580513"/>
              <a:gd name="connsiteX1120" fmla="*/ 5417814 w 21876926"/>
              <a:gd name="connsiteY1120" fmla="*/ 3959470 h 6580513"/>
              <a:gd name="connsiteX1121" fmla="*/ 5407679 w 21876926"/>
              <a:gd name="connsiteY1121" fmla="*/ 3998486 h 6580513"/>
              <a:gd name="connsiteX1122" fmla="*/ 5348895 w 21876926"/>
              <a:gd name="connsiteY1122" fmla="*/ 3985989 h 6580513"/>
              <a:gd name="connsiteX1123" fmla="*/ 5347881 w 21876926"/>
              <a:gd name="connsiteY1123" fmla="*/ 4015860 h 6580513"/>
              <a:gd name="connsiteX1124" fmla="*/ 5371192 w 21876926"/>
              <a:gd name="connsiteY1124" fmla="*/ 4042378 h 6580513"/>
              <a:gd name="connsiteX1125" fmla="*/ 5601261 w 21876926"/>
              <a:gd name="connsiteY1125" fmla="*/ 4012812 h 6580513"/>
              <a:gd name="connsiteX1126" fmla="*/ 5609370 w 21876926"/>
              <a:gd name="connsiteY1126" fmla="*/ 4007630 h 6580513"/>
              <a:gd name="connsiteX1127" fmla="*/ 5531329 w 21876926"/>
              <a:gd name="connsiteY1127" fmla="*/ 4007630 h 6580513"/>
              <a:gd name="connsiteX1128" fmla="*/ 5729979 w 21876926"/>
              <a:gd name="connsiteY1128" fmla="*/ 3965871 h 6580513"/>
              <a:gd name="connsiteX1129" fmla="*/ 5728965 w 21876926"/>
              <a:gd name="connsiteY1129" fmla="*/ 3962823 h 6580513"/>
              <a:gd name="connsiteX1130" fmla="*/ 5417814 w 21876926"/>
              <a:gd name="connsiteY1130" fmla="*/ 3959470 h 6580513"/>
              <a:gd name="connsiteX1131" fmla="*/ 6049239 w 21876926"/>
              <a:gd name="connsiteY1131" fmla="*/ 3957641 h 6580513"/>
              <a:gd name="connsiteX1132" fmla="*/ 6021874 w 21876926"/>
              <a:gd name="connsiteY1132" fmla="*/ 3971967 h 6580513"/>
              <a:gd name="connsiteX1133" fmla="*/ 6081672 w 21876926"/>
              <a:gd name="connsiteY1133" fmla="*/ 3977759 h 6580513"/>
              <a:gd name="connsiteX1134" fmla="*/ 6049239 w 21876926"/>
              <a:gd name="connsiteY1134" fmla="*/ 3957641 h 6580513"/>
              <a:gd name="connsiteX1135" fmla="*/ 8078314 w 21876926"/>
              <a:gd name="connsiteY1135" fmla="*/ 3955508 h 6580513"/>
              <a:gd name="connsiteX1136" fmla="*/ 8061084 w 21876926"/>
              <a:gd name="connsiteY1136" fmla="*/ 3958251 h 6580513"/>
              <a:gd name="connsiteX1137" fmla="*/ 8039800 w 21876926"/>
              <a:gd name="connsiteY1137" fmla="*/ 3973796 h 6580513"/>
              <a:gd name="connsiteX1138" fmla="*/ 8046895 w 21876926"/>
              <a:gd name="connsiteY1138" fmla="*/ 3980197 h 6580513"/>
              <a:gd name="connsiteX1139" fmla="*/ 8066151 w 21876926"/>
              <a:gd name="connsiteY1139" fmla="*/ 3975015 h 6580513"/>
              <a:gd name="connsiteX1140" fmla="*/ 8061084 w 21876926"/>
              <a:gd name="connsiteY1140" fmla="*/ 3985379 h 6580513"/>
              <a:gd name="connsiteX1141" fmla="*/ 8084395 w 21876926"/>
              <a:gd name="connsiteY1141" fmla="*/ 3971967 h 6580513"/>
              <a:gd name="connsiteX1142" fmla="*/ 8078314 w 21876926"/>
              <a:gd name="connsiteY1142" fmla="*/ 3955508 h 6580513"/>
              <a:gd name="connsiteX1143" fmla="*/ 5027607 w 21876926"/>
              <a:gd name="connsiteY1143" fmla="*/ 3951240 h 6580513"/>
              <a:gd name="connsiteX1144" fmla="*/ 5020513 w 21876926"/>
              <a:gd name="connsiteY1144" fmla="*/ 3959470 h 6580513"/>
              <a:gd name="connsiteX1145" fmla="*/ 5041797 w 21876926"/>
              <a:gd name="connsiteY1145" fmla="*/ 3959470 h 6580513"/>
              <a:gd name="connsiteX1146" fmla="*/ 5027607 w 21876926"/>
              <a:gd name="connsiteY1146" fmla="*/ 3951240 h 6580513"/>
              <a:gd name="connsiteX1147" fmla="*/ 7362766 w 21876926"/>
              <a:gd name="connsiteY1147" fmla="*/ 3943925 h 6580513"/>
              <a:gd name="connsiteX1148" fmla="*/ 7280671 w 21876926"/>
              <a:gd name="connsiteY1148" fmla="*/ 3955508 h 6580513"/>
              <a:gd name="connsiteX1149" fmla="*/ 7294860 w 21876926"/>
              <a:gd name="connsiteY1149" fmla="*/ 3982940 h 6580513"/>
              <a:gd name="connsiteX1150" fmla="*/ 7289793 w 21876926"/>
              <a:gd name="connsiteY1150" fmla="*/ 3987208 h 6580513"/>
              <a:gd name="connsiteX1151" fmla="*/ 7362766 w 21876926"/>
              <a:gd name="connsiteY1151" fmla="*/ 3943925 h 6580513"/>
              <a:gd name="connsiteX1152" fmla="*/ 7807703 w 21876926"/>
              <a:gd name="connsiteY1152" fmla="*/ 3938743 h 6580513"/>
              <a:gd name="connsiteX1153" fmla="*/ 7754999 w 21876926"/>
              <a:gd name="connsiteY1153" fmla="*/ 3956422 h 6580513"/>
              <a:gd name="connsiteX1154" fmla="*/ 7813784 w 21876926"/>
              <a:gd name="connsiteY1154" fmla="*/ 3955508 h 6580513"/>
              <a:gd name="connsiteX1155" fmla="*/ 7807703 w 21876926"/>
              <a:gd name="connsiteY1155" fmla="*/ 3938743 h 6580513"/>
              <a:gd name="connsiteX1156" fmla="*/ 8617508 w 21876926"/>
              <a:gd name="connsiteY1156" fmla="*/ 3936915 h 6580513"/>
              <a:gd name="connsiteX1157" fmla="*/ 8597238 w 21876926"/>
              <a:gd name="connsiteY1157" fmla="*/ 3939963 h 6580513"/>
              <a:gd name="connsiteX1158" fmla="*/ 8597238 w 21876926"/>
              <a:gd name="connsiteY1158" fmla="*/ 3943925 h 6580513"/>
              <a:gd name="connsiteX1159" fmla="*/ 8618522 w 21876926"/>
              <a:gd name="connsiteY1159" fmla="*/ 3938134 h 6580513"/>
              <a:gd name="connsiteX1160" fmla="*/ 8617508 w 21876926"/>
              <a:gd name="connsiteY1160" fmla="*/ 3936915 h 6580513"/>
              <a:gd name="connsiteX1161" fmla="*/ 7741824 w 21876926"/>
              <a:gd name="connsiteY1161" fmla="*/ 3936000 h 6580513"/>
              <a:gd name="connsiteX1162" fmla="*/ 7714459 w 21876926"/>
              <a:gd name="connsiteY1162" fmla="*/ 3958251 h 6580513"/>
              <a:gd name="connsiteX1163" fmla="*/ 7747905 w 21876926"/>
              <a:gd name="connsiteY1163" fmla="*/ 3957641 h 6580513"/>
              <a:gd name="connsiteX1164" fmla="*/ 7741824 w 21876926"/>
              <a:gd name="connsiteY1164" fmla="*/ 3936000 h 6580513"/>
              <a:gd name="connsiteX1165" fmla="*/ 6195187 w 21876926"/>
              <a:gd name="connsiteY1165" fmla="*/ 3934171 h 6580513"/>
              <a:gd name="connsiteX1166" fmla="*/ 6119173 w 21876926"/>
              <a:gd name="connsiteY1166" fmla="*/ 3938743 h 6580513"/>
              <a:gd name="connsiteX1167" fmla="*/ 6133361 w 21876926"/>
              <a:gd name="connsiteY1167" fmla="*/ 3977759 h 6580513"/>
              <a:gd name="connsiteX1168" fmla="*/ 6213430 w 21876926"/>
              <a:gd name="connsiteY1168" fmla="*/ 3942096 h 6580513"/>
              <a:gd name="connsiteX1169" fmla="*/ 6223565 w 21876926"/>
              <a:gd name="connsiteY1169" fmla="*/ 3965871 h 6580513"/>
              <a:gd name="connsiteX1170" fmla="*/ 6290458 w 21876926"/>
              <a:gd name="connsiteY1170" fmla="*/ 3954289 h 6580513"/>
              <a:gd name="connsiteX1171" fmla="*/ 6283363 w 21876926"/>
              <a:gd name="connsiteY1171" fmla="*/ 3936000 h 6580513"/>
              <a:gd name="connsiteX1172" fmla="*/ 6195187 w 21876926"/>
              <a:gd name="connsiteY1172" fmla="*/ 3934171 h 6580513"/>
              <a:gd name="connsiteX1173" fmla="*/ 8139125 w 21876926"/>
              <a:gd name="connsiteY1173" fmla="*/ 3924722 h 6580513"/>
              <a:gd name="connsiteX1174" fmla="*/ 8139125 w 21876926"/>
              <a:gd name="connsiteY1174" fmla="*/ 3931733 h 6580513"/>
              <a:gd name="connsiteX1175" fmla="*/ 8144193 w 21876926"/>
              <a:gd name="connsiteY1175" fmla="*/ 3936000 h 6580513"/>
              <a:gd name="connsiteX1176" fmla="*/ 8156355 w 21876926"/>
              <a:gd name="connsiteY1176" fmla="*/ 3929599 h 6580513"/>
              <a:gd name="connsiteX1177" fmla="*/ 8150274 w 21876926"/>
              <a:gd name="connsiteY1177" fmla="*/ 3924722 h 6580513"/>
              <a:gd name="connsiteX1178" fmla="*/ 8149261 w 21876926"/>
              <a:gd name="connsiteY1178" fmla="*/ 3924722 h 6580513"/>
              <a:gd name="connsiteX1179" fmla="*/ 8139125 w 21876926"/>
              <a:gd name="connsiteY1179" fmla="*/ 3924722 h 6580513"/>
              <a:gd name="connsiteX1180" fmla="*/ 7563443 w 21876926"/>
              <a:gd name="connsiteY1180" fmla="*/ 3921674 h 6580513"/>
              <a:gd name="connsiteX1181" fmla="*/ 7524930 w 21876926"/>
              <a:gd name="connsiteY1181" fmla="*/ 3922589 h 6580513"/>
              <a:gd name="connsiteX1182" fmla="*/ 7487429 w 21876926"/>
              <a:gd name="connsiteY1182" fmla="*/ 3948497 h 6580513"/>
              <a:gd name="connsiteX1183" fmla="*/ 7491483 w 21876926"/>
              <a:gd name="connsiteY1183" fmla="*/ 3923808 h 6580513"/>
              <a:gd name="connsiteX1184" fmla="*/ 7364793 w 21876926"/>
              <a:gd name="connsiteY1184" fmla="*/ 3976844 h 6580513"/>
              <a:gd name="connsiteX1185" fmla="*/ 7565471 w 21876926"/>
              <a:gd name="connsiteY1185" fmla="*/ 3952460 h 6580513"/>
              <a:gd name="connsiteX1186" fmla="*/ 7539119 w 21876926"/>
              <a:gd name="connsiteY1186" fmla="*/ 3938743 h 6580513"/>
              <a:gd name="connsiteX1187" fmla="*/ 7563443 w 21876926"/>
              <a:gd name="connsiteY1187" fmla="*/ 3921674 h 6580513"/>
              <a:gd name="connsiteX1188" fmla="*/ 4322195 w 21876926"/>
              <a:gd name="connsiteY1188" fmla="*/ 3910396 h 6580513"/>
              <a:gd name="connsiteX1189" fmla="*/ 4361722 w 21876926"/>
              <a:gd name="connsiteY1189" fmla="*/ 3910396 h 6580513"/>
              <a:gd name="connsiteX1190" fmla="*/ 4361722 w 21876926"/>
              <a:gd name="connsiteY1190" fmla="*/ 3946364 h 6580513"/>
              <a:gd name="connsiteX1191" fmla="*/ 4322195 w 21876926"/>
              <a:gd name="connsiteY1191" fmla="*/ 3910396 h 6580513"/>
              <a:gd name="connsiteX1192" fmla="*/ 8053989 w 21876926"/>
              <a:gd name="connsiteY1192" fmla="*/ 3903081 h 6580513"/>
              <a:gd name="connsiteX1193" fmla="*/ 8051962 w 21876926"/>
              <a:gd name="connsiteY1193" fmla="*/ 3909482 h 6580513"/>
              <a:gd name="connsiteX1194" fmla="*/ 8061084 w 21876926"/>
              <a:gd name="connsiteY1194" fmla="*/ 3905214 h 6580513"/>
              <a:gd name="connsiteX1195" fmla="*/ 8053989 w 21876926"/>
              <a:gd name="connsiteY1195" fmla="*/ 3903081 h 6580513"/>
              <a:gd name="connsiteX1196" fmla="*/ 8041827 w 21876926"/>
              <a:gd name="connsiteY1196" fmla="*/ 3899118 h 6580513"/>
              <a:gd name="connsiteX1197" fmla="*/ 8028651 w 21876926"/>
              <a:gd name="connsiteY1197" fmla="*/ 3906434 h 6580513"/>
              <a:gd name="connsiteX1198" fmla="*/ 8041827 w 21876926"/>
              <a:gd name="connsiteY1198" fmla="*/ 3899118 h 6580513"/>
              <a:gd name="connsiteX1199" fmla="*/ 7694189 w 21876926"/>
              <a:gd name="connsiteY1199" fmla="*/ 3893937 h 6580513"/>
              <a:gd name="connsiteX1200" fmla="*/ 7636417 w 21876926"/>
              <a:gd name="connsiteY1200" fmla="*/ 3919540 h 6580513"/>
              <a:gd name="connsiteX1201" fmla="*/ 7618174 w 21876926"/>
              <a:gd name="connsiteY1201" fmla="*/ 3919540 h 6580513"/>
              <a:gd name="connsiteX1202" fmla="*/ 7619187 w 21876926"/>
              <a:gd name="connsiteY1202" fmla="*/ 3951240 h 6580513"/>
              <a:gd name="connsiteX1203" fmla="*/ 7620201 w 21876926"/>
              <a:gd name="connsiteY1203" fmla="*/ 3963433 h 6580513"/>
              <a:gd name="connsiteX1204" fmla="*/ 7688107 w 21876926"/>
              <a:gd name="connsiteY1204" fmla="*/ 3960690 h 6580513"/>
              <a:gd name="connsiteX1205" fmla="*/ 7670877 w 21876926"/>
              <a:gd name="connsiteY1205" fmla="*/ 3958251 h 6580513"/>
              <a:gd name="connsiteX1206" fmla="*/ 7740811 w 21876926"/>
              <a:gd name="connsiteY1206" fmla="*/ 3929599 h 6580513"/>
              <a:gd name="connsiteX1207" fmla="*/ 7694189 w 21876926"/>
              <a:gd name="connsiteY1207" fmla="*/ 3893937 h 6580513"/>
              <a:gd name="connsiteX1208" fmla="*/ 8028651 w 21876926"/>
              <a:gd name="connsiteY1208" fmla="*/ 3881744 h 6580513"/>
              <a:gd name="connsiteX1209" fmla="*/ 8020543 w 21876926"/>
              <a:gd name="connsiteY1209" fmla="*/ 3889974 h 6580513"/>
              <a:gd name="connsiteX1210" fmla="*/ 8010407 w 21876926"/>
              <a:gd name="connsiteY1210" fmla="*/ 3915578 h 6580513"/>
              <a:gd name="connsiteX1211" fmla="*/ 8013448 w 21876926"/>
              <a:gd name="connsiteY1211" fmla="*/ 3915578 h 6580513"/>
              <a:gd name="connsiteX1212" fmla="*/ 8020543 w 21876926"/>
              <a:gd name="connsiteY1212" fmla="*/ 3908263 h 6580513"/>
              <a:gd name="connsiteX1213" fmla="*/ 8028651 w 21876926"/>
              <a:gd name="connsiteY1213" fmla="*/ 3881744 h 6580513"/>
              <a:gd name="connsiteX1214" fmla="*/ 7760067 w 21876926"/>
              <a:gd name="connsiteY1214" fmla="*/ 3880525 h 6580513"/>
              <a:gd name="connsiteX1215" fmla="*/ 7749932 w 21876926"/>
              <a:gd name="connsiteY1215" fmla="*/ 3902471 h 6580513"/>
              <a:gd name="connsiteX1216" fmla="*/ 7754999 w 21876926"/>
              <a:gd name="connsiteY1216" fmla="*/ 3900033 h 6580513"/>
              <a:gd name="connsiteX1217" fmla="*/ 7770203 w 21876926"/>
              <a:gd name="connsiteY1217" fmla="*/ 3892108 h 6580513"/>
              <a:gd name="connsiteX1218" fmla="*/ 7760067 w 21876926"/>
              <a:gd name="connsiteY1218" fmla="*/ 3880525 h 6580513"/>
              <a:gd name="connsiteX1219" fmla="*/ 1743791 w 21876926"/>
              <a:gd name="connsiteY1219" fmla="*/ 3878696 h 6580513"/>
              <a:gd name="connsiteX1220" fmla="*/ 1815751 w 21876926"/>
              <a:gd name="connsiteY1220" fmla="*/ 3892717 h 6580513"/>
              <a:gd name="connsiteX1221" fmla="*/ 1725547 w 21876926"/>
              <a:gd name="connsiteY1221" fmla="*/ 3892717 h 6580513"/>
              <a:gd name="connsiteX1222" fmla="*/ 1743791 w 21876926"/>
              <a:gd name="connsiteY1222" fmla="*/ 3878696 h 6580513"/>
              <a:gd name="connsiteX1223" fmla="*/ 8142166 w 21876926"/>
              <a:gd name="connsiteY1223" fmla="*/ 3877782 h 6580513"/>
              <a:gd name="connsiteX1224" fmla="*/ 8137098 w 21876926"/>
              <a:gd name="connsiteY1224" fmla="*/ 3883573 h 6580513"/>
              <a:gd name="connsiteX1225" fmla="*/ 8131017 w 21876926"/>
              <a:gd name="connsiteY1225" fmla="*/ 3881744 h 6580513"/>
              <a:gd name="connsiteX1226" fmla="*/ 8131017 w 21876926"/>
              <a:gd name="connsiteY1226" fmla="*/ 3895156 h 6580513"/>
              <a:gd name="connsiteX1227" fmla="*/ 8139125 w 21876926"/>
              <a:gd name="connsiteY1227" fmla="*/ 3892108 h 6580513"/>
              <a:gd name="connsiteX1228" fmla="*/ 8139125 w 21876926"/>
              <a:gd name="connsiteY1228" fmla="*/ 3906434 h 6580513"/>
              <a:gd name="connsiteX1229" fmla="*/ 8142166 w 21876926"/>
              <a:gd name="connsiteY1229" fmla="*/ 3877782 h 6580513"/>
              <a:gd name="connsiteX1230" fmla="*/ 5870859 w 21876926"/>
              <a:gd name="connsiteY1230" fmla="*/ 3875648 h 6580513"/>
              <a:gd name="connsiteX1231" fmla="*/ 5851602 w 21876926"/>
              <a:gd name="connsiteY1231" fmla="*/ 3889974 h 6580513"/>
              <a:gd name="connsiteX1232" fmla="*/ 5856669 w 21876926"/>
              <a:gd name="connsiteY1232" fmla="*/ 3913444 h 6580513"/>
              <a:gd name="connsiteX1233" fmla="*/ 5890116 w 21876926"/>
              <a:gd name="connsiteY1233" fmla="*/ 3903081 h 6580513"/>
              <a:gd name="connsiteX1234" fmla="*/ 5889103 w 21876926"/>
              <a:gd name="connsiteY1234" fmla="*/ 3889974 h 6580513"/>
              <a:gd name="connsiteX1235" fmla="*/ 5882008 w 21876926"/>
              <a:gd name="connsiteY1235" fmla="*/ 3901252 h 6580513"/>
              <a:gd name="connsiteX1236" fmla="*/ 5870859 w 21876926"/>
              <a:gd name="connsiteY1236" fmla="*/ 3875648 h 6580513"/>
              <a:gd name="connsiteX1237" fmla="*/ 2828261 w 21876926"/>
              <a:gd name="connsiteY1237" fmla="*/ 3875648 h 6580513"/>
              <a:gd name="connsiteX1238" fmla="*/ 2809004 w 21876926"/>
              <a:gd name="connsiteY1238" fmla="*/ 3889974 h 6580513"/>
              <a:gd name="connsiteX1239" fmla="*/ 2819139 w 21876926"/>
              <a:gd name="connsiteY1239" fmla="*/ 3936000 h 6580513"/>
              <a:gd name="connsiteX1240" fmla="*/ 2847518 w 21876926"/>
              <a:gd name="connsiteY1240" fmla="*/ 3889974 h 6580513"/>
              <a:gd name="connsiteX1241" fmla="*/ 2836369 w 21876926"/>
              <a:gd name="connsiteY1241" fmla="*/ 3901252 h 6580513"/>
              <a:gd name="connsiteX1242" fmla="*/ 2828261 w 21876926"/>
              <a:gd name="connsiteY1242" fmla="*/ 3875648 h 6580513"/>
              <a:gd name="connsiteX1243" fmla="*/ 1511693 w 21876926"/>
              <a:gd name="connsiteY1243" fmla="*/ 3843948 h 6580513"/>
              <a:gd name="connsiteX1244" fmla="*/ 1555275 w 21876926"/>
              <a:gd name="connsiteY1244" fmla="*/ 3843948 h 6580513"/>
              <a:gd name="connsiteX1245" fmla="*/ 1576559 w 21876926"/>
              <a:gd name="connsiteY1245" fmla="*/ 3863456 h 6580513"/>
              <a:gd name="connsiteX1246" fmla="*/ 1511693 w 21876926"/>
              <a:gd name="connsiteY1246" fmla="*/ 3843948 h 6580513"/>
              <a:gd name="connsiteX1247" fmla="*/ 8234397 w 21876926"/>
              <a:gd name="connsiteY1247" fmla="*/ 3842729 h 6580513"/>
              <a:gd name="connsiteX1248" fmla="*/ 8232369 w 21876926"/>
              <a:gd name="connsiteY1248" fmla="*/ 3846082 h 6580513"/>
              <a:gd name="connsiteX1249" fmla="*/ 8232369 w 21876926"/>
              <a:gd name="connsiteY1249" fmla="*/ 3849130 h 6580513"/>
              <a:gd name="connsiteX1250" fmla="*/ 8238451 w 21876926"/>
              <a:gd name="connsiteY1250" fmla="*/ 3846691 h 6580513"/>
              <a:gd name="connsiteX1251" fmla="*/ 8238451 w 21876926"/>
              <a:gd name="connsiteY1251" fmla="*/ 3843948 h 6580513"/>
              <a:gd name="connsiteX1252" fmla="*/ 8234397 w 21876926"/>
              <a:gd name="connsiteY1252" fmla="*/ 3842729 h 6580513"/>
              <a:gd name="connsiteX1253" fmla="*/ 8208045 w 21876926"/>
              <a:gd name="connsiteY1253" fmla="*/ 3839681 h 6580513"/>
              <a:gd name="connsiteX1254" fmla="*/ 8211085 w 21876926"/>
              <a:gd name="connsiteY1254" fmla="*/ 3849130 h 6580513"/>
              <a:gd name="connsiteX1255" fmla="*/ 8215139 w 21876926"/>
              <a:gd name="connsiteY1255" fmla="*/ 3847911 h 6580513"/>
              <a:gd name="connsiteX1256" fmla="*/ 8217167 w 21876926"/>
              <a:gd name="connsiteY1256" fmla="*/ 3840900 h 6580513"/>
              <a:gd name="connsiteX1257" fmla="*/ 8208045 w 21876926"/>
              <a:gd name="connsiteY1257" fmla="*/ 3839681 h 6580513"/>
              <a:gd name="connsiteX1258" fmla="*/ 7039452 w 21876926"/>
              <a:gd name="connsiteY1258" fmla="*/ 3838766 h 6580513"/>
              <a:gd name="connsiteX1259" fmla="*/ 7026276 w 21876926"/>
              <a:gd name="connsiteY1259" fmla="*/ 3842729 h 6580513"/>
              <a:gd name="connsiteX1260" fmla="*/ 7024249 w 21876926"/>
              <a:gd name="connsiteY1260" fmla="*/ 3847911 h 6580513"/>
              <a:gd name="connsiteX1261" fmla="*/ 7039452 w 21876926"/>
              <a:gd name="connsiteY1261" fmla="*/ 3838766 h 6580513"/>
              <a:gd name="connsiteX1262" fmla="*/ 2416770 w 21876926"/>
              <a:gd name="connsiteY1262" fmla="*/ 3838766 h 6580513"/>
              <a:gd name="connsiteX1263" fmla="*/ 2401567 w 21876926"/>
              <a:gd name="connsiteY1263" fmla="*/ 3839681 h 6580513"/>
              <a:gd name="connsiteX1264" fmla="*/ 2398527 w 21876926"/>
              <a:gd name="connsiteY1264" fmla="*/ 3859189 h 6580513"/>
              <a:gd name="connsiteX1265" fmla="*/ 2414743 w 21876926"/>
              <a:gd name="connsiteY1265" fmla="*/ 3889974 h 6580513"/>
              <a:gd name="connsiteX1266" fmla="*/ 2416770 w 21876926"/>
              <a:gd name="connsiteY1266" fmla="*/ 3838766 h 6580513"/>
              <a:gd name="connsiteX1267" fmla="*/ 8057030 w 21876926"/>
              <a:gd name="connsiteY1267" fmla="*/ 3837547 h 6580513"/>
              <a:gd name="connsiteX1268" fmla="*/ 7996219 w 21876926"/>
              <a:gd name="connsiteY1268" fmla="*/ 3838766 h 6580513"/>
              <a:gd name="connsiteX1269" fmla="*/ 7996219 w 21876926"/>
              <a:gd name="connsiteY1269" fmla="*/ 3842729 h 6580513"/>
              <a:gd name="connsiteX1270" fmla="*/ 8041827 w 21876926"/>
              <a:gd name="connsiteY1270" fmla="*/ 3846082 h 6580513"/>
              <a:gd name="connsiteX1271" fmla="*/ 8038787 w 21876926"/>
              <a:gd name="connsiteY1271" fmla="*/ 3865589 h 6580513"/>
              <a:gd name="connsiteX1272" fmla="*/ 8057030 w 21876926"/>
              <a:gd name="connsiteY1272" fmla="*/ 3837547 h 6580513"/>
              <a:gd name="connsiteX1273" fmla="*/ 8118855 w 21876926"/>
              <a:gd name="connsiteY1273" fmla="*/ 3835718 h 6580513"/>
              <a:gd name="connsiteX1274" fmla="*/ 8092503 w 21876926"/>
              <a:gd name="connsiteY1274" fmla="*/ 3836938 h 6580513"/>
              <a:gd name="connsiteX1275" fmla="*/ 8080341 w 21876926"/>
              <a:gd name="connsiteY1275" fmla="*/ 3854007 h 6580513"/>
              <a:gd name="connsiteX1276" fmla="*/ 8094530 w 21876926"/>
              <a:gd name="connsiteY1276" fmla="*/ 3888145 h 6580513"/>
              <a:gd name="connsiteX1277" fmla="*/ 8127977 w 21876926"/>
              <a:gd name="connsiteY1277" fmla="*/ 3876563 h 6580513"/>
              <a:gd name="connsiteX1278" fmla="*/ 8106693 w 21876926"/>
              <a:gd name="connsiteY1278" fmla="*/ 3853092 h 6580513"/>
              <a:gd name="connsiteX1279" fmla="*/ 8118855 w 21876926"/>
              <a:gd name="connsiteY1279" fmla="*/ 3835718 h 6580513"/>
              <a:gd name="connsiteX1280" fmla="*/ 2454271 w 21876926"/>
              <a:gd name="connsiteY1280" fmla="*/ 3835718 h 6580513"/>
              <a:gd name="connsiteX1281" fmla="*/ 2446162 w 21876926"/>
              <a:gd name="connsiteY1281" fmla="*/ 3836938 h 6580513"/>
              <a:gd name="connsiteX1282" fmla="*/ 2456298 w 21876926"/>
              <a:gd name="connsiteY1282" fmla="*/ 3889974 h 6580513"/>
              <a:gd name="connsiteX1283" fmla="*/ 2526231 w 21876926"/>
              <a:gd name="connsiteY1283" fmla="*/ 3854007 h 6580513"/>
              <a:gd name="connsiteX1284" fmla="*/ 2505960 w 21876926"/>
              <a:gd name="connsiteY1284" fmla="*/ 3842729 h 6580513"/>
              <a:gd name="connsiteX1285" fmla="*/ 2504947 w 21876926"/>
              <a:gd name="connsiteY1285" fmla="*/ 3842729 h 6580513"/>
              <a:gd name="connsiteX1286" fmla="*/ 2454271 w 21876926"/>
              <a:gd name="connsiteY1286" fmla="*/ 3835718 h 6580513"/>
              <a:gd name="connsiteX1287" fmla="*/ 8958052 w 21876926"/>
              <a:gd name="connsiteY1287" fmla="*/ 3835413 h 6580513"/>
              <a:gd name="connsiteX1288" fmla="*/ 8941836 w 21876926"/>
              <a:gd name="connsiteY1288" fmla="*/ 3838766 h 6580513"/>
              <a:gd name="connsiteX1289" fmla="*/ 8944877 w 21876926"/>
              <a:gd name="connsiteY1289" fmla="*/ 3840900 h 6580513"/>
              <a:gd name="connsiteX1290" fmla="*/ 8958052 w 21876926"/>
              <a:gd name="connsiteY1290" fmla="*/ 3835413 h 6580513"/>
              <a:gd name="connsiteX1291" fmla="*/ 8972242 w 21876926"/>
              <a:gd name="connsiteY1291" fmla="*/ 3827488 h 6580513"/>
              <a:gd name="connsiteX1292" fmla="*/ 8959066 w 21876926"/>
              <a:gd name="connsiteY1292" fmla="*/ 3834804 h 6580513"/>
              <a:gd name="connsiteX1293" fmla="*/ 8973255 w 21876926"/>
              <a:gd name="connsiteY1293" fmla="*/ 3828403 h 6580513"/>
              <a:gd name="connsiteX1294" fmla="*/ 8972242 w 21876926"/>
              <a:gd name="connsiteY1294" fmla="*/ 3827488 h 6580513"/>
              <a:gd name="connsiteX1295" fmla="*/ 6980667 w 21876926"/>
              <a:gd name="connsiteY1295" fmla="*/ 3822612 h 6580513"/>
              <a:gd name="connsiteX1296" fmla="*/ 6967491 w 21876926"/>
              <a:gd name="connsiteY1296" fmla="*/ 3830537 h 6580513"/>
              <a:gd name="connsiteX1297" fmla="*/ 7012087 w 21876926"/>
              <a:gd name="connsiteY1297" fmla="*/ 3842729 h 6580513"/>
              <a:gd name="connsiteX1298" fmla="*/ 7026276 w 21876926"/>
              <a:gd name="connsiteY1298" fmla="*/ 3833585 h 6580513"/>
              <a:gd name="connsiteX1299" fmla="*/ 6980667 w 21876926"/>
              <a:gd name="connsiteY1299" fmla="*/ 3822612 h 6580513"/>
              <a:gd name="connsiteX1300" fmla="*/ 6869180 w 21876926"/>
              <a:gd name="connsiteY1300" fmla="*/ 3819563 h 6580513"/>
              <a:gd name="connsiteX1301" fmla="*/ 6838774 w 21876926"/>
              <a:gd name="connsiteY1301" fmla="*/ 3830537 h 6580513"/>
              <a:gd name="connsiteX1302" fmla="*/ 6886410 w 21876926"/>
              <a:gd name="connsiteY1302" fmla="*/ 3830537 h 6580513"/>
              <a:gd name="connsiteX1303" fmla="*/ 6869180 w 21876926"/>
              <a:gd name="connsiteY1303" fmla="*/ 3819563 h 6580513"/>
              <a:gd name="connsiteX1304" fmla="*/ 2278931 w 21876926"/>
              <a:gd name="connsiteY1304" fmla="*/ 3817430 h 6580513"/>
              <a:gd name="connsiteX1305" fmla="*/ 2299201 w 21876926"/>
              <a:gd name="connsiteY1305" fmla="*/ 3862237 h 6580513"/>
              <a:gd name="connsiteX1306" fmla="*/ 2246498 w 21876926"/>
              <a:gd name="connsiteY1306" fmla="*/ 3827488 h 6580513"/>
              <a:gd name="connsiteX1307" fmla="*/ 2278931 w 21876926"/>
              <a:gd name="connsiteY1307" fmla="*/ 3817430 h 6580513"/>
              <a:gd name="connsiteX1308" fmla="*/ 4647536 w 21876926"/>
              <a:gd name="connsiteY1308" fmla="*/ 3801885 h 6580513"/>
              <a:gd name="connsiteX1309" fmla="*/ 4741793 w 21876926"/>
              <a:gd name="connsiteY1309" fmla="*/ 3836938 h 6580513"/>
              <a:gd name="connsiteX1310" fmla="*/ 4736726 w 21876926"/>
              <a:gd name="connsiteY1310" fmla="*/ 3808590 h 6580513"/>
              <a:gd name="connsiteX1311" fmla="*/ 4737739 w 21876926"/>
              <a:gd name="connsiteY1311" fmla="*/ 3824440 h 6580513"/>
              <a:gd name="connsiteX1312" fmla="*/ 4647536 w 21876926"/>
              <a:gd name="connsiteY1312" fmla="*/ 3801885 h 6580513"/>
              <a:gd name="connsiteX1313" fmla="*/ 4122531 w 21876926"/>
              <a:gd name="connsiteY1313" fmla="*/ 3798837 h 6580513"/>
              <a:gd name="connsiteX1314" fmla="*/ 4167126 w 21876926"/>
              <a:gd name="connsiteY1314" fmla="*/ 3800665 h 6580513"/>
              <a:gd name="connsiteX1315" fmla="*/ 4102260 w 21876926"/>
              <a:gd name="connsiteY1315" fmla="*/ 3831756 h 6580513"/>
              <a:gd name="connsiteX1316" fmla="*/ 4122531 w 21876926"/>
              <a:gd name="connsiteY1316" fmla="*/ 3798837 h 6580513"/>
              <a:gd name="connsiteX1317" fmla="*/ 6987762 w 21876926"/>
              <a:gd name="connsiteY1317" fmla="*/ 3795484 h 6580513"/>
              <a:gd name="connsiteX1318" fmla="*/ 6980667 w 21876926"/>
              <a:gd name="connsiteY1318" fmla="*/ 3798837 h 6580513"/>
              <a:gd name="connsiteX1319" fmla="*/ 7010059 w 21876926"/>
              <a:gd name="connsiteY1319" fmla="*/ 3798837 h 6580513"/>
              <a:gd name="connsiteX1320" fmla="*/ 6987762 w 21876926"/>
              <a:gd name="connsiteY1320" fmla="*/ 3795484 h 6580513"/>
              <a:gd name="connsiteX1321" fmla="*/ 6119173 w 21876926"/>
              <a:gd name="connsiteY1321" fmla="*/ 3795484 h 6580513"/>
              <a:gd name="connsiteX1322" fmla="*/ 6123227 w 21876926"/>
              <a:gd name="connsiteY1322" fmla="*/ 3798837 h 6580513"/>
              <a:gd name="connsiteX1323" fmla="*/ 6123227 w 21876926"/>
              <a:gd name="connsiteY1323" fmla="*/ 3795484 h 6580513"/>
              <a:gd name="connsiteX1324" fmla="*/ 6119173 w 21876926"/>
              <a:gd name="connsiteY1324" fmla="*/ 3795484 h 6580513"/>
              <a:gd name="connsiteX1325" fmla="*/ 2483663 w 21876926"/>
              <a:gd name="connsiteY1325" fmla="*/ 3790912 h 6580513"/>
              <a:gd name="connsiteX1326" fmla="*/ 2453257 w 21876926"/>
              <a:gd name="connsiteY1326" fmla="*/ 3816211 h 6580513"/>
              <a:gd name="connsiteX1327" fmla="*/ 2483663 w 21876926"/>
              <a:gd name="connsiteY1327" fmla="*/ 3790912 h 6580513"/>
              <a:gd name="connsiteX1328" fmla="*/ 6700935 w 21876926"/>
              <a:gd name="connsiteY1328" fmla="*/ 3789692 h 6580513"/>
              <a:gd name="connsiteX1329" fmla="*/ 6700935 w 21876926"/>
              <a:gd name="connsiteY1329" fmla="*/ 3790912 h 6580513"/>
              <a:gd name="connsiteX1330" fmla="*/ 6708029 w 21876926"/>
              <a:gd name="connsiteY1330" fmla="*/ 3789692 h 6580513"/>
              <a:gd name="connsiteX1331" fmla="*/ 6700935 w 21876926"/>
              <a:gd name="connsiteY1331" fmla="*/ 3789692 h 6580513"/>
              <a:gd name="connsiteX1332" fmla="*/ 9255015 w 21876926"/>
              <a:gd name="connsiteY1332" fmla="*/ 3788473 h 6580513"/>
              <a:gd name="connsiteX1333" fmla="*/ 9231704 w 21876926"/>
              <a:gd name="connsiteY1333" fmla="*/ 3790912 h 6580513"/>
              <a:gd name="connsiteX1334" fmla="*/ 9240825 w 21876926"/>
              <a:gd name="connsiteY1334" fmla="*/ 3800665 h 6580513"/>
              <a:gd name="connsiteX1335" fmla="*/ 9255015 w 21876926"/>
              <a:gd name="connsiteY1335" fmla="*/ 3788473 h 6580513"/>
              <a:gd name="connsiteX1336" fmla="*/ 9301637 w 21876926"/>
              <a:gd name="connsiteY1336" fmla="*/ 3784511 h 6580513"/>
              <a:gd name="connsiteX1337" fmla="*/ 9281366 w 21876926"/>
              <a:gd name="connsiteY1337" fmla="*/ 3786339 h 6580513"/>
              <a:gd name="connsiteX1338" fmla="*/ 9302650 w 21876926"/>
              <a:gd name="connsiteY1338" fmla="*/ 3787559 h 6580513"/>
              <a:gd name="connsiteX1339" fmla="*/ 9301637 w 21876926"/>
              <a:gd name="connsiteY1339" fmla="*/ 3784511 h 6580513"/>
              <a:gd name="connsiteX1340" fmla="*/ 1822845 w 21876926"/>
              <a:gd name="connsiteY1340" fmla="*/ 3771404 h 6580513"/>
              <a:gd name="connsiteX1341" fmla="*/ 1833994 w 21876926"/>
              <a:gd name="connsiteY1341" fmla="*/ 3817430 h 6580513"/>
              <a:gd name="connsiteX1342" fmla="*/ 1771156 w 21876926"/>
              <a:gd name="connsiteY1342" fmla="*/ 3805238 h 6580513"/>
              <a:gd name="connsiteX1343" fmla="*/ 1815751 w 21876926"/>
              <a:gd name="connsiteY1343" fmla="*/ 3793655 h 6580513"/>
              <a:gd name="connsiteX1344" fmla="*/ 1822845 w 21876926"/>
              <a:gd name="connsiteY1344" fmla="*/ 3771404 h 6580513"/>
              <a:gd name="connsiteX1345" fmla="*/ 6729313 w 21876926"/>
              <a:gd name="connsiteY1345" fmla="*/ 3770185 h 6580513"/>
              <a:gd name="connsiteX1346" fmla="*/ 6726273 w 21876926"/>
              <a:gd name="connsiteY1346" fmla="*/ 3775366 h 6580513"/>
              <a:gd name="connsiteX1347" fmla="*/ 6724246 w 21876926"/>
              <a:gd name="connsiteY1347" fmla="*/ 3771404 h 6580513"/>
              <a:gd name="connsiteX1348" fmla="*/ 6721205 w 21876926"/>
              <a:gd name="connsiteY1348" fmla="*/ 3786339 h 6580513"/>
              <a:gd name="connsiteX1349" fmla="*/ 6746543 w 21876926"/>
              <a:gd name="connsiteY1349" fmla="*/ 3773233 h 6580513"/>
              <a:gd name="connsiteX1350" fmla="*/ 6729313 w 21876926"/>
              <a:gd name="connsiteY1350" fmla="*/ 3770185 h 6580513"/>
              <a:gd name="connsiteX1351" fmla="*/ 8446223 w 21876926"/>
              <a:gd name="connsiteY1351" fmla="*/ 3764393 h 6580513"/>
              <a:gd name="connsiteX1352" fmla="*/ 8427979 w 21876926"/>
              <a:gd name="connsiteY1352" fmla="*/ 3768356 h 6580513"/>
              <a:gd name="connsiteX1353" fmla="*/ 8427979 w 21876926"/>
              <a:gd name="connsiteY1353" fmla="*/ 3782377 h 6580513"/>
              <a:gd name="connsiteX1354" fmla="*/ 8457372 w 21876926"/>
              <a:gd name="connsiteY1354" fmla="*/ 3790912 h 6580513"/>
              <a:gd name="connsiteX1355" fmla="*/ 8461426 w 21876926"/>
              <a:gd name="connsiteY1355" fmla="*/ 3778414 h 6580513"/>
              <a:gd name="connsiteX1356" fmla="*/ 8446223 w 21876926"/>
              <a:gd name="connsiteY1356" fmla="*/ 3764393 h 6580513"/>
              <a:gd name="connsiteX1357" fmla="*/ 9624951 w 21876926"/>
              <a:gd name="connsiteY1357" fmla="*/ 3761040 h 6580513"/>
              <a:gd name="connsiteX1358" fmla="*/ 9532720 w 21876926"/>
              <a:gd name="connsiteY1358" fmla="*/ 3779329 h 6580513"/>
              <a:gd name="connsiteX1359" fmla="*/ 9472922 w 21876926"/>
              <a:gd name="connsiteY1359" fmla="*/ 3796703 h 6580513"/>
              <a:gd name="connsiteX1360" fmla="*/ 9470895 w 21876926"/>
              <a:gd name="connsiteY1360" fmla="*/ 3812248 h 6580513"/>
              <a:gd name="connsiteX1361" fmla="*/ 9482044 w 21876926"/>
              <a:gd name="connsiteY1361" fmla="*/ 3811029 h 6580513"/>
              <a:gd name="connsiteX1362" fmla="*/ 9483058 w 21876926"/>
              <a:gd name="connsiteY1362" fmla="*/ 3796703 h 6580513"/>
              <a:gd name="connsiteX1363" fmla="*/ 9537788 w 21876926"/>
              <a:gd name="connsiteY1363" fmla="*/ 3807066 h 6580513"/>
              <a:gd name="connsiteX1364" fmla="*/ 9556031 w 21876926"/>
              <a:gd name="connsiteY1364" fmla="*/ 3803104 h 6580513"/>
              <a:gd name="connsiteX1365" fmla="*/ 9560085 w 21876926"/>
              <a:gd name="connsiteY1365" fmla="*/ 3790912 h 6580513"/>
              <a:gd name="connsiteX1366" fmla="*/ 9604681 w 21876926"/>
              <a:gd name="connsiteY1366" fmla="*/ 3800665 h 6580513"/>
              <a:gd name="connsiteX1367" fmla="*/ 9618870 w 21876926"/>
              <a:gd name="connsiteY1367" fmla="*/ 3781462 h 6580513"/>
              <a:gd name="connsiteX1368" fmla="*/ 9653330 w 21876926"/>
              <a:gd name="connsiteY1368" fmla="*/ 3792740 h 6580513"/>
              <a:gd name="connsiteX1369" fmla="*/ 9664478 w 21876926"/>
              <a:gd name="connsiteY1369" fmla="*/ 3783596 h 6580513"/>
              <a:gd name="connsiteX1370" fmla="*/ 9624951 w 21876926"/>
              <a:gd name="connsiteY1370" fmla="*/ 3761040 h 6580513"/>
              <a:gd name="connsiteX1371" fmla="*/ 1490409 w 21876926"/>
              <a:gd name="connsiteY1371" fmla="*/ 3759212 h 6580513"/>
              <a:gd name="connsiteX1372" fmla="*/ 1695141 w 21876926"/>
              <a:gd name="connsiteY1372" fmla="*/ 3805847 h 6580513"/>
              <a:gd name="connsiteX1373" fmla="*/ 1436693 w 21876926"/>
              <a:gd name="connsiteY1373" fmla="*/ 3783596 h 6580513"/>
              <a:gd name="connsiteX1374" fmla="*/ 1490409 w 21876926"/>
              <a:gd name="connsiteY1374" fmla="*/ 3759212 h 6580513"/>
              <a:gd name="connsiteX1375" fmla="*/ 4484359 w 21876926"/>
              <a:gd name="connsiteY1375" fmla="*/ 3748848 h 6580513"/>
              <a:gd name="connsiteX1376" fmla="*/ 4493481 w 21876926"/>
              <a:gd name="connsiteY1376" fmla="*/ 3761040 h 6580513"/>
              <a:gd name="connsiteX1377" fmla="*/ 4494494 w 21876926"/>
              <a:gd name="connsiteY1377" fmla="*/ 3748848 h 6580513"/>
              <a:gd name="connsiteX1378" fmla="*/ 4484359 w 21876926"/>
              <a:gd name="connsiteY1378" fmla="*/ 3748848 h 6580513"/>
              <a:gd name="connsiteX1379" fmla="*/ 6936073 w 21876926"/>
              <a:gd name="connsiteY1379" fmla="*/ 3745495 h 6580513"/>
              <a:gd name="connsiteX1380" fmla="*/ 6890464 w 21876926"/>
              <a:gd name="connsiteY1380" fmla="*/ 3830537 h 6580513"/>
              <a:gd name="connsiteX1381" fmla="*/ 6936073 w 21876926"/>
              <a:gd name="connsiteY1381" fmla="*/ 3830537 h 6580513"/>
              <a:gd name="connsiteX1382" fmla="*/ 6946207 w 21876926"/>
              <a:gd name="connsiteY1382" fmla="*/ 3819563 h 6580513"/>
              <a:gd name="connsiteX1383" fmla="*/ 6925937 w 21876926"/>
              <a:gd name="connsiteY1383" fmla="*/ 3822612 h 6580513"/>
              <a:gd name="connsiteX1384" fmla="*/ 6953303 w 21876926"/>
              <a:gd name="connsiteY1384" fmla="*/ 3804018 h 6580513"/>
              <a:gd name="connsiteX1385" fmla="*/ 6956343 w 21876926"/>
              <a:gd name="connsiteY1385" fmla="*/ 3763174 h 6580513"/>
              <a:gd name="connsiteX1386" fmla="*/ 6936073 w 21876926"/>
              <a:gd name="connsiteY1386" fmla="*/ 3745495 h 6580513"/>
              <a:gd name="connsiteX1387" fmla="*/ 7004992 w 21876926"/>
              <a:gd name="connsiteY1387" fmla="*/ 3742447 h 6580513"/>
              <a:gd name="connsiteX1388" fmla="*/ 6991817 w 21876926"/>
              <a:gd name="connsiteY1388" fmla="*/ 3748848 h 6580513"/>
              <a:gd name="connsiteX1389" fmla="*/ 7010059 w 21876926"/>
              <a:gd name="connsiteY1389" fmla="*/ 3756773 h 6580513"/>
              <a:gd name="connsiteX1390" fmla="*/ 7004992 w 21876926"/>
              <a:gd name="connsiteY1390" fmla="*/ 3742447 h 6580513"/>
              <a:gd name="connsiteX1391" fmla="*/ 1654600 w 21876926"/>
              <a:gd name="connsiteY1391" fmla="*/ 3739704 h 6580513"/>
              <a:gd name="connsiteX1392" fmla="*/ 1749872 w 21876926"/>
              <a:gd name="connsiteY1392" fmla="*/ 3794874 h 6580513"/>
              <a:gd name="connsiteX1393" fmla="*/ 1619127 w 21876926"/>
              <a:gd name="connsiteY1393" fmla="*/ 3747629 h 6580513"/>
              <a:gd name="connsiteX1394" fmla="*/ 1654600 w 21876926"/>
              <a:gd name="connsiteY1394" fmla="*/ 3739704 h 6580513"/>
              <a:gd name="connsiteX1395" fmla="*/ 9283393 w 21876926"/>
              <a:gd name="connsiteY1395" fmla="*/ 3737570 h 6580513"/>
              <a:gd name="connsiteX1396" fmla="*/ 9215487 w 21876926"/>
              <a:gd name="connsiteY1396" fmla="*/ 3756773 h 6580513"/>
              <a:gd name="connsiteX1397" fmla="*/ 9221569 w 21876926"/>
              <a:gd name="connsiteY1397" fmla="*/ 3771404 h 6580513"/>
              <a:gd name="connsiteX1398" fmla="*/ 9280353 w 21876926"/>
              <a:gd name="connsiteY1398" fmla="*/ 3767137 h 6580513"/>
              <a:gd name="connsiteX1399" fmla="*/ 9283393 w 21876926"/>
              <a:gd name="connsiteY1399" fmla="*/ 3737570 h 6580513"/>
              <a:gd name="connsiteX1400" fmla="*/ 8675279 w 21876926"/>
              <a:gd name="connsiteY1400" fmla="*/ 3737570 h 6580513"/>
              <a:gd name="connsiteX1401" fmla="*/ 8663117 w 21876926"/>
              <a:gd name="connsiteY1401" fmla="*/ 3743666 h 6580513"/>
              <a:gd name="connsiteX1402" fmla="*/ 8677306 w 21876926"/>
              <a:gd name="connsiteY1402" fmla="*/ 3744886 h 6580513"/>
              <a:gd name="connsiteX1403" fmla="*/ 8675279 w 21876926"/>
              <a:gd name="connsiteY1403" fmla="*/ 3737570 h 6580513"/>
              <a:gd name="connsiteX1404" fmla="*/ 8798929 w 21876926"/>
              <a:gd name="connsiteY1404" fmla="*/ 3735132 h 6580513"/>
              <a:gd name="connsiteX1405" fmla="*/ 8794875 w 21876926"/>
              <a:gd name="connsiteY1405" fmla="*/ 3768356 h 6580513"/>
              <a:gd name="connsiteX1406" fmla="*/ 8813118 w 21876926"/>
              <a:gd name="connsiteY1406" fmla="*/ 3759821 h 6580513"/>
              <a:gd name="connsiteX1407" fmla="*/ 8798929 w 21876926"/>
              <a:gd name="connsiteY1407" fmla="*/ 3735132 h 6580513"/>
              <a:gd name="connsiteX1408" fmla="*/ 8591157 w 21876926"/>
              <a:gd name="connsiteY1408" fmla="*/ 3730255 h 6580513"/>
              <a:gd name="connsiteX1409" fmla="*/ 8585076 w 21876926"/>
              <a:gd name="connsiteY1409" fmla="*/ 3731169 h 6580513"/>
              <a:gd name="connsiteX1410" fmla="*/ 8591157 w 21876926"/>
              <a:gd name="connsiteY1410" fmla="*/ 3734522 h 6580513"/>
              <a:gd name="connsiteX1411" fmla="*/ 4776253 w 21876926"/>
              <a:gd name="connsiteY1411" fmla="*/ 3728121 h 6580513"/>
              <a:gd name="connsiteX1412" fmla="*/ 4776253 w 21876926"/>
              <a:gd name="connsiteY1412" fmla="*/ 3731169 h 6580513"/>
              <a:gd name="connsiteX1413" fmla="*/ 4779294 w 21876926"/>
              <a:gd name="connsiteY1413" fmla="*/ 3728121 h 6580513"/>
              <a:gd name="connsiteX1414" fmla="*/ 4776253 w 21876926"/>
              <a:gd name="connsiteY1414" fmla="*/ 3728121 h 6580513"/>
              <a:gd name="connsiteX1415" fmla="*/ 9088797 w 21876926"/>
              <a:gd name="connsiteY1415" fmla="*/ 3725378 h 6580513"/>
              <a:gd name="connsiteX1416" fmla="*/ 9062445 w 21876926"/>
              <a:gd name="connsiteY1416" fmla="*/ 3765003 h 6580513"/>
              <a:gd name="connsiteX1417" fmla="*/ 9077648 w 21876926"/>
              <a:gd name="connsiteY1417" fmla="*/ 3755859 h 6580513"/>
              <a:gd name="connsiteX1418" fmla="*/ 9088797 w 21876926"/>
              <a:gd name="connsiteY1418" fmla="*/ 3725378 h 6580513"/>
              <a:gd name="connsiteX1419" fmla="*/ 6694854 w 21876926"/>
              <a:gd name="connsiteY1419" fmla="*/ 3725378 h 6580513"/>
              <a:gd name="connsiteX1420" fmla="*/ 6698402 w 21876926"/>
              <a:gd name="connsiteY1420" fmla="*/ 3726521 h 6580513"/>
              <a:gd name="connsiteX1421" fmla="*/ 6698540 w 21876926"/>
              <a:gd name="connsiteY1421" fmla="*/ 3726209 h 6580513"/>
              <a:gd name="connsiteX1422" fmla="*/ 6698908 w 21876926"/>
              <a:gd name="connsiteY1422" fmla="*/ 3726292 h 6580513"/>
              <a:gd name="connsiteX1423" fmla="*/ 6698908 w 21876926"/>
              <a:gd name="connsiteY1423" fmla="*/ 3725378 h 6580513"/>
              <a:gd name="connsiteX1424" fmla="*/ 6698540 w 21876926"/>
              <a:gd name="connsiteY1424" fmla="*/ 3726209 h 6580513"/>
              <a:gd name="connsiteX1425" fmla="*/ 8872916 w 21876926"/>
              <a:gd name="connsiteY1425" fmla="*/ 3721111 h 6580513"/>
              <a:gd name="connsiteX1426" fmla="*/ 8811091 w 21876926"/>
              <a:gd name="connsiteY1426" fmla="*/ 3784511 h 6580513"/>
              <a:gd name="connsiteX1427" fmla="*/ 8833389 w 21876926"/>
              <a:gd name="connsiteY1427" fmla="*/ 3784511 h 6580513"/>
              <a:gd name="connsiteX1428" fmla="*/ 8833389 w 21876926"/>
              <a:gd name="connsiteY1428" fmla="*/ 3768356 h 6580513"/>
              <a:gd name="connsiteX1429" fmla="*/ 8896227 w 21876926"/>
              <a:gd name="connsiteY1429" fmla="*/ 3761040 h 6580513"/>
              <a:gd name="connsiteX1430" fmla="*/ 8872916 w 21876926"/>
              <a:gd name="connsiteY1430" fmla="*/ 3721111 h 6580513"/>
              <a:gd name="connsiteX1431" fmla="*/ 9304677 w 21876926"/>
              <a:gd name="connsiteY1431" fmla="*/ 3720196 h 6580513"/>
              <a:gd name="connsiteX1432" fmla="*/ 9287448 w 21876926"/>
              <a:gd name="connsiteY1432" fmla="*/ 3734522 h 6580513"/>
              <a:gd name="connsiteX1433" fmla="*/ 9323934 w 21876926"/>
              <a:gd name="connsiteY1433" fmla="*/ 3742447 h 6580513"/>
              <a:gd name="connsiteX1434" fmla="*/ 9304677 w 21876926"/>
              <a:gd name="connsiteY1434" fmla="*/ 3720196 h 6580513"/>
              <a:gd name="connsiteX1435" fmla="*/ 4405303 w 21876926"/>
              <a:gd name="connsiteY1435" fmla="*/ 3718062 h 6580513"/>
              <a:gd name="connsiteX1436" fmla="*/ 4413412 w 21876926"/>
              <a:gd name="connsiteY1436" fmla="*/ 3728121 h 6580513"/>
              <a:gd name="connsiteX1437" fmla="*/ 4413412 w 21876926"/>
              <a:gd name="connsiteY1437" fmla="*/ 3718977 h 6580513"/>
              <a:gd name="connsiteX1438" fmla="*/ 4405303 w 21876926"/>
              <a:gd name="connsiteY1438" fmla="*/ 3718062 h 6580513"/>
              <a:gd name="connsiteX1439" fmla="*/ 8731023 w 21876926"/>
              <a:gd name="connsiteY1439" fmla="*/ 3717148 h 6580513"/>
              <a:gd name="connsiteX1440" fmla="*/ 8678320 w 21876926"/>
              <a:gd name="connsiteY1440" fmla="*/ 3736351 h 6580513"/>
              <a:gd name="connsiteX1441" fmla="*/ 8713793 w 21876926"/>
              <a:gd name="connsiteY1441" fmla="*/ 3745495 h 6580513"/>
              <a:gd name="connsiteX1442" fmla="*/ 8736091 w 21876926"/>
              <a:gd name="connsiteY1442" fmla="*/ 3746714 h 6580513"/>
              <a:gd name="connsiteX1443" fmla="*/ 8731023 w 21876926"/>
              <a:gd name="connsiteY1443" fmla="*/ 3717148 h 6580513"/>
              <a:gd name="connsiteX1444" fmla="*/ 4394155 w 21876926"/>
              <a:gd name="connsiteY1444" fmla="*/ 3717148 h 6580513"/>
              <a:gd name="connsiteX1445" fmla="*/ 4377939 w 21876926"/>
              <a:gd name="connsiteY1445" fmla="*/ 3725378 h 6580513"/>
              <a:gd name="connsiteX1446" fmla="*/ 4383006 w 21876926"/>
              <a:gd name="connsiteY1446" fmla="*/ 3736351 h 6580513"/>
              <a:gd name="connsiteX1447" fmla="*/ 4396182 w 21876926"/>
              <a:gd name="connsiteY1447" fmla="*/ 3759821 h 6580513"/>
              <a:gd name="connsiteX1448" fmla="*/ 4403277 w 21876926"/>
              <a:gd name="connsiteY1448" fmla="*/ 3763174 h 6580513"/>
              <a:gd name="connsiteX1449" fmla="*/ 4396182 w 21876926"/>
              <a:gd name="connsiteY1449" fmla="*/ 3786339 h 6580513"/>
              <a:gd name="connsiteX1450" fmla="*/ 4374898 w 21876926"/>
              <a:gd name="connsiteY1450" fmla="*/ 3786339 h 6580513"/>
              <a:gd name="connsiteX1451" fmla="*/ 4367803 w 21876926"/>
              <a:gd name="connsiteY1451" fmla="*/ 3772318 h 6580513"/>
              <a:gd name="connsiteX1452" fmla="*/ 4353614 w 21876926"/>
              <a:gd name="connsiteY1452" fmla="*/ 3789692 h 6580513"/>
              <a:gd name="connsiteX1453" fmla="*/ 4413412 w 21876926"/>
              <a:gd name="connsiteY1453" fmla="*/ 3857055 h 6580513"/>
              <a:gd name="connsiteX1454" fmla="*/ 4465101 w 21876926"/>
              <a:gd name="connsiteY1454" fmla="*/ 3846082 h 6580513"/>
              <a:gd name="connsiteX1455" fmla="*/ 4454967 w 21876926"/>
              <a:gd name="connsiteY1455" fmla="*/ 3801885 h 6580513"/>
              <a:gd name="connsiteX1456" fmla="*/ 4491453 w 21876926"/>
              <a:gd name="connsiteY1456" fmla="*/ 3765003 h 6580513"/>
              <a:gd name="connsiteX1457" fmla="*/ 4413412 w 21876926"/>
              <a:gd name="connsiteY1457" fmla="*/ 3775366 h 6580513"/>
              <a:gd name="connsiteX1458" fmla="*/ 4417466 w 21876926"/>
              <a:gd name="connsiteY1458" fmla="*/ 3756773 h 6580513"/>
              <a:gd name="connsiteX1459" fmla="*/ 4410371 w 21876926"/>
              <a:gd name="connsiteY1459" fmla="*/ 3739704 h 6580513"/>
              <a:gd name="connsiteX1460" fmla="*/ 4404290 w 21876926"/>
              <a:gd name="connsiteY1460" fmla="*/ 3718062 h 6580513"/>
              <a:gd name="connsiteX1461" fmla="*/ 4394155 w 21876926"/>
              <a:gd name="connsiteY1461" fmla="*/ 3717148 h 6580513"/>
              <a:gd name="connsiteX1462" fmla="*/ 7539119 w 21876926"/>
              <a:gd name="connsiteY1462" fmla="*/ 3710747 h 6580513"/>
              <a:gd name="connsiteX1463" fmla="*/ 7507700 w 21876926"/>
              <a:gd name="connsiteY1463" fmla="*/ 3718977 h 6580513"/>
              <a:gd name="connsiteX1464" fmla="*/ 7509727 w 21876926"/>
              <a:gd name="connsiteY1464" fmla="*/ 3744886 h 6580513"/>
              <a:gd name="connsiteX1465" fmla="*/ 7527971 w 21876926"/>
              <a:gd name="connsiteY1465" fmla="*/ 3739704 h 6580513"/>
              <a:gd name="connsiteX1466" fmla="*/ 7517835 w 21876926"/>
              <a:gd name="connsiteY1466" fmla="*/ 3731169 h 6580513"/>
              <a:gd name="connsiteX1467" fmla="*/ 7577633 w 21876926"/>
              <a:gd name="connsiteY1467" fmla="*/ 3742447 h 6580513"/>
              <a:gd name="connsiteX1468" fmla="*/ 7555335 w 21876926"/>
              <a:gd name="connsiteY1468" fmla="*/ 3773233 h 6580513"/>
              <a:gd name="connsiteX1469" fmla="*/ 7565471 w 21876926"/>
              <a:gd name="connsiteY1469" fmla="*/ 3768356 h 6580513"/>
              <a:gd name="connsiteX1470" fmla="*/ 7588782 w 21876926"/>
              <a:gd name="connsiteY1470" fmla="*/ 3739704 h 6580513"/>
              <a:gd name="connsiteX1471" fmla="*/ 7539119 w 21876926"/>
              <a:gd name="connsiteY1471" fmla="*/ 3710747 h 6580513"/>
              <a:gd name="connsiteX1472" fmla="*/ 8952985 w 21876926"/>
              <a:gd name="connsiteY1472" fmla="*/ 3708613 h 6580513"/>
              <a:gd name="connsiteX1473" fmla="*/ 8948931 w 21876926"/>
              <a:gd name="connsiteY1473" fmla="*/ 3717148 h 6580513"/>
              <a:gd name="connsiteX1474" fmla="*/ 8952985 w 21876926"/>
              <a:gd name="connsiteY1474" fmla="*/ 3718062 h 6580513"/>
              <a:gd name="connsiteX1475" fmla="*/ 8958052 w 21876926"/>
              <a:gd name="connsiteY1475" fmla="*/ 3710747 h 6580513"/>
              <a:gd name="connsiteX1476" fmla="*/ 8952985 w 21876926"/>
              <a:gd name="connsiteY1476" fmla="*/ 3708613 h 6580513"/>
              <a:gd name="connsiteX1477" fmla="*/ 7403307 w 21876926"/>
              <a:gd name="connsiteY1477" fmla="*/ 3708004 h 6580513"/>
              <a:gd name="connsiteX1478" fmla="*/ 7368847 w 21876926"/>
              <a:gd name="connsiteY1478" fmla="*/ 3742447 h 6580513"/>
              <a:gd name="connsiteX1479" fmla="*/ 7438781 w 21876926"/>
              <a:gd name="connsiteY1479" fmla="*/ 3766222 h 6580513"/>
              <a:gd name="connsiteX1480" fmla="*/ 7407361 w 21876926"/>
              <a:gd name="connsiteY1480" fmla="*/ 3777195 h 6580513"/>
              <a:gd name="connsiteX1481" fmla="*/ 7467159 w 21876926"/>
              <a:gd name="connsiteY1481" fmla="*/ 3759212 h 6580513"/>
              <a:gd name="connsiteX1482" fmla="*/ 7459051 w 21876926"/>
              <a:gd name="connsiteY1482" fmla="*/ 3718977 h 6580513"/>
              <a:gd name="connsiteX1483" fmla="*/ 7427631 w 21876926"/>
              <a:gd name="connsiteY1483" fmla="*/ 3722330 h 6580513"/>
              <a:gd name="connsiteX1484" fmla="*/ 7427631 w 21876926"/>
              <a:gd name="connsiteY1484" fmla="*/ 3728121 h 6580513"/>
              <a:gd name="connsiteX1485" fmla="*/ 7423577 w 21876926"/>
              <a:gd name="connsiteY1485" fmla="*/ 3725378 h 6580513"/>
              <a:gd name="connsiteX1486" fmla="*/ 7406347 w 21876926"/>
              <a:gd name="connsiteY1486" fmla="*/ 3710747 h 6580513"/>
              <a:gd name="connsiteX1487" fmla="*/ 7403307 w 21876926"/>
              <a:gd name="connsiteY1487" fmla="*/ 3708004 h 6580513"/>
              <a:gd name="connsiteX1488" fmla="*/ 4363749 w 21876926"/>
              <a:gd name="connsiteY1488" fmla="*/ 3708004 h 6580513"/>
              <a:gd name="connsiteX1489" fmla="*/ 4326249 w 21876926"/>
              <a:gd name="connsiteY1489" fmla="*/ 3742447 h 6580513"/>
              <a:gd name="connsiteX1490" fmla="*/ 4343479 w 21876926"/>
              <a:gd name="connsiteY1490" fmla="*/ 3742447 h 6580513"/>
              <a:gd name="connsiteX1491" fmla="*/ 4353614 w 21876926"/>
              <a:gd name="connsiteY1491" fmla="*/ 3715929 h 6580513"/>
              <a:gd name="connsiteX1492" fmla="*/ 4363749 w 21876926"/>
              <a:gd name="connsiteY1492" fmla="*/ 3715929 h 6580513"/>
              <a:gd name="connsiteX1493" fmla="*/ 4363749 w 21876926"/>
              <a:gd name="connsiteY1493" fmla="*/ 3708004 h 6580513"/>
              <a:gd name="connsiteX1494" fmla="*/ 9000620 w 21876926"/>
              <a:gd name="connsiteY1494" fmla="*/ 3706785 h 6580513"/>
              <a:gd name="connsiteX1495" fmla="*/ 9005688 w 21876926"/>
              <a:gd name="connsiteY1495" fmla="*/ 3726292 h 6580513"/>
              <a:gd name="connsiteX1496" fmla="*/ 9019877 w 21876926"/>
              <a:gd name="connsiteY1496" fmla="*/ 3718977 h 6580513"/>
              <a:gd name="connsiteX1497" fmla="*/ 9000620 w 21876926"/>
              <a:gd name="connsiteY1497" fmla="*/ 3706785 h 6580513"/>
              <a:gd name="connsiteX1498" fmla="*/ 7368847 w 21876926"/>
              <a:gd name="connsiteY1498" fmla="*/ 3692459 h 6580513"/>
              <a:gd name="connsiteX1499" fmla="*/ 7368847 w 21876926"/>
              <a:gd name="connsiteY1499" fmla="*/ 3695507 h 6580513"/>
              <a:gd name="connsiteX1500" fmla="*/ 7378983 w 21876926"/>
              <a:gd name="connsiteY1500" fmla="*/ 3695507 h 6580513"/>
              <a:gd name="connsiteX1501" fmla="*/ 7368847 w 21876926"/>
              <a:gd name="connsiteY1501" fmla="*/ 3692459 h 6580513"/>
              <a:gd name="connsiteX1502" fmla="*/ 7192368 w 21876926"/>
              <a:gd name="connsiteY1502" fmla="*/ 3691925 h 6580513"/>
              <a:gd name="connsiteX1503" fmla="*/ 7176277 w 21876926"/>
              <a:gd name="connsiteY1503" fmla="*/ 3692459 h 6580513"/>
              <a:gd name="connsiteX1504" fmla="*/ 7176277 w 21876926"/>
              <a:gd name="connsiteY1504" fmla="*/ 3742447 h 6580513"/>
              <a:gd name="connsiteX1505" fmla="*/ 7137763 w 21876926"/>
              <a:gd name="connsiteY1505" fmla="*/ 3736351 h 6580513"/>
              <a:gd name="connsiteX1506" fmla="*/ 7130669 w 21876926"/>
              <a:gd name="connsiteY1506" fmla="*/ 3751896 h 6580513"/>
              <a:gd name="connsiteX1507" fmla="*/ 7137763 w 21876926"/>
              <a:gd name="connsiteY1507" fmla="*/ 3766222 h 6580513"/>
              <a:gd name="connsiteX1508" fmla="*/ 7128642 w 21876926"/>
              <a:gd name="connsiteY1508" fmla="*/ 3759821 h 6580513"/>
              <a:gd name="connsiteX1509" fmla="*/ 7128642 w 21876926"/>
              <a:gd name="connsiteY1509" fmla="*/ 3786339 h 6580513"/>
              <a:gd name="connsiteX1510" fmla="*/ 7057695 w 21876926"/>
              <a:gd name="connsiteY1510" fmla="*/ 3798837 h 6580513"/>
              <a:gd name="connsiteX1511" fmla="*/ 7074925 w 21876926"/>
              <a:gd name="connsiteY1511" fmla="*/ 3798837 h 6580513"/>
              <a:gd name="connsiteX1512" fmla="*/ 7065803 w 21876926"/>
              <a:gd name="connsiteY1512" fmla="*/ 3818344 h 6580513"/>
              <a:gd name="connsiteX1513" fmla="*/ 7351617 w 21876926"/>
              <a:gd name="connsiteY1513" fmla="*/ 3795484 h 6580513"/>
              <a:gd name="connsiteX1514" fmla="*/ 7309049 w 21876926"/>
              <a:gd name="connsiteY1514" fmla="*/ 3754639 h 6580513"/>
              <a:gd name="connsiteX1515" fmla="*/ 7235062 w 21876926"/>
              <a:gd name="connsiteY1515" fmla="*/ 3766222 h 6580513"/>
              <a:gd name="connsiteX1516" fmla="*/ 7246211 w 21876926"/>
              <a:gd name="connsiteY1516" fmla="*/ 3708004 h 6580513"/>
              <a:gd name="connsiteX1517" fmla="*/ 7197561 w 21876926"/>
              <a:gd name="connsiteY1517" fmla="*/ 3718977 h 6580513"/>
              <a:gd name="connsiteX1518" fmla="*/ 7207697 w 21876926"/>
              <a:gd name="connsiteY1518" fmla="*/ 3695507 h 6580513"/>
              <a:gd name="connsiteX1519" fmla="*/ 7192368 w 21876926"/>
              <a:gd name="connsiteY1519" fmla="*/ 3691925 h 6580513"/>
              <a:gd name="connsiteX1520" fmla="*/ 7332994 w 21876926"/>
              <a:gd name="connsiteY1520" fmla="*/ 3691316 h 6580513"/>
              <a:gd name="connsiteX1521" fmla="*/ 7312090 w 21876926"/>
              <a:gd name="connsiteY1521" fmla="*/ 3692459 h 6580513"/>
              <a:gd name="connsiteX1522" fmla="*/ 7316144 w 21876926"/>
              <a:gd name="connsiteY1522" fmla="*/ 3718977 h 6580513"/>
              <a:gd name="connsiteX1523" fmla="*/ 7358712 w 21876926"/>
              <a:gd name="connsiteY1523" fmla="*/ 3708004 h 6580513"/>
              <a:gd name="connsiteX1524" fmla="*/ 7351617 w 21876926"/>
              <a:gd name="connsiteY1524" fmla="*/ 3692459 h 6580513"/>
              <a:gd name="connsiteX1525" fmla="*/ 7332994 w 21876926"/>
              <a:gd name="connsiteY1525" fmla="*/ 3691316 h 6580513"/>
              <a:gd name="connsiteX1526" fmla="*/ 1531964 w 21876926"/>
              <a:gd name="connsiteY1526" fmla="*/ 3689106 h 6580513"/>
              <a:gd name="connsiteX1527" fmla="*/ 1544126 w 21876926"/>
              <a:gd name="connsiteY1527" fmla="*/ 3734522 h 6580513"/>
              <a:gd name="connsiteX1528" fmla="*/ 1446828 w 21876926"/>
              <a:gd name="connsiteY1528" fmla="*/ 3725378 h 6580513"/>
              <a:gd name="connsiteX1529" fmla="*/ 1531964 w 21876926"/>
              <a:gd name="connsiteY1529" fmla="*/ 3689106 h 6580513"/>
              <a:gd name="connsiteX1530" fmla="*/ 1619127 w 21876926"/>
              <a:gd name="connsiteY1530" fmla="*/ 3688496 h 6580513"/>
              <a:gd name="connsiteX1531" fmla="*/ 1656628 w 21876926"/>
              <a:gd name="connsiteY1531" fmla="*/ 3700688 h 6580513"/>
              <a:gd name="connsiteX1532" fmla="*/ 1586694 w 21876926"/>
              <a:gd name="connsiteY1532" fmla="*/ 3743666 h 6580513"/>
              <a:gd name="connsiteX1533" fmla="*/ 1586694 w 21876926"/>
              <a:gd name="connsiteY1533" fmla="*/ 3711966 h 6580513"/>
              <a:gd name="connsiteX1534" fmla="*/ 1619127 w 21876926"/>
              <a:gd name="connsiteY1534" fmla="*/ 3688496 h 6580513"/>
              <a:gd name="connsiteX1535" fmla="*/ 7832027 w 21876926"/>
              <a:gd name="connsiteY1535" fmla="*/ 3684229 h 6580513"/>
              <a:gd name="connsiteX1536" fmla="*/ 7770203 w 21876926"/>
              <a:gd name="connsiteY1536" fmla="*/ 3695507 h 6580513"/>
              <a:gd name="connsiteX1537" fmla="*/ 7773243 w 21876926"/>
              <a:gd name="connsiteY1537" fmla="*/ 3708004 h 6580513"/>
              <a:gd name="connsiteX1538" fmla="*/ 7848244 w 21876926"/>
              <a:gd name="connsiteY1538" fmla="*/ 3705870 h 6580513"/>
              <a:gd name="connsiteX1539" fmla="*/ 7832027 w 21876926"/>
              <a:gd name="connsiteY1539" fmla="*/ 3684229 h 6580513"/>
              <a:gd name="connsiteX1540" fmla="*/ 9514477 w 21876926"/>
              <a:gd name="connsiteY1540" fmla="*/ 3679352 h 6580513"/>
              <a:gd name="connsiteX1541" fmla="*/ 9482044 w 21876926"/>
              <a:gd name="connsiteY1541" fmla="*/ 3683314 h 6580513"/>
              <a:gd name="connsiteX1542" fmla="*/ 9500288 w 21876926"/>
              <a:gd name="connsiteY1542" fmla="*/ 3705870 h 6580513"/>
              <a:gd name="connsiteX1543" fmla="*/ 9520558 w 21876926"/>
              <a:gd name="connsiteY1543" fmla="*/ 3685143 h 6580513"/>
              <a:gd name="connsiteX1544" fmla="*/ 9514477 w 21876926"/>
              <a:gd name="connsiteY1544" fmla="*/ 3679352 h 6580513"/>
              <a:gd name="connsiteX1545" fmla="*/ 8952985 w 21876926"/>
              <a:gd name="connsiteY1545" fmla="*/ 3679352 h 6580513"/>
              <a:gd name="connsiteX1546" fmla="*/ 8939809 w 21876926"/>
              <a:gd name="connsiteY1546" fmla="*/ 3683314 h 6580513"/>
              <a:gd name="connsiteX1547" fmla="*/ 8960079 w 21876926"/>
              <a:gd name="connsiteY1547" fmla="*/ 3685143 h 6580513"/>
              <a:gd name="connsiteX1548" fmla="*/ 8952985 w 21876926"/>
              <a:gd name="connsiteY1548" fmla="*/ 3679352 h 6580513"/>
              <a:gd name="connsiteX1549" fmla="*/ 1805615 w 21876926"/>
              <a:gd name="connsiteY1549" fmla="*/ 3669903 h 6580513"/>
              <a:gd name="connsiteX1550" fmla="*/ 1852238 w 21876926"/>
              <a:gd name="connsiteY1550" fmla="*/ 3703432 h 6580513"/>
              <a:gd name="connsiteX1551" fmla="*/ 1976901 w 21876926"/>
              <a:gd name="connsiteY1551" fmla="*/ 3692459 h 6580513"/>
              <a:gd name="connsiteX1552" fmla="*/ 1929265 w 21876926"/>
              <a:gd name="connsiteY1552" fmla="*/ 3681181 h 6580513"/>
              <a:gd name="connsiteX1553" fmla="*/ 1920144 w 21876926"/>
              <a:gd name="connsiteY1553" fmla="*/ 3727207 h 6580513"/>
              <a:gd name="connsiteX1554" fmla="*/ 1738723 w 21876926"/>
              <a:gd name="connsiteY1554" fmla="*/ 3692459 h 6580513"/>
              <a:gd name="connsiteX1555" fmla="*/ 1805615 w 21876926"/>
              <a:gd name="connsiteY1555" fmla="*/ 3669903 h 6580513"/>
              <a:gd name="connsiteX1556" fmla="*/ 7594863 w 21876926"/>
              <a:gd name="connsiteY1556" fmla="*/ 3668988 h 6580513"/>
              <a:gd name="connsiteX1557" fmla="*/ 7609053 w 21876926"/>
              <a:gd name="connsiteY1557" fmla="*/ 3742447 h 6580513"/>
              <a:gd name="connsiteX1558" fmla="*/ 7606011 w 21876926"/>
              <a:gd name="connsiteY1558" fmla="*/ 3750677 h 6580513"/>
              <a:gd name="connsiteX1559" fmla="*/ 7629323 w 21876926"/>
              <a:gd name="connsiteY1559" fmla="*/ 3741533 h 6580513"/>
              <a:gd name="connsiteX1560" fmla="*/ 7594863 w 21876926"/>
              <a:gd name="connsiteY1560" fmla="*/ 3668988 h 6580513"/>
              <a:gd name="connsiteX1561" fmla="*/ 8985418 w 21876926"/>
              <a:gd name="connsiteY1561" fmla="*/ 3667160 h 6580513"/>
              <a:gd name="connsiteX1562" fmla="*/ 8975282 w 21876926"/>
              <a:gd name="connsiteY1562" fmla="*/ 3681181 h 6580513"/>
              <a:gd name="connsiteX1563" fmla="*/ 8977309 w 21876926"/>
              <a:gd name="connsiteY1563" fmla="*/ 3681181 h 6580513"/>
              <a:gd name="connsiteX1564" fmla="*/ 8981363 w 21876926"/>
              <a:gd name="connsiteY1564" fmla="*/ 3674170 h 6580513"/>
              <a:gd name="connsiteX1565" fmla="*/ 8984404 w 21876926"/>
              <a:gd name="connsiteY1565" fmla="*/ 3672951 h 6580513"/>
              <a:gd name="connsiteX1566" fmla="*/ 8985418 w 21876926"/>
              <a:gd name="connsiteY1566" fmla="*/ 3667160 h 6580513"/>
              <a:gd name="connsiteX1567" fmla="*/ 2149200 w 21876926"/>
              <a:gd name="connsiteY1567" fmla="*/ 3664721 h 6580513"/>
              <a:gd name="connsiteX1568" fmla="*/ 2149200 w 21876926"/>
              <a:gd name="connsiteY1568" fmla="*/ 3703432 h 6580513"/>
              <a:gd name="connsiteX1569" fmla="*/ 2105618 w 21876926"/>
              <a:gd name="connsiteY1569" fmla="*/ 3691239 h 6580513"/>
              <a:gd name="connsiteX1570" fmla="*/ 2149200 w 21876926"/>
              <a:gd name="connsiteY1570" fmla="*/ 3664721 h 6580513"/>
              <a:gd name="connsiteX1571" fmla="*/ 4546183 w 21876926"/>
              <a:gd name="connsiteY1571" fmla="*/ 3663807 h 6580513"/>
              <a:gd name="connsiteX1572" fmla="*/ 4465101 w 21876926"/>
              <a:gd name="connsiteY1572" fmla="*/ 3718977 h 6580513"/>
              <a:gd name="connsiteX1573" fmla="*/ 4465101 w 21876926"/>
              <a:gd name="connsiteY1573" fmla="*/ 3739704 h 6580513"/>
              <a:gd name="connsiteX1574" fmla="*/ 4479291 w 21876926"/>
              <a:gd name="connsiteY1574" fmla="*/ 3734522 h 6580513"/>
              <a:gd name="connsiteX1575" fmla="*/ 4477264 w 21876926"/>
              <a:gd name="connsiteY1575" fmla="*/ 3731169 h 6580513"/>
              <a:gd name="connsiteX1576" fmla="*/ 4482331 w 21876926"/>
              <a:gd name="connsiteY1576" fmla="*/ 3731169 h 6580513"/>
              <a:gd name="connsiteX1577" fmla="*/ 4524899 w 21876926"/>
              <a:gd name="connsiteY1577" fmla="*/ 3728121 h 6580513"/>
              <a:gd name="connsiteX1578" fmla="*/ 4524899 w 21876926"/>
              <a:gd name="connsiteY1578" fmla="*/ 3731169 h 6580513"/>
              <a:gd name="connsiteX1579" fmla="*/ 4536049 w 21876926"/>
              <a:gd name="connsiteY1579" fmla="*/ 3742447 h 6580513"/>
              <a:gd name="connsiteX1580" fmla="*/ 4514765 w 21876926"/>
              <a:gd name="connsiteY1580" fmla="*/ 3789692 h 6580513"/>
              <a:gd name="connsiteX1581" fmla="*/ 4616117 w 21876926"/>
              <a:gd name="connsiteY1581" fmla="*/ 3754639 h 6580513"/>
              <a:gd name="connsiteX1582" fmla="*/ 4546183 w 21876926"/>
              <a:gd name="connsiteY1582" fmla="*/ 3663807 h 6580513"/>
              <a:gd name="connsiteX1583" fmla="*/ 2194809 w 21876926"/>
              <a:gd name="connsiteY1583" fmla="*/ 3660759 h 6580513"/>
              <a:gd name="connsiteX1584" fmla="*/ 2246498 w 21876926"/>
              <a:gd name="connsiteY1584" fmla="*/ 3663807 h 6580513"/>
              <a:gd name="connsiteX1585" fmla="*/ 2166430 w 21876926"/>
              <a:gd name="connsiteY1585" fmla="*/ 3693678 h 6580513"/>
              <a:gd name="connsiteX1586" fmla="*/ 2194809 w 21876926"/>
              <a:gd name="connsiteY1586" fmla="*/ 3660759 h 6580513"/>
              <a:gd name="connsiteX1587" fmla="*/ 8994539 w 21876926"/>
              <a:gd name="connsiteY1587" fmla="*/ 3658625 h 6580513"/>
              <a:gd name="connsiteX1588" fmla="*/ 8995553 w 21876926"/>
              <a:gd name="connsiteY1588" fmla="*/ 3668988 h 6580513"/>
              <a:gd name="connsiteX1589" fmla="*/ 8996566 w 21876926"/>
              <a:gd name="connsiteY1589" fmla="*/ 3668988 h 6580513"/>
              <a:gd name="connsiteX1590" fmla="*/ 9012783 w 21876926"/>
              <a:gd name="connsiteY1590" fmla="*/ 3669903 h 6580513"/>
              <a:gd name="connsiteX1591" fmla="*/ 9015823 w 21876926"/>
              <a:gd name="connsiteY1591" fmla="*/ 3667160 h 6580513"/>
              <a:gd name="connsiteX1592" fmla="*/ 8994539 w 21876926"/>
              <a:gd name="connsiteY1592" fmla="*/ 3658625 h 6580513"/>
              <a:gd name="connsiteX1593" fmla="*/ 7161075 w 21876926"/>
              <a:gd name="connsiteY1593" fmla="*/ 3655577 h 6580513"/>
              <a:gd name="connsiteX1594" fmla="*/ 7128642 w 21876926"/>
              <a:gd name="connsiteY1594" fmla="*/ 3671732 h 6580513"/>
              <a:gd name="connsiteX1595" fmla="*/ 7166143 w 21876926"/>
              <a:gd name="connsiteY1595" fmla="*/ 3684229 h 6580513"/>
              <a:gd name="connsiteX1596" fmla="*/ 7176277 w 21876926"/>
              <a:gd name="connsiteY1596" fmla="*/ 3692154 h 6580513"/>
              <a:gd name="connsiteX1597" fmla="*/ 7204657 w 21876926"/>
              <a:gd name="connsiteY1597" fmla="*/ 3663807 h 6580513"/>
              <a:gd name="connsiteX1598" fmla="*/ 7161075 w 21876926"/>
              <a:gd name="connsiteY1598" fmla="*/ 3655577 h 6580513"/>
              <a:gd name="connsiteX1599" fmla="*/ 7058709 w 21876926"/>
              <a:gd name="connsiteY1599" fmla="*/ 3655577 h 6580513"/>
              <a:gd name="connsiteX1600" fmla="*/ 6977627 w 21876926"/>
              <a:gd name="connsiteY1600" fmla="*/ 3681181 h 6580513"/>
              <a:gd name="connsiteX1601" fmla="*/ 6967491 w 21876926"/>
              <a:gd name="connsiteY1601" fmla="*/ 3728121 h 6580513"/>
              <a:gd name="connsiteX1602" fmla="*/ 6974587 w 21876926"/>
              <a:gd name="connsiteY1602" fmla="*/ 3736351 h 6580513"/>
              <a:gd name="connsiteX1603" fmla="*/ 7023235 w 21876926"/>
              <a:gd name="connsiteY1603" fmla="*/ 3742447 h 6580513"/>
              <a:gd name="connsiteX1604" fmla="*/ 7057695 w 21876926"/>
              <a:gd name="connsiteY1604" fmla="*/ 3739704 h 6580513"/>
              <a:gd name="connsiteX1605" fmla="*/ 7004992 w 21876926"/>
              <a:gd name="connsiteY1605" fmla="*/ 3704651 h 6580513"/>
              <a:gd name="connsiteX1606" fmla="*/ 7114453 w 21876926"/>
              <a:gd name="connsiteY1606" fmla="*/ 3704651 h 6580513"/>
              <a:gd name="connsiteX1607" fmla="*/ 7058709 w 21876926"/>
              <a:gd name="connsiteY1607" fmla="*/ 3655577 h 6580513"/>
              <a:gd name="connsiteX1608" fmla="*/ 5752277 w 21876926"/>
              <a:gd name="connsiteY1608" fmla="*/ 3654662 h 6580513"/>
              <a:gd name="connsiteX1609" fmla="*/ 5749236 w 21876926"/>
              <a:gd name="connsiteY1609" fmla="*/ 3684229 h 6580513"/>
              <a:gd name="connsiteX1610" fmla="*/ 5803967 w 21876926"/>
              <a:gd name="connsiteY1610" fmla="*/ 3675694 h 6580513"/>
              <a:gd name="connsiteX1611" fmla="*/ 5752277 w 21876926"/>
              <a:gd name="connsiteY1611" fmla="*/ 3654662 h 6580513"/>
              <a:gd name="connsiteX1612" fmla="*/ 9183055 w 21876926"/>
              <a:gd name="connsiteY1612" fmla="*/ 3648261 h 6580513"/>
              <a:gd name="connsiteX1613" fmla="*/ 9205352 w 21876926"/>
              <a:gd name="connsiteY1613" fmla="*/ 3692459 h 6580513"/>
              <a:gd name="connsiteX1614" fmla="*/ 9168865 w 21876926"/>
              <a:gd name="connsiteY1614" fmla="*/ 3678133 h 6580513"/>
              <a:gd name="connsiteX1615" fmla="*/ 9117176 w 21876926"/>
              <a:gd name="connsiteY1615" fmla="*/ 3683314 h 6580513"/>
              <a:gd name="connsiteX1616" fmla="*/ 9142514 w 21876926"/>
              <a:gd name="connsiteY1616" fmla="*/ 3663807 h 6580513"/>
              <a:gd name="connsiteX1617" fmla="*/ 9159744 w 21876926"/>
              <a:gd name="connsiteY1617" fmla="*/ 3654662 h 6580513"/>
              <a:gd name="connsiteX1618" fmla="*/ 9109067 w 21876926"/>
              <a:gd name="connsiteY1618" fmla="*/ 3667160 h 6580513"/>
              <a:gd name="connsiteX1619" fmla="*/ 9108054 w 21876926"/>
              <a:gd name="connsiteY1619" fmla="*/ 3687277 h 6580513"/>
              <a:gd name="connsiteX1620" fmla="*/ 9119203 w 21876926"/>
              <a:gd name="connsiteY1620" fmla="*/ 3691239 h 6580513"/>
              <a:gd name="connsiteX1621" fmla="*/ 9099946 w 21876926"/>
              <a:gd name="connsiteY1621" fmla="*/ 3700688 h 6580513"/>
              <a:gd name="connsiteX1622" fmla="*/ 9091838 w 21876926"/>
              <a:gd name="connsiteY1622" fmla="*/ 3715014 h 6580513"/>
              <a:gd name="connsiteX1623" fmla="*/ 9047242 w 21876926"/>
              <a:gd name="connsiteY1623" fmla="*/ 3705870 h 6580513"/>
              <a:gd name="connsiteX1624" fmla="*/ 9068526 w 21876926"/>
              <a:gd name="connsiteY1624" fmla="*/ 3744886 h 6580513"/>
              <a:gd name="connsiteX1625" fmla="*/ 9012783 w 21876926"/>
              <a:gd name="connsiteY1625" fmla="*/ 3765003 h 6580513"/>
              <a:gd name="connsiteX1626" fmla="*/ 9031026 w 21876926"/>
              <a:gd name="connsiteY1626" fmla="*/ 3785730 h 6580513"/>
              <a:gd name="connsiteX1627" fmla="*/ 9033053 w 21876926"/>
              <a:gd name="connsiteY1627" fmla="*/ 3796703 h 6580513"/>
              <a:gd name="connsiteX1628" fmla="*/ 9037107 w 21876926"/>
              <a:gd name="connsiteY1628" fmla="*/ 3820173 h 6580513"/>
              <a:gd name="connsiteX1629" fmla="*/ 8968188 w 21876926"/>
              <a:gd name="connsiteY1629" fmla="*/ 3759821 h 6580513"/>
              <a:gd name="connsiteX1630" fmla="*/ 8998593 w 21876926"/>
              <a:gd name="connsiteY1630" fmla="*/ 3730255 h 6580513"/>
              <a:gd name="connsiteX1631" fmla="*/ 8987445 w 21876926"/>
              <a:gd name="connsiteY1631" fmla="*/ 3705870 h 6580513"/>
              <a:gd name="connsiteX1632" fmla="*/ 8966161 w 21876926"/>
              <a:gd name="connsiteY1632" fmla="*/ 3713186 h 6580513"/>
              <a:gd name="connsiteX1633" fmla="*/ 8939809 w 21876926"/>
              <a:gd name="connsiteY1633" fmla="*/ 3732388 h 6580513"/>
              <a:gd name="connsiteX1634" fmla="*/ 8915484 w 21876926"/>
              <a:gd name="connsiteY1634" fmla="*/ 3778414 h 6580513"/>
              <a:gd name="connsiteX1635" fmla="*/ 8990485 w 21876926"/>
              <a:gd name="connsiteY1635" fmla="*/ 3791521 h 6580513"/>
              <a:gd name="connsiteX1636" fmla="*/ 8980350 w 21876926"/>
              <a:gd name="connsiteY1636" fmla="*/ 3820173 h 6580513"/>
              <a:gd name="connsiteX1637" fmla="*/ 8994539 w 21876926"/>
              <a:gd name="connsiteY1637" fmla="*/ 3828403 h 6580513"/>
              <a:gd name="connsiteX1638" fmla="*/ 8996566 w 21876926"/>
              <a:gd name="connsiteY1638" fmla="*/ 3828403 h 6580513"/>
              <a:gd name="connsiteX1639" fmla="*/ 9003661 w 21876926"/>
              <a:gd name="connsiteY1639" fmla="*/ 3798837 h 6580513"/>
              <a:gd name="connsiteX1640" fmla="*/ 9003661 w 21876926"/>
              <a:gd name="connsiteY1640" fmla="*/ 3829622 h 6580513"/>
              <a:gd name="connsiteX1641" fmla="*/ 9024945 w 21876926"/>
              <a:gd name="connsiteY1641" fmla="*/ 3837547 h 6580513"/>
              <a:gd name="connsiteX1642" fmla="*/ 9064472 w 21876926"/>
              <a:gd name="connsiteY1642" fmla="*/ 3828403 h 6580513"/>
              <a:gd name="connsiteX1643" fmla="*/ 9054337 w 21876926"/>
              <a:gd name="connsiteY1643" fmla="*/ 3856445 h 6580513"/>
              <a:gd name="connsiteX1644" fmla="*/ 9067513 w 21876926"/>
              <a:gd name="connsiteY1644" fmla="*/ 3864370 h 6580513"/>
              <a:gd name="connsiteX1645" fmla="*/ 9075621 w 21876926"/>
              <a:gd name="connsiteY1645" fmla="*/ 3858274 h 6580513"/>
              <a:gd name="connsiteX1646" fmla="*/ 9072581 w 21876926"/>
              <a:gd name="connsiteY1646" fmla="*/ 3868638 h 6580513"/>
              <a:gd name="connsiteX1647" fmla="*/ 9086770 w 21876926"/>
              <a:gd name="connsiteY1647" fmla="*/ 3876563 h 6580513"/>
              <a:gd name="connsiteX1648" fmla="*/ 9089810 w 21876926"/>
              <a:gd name="connsiteY1648" fmla="*/ 3843948 h 6580513"/>
              <a:gd name="connsiteX1649" fmla="*/ 9112108 w 21876926"/>
              <a:gd name="connsiteY1649" fmla="*/ 3851873 h 6580513"/>
              <a:gd name="connsiteX1650" fmla="*/ 9113122 w 21876926"/>
              <a:gd name="connsiteY1650" fmla="*/ 3820173 h 6580513"/>
              <a:gd name="connsiteX1651" fmla="*/ 9149608 w 21876926"/>
              <a:gd name="connsiteY1651" fmla="*/ 3826574 h 6580513"/>
              <a:gd name="connsiteX1652" fmla="*/ 9126297 w 21876926"/>
              <a:gd name="connsiteY1652" fmla="*/ 3854007 h 6580513"/>
              <a:gd name="connsiteX1653" fmla="*/ 9164811 w 21876926"/>
              <a:gd name="connsiteY1653" fmla="*/ 3869552 h 6580513"/>
              <a:gd name="connsiteX1654" fmla="*/ 9205352 w 21876926"/>
              <a:gd name="connsiteY1654" fmla="*/ 3863456 h 6580513"/>
              <a:gd name="connsiteX1655" fmla="*/ 9217514 w 21876926"/>
              <a:gd name="connsiteY1655" fmla="*/ 3828403 h 6580513"/>
              <a:gd name="connsiteX1656" fmla="*/ 9214474 w 21876926"/>
              <a:gd name="connsiteY1656" fmla="*/ 3826574 h 6580513"/>
              <a:gd name="connsiteX1657" fmla="*/ 9162784 w 21876926"/>
              <a:gd name="connsiteY1657" fmla="*/ 3838766 h 6580513"/>
              <a:gd name="connsiteX1658" fmla="*/ 9197244 w 21876926"/>
              <a:gd name="connsiteY1658" fmla="*/ 3818344 h 6580513"/>
              <a:gd name="connsiteX1659" fmla="*/ 9175960 w 21876926"/>
              <a:gd name="connsiteY1659" fmla="*/ 3822612 h 6580513"/>
              <a:gd name="connsiteX1660" fmla="*/ 9177987 w 21876926"/>
              <a:gd name="connsiteY1660" fmla="*/ 3804018 h 6580513"/>
              <a:gd name="connsiteX1661" fmla="*/ 9134405 w 21876926"/>
              <a:gd name="connsiteY1661" fmla="*/ 3817430 h 6580513"/>
              <a:gd name="connsiteX1662" fmla="*/ 9050283 w 21876926"/>
              <a:gd name="connsiteY1662" fmla="*/ 3814382 h 6580513"/>
              <a:gd name="connsiteX1663" fmla="*/ 9033053 w 21876926"/>
              <a:gd name="connsiteY1663" fmla="*/ 3773233 h 6580513"/>
              <a:gd name="connsiteX1664" fmla="*/ 9171906 w 21876926"/>
              <a:gd name="connsiteY1664" fmla="*/ 3774147 h 6580513"/>
              <a:gd name="connsiteX1665" fmla="*/ 9156703 w 21876926"/>
              <a:gd name="connsiteY1665" fmla="*/ 3754639 h 6580513"/>
              <a:gd name="connsiteX1666" fmla="*/ 9277312 w 21876926"/>
              <a:gd name="connsiteY1666" fmla="*/ 3708004 h 6580513"/>
              <a:gd name="connsiteX1667" fmla="*/ 9224609 w 21876926"/>
              <a:gd name="connsiteY1667" fmla="*/ 3711966 h 6580513"/>
              <a:gd name="connsiteX1668" fmla="*/ 9205352 w 21876926"/>
              <a:gd name="connsiteY1668" fmla="*/ 3653443 h 6580513"/>
              <a:gd name="connsiteX1669" fmla="*/ 9183055 w 21876926"/>
              <a:gd name="connsiteY1669" fmla="*/ 3648261 h 6580513"/>
              <a:gd name="connsiteX1670" fmla="*/ 7470199 w 21876926"/>
              <a:gd name="connsiteY1670" fmla="*/ 3648261 h 6580513"/>
              <a:gd name="connsiteX1671" fmla="*/ 7463105 w 21876926"/>
              <a:gd name="connsiteY1671" fmla="*/ 3651614 h 6580513"/>
              <a:gd name="connsiteX1672" fmla="*/ 7448915 w 21876926"/>
              <a:gd name="connsiteY1672" fmla="*/ 3684229 h 6580513"/>
              <a:gd name="connsiteX1673" fmla="*/ 7463105 w 21876926"/>
              <a:gd name="connsiteY1673" fmla="*/ 3695507 h 6580513"/>
              <a:gd name="connsiteX1674" fmla="*/ 7470199 w 21876926"/>
              <a:gd name="connsiteY1674" fmla="*/ 3648261 h 6580513"/>
              <a:gd name="connsiteX1675" fmla="*/ 6796206 w 21876926"/>
              <a:gd name="connsiteY1675" fmla="*/ 3648261 h 6580513"/>
              <a:gd name="connsiteX1676" fmla="*/ 6786071 w 21876926"/>
              <a:gd name="connsiteY1676" fmla="*/ 3669293 h 6580513"/>
              <a:gd name="connsiteX1677" fmla="*/ 6807355 w 21876926"/>
              <a:gd name="connsiteY1677" fmla="*/ 3736351 h 6580513"/>
              <a:gd name="connsiteX1678" fmla="*/ 6814449 w 21876926"/>
              <a:gd name="connsiteY1678" fmla="*/ 3742447 h 6580513"/>
              <a:gd name="connsiteX1679" fmla="*/ 6807355 w 21876926"/>
              <a:gd name="connsiteY1679" fmla="*/ 3751896 h 6580513"/>
              <a:gd name="connsiteX1680" fmla="*/ 6807355 w 21876926"/>
              <a:gd name="connsiteY1680" fmla="*/ 3759821 h 6580513"/>
              <a:gd name="connsiteX1681" fmla="*/ 6799247 w 21876926"/>
              <a:gd name="connsiteY1681" fmla="*/ 3756773 h 6580513"/>
              <a:gd name="connsiteX1682" fmla="*/ 6754651 w 21876926"/>
              <a:gd name="connsiteY1682" fmla="*/ 3786339 h 6580513"/>
              <a:gd name="connsiteX1683" fmla="*/ 6911748 w 21876926"/>
              <a:gd name="connsiteY1683" fmla="*/ 3739704 h 6580513"/>
              <a:gd name="connsiteX1684" fmla="*/ 6907694 w 21876926"/>
              <a:gd name="connsiteY1684" fmla="*/ 3739704 h 6580513"/>
              <a:gd name="connsiteX1685" fmla="*/ 6914789 w 21876926"/>
              <a:gd name="connsiteY1685" fmla="*/ 3722330 h 6580513"/>
              <a:gd name="connsiteX1686" fmla="*/ 6914789 w 21876926"/>
              <a:gd name="connsiteY1686" fmla="*/ 3718977 h 6580513"/>
              <a:gd name="connsiteX1687" fmla="*/ 6967491 w 21876926"/>
              <a:gd name="connsiteY1687" fmla="*/ 3684229 h 6580513"/>
              <a:gd name="connsiteX1688" fmla="*/ 6903639 w 21876926"/>
              <a:gd name="connsiteY1688" fmla="*/ 3663807 h 6580513"/>
              <a:gd name="connsiteX1689" fmla="*/ 6897559 w 21876926"/>
              <a:gd name="connsiteY1689" fmla="*/ 3668988 h 6580513"/>
              <a:gd name="connsiteX1690" fmla="*/ 6897559 w 21876926"/>
              <a:gd name="connsiteY1690" fmla="*/ 3663807 h 6580513"/>
              <a:gd name="connsiteX1691" fmla="*/ 6796206 w 21876926"/>
              <a:gd name="connsiteY1691" fmla="*/ 3648261 h 6580513"/>
              <a:gd name="connsiteX1692" fmla="*/ 5973225 w 21876926"/>
              <a:gd name="connsiteY1692" fmla="*/ 3648261 h 6580513"/>
              <a:gd name="connsiteX1693" fmla="*/ 5816129 w 21876926"/>
              <a:gd name="connsiteY1693" fmla="*/ 3651614 h 6580513"/>
              <a:gd name="connsiteX1694" fmla="*/ 5831331 w 21876926"/>
              <a:gd name="connsiteY1694" fmla="*/ 3664721 h 6580513"/>
              <a:gd name="connsiteX1695" fmla="*/ 5821197 w 21876926"/>
              <a:gd name="connsiteY1695" fmla="*/ 3676913 h 6580513"/>
              <a:gd name="connsiteX1696" fmla="*/ 5940792 w 21876926"/>
              <a:gd name="connsiteY1696" fmla="*/ 3684229 h 6580513"/>
              <a:gd name="connsiteX1697" fmla="*/ 5700587 w 21876926"/>
              <a:gd name="connsiteY1697" fmla="*/ 3739704 h 6580513"/>
              <a:gd name="connsiteX1698" fmla="*/ 5781669 w 21876926"/>
              <a:gd name="connsiteY1698" fmla="*/ 3822612 h 6580513"/>
              <a:gd name="connsiteX1699" fmla="*/ 5749236 w 21876926"/>
              <a:gd name="connsiteY1699" fmla="*/ 3889974 h 6580513"/>
              <a:gd name="connsiteX1700" fmla="*/ 5749236 w 21876926"/>
              <a:gd name="connsiteY1700" fmla="*/ 3895156 h 6580513"/>
              <a:gd name="connsiteX1701" fmla="*/ 5798899 w 21876926"/>
              <a:gd name="connsiteY1701" fmla="*/ 3895156 h 6580513"/>
              <a:gd name="connsiteX1702" fmla="*/ 5781669 w 21876926"/>
              <a:gd name="connsiteY1702" fmla="*/ 3877782 h 6580513"/>
              <a:gd name="connsiteX1703" fmla="*/ 5893157 w 21876926"/>
              <a:gd name="connsiteY1703" fmla="*/ 3854007 h 6580513"/>
              <a:gd name="connsiteX1704" fmla="*/ 5860724 w 21876926"/>
              <a:gd name="connsiteY1704" fmla="*/ 3810419 h 6580513"/>
              <a:gd name="connsiteX1705" fmla="*/ 5829305 w 21876926"/>
              <a:gd name="connsiteY1705" fmla="*/ 3842729 h 6580513"/>
              <a:gd name="connsiteX1706" fmla="*/ 5740115 w 21876926"/>
              <a:gd name="connsiteY1706" fmla="*/ 3763174 h 6580513"/>
              <a:gd name="connsiteX1707" fmla="*/ 5940792 w 21876926"/>
              <a:gd name="connsiteY1707" fmla="*/ 3775366 h 6580513"/>
              <a:gd name="connsiteX1708" fmla="*/ 5940792 w 21876926"/>
              <a:gd name="connsiteY1708" fmla="*/ 3768965 h 6580513"/>
              <a:gd name="connsiteX1709" fmla="*/ 5963089 w 21876926"/>
              <a:gd name="connsiteY1709" fmla="*/ 3763174 h 6580513"/>
              <a:gd name="connsiteX1710" fmla="*/ 5951941 w 21876926"/>
              <a:gd name="connsiteY1710" fmla="*/ 3728121 h 6580513"/>
              <a:gd name="connsiteX1711" fmla="*/ 5893157 w 21876926"/>
              <a:gd name="connsiteY1711" fmla="*/ 3739704 h 6580513"/>
              <a:gd name="connsiteX1712" fmla="*/ 5980319 w 21876926"/>
              <a:gd name="connsiteY1712" fmla="*/ 3715929 h 6580513"/>
              <a:gd name="connsiteX1713" fmla="*/ 5973225 w 21876926"/>
              <a:gd name="connsiteY1713" fmla="*/ 3648261 h 6580513"/>
              <a:gd name="connsiteX1714" fmla="*/ 5732007 w 21876926"/>
              <a:gd name="connsiteY1714" fmla="*/ 3647652 h 6580513"/>
              <a:gd name="connsiteX1715" fmla="*/ 5718831 w 21876926"/>
              <a:gd name="connsiteY1715" fmla="*/ 3648261 h 6580513"/>
              <a:gd name="connsiteX1716" fmla="*/ 5600248 w 21876926"/>
              <a:gd name="connsiteY1716" fmla="*/ 3661978 h 6580513"/>
              <a:gd name="connsiteX1717" fmla="*/ 5608357 w 21876926"/>
              <a:gd name="connsiteY1717" fmla="*/ 3691239 h 6580513"/>
              <a:gd name="connsiteX1718" fmla="*/ 5704641 w 21876926"/>
              <a:gd name="connsiteY1718" fmla="*/ 3678133 h 6580513"/>
              <a:gd name="connsiteX1719" fmla="*/ 5745182 w 21876926"/>
              <a:gd name="connsiteY1719" fmla="*/ 3651614 h 6580513"/>
              <a:gd name="connsiteX1720" fmla="*/ 5732007 w 21876926"/>
              <a:gd name="connsiteY1720" fmla="*/ 3647652 h 6580513"/>
              <a:gd name="connsiteX1721" fmla="*/ 74517 w 21876926"/>
              <a:gd name="connsiteY1721" fmla="*/ 3641251 h 6580513"/>
              <a:gd name="connsiteX1722" fmla="*/ 119112 w 21876926"/>
              <a:gd name="connsiteY1722" fmla="*/ 3645213 h 6580513"/>
              <a:gd name="connsiteX1723" fmla="*/ 63368 w 21876926"/>
              <a:gd name="connsiteY1723" fmla="*/ 3658625 h 6580513"/>
              <a:gd name="connsiteX1724" fmla="*/ 74517 w 21876926"/>
              <a:gd name="connsiteY1724" fmla="*/ 3641251 h 6580513"/>
              <a:gd name="connsiteX1725" fmla="*/ 9267177 w 21876926"/>
              <a:gd name="connsiteY1725" fmla="*/ 3637898 h 6580513"/>
              <a:gd name="connsiteX1726" fmla="*/ 9265150 w 21876926"/>
              <a:gd name="connsiteY1726" fmla="*/ 3649481 h 6580513"/>
              <a:gd name="connsiteX1727" fmla="*/ 9254001 w 21876926"/>
              <a:gd name="connsiteY1727" fmla="*/ 3647652 h 6580513"/>
              <a:gd name="connsiteX1728" fmla="*/ 9238798 w 21876926"/>
              <a:gd name="connsiteY1728" fmla="*/ 3659844 h 6580513"/>
              <a:gd name="connsiteX1729" fmla="*/ 9231704 w 21876926"/>
              <a:gd name="connsiteY1729" fmla="*/ 3658625 h 6580513"/>
              <a:gd name="connsiteX1730" fmla="*/ 9238798 w 21876926"/>
              <a:gd name="connsiteY1730" fmla="*/ 3667769 h 6580513"/>
              <a:gd name="connsiteX1731" fmla="*/ 9274272 w 21876926"/>
              <a:gd name="connsiteY1731" fmla="*/ 3652224 h 6580513"/>
              <a:gd name="connsiteX1732" fmla="*/ 9267177 w 21876926"/>
              <a:gd name="connsiteY1732" fmla="*/ 3637898 h 6580513"/>
              <a:gd name="connsiteX1733" fmla="*/ 7267495 w 21876926"/>
              <a:gd name="connsiteY1733" fmla="*/ 3637288 h 6580513"/>
              <a:gd name="connsiteX1734" fmla="*/ 7240129 w 21876926"/>
              <a:gd name="connsiteY1734" fmla="*/ 3678133 h 6580513"/>
              <a:gd name="connsiteX1735" fmla="*/ 7309049 w 21876926"/>
              <a:gd name="connsiteY1735" fmla="*/ 3671732 h 6580513"/>
              <a:gd name="connsiteX1736" fmla="*/ 7304995 w 21876926"/>
              <a:gd name="connsiteY1736" fmla="*/ 3645213 h 6580513"/>
              <a:gd name="connsiteX1737" fmla="*/ 7267495 w 21876926"/>
              <a:gd name="connsiteY1737" fmla="*/ 3637288 h 6580513"/>
              <a:gd name="connsiteX1738" fmla="*/ 9637113 w 21876926"/>
              <a:gd name="connsiteY1738" fmla="*/ 3635155 h 6580513"/>
              <a:gd name="connsiteX1739" fmla="*/ 9597586 w 21876926"/>
              <a:gd name="connsiteY1739" fmla="*/ 3653443 h 6580513"/>
              <a:gd name="connsiteX1740" fmla="*/ 9596572 w 21876926"/>
              <a:gd name="connsiteY1740" fmla="*/ 3655577 h 6580513"/>
              <a:gd name="connsiteX1741" fmla="*/ 9637113 w 21876926"/>
              <a:gd name="connsiteY1741" fmla="*/ 3671122 h 6580513"/>
              <a:gd name="connsiteX1742" fmla="*/ 9587451 w 21876926"/>
              <a:gd name="connsiteY1742" fmla="*/ 3654662 h 6580513"/>
              <a:gd name="connsiteX1743" fmla="*/ 9559072 w 21876926"/>
              <a:gd name="connsiteY1743" fmla="*/ 3651614 h 6580513"/>
              <a:gd name="connsiteX1744" fmla="*/ 9541842 w 21876926"/>
              <a:gd name="connsiteY1744" fmla="*/ 3665940 h 6580513"/>
              <a:gd name="connsiteX1745" fmla="*/ 9563126 w 21876926"/>
              <a:gd name="connsiteY1745" fmla="*/ 3687277 h 6580513"/>
              <a:gd name="connsiteX1746" fmla="*/ 9570221 w 21876926"/>
              <a:gd name="connsiteY1746" fmla="*/ 3683314 h 6580513"/>
              <a:gd name="connsiteX1747" fmla="*/ 9570221 w 21876926"/>
              <a:gd name="connsiteY1747" fmla="*/ 3718977 h 6580513"/>
              <a:gd name="connsiteX1748" fmla="*/ 9646235 w 21876926"/>
              <a:gd name="connsiteY1748" fmla="*/ 3708613 h 6580513"/>
              <a:gd name="connsiteX1749" fmla="*/ 9637113 w 21876926"/>
              <a:gd name="connsiteY1749" fmla="*/ 3635155 h 6580513"/>
              <a:gd name="connsiteX1750" fmla="*/ 1604937 w 21876926"/>
              <a:gd name="connsiteY1750" fmla="*/ 3633021 h 6580513"/>
              <a:gd name="connsiteX1751" fmla="*/ 1604937 w 21876926"/>
              <a:gd name="connsiteY1751" fmla="*/ 3667160 h 6580513"/>
              <a:gd name="connsiteX1752" fmla="*/ 1533991 w 21876926"/>
              <a:gd name="connsiteY1752" fmla="*/ 3689106 h 6580513"/>
              <a:gd name="connsiteX1753" fmla="*/ 1511693 w 21876926"/>
              <a:gd name="connsiteY1753" fmla="*/ 3644299 h 6580513"/>
              <a:gd name="connsiteX1754" fmla="*/ 1604937 w 21876926"/>
              <a:gd name="connsiteY1754" fmla="*/ 3633021 h 6580513"/>
              <a:gd name="connsiteX1755" fmla="*/ 2219133 w 21876926"/>
              <a:gd name="connsiteY1755" fmla="*/ 3625096 h 6580513"/>
              <a:gd name="connsiteX1756" fmla="*/ 2246498 w 21876926"/>
              <a:gd name="connsiteY1756" fmla="*/ 3632107 h 6580513"/>
              <a:gd name="connsiteX1757" fmla="*/ 2138051 w 21876926"/>
              <a:gd name="connsiteY1757" fmla="*/ 3645213 h 6580513"/>
              <a:gd name="connsiteX1758" fmla="*/ 2190754 w 21876926"/>
              <a:gd name="connsiteY1758" fmla="*/ 3625706 h 6580513"/>
              <a:gd name="connsiteX1759" fmla="*/ 2219133 w 21876926"/>
              <a:gd name="connsiteY1759" fmla="*/ 3625096 h 6580513"/>
              <a:gd name="connsiteX1760" fmla="*/ 9299610 w 21876926"/>
              <a:gd name="connsiteY1760" fmla="*/ 3622962 h 6580513"/>
              <a:gd name="connsiteX1761" fmla="*/ 9273258 w 21876926"/>
              <a:gd name="connsiteY1761" fmla="*/ 3633021 h 6580513"/>
              <a:gd name="connsiteX1762" fmla="*/ 9297583 w 21876926"/>
              <a:gd name="connsiteY1762" fmla="*/ 3629059 h 6580513"/>
              <a:gd name="connsiteX1763" fmla="*/ 9299610 w 21876926"/>
              <a:gd name="connsiteY1763" fmla="*/ 3622962 h 6580513"/>
              <a:gd name="connsiteX1764" fmla="*/ 9485085 w 21876926"/>
              <a:gd name="connsiteY1764" fmla="*/ 3619914 h 6580513"/>
              <a:gd name="connsiteX1765" fmla="*/ 9479004 w 21876926"/>
              <a:gd name="connsiteY1765" fmla="*/ 3620829 h 6580513"/>
              <a:gd name="connsiteX1766" fmla="*/ 9481031 w 21876926"/>
              <a:gd name="connsiteY1766" fmla="*/ 3629059 h 6580513"/>
              <a:gd name="connsiteX1767" fmla="*/ 9486098 w 21876926"/>
              <a:gd name="connsiteY1767" fmla="*/ 3629059 h 6580513"/>
              <a:gd name="connsiteX1768" fmla="*/ 9485085 w 21876926"/>
              <a:gd name="connsiteY1768" fmla="*/ 3619914 h 6580513"/>
              <a:gd name="connsiteX1769" fmla="*/ 6737422 w 21876926"/>
              <a:gd name="connsiteY1769" fmla="*/ 3619914 h 6580513"/>
              <a:gd name="connsiteX1770" fmla="*/ 6733368 w 21876926"/>
              <a:gd name="connsiteY1770" fmla="*/ 3625096 h 6580513"/>
              <a:gd name="connsiteX1771" fmla="*/ 6744517 w 21876926"/>
              <a:gd name="connsiteY1771" fmla="*/ 3622962 h 6580513"/>
              <a:gd name="connsiteX1772" fmla="*/ 6737422 w 21876926"/>
              <a:gd name="connsiteY1772" fmla="*/ 3619914 h 6580513"/>
              <a:gd name="connsiteX1773" fmla="*/ 1782304 w 21876926"/>
              <a:gd name="connsiteY1773" fmla="*/ 3615952 h 6580513"/>
              <a:gd name="connsiteX1774" fmla="*/ 1716425 w 21876926"/>
              <a:gd name="connsiteY1774" fmla="*/ 3633021 h 6580513"/>
              <a:gd name="connsiteX1775" fmla="*/ 1782304 w 21876926"/>
              <a:gd name="connsiteY1775" fmla="*/ 3615952 h 6580513"/>
              <a:gd name="connsiteX1776" fmla="*/ 5791804 w 21876926"/>
              <a:gd name="connsiteY1776" fmla="*/ 3613818 h 6580513"/>
              <a:gd name="connsiteX1777" fmla="*/ 5727952 w 21876926"/>
              <a:gd name="connsiteY1777" fmla="*/ 3625096 h 6580513"/>
              <a:gd name="connsiteX1778" fmla="*/ 5726939 w 21876926"/>
              <a:gd name="connsiteY1778" fmla="*/ 3628144 h 6580513"/>
              <a:gd name="connsiteX1779" fmla="*/ 5800926 w 21876926"/>
              <a:gd name="connsiteY1779" fmla="*/ 3641251 h 6580513"/>
              <a:gd name="connsiteX1780" fmla="*/ 5791804 w 21876926"/>
              <a:gd name="connsiteY1780" fmla="*/ 3613818 h 6580513"/>
              <a:gd name="connsiteX1781" fmla="*/ 6844855 w 21876926"/>
              <a:gd name="connsiteY1781" fmla="*/ 3607417 h 6580513"/>
              <a:gd name="connsiteX1782" fmla="*/ 6838774 w 21876926"/>
              <a:gd name="connsiteY1782" fmla="*/ 3613818 h 6580513"/>
              <a:gd name="connsiteX1783" fmla="*/ 6831679 w 21876926"/>
              <a:gd name="connsiteY1783" fmla="*/ 3610770 h 6580513"/>
              <a:gd name="connsiteX1784" fmla="*/ 6824585 w 21876926"/>
              <a:gd name="connsiteY1784" fmla="*/ 3637288 h 6580513"/>
              <a:gd name="connsiteX1785" fmla="*/ 6844855 w 21876926"/>
              <a:gd name="connsiteY1785" fmla="*/ 3607417 h 6580513"/>
              <a:gd name="connsiteX1786" fmla="*/ 6424243 w 21876926"/>
              <a:gd name="connsiteY1786" fmla="*/ 3600407 h 6580513"/>
              <a:gd name="connsiteX1787" fmla="*/ 6385729 w 21876926"/>
              <a:gd name="connsiteY1787" fmla="*/ 3616561 h 6580513"/>
              <a:gd name="connsiteX1788" fmla="*/ 6424243 w 21876926"/>
              <a:gd name="connsiteY1788" fmla="*/ 3600407 h 6580513"/>
              <a:gd name="connsiteX1789" fmla="*/ 6124240 w 21876926"/>
              <a:gd name="connsiteY1789" fmla="*/ 3591262 h 6580513"/>
              <a:gd name="connsiteX1790" fmla="*/ 6147551 w 21876926"/>
              <a:gd name="connsiteY1790" fmla="*/ 3605588 h 6580513"/>
              <a:gd name="connsiteX1791" fmla="*/ 6103969 w 21876926"/>
              <a:gd name="connsiteY1791" fmla="*/ 3609551 h 6580513"/>
              <a:gd name="connsiteX1792" fmla="*/ 6124240 w 21876926"/>
              <a:gd name="connsiteY1792" fmla="*/ 3591262 h 6580513"/>
              <a:gd name="connsiteX1793" fmla="*/ 9491166 w 21876926"/>
              <a:gd name="connsiteY1793" fmla="*/ 3590043 h 6580513"/>
              <a:gd name="connsiteX1794" fmla="*/ 9497247 w 21876926"/>
              <a:gd name="connsiteY1794" fmla="*/ 3629059 h 6580513"/>
              <a:gd name="connsiteX1795" fmla="*/ 9509409 w 21876926"/>
              <a:gd name="connsiteY1795" fmla="*/ 3629059 h 6580513"/>
              <a:gd name="connsiteX1796" fmla="*/ 9507382 w 21876926"/>
              <a:gd name="connsiteY1796" fmla="*/ 3628144 h 6580513"/>
              <a:gd name="connsiteX1797" fmla="*/ 9516504 w 21876926"/>
              <a:gd name="connsiteY1797" fmla="*/ 3614733 h 6580513"/>
              <a:gd name="connsiteX1798" fmla="*/ 9504342 w 21876926"/>
              <a:gd name="connsiteY1798" fmla="*/ 3594310 h 6580513"/>
              <a:gd name="connsiteX1799" fmla="*/ 9491166 w 21876926"/>
              <a:gd name="connsiteY1799" fmla="*/ 3590043 h 6580513"/>
              <a:gd name="connsiteX1800" fmla="*/ 6822558 w 21876926"/>
              <a:gd name="connsiteY1800" fmla="*/ 3580899 h 6580513"/>
              <a:gd name="connsiteX1801" fmla="*/ 6814449 w 21876926"/>
              <a:gd name="connsiteY1801" fmla="*/ 3606198 h 6580513"/>
              <a:gd name="connsiteX1802" fmla="*/ 6827625 w 21876926"/>
              <a:gd name="connsiteY1802" fmla="*/ 3604369 h 6580513"/>
              <a:gd name="connsiteX1803" fmla="*/ 6822558 w 21876926"/>
              <a:gd name="connsiteY1803" fmla="*/ 3580899 h 6580513"/>
              <a:gd name="connsiteX1804" fmla="*/ 6581339 w 21876926"/>
              <a:gd name="connsiteY1804" fmla="*/ 3570535 h 6580513"/>
              <a:gd name="connsiteX1805" fmla="*/ 6601609 w 21876926"/>
              <a:gd name="connsiteY1805" fmla="*/ 3599187 h 6580513"/>
              <a:gd name="connsiteX1806" fmla="*/ 6558028 w 21876926"/>
              <a:gd name="connsiteY1806" fmla="*/ 3582728 h 6580513"/>
              <a:gd name="connsiteX1807" fmla="*/ 6581339 w 21876926"/>
              <a:gd name="connsiteY1807" fmla="*/ 3570535 h 6580513"/>
              <a:gd name="connsiteX1808" fmla="*/ 6960397 w 21876926"/>
              <a:gd name="connsiteY1808" fmla="*/ 3569926 h 6580513"/>
              <a:gd name="connsiteX1809" fmla="*/ 6956343 w 21876926"/>
              <a:gd name="connsiteY1809" fmla="*/ 3593091 h 6580513"/>
              <a:gd name="connsiteX1810" fmla="*/ 6987762 w 21876926"/>
              <a:gd name="connsiteY1810" fmla="*/ 3590043 h 6580513"/>
              <a:gd name="connsiteX1811" fmla="*/ 6960397 w 21876926"/>
              <a:gd name="connsiteY1811" fmla="*/ 3569926 h 6580513"/>
              <a:gd name="connsiteX1812" fmla="*/ 6641137 w 21876926"/>
              <a:gd name="connsiteY1812" fmla="*/ 3569926 h 6580513"/>
              <a:gd name="connsiteX1813" fmla="*/ 6655327 w 21876926"/>
              <a:gd name="connsiteY1813" fmla="*/ 3593091 h 6580513"/>
              <a:gd name="connsiteX1814" fmla="*/ 6612759 w 21876926"/>
              <a:gd name="connsiteY1814" fmla="*/ 3597054 h 6580513"/>
              <a:gd name="connsiteX1815" fmla="*/ 6641137 w 21876926"/>
              <a:gd name="connsiteY1815" fmla="*/ 3569926 h 6580513"/>
              <a:gd name="connsiteX1816" fmla="*/ 9489139 w 21876926"/>
              <a:gd name="connsiteY1816" fmla="*/ 3568707 h 6580513"/>
              <a:gd name="connsiteX1817" fmla="*/ 9484071 w 21876926"/>
              <a:gd name="connsiteY1817" fmla="*/ 3569926 h 6580513"/>
              <a:gd name="connsiteX1818" fmla="*/ 9482044 w 21876926"/>
              <a:gd name="connsiteY1818" fmla="*/ 3570535 h 6580513"/>
              <a:gd name="connsiteX1819" fmla="*/ 9465828 w 21876926"/>
              <a:gd name="connsiteY1819" fmla="*/ 3580899 h 6580513"/>
              <a:gd name="connsiteX1820" fmla="*/ 9463801 w 21876926"/>
              <a:gd name="connsiteY1820" fmla="*/ 3599187 h 6580513"/>
              <a:gd name="connsiteX1821" fmla="*/ 9476977 w 21876926"/>
              <a:gd name="connsiteY1821" fmla="*/ 3614733 h 6580513"/>
              <a:gd name="connsiteX1822" fmla="*/ 9489139 w 21876926"/>
              <a:gd name="connsiteY1822" fmla="*/ 3568707 h 6580513"/>
              <a:gd name="connsiteX1823" fmla="*/ 9507382 w 21876926"/>
              <a:gd name="connsiteY1823" fmla="*/ 3565354 h 6580513"/>
              <a:gd name="connsiteX1824" fmla="*/ 9502315 w 21876926"/>
              <a:gd name="connsiteY1824" fmla="*/ 3566573 h 6580513"/>
              <a:gd name="connsiteX1825" fmla="*/ 9507382 w 21876926"/>
              <a:gd name="connsiteY1825" fmla="*/ 3568707 h 6580513"/>
              <a:gd name="connsiteX1826" fmla="*/ 9507382 w 21876926"/>
              <a:gd name="connsiteY1826" fmla="*/ 3565354 h 6580513"/>
              <a:gd name="connsiteX1827" fmla="*/ 7130669 w 21876926"/>
              <a:gd name="connsiteY1827" fmla="*/ 3563525 h 6580513"/>
              <a:gd name="connsiteX1828" fmla="*/ 7128642 w 21876926"/>
              <a:gd name="connsiteY1828" fmla="*/ 3569926 h 6580513"/>
              <a:gd name="connsiteX1829" fmla="*/ 7141818 w 21876926"/>
              <a:gd name="connsiteY1829" fmla="*/ 3575717 h 6580513"/>
              <a:gd name="connsiteX1830" fmla="*/ 7130669 w 21876926"/>
              <a:gd name="connsiteY1830" fmla="*/ 3563525 h 6580513"/>
              <a:gd name="connsiteX1831" fmla="*/ 7337428 w 21876926"/>
              <a:gd name="connsiteY1831" fmla="*/ 3557429 h 6580513"/>
              <a:gd name="connsiteX1832" fmla="*/ 7309049 w 21876926"/>
              <a:gd name="connsiteY1832" fmla="*/ 3593091 h 6580513"/>
              <a:gd name="connsiteX1833" fmla="*/ 7323239 w 21876926"/>
              <a:gd name="connsiteY1833" fmla="*/ 3601626 h 6580513"/>
              <a:gd name="connsiteX1834" fmla="*/ 7371887 w 21876926"/>
              <a:gd name="connsiteY1834" fmla="*/ 3586995 h 6580513"/>
              <a:gd name="connsiteX1835" fmla="*/ 7337428 w 21876926"/>
              <a:gd name="connsiteY1835" fmla="*/ 3557429 h 6580513"/>
              <a:gd name="connsiteX1836" fmla="*/ 9554004 w 21876926"/>
              <a:gd name="connsiteY1836" fmla="*/ 3556209 h 6580513"/>
              <a:gd name="connsiteX1837" fmla="*/ 9522585 w 21876926"/>
              <a:gd name="connsiteY1837" fmla="*/ 3562610 h 6580513"/>
              <a:gd name="connsiteX1838" fmla="*/ 9569207 w 21876926"/>
              <a:gd name="connsiteY1838" fmla="*/ 3636069 h 6580513"/>
              <a:gd name="connsiteX1839" fmla="*/ 9584410 w 21876926"/>
              <a:gd name="connsiteY1839" fmla="*/ 3636069 h 6580513"/>
              <a:gd name="connsiteX1840" fmla="*/ 9612789 w 21876926"/>
              <a:gd name="connsiteY1840" fmla="*/ 3607417 h 6580513"/>
              <a:gd name="connsiteX1841" fmla="*/ 9604681 w 21876926"/>
              <a:gd name="connsiteY1841" fmla="*/ 3633021 h 6580513"/>
              <a:gd name="connsiteX1842" fmla="*/ 9621910 w 21876926"/>
              <a:gd name="connsiteY1842" fmla="*/ 3608636 h 6580513"/>
              <a:gd name="connsiteX1843" fmla="*/ 9658397 w 21876926"/>
              <a:gd name="connsiteY1843" fmla="*/ 3614733 h 6580513"/>
              <a:gd name="connsiteX1844" fmla="*/ 9687789 w 21876926"/>
              <a:gd name="connsiteY1844" fmla="*/ 3602235 h 6580513"/>
              <a:gd name="connsiteX1845" fmla="*/ 9691844 w 21876926"/>
              <a:gd name="connsiteY1845" fmla="*/ 3587910 h 6580513"/>
              <a:gd name="connsiteX1846" fmla="*/ 9554004 w 21876926"/>
              <a:gd name="connsiteY1846" fmla="*/ 3556209 h 6580513"/>
              <a:gd name="connsiteX1847" fmla="*/ 8314465 w 21876926"/>
              <a:gd name="connsiteY1847" fmla="*/ 3525729 h 6580513"/>
              <a:gd name="connsiteX1848" fmla="*/ 8319533 w 21876926"/>
              <a:gd name="connsiteY1848" fmla="*/ 3545236 h 6580513"/>
              <a:gd name="connsiteX1849" fmla="*/ 8341830 w 21876926"/>
              <a:gd name="connsiteY1849" fmla="*/ 3537921 h 6580513"/>
              <a:gd name="connsiteX1850" fmla="*/ 8334735 w 21876926"/>
              <a:gd name="connsiteY1850" fmla="*/ 3530910 h 6580513"/>
              <a:gd name="connsiteX1851" fmla="*/ 8314465 w 21876926"/>
              <a:gd name="connsiteY1851" fmla="*/ 3525729 h 6580513"/>
              <a:gd name="connsiteX1852" fmla="*/ 3382658 w 21876926"/>
              <a:gd name="connsiteY1852" fmla="*/ 3525729 h 6580513"/>
              <a:gd name="connsiteX1853" fmla="*/ 3435361 w 21876926"/>
              <a:gd name="connsiteY1853" fmla="*/ 3525729 h 6580513"/>
              <a:gd name="connsiteX1854" fmla="*/ 3382658 w 21876926"/>
              <a:gd name="connsiteY1854" fmla="*/ 3525729 h 6580513"/>
              <a:gd name="connsiteX1855" fmla="*/ 6734381 w 21876926"/>
              <a:gd name="connsiteY1855" fmla="*/ 3522681 h 6580513"/>
              <a:gd name="connsiteX1856" fmla="*/ 6748571 w 21876926"/>
              <a:gd name="connsiteY1856" fmla="*/ 3522681 h 6580513"/>
              <a:gd name="connsiteX1857" fmla="*/ 6720192 w 21876926"/>
              <a:gd name="connsiteY1857" fmla="*/ 3553161 h 6580513"/>
              <a:gd name="connsiteX1858" fmla="*/ 6734381 w 21876926"/>
              <a:gd name="connsiteY1858" fmla="*/ 3522681 h 6580513"/>
              <a:gd name="connsiteX1859" fmla="*/ 3629958 w 21876926"/>
              <a:gd name="connsiteY1859" fmla="*/ 3516584 h 6580513"/>
              <a:gd name="connsiteX1860" fmla="*/ 3679621 w 21876926"/>
              <a:gd name="connsiteY1860" fmla="*/ 3516584 h 6580513"/>
              <a:gd name="connsiteX1861" fmla="*/ 3629958 w 21876926"/>
              <a:gd name="connsiteY1861" fmla="*/ 3516584 h 6580513"/>
              <a:gd name="connsiteX1862" fmla="*/ 7267495 w 21876926"/>
              <a:gd name="connsiteY1862" fmla="*/ 3513536 h 6580513"/>
              <a:gd name="connsiteX1863" fmla="*/ 7159047 w 21876926"/>
              <a:gd name="connsiteY1863" fmla="*/ 3536702 h 6580513"/>
              <a:gd name="connsiteX1864" fmla="*/ 7169183 w 21876926"/>
              <a:gd name="connsiteY1864" fmla="*/ 3545846 h 6580513"/>
              <a:gd name="connsiteX1865" fmla="*/ 7148913 w 21876926"/>
              <a:gd name="connsiteY1865" fmla="*/ 3577851 h 6580513"/>
              <a:gd name="connsiteX1866" fmla="*/ 7267495 w 21876926"/>
              <a:gd name="connsiteY1866" fmla="*/ 3513536 h 6580513"/>
              <a:gd name="connsiteX1867" fmla="*/ 4224897 w 21876926"/>
              <a:gd name="connsiteY1867" fmla="*/ 3513536 h 6580513"/>
              <a:gd name="connsiteX1868" fmla="*/ 4086044 w 21876926"/>
              <a:gd name="connsiteY1868" fmla="*/ 3569926 h 6580513"/>
              <a:gd name="connsiteX1869" fmla="*/ 4224897 w 21876926"/>
              <a:gd name="connsiteY1869" fmla="*/ 3513536 h 6580513"/>
              <a:gd name="connsiteX1870" fmla="*/ 2558663 w 21876926"/>
              <a:gd name="connsiteY1870" fmla="*/ 3511403 h 6580513"/>
              <a:gd name="connsiteX1871" fmla="*/ 2580961 w 21876926"/>
              <a:gd name="connsiteY1871" fmla="*/ 3513536 h 6580513"/>
              <a:gd name="connsiteX1872" fmla="*/ 2610353 w 21876926"/>
              <a:gd name="connsiteY1872" fmla="*/ 3544017 h 6580513"/>
              <a:gd name="connsiteX1873" fmla="*/ 2548528 w 21876926"/>
              <a:gd name="connsiteY1873" fmla="*/ 3518718 h 6580513"/>
              <a:gd name="connsiteX1874" fmla="*/ 2558663 w 21876926"/>
              <a:gd name="connsiteY1874" fmla="*/ 3511403 h 6580513"/>
              <a:gd name="connsiteX1875" fmla="*/ 8284059 w 21876926"/>
              <a:gd name="connsiteY1875" fmla="*/ 3510183 h 6580513"/>
              <a:gd name="connsiteX1876" fmla="*/ 8230343 w 21876926"/>
              <a:gd name="connsiteY1876" fmla="*/ 3536702 h 6580513"/>
              <a:gd name="connsiteX1877" fmla="*/ 8274937 w 21876926"/>
              <a:gd name="connsiteY1877" fmla="*/ 3536702 h 6580513"/>
              <a:gd name="connsiteX1878" fmla="*/ 8284059 w 21876926"/>
              <a:gd name="connsiteY1878" fmla="*/ 3510183 h 6580513"/>
              <a:gd name="connsiteX1879" fmla="*/ 21412231 w 21876926"/>
              <a:gd name="connsiteY1879" fmla="*/ 3507135 h 6580513"/>
              <a:gd name="connsiteX1880" fmla="*/ 21448719 w 21876926"/>
              <a:gd name="connsiteY1880" fmla="*/ 3522681 h 6580513"/>
              <a:gd name="connsiteX1881" fmla="*/ 21405139 w 21876926"/>
              <a:gd name="connsiteY1881" fmla="*/ 3544017 h 6580513"/>
              <a:gd name="connsiteX1882" fmla="*/ 21412231 w 21876926"/>
              <a:gd name="connsiteY1882" fmla="*/ 3507135 h 6580513"/>
              <a:gd name="connsiteX1883" fmla="*/ 8388452 w 21876926"/>
              <a:gd name="connsiteY1883" fmla="*/ 3503173 h 6580513"/>
              <a:gd name="connsiteX1884" fmla="*/ 8384398 w 21876926"/>
              <a:gd name="connsiteY1884" fmla="*/ 3506221 h 6580513"/>
              <a:gd name="connsiteX1885" fmla="*/ 8393520 w 21876926"/>
              <a:gd name="connsiteY1885" fmla="*/ 3521461 h 6580513"/>
              <a:gd name="connsiteX1886" fmla="*/ 8400614 w 21876926"/>
              <a:gd name="connsiteY1886" fmla="*/ 3519328 h 6580513"/>
              <a:gd name="connsiteX1887" fmla="*/ 8388452 w 21876926"/>
              <a:gd name="connsiteY1887" fmla="*/ 3503173 h 6580513"/>
              <a:gd name="connsiteX1888" fmla="*/ 5902279 w 21876926"/>
              <a:gd name="connsiteY1888" fmla="*/ 3502258 h 6580513"/>
              <a:gd name="connsiteX1889" fmla="*/ 5949914 w 21876926"/>
              <a:gd name="connsiteY1889" fmla="*/ 3519328 h 6580513"/>
              <a:gd name="connsiteX1890" fmla="*/ 5886062 w 21876926"/>
              <a:gd name="connsiteY1890" fmla="*/ 3531825 h 6580513"/>
              <a:gd name="connsiteX1891" fmla="*/ 5894170 w 21876926"/>
              <a:gd name="connsiteY1891" fmla="*/ 3503173 h 6580513"/>
              <a:gd name="connsiteX1892" fmla="*/ 5902279 w 21876926"/>
              <a:gd name="connsiteY1892" fmla="*/ 3502258 h 6580513"/>
              <a:gd name="connsiteX1893" fmla="*/ 7128642 w 21876926"/>
              <a:gd name="connsiteY1893" fmla="*/ 3501954 h 6580513"/>
              <a:gd name="connsiteX1894" fmla="*/ 7068844 w 21876926"/>
              <a:gd name="connsiteY1894" fmla="*/ 3557429 h 6580513"/>
              <a:gd name="connsiteX1895" fmla="*/ 7019181 w 21876926"/>
              <a:gd name="connsiteY1895" fmla="*/ 3555600 h 6580513"/>
              <a:gd name="connsiteX1896" fmla="*/ 7010059 w 21876926"/>
              <a:gd name="connsiteY1896" fmla="*/ 3601626 h 6580513"/>
              <a:gd name="connsiteX1897" fmla="*/ 7002965 w 21876926"/>
              <a:gd name="connsiteY1897" fmla="*/ 3601626 h 6580513"/>
              <a:gd name="connsiteX1898" fmla="*/ 6936073 w 21876926"/>
              <a:gd name="connsiteY1898" fmla="*/ 3616561 h 6580513"/>
              <a:gd name="connsiteX1899" fmla="*/ 7047560 w 21876926"/>
              <a:gd name="connsiteY1899" fmla="*/ 3569926 h 6580513"/>
              <a:gd name="connsiteX1900" fmla="*/ 7057695 w 21876926"/>
              <a:gd name="connsiteY1900" fmla="*/ 3616561 h 6580513"/>
              <a:gd name="connsiteX1901" fmla="*/ 7121547 w 21876926"/>
              <a:gd name="connsiteY1901" fmla="*/ 3533654 h 6580513"/>
              <a:gd name="connsiteX1902" fmla="*/ 7116479 w 21876926"/>
              <a:gd name="connsiteY1902" fmla="*/ 3522681 h 6580513"/>
              <a:gd name="connsiteX1903" fmla="*/ 7123575 w 21876926"/>
              <a:gd name="connsiteY1903" fmla="*/ 3519328 h 6580513"/>
              <a:gd name="connsiteX1904" fmla="*/ 7128642 w 21876926"/>
              <a:gd name="connsiteY1904" fmla="*/ 3501954 h 6580513"/>
              <a:gd name="connsiteX1905" fmla="*/ 8994539 w 21876926"/>
              <a:gd name="connsiteY1905" fmla="*/ 3497991 h 6580513"/>
              <a:gd name="connsiteX1906" fmla="*/ 8971228 w 21876926"/>
              <a:gd name="connsiteY1906" fmla="*/ 3520547 h 6580513"/>
              <a:gd name="connsiteX1907" fmla="*/ 9032040 w 21876926"/>
              <a:gd name="connsiteY1907" fmla="*/ 3506221 h 6580513"/>
              <a:gd name="connsiteX1908" fmla="*/ 8994539 w 21876926"/>
              <a:gd name="connsiteY1908" fmla="*/ 3497991 h 6580513"/>
              <a:gd name="connsiteX1909" fmla="*/ 8497913 w 21876926"/>
              <a:gd name="connsiteY1909" fmla="*/ 3490676 h 6580513"/>
              <a:gd name="connsiteX1910" fmla="*/ 8452304 w 21876926"/>
              <a:gd name="connsiteY1910" fmla="*/ 3504392 h 6580513"/>
              <a:gd name="connsiteX1911" fmla="*/ 8437101 w 21876926"/>
              <a:gd name="connsiteY1911" fmla="*/ 3561391 h 6580513"/>
              <a:gd name="connsiteX1912" fmla="*/ 8405682 w 21876926"/>
              <a:gd name="connsiteY1912" fmla="*/ 3557429 h 6580513"/>
              <a:gd name="connsiteX1913" fmla="*/ 8412777 w 21876926"/>
              <a:gd name="connsiteY1913" fmla="*/ 3603455 h 6580513"/>
              <a:gd name="connsiteX1914" fmla="*/ 8516156 w 21876926"/>
              <a:gd name="connsiteY1914" fmla="*/ 3608636 h 6580513"/>
              <a:gd name="connsiteX1915" fmla="*/ 8521224 w 21876926"/>
              <a:gd name="connsiteY1915" fmla="*/ 3575717 h 6580513"/>
              <a:gd name="connsiteX1916" fmla="*/ 8808051 w 21876926"/>
              <a:gd name="connsiteY1916" fmla="*/ 3513536 h 6580513"/>
              <a:gd name="connsiteX1917" fmla="*/ 8624603 w 21876926"/>
              <a:gd name="connsiteY1917" fmla="*/ 3497991 h 6580513"/>
              <a:gd name="connsiteX1918" fmla="*/ 8565819 w 21876926"/>
              <a:gd name="connsiteY1918" fmla="*/ 3519328 h 6580513"/>
              <a:gd name="connsiteX1919" fmla="*/ 8537440 w 21876926"/>
              <a:gd name="connsiteY1919" fmla="*/ 3495858 h 6580513"/>
              <a:gd name="connsiteX1920" fmla="*/ 8495886 w 21876926"/>
              <a:gd name="connsiteY1920" fmla="*/ 3525729 h 6580513"/>
              <a:gd name="connsiteX1921" fmla="*/ 8525278 w 21876926"/>
              <a:gd name="connsiteY1921" fmla="*/ 3491895 h 6580513"/>
              <a:gd name="connsiteX1922" fmla="*/ 8507034 w 21876926"/>
              <a:gd name="connsiteY1922" fmla="*/ 3490676 h 6580513"/>
              <a:gd name="connsiteX1923" fmla="*/ 8502980 w 21876926"/>
              <a:gd name="connsiteY1923" fmla="*/ 3494029 h 6580513"/>
              <a:gd name="connsiteX1924" fmla="*/ 8503994 w 21876926"/>
              <a:gd name="connsiteY1924" fmla="*/ 3490676 h 6580513"/>
              <a:gd name="connsiteX1925" fmla="*/ 8497913 w 21876926"/>
              <a:gd name="connsiteY1925" fmla="*/ 3490676 h 6580513"/>
              <a:gd name="connsiteX1926" fmla="*/ 21278447 w 21876926"/>
              <a:gd name="connsiteY1926" fmla="*/ 3490066 h 6580513"/>
              <a:gd name="connsiteX1927" fmla="*/ 21294663 w 21876926"/>
              <a:gd name="connsiteY1927" fmla="*/ 3549199 h 6580513"/>
              <a:gd name="connsiteX1928" fmla="*/ 21252095 w 21876926"/>
              <a:gd name="connsiteY1928" fmla="*/ 3517499 h 6580513"/>
              <a:gd name="connsiteX1929" fmla="*/ 21278447 w 21876926"/>
              <a:gd name="connsiteY1929" fmla="*/ 3490066 h 6580513"/>
              <a:gd name="connsiteX1930" fmla="*/ 7034385 w 21876926"/>
              <a:gd name="connsiteY1930" fmla="*/ 3486713 h 6580513"/>
              <a:gd name="connsiteX1931" fmla="*/ 6974587 w 21876926"/>
              <a:gd name="connsiteY1931" fmla="*/ 3511403 h 6580513"/>
              <a:gd name="connsiteX1932" fmla="*/ 7019181 w 21876926"/>
              <a:gd name="connsiteY1932" fmla="*/ 3499210 h 6580513"/>
              <a:gd name="connsiteX1933" fmla="*/ 7026276 w 21876926"/>
              <a:gd name="connsiteY1933" fmla="*/ 3540055 h 6580513"/>
              <a:gd name="connsiteX1934" fmla="*/ 7057695 w 21876926"/>
              <a:gd name="connsiteY1934" fmla="*/ 3533654 h 6580513"/>
              <a:gd name="connsiteX1935" fmla="*/ 7086074 w 21876926"/>
              <a:gd name="connsiteY1935" fmla="*/ 3490066 h 6580513"/>
              <a:gd name="connsiteX1936" fmla="*/ 7034385 w 21876926"/>
              <a:gd name="connsiteY1936" fmla="*/ 3486713 h 6580513"/>
              <a:gd name="connsiteX1937" fmla="*/ 8330681 w 21876926"/>
              <a:gd name="connsiteY1937" fmla="*/ 3481532 h 6580513"/>
              <a:gd name="connsiteX1938" fmla="*/ 8317505 w 21876926"/>
              <a:gd name="connsiteY1938" fmla="*/ 3488847 h 6580513"/>
              <a:gd name="connsiteX1939" fmla="*/ 8317505 w 21876926"/>
              <a:gd name="connsiteY1939" fmla="*/ 3490066 h 6580513"/>
              <a:gd name="connsiteX1940" fmla="*/ 8338789 w 21876926"/>
              <a:gd name="connsiteY1940" fmla="*/ 3486713 h 6580513"/>
              <a:gd name="connsiteX1941" fmla="*/ 8330681 w 21876926"/>
              <a:gd name="connsiteY1941" fmla="*/ 3481532 h 6580513"/>
              <a:gd name="connsiteX1942" fmla="*/ 8351965 w 21876926"/>
              <a:gd name="connsiteY1942" fmla="*/ 3477569 h 6580513"/>
              <a:gd name="connsiteX1943" fmla="*/ 8332708 w 21876926"/>
              <a:gd name="connsiteY1943" fmla="*/ 3504392 h 6580513"/>
              <a:gd name="connsiteX1944" fmla="*/ 8368181 w 21876926"/>
              <a:gd name="connsiteY1944" fmla="*/ 3501039 h 6580513"/>
              <a:gd name="connsiteX1945" fmla="*/ 8383385 w 21876926"/>
              <a:gd name="connsiteY1945" fmla="*/ 3503173 h 6580513"/>
              <a:gd name="connsiteX1946" fmla="*/ 8388452 w 21876926"/>
              <a:gd name="connsiteY1946" fmla="*/ 3501039 h 6580513"/>
              <a:gd name="connsiteX1947" fmla="*/ 8399601 w 21876926"/>
              <a:gd name="connsiteY1947" fmla="*/ 3481532 h 6580513"/>
              <a:gd name="connsiteX1948" fmla="*/ 8351965 w 21876926"/>
              <a:gd name="connsiteY1948" fmla="*/ 3477569 h 6580513"/>
              <a:gd name="connsiteX1949" fmla="*/ 6911748 w 21876926"/>
              <a:gd name="connsiteY1949" fmla="*/ 3475435 h 6580513"/>
              <a:gd name="connsiteX1950" fmla="*/ 6893505 w 21876926"/>
              <a:gd name="connsiteY1950" fmla="*/ 3481532 h 6580513"/>
              <a:gd name="connsiteX1951" fmla="*/ 6897559 w 21876926"/>
              <a:gd name="connsiteY1951" fmla="*/ 3501954 h 6580513"/>
              <a:gd name="connsiteX1952" fmla="*/ 6866139 w 21876926"/>
              <a:gd name="connsiteY1952" fmla="*/ 3499210 h 6580513"/>
              <a:gd name="connsiteX1953" fmla="*/ 6856004 w 21876926"/>
              <a:gd name="connsiteY1953" fmla="*/ 3511403 h 6580513"/>
              <a:gd name="connsiteX1954" fmla="*/ 6851950 w 21876926"/>
              <a:gd name="connsiteY1954" fmla="*/ 3513536 h 6580513"/>
              <a:gd name="connsiteX1955" fmla="*/ 6838774 w 21876926"/>
              <a:gd name="connsiteY1955" fmla="*/ 3543103 h 6580513"/>
              <a:gd name="connsiteX1956" fmla="*/ 6824585 w 21876926"/>
              <a:gd name="connsiteY1956" fmla="*/ 3531825 h 6580513"/>
              <a:gd name="connsiteX1957" fmla="*/ 6824585 w 21876926"/>
              <a:gd name="connsiteY1957" fmla="*/ 3533654 h 6580513"/>
              <a:gd name="connsiteX1958" fmla="*/ 6774922 w 21876926"/>
              <a:gd name="connsiteY1958" fmla="*/ 3575717 h 6580513"/>
              <a:gd name="connsiteX1959" fmla="*/ 6785057 w 21876926"/>
              <a:gd name="connsiteY1959" fmla="*/ 3609551 h 6580513"/>
              <a:gd name="connsiteX1960" fmla="*/ 6868167 w 21876926"/>
              <a:gd name="connsiteY1960" fmla="*/ 3507135 h 6580513"/>
              <a:gd name="connsiteX1961" fmla="*/ 6845869 w 21876926"/>
              <a:gd name="connsiteY1961" fmla="*/ 3556209 h 6580513"/>
              <a:gd name="connsiteX1962" fmla="*/ 6866139 w 21876926"/>
              <a:gd name="connsiteY1962" fmla="*/ 3555600 h 6580513"/>
              <a:gd name="connsiteX1963" fmla="*/ 6900599 w 21876926"/>
              <a:gd name="connsiteY1963" fmla="*/ 3593091 h 6580513"/>
              <a:gd name="connsiteX1964" fmla="*/ 6897559 w 21876926"/>
              <a:gd name="connsiteY1964" fmla="*/ 3557429 h 6580513"/>
              <a:gd name="connsiteX1965" fmla="*/ 6925937 w 21876926"/>
              <a:gd name="connsiteY1965" fmla="*/ 3590043 h 6580513"/>
              <a:gd name="connsiteX1966" fmla="*/ 6936073 w 21876926"/>
              <a:gd name="connsiteY1966" fmla="*/ 3590043 h 6580513"/>
              <a:gd name="connsiteX1967" fmla="*/ 6950262 w 21876926"/>
              <a:gd name="connsiteY1967" fmla="*/ 3560172 h 6580513"/>
              <a:gd name="connsiteX1968" fmla="*/ 6956343 w 21876926"/>
              <a:gd name="connsiteY1968" fmla="*/ 3531825 h 6580513"/>
              <a:gd name="connsiteX1969" fmla="*/ 6903639 w 21876926"/>
              <a:gd name="connsiteY1969" fmla="*/ 3533654 h 6580513"/>
              <a:gd name="connsiteX1970" fmla="*/ 6911748 w 21876926"/>
              <a:gd name="connsiteY1970" fmla="*/ 3475435 h 6580513"/>
              <a:gd name="connsiteX1971" fmla="*/ 772834 w 21876926"/>
              <a:gd name="connsiteY1971" fmla="*/ 3474521 h 6580513"/>
              <a:gd name="connsiteX1972" fmla="*/ 841754 w 21876926"/>
              <a:gd name="connsiteY1972" fmla="*/ 3490066 h 6580513"/>
              <a:gd name="connsiteX1973" fmla="*/ 754591 w 21876926"/>
              <a:gd name="connsiteY1973" fmla="*/ 3490066 h 6580513"/>
              <a:gd name="connsiteX1974" fmla="*/ 772834 w 21876926"/>
              <a:gd name="connsiteY1974" fmla="*/ 3474521 h 6580513"/>
              <a:gd name="connsiteX1975" fmla="*/ 8203991 w 21876926"/>
              <a:gd name="connsiteY1975" fmla="*/ 3472692 h 6580513"/>
              <a:gd name="connsiteX1976" fmla="*/ 8165477 w 21876926"/>
              <a:gd name="connsiteY1976" fmla="*/ 3481532 h 6580513"/>
              <a:gd name="connsiteX1977" fmla="*/ 8165477 w 21876926"/>
              <a:gd name="connsiteY1977" fmla="*/ 3485494 h 6580513"/>
              <a:gd name="connsiteX1978" fmla="*/ 8166491 w 21876926"/>
              <a:gd name="connsiteY1978" fmla="*/ 3485494 h 6580513"/>
              <a:gd name="connsiteX1979" fmla="*/ 8152301 w 21876926"/>
              <a:gd name="connsiteY1979" fmla="*/ 3497077 h 6580513"/>
              <a:gd name="connsiteX1980" fmla="*/ 8149261 w 21876926"/>
              <a:gd name="connsiteY1980" fmla="*/ 3497991 h 6580513"/>
              <a:gd name="connsiteX1981" fmla="*/ 8145207 w 21876926"/>
              <a:gd name="connsiteY1981" fmla="*/ 3506221 h 6580513"/>
              <a:gd name="connsiteX1982" fmla="*/ 8227301 w 21876926"/>
              <a:gd name="connsiteY1982" fmla="*/ 3494638 h 6580513"/>
              <a:gd name="connsiteX1983" fmla="*/ 8234397 w 21876926"/>
              <a:gd name="connsiteY1983" fmla="*/ 3482446 h 6580513"/>
              <a:gd name="connsiteX1984" fmla="*/ 8203991 w 21876926"/>
              <a:gd name="connsiteY1984" fmla="*/ 3472692 h 6580513"/>
              <a:gd name="connsiteX1985" fmla="*/ 5646871 w 21876926"/>
              <a:gd name="connsiteY1985" fmla="*/ 3471473 h 6580513"/>
              <a:gd name="connsiteX1986" fmla="*/ 5617478 w 21876926"/>
              <a:gd name="connsiteY1986" fmla="*/ 3513536 h 6580513"/>
              <a:gd name="connsiteX1987" fmla="*/ 5646871 w 21876926"/>
              <a:gd name="connsiteY1987" fmla="*/ 3540664 h 6580513"/>
              <a:gd name="connsiteX1988" fmla="*/ 5585045 w 21876926"/>
              <a:gd name="connsiteY1988" fmla="*/ 3518718 h 6580513"/>
              <a:gd name="connsiteX1989" fmla="*/ 5596194 w 21876926"/>
              <a:gd name="connsiteY1989" fmla="*/ 3513536 h 6580513"/>
              <a:gd name="connsiteX1990" fmla="*/ 5646871 w 21876926"/>
              <a:gd name="connsiteY1990" fmla="*/ 3471473 h 6580513"/>
              <a:gd name="connsiteX1991" fmla="*/ 21189255 w 21876926"/>
              <a:gd name="connsiteY1991" fmla="*/ 3470558 h 6580513"/>
              <a:gd name="connsiteX1992" fmla="*/ 21265271 w 21876926"/>
              <a:gd name="connsiteY1992" fmla="*/ 3473302 h 6580513"/>
              <a:gd name="connsiteX1993" fmla="*/ 21179123 w 21876926"/>
              <a:gd name="connsiteY1993" fmla="*/ 3503173 h 6580513"/>
              <a:gd name="connsiteX1994" fmla="*/ 21189255 w 21876926"/>
              <a:gd name="connsiteY1994" fmla="*/ 3470558 h 6580513"/>
              <a:gd name="connsiteX1995" fmla="*/ 6984721 w 21876926"/>
              <a:gd name="connsiteY1995" fmla="*/ 3461109 h 6580513"/>
              <a:gd name="connsiteX1996" fmla="*/ 6950262 w 21876926"/>
              <a:gd name="connsiteY1996" fmla="*/ 3466291 h 6580513"/>
              <a:gd name="connsiteX1997" fmla="*/ 6925937 w 21876926"/>
              <a:gd name="connsiteY1997" fmla="*/ 3478483 h 6580513"/>
              <a:gd name="connsiteX1998" fmla="*/ 6984721 w 21876926"/>
              <a:gd name="connsiteY1998" fmla="*/ 3461109 h 6580513"/>
              <a:gd name="connsiteX1999" fmla="*/ 8291153 w 21876926"/>
              <a:gd name="connsiteY1999" fmla="*/ 3455013 h 6580513"/>
              <a:gd name="connsiteX2000" fmla="*/ 8254667 w 21876926"/>
              <a:gd name="connsiteY2000" fmla="*/ 3475435 h 6580513"/>
              <a:gd name="connsiteX2001" fmla="*/ 8298249 w 21876926"/>
              <a:gd name="connsiteY2001" fmla="*/ 3473302 h 6580513"/>
              <a:gd name="connsiteX2002" fmla="*/ 8302303 w 21876926"/>
              <a:gd name="connsiteY2002" fmla="*/ 3462938 h 6580513"/>
              <a:gd name="connsiteX2003" fmla="*/ 8291153 w 21876926"/>
              <a:gd name="connsiteY2003" fmla="*/ 3455013 h 6580513"/>
              <a:gd name="connsiteX2004" fmla="*/ 7287765 w 21876926"/>
              <a:gd name="connsiteY2004" fmla="*/ 3455013 h 6580513"/>
              <a:gd name="connsiteX2005" fmla="*/ 7207697 w 21876926"/>
              <a:gd name="connsiteY2005" fmla="*/ 3490066 h 6580513"/>
              <a:gd name="connsiteX2006" fmla="*/ 7287765 w 21876926"/>
              <a:gd name="connsiteY2006" fmla="*/ 3513536 h 6580513"/>
              <a:gd name="connsiteX2007" fmla="*/ 7309049 w 21876926"/>
              <a:gd name="connsiteY2007" fmla="*/ 3501954 h 6580513"/>
              <a:gd name="connsiteX2008" fmla="*/ 7337428 w 21876926"/>
              <a:gd name="connsiteY2008" fmla="*/ 3536702 h 6580513"/>
              <a:gd name="connsiteX2009" fmla="*/ 7287765 w 21876926"/>
              <a:gd name="connsiteY2009" fmla="*/ 3569926 h 6580513"/>
              <a:gd name="connsiteX2010" fmla="*/ 7368847 w 21876926"/>
              <a:gd name="connsiteY2010" fmla="*/ 3513536 h 6580513"/>
              <a:gd name="connsiteX2011" fmla="*/ 7287765 w 21876926"/>
              <a:gd name="connsiteY2011" fmla="*/ 3455013 h 6580513"/>
              <a:gd name="connsiteX2012" fmla="*/ 4246181 w 21876926"/>
              <a:gd name="connsiteY2012" fmla="*/ 3455013 h 6580513"/>
              <a:gd name="connsiteX2013" fmla="*/ 4166112 w 21876926"/>
              <a:gd name="connsiteY2013" fmla="*/ 3490066 h 6580513"/>
              <a:gd name="connsiteX2014" fmla="*/ 4246181 w 21876926"/>
              <a:gd name="connsiteY2014" fmla="*/ 3513536 h 6580513"/>
              <a:gd name="connsiteX2015" fmla="*/ 4263411 w 21876926"/>
              <a:gd name="connsiteY2015" fmla="*/ 3501954 h 6580513"/>
              <a:gd name="connsiteX2016" fmla="*/ 4294829 w 21876926"/>
              <a:gd name="connsiteY2016" fmla="*/ 3536702 h 6580513"/>
              <a:gd name="connsiteX2017" fmla="*/ 4246181 w 21876926"/>
              <a:gd name="connsiteY2017" fmla="*/ 3569926 h 6580513"/>
              <a:gd name="connsiteX2018" fmla="*/ 4326249 w 21876926"/>
              <a:gd name="connsiteY2018" fmla="*/ 3513536 h 6580513"/>
              <a:gd name="connsiteX2019" fmla="*/ 4246181 w 21876926"/>
              <a:gd name="connsiteY2019" fmla="*/ 3455013 h 6580513"/>
              <a:gd name="connsiteX2020" fmla="*/ 21623551 w 21876926"/>
              <a:gd name="connsiteY2020" fmla="*/ 3452803 h 6580513"/>
              <a:gd name="connsiteX2021" fmla="*/ 21629127 w 21876926"/>
              <a:gd name="connsiteY2021" fmla="*/ 3453184 h 6580513"/>
              <a:gd name="connsiteX2022" fmla="*/ 21650411 w 21876926"/>
              <a:gd name="connsiteY2022" fmla="*/ 3516584 h 6580513"/>
              <a:gd name="connsiteX2023" fmla="*/ 21617979 w 21876926"/>
              <a:gd name="connsiteY2023" fmla="*/ 3458366 h 6580513"/>
              <a:gd name="connsiteX2024" fmla="*/ 21623551 w 21876926"/>
              <a:gd name="connsiteY2024" fmla="*/ 3452803 h 6580513"/>
              <a:gd name="connsiteX2025" fmla="*/ 7887771 w 21876926"/>
              <a:gd name="connsiteY2025" fmla="*/ 3443431 h 6580513"/>
              <a:gd name="connsiteX2026" fmla="*/ 7843176 w 21876926"/>
              <a:gd name="connsiteY2026" fmla="*/ 3490066 h 6580513"/>
              <a:gd name="connsiteX2027" fmla="*/ 7861419 w 21876926"/>
              <a:gd name="connsiteY2027" fmla="*/ 3455013 h 6580513"/>
              <a:gd name="connsiteX2028" fmla="*/ 7887771 w 21876926"/>
              <a:gd name="connsiteY2028" fmla="*/ 3443431 h 6580513"/>
              <a:gd name="connsiteX2029" fmla="*/ 6986242 w 21876926"/>
              <a:gd name="connsiteY2029" fmla="*/ 3436992 h 6580513"/>
              <a:gd name="connsiteX2030" fmla="*/ 6977627 w 21876926"/>
              <a:gd name="connsiteY2030" fmla="*/ 3440687 h 6580513"/>
              <a:gd name="connsiteX2031" fmla="*/ 6994857 w 21876926"/>
              <a:gd name="connsiteY2031" fmla="*/ 3437639 h 6580513"/>
              <a:gd name="connsiteX2032" fmla="*/ 6986242 w 21876926"/>
              <a:gd name="connsiteY2032" fmla="*/ 3436992 h 6580513"/>
              <a:gd name="connsiteX2033" fmla="*/ 3943137 w 21876926"/>
              <a:gd name="connsiteY2033" fmla="*/ 3436420 h 6580513"/>
              <a:gd name="connsiteX2034" fmla="*/ 3883339 w 21876926"/>
              <a:gd name="connsiteY2034" fmla="*/ 3478483 h 6580513"/>
              <a:gd name="connsiteX2035" fmla="*/ 3962394 w 21876926"/>
              <a:gd name="connsiteY2035" fmla="*/ 3443431 h 6580513"/>
              <a:gd name="connsiteX2036" fmla="*/ 3943137 w 21876926"/>
              <a:gd name="connsiteY2036" fmla="*/ 3436420 h 6580513"/>
              <a:gd name="connsiteX2037" fmla="*/ 8306357 w 21876926"/>
              <a:gd name="connsiteY2037" fmla="*/ 3435506 h 6580513"/>
              <a:gd name="connsiteX2038" fmla="*/ 8301289 w 21876926"/>
              <a:gd name="connsiteY2038" fmla="*/ 3436420 h 6580513"/>
              <a:gd name="connsiteX2039" fmla="*/ 8316492 w 21876926"/>
              <a:gd name="connsiteY2039" fmla="*/ 3441602 h 6580513"/>
              <a:gd name="connsiteX2040" fmla="*/ 8306357 w 21876926"/>
              <a:gd name="connsiteY2040" fmla="*/ 3435506 h 6580513"/>
              <a:gd name="connsiteX2041" fmla="*/ 21254123 w 21876926"/>
              <a:gd name="connsiteY2041" fmla="*/ 3425447 h 6580513"/>
              <a:gd name="connsiteX2042" fmla="*/ 21286555 w 21876926"/>
              <a:gd name="connsiteY2042" fmla="*/ 3471473 h 6580513"/>
              <a:gd name="connsiteX2043" fmla="*/ 21254123 w 21876926"/>
              <a:gd name="connsiteY2043" fmla="*/ 3425447 h 6580513"/>
              <a:gd name="connsiteX2044" fmla="*/ 544792 w 21876926"/>
              <a:gd name="connsiteY2044" fmla="*/ 3416303 h 6580513"/>
              <a:gd name="connsiteX2045" fmla="*/ 592428 w 21876926"/>
              <a:gd name="connsiteY2045" fmla="*/ 3461109 h 6580513"/>
              <a:gd name="connsiteX2046" fmla="*/ 575197 w 21876926"/>
              <a:gd name="connsiteY2046" fmla="*/ 3449832 h 6580513"/>
              <a:gd name="connsiteX2047" fmla="*/ 534656 w 21876926"/>
              <a:gd name="connsiteY2047" fmla="*/ 3461109 h 6580513"/>
              <a:gd name="connsiteX2048" fmla="*/ 544792 w 21876926"/>
              <a:gd name="connsiteY2048" fmla="*/ 3416303 h 6580513"/>
              <a:gd name="connsiteX2049" fmla="*/ 2490757 w 21876926"/>
              <a:gd name="connsiteY2049" fmla="*/ 3411731 h 6580513"/>
              <a:gd name="connsiteX2050" fmla="*/ 2505960 w 21876926"/>
              <a:gd name="connsiteY2050" fmla="*/ 3418132 h 6580513"/>
              <a:gd name="connsiteX2051" fmla="*/ 2505960 w 21876926"/>
              <a:gd name="connsiteY2051" fmla="*/ 3453184 h 6580513"/>
              <a:gd name="connsiteX2052" fmla="*/ 2481636 w 21876926"/>
              <a:gd name="connsiteY2052" fmla="*/ 3412340 h 6580513"/>
              <a:gd name="connsiteX2053" fmla="*/ 2490757 w 21876926"/>
              <a:gd name="connsiteY2053" fmla="*/ 3411731 h 6580513"/>
              <a:gd name="connsiteX2054" fmla="*/ 7166143 w 21876926"/>
              <a:gd name="connsiteY2054" fmla="*/ 3407768 h 6580513"/>
              <a:gd name="connsiteX2055" fmla="*/ 7186413 w 21876926"/>
              <a:gd name="connsiteY2055" fmla="*/ 3437639 h 6580513"/>
              <a:gd name="connsiteX2056" fmla="*/ 7214791 w 21876926"/>
              <a:gd name="connsiteY2056" fmla="*/ 3428495 h 6580513"/>
              <a:gd name="connsiteX2057" fmla="*/ 7218845 w 21876926"/>
              <a:gd name="connsiteY2057" fmla="*/ 3420265 h 6580513"/>
              <a:gd name="connsiteX2058" fmla="*/ 7166143 w 21876926"/>
              <a:gd name="connsiteY2058" fmla="*/ 3407768 h 6580513"/>
              <a:gd name="connsiteX2059" fmla="*/ 4123544 w 21876926"/>
              <a:gd name="connsiteY2059" fmla="*/ 3407768 h 6580513"/>
              <a:gd name="connsiteX2060" fmla="*/ 4144828 w 21876926"/>
              <a:gd name="connsiteY2060" fmla="*/ 3455013 h 6580513"/>
              <a:gd name="connsiteX2061" fmla="*/ 4176247 w 21876926"/>
              <a:gd name="connsiteY2061" fmla="*/ 3420265 h 6580513"/>
              <a:gd name="connsiteX2062" fmla="*/ 4123544 w 21876926"/>
              <a:gd name="connsiteY2062" fmla="*/ 3407768 h 6580513"/>
              <a:gd name="connsiteX2063" fmla="*/ 3029952 w 21876926"/>
              <a:gd name="connsiteY2063" fmla="*/ 3407768 h 6580513"/>
              <a:gd name="connsiteX2064" fmla="*/ 3088736 w 21876926"/>
              <a:gd name="connsiteY2064" fmla="*/ 3431543 h 6580513"/>
              <a:gd name="connsiteX2065" fmla="*/ 2948870 w 21876926"/>
              <a:gd name="connsiteY2065" fmla="*/ 3443431 h 6580513"/>
              <a:gd name="connsiteX2066" fmla="*/ 3029952 w 21876926"/>
              <a:gd name="connsiteY2066" fmla="*/ 3407768 h 6580513"/>
              <a:gd name="connsiteX2067" fmla="*/ 2165416 w 21876926"/>
              <a:gd name="connsiteY2067" fmla="*/ 3407768 h 6580513"/>
              <a:gd name="connsiteX2068" fmla="*/ 2253593 w 21876926"/>
              <a:gd name="connsiteY2068" fmla="*/ 3440687 h 6580513"/>
              <a:gd name="connsiteX2069" fmla="*/ 2223187 w 21876926"/>
              <a:gd name="connsiteY2069" fmla="*/ 3474521 h 6580513"/>
              <a:gd name="connsiteX2070" fmla="*/ 2116767 w 21876926"/>
              <a:gd name="connsiteY2070" fmla="*/ 3451965 h 6580513"/>
              <a:gd name="connsiteX2071" fmla="*/ 2165416 w 21876926"/>
              <a:gd name="connsiteY2071" fmla="*/ 3407768 h 6580513"/>
              <a:gd name="connsiteX2072" fmla="*/ 2848531 w 21876926"/>
              <a:gd name="connsiteY2072" fmla="*/ 3403806 h 6580513"/>
              <a:gd name="connsiteX2073" fmla="*/ 2872856 w 21876926"/>
              <a:gd name="connsiteY2073" fmla="*/ 3415083 h 6580513"/>
              <a:gd name="connsiteX2074" fmla="*/ 2844477 w 21876926"/>
              <a:gd name="connsiteY2074" fmla="*/ 3462329 h 6580513"/>
              <a:gd name="connsiteX2075" fmla="*/ 2848531 w 21876926"/>
              <a:gd name="connsiteY2075" fmla="*/ 3403806 h 6580513"/>
              <a:gd name="connsiteX2076" fmla="*/ 8320546 w 21876926"/>
              <a:gd name="connsiteY2076" fmla="*/ 3396795 h 6580513"/>
              <a:gd name="connsiteX2077" fmla="*/ 8241491 w 21876926"/>
              <a:gd name="connsiteY2077" fmla="*/ 3426361 h 6580513"/>
              <a:gd name="connsiteX2078" fmla="*/ 8320546 w 21876926"/>
              <a:gd name="connsiteY2078" fmla="*/ 3399843 h 6580513"/>
              <a:gd name="connsiteX2079" fmla="*/ 8170545 w 21876926"/>
              <a:gd name="connsiteY2079" fmla="*/ 3394661 h 6580513"/>
              <a:gd name="connsiteX2080" fmla="*/ 8079327 w 21876926"/>
              <a:gd name="connsiteY2080" fmla="*/ 3445869 h 6580513"/>
              <a:gd name="connsiteX2081" fmla="*/ 8145207 w 21876926"/>
              <a:gd name="connsiteY2081" fmla="*/ 3442821 h 6580513"/>
              <a:gd name="connsiteX2082" fmla="*/ 8151287 w 21876926"/>
              <a:gd name="connsiteY2082" fmla="*/ 3453794 h 6580513"/>
              <a:gd name="connsiteX2083" fmla="*/ 8152301 w 21876926"/>
              <a:gd name="connsiteY2083" fmla="*/ 3451051 h 6580513"/>
              <a:gd name="connsiteX2084" fmla="*/ 8234397 w 21876926"/>
              <a:gd name="connsiteY2084" fmla="*/ 3453184 h 6580513"/>
              <a:gd name="connsiteX2085" fmla="*/ 8172571 w 21876926"/>
              <a:gd name="connsiteY2085" fmla="*/ 3445869 h 6580513"/>
              <a:gd name="connsiteX2086" fmla="*/ 8170545 w 21876926"/>
              <a:gd name="connsiteY2086" fmla="*/ 3423313 h 6580513"/>
              <a:gd name="connsiteX2087" fmla="*/ 8181693 w 21876926"/>
              <a:gd name="connsiteY2087" fmla="*/ 3445869 h 6580513"/>
              <a:gd name="connsiteX2088" fmla="*/ 8213113 w 21876926"/>
              <a:gd name="connsiteY2088" fmla="*/ 3434591 h 6580513"/>
              <a:gd name="connsiteX2089" fmla="*/ 8170545 w 21876926"/>
              <a:gd name="connsiteY2089" fmla="*/ 3394661 h 6580513"/>
              <a:gd name="connsiteX2090" fmla="*/ 332965 w 21876926"/>
              <a:gd name="connsiteY2090" fmla="*/ 3387651 h 6580513"/>
              <a:gd name="connsiteX2091" fmla="*/ 376547 w 21876926"/>
              <a:gd name="connsiteY2091" fmla="*/ 3394661 h 6580513"/>
              <a:gd name="connsiteX2092" fmla="*/ 301546 w 21876926"/>
              <a:gd name="connsiteY2092" fmla="*/ 3418132 h 6580513"/>
              <a:gd name="connsiteX2093" fmla="*/ 332965 w 21876926"/>
              <a:gd name="connsiteY2093" fmla="*/ 3387651 h 6580513"/>
              <a:gd name="connsiteX2094" fmla="*/ 5327611 w 21876926"/>
              <a:gd name="connsiteY2094" fmla="*/ 3380335 h 6580513"/>
              <a:gd name="connsiteX2095" fmla="*/ 5359029 w 21876926"/>
              <a:gd name="connsiteY2095" fmla="*/ 3414169 h 6580513"/>
              <a:gd name="connsiteX2096" fmla="*/ 5318489 w 21876926"/>
              <a:gd name="connsiteY2096" fmla="*/ 3416912 h 6580513"/>
              <a:gd name="connsiteX2097" fmla="*/ 5315448 w 21876926"/>
              <a:gd name="connsiteY2097" fmla="*/ 3389480 h 6580513"/>
              <a:gd name="connsiteX2098" fmla="*/ 5327611 w 21876926"/>
              <a:gd name="connsiteY2098" fmla="*/ 3380335 h 6580513"/>
              <a:gd name="connsiteX2099" fmla="*/ 7205670 w 21876926"/>
              <a:gd name="connsiteY2099" fmla="*/ 3375458 h 6580513"/>
              <a:gd name="connsiteX2100" fmla="*/ 7181345 w 21876926"/>
              <a:gd name="connsiteY2100" fmla="*/ 3378202 h 6580513"/>
              <a:gd name="connsiteX2101" fmla="*/ 7205670 w 21876926"/>
              <a:gd name="connsiteY2101" fmla="*/ 3386432 h 6580513"/>
              <a:gd name="connsiteX2102" fmla="*/ 5470517 w 21876926"/>
              <a:gd name="connsiteY2102" fmla="*/ 3372106 h 6580513"/>
              <a:gd name="connsiteX2103" fmla="*/ 5531329 w 21876926"/>
              <a:gd name="connsiteY2103" fmla="*/ 3376068 h 6580513"/>
              <a:gd name="connsiteX2104" fmla="*/ 5470517 w 21876926"/>
              <a:gd name="connsiteY2104" fmla="*/ 3372106 h 6580513"/>
              <a:gd name="connsiteX2105" fmla="*/ 1962917 w 21876926"/>
              <a:gd name="connsiteY2105" fmla="*/ 3364042 h 6580513"/>
              <a:gd name="connsiteX2106" fmla="*/ 2008320 w 21876926"/>
              <a:gd name="connsiteY2106" fmla="*/ 3365095 h 6580513"/>
              <a:gd name="connsiteX2107" fmla="*/ 1927238 w 21876926"/>
              <a:gd name="connsiteY2107" fmla="*/ 3414169 h 6580513"/>
              <a:gd name="connsiteX2108" fmla="*/ 1968793 w 21876926"/>
              <a:gd name="connsiteY2108" fmla="*/ 3414169 h 6580513"/>
              <a:gd name="connsiteX2109" fmla="*/ 1857305 w 21876926"/>
              <a:gd name="connsiteY2109" fmla="*/ 3401977 h 6580513"/>
              <a:gd name="connsiteX2110" fmla="*/ 1962917 w 21876926"/>
              <a:gd name="connsiteY2110" fmla="*/ 3364042 h 6580513"/>
              <a:gd name="connsiteX2111" fmla="*/ 500197 w 21876926"/>
              <a:gd name="connsiteY2111" fmla="*/ 3358694 h 6580513"/>
              <a:gd name="connsiteX2112" fmla="*/ 538711 w 21876926"/>
              <a:gd name="connsiteY2112" fmla="*/ 3370886 h 6580513"/>
              <a:gd name="connsiteX2113" fmla="*/ 490061 w 21876926"/>
              <a:gd name="connsiteY2113" fmla="*/ 3427276 h 6580513"/>
              <a:gd name="connsiteX2114" fmla="*/ 511345 w 21876926"/>
              <a:gd name="connsiteY2114" fmla="*/ 3475435 h 6580513"/>
              <a:gd name="connsiteX2115" fmla="*/ 478913 w 21876926"/>
              <a:gd name="connsiteY2115" fmla="*/ 3475435 h 6580513"/>
              <a:gd name="connsiteX2116" fmla="*/ 518440 w 21876926"/>
              <a:gd name="connsiteY2116" fmla="*/ 3499210 h 6580513"/>
              <a:gd name="connsiteX2117" fmla="*/ 429250 w 21876926"/>
              <a:gd name="connsiteY2117" fmla="*/ 3486713 h 6580513"/>
              <a:gd name="connsiteX2118" fmla="*/ 365398 w 21876926"/>
              <a:gd name="connsiteY2118" fmla="*/ 3451965 h 6580513"/>
              <a:gd name="connsiteX2119" fmla="*/ 397831 w 21876926"/>
              <a:gd name="connsiteY2119" fmla="*/ 3394661 h 6580513"/>
              <a:gd name="connsiteX2120" fmla="*/ 490061 w 21876926"/>
              <a:gd name="connsiteY2120" fmla="*/ 3403806 h 6580513"/>
              <a:gd name="connsiteX2121" fmla="*/ 500197 w 21876926"/>
              <a:gd name="connsiteY2121" fmla="*/ 3358694 h 6580513"/>
              <a:gd name="connsiteX2122" fmla="*/ 7670877 w 21876926"/>
              <a:gd name="connsiteY2122" fmla="*/ 3355951 h 6580513"/>
              <a:gd name="connsiteX2123" fmla="*/ 7677972 w 21876926"/>
              <a:gd name="connsiteY2123" fmla="*/ 3365095 h 6580513"/>
              <a:gd name="connsiteX2124" fmla="*/ 7693175 w 21876926"/>
              <a:gd name="connsiteY2124" fmla="*/ 3361742 h 6580513"/>
              <a:gd name="connsiteX2125" fmla="*/ 7682026 w 21876926"/>
              <a:gd name="connsiteY2125" fmla="*/ 3392832 h 6580513"/>
              <a:gd name="connsiteX2126" fmla="*/ 7735743 w 21876926"/>
              <a:gd name="connsiteY2126" fmla="*/ 3368143 h 6580513"/>
              <a:gd name="connsiteX2127" fmla="*/ 7731689 w 21876926"/>
              <a:gd name="connsiteY2127" fmla="*/ 3404720 h 6580513"/>
              <a:gd name="connsiteX2128" fmla="*/ 7724594 w 21876926"/>
              <a:gd name="connsiteY2128" fmla="*/ 3389480 h 6580513"/>
              <a:gd name="connsiteX2129" fmla="*/ 7652634 w 21876926"/>
              <a:gd name="connsiteY2129" fmla="*/ 3395576 h 6580513"/>
              <a:gd name="connsiteX2130" fmla="*/ 7670877 w 21876926"/>
              <a:gd name="connsiteY2130" fmla="*/ 3355951 h 6580513"/>
              <a:gd name="connsiteX2131" fmla="*/ 21876427 w 21876926"/>
              <a:gd name="connsiteY2131" fmla="*/ 3343454 h 6580513"/>
              <a:gd name="connsiteX2132" fmla="*/ 21837911 w 21876926"/>
              <a:gd name="connsiteY2132" fmla="*/ 3380335 h 6580513"/>
              <a:gd name="connsiteX2133" fmla="*/ 21876427 w 21876926"/>
              <a:gd name="connsiteY2133" fmla="*/ 3343454 h 6580513"/>
              <a:gd name="connsiteX2134" fmla="*/ 8186761 w 21876926"/>
              <a:gd name="connsiteY2134" fmla="*/ 3339186 h 6580513"/>
              <a:gd name="connsiteX2135" fmla="*/ 8165477 w 21876926"/>
              <a:gd name="connsiteY2135" fmla="*/ 3350769 h 6580513"/>
              <a:gd name="connsiteX2136" fmla="*/ 8163450 w 21876926"/>
              <a:gd name="connsiteY2136" fmla="*/ 3366924 h 6580513"/>
              <a:gd name="connsiteX2137" fmla="*/ 8216153 w 21876926"/>
              <a:gd name="connsiteY2137" fmla="*/ 3346806 h 6580513"/>
              <a:gd name="connsiteX2138" fmla="*/ 8186761 w 21876926"/>
              <a:gd name="connsiteY2138" fmla="*/ 3339186 h 6580513"/>
              <a:gd name="connsiteX2139" fmla="*/ 8036759 w 21876926"/>
              <a:gd name="connsiteY2139" fmla="*/ 3336443 h 6580513"/>
              <a:gd name="connsiteX2140" fmla="*/ 8002299 w 21876926"/>
              <a:gd name="connsiteY2140" fmla="*/ 3342234 h 6580513"/>
              <a:gd name="connsiteX2141" fmla="*/ 8002299 w 21876926"/>
              <a:gd name="connsiteY2141" fmla="*/ 3338272 h 6580513"/>
              <a:gd name="connsiteX2142" fmla="*/ 7970880 w 21876926"/>
              <a:gd name="connsiteY2142" fmla="*/ 3366924 h 6580513"/>
              <a:gd name="connsiteX2143" fmla="*/ 8002299 w 21876926"/>
              <a:gd name="connsiteY2143" fmla="*/ 3391613 h 6580513"/>
              <a:gd name="connsiteX2144" fmla="*/ 8040813 w 21876926"/>
              <a:gd name="connsiteY2144" fmla="*/ 3352598 h 6580513"/>
              <a:gd name="connsiteX2145" fmla="*/ 8036759 w 21876926"/>
              <a:gd name="connsiteY2145" fmla="*/ 3336443 h 6580513"/>
              <a:gd name="connsiteX2146" fmla="*/ 21432503 w 21876926"/>
              <a:gd name="connsiteY2146" fmla="*/ 3331566 h 6580513"/>
              <a:gd name="connsiteX2147" fmla="*/ 21439599 w 21876926"/>
              <a:gd name="connsiteY2147" fmla="*/ 3334309 h 6580513"/>
              <a:gd name="connsiteX2148" fmla="*/ 21458855 w 21876926"/>
              <a:gd name="connsiteY2148" fmla="*/ 3339186 h 6580513"/>
              <a:gd name="connsiteX2149" fmla="*/ 21455815 w 21876926"/>
              <a:gd name="connsiteY2149" fmla="*/ 3389480 h 6580513"/>
              <a:gd name="connsiteX2150" fmla="*/ 21420339 w 21876926"/>
              <a:gd name="connsiteY2150" fmla="*/ 3366924 h 6580513"/>
              <a:gd name="connsiteX2151" fmla="*/ 21427435 w 21876926"/>
              <a:gd name="connsiteY2151" fmla="*/ 3341625 h 6580513"/>
              <a:gd name="connsiteX2152" fmla="*/ 21432503 w 21876926"/>
              <a:gd name="connsiteY2152" fmla="*/ 3331566 h 6580513"/>
              <a:gd name="connsiteX2153" fmla="*/ 21467975 w 21876926"/>
              <a:gd name="connsiteY2153" fmla="*/ 3326080 h 6580513"/>
              <a:gd name="connsiteX2154" fmla="*/ 21496355 w 21876926"/>
              <a:gd name="connsiteY2154" fmla="*/ 3341625 h 6580513"/>
              <a:gd name="connsiteX2155" fmla="*/ 21492299 w 21876926"/>
              <a:gd name="connsiteY2155" fmla="*/ 3389480 h 6580513"/>
              <a:gd name="connsiteX2156" fmla="*/ 21467975 w 21876926"/>
              <a:gd name="connsiteY2156" fmla="*/ 3326080 h 6580513"/>
              <a:gd name="connsiteX2157" fmla="*/ 8244531 w 21876926"/>
              <a:gd name="connsiteY2157" fmla="*/ 3324251 h 6580513"/>
              <a:gd name="connsiteX2158" fmla="*/ 8252640 w 21876926"/>
              <a:gd name="connsiteY2158" fmla="*/ 3333090 h 6580513"/>
              <a:gd name="connsiteX2159" fmla="*/ 8264802 w 21876926"/>
              <a:gd name="connsiteY2159" fmla="*/ 3328213 h 6580513"/>
              <a:gd name="connsiteX2160" fmla="*/ 8244531 w 21876926"/>
              <a:gd name="connsiteY2160" fmla="*/ 3324251 h 6580513"/>
              <a:gd name="connsiteX2161" fmla="*/ 8364127 w 21876926"/>
              <a:gd name="connsiteY2161" fmla="*/ 3310534 h 6580513"/>
              <a:gd name="connsiteX2162" fmla="*/ 8359060 w 21876926"/>
              <a:gd name="connsiteY2162" fmla="*/ 3324251 h 6580513"/>
              <a:gd name="connsiteX2163" fmla="*/ 8369195 w 21876926"/>
              <a:gd name="connsiteY2163" fmla="*/ 3322117 h 6580513"/>
              <a:gd name="connsiteX2164" fmla="*/ 8364127 w 21876926"/>
              <a:gd name="connsiteY2164" fmla="*/ 3310534 h 6580513"/>
              <a:gd name="connsiteX2165" fmla="*/ 5902279 w 21876926"/>
              <a:gd name="connsiteY2165" fmla="*/ 3299561 h 6580513"/>
              <a:gd name="connsiteX2166" fmla="*/ 5903292 w 21876926"/>
              <a:gd name="connsiteY2166" fmla="*/ 3302609 h 6580513"/>
              <a:gd name="connsiteX2167" fmla="*/ 5901265 w 21876926"/>
              <a:gd name="connsiteY2167" fmla="*/ 3300171 h 6580513"/>
              <a:gd name="connsiteX2168" fmla="*/ 5902279 w 21876926"/>
              <a:gd name="connsiteY2168" fmla="*/ 3299561 h 6580513"/>
              <a:gd name="connsiteX2169" fmla="*/ 2285012 w 21876926"/>
              <a:gd name="connsiteY2169" fmla="*/ 3298342 h 6580513"/>
              <a:gd name="connsiteX2170" fmla="*/ 2409676 w 21876926"/>
              <a:gd name="connsiteY2170" fmla="*/ 3298342 h 6580513"/>
              <a:gd name="connsiteX2171" fmla="*/ 2419811 w 21876926"/>
              <a:gd name="connsiteY2171" fmla="*/ 3323031 h 6580513"/>
              <a:gd name="connsiteX2172" fmla="*/ 2372175 w 21876926"/>
              <a:gd name="connsiteY2172" fmla="*/ 3323031 h 6580513"/>
              <a:gd name="connsiteX2173" fmla="*/ 2351905 w 21876926"/>
              <a:gd name="connsiteY2173" fmla="*/ 3361132 h 6580513"/>
              <a:gd name="connsiteX2174" fmla="*/ 2399540 w 21876926"/>
              <a:gd name="connsiteY2174" fmla="*/ 3419351 h 6580513"/>
              <a:gd name="connsiteX2175" fmla="*/ 2301229 w 21876926"/>
              <a:gd name="connsiteY2175" fmla="*/ 3394661 h 6580513"/>
              <a:gd name="connsiteX2176" fmla="*/ 2341769 w 21876926"/>
              <a:gd name="connsiteY2176" fmla="*/ 3370277 h 6580513"/>
              <a:gd name="connsiteX2177" fmla="*/ 2305283 w 21876926"/>
              <a:gd name="connsiteY2177" fmla="*/ 3323031 h 6580513"/>
              <a:gd name="connsiteX2178" fmla="*/ 2295147 w 21876926"/>
              <a:gd name="connsiteY2178" fmla="*/ 3407158 h 6580513"/>
              <a:gd name="connsiteX2179" fmla="*/ 2224201 w 21876926"/>
              <a:gd name="connsiteY2179" fmla="*/ 3407158 h 6580513"/>
              <a:gd name="connsiteX2180" fmla="*/ 2227241 w 21876926"/>
              <a:gd name="connsiteY2180" fmla="*/ 3361132 h 6580513"/>
              <a:gd name="connsiteX2181" fmla="*/ 2285012 w 21876926"/>
              <a:gd name="connsiteY2181" fmla="*/ 3298342 h 6580513"/>
              <a:gd name="connsiteX2182" fmla="*/ 8361087 w 21876926"/>
              <a:gd name="connsiteY2182" fmla="*/ 3292246 h 6580513"/>
              <a:gd name="connsiteX2183" fmla="*/ 8363114 w 21876926"/>
              <a:gd name="connsiteY2183" fmla="*/ 3307791 h 6580513"/>
              <a:gd name="connsiteX2184" fmla="*/ 8390479 w 21876926"/>
              <a:gd name="connsiteY2184" fmla="*/ 3315716 h 6580513"/>
              <a:gd name="connsiteX2185" fmla="*/ 8399601 w 21876926"/>
              <a:gd name="connsiteY2185" fmla="*/ 3313887 h 6580513"/>
              <a:gd name="connsiteX2186" fmla="*/ 8361087 w 21876926"/>
              <a:gd name="connsiteY2186" fmla="*/ 3292246 h 6580513"/>
              <a:gd name="connsiteX2187" fmla="*/ 2079267 w 21876926"/>
              <a:gd name="connsiteY2187" fmla="*/ 3289198 h 6580513"/>
              <a:gd name="connsiteX2188" fmla="*/ 2202917 w 21876926"/>
              <a:gd name="connsiteY2188" fmla="*/ 3338272 h 6580513"/>
              <a:gd name="connsiteX2189" fmla="*/ 2192782 w 21876926"/>
              <a:gd name="connsiteY2189" fmla="*/ 3407768 h 6580513"/>
              <a:gd name="connsiteX2190" fmla="*/ 2149200 w 21876926"/>
              <a:gd name="connsiteY2190" fmla="*/ 3338272 h 6580513"/>
              <a:gd name="connsiteX2191" fmla="*/ 2029604 w 21876926"/>
              <a:gd name="connsiteY2191" fmla="*/ 3361742 h 6580513"/>
              <a:gd name="connsiteX2192" fmla="*/ 2008320 w 21876926"/>
              <a:gd name="connsiteY2192" fmla="*/ 3326080 h 6580513"/>
              <a:gd name="connsiteX2193" fmla="*/ 2079267 w 21876926"/>
              <a:gd name="connsiteY2193" fmla="*/ 3289198 h 6580513"/>
              <a:gd name="connsiteX2194" fmla="*/ 5928630 w 21876926"/>
              <a:gd name="connsiteY2194" fmla="*/ 3280054 h 6580513"/>
              <a:gd name="connsiteX2195" fmla="*/ 5902279 w 21876926"/>
              <a:gd name="connsiteY2195" fmla="*/ 3299561 h 6580513"/>
              <a:gd name="connsiteX2196" fmla="*/ 5928630 w 21876926"/>
              <a:gd name="connsiteY2196" fmla="*/ 3280054 h 6580513"/>
              <a:gd name="connsiteX2197" fmla="*/ 21212567 w 21876926"/>
              <a:gd name="connsiteY2197" fmla="*/ 3277005 h 6580513"/>
              <a:gd name="connsiteX2198" fmla="*/ 21251083 w 21876926"/>
              <a:gd name="connsiteY2198" fmla="*/ 3319069 h 6580513"/>
              <a:gd name="connsiteX2199" fmla="*/ 21258175 w 21876926"/>
              <a:gd name="connsiteY2199" fmla="*/ 3309925 h 6580513"/>
              <a:gd name="connsiteX2200" fmla="*/ 21232839 w 21876926"/>
              <a:gd name="connsiteY2200" fmla="*/ 3277005 h 6580513"/>
              <a:gd name="connsiteX2201" fmla="*/ 21347367 w 21876926"/>
              <a:gd name="connsiteY2201" fmla="*/ 3319069 h 6580513"/>
              <a:gd name="connsiteX2202" fmla="*/ 21374731 w 21876926"/>
              <a:gd name="connsiteY2202" fmla="*/ 3280054 h 6580513"/>
              <a:gd name="connsiteX2203" fmla="*/ 21374731 w 21876926"/>
              <a:gd name="connsiteY2203" fmla="*/ 3289198 h 6580513"/>
              <a:gd name="connsiteX2204" fmla="*/ 21413247 w 21876926"/>
              <a:gd name="connsiteY2204" fmla="*/ 3322117 h 6580513"/>
              <a:gd name="connsiteX2205" fmla="*/ 21416287 w 21876926"/>
              <a:gd name="connsiteY2205" fmla="*/ 3375458 h 6580513"/>
              <a:gd name="connsiteX2206" fmla="*/ 21388923 w 21876926"/>
              <a:gd name="connsiteY2206" fmla="*/ 3423313 h 6580513"/>
              <a:gd name="connsiteX2207" fmla="*/ 21354463 w 21876926"/>
              <a:gd name="connsiteY2207" fmla="*/ 3399843 h 6580513"/>
              <a:gd name="connsiteX2208" fmla="*/ 21340271 w 21876926"/>
              <a:gd name="connsiteY2208" fmla="*/ 3426361 h 6580513"/>
              <a:gd name="connsiteX2209" fmla="*/ 21351419 w 21876926"/>
              <a:gd name="connsiteY2209" fmla="*/ 3448003 h 6580513"/>
              <a:gd name="connsiteX2210" fmla="*/ 21167971 w 21876926"/>
              <a:gd name="connsiteY2210" fmla="*/ 3363876 h 6580513"/>
              <a:gd name="connsiteX2211" fmla="*/ 21219663 w 21876926"/>
              <a:gd name="connsiteY2211" fmla="*/ 3357780 h 6580513"/>
              <a:gd name="connsiteX2212" fmla="*/ 21182163 w 21876926"/>
              <a:gd name="connsiteY2212" fmla="*/ 3342234 h 6580513"/>
              <a:gd name="connsiteX2213" fmla="*/ 21237907 w 21876926"/>
              <a:gd name="connsiteY2213" fmla="*/ 3331261 h 6580513"/>
              <a:gd name="connsiteX2214" fmla="*/ 21178107 w 21876926"/>
              <a:gd name="connsiteY2214" fmla="*/ 3298342 h 6580513"/>
              <a:gd name="connsiteX2215" fmla="*/ 21212567 w 21876926"/>
              <a:gd name="connsiteY2215" fmla="*/ 3277005 h 6580513"/>
              <a:gd name="connsiteX2216" fmla="*/ 4443817 w 21876926"/>
              <a:gd name="connsiteY2216" fmla="*/ 3270909 h 6580513"/>
              <a:gd name="connsiteX2217" fmla="*/ 4353614 w 21876926"/>
              <a:gd name="connsiteY2217" fmla="*/ 3309925 h 6580513"/>
              <a:gd name="connsiteX2218" fmla="*/ 4443817 w 21876926"/>
              <a:gd name="connsiteY2218" fmla="*/ 3270909 h 6580513"/>
              <a:gd name="connsiteX2219" fmla="*/ 3911718 w 21876926"/>
              <a:gd name="connsiteY2219" fmla="*/ 3268166 h 6580513"/>
              <a:gd name="connsiteX2220" fmla="*/ 3960367 w 21876926"/>
              <a:gd name="connsiteY2220" fmla="*/ 3273043 h 6580513"/>
              <a:gd name="connsiteX2221" fmla="*/ 3910704 w 21876926"/>
              <a:gd name="connsiteY2221" fmla="*/ 3307791 h 6580513"/>
              <a:gd name="connsiteX2222" fmla="*/ 3899555 w 21876926"/>
              <a:gd name="connsiteY2222" fmla="*/ 3273043 h 6580513"/>
              <a:gd name="connsiteX2223" fmla="*/ 3911718 w 21876926"/>
              <a:gd name="connsiteY2223" fmla="*/ 3268166 h 6580513"/>
              <a:gd name="connsiteX2224" fmla="*/ 20973375 w 21876926"/>
              <a:gd name="connsiteY2224" fmla="*/ 3262680 h 6580513"/>
              <a:gd name="connsiteX2225" fmla="*/ 21167971 w 21876926"/>
              <a:gd name="connsiteY2225" fmla="*/ 3293160 h 6580513"/>
              <a:gd name="connsiteX2226" fmla="*/ 21142635 w 21876926"/>
              <a:gd name="connsiteY2226" fmla="*/ 3332176 h 6580513"/>
              <a:gd name="connsiteX2227" fmla="*/ 21133515 w 21876926"/>
              <a:gd name="connsiteY2227" fmla="*/ 3297428 h 6580513"/>
              <a:gd name="connsiteX2228" fmla="*/ 21107163 w 21876926"/>
              <a:gd name="connsiteY2228" fmla="*/ 3335224 h 6580513"/>
              <a:gd name="connsiteX2229" fmla="*/ 20976415 w 21876926"/>
              <a:gd name="connsiteY2229" fmla="*/ 3300171 h 6580513"/>
              <a:gd name="connsiteX2230" fmla="*/ 20973375 w 21876926"/>
              <a:gd name="connsiteY2230" fmla="*/ 3262680 h 6580513"/>
              <a:gd name="connsiteX2231" fmla="*/ 5909373 w 21876926"/>
              <a:gd name="connsiteY2231" fmla="*/ 3255364 h 6580513"/>
              <a:gd name="connsiteX2232" fmla="*/ 5900251 w 21876926"/>
              <a:gd name="connsiteY2232" fmla="*/ 3269080 h 6580513"/>
              <a:gd name="connsiteX2233" fmla="*/ 5883021 w 21876926"/>
              <a:gd name="connsiteY2233" fmla="*/ 3306572 h 6580513"/>
              <a:gd name="connsiteX2234" fmla="*/ 5904305 w 21876926"/>
              <a:gd name="connsiteY2234" fmla="*/ 3317850 h 6580513"/>
              <a:gd name="connsiteX2235" fmla="*/ 5903292 w 21876926"/>
              <a:gd name="connsiteY2235" fmla="*/ 3302609 h 6580513"/>
              <a:gd name="connsiteX2236" fmla="*/ 5931671 w 21876926"/>
              <a:gd name="connsiteY2236" fmla="*/ 3316935 h 6580513"/>
              <a:gd name="connsiteX2237" fmla="*/ 5928630 w 21876926"/>
              <a:gd name="connsiteY2237" fmla="*/ 3280054 h 6580513"/>
              <a:gd name="connsiteX2238" fmla="*/ 5909373 w 21876926"/>
              <a:gd name="connsiteY2238" fmla="*/ 3255364 h 6580513"/>
              <a:gd name="connsiteX2239" fmla="*/ 4468840 w 21876926"/>
              <a:gd name="connsiteY2239" fmla="*/ 3248154 h 6580513"/>
              <a:gd name="connsiteX2240" fmla="*/ 4494494 w 21876926"/>
              <a:gd name="connsiteY2240" fmla="*/ 3265728 h 6580513"/>
              <a:gd name="connsiteX2241" fmla="*/ 4479291 w 21876926"/>
              <a:gd name="connsiteY2241" fmla="*/ 3258717 h 6580513"/>
              <a:gd name="connsiteX2242" fmla="*/ 4465101 w 21876926"/>
              <a:gd name="connsiteY2242" fmla="*/ 3280054 h 6580513"/>
              <a:gd name="connsiteX2243" fmla="*/ 4450913 w 21876926"/>
              <a:gd name="connsiteY2243" fmla="*/ 3261460 h 6580513"/>
              <a:gd name="connsiteX2244" fmla="*/ 4459021 w 21876926"/>
              <a:gd name="connsiteY2244" fmla="*/ 3248354 h 6580513"/>
              <a:gd name="connsiteX2245" fmla="*/ 4468840 w 21876926"/>
              <a:gd name="connsiteY2245" fmla="*/ 3248154 h 6580513"/>
              <a:gd name="connsiteX2246" fmla="*/ 2312377 w 21876926"/>
              <a:gd name="connsiteY2246" fmla="*/ 3228846 h 6580513"/>
              <a:gd name="connsiteX2247" fmla="*/ 2365081 w 21876926"/>
              <a:gd name="connsiteY2247" fmla="*/ 3254145 h 6580513"/>
              <a:gd name="connsiteX2248" fmla="*/ 2300215 w 21876926"/>
              <a:gd name="connsiteY2248" fmla="*/ 3242257 h 6580513"/>
              <a:gd name="connsiteX2249" fmla="*/ 2312377 w 21876926"/>
              <a:gd name="connsiteY2249" fmla="*/ 3228846 h 6580513"/>
              <a:gd name="connsiteX2250" fmla="*/ 8337776 w 21876926"/>
              <a:gd name="connsiteY2250" fmla="*/ 3213301 h 6580513"/>
              <a:gd name="connsiteX2251" fmla="*/ 8323587 w 21876926"/>
              <a:gd name="connsiteY2251" fmla="*/ 3262680 h 6580513"/>
              <a:gd name="connsiteX2252" fmla="*/ 8287099 w 21876926"/>
              <a:gd name="connsiteY2252" fmla="*/ 3230979 h 6580513"/>
              <a:gd name="connsiteX2253" fmla="*/ 8296221 w 21876926"/>
              <a:gd name="connsiteY2253" fmla="*/ 3221835 h 6580513"/>
              <a:gd name="connsiteX2254" fmla="*/ 8270883 w 21876926"/>
              <a:gd name="connsiteY2254" fmla="*/ 3219702 h 6580513"/>
              <a:gd name="connsiteX2255" fmla="*/ 8323587 w 21876926"/>
              <a:gd name="connsiteY2255" fmla="*/ 3262680 h 6580513"/>
              <a:gd name="connsiteX2256" fmla="*/ 8330681 w 21876926"/>
              <a:gd name="connsiteY2256" fmla="*/ 3280054 h 6580513"/>
              <a:gd name="connsiteX2257" fmla="*/ 8337776 w 21876926"/>
              <a:gd name="connsiteY2257" fmla="*/ 3213301 h 6580513"/>
              <a:gd name="connsiteX2258" fmla="*/ 3975570 w 21876926"/>
              <a:gd name="connsiteY2258" fmla="*/ 3207509 h 6580513"/>
              <a:gd name="connsiteX2259" fmla="*/ 4018138 w 21876926"/>
              <a:gd name="connsiteY2259" fmla="*/ 3253535 h 6580513"/>
              <a:gd name="connsiteX2260" fmla="*/ 3975570 w 21876926"/>
              <a:gd name="connsiteY2260" fmla="*/ 3207509 h 6580513"/>
              <a:gd name="connsiteX2261" fmla="*/ 8315479 w 21876926"/>
              <a:gd name="connsiteY2261" fmla="*/ 3206290 h 6580513"/>
              <a:gd name="connsiteX2262" fmla="*/ 8309397 w 21876926"/>
              <a:gd name="connsiteY2262" fmla="*/ 3214520 h 6580513"/>
              <a:gd name="connsiteX2263" fmla="*/ 8333721 w 21876926"/>
              <a:gd name="connsiteY2263" fmla="*/ 3211472 h 6580513"/>
              <a:gd name="connsiteX2264" fmla="*/ 8315479 w 21876926"/>
              <a:gd name="connsiteY2264" fmla="*/ 3206290 h 6580513"/>
              <a:gd name="connsiteX2265" fmla="*/ 21166959 w 21876926"/>
              <a:gd name="connsiteY2265" fmla="*/ 3205376 h 6580513"/>
              <a:gd name="connsiteX2266" fmla="*/ 21210539 w 21876926"/>
              <a:gd name="connsiteY2266" fmla="*/ 3209338 h 6580513"/>
              <a:gd name="connsiteX2267" fmla="*/ 21157839 w 21876926"/>
              <a:gd name="connsiteY2267" fmla="*/ 3216654 h 6580513"/>
              <a:gd name="connsiteX2268" fmla="*/ 21166959 w 21876926"/>
              <a:gd name="connsiteY2268" fmla="*/ 3205376 h 6580513"/>
              <a:gd name="connsiteX2269" fmla="*/ 1911022 w 21876926"/>
              <a:gd name="connsiteY2269" fmla="*/ 3198365 h 6580513"/>
              <a:gd name="connsiteX2270" fmla="*/ 1940414 w 21876926"/>
              <a:gd name="connsiteY2270" fmla="*/ 3264508 h 6580513"/>
              <a:gd name="connsiteX2271" fmla="*/ 1930279 w 21876926"/>
              <a:gd name="connsiteY2271" fmla="*/ 3298342 h 6580513"/>
              <a:gd name="connsiteX2272" fmla="*/ 1824872 w 21876926"/>
              <a:gd name="connsiteY2272" fmla="*/ 3287064 h 6580513"/>
              <a:gd name="connsiteX2273" fmla="*/ 1845143 w 21876926"/>
              <a:gd name="connsiteY2273" fmla="*/ 3241038 h 6580513"/>
              <a:gd name="connsiteX2274" fmla="*/ 1911022 w 21876926"/>
              <a:gd name="connsiteY2274" fmla="*/ 3198365 h 6580513"/>
              <a:gd name="connsiteX2275" fmla="*/ 21829803 w 21876926"/>
              <a:gd name="connsiteY2275" fmla="*/ 3197146 h 6580513"/>
              <a:gd name="connsiteX2276" fmla="*/ 21859195 w 21876926"/>
              <a:gd name="connsiteY2276" fmla="*/ 3214520 h 6580513"/>
              <a:gd name="connsiteX2277" fmla="*/ 21805479 w 21876926"/>
              <a:gd name="connsiteY2277" fmla="*/ 3221835 h 6580513"/>
              <a:gd name="connsiteX2278" fmla="*/ 21829803 w 21876926"/>
              <a:gd name="connsiteY2278" fmla="*/ 3197146 h 6580513"/>
              <a:gd name="connsiteX2279" fmla="*/ 8249599 w 21876926"/>
              <a:gd name="connsiteY2279" fmla="*/ 3185868 h 6580513"/>
              <a:gd name="connsiteX2280" fmla="*/ 8092503 w 21876926"/>
              <a:gd name="connsiteY2280" fmla="*/ 3256583 h 6580513"/>
              <a:gd name="connsiteX2281" fmla="*/ 8042841 w 21876926"/>
              <a:gd name="connsiteY2281" fmla="*/ 3267861 h 6580513"/>
              <a:gd name="connsiteX2282" fmla="*/ 8103652 w 21876926"/>
              <a:gd name="connsiteY2282" fmla="*/ 3285235 h 6580513"/>
              <a:gd name="connsiteX2283" fmla="*/ 8016489 w 21876926"/>
              <a:gd name="connsiteY2283" fmla="*/ 3285235 h 6580513"/>
              <a:gd name="connsiteX2284" fmla="*/ 8030678 w 21876926"/>
              <a:gd name="connsiteY2284" fmla="*/ 3270909 h 6580513"/>
              <a:gd name="connsiteX2285" fmla="*/ 7801622 w 21876926"/>
              <a:gd name="connsiteY2285" fmla="*/ 3323031 h 6580513"/>
              <a:gd name="connsiteX2286" fmla="*/ 7805676 w 21876926"/>
              <a:gd name="connsiteY2286" fmla="*/ 3324860 h 6580513"/>
              <a:gd name="connsiteX2287" fmla="*/ 7843176 w 21876926"/>
              <a:gd name="connsiteY2287" fmla="*/ 3366924 h 6580513"/>
              <a:gd name="connsiteX2288" fmla="*/ 7798581 w 21876926"/>
              <a:gd name="connsiteY2288" fmla="*/ 3361132 h 6580513"/>
              <a:gd name="connsiteX2289" fmla="*/ 7781351 w 21876926"/>
              <a:gd name="connsiteY2289" fmla="*/ 3416912 h 6580513"/>
              <a:gd name="connsiteX2290" fmla="*/ 7745878 w 21876926"/>
              <a:gd name="connsiteY2290" fmla="*/ 3375458 h 6580513"/>
              <a:gd name="connsiteX2291" fmla="*/ 7785405 w 21876926"/>
              <a:gd name="connsiteY2291" fmla="*/ 3363876 h 6580513"/>
              <a:gd name="connsiteX2292" fmla="*/ 7764121 w 21876926"/>
              <a:gd name="connsiteY2292" fmla="*/ 3332176 h 6580513"/>
              <a:gd name="connsiteX2293" fmla="*/ 7745878 w 21876926"/>
              <a:gd name="connsiteY2293" fmla="*/ 3336443 h 6580513"/>
              <a:gd name="connsiteX2294" fmla="*/ 7643512 w 21876926"/>
              <a:gd name="connsiteY2294" fmla="*/ 3340406 h 6580513"/>
              <a:gd name="connsiteX2295" fmla="*/ 7569525 w 21876926"/>
              <a:gd name="connsiteY2295" fmla="*/ 3343454 h 6580513"/>
              <a:gd name="connsiteX2296" fmla="*/ 7516821 w 21876926"/>
              <a:gd name="connsiteY2296" fmla="*/ 3345587 h 6580513"/>
              <a:gd name="connsiteX2297" fmla="*/ 7480335 w 21876926"/>
              <a:gd name="connsiteY2297" fmla="*/ 3353817 h 6580513"/>
              <a:gd name="connsiteX2298" fmla="*/ 7495537 w 21876926"/>
              <a:gd name="connsiteY2298" fmla="*/ 3346806 h 6580513"/>
              <a:gd name="connsiteX2299" fmla="*/ 7222899 w 21876926"/>
              <a:gd name="connsiteY2299" fmla="*/ 3373325 h 6580513"/>
              <a:gd name="connsiteX2300" fmla="*/ 7239116 w 21876926"/>
              <a:gd name="connsiteY2300" fmla="*/ 3379421 h 6580513"/>
              <a:gd name="connsiteX2301" fmla="*/ 7235062 w 21876926"/>
              <a:gd name="connsiteY2301" fmla="*/ 3387651 h 6580513"/>
              <a:gd name="connsiteX2302" fmla="*/ 7257359 w 21876926"/>
              <a:gd name="connsiteY2302" fmla="*/ 3387651 h 6580513"/>
              <a:gd name="connsiteX2303" fmla="*/ 7240129 w 21876926"/>
              <a:gd name="connsiteY2303" fmla="*/ 3420265 h 6580513"/>
              <a:gd name="connsiteX2304" fmla="*/ 7281684 w 21876926"/>
              <a:gd name="connsiteY2304" fmla="*/ 3416912 h 6580513"/>
              <a:gd name="connsiteX2305" fmla="*/ 7298914 w 21876926"/>
              <a:gd name="connsiteY2305" fmla="*/ 3396795 h 6580513"/>
              <a:gd name="connsiteX2306" fmla="*/ 7361753 w 21876926"/>
              <a:gd name="connsiteY2306" fmla="*/ 3407768 h 6580513"/>
              <a:gd name="connsiteX2307" fmla="*/ 7294860 w 21876926"/>
              <a:gd name="connsiteY2307" fmla="*/ 3445869 h 6580513"/>
              <a:gd name="connsiteX2308" fmla="*/ 7298914 w 21876926"/>
              <a:gd name="connsiteY2308" fmla="*/ 3455013 h 6580513"/>
              <a:gd name="connsiteX2309" fmla="*/ 7438781 w 21876926"/>
              <a:gd name="connsiteY2309" fmla="*/ 3422094 h 6580513"/>
              <a:gd name="connsiteX2310" fmla="*/ 7507700 w 21876926"/>
              <a:gd name="connsiteY2310" fmla="*/ 3478483 h 6580513"/>
              <a:gd name="connsiteX2311" fmla="*/ 7528984 w 21876926"/>
              <a:gd name="connsiteY2311" fmla="*/ 3455013 h 6580513"/>
              <a:gd name="connsiteX2312" fmla="*/ 7480335 w 21876926"/>
              <a:gd name="connsiteY2312" fmla="*/ 3422094 h 6580513"/>
              <a:gd name="connsiteX2313" fmla="*/ 7575606 w 21876926"/>
              <a:gd name="connsiteY2313" fmla="*/ 3408987 h 6580513"/>
              <a:gd name="connsiteX2314" fmla="*/ 7613107 w 21876926"/>
              <a:gd name="connsiteY2314" fmla="*/ 3374239 h 6580513"/>
              <a:gd name="connsiteX2315" fmla="*/ 7638445 w 21876926"/>
              <a:gd name="connsiteY2315" fmla="*/ 3412950 h 6580513"/>
              <a:gd name="connsiteX2316" fmla="*/ 7587769 w 21876926"/>
              <a:gd name="connsiteY2316" fmla="*/ 3414169 h 6580513"/>
              <a:gd name="connsiteX2317" fmla="*/ 7539119 w 21876926"/>
              <a:gd name="connsiteY2317" fmla="*/ 3422094 h 6580513"/>
              <a:gd name="connsiteX2318" fmla="*/ 7550268 w 21876926"/>
              <a:gd name="connsiteY2318" fmla="*/ 3455013 h 6580513"/>
              <a:gd name="connsiteX2319" fmla="*/ 7619187 w 21876926"/>
              <a:gd name="connsiteY2319" fmla="*/ 3443431 h 6580513"/>
              <a:gd name="connsiteX2320" fmla="*/ 7594863 w 21876926"/>
              <a:gd name="connsiteY2320" fmla="*/ 3481532 h 6580513"/>
              <a:gd name="connsiteX2321" fmla="*/ 7612093 w 21876926"/>
              <a:gd name="connsiteY2321" fmla="*/ 3499210 h 6580513"/>
              <a:gd name="connsiteX2322" fmla="*/ 7647566 w 21876926"/>
              <a:gd name="connsiteY2322" fmla="*/ 3437639 h 6580513"/>
              <a:gd name="connsiteX2323" fmla="*/ 7640471 w 21876926"/>
              <a:gd name="connsiteY2323" fmla="*/ 3434591 h 6580513"/>
              <a:gd name="connsiteX2324" fmla="*/ 7741824 w 21876926"/>
              <a:gd name="connsiteY2324" fmla="*/ 3411121 h 6580513"/>
              <a:gd name="connsiteX2325" fmla="*/ 7700269 w 21876926"/>
              <a:gd name="connsiteY2325" fmla="*/ 3440687 h 6580513"/>
              <a:gd name="connsiteX2326" fmla="*/ 7714459 w 21876926"/>
              <a:gd name="connsiteY2326" fmla="*/ 3445869 h 6580513"/>
              <a:gd name="connsiteX2327" fmla="*/ 7674931 w 21876926"/>
              <a:gd name="connsiteY2327" fmla="*/ 3466291 h 6580513"/>
              <a:gd name="connsiteX2328" fmla="*/ 7640471 w 21876926"/>
              <a:gd name="connsiteY2328" fmla="*/ 3533654 h 6580513"/>
              <a:gd name="connsiteX2329" fmla="*/ 7532025 w 21876926"/>
              <a:gd name="connsiteY2329" fmla="*/ 3511403 h 6580513"/>
              <a:gd name="connsiteX2330" fmla="*/ 7427631 w 21876926"/>
              <a:gd name="connsiteY2330" fmla="*/ 3525729 h 6580513"/>
              <a:gd name="connsiteX2331" fmla="*/ 7358712 w 21876926"/>
              <a:gd name="connsiteY2331" fmla="*/ 3557429 h 6580513"/>
              <a:gd name="connsiteX2332" fmla="*/ 7416483 w 21876926"/>
              <a:gd name="connsiteY2332" fmla="*/ 3569926 h 6580513"/>
              <a:gd name="connsiteX2333" fmla="*/ 7403307 w 21876926"/>
              <a:gd name="connsiteY2333" fmla="*/ 3583947 h 6580513"/>
              <a:gd name="connsiteX2334" fmla="*/ 7430672 w 21876926"/>
              <a:gd name="connsiteY2334" fmla="*/ 3604369 h 6580513"/>
              <a:gd name="connsiteX2335" fmla="*/ 7452969 w 21876926"/>
              <a:gd name="connsiteY2335" fmla="*/ 3637288 h 6580513"/>
              <a:gd name="connsiteX2336" fmla="*/ 7504659 w 21876926"/>
              <a:gd name="connsiteY2336" fmla="*/ 3613818 h 6580513"/>
              <a:gd name="connsiteX2337" fmla="*/ 7480335 w 21876926"/>
              <a:gd name="connsiteY2337" fmla="*/ 3593091 h 6580513"/>
              <a:gd name="connsiteX2338" fmla="*/ 7497565 w 21876926"/>
              <a:gd name="connsiteY2338" fmla="*/ 3549199 h 6580513"/>
              <a:gd name="connsiteX2339" fmla="*/ 7560403 w 21876926"/>
              <a:gd name="connsiteY2339" fmla="*/ 3593091 h 6580513"/>
              <a:gd name="connsiteX2340" fmla="*/ 7619187 w 21876926"/>
              <a:gd name="connsiteY2340" fmla="*/ 3580899 h 6580513"/>
              <a:gd name="connsiteX2341" fmla="*/ 7601957 w 21876926"/>
              <a:gd name="connsiteY2341" fmla="*/ 3593091 h 6580513"/>
              <a:gd name="connsiteX2342" fmla="*/ 7598917 w 21876926"/>
              <a:gd name="connsiteY2342" fmla="*/ 3596444 h 6580513"/>
              <a:gd name="connsiteX2343" fmla="*/ 7657701 w 21876926"/>
              <a:gd name="connsiteY2343" fmla="*/ 3593091 h 6580513"/>
              <a:gd name="connsiteX2344" fmla="*/ 7619187 w 21876926"/>
              <a:gd name="connsiteY2344" fmla="*/ 3560172 h 6580513"/>
              <a:gd name="connsiteX2345" fmla="*/ 7828987 w 21876926"/>
              <a:gd name="connsiteY2345" fmla="*/ 3572669 h 6580513"/>
              <a:gd name="connsiteX2346" fmla="*/ 7871555 w 21876926"/>
              <a:gd name="connsiteY2346" fmla="*/ 3533654 h 6580513"/>
              <a:gd name="connsiteX2347" fmla="*/ 7888785 w 21876926"/>
              <a:gd name="connsiteY2347" fmla="*/ 3531825 h 6580513"/>
              <a:gd name="connsiteX2348" fmla="*/ 8031691 w 21876926"/>
              <a:gd name="connsiteY2348" fmla="*/ 3572669 h 6580513"/>
              <a:gd name="connsiteX2349" fmla="*/ 7940475 w 21876926"/>
              <a:gd name="connsiteY2349" fmla="*/ 3572669 h 6580513"/>
              <a:gd name="connsiteX2350" fmla="*/ 7961759 w 21876926"/>
              <a:gd name="connsiteY2350" fmla="*/ 3616561 h 6580513"/>
              <a:gd name="connsiteX2351" fmla="*/ 7891825 w 21876926"/>
              <a:gd name="connsiteY2351" fmla="*/ 3628144 h 6580513"/>
              <a:gd name="connsiteX2352" fmla="*/ 7909055 w 21876926"/>
              <a:gd name="connsiteY2352" fmla="*/ 3651614 h 6580513"/>
              <a:gd name="connsiteX2353" fmla="*/ 7909055 w 21876926"/>
              <a:gd name="connsiteY2353" fmla="*/ 3663807 h 6580513"/>
              <a:gd name="connsiteX2354" fmla="*/ 7909055 w 21876926"/>
              <a:gd name="connsiteY2354" fmla="*/ 3687277 h 6580513"/>
              <a:gd name="connsiteX2355" fmla="*/ 7839122 w 21876926"/>
              <a:gd name="connsiteY2355" fmla="*/ 3616561 h 6580513"/>
              <a:gd name="connsiteX2356" fmla="*/ 7909055 w 21876926"/>
              <a:gd name="connsiteY2356" fmla="*/ 3583947 h 6580513"/>
              <a:gd name="connsiteX2357" fmla="*/ 7873582 w 21876926"/>
              <a:gd name="connsiteY2357" fmla="*/ 3557429 h 6580513"/>
              <a:gd name="connsiteX2358" fmla="*/ 7741824 w 21876926"/>
              <a:gd name="connsiteY2358" fmla="*/ 3560172 h 6580513"/>
              <a:gd name="connsiteX2359" fmla="*/ 7609053 w 21876926"/>
              <a:gd name="connsiteY2359" fmla="*/ 3628144 h 6580513"/>
              <a:gd name="connsiteX2360" fmla="*/ 7640471 w 21876926"/>
              <a:gd name="connsiteY2360" fmla="*/ 3675085 h 6580513"/>
              <a:gd name="connsiteX2361" fmla="*/ 7650607 w 21876926"/>
              <a:gd name="connsiteY2361" fmla="*/ 3660759 h 6580513"/>
              <a:gd name="connsiteX2362" fmla="*/ 7671891 w 21876926"/>
              <a:gd name="connsiteY2362" fmla="*/ 3640336 h 6580513"/>
              <a:gd name="connsiteX2363" fmla="*/ 7678985 w 21876926"/>
              <a:gd name="connsiteY2363" fmla="*/ 3604369 h 6580513"/>
              <a:gd name="connsiteX2364" fmla="*/ 7770203 w 21876926"/>
              <a:gd name="connsiteY2364" fmla="*/ 3604369 h 6580513"/>
              <a:gd name="connsiteX2365" fmla="*/ 7766149 w 21876926"/>
              <a:gd name="connsiteY2365" fmla="*/ 3625096 h 6580513"/>
              <a:gd name="connsiteX2366" fmla="*/ 7859393 w 21876926"/>
              <a:gd name="connsiteY2366" fmla="*/ 3651614 h 6580513"/>
              <a:gd name="connsiteX2367" fmla="*/ 7842163 w 21876926"/>
              <a:gd name="connsiteY2367" fmla="*/ 3678133 h 6580513"/>
              <a:gd name="connsiteX2368" fmla="*/ 7940475 w 21876926"/>
              <a:gd name="connsiteY2368" fmla="*/ 3698860 h 6580513"/>
              <a:gd name="connsiteX2369" fmla="*/ 7938447 w 21876926"/>
              <a:gd name="connsiteY2369" fmla="*/ 3703432 h 6580513"/>
              <a:gd name="connsiteX2370" fmla="*/ 7988110 w 21876926"/>
              <a:gd name="connsiteY2370" fmla="*/ 3702822 h 6580513"/>
              <a:gd name="connsiteX2371" fmla="*/ 7967839 w 21876926"/>
              <a:gd name="connsiteY2371" fmla="*/ 3691239 h 6580513"/>
              <a:gd name="connsiteX2372" fmla="*/ 8059057 w 21876926"/>
              <a:gd name="connsiteY2372" fmla="*/ 3679352 h 6580513"/>
              <a:gd name="connsiteX2373" fmla="*/ 8080341 w 21876926"/>
              <a:gd name="connsiteY2373" fmla="*/ 3664721 h 6580513"/>
              <a:gd name="connsiteX2374" fmla="*/ 8062097 w 21876926"/>
              <a:gd name="connsiteY2374" fmla="*/ 3640336 h 6580513"/>
              <a:gd name="connsiteX2375" fmla="*/ 8087435 w 21876926"/>
              <a:gd name="connsiteY2375" fmla="*/ 3612599 h 6580513"/>
              <a:gd name="connsiteX2376" fmla="*/ 8088449 w 21876926"/>
              <a:gd name="connsiteY2376" fmla="*/ 3612599 h 6580513"/>
              <a:gd name="connsiteX2377" fmla="*/ 8091489 w 21876926"/>
              <a:gd name="connsiteY2377" fmla="*/ 3608636 h 6580513"/>
              <a:gd name="connsiteX2378" fmla="*/ 8095543 w 21876926"/>
              <a:gd name="connsiteY2378" fmla="*/ 3608636 h 6580513"/>
              <a:gd name="connsiteX2379" fmla="*/ 8106693 w 21876926"/>
              <a:gd name="connsiteY2379" fmla="*/ 3603455 h 6580513"/>
              <a:gd name="connsiteX2380" fmla="*/ 8091489 w 21876926"/>
              <a:gd name="connsiteY2380" fmla="*/ 3608636 h 6580513"/>
              <a:gd name="connsiteX2381" fmla="*/ 8052975 w 21876926"/>
              <a:gd name="connsiteY2381" fmla="*/ 3620829 h 6580513"/>
              <a:gd name="connsiteX2382" fmla="*/ 8120882 w 21876926"/>
              <a:gd name="connsiteY2382" fmla="*/ 3580899 h 6580513"/>
              <a:gd name="connsiteX2383" fmla="*/ 8130003 w 21876926"/>
              <a:gd name="connsiteY2383" fmla="*/ 3547980 h 6580513"/>
              <a:gd name="connsiteX2384" fmla="*/ 8150274 w 21876926"/>
              <a:gd name="connsiteY2384" fmla="*/ 3582118 h 6580513"/>
              <a:gd name="connsiteX2385" fmla="*/ 8228315 w 21876926"/>
              <a:gd name="connsiteY2385" fmla="*/ 3579680 h 6580513"/>
              <a:gd name="connsiteX2386" fmla="*/ 8215139 w 21876926"/>
              <a:gd name="connsiteY2386" fmla="*/ 3543103 h 6580513"/>
              <a:gd name="connsiteX2387" fmla="*/ 8130003 w 21876926"/>
              <a:gd name="connsiteY2387" fmla="*/ 3547980 h 6580513"/>
              <a:gd name="connsiteX2388" fmla="*/ 8091489 w 21876926"/>
              <a:gd name="connsiteY2388" fmla="*/ 3540664 h 6580513"/>
              <a:gd name="connsiteX2389" fmla="*/ 8203991 w 21876926"/>
              <a:gd name="connsiteY2389" fmla="*/ 3517499 h 6580513"/>
              <a:gd name="connsiteX2390" fmla="*/ 8135071 w 21876926"/>
              <a:gd name="connsiteY2390" fmla="*/ 3511403 h 6580513"/>
              <a:gd name="connsiteX2391" fmla="*/ 8004327 w 21876926"/>
              <a:gd name="connsiteY2391" fmla="*/ 3475435 h 6580513"/>
              <a:gd name="connsiteX2392" fmla="*/ 8010407 w 21876926"/>
              <a:gd name="connsiteY2392" fmla="*/ 3469339 h 6580513"/>
              <a:gd name="connsiteX2393" fmla="*/ 7992164 w 21876926"/>
              <a:gd name="connsiteY2393" fmla="*/ 3462938 h 6580513"/>
              <a:gd name="connsiteX2394" fmla="*/ 7956691 w 21876926"/>
              <a:gd name="connsiteY2394" fmla="*/ 3501954 h 6580513"/>
              <a:gd name="connsiteX2395" fmla="*/ 7946555 w 21876926"/>
              <a:gd name="connsiteY2395" fmla="*/ 3460195 h 6580513"/>
              <a:gd name="connsiteX2396" fmla="*/ 8026624 w 21876926"/>
              <a:gd name="connsiteY2396" fmla="*/ 3453184 h 6580513"/>
              <a:gd name="connsiteX2397" fmla="*/ 8046895 w 21876926"/>
              <a:gd name="connsiteY2397" fmla="*/ 3448003 h 6580513"/>
              <a:gd name="connsiteX2398" fmla="*/ 7967839 w 21876926"/>
              <a:gd name="connsiteY2398" fmla="*/ 3430324 h 6580513"/>
              <a:gd name="connsiteX2399" fmla="*/ 7956691 w 21876926"/>
              <a:gd name="connsiteY2399" fmla="*/ 3394661 h 6580513"/>
              <a:gd name="connsiteX2400" fmla="*/ 7887771 w 21876926"/>
              <a:gd name="connsiteY2400" fmla="*/ 3391613 h 6580513"/>
              <a:gd name="connsiteX2401" fmla="*/ 7887771 w 21876926"/>
              <a:gd name="connsiteY2401" fmla="*/ 3357780 h 6580513"/>
              <a:gd name="connsiteX2402" fmla="*/ 7949596 w 21876926"/>
              <a:gd name="connsiteY2402" fmla="*/ 3370277 h 6580513"/>
              <a:gd name="connsiteX2403" fmla="*/ 7946555 w 21876926"/>
              <a:gd name="connsiteY2403" fmla="*/ 3334309 h 6580513"/>
              <a:gd name="connsiteX2404" fmla="*/ 8003313 w 21876926"/>
              <a:gd name="connsiteY2404" fmla="*/ 3329128 h 6580513"/>
              <a:gd name="connsiteX2405" fmla="*/ 8040813 w 21876926"/>
              <a:gd name="connsiteY2405" fmla="*/ 3308706 h 6580513"/>
              <a:gd name="connsiteX2406" fmla="*/ 8117841 w 21876926"/>
              <a:gd name="connsiteY2406" fmla="*/ 3310534 h 6580513"/>
              <a:gd name="connsiteX2407" fmla="*/ 8123923 w 21876926"/>
              <a:gd name="connsiteY2407" fmla="*/ 3326080 h 6580513"/>
              <a:gd name="connsiteX2408" fmla="*/ 8144193 w 21876926"/>
              <a:gd name="connsiteY2408" fmla="*/ 3320898 h 6580513"/>
              <a:gd name="connsiteX2409" fmla="*/ 8146220 w 21876926"/>
              <a:gd name="connsiteY2409" fmla="*/ 3307791 h 6580513"/>
              <a:gd name="connsiteX2410" fmla="*/ 8159395 w 21876926"/>
              <a:gd name="connsiteY2410" fmla="*/ 3319069 h 6580513"/>
              <a:gd name="connsiteX2411" fmla="*/ 8214126 w 21876926"/>
              <a:gd name="connsiteY2411" fmla="*/ 3311754 h 6580513"/>
              <a:gd name="connsiteX2412" fmla="*/ 8217167 w 21876926"/>
              <a:gd name="connsiteY2412" fmla="*/ 3311754 h 6580513"/>
              <a:gd name="connsiteX2413" fmla="*/ 8216153 w 21876926"/>
              <a:gd name="connsiteY2413" fmla="*/ 3299561 h 6580513"/>
              <a:gd name="connsiteX2414" fmla="*/ 8313451 w 21876926"/>
              <a:gd name="connsiteY2414" fmla="*/ 3326080 h 6580513"/>
              <a:gd name="connsiteX2415" fmla="*/ 8320546 w 21876926"/>
              <a:gd name="connsiteY2415" fmla="*/ 3315716 h 6580513"/>
              <a:gd name="connsiteX2416" fmla="*/ 8323587 w 21876926"/>
              <a:gd name="connsiteY2416" fmla="*/ 3329128 h 6580513"/>
              <a:gd name="connsiteX2417" fmla="*/ 8337776 w 21876926"/>
              <a:gd name="connsiteY2417" fmla="*/ 3330042 h 6580513"/>
              <a:gd name="connsiteX2418" fmla="*/ 8350951 w 21876926"/>
              <a:gd name="connsiteY2418" fmla="*/ 3291027 h 6580513"/>
              <a:gd name="connsiteX2419" fmla="*/ 8276965 w 21876926"/>
              <a:gd name="connsiteY2419" fmla="*/ 3284016 h 6580513"/>
              <a:gd name="connsiteX2420" fmla="*/ 8252640 w 21876926"/>
              <a:gd name="connsiteY2420" fmla="*/ 3230979 h 6580513"/>
              <a:gd name="connsiteX2421" fmla="*/ 8118855 w 21876926"/>
              <a:gd name="connsiteY2421" fmla="*/ 3245001 h 6580513"/>
              <a:gd name="connsiteX2422" fmla="*/ 8310411 w 21876926"/>
              <a:gd name="connsiteY2422" fmla="*/ 3204156 h 6580513"/>
              <a:gd name="connsiteX2423" fmla="*/ 8282032 w 21876926"/>
              <a:gd name="connsiteY2423" fmla="*/ 3191964 h 6580513"/>
              <a:gd name="connsiteX2424" fmla="*/ 8249599 w 21876926"/>
              <a:gd name="connsiteY2424" fmla="*/ 3185868 h 6580513"/>
              <a:gd name="connsiteX2425" fmla="*/ 3975570 w 21876926"/>
              <a:gd name="connsiteY2425" fmla="*/ 3175809 h 6580513"/>
              <a:gd name="connsiteX2426" fmla="*/ 3955299 w 21876926"/>
              <a:gd name="connsiteY2426" fmla="*/ 3185868 h 6580513"/>
              <a:gd name="connsiteX2427" fmla="*/ 3949218 w 21876926"/>
              <a:gd name="connsiteY2427" fmla="*/ 3206290 h 6580513"/>
              <a:gd name="connsiteX2428" fmla="*/ 3920839 w 21876926"/>
              <a:gd name="connsiteY2428" fmla="*/ 3178857 h 6580513"/>
              <a:gd name="connsiteX2429" fmla="*/ 3975570 w 21876926"/>
              <a:gd name="connsiteY2429" fmla="*/ 3175809 h 6580513"/>
              <a:gd name="connsiteX2430" fmla="*/ 21349395 w 21876926"/>
              <a:gd name="connsiteY2430" fmla="*/ 3167275 h 6580513"/>
              <a:gd name="connsiteX2431" fmla="*/ 21346355 w 21876926"/>
              <a:gd name="connsiteY2431" fmla="*/ 3216654 h 6580513"/>
              <a:gd name="connsiteX2432" fmla="*/ 21206487 w 21876926"/>
              <a:gd name="connsiteY2432" fmla="*/ 3186782 h 6580513"/>
              <a:gd name="connsiteX2433" fmla="*/ 21223715 w 21876926"/>
              <a:gd name="connsiteY2433" fmla="*/ 3178857 h 6580513"/>
              <a:gd name="connsiteX2434" fmla="*/ 21349395 w 21876926"/>
              <a:gd name="connsiteY2434" fmla="*/ 3167275 h 6580513"/>
              <a:gd name="connsiteX2435" fmla="*/ 8477642 w 21876926"/>
              <a:gd name="connsiteY2435" fmla="*/ 3147157 h 6580513"/>
              <a:gd name="connsiteX2436" fmla="*/ 8393520 w 21876926"/>
              <a:gd name="connsiteY2436" fmla="*/ 3160264 h 6580513"/>
              <a:gd name="connsiteX2437" fmla="*/ 8395547 w 21876926"/>
              <a:gd name="connsiteY2437" fmla="*/ 3171847 h 6580513"/>
              <a:gd name="connsiteX2438" fmla="*/ 8383385 w 21876926"/>
              <a:gd name="connsiteY2438" fmla="*/ 3163312 h 6580513"/>
              <a:gd name="connsiteX2439" fmla="*/ 8328654 w 21876926"/>
              <a:gd name="connsiteY2439" fmla="*/ 3184039 h 6580513"/>
              <a:gd name="connsiteX2440" fmla="*/ 8334735 w 21876926"/>
              <a:gd name="connsiteY2440" fmla="*/ 3184039 h 6580513"/>
              <a:gd name="connsiteX2441" fmla="*/ 8383385 w 21876926"/>
              <a:gd name="connsiteY2441" fmla="*/ 3205376 h 6580513"/>
              <a:gd name="connsiteX2442" fmla="*/ 8348925 w 21876926"/>
              <a:gd name="connsiteY2442" fmla="*/ 3209338 h 6580513"/>
              <a:gd name="connsiteX2443" fmla="*/ 8344871 w 21876926"/>
              <a:gd name="connsiteY2443" fmla="*/ 3213301 h 6580513"/>
              <a:gd name="connsiteX2444" fmla="*/ 8373249 w 21876926"/>
              <a:gd name="connsiteY2444" fmla="*/ 3230979 h 6580513"/>
              <a:gd name="connsiteX2445" fmla="*/ 8513115 w 21876926"/>
              <a:gd name="connsiteY2445" fmla="*/ 3174590 h 6580513"/>
              <a:gd name="connsiteX2446" fmla="*/ 8477642 w 21876926"/>
              <a:gd name="connsiteY2446" fmla="*/ 3147157 h 6580513"/>
              <a:gd name="connsiteX2447" fmla="*/ 20928783 w 21876926"/>
              <a:gd name="connsiteY2447" fmla="*/ 3141976 h 6580513"/>
              <a:gd name="connsiteX2448" fmla="*/ 20952091 w 21876926"/>
              <a:gd name="connsiteY2448" fmla="*/ 3143804 h 6580513"/>
              <a:gd name="connsiteX2449" fmla="*/ 20952091 w 21876926"/>
              <a:gd name="connsiteY2449" fmla="*/ 3171847 h 6580513"/>
              <a:gd name="connsiteX2450" fmla="*/ 20919659 w 21876926"/>
              <a:gd name="connsiteY2450" fmla="*/ 3156302 h 6580513"/>
              <a:gd name="connsiteX2451" fmla="*/ 20928783 w 21876926"/>
              <a:gd name="connsiteY2451" fmla="*/ 3141976 h 6580513"/>
              <a:gd name="connsiteX2452" fmla="*/ 21197367 w 21876926"/>
              <a:gd name="connsiteY2452" fmla="*/ 3134660 h 6580513"/>
              <a:gd name="connsiteX2453" fmla="*/ 21157839 w 21876926"/>
              <a:gd name="connsiteY2453" fmla="*/ 3145938 h 6580513"/>
              <a:gd name="connsiteX2454" fmla="*/ 21197367 w 21876926"/>
              <a:gd name="connsiteY2454" fmla="*/ 3134660 h 6580513"/>
              <a:gd name="connsiteX2455" fmla="*/ 21730351 w 21876926"/>
              <a:gd name="connsiteY2455" fmla="*/ 3123154 h 6580513"/>
              <a:gd name="connsiteX2456" fmla="*/ 21740615 w 21876926"/>
              <a:gd name="connsiteY2456" fmla="*/ 3131612 h 6580513"/>
              <a:gd name="connsiteX2457" fmla="*/ 21704127 w 21876926"/>
              <a:gd name="connsiteY2457" fmla="*/ 3154168 h 6580513"/>
              <a:gd name="connsiteX2458" fmla="*/ 21716291 w 21876926"/>
              <a:gd name="connsiteY2458" fmla="*/ 3123382 h 6580513"/>
              <a:gd name="connsiteX2459" fmla="*/ 21730351 w 21876926"/>
              <a:gd name="connsiteY2459" fmla="*/ 3123154 h 6580513"/>
              <a:gd name="connsiteX2460" fmla="*/ 1477234 w 21876926"/>
              <a:gd name="connsiteY2460" fmla="*/ 3099912 h 6580513"/>
              <a:gd name="connsiteX2461" fmla="*/ 1522842 w 21876926"/>
              <a:gd name="connsiteY2461" fmla="*/ 3101741 h 6580513"/>
              <a:gd name="connsiteX2462" fmla="*/ 1453923 w 21876926"/>
              <a:gd name="connsiteY2462" fmla="*/ 3132831 h 6580513"/>
              <a:gd name="connsiteX2463" fmla="*/ 1477234 w 21876926"/>
              <a:gd name="connsiteY2463" fmla="*/ 3099912 h 6580513"/>
              <a:gd name="connsiteX2464" fmla="*/ 1846156 w 21876926"/>
              <a:gd name="connsiteY2464" fmla="*/ 3079490 h 6580513"/>
              <a:gd name="connsiteX2465" fmla="*/ 1864400 w 21876926"/>
              <a:gd name="connsiteY2465" fmla="*/ 3080404 h 6580513"/>
              <a:gd name="connsiteX2466" fmla="*/ 1816764 w 21876926"/>
              <a:gd name="connsiteY2466" fmla="*/ 3115457 h 6580513"/>
              <a:gd name="connsiteX2467" fmla="*/ 1823859 w 21876926"/>
              <a:gd name="connsiteY2467" fmla="*/ 3152949 h 6580513"/>
              <a:gd name="connsiteX2468" fmla="*/ 1806629 w 21876926"/>
              <a:gd name="connsiteY2468" fmla="*/ 3093816 h 6580513"/>
              <a:gd name="connsiteX2469" fmla="*/ 1846156 w 21876926"/>
              <a:gd name="connsiteY2469" fmla="*/ 3079490 h 6580513"/>
              <a:gd name="connsiteX2470" fmla="*/ 4377939 w 21876926"/>
              <a:gd name="connsiteY2470" fmla="*/ 3077356 h 6580513"/>
              <a:gd name="connsiteX2471" fmla="*/ 4413412 w 21876926"/>
              <a:gd name="connsiteY2471" fmla="*/ 3080404 h 6580513"/>
              <a:gd name="connsiteX2472" fmla="*/ 4358681 w 21876926"/>
              <a:gd name="connsiteY2472" fmla="*/ 3080404 h 6580513"/>
              <a:gd name="connsiteX2473" fmla="*/ 4377939 w 21876926"/>
              <a:gd name="connsiteY2473" fmla="*/ 3077356 h 6580513"/>
              <a:gd name="connsiteX2474" fmla="*/ 1559329 w 21876926"/>
              <a:gd name="connsiteY2474" fmla="*/ 3035598 h 6580513"/>
              <a:gd name="connsiteX2475" fmla="*/ 1566424 w 21876926"/>
              <a:gd name="connsiteY2475" fmla="*/ 3083452 h 6580513"/>
              <a:gd name="connsiteX2476" fmla="*/ 1629262 w 21876926"/>
              <a:gd name="connsiteY2476" fmla="*/ 3083452 h 6580513"/>
              <a:gd name="connsiteX2477" fmla="*/ 1576559 w 21876926"/>
              <a:gd name="connsiteY2477" fmla="*/ 3095950 h 6580513"/>
              <a:gd name="connsiteX2478" fmla="*/ 1629262 w 21876926"/>
              <a:gd name="connsiteY2478" fmla="*/ 3128564 h 6580513"/>
              <a:gd name="connsiteX2479" fmla="*/ 1727574 w 21876926"/>
              <a:gd name="connsiteY2479" fmla="*/ 3095950 h 6580513"/>
              <a:gd name="connsiteX2480" fmla="*/ 1639398 w 21876926"/>
              <a:gd name="connsiteY2480" fmla="*/ 3177638 h 6580513"/>
              <a:gd name="connsiteX2481" fmla="*/ 1597843 w 21876926"/>
              <a:gd name="connsiteY2481" fmla="*/ 3128564 h 6580513"/>
              <a:gd name="connsiteX2482" fmla="*/ 1539058 w 21876926"/>
              <a:gd name="connsiteY2482" fmla="*/ 3152949 h 6580513"/>
              <a:gd name="connsiteX2483" fmla="*/ 1566424 w 21876926"/>
              <a:gd name="connsiteY2483" fmla="*/ 3140756 h 6580513"/>
              <a:gd name="connsiteX2484" fmla="*/ 1526896 w 21876926"/>
              <a:gd name="connsiteY2484" fmla="*/ 3117286 h 6580513"/>
              <a:gd name="connsiteX2485" fmla="*/ 1566424 w 21876926"/>
              <a:gd name="connsiteY2485" fmla="*/ 3105094 h 6580513"/>
              <a:gd name="connsiteX2486" fmla="*/ 1457977 w 21876926"/>
              <a:gd name="connsiteY2486" fmla="*/ 3095950 h 6580513"/>
              <a:gd name="connsiteX2487" fmla="*/ 1506626 w 21876926"/>
              <a:gd name="connsiteY2487" fmla="*/ 3046571 h 6580513"/>
              <a:gd name="connsiteX2488" fmla="*/ 1549194 w 21876926"/>
              <a:gd name="connsiteY2488" fmla="*/ 3083452 h 6580513"/>
              <a:gd name="connsiteX2489" fmla="*/ 1559329 w 21876926"/>
              <a:gd name="connsiteY2489" fmla="*/ 3035598 h 6580513"/>
              <a:gd name="connsiteX2490" fmla="*/ 4147869 w 21876926"/>
              <a:gd name="connsiteY2490" fmla="*/ 3026149 h 6580513"/>
              <a:gd name="connsiteX2491" fmla="*/ 4138747 w 21876926"/>
              <a:gd name="connsiteY2491" fmla="*/ 3091682 h 6580513"/>
              <a:gd name="connsiteX2492" fmla="*/ 4182329 w 21876926"/>
              <a:gd name="connsiteY2492" fmla="*/ 3096559 h 6580513"/>
              <a:gd name="connsiteX2493" fmla="*/ 4070841 w 21876926"/>
              <a:gd name="connsiteY2493" fmla="*/ 3128564 h 6580513"/>
              <a:gd name="connsiteX2494" fmla="*/ 4059692 w 21876926"/>
              <a:gd name="connsiteY2494" fmla="*/ 3108142 h 6580513"/>
              <a:gd name="connsiteX2495" fmla="*/ 4075909 w 21876926"/>
              <a:gd name="connsiteY2495" fmla="*/ 3091682 h 6580513"/>
              <a:gd name="connsiteX2496" fmla="*/ 4061719 w 21876926"/>
              <a:gd name="connsiteY2496" fmla="*/ 3084367 h 6580513"/>
              <a:gd name="connsiteX2497" fmla="*/ 4147869 w 21876926"/>
              <a:gd name="connsiteY2497" fmla="*/ 3026149 h 6580513"/>
              <a:gd name="connsiteX2498" fmla="*/ 2867788 w 21876926"/>
              <a:gd name="connsiteY2498" fmla="*/ 2999326 h 6580513"/>
              <a:gd name="connsiteX2499" fmla="*/ 2906302 w 21876926"/>
              <a:gd name="connsiteY2499" fmla="*/ 3011823 h 6580513"/>
              <a:gd name="connsiteX2500" fmla="*/ 2906302 w 21876926"/>
              <a:gd name="connsiteY2500" fmla="*/ 3062116 h 6580513"/>
              <a:gd name="connsiteX2501" fmla="*/ 2840423 w 21876926"/>
              <a:gd name="connsiteY2501" fmla="*/ 3024015 h 6580513"/>
              <a:gd name="connsiteX2502" fmla="*/ 2867788 w 21876926"/>
              <a:gd name="connsiteY2502" fmla="*/ 2999326 h 6580513"/>
              <a:gd name="connsiteX2503" fmla="*/ 3038060 w 21876926"/>
              <a:gd name="connsiteY2503" fmla="*/ 2998716 h 6580513"/>
              <a:gd name="connsiteX2504" fmla="*/ 3070493 w 21876926"/>
              <a:gd name="connsiteY2504" fmla="*/ 3004507 h 6580513"/>
              <a:gd name="connsiteX2505" fmla="*/ 3058331 w 21876926"/>
              <a:gd name="connsiteY2505" fmla="*/ 3052667 h 6580513"/>
              <a:gd name="connsiteX2506" fmla="*/ 3012722 w 21876926"/>
              <a:gd name="connsiteY2506" fmla="*/ 3017004 h 6580513"/>
              <a:gd name="connsiteX2507" fmla="*/ 3038060 w 21876926"/>
              <a:gd name="connsiteY2507" fmla="*/ 2998716 h 6580513"/>
              <a:gd name="connsiteX2508" fmla="*/ 3541781 w 21876926"/>
              <a:gd name="connsiteY2508" fmla="*/ 2991401 h 6580513"/>
              <a:gd name="connsiteX2509" fmla="*/ 3560025 w 21876926"/>
              <a:gd name="connsiteY2509" fmla="*/ 3002678 h 6580513"/>
              <a:gd name="connsiteX2510" fmla="*/ 3530633 w 21876926"/>
              <a:gd name="connsiteY2510" fmla="*/ 3002678 h 6580513"/>
              <a:gd name="connsiteX2511" fmla="*/ 3541781 w 21876926"/>
              <a:gd name="connsiteY2511" fmla="*/ 2991401 h 6580513"/>
              <a:gd name="connsiteX2512" fmla="*/ 3203265 w 21876926"/>
              <a:gd name="connsiteY2512" fmla="*/ 2991401 h 6580513"/>
              <a:gd name="connsiteX2513" fmla="*/ 3391780 w 21876926"/>
              <a:gd name="connsiteY2513" fmla="*/ 3017004 h 6580513"/>
              <a:gd name="connsiteX2514" fmla="*/ 3381645 w 21876926"/>
              <a:gd name="connsiteY2514" fmla="*/ 3038341 h 6580513"/>
              <a:gd name="connsiteX2515" fmla="*/ 3154615 w 21876926"/>
              <a:gd name="connsiteY2515" fmla="*/ 3013651 h 6580513"/>
              <a:gd name="connsiteX2516" fmla="*/ 3203265 w 21876926"/>
              <a:gd name="connsiteY2516" fmla="*/ 2991401 h 6580513"/>
              <a:gd name="connsiteX2517" fmla="*/ 21420339 w 21876926"/>
              <a:gd name="connsiteY2517" fmla="*/ 2985609 h 6580513"/>
              <a:gd name="connsiteX2518" fmla="*/ 21437571 w 21876926"/>
              <a:gd name="connsiteY2518" fmla="*/ 2989572 h 6580513"/>
              <a:gd name="connsiteX2519" fmla="*/ 21409191 w 21876926"/>
              <a:gd name="connsiteY2519" fmla="*/ 3020052 h 6580513"/>
              <a:gd name="connsiteX2520" fmla="*/ 21408179 w 21876926"/>
              <a:gd name="connsiteY2520" fmla="*/ 2988352 h 6580513"/>
              <a:gd name="connsiteX2521" fmla="*/ 21420339 w 21876926"/>
              <a:gd name="connsiteY2521" fmla="*/ 2985609 h 6580513"/>
              <a:gd name="connsiteX2522" fmla="*/ 3685702 w 21876926"/>
              <a:gd name="connsiteY2522" fmla="*/ 2951471 h 6580513"/>
              <a:gd name="connsiteX2523" fmla="*/ 3781987 w 21876926"/>
              <a:gd name="connsiteY2523" fmla="*/ 2959700 h 6580513"/>
              <a:gd name="connsiteX2524" fmla="*/ 3751581 w 21876926"/>
              <a:gd name="connsiteY2524" fmla="*/ 3026149 h 6580513"/>
              <a:gd name="connsiteX2525" fmla="*/ 3662391 w 21876926"/>
              <a:gd name="connsiteY2525" fmla="*/ 2970064 h 6580513"/>
              <a:gd name="connsiteX2526" fmla="*/ 3685702 w 21876926"/>
              <a:gd name="connsiteY2526" fmla="*/ 2951471 h 6580513"/>
              <a:gd name="connsiteX2527" fmla="*/ 3524551 w 21876926"/>
              <a:gd name="connsiteY2527" fmla="*/ 2946289 h 6580513"/>
              <a:gd name="connsiteX2528" fmla="*/ 3603607 w 21876926"/>
              <a:gd name="connsiteY2528" fmla="*/ 2946289 h 6580513"/>
              <a:gd name="connsiteX2529" fmla="*/ 3541781 w 21876926"/>
              <a:gd name="connsiteY2529" fmla="*/ 2991401 h 6580513"/>
              <a:gd name="connsiteX2530" fmla="*/ 3552930 w 21876926"/>
              <a:gd name="connsiteY2530" fmla="*/ 2980123 h 6580513"/>
              <a:gd name="connsiteX2531" fmla="*/ 3446510 w 21876926"/>
              <a:gd name="connsiteY2531" fmla="*/ 2968845 h 6580513"/>
              <a:gd name="connsiteX2532" fmla="*/ 3524551 w 21876926"/>
              <a:gd name="connsiteY2532" fmla="*/ 2946289 h 6580513"/>
              <a:gd name="connsiteX2533" fmla="*/ 21571355 w 21876926"/>
              <a:gd name="connsiteY2533" fmla="*/ 2936230 h 6580513"/>
              <a:gd name="connsiteX2534" fmla="*/ 21599735 w 21876926"/>
              <a:gd name="connsiteY2534" fmla="*/ 2955738 h 6580513"/>
              <a:gd name="connsiteX2535" fmla="*/ 21556151 w 21876926"/>
              <a:gd name="connsiteY2535" fmla="*/ 2937145 h 6580513"/>
              <a:gd name="connsiteX2536" fmla="*/ 21571355 w 21876926"/>
              <a:gd name="connsiteY2536" fmla="*/ 2936230 h 6580513"/>
              <a:gd name="connsiteX2537" fmla="*/ 21524735 w 21876926"/>
              <a:gd name="connsiteY2537" fmla="*/ 2935316 h 6580513"/>
              <a:gd name="connsiteX2538" fmla="*/ 21546019 w 21876926"/>
              <a:gd name="connsiteY2538" fmla="*/ 2941107 h 6580513"/>
              <a:gd name="connsiteX2539" fmla="*/ 21520679 w 21876926"/>
              <a:gd name="connsiteY2539" fmla="*/ 2967625 h 6580513"/>
              <a:gd name="connsiteX2540" fmla="*/ 21502435 w 21876926"/>
              <a:gd name="connsiteY2540" fmla="*/ 2945375 h 6580513"/>
              <a:gd name="connsiteX2541" fmla="*/ 21524735 w 21876926"/>
              <a:gd name="connsiteY2541" fmla="*/ 2935316 h 6580513"/>
              <a:gd name="connsiteX2542" fmla="*/ 2109673 w 21876926"/>
              <a:gd name="connsiteY2542" fmla="*/ 2931049 h 6580513"/>
              <a:gd name="connsiteX2543" fmla="*/ 2235350 w 21876926"/>
              <a:gd name="connsiteY2543" fmla="*/ 2952690 h 6580513"/>
              <a:gd name="connsiteX2544" fmla="*/ 2084335 w 21876926"/>
              <a:gd name="connsiteY2544" fmla="*/ 2941107 h 6580513"/>
              <a:gd name="connsiteX2545" fmla="*/ 2109673 w 21876926"/>
              <a:gd name="connsiteY2545" fmla="*/ 2931049 h 6580513"/>
              <a:gd name="connsiteX2546" fmla="*/ 694794 w 21876926"/>
              <a:gd name="connsiteY2546" fmla="*/ 2926172 h 6580513"/>
              <a:gd name="connsiteX2547" fmla="*/ 733307 w 21876926"/>
              <a:gd name="connsiteY2547" fmla="*/ 2926172 h 6580513"/>
              <a:gd name="connsiteX2548" fmla="*/ 733307 w 21876926"/>
              <a:gd name="connsiteY2548" fmla="*/ 2963053 h 6580513"/>
              <a:gd name="connsiteX2549" fmla="*/ 694794 w 21876926"/>
              <a:gd name="connsiteY2549" fmla="*/ 2926172 h 6580513"/>
              <a:gd name="connsiteX2550" fmla="*/ 21347367 w 21876926"/>
              <a:gd name="connsiteY2550" fmla="*/ 2914894 h 6580513"/>
              <a:gd name="connsiteX2551" fmla="*/ 21356487 w 21876926"/>
              <a:gd name="connsiteY2551" fmla="*/ 2917637 h 6580513"/>
              <a:gd name="connsiteX2552" fmla="*/ 21380811 w 21876926"/>
              <a:gd name="connsiteY2552" fmla="*/ 2921600 h 6580513"/>
              <a:gd name="connsiteX2553" fmla="*/ 21290611 w 21876926"/>
              <a:gd name="connsiteY2553" fmla="*/ 3026149 h 6580513"/>
              <a:gd name="connsiteX2554" fmla="*/ 21340271 w 21876926"/>
              <a:gd name="connsiteY2554" fmla="*/ 2924952 h 6580513"/>
              <a:gd name="connsiteX2555" fmla="*/ 21347367 w 21876926"/>
              <a:gd name="connsiteY2555" fmla="*/ 2914894 h 6580513"/>
              <a:gd name="connsiteX2556" fmla="*/ 2042780 w 21876926"/>
              <a:gd name="connsiteY2556" fmla="*/ 2910626 h 6580513"/>
              <a:gd name="connsiteX2557" fmla="*/ 2073186 w 21876926"/>
              <a:gd name="connsiteY2557" fmla="*/ 2926172 h 6580513"/>
              <a:gd name="connsiteX2558" fmla="*/ 2042780 w 21876926"/>
              <a:gd name="connsiteY2558" fmla="*/ 2910626 h 6580513"/>
              <a:gd name="connsiteX2559" fmla="*/ 21745683 w 21876926"/>
              <a:gd name="connsiteY2559" fmla="*/ 2908493 h 6580513"/>
              <a:gd name="connsiteX2560" fmla="*/ 21772035 w 21876926"/>
              <a:gd name="connsiteY2560" fmla="*/ 2926172 h 6580513"/>
              <a:gd name="connsiteX2561" fmla="*/ 21733519 w 21876926"/>
              <a:gd name="connsiteY2561" fmla="*/ 2941107 h 6580513"/>
              <a:gd name="connsiteX2562" fmla="*/ 21745683 w 21876926"/>
              <a:gd name="connsiteY2562" fmla="*/ 2908493 h 6580513"/>
              <a:gd name="connsiteX2563" fmla="*/ 1959671 w 21876926"/>
              <a:gd name="connsiteY2563" fmla="*/ 2908493 h 6580513"/>
              <a:gd name="connsiteX2564" fmla="*/ 2019469 w 21876926"/>
              <a:gd name="connsiteY2564" fmla="*/ 2928000 h 6580513"/>
              <a:gd name="connsiteX2565" fmla="*/ 1943455 w 21876926"/>
              <a:gd name="connsiteY2565" fmla="*/ 2917637 h 6580513"/>
              <a:gd name="connsiteX2566" fmla="*/ 1959671 w 21876926"/>
              <a:gd name="connsiteY2566" fmla="*/ 2908493 h 6580513"/>
              <a:gd name="connsiteX2567" fmla="*/ 3526579 w 21876926"/>
              <a:gd name="connsiteY2567" fmla="*/ 2881974 h 6580513"/>
              <a:gd name="connsiteX2568" fmla="*/ 3553944 w 21876926"/>
              <a:gd name="connsiteY2568" fmla="*/ 2917637 h 6580513"/>
              <a:gd name="connsiteX2569" fmla="*/ 3534687 w 21876926"/>
              <a:gd name="connsiteY2569" fmla="*/ 2906664 h 6580513"/>
              <a:gd name="connsiteX2570" fmla="*/ 3490092 w 21876926"/>
              <a:gd name="connsiteY2570" fmla="*/ 2900263 h 6580513"/>
              <a:gd name="connsiteX2571" fmla="*/ 3526579 w 21876926"/>
              <a:gd name="connsiteY2571" fmla="*/ 2881974 h 6580513"/>
              <a:gd name="connsiteX2572" fmla="*/ 1861359 w 21876926"/>
              <a:gd name="connsiteY2572" fmla="*/ 2880146 h 6580513"/>
              <a:gd name="connsiteX2573" fmla="*/ 1900887 w 21876926"/>
              <a:gd name="connsiteY2573" fmla="*/ 2909407 h 6580513"/>
              <a:gd name="connsiteX2574" fmla="*/ 1857305 w 21876926"/>
              <a:gd name="connsiteY2574" fmla="*/ 2906664 h 6580513"/>
              <a:gd name="connsiteX2575" fmla="*/ 1861359 w 21876926"/>
              <a:gd name="connsiteY2575" fmla="*/ 2880146 h 6580513"/>
              <a:gd name="connsiteX2576" fmla="*/ 614725 w 21876926"/>
              <a:gd name="connsiteY2576" fmla="*/ 2878012 h 6580513"/>
              <a:gd name="connsiteX2577" fmla="*/ 689725 w 21876926"/>
              <a:gd name="connsiteY2577" fmla="*/ 2888071 h 6580513"/>
              <a:gd name="connsiteX2578" fmla="*/ 620806 w 21876926"/>
              <a:gd name="connsiteY2578" fmla="*/ 2944155 h 6580513"/>
              <a:gd name="connsiteX2579" fmla="*/ 559995 w 21876926"/>
              <a:gd name="connsiteY2579" fmla="*/ 2899349 h 6580513"/>
              <a:gd name="connsiteX2580" fmla="*/ 614725 w 21876926"/>
              <a:gd name="connsiteY2580" fmla="*/ 2878012 h 6580513"/>
              <a:gd name="connsiteX2581" fmla="*/ 4059692 w 21876926"/>
              <a:gd name="connsiteY2581" fmla="*/ 2871001 h 6580513"/>
              <a:gd name="connsiteX2582" fmla="*/ 4017124 w 21876926"/>
              <a:gd name="connsiteY2582" fmla="*/ 2885023 h 6580513"/>
              <a:gd name="connsiteX2583" fmla="*/ 4059692 w 21876926"/>
              <a:gd name="connsiteY2583" fmla="*/ 2871001 h 6580513"/>
              <a:gd name="connsiteX2584" fmla="*/ 931958 w 21876926"/>
              <a:gd name="connsiteY2584" fmla="*/ 2862467 h 6580513"/>
              <a:gd name="connsiteX2585" fmla="*/ 1047500 w 21876926"/>
              <a:gd name="connsiteY2585" fmla="*/ 2873745 h 6580513"/>
              <a:gd name="connsiteX2586" fmla="*/ 1017094 w 21876926"/>
              <a:gd name="connsiteY2586" fmla="*/ 2908493 h 6580513"/>
              <a:gd name="connsiteX2587" fmla="*/ 941080 w 21876926"/>
              <a:gd name="connsiteY2587" fmla="*/ 2920990 h 6580513"/>
              <a:gd name="connsiteX2588" fmla="*/ 931958 w 21876926"/>
              <a:gd name="connsiteY2588" fmla="*/ 2862467 h 6580513"/>
              <a:gd name="connsiteX2589" fmla="*/ 877228 w 21876926"/>
              <a:gd name="connsiteY2589" fmla="*/ 2862467 h 6580513"/>
              <a:gd name="connsiteX2590" fmla="*/ 927904 w 21876926"/>
              <a:gd name="connsiteY2590" fmla="*/ 2910626 h 6580513"/>
              <a:gd name="connsiteX2591" fmla="*/ 917769 w 21876926"/>
              <a:gd name="connsiteY2591" fmla="*/ 2935316 h 6580513"/>
              <a:gd name="connsiteX2592" fmla="*/ 898512 w 21876926"/>
              <a:gd name="connsiteY2592" fmla="*/ 2935316 h 6580513"/>
              <a:gd name="connsiteX2593" fmla="*/ 867093 w 21876926"/>
              <a:gd name="connsiteY2593" fmla="*/ 2910626 h 6580513"/>
              <a:gd name="connsiteX2594" fmla="*/ 877228 w 21876926"/>
              <a:gd name="connsiteY2594" fmla="*/ 2862467 h 6580513"/>
              <a:gd name="connsiteX2595" fmla="*/ 3189075 w 21876926"/>
              <a:gd name="connsiteY2595" fmla="*/ 2843874 h 6580513"/>
              <a:gd name="connsiteX2596" fmla="*/ 3326915 w 21876926"/>
              <a:gd name="connsiteY2596" fmla="*/ 2867649 h 6580513"/>
              <a:gd name="connsiteX2597" fmla="*/ 3338063 w 21876926"/>
              <a:gd name="connsiteY2597" fmla="*/ 2889899 h 6580513"/>
              <a:gd name="connsiteX2598" fmla="*/ 3279279 w 21876926"/>
              <a:gd name="connsiteY2598" fmla="*/ 2933182 h 6580513"/>
              <a:gd name="connsiteX2599" fmla="*/ 3437389 w 21876926"/>
              <a:gd name="connsiteY2599" fmla="*/ 2867649 h 6580513"/>
              <a:gd name="connsiteX2600" fmla="*/ 3405969 w 21876926"/>
              <a:gd name="connsiteY2600" fmla="*/ 2977989 h 6580513"/>
              <a:gd name="connsiteX2601" fmla="*/ 3348199 w 21876926"/>
              <a:gd name="connsiteY2601" fmla="*/ 2989572 h 6580513"/>
              <a:gd name="connsiteX2602" fmla="*/ 3190089 w 21876926"/>
              <a:gd name="connsiteY2602" fmla="*/ 2944155 h 6580513"/>
              <a:gd name="connsiteX2603" fmla="*/ 3279279 w 21876926"/>
              <a:gd name="connsiteY2603" fmla="*/ 2878926 h 6580513"/>
              <a:gd name="connsiteX2604" fmla="*/ 3248873 w 21876926"/>
              <a:gd name="connsiteY2604" fmla="*/ 2920990 h 6580513"/>
              <a:gd name="connsiteX2605" fmla="*/ 3221508 w 21876926"/>
              <a:gd name="connsiteY2605" fmla="*/ 2867649 h 6580513"/>
              <a:gd name="connsiteX2606" fmla="*/ 3069479 w 21876926"/>
              <a:gd name="connsiteY2606" fmla="*/ 2878926 h 6580513"/>
              <a:gd name="connsiteX2607" fmla="*/ 2970154 w 21876926"/>
              <a:gd name="connsiteY2607" fmla="*/ 2878926 h 6580513"/>
              <a:gd name="connsiteX2608" fmla="*/ 3056303 w 21876926"/>
              <a:gd name="connsiteY2608" fmla="*/ 2872830 h 6580513"/>
              <a:gd name="connsiteX2609" fmla="*/ 3179953 w 21876926"/>
              <a:gd name="connsiteY2609" fmla="*/ 2875574 h 6580513"/>
              <a:gd name="connsiteX2610" fmla="*/ 3189075 w 21876926"/>
              <a:gd name="connsiteY2610" fmla="*/ 2843874 h 6580513"/>
              <a:gd name="connsiteX2611" fmla="*/ 1541086 w 21876926"/>
              <a:gd name="connsiteY2611" fmla="*/ 2827719 h 6580513"/>
              <a:gd name="connsiteX2612" fmla="*/ 1586694 w 21876926"/>
              <a:gd name="connsiteY2612" fmla="*/ 2845093 h 6580513"/>
              <a:gd name="connsiteX2613" fmla="*/ 1533991 w 21876926"/>
              <a:gd name="connsiteY2613" fmla="*/ 2838997 h 6580513"/>
              <a:gd name="connsiteX2614" fmla="*/ 1541086 w 21876926"/>
              <a:gd name="connsiteY2614" fmla="*/ 2827719 h 6580513"/>
              <a:gd name="connsiteX2615" fmla="*/ 1784331 w 21876926"/>
              <a:gd name="connsiteY2615" fmla="*/ 2762185 h 6580513"/>
              <a:gd name="connsiteX2616" fmla="*/ 1814737 w 21876926"/>
              <a:gd name="connsiteY2616" fmla="*/ 2786874 h 6580513"/>
              <a:gd name="connsiteX2617" fmla="*/ 1706290 w 21876926"/>
              <a:gd name="connsiteY2617" fmla="*/ 2822537 h 6580513"/>
              <a:gd name="connsiteX2618" fmla="*/ 1706290 w 21876926"/>
              <a:gd name="connsiteY2618" fmla="*/ 2774377 h 6580513"/>
              <a:gd name="connsiteX2619" fmla="*/ 1784331 w 21876926"/>
              <a:gd name="connsiteY2619" fmla="*/ 2762185 h 6580513"/>
              <a:gd name="connsiteX2620" fmla="*/ 2897181 w 21876926"/>
              <a:gd name="connsiteY2620" fmla="*/ 2736581 h 6580513"/>
              <a:gd name="connsiteX2621" fmla="*/ 3154615 w 21876926"/>
              <a:gd name="connsiteY2621" fmla="*/ 2749078 h 6580513"/>
              <a:gd name="connsiteX2622" fmla="*/ 3094817 w 21876926"/>
              <a:gd name="connsiteY2622" fmla="*/ 2760051 h 6580513"/>
              <a:gd name="connsiteX2623" fmla="*/ 3094817 w 21876926"/>
              <a:gd name="connsiteY2623" fmla="*/ 2804858 h 6580513"/>
              <a:gd name="connsiteX2624" fmla="*/ 3063398 w 21876926"/>
              <a:gd name="connsiteY2624" fmla="*/ 2817355 h 6580513"/>
              <a:gd name="connsiteX2625" fmla="*/ 3073533 w 21876926"/>
              <a:gd name="connsiteY2625" fmla="*/ 2771329 h 6580513"/>
              <a:gd name="connsiteX2626" fmla="*/ 2813058 w 21876926"/>
              <a:gd name="connsiteY2626" fmla="*/ 2817355 h 6580513"/>
              <a:gd name="connsiteX2627" fmla="*/ 2645826 w 21876926"/>
              <a:gd name="connsiteY2627" fmla="*/ 2793885 h 6580513"/>
              <a:gd name="connsiteX2628" fmla="*/ 2897181 w 21876926"/>
              <a:gd name="connsiteY2628" fmla="*/ 2736581 h 6580513"/>
              <a:gd name="connsiteX2629" fmla="*/ 2001226 w 21876926"/>
              <a:gd name="connsiteY2629" fmla="*/ 2735667 h 6580513"/>
              <a:gd name="connsiteX2630" fmla="*/ 2033658 w 21876926"/>
              <a:gd name="connsiteY2630" fmla="*/ 2817355 h 6580513"/>
              <a:gd name="connsiteX2631" fmla="*/ 1991090 w 21876926"/>
              <a:gd name="connsiteY2631" fmla="*/ 2817355 h 6580513"/>
              <a:gd name="connsiteX2632" fmla="*/ 2001226 w 21876926"/>
              <a:gd name="connsiteY2632" fmla="*/ 2735667 h 6580513"/>
              <a:gd name="connsiteX2633" fmla="*/ 1975887 w 21876926"/>
              <a:gd name="connsiteY2633" fmla="*/ 2671962 h 6580513"/>
              <a:gd name="connsiteX2634" fmla="*/ 1982982 w 21876926"/>
              <a:gd name="connsiteY2634" fmla="*/ 2707015 h 6580513"/>
              <a:gd name="connsiteX2635" fmla="*/ 2095483 w 21876926"/>
              <a:gd name="connsiteY2635" fmla="*/ 2694518 h 6580513"/>
              <a:gd name="connsiteX2636" fmla="*/ 1975887 w 21876926"/>
              <a:gd name="connsiteY2636" fmla="*/ 2671962 h 6580513"/>
              <a:gd name="connsiteX2637" fmla="*/ 2128930 w 21876926"/>
              <a:gd name="connsiteY2637" fmla="*/ 2642396 h 6580513"/>
              <a:gd name="connsiteX2638" fmla="*/ 2202917 w 21876926"/>
              <a:gd name="connsiteY2638" fmla="*/ 2680496 h 6580513"/>
              <a:gd name="connsiteX2639" fmla="*/ 2051902 w 21876926"/>
              <a:gd name="connsiteY2639" fmla="*/ 2669219 h 6580513"/>
              <a:gd name="connsiteX2640" fmla="*/ 2128930 w 21876926"/>
              <a:gd name="connsiteY2640" fmla="*/ 2642396 h 6580513"/>
              <a:gd name="connsiteX2641" fmla="*/ 3302590 w 21876926"/>
              <a:gd name="connsiteY2641" fmla="*/ 2640262 h 6580513"/>
              <a:gd name="connsiteX2642" fmla="*/ 3349212 w 21876926"/>
              <a:gd name="connsiteY2642" fmla="*/ 2682325 h 6580513"/>
              <a:gd name="connsiteX2643" fmla="*/ 3283333 w 21876926"/>
              <a:gd name="connsiteY2643" fmla="*/ 2726522 h 6580513"/>
              <a:gd name="connsiteX2644" fmla="*/ 3283333 w 21876926"/>
              <a:gd name="connsiteY2644" fmla="*/ 2703662 h 6580513"/>
              <a:gd name="connsiteX2645" fmla="*/ 3302590 w 21876926"/>
              <a:gd name="connsiteY2645" fmla="*/ 2640262 h 6580513"/>
              <a:gd name="connsiteX2646" fmla="*/ 3120155 w 21876926"/>
              <a:gd name="connsiteY2646" fmla="*/ 2583263 h 6580513"/>
              <a:gd name="connsiteX2647" fmla="*/ 3143467 w 21876926"/>
              <a:gd name="connsiteY2647" fmla="*/ 2590273 h 6580513"/>
              <a:gd name="connsiteX2648" fmla="*/ 3035019 w 21876926"/>
              <a:gd name="connsiteY2648" fmla="*/ 2601246 h 6580513"/>
              <a:gd name="connsiteX2649" fmla="*/ 3120155 w 21876926"/>
              <a:gd name="connsiteY2649" fmla="*/ 2583263 h 6580513"/>
              <a:gd name="connsiteX2650" fmla="*/ 3338063 w 21876926"/>
              <a:gd name="connsiteY2650" fmla="*/ 2535103 h 6580513"/>
              <a:gd name="connsiteX2651" fmla="*/ 3338063 w 21876926"/>
              <a:gd name="connsiteY2651" fmla="*/ 2569546 h 6580513"/>
              <a:gd name="connsiteX2652" fmla="*/ 3219481 w 21876926"/>
              <a:gd name="connsiteY2652" fmla="*/ 2569546 h 6580513"/>
              <a:gd name="connsiteX2653" fmla="*/ 3338063 w 21876926"/>
              <a:gd name="connsiteY2653" fmla="*/ 2535103 h 6580513"/>
              <a:gd name="connsiteX2654" fmla="*/ 1543 w 21876926"/>
              <a:gd name="connsiteY2654" fmla="*/ 2533274 h 6580513"/>
              <a:gd name="connsiteX2655" fmla="*/ 47152 w 21876926"/>
              <a:gd name="connsiteY2655" fmla="*/ 2533274 h 6580513"/>
              <a:gd name="connsiteX2656" fmla="*/ 1543 w 21876926"/>
              <a:gd name="connsiteY2656" fmla="*/ 2533274 h 6580513"/>
              <a:gd name="connsiteX2657" fmla="*/ 2281972 w 21876926"/>
              <a:gd name="connsiteY2657" fmla="*/ 2517729 h 6580513"/>
              <a:gd name="connsiteX2658" fmla="*/ 2322513 w 21876926"/>
              <a:gd name="connsiteY2658" fmla="*/ 2535103 h 6580513"/>
              <a:gd name="connsiteX2659" fmla="*/ 2267782 w 21876926"/>
              <a:gd name="connsiteY2659" fmla="*/ 2547295 h 6580513"/>
              <a:gd name="connsiteX2660" fmla="*/ 2274877 w 21876926"/>
              <a:gd name="connsiteY2660" fmla="*/ 2518339 h 6580513"/>
              <a:gd name="connsiteX2661" fmla="*/ 2281972 w 21876926"/>
              <a:gd name="connsiteY2661" fmla="*/ 2517729 h 6580513"/>
              <a:gd name="connsiteX2662" fmla="*/ 2935694 w 21876926"/>
              <a:gd name="connsiteY2662" fmla="*/ 2512852 h 6580513"/>
              <a:gd name="connsiteX2663" fmla="*/ 2955965 w 21876926"/>
              <a:gd name="connsiteY2663" fmla="*/ 2516510 h 6580513"/>
              <a:gd name="connsiteX2664" fmla="*/ 3010695 w 21876926"/>
              <a:gd name="connsiteY2664" fmla="*/ 2520777 h 6580513"/>
              <a:gd name="connsiteX2665" fmla="*/ 2927586 w 21876926"/>
              <a:gd name="connsiteY2665" fmla="*/ 2554611 h 6580513"/>
              <a:gd name="connsiteX2666" fmla="*/ 2915424 w 21876926"/>
              <a:gd name="connsiteY2666" fmla="*/ 2520777 h 6580513"/>
              <a:gd name="connsiteX2667" fmla="*/ 2935694 w 21876926"/>
              <a:gd name="connsiteY2667" fmla="*/ 2512852 h 6580513"/>
              <a:gd name="connsiteX2668" fmla="*/ 20548711 w 21876926"/>
              <a:gd name="connsiteY2668" fmla="*/ 2490906 h 6580513"/>
              <a:gd name="connsiteX2669" fmla="*/ 20497019 w 21876926"/>
              <a:gd name="connsiteY2669" fmla="*/ 2512547 h 6580513"/>
              <a:gd name="connsiteX2670" fmla="*/ 20548711 w 21876926"/>
              <a:gd name="connsiteY2670" fmla="*/ 2490906 h 6580513"/>
              <a:gd name="connsiteX2671" fmla="*/ 3228603 w 21876926"/>
              <a:gd name="connsiteY2671" fmla="*/ 2459206 h 6580513"/>
              <a:gd name="connsiteX2672" fmla="*/ 3294482 w 21876926"/>
              <a:gd name="connsiteY2672" fmla="*/ 2462559 h 6580513"/>
              <a:gd name="connsiteX2673" fmla="*/ 3175899 w 21876926"/>
              <a:gd name="connsiteY2673" fmla="*/ 2480847 h 6580513"/>
              <a:gd name="connsiteX2674" fmla="*/ 3228603 w 21876926"/>
              <a:gd name="connsiteY2674" fmla="*/ 2459206 h 6580513"/>
              <a:gd name="connsiteX2675" fmla="*/ 3101912 w 21876926"/>
              <a:gd name="connsiteY2675" fmla="*/ 2457377 h 6580513"/>
              <a:gd name="connsiteX2676" fmla="*/ 3164751 w 21876926"/>
              <a:gd name="connsiteY2676" fmla="*/ 2475666 h 6580513"/>
              <a:gd name="connsiteX2677" fmla="*/ 3099885 w 21876926"/>
              <a:gd name="connsiteY2677" fmla="*/ 2517729 h 6580513"/>
              <a:gd name="connsiteX2678" fmla="*/ 3088736 w 21876926"/>
              <a:gd name="connsiteY2678" fmla="*/ 2475666 h 6580513"/>
              <a:gd name="connsiteX2679" fmla="*/ 3101912 w 21876926"/>
              <a:gd name="connsiteY2679" fmla="*/ 2457377 h 6580513"/>
              <a:gd name="connsiteX2680" fmla="*/ 2620488 w 21876926"/>
              <a:gd name="connsiteY2680" fmla="*/ 2372336 h 6580513"/>
              <a:gd name="connsiteX2681" fmla="*/ 2573866 w 21876926"/>
              <a:gd name="connsiteY2681" fmla="*/ 2426287 h 6580513"/>
              <a:gd name="connsiteX2682" fmla="*/ 2620488 w 21876926"/>
              <a:gd name="connsiteY2682" fmla="*/ 2372336 h 6580513"/>
              <a:gd name="connsiteX2683" fmla="*/ 3492119 w 21876926"/>
              <a:gd name="connsiteY2683" fmla="*/ 2358924 h 6580513"/>
              <a:gd name="connsiteX2684" fmla="*/ 3521511 w 21876926"/>
              <a:gd name="connsiteY2684" fmla="*/ 2372336 h 6580513"/>
              <a:gd name="connsiteX2685" fmla="*/ 3477929 w 21876926"/>
              <a:gd name="connsiteY2685" fmla="*/ 2395806 h 6580513"/>
              <a:gd name="connsiteX2686" fmla="*/ 3477929 w 21876926"/>
              <a:gd name="connsiteY2686" fmla="*/ 2360143 h 6580513"/>
              <a:gd name="connsiteX2687" fmla="*/ 3492119 w 21876926"/>
              <a:gd name="connsiteY2687" fmla="*/ 2358924 h 6580513"/>
              <a:gd name="connsiteX2688" fmla="*/ 20487899 w 21876926"/>
              <a:gd name="connsiteY2688" fmla="*/ 2317166 h 6580513"/>
              <a:gd name="connsiteX2689" fmla="*/ 20573035 w 21876926"/>
              <a:gd name="connsiteY2689" fmla="*/ 2345817 h 6580513"/>
              <a:gd name="connsiteX2690" fmla="*/ 20576075 w 21876926"/>
              <a:gd name="connsiteY2690" fmla="*/ 2364106 h 6580513"/>
              <a:gd name="connsiteX2691" fmla="*/ 20487899 w 21876926"/>
              <a:gd name="connsiteY2691" fmla="*/ 2317166 h 6580513"/>
              <a:gd name="connsiteX2692" fmla="*/ 3199211 w 21876926"/>
              <a:gd name="connsiteY2692" fmla="*/ 2284246 h 6580513"/>
              <a:gd name="connsiteX2693" fmla="*/ 3241779 w 21876926"/>
              <a:gd name="connsiteY2693" fmla="*/ 2288209 h 6580513"/>
              <a:gd name="connsiteX2694" fmla="*/ 3316779 w 21876926"/>
              <a:gd name="connsiteY2694" fmla="*/ 2290342 h 6580513"/>
              <a:gd name="connsiteX2695" fmla="*/ 3164751 w 21876926"/>
              <a:gd name="connsiteY2695" fmla="*/ 2290342 h 6580513"/>
              <a:gd name="connsiteX2696" fmla="*/ 3199211 w 21876926"/>
              <a:gd name="connsiteY2696" fmla="*/ 2284246 h 6580513"/>
              <a:gd name="connsiteX2697" fmla="*/ 2940762 w 21876926"/>
              <a:gd name="connsiteY2697" fmla="*/ 2247060 h 6580513"/>
              <a:gd name="connsiteX2698" fmla="*/ 2991438 w 21876926"/>
              <a:gd name="connsiteY2698" fmla="*/ 2261690 h 6580513"/>
              <a:gd name="connsiteX2699" fmla="*/ 2915424 w 21876926"/>
              <a:gd name="connsiteY2699" fmla="*/ 2272054 h 6580513"/>
              <a:gd name="connsiteX2700" fmla="*/ 2930627 w 21876926"/>
              <a:gd name="connsiteY2700" fmla="*/ 2247365 h 6580513"/>
              <a:gd name="connsiteX2701" fmla="*/ 2940762 w 21876926"/>
              <a:gd name="connsiteY2701" fmla="*/ 2247060 h 6580513"/>
              <a:gd name="connsiteX2702" fmla="*/ 20640939 w 21876926"/>
              <a:gd name="connsiteY2702" fmla="*/ 2214140 h 6580513"/>
              <a:gd name="connsiteX2703" fmla="*/ 20643983 w 21876926"/>
              <a:gd name="connsiteY2703" fmla="*/ 2222675 h 6580513"/>
              <a:gd name="connsiteX2704" fmla="*/ 20640939 w 21876926"/>
              <a:gd name="connsiteY2704" fmla="*/ 2214140 h 6580513"/>
              <a:gd name="connsiteX2705" fmla="*/ 2866775 w 21876926"/>
              <a:gd name="connsiteY2705" fmla="*/ 2202558 h 6580513"/>
              <a:gd name="connsiteX2706" fmla="*/ 2915424 w 21876926"/>
              <a:gd name="connsiteY2706" fmla="*/ 2222675 h 6580513"/>
              <a:gd name="connsiteX2707" fmla="*/ 2819139 w 21876926"/>
              <a:gd name="connsiteY2707" fmla="*/ 2222675 h 6580513"/>
              <a:gd name="connsiteX2708" fmla="*/ 2866775 w 21876926"/>
              <a:gd name="connsiteY2708" fmla="*/ 2202558 h 6580513"/>
              <a:gd name="connsiteX2709" fmla="*/ 20340225 w 21876926"/>
              <a:gd name="connsiteY2709" fmla="*/ 2197305 h 6580513"/>
              <a:gd name="connsiteX2710" fmla="*/ 20368303 w 21876926"/>
              <a:gd name="connsiteY2710" fmla="*/ 2231210 h 6580513"/>
              <a:gd name="connsiteX2711" fmla="*/ 20324723 w 21876926"/>
              <a:gd name="connsiteY2711" fmla="*/ 2197376 h 6580513"/>
              <a:gd name="connsiteX2712" fmla="*/ 20340225 w 21876926"/>
              <a:gd name="connsiteY2712" fmla="*/ 2197305 h 6580513"/>
              <a:gd name="connsiteX2713" fmla="*/ 20281139 w 21876926"/>
              <a:gd name="connsiteY2713" fmla="*/ 2181221 h 6580513"/>
              <a:gd name="connsiteX2714" fmla="*/ 20314587 w 21876926"/>
              <a:gd name="connsiteY2714" fmla="*/ 2217493 h 6580513"/>
              <a:gd name="connsiteX2715" fmla="*/ 20293303 w 21876926"/>
              <a:gd name="connsiteY2715" fmla="*/ 2226028 h 6580513"/>
              <a:gd name="connsiteX2716" fmla="*/ 20281139 w 21876926"/>
              <a:gd name="connsiteY2716" fmla="*/ 2181221 h 6580513"/>
              <a:gd name="connsiteX2717" fmla="*/ 20537563 w 21876926"/>
              <a:gd name="connsiteY2717" fmla="*/ 2105934 h 6580513"/>
              <a:gd name="connsiteX2718" fmla="*/ 20474723 w 21876926"/>
              <a:gd name="connsiteY2718" fmla="*/ 2116297 h 6580513"/>
              <a:gd name="connsiteX2719" fmla="*/ 20467627 w 21876926"/>
              <a:gd name="connsiteY2719" fmla="*/ 2185793 h 6580513"/>
              <a:gd name="connsiteX2720" fmla="*/ 20509183 w 21876926"/>
              <a:gd name="connsiteY2720" fmla="*/ 2199205 h 6580513"/>
              <a:gd name="connsiteX2721" fmla="*/ 20487899 w 21876926"/>
              <a:gd name="connsiteY2721" fmla="*/ 2190975 h 6580513"/>
              <a:gd name="connsiteX2722" fmla="*/ 20625739 w 21876926"/>
              <a:gd name="connsiteY2722" fmla="*/ 2149216 h 6580513"/>
              <a:gd name="connsiteX2723" fmla="*/ 20537563 w 21876926"/>
              <a:gd name="connsiteY2723" fmla="*/ 2105934 h 6580513"/>
              <a:gd name="connsiteX2724" fmla="*/ 2970154 w 21876926"/>
              <a:gd name="connsiteY2724" fmla="*/ 2101971 h 6580513"/>
              <a:gd name="connsiteX2725" fmla="*/ 2894140 w 21876926"/>
              <a:gd name="connsiteY2725" fmla="*/ 2135195 h 6580513"/>
              <a:gd name="connsiteX2726" fmla="*/ 2970154 w 21876926"/>
              <a:gd name="connsiteY2726" fmla="*/ 2101971 h 6580513"/>
              <a:gd name="connsiteX2727" fmla="*/ 3718135 w 21876926"/>
              <a:gd name="connsiteY2727" fmla="*/ 2098923 h 6580513"/>
              <a:gd name="connsiteX2728" fmla="*/ 3671513 w 21876926"/>
              <a:gd name="connsiteY2728" fmla="*/ 2153179 h 6580513"/>
              <a:gd name="connsiteX2729" fmla="*/ 3718135 w 21876926"/>
              <a:gd name="connsiteY2729" fmla="*/ 2098923 h 6580513"/>
              <a:gd name="connsiteX2730" fmla="*/ 4277599 w 21876926"/>
              <a:gd name="connsiteY2730" fmla="*/ 2097094 h 6580513"/>
              <a:gd name="connsiteX2731" fmla="*/ 4202599 w 21876926"/>
              <a:gd name="connsiteY2731" fmla="*/ 2131842 h 6580513"/>
              <a:gd name="connsiteX2732" fmla="*/ 4277599 w 21876926"/>
              <a:gd name="connsiteY2732" fmla="*/ 2097094 h 6580513"/>
              <a:gd name="connsiteX2733" fmla="*/ 755604 w 21876926"/>
              <a:gd name="connsiteY2733" fmla="*/ 2092522 h 6580513"/>
              <a:gd name="connsiteX2734" fmla="*/ 784997 w 21876926"/>
              <a:gd name="connsiteY2734" fmla="*/ 2096180 h 6580513"/>
              <a:gd name="connsiteX2735" fmla="*/ 739389 w 21876926"/>
              <a:gd name="connsiteY2735" fmla="*/ 2096180 h 6580513"/>
              <a:gd name="connsiteX2736" fmla="*/ 755604 w 21876926"/>
              <a:gd name="connsiteY2736" fmla="*/ 2092522 h 6580513"/>
              <a:gd name="connsiteX2737" fmla="*/ 20029787 w 21876926"/>
              <a:gd name="connsiteY2737" fmla="*/ 2089779 h 6580513"/>
              <a:gd name="connsiteX2738" fmla="*/ 20077423 w 21876926"/>
              <a:gd name="connsiteY2738" fmla="*/ 2135195 h 6580513"/>
              <a:gd name="connsiteX2739" fmla="*/ 20029787 w 21876926"/>
              <a:gd name="connsiteY2739" fmla="*/ 2089779 h 6580513"/>
              <a:gd name="connsiteX2740" fmla="*/ 4155977 w 21876926"/>
              <a:gd name="connsiteY2740" fmla="*/ 2089779 h 6580513"/>
              <a:gd name="connsiteX2741" fmla="*/ 4191450 w 21876926"/>
              <a:gd name="connsiteY2741" fmla="*/ 2130013 h 6580513"/>
              <a:gd name="connsiteX2742" fmla="*/ 4151923 w 21876926"/>
              <a:gd name="connsiteY2742" fmla="*/ 2126661 h 6580513"/>
              <a:gd name="connsiteX2743" fmla="*/ 4155977 w 21876926"/>
              <a:gd name="connsiteY2743" fmla="*/ 2089779 h 6580513"/>
              <a:gd name="connsiteX2744" fmla="*/ 3099885 w 21876926"/>
              <a:gd name="connsiteY2744" fmla="*/ 2085816 h 6580513"/>
              <a:gd name="connsiteX2745" fmla="*/ 3067452 w 21876926"/>
              <a:gd name="connsiteY2745" fmla="*/ 2103190 h 6580513"/>
              <a:gd name="connsiteX2746" fmla="*/ 3099885 w 21876926"/>
              <a:gd name="connsiteY2746" fmla="*/ 2130013 h 6580513"/>
              <a:gd name="connsiteX2747" fmla="*/ 3091777 w 21876926"/>
              <a:gd name="connsiteY2747" fmla="*/ 2153179 h 6580513"/>
              <a:gd name="connsiteX2748" fmla="*/ 3068466 w 21876926"/>
              <a:gd name="connsiteY2748" fmla="*/ 2153179 h 6580513"/>
              <a:gd name="connsiteX2749" fmla="*/ 3057317 w 21876926"/>
              <a:gd name="connsiteY2749" fmla="*/ 2117516 h 6580513"/>
              <a:gd name="connsiteX2750" fmla="*/ 3067452 w 21876926"/>
              <a:gd name="connsiteY2750" fmla="*/ 2103800 h 6580513"/>
              <a:gd name="connsiteX2751" fmla="*/ 2991438 w 21876926"/>
              <a:gd name="connsiteY2751" fmla="*/ 2118431 h 6580513"/>
              <a:gd name="connsiteX2752" fmla="*/ 3099885 w 21876926"/>
              <a:gd name="connsiteY2752" fmla="*/ 2085816 h 6580513"/>
              <a:gd name="connsiteX2753" fmla="*/ 3430294 w 21876926"/>
              <a:gd name="connsiteY2753" fmla="*/ 2082768 h 6580513"/>
              <a:gd name="connsiteX2754" fmla="*/ 3477929 w 21876926"/>
              <a:gd name="connsiteY2754" fmla="*/ 2089169 h 6580513"/>
              <a:gd name="connsiteX2755" fmla="*/ 3391780 w 21876926"/>
              <a:gd name="connsiteY2755" fmla="*/ 2103190 h 6580513"/>
              <a:gd name="connsiteX2756" fmla="*/ 3430294 w 21876926"/>
              <a:gd name="connsiteY2756" fmla="*/ 2082768 h 6580513"/>
              <a:gd name="connsiteX2757" fmla="*/ 21146687 w 21876926"/>
              <a:gd name="connsiteY2757" fmla="*/ 2078806 h 6580513"/>
              <a:gd name="connsiteX2758" fmla="*/ 21179123 w 21876926"/>
              <a:gd name="connsiteY2758" fmla="*/ 2110506 h 6580513"/>
              <a:gd name="connsiteX2759" fmla="*/ 21146687 w 21876926"/>
              <a:gd name="connsiteY2759" fmla="*/ 2078806 h 6580513"/>
              <a:gd name="connsiteX2760" fmla="*/ 6213430 w 21876926"/>
              <a:gd name="connsiteY2760" fmla="*/ 2074234 h 6580513"/>
              <a:gd name="connsiteX2761" fmla="*/ 6185051 w 21876926"/>
              <a:gd name="connsiteY2761" fmla="*/ 2101057 h 6580513"/>
              <a:gd name="connsiteX2762" fmla="*/ 6251944 w 21876926"/>
              <a:gd name="connsiteY2762" fmla="*/ 2081549 h 6580513"/>
              <a:gd name="connsiteX2763" fmla="*/ 6213430 w 21876926"/>
              <a:gd name="connsiteY2763" fmla="*/ 2074234 h 6580513"/>
              <a:gd name="connsiteX2764" fmla="*/ 4739767 w 21876926"/>
              <a:gd name="connsiteY2764" fmla="*/ 2074234 h 6580513"/>
              <a:gd name="connsiteX2765" fmla="*/ 4752943 w 21876926"/>
              <a:gd name="connsiteY2765" fmla="*/ 2085816 h 6580513"/>
              <a:gd name="connsiteX2766" fmla="*/ 4700239 w 21876926"/>
              <a:gd name="connsiteY2766" fmla="*/ 2105934 h 6580513"/>
              <a:gd name="connsiteX2767" fmla="*/ 4725577 w 21876926"/>
              <a:gd name="connsiteY2767" fmla="*/ 2076672 h 6580513"/>
              <a:gd name="connsiteX2768" fmla="*/ 4739767 w 21876926"/>
              <a:gd name="connsiteY2768" fmla="*/ 2074234 h 6580513"/>
              <a:gd name="connsiteX2769" fmla="*/ 4105301 w 21876926"/>
              <a:gd name="connsiteY2769" fmla="*/ 2072405 h 6580513"/>
              <a:gd name="connsiteX2770" fmla="*/ 4059692 w 21876926"/>
              <a:gd name="connsiteY2770" fmla="*/ 2108372 h 6580513"/>
              <a:gd name="connsiteX2771" fmla="*/ 4105301 w 21876926"/>
              <a:gd name="connsiteY2771" fmla="*/ 2072405 h 6580513"/>
              <a:gd name="connsiteX2772" fmla="*/ 3944151 w 21876926"/>
              <a:gd name="connsiteY2772" fmla="*/ 2072405 h 6580513"/>
              <a:gd name="connsiteX2773" fmla="*/ 3960367 w 21876926"/>
              <a:gd name="connsiteY2773" fmla="*/ 2127880 h 6580513"/>
              <a:gd name="connsiteX2774" fmla="*/ 3874217 w 21876926"/>
              <a:gd name="connsiteY2774" fmla="*/ 2135805 h 6580513"/>
              <a:gd name="connsiteX2775" fmla="*/ 3823541 w 21876926"/>
              <a:gd name="connsiteY2775" fmla="*/ 2116297 h 6580513"/>
              <a:gd name="connsiteX2776" fmla="*/ 3944151 w 21876926"/>
              <a:gd name="connsiteY2776" fmla="*/ 2072405 h 6580513"/>
              <a:gd name="connsiteX2777" fmla="*/ 21131487 w 21876926"/>
              <a:gd name="connsiteY2777" fmla="*/ 2057774 h 6580513"/>
              <a:gd name="connsiteX2778" fmla="*/ 21142635 w 21876926"/>
              <a:gd name="connsiteY2778" fmla="*/ 2063261 h 6580513"/>
              <a:gd name="connsiteX2779" fmla="*/ 21119323 w 21876926"/>
              <a:gd name="connsiteY2779" fmla="*/ 2074234 h 6580513"/>
              <a:gd name="connsiteX2780" fmla="*/ 21146687 w 21876926"/>
              <a:gd name="connsiteY2780" fmla="*/ 2098923 h 6580513"/>
              <a:gd name="connsiteX2781" fmla="*/ 21103107 w 21876926"/>
              <a:gd name="connsiteY2781" fmla="*/ 2093132 h 6580513"/>
              <a:gd name="connsiteX2782" fmla="*/ 21131487 w 21876926"/>
              <a:gd name="connsiteY2782" fmla="*/ 2057774 h 6580513"/>
              <a:gd name="connsiteX2783" fmla="*/ 3675567 w 21876926"/>
              <a:gd name="connsiteY2783" fmla="*/ 2048020 h 6580513"/>
              <a:gd name="connsiteX2784" fmla="*/ 3716107 w 21876926"/>
              <a:gd name="connsiteY2784" fmla="*/ 2063261 h 6580513"/>
              <a:gd name="connsiteX2785" fmla="*/ 3655296 w 21876926"/>
              <a:gd name="connsiteY2785" fmla="*/ 2048935 h 6580513"/>
              <a:gd name="connsiteX2786" fmla="*/ 3675567 w 21876926"/>
              <a:gd name="connsiteY2786" fmla="*/ 2048020 h 6580513"/>
              <a:gd name="connsiteX2787" fmla="*/ 20634859 w 21876926"/>
              <a:gd name="connsiteY2787" fmla="*/ 2022416 h 6580513"/>
              <a:gd name="connsiteX2788" fmla="*/ 20630807 w 21876926"/>
              <a:gd name="connsiteY2788" fmla="*/ 2023026 h 6580513"/>
              <a:gd name="connsiteX2789" fmla="*/ 20631819 w 21876926"/>
              <a:gd name="connsiteY2789" fmla="*/ 2025464 h 6580513"/>
              <a:gd name="connsiteX2790" fmla="*/ 20634859 w 21876926"/>
              <a:gd name="connsiteY2790" fmla="*/ 2022416 h 6580513"/>
              <a:gd name="connsiteX2791" fmla="*/ 3030965 w 21876926"/>
              <a:gd name="connsiteY2791" fmla="*/ 2002909 h 6580513"/>
              <a:gd name="connsiteX2792" fmla="*/ 3085696 w 21876926"/>
              <a:gd name="connsiteY2792" fmla="*/ 2002909 h 6580513"/>
              <a:gd name="connsiteX2793" fmla="*/ 3030965 w 21876926"/>
              <a:gd name="connsiteY2793" fmla="*/ 2002909 h 6580513"/>
              <a:gd name="connsiteX2794" fmla="*/ 20236289 w 21876926"/>
              <a:gd name="connsiteY2794" fmla="*/ 1966636 h 6580513"/>
              <a:gd name="connsiteX2795" fmla="*/ 20222355 w 21876926"/>
              <a:gd name="connsiteY2795" fmla="*/ 1967856 h 6580513"/>
              <a:gd name="connsiteX2796" fmla="*/ 20211207 w 21876926"/>
              <a:gd name="connsiteY2796" fmla="*/ 1999860 h 6580513"/>
              <a:gd name="connsiteX2797" fmla="*/ 20248707 w 21876926"/>
              <a:gd name="connsiteY2797" fmla="*/ 1969989 h 6580513"/>
              <a:gd name="connsiteX2798" fmla="*/ 20236289 w 21876926"/>
              <a:gd name="connsiteY2798" fmla="*/ 1966636 h 6580513"/>
              <a:gd name="connsiteX2799" fmla="*/ 3460699 w 21876926"/>
              <a:gd name="connsiteY2799" fmla="*/ 1963588 h 6580513"/>
              <a:gd name="connsiteX2800" fmla="*/ 3482997 w 21876926"/>
              <a:gd name="connsiteY2800" fmla="*/ 1966027 h 6580513"/>
              <a:gd name="connsiteX2801" fmla="*/ 3528606 w 21876926"/>
              <a:gd name="connsiteY2801" fmla="*/ 1984620 h 6580513"/>
              <a:gd name="connsiteX2802" fmla="*/ 3446510 w 21876926"/>
              <a:gd name="connsiteY2802" fmla="*/ 1969989 h 6580513"/>
              <a:gd name="connsiteX2803" fmla="*/ 3460699 w 21876926"/>
              <a:gd name="connsiteY2803" fmla="*/ 1963588 h 6580513"/>
              <a:gd name="connsiteX2804" fmla="*/ 3561039 w 21876926"/>
              <a:gd name="connsiteY2804" fmla="*/ 1949567 h 6580513"/>
              <a:gd name="connsiteX2805" fmla="*/ 3579282 w 21876926"/>
              <a:gd name="connsiteY2805" fmla="*/ 1950482 h 6580513"/>
              <a:gd name="connsiteX2806" fmla="*/ 3597525 w 21876926"/>
              <a:gd name="connsiteY2806" fmla="*/ 1967856 h 6580513"/>
              <a:gd name="connsiteX2807" fmla="*/ 3528606 w 21876926"/>
              <a:gd name="connsiteY2807" fmla="*/ 1977000 h 6580513"/>
              <a:gd name="connsiteX2808" fmla="*/ 3561039 w 21876926"/>
              <a:gd name="connsiteY2808" fmla="*/ 1949567 h 6580513"/>
              <a:gd name="connsiteX2809" fmla="*/ 2960019 w 21876926"/>
              <a:gd name="connsiteY2809" fmla="*/ 1933412 h 6580513"/>
              <a:gd name="connsiteX2810" fmla="*/ 3031979 w 21876926"/>
              <a:gd name="connsiteY2810" fmla="*/ 1933412 h 6580513"/>
              <a:gd name="connsiteX2811" fmla="*/ 2960019 w 21876926"/>
              <a:gd name="connsiteY2811" fmla="*/ 1933412 h 6580513"/>
              <a:gd name="connsiteX2812" fmla="*/ 3421172 w 21876926"/>
              <a:gd name="connsiteY2812" fmla="*/ 1926402 h 6580513"/>
              <a:gd name="connsiteX2813" fmla="*/ 3489078 w 21876926"/>
              <a:gd name="connsiteY2813" fmla="*/ 1926402 h 6580513"/>
              <a:gd name="connsiteX2814" fmla="*/ 3421172 w 21876926"/>
              <a:gd name="connsiteY2814" fmla="*/ 1959931 h 6580513"/>
              <a:gd name="connsiteX2815" fmla="*/ 3442456 w 21876926"/>
              <a:gd name="connsiteY2815" fmla="*/ 1993764 h 6580513"/>
              <a:gd name="connsiteX2816" fmla="*/ 3283333 w 21876926"/>
              <a:gd name="connsiteY2816" fmla="*/ 1982182 h 6580513"/>
              <a:gd name="connsiteX2817" fmla="*/ 3421172 w 21876926"/>
              <a:gd name="connsiteY2817" fmla="*/ 1926402 h 6580513"/>
              <a:gd name="connsiteX2818" fmla="*/ 19924379 w 21876926"/>
              <a:gd name="connsiteY2818" fmla="*/ 1920001 h 6580513"/>
              <a:gd name="connsiteX2819" fmla="*/ 19924379 w 21876926"/>
              <a:gd name="connsiteY2819" fmla="*/ 1952920 h 6580513"/>
              <a:gd name="connsiteX2820" fmla="*/ 19980123 w 21876926"/>
              <a:gd name="connsiteY2820" fmla="*/ 1949567 h 6580513"/>
              <a:gd name="connsiteX2821" fmla="*/ 19924379 w 21876926"/>
              <a:gd name="connsiteY2821" fmla="*/ 1920001 h 6580513"/>
              <a:gd name="connsiteX2822" fmla="*/ 3704959 w 21876926"/>
              <a:gd name="connsiteY2822" fmla="*/ 1905675 h 6580513"/>
              <a:gd name="connsiteX2823" fmla="*/ 3673539 w 21876926"/>
              <a:gd name="connsiteY2823" fmla="*/ 1960845 h 6580513"/>
              <a:gd name="connsiteX2824" fmla="*/ 3712053 w 21876926"/>
              <a:gd name="connsiteY2824" fmla="*/ 1948653 h 6580513"/>
              <a:gd name="connsiteX2825" fmla="*/ 3704959 w 21876926"/>
              <a:gd name="connsiteY2825" fmla="*/ 1905675 h 6580513"/>
              <a:gd name="connsiteX2826" fmla="*/ 3154615 w 21876926"/>
              <a:gd name="connsiteY2826" fmla="*/ 1890130 h 6580513"/>
              <a:gd name="connsiteX2827" fmla="*/ 3154615 w 21876926"/>
              <a:gd name="connsiteY2827" fmla="*/ 1975171 h 6580513"/>
              <a:gd name="connsiteX2828" fmla="*/ 3068466 w 21876926"/>
              <a:gd name="connsiteY2828" fmla="*/ 1996508 h 6580513"/>
              <a:gd name="connsiteX2829" fmla="*/ 3035019 w 21876926"/>
              <a:gd name="connsiteY2829" fmla="*/ 1914819 h 6580513"/>
              <a:gd name="connsiteX2830" fmla="*/ 3154615 w 21876926"/>
              <a:gd name="connsiteY2830" fmla="*/ 1890130 h 6580513"/>
              <a:gd name="connsiteX2831" fmla="*/ 431277 w 21876926"/>
              <a:gd name="connsiteY2831" fmla="*/ 1886167 h 6580513"/>
              <a:gd name="connsiteX2832" fmla="*/ 392763 w 21876926"/>
              <a:gd name="connsiteY2832" fmla="*/ 1900493 h 6580513"/>
              <a:gd name="connsiteX2833" fmla="*/ 431277 w 21876926"/>
              <a:gd name="connsiteY2833" fmla="*/ 1886167 h 6580513"/>
              <a:gd name="connsiteX2834" fmla="*/ 19829107 w 21876926"/>
              <a:gd name="connsiteY2834" fmla="*/ 1877937 h 6580513"/>
              <a:gd name="connsiteX2835" fmla="*/ 19859515 w 21876926"/>
              <a:gd name="connsiteY2835" fmla="*/ 1893483 h 6580513"/>
              <a:gd name="connsiteX2836" fmla="*/ 19806811 w 21876926"/>
              <a:gd name="connsiteY2836" fmla="*/ 1910857 h 6580513"/>
              <a:gd name="connsiteX2837" fmla="*/ 19829107 w 21876926"/>
              <a:gd name="connsiteY2837" fmla="*/ 1877937 h 6580513"/>
              <a:gd name="connsiteX2838" fmla="*/ 3803271 w 21876926"/>
              <a:gd name="connsiteY2838" fmla="*/ 1870622 h 6580513"/>
              <a:gd name="connsiteX2839" fmla="*/ 3786041 w 21876926"/>
              <a:gd name="connsiteY2839" fmla="*/ 1882205 h 6580513"/>
              <a:gd name="connsiteX2840" fmla="*/ 3793135 w 21876926"/>
              <a:gd name="connsiteY2840" fmla="*/ 1937375 h 6580513"/>
              <a:gd name="connsiteX2841" fmla="*/ 3722189 w 21876926"/>
              <a:gd name="connsiteY2841" fmla="*/ 1916648 h 6580513"/>
              <a:gd name="connsiteX2842" fmla="*/ 3753608 w 21876926"/>
              <a:gd name="connsiteY2842" fmla="*/ 1960845 h 6580513"/>
              <a:gd name="connsiteX2843" fmla="*/ 3744486 w 21876926"/>
              <a:gd name="connsiteY2843" fmla="*/ 1937375 h 6580513"/>
              <a:gd name="connsiteX2844" fmla="*/ 3868136 w 21876926"/>
              <a:gd name="connsiteY2844" fmla="*/ 1937375 h 6580513"/>
              <a:gd name="connsiteX2845" fmla="*/ 3868136 w 21876926"/>
              <a:gd name="connsiteY2845" fmla="*/ 1994679 h 6580513"/>
              <a:gd name="connsiteX2846" fmla="*/ 3693810 w 21876926"/>
              <a:gd name="connsiteY2846" fmla="*/ 2018454 h 6580513"/>
              <a:gd name="connsiteX2847" fmla="*/ 3744486 w 21876926"/>
              <a:gd name="connsiteY2847" fmla="*/ 1994679 h 6580513"/>
              <a:gd name="connsiteX2848" fmla="*/ 3651242 w 21876926"/>
              <a:gd name="connsiteY2848" fmla="*/ 1994679 h 6580513"/>
              <a:gd name="connsiteX2849" fmla="*/ 3510362 w 21876926"/>
              <a:gd name="connsiteY2849" fmla="*/ 1937375 h 6580513"/>
              <a:gd name="connsiteX2850" fmla="*/ 3527592 w 21876926"/>
              <a:gd name="connsiteY2850" fmla="*/ 1888301 h 6580513"/>
              <a:gd name="connsiteX2851" fmla="*/ 3803271 w 21876926"/>
              <a:gd name="connsiteY2851" fmla="*/ 1870622 h 6580513"/>
              <a:gd name="connsiteX2852" fmla="*/ 4606995 w 21876926"/>
              <a:gd name="connsiteY2852" fmla="*/ 1867879 h 6580513"/>
              <a:gd name="connsiteX2853" fmla="*/ 4624225 w 21876926"/>
              <a:gd name="connsiteY2853" fmla="*/ 1900493 h 6580513"/>
              <a:gd name="connsiteX2854" fmla="*/ 4586725 w 21876926"/>
              <a:gd name="connsiteY2854" fmla="*/ 1893483 h 6580513"/>
              <a:gd name="connsiteX2855" fmla="*/ 4606995 w 21876926"/>
              <a:gd name="connsiteY2855" fmla="*/ 1867879 h 6580513"/>
              <a:gd name="connsiteX2856" fmla="*/ 5289984 w 21876926"/>
              <a:gd name="connsiteY2856" fmla="*/ 1862964 h 6580513"/>
              <a:gd name="connsiteX2857" fmla="*/ 5465449 w 21876926"/>
              <a:gd name="connsiteY2857" fmla="*/ 1916648 h 6580513"/>
              <a:gd name="connsiteX2858" fmla="*/ 5531329 w 21876926"/>
              <a:gd name="connsiteY2858" fmla="*/ 1902627 h 6580513"/>
              <a:gd name="connsiteX2859" fmla="*/ 5452273 w 21876926"/>
              <a:gd name="connsiteY2859" fmla="*/ 1920001 h 6580513"/>
              <a:gd name="connsiteX2860" fmla="*/ 5419841 w 21876926"/>
              <a:gd name="connsiteY2860" fmla="*/ 1939509 h 6580513"/>
              <a:gd name="connsiteX2861" fmla="*/ 5403625 w 21876926"/>
              <a:gd name="connsiteY2861" fmla="*/ 1905675 h 6580513"/>
              <a:gd name="connsiteX2862" fmla="*/ 5369165 w 21876926"/>
              <a:gd name="connsiteY2862" fmla="*/ 1936156 h 6580513"/>
              <a:gd name="connsiteX2863" fmla="*/ 5382341 w 21876926"/>
              <a:gd name="connsiteY2863" fmla="*/ 1899274 h 6580513"/>
              <a:gd name="connsiteX2864" fmla="*/ 5302272 w 21876926"/>
              <a:gd name="connsiteY2864" fmla="*/ 1883119 h 6580513"/>
              <a:gd name="connsiteX2865" fmla="*/ 5347881 w 21876926"/>
              <a:gd name="connsiteY2865" fmla="*/ 1902627 h 6580513"/>
              <a:gd name="connsiteX2866" fmla="*/ 5347881 w 21876926"/>
              <a:gd name="connsiteY2866" fmla="*/ 1936156 h 6580513"/>
              <a:gd name="connsiteX2867" fmla="*/ 5286056 w 21876926"/>
              <a:gd name="connsiteY2867" fmla="*/ 1941337 h 6580513"/>
              <a:gd name="connsiteX2868" fmla="*/ 5258691 w 21876926"/>
              <a:gd name="connsiteY2868" fmla="*/ 1920001 h 6580513"/>
              <a:gd name="connsiteX2869" fmla="*/ 5289097 w 21876926"/>
              <a:gd name="connsiteY2869" fmla="*/ 1908723 h 6580513"/>
              <a:gd name="connsiteX2870" fmla="*/ 5227271 w 21876926"/>
              <a:gd name="connsiteY2870" fmla="*/ 1888301 h 6580513"/>
              <a:gd name="connsiteX2871" fmla="*/ 5254637 w 21876926"/>
              <a:gd name="connsiteY2871" fmla="*/ 1894397 h 6580513"/>
              <a:gd name="connsiteX2872" fmla="*/ 5154298 w 21876926"/>
              <a:gd name="connsiteY2872" fmla="*/ 1886167 h 6580513"/>
              <a:gd name="connsiteX2873" fmla="*/ 5098554 w 21876926"/>
              <a:gd name="connsiteY2873" fmla="*/ 1883119 h 6580513"/>
              <a:gd name="connsiteX2874" fmla="*/ 5289984 w 21876926"/>
              <a:gd name="connsiteY2874" fmla="*/ 1862964 h 6580513"/>
              <a:gd name="connsiteX2875" fmla="*/ 5053959 w 21876926"/>
              <a:gd name="connsiteY2875" fmla="*/ 1854467 h 6580513"/>
              <a:gd name="connsiteX2876" fmla="*/ 5098554 w 21876926"/>
              <a:gd name="connsiteY2876" fmla="*/ 1883119 h 6580513"/>
              <a:gd name="connsiteX2877" fmla="*/ 4916119 w 21876926"/>
              <a:gd name="connsiteY2877" fmla="*/ 1883119 h 6580513"/>
              <a:gd name="connsiteX2878" fmla="*/ 5053959 w 21876926"/>
              <a:gd name="connsiteY2878" fmla="*/ 1854467 h 6580513"/>
              <a:gd name="connsiteX2879" fmla="*/ 4858349 w 21876926"/>
              <a:gd name="connsiteY2879" fmla="*/ 1853248 h 6580513"/>
              <a:gd name="connsiteX2880" fmla="*/ 4893822 w 21876926"/>
              <a:gd name="connsiteY2880" fmla="*/ 1889520 h 6580513"/>
              <a:gd name="connsiteX2881" fmla="*/ 4874565 w 21876926"/>
              <a:gd name="connsiteY2881" fmla="*/ 1899274 h 6580513"/>
              <a:gd name="connsiteX2882" fmla="*/ 4861389 w 21876926"/>
              <a:gd name="connsiteY2882" fmla="*/ 1863611 h 6580513"/>
              <a:gd name="connsiteX2883" fmla="*/ 4828957 w 21876926"/>
              <a:gd name="connsiteY2883" fmla="*/ 1886167 h 6580513"/>
              <a:gd name="connsiteX2884" fmla="*/ 4858349 w 21876926"/>
              <a:gd name="connsiteY2884" fmla="*/ 1853248 h 6580513"/>
              <a:gd name="connsiteX2885" fmla="*/ 1966006 w 21876926"/>
              <a:gd name="connsiteY2885" fmla="*/ 1849133 h 6580513"/>
              <a:gd name="connsiteX2886" fmla="*/ 1987036 w 21876926"/>
              <a:gd name="connsiteY2886" fmla="*/ 1854467 h 6580513"/>
              <a:gd name="connsiteX2887" fmla="*/ 1889738 w 21876926"/>
              <a:gd name="connsiteY2887" fmla="*/ 1879157 h 6580513"/>
              <a:gd name="connsiteX2888" fmla="*/ 1934333 w 21876926"/>
              <a:gd name="connsiteY2888" fmla="*/ 1849285 h 6580513"/>
              <a:gd name="connsiteX2889" fmla="*/ 1966006 w 21876926"/>
              <a:gd name="connsiteY2889" fmla="*/ 1849133 h 6580513"/>
              <a:gd name="connsiteX2890" fmla="*/ 7685067 w 21876926"/>
              <a:gd name="connsiteY2890" fmla="*/ 1845323 h 6580513"/>
              <a:gd name="connsiteX2891" fmla="*/ 7677972 w 21876926"/>
              <a:gd name="connsiteY2891" fmla="*/ 1855686 h 6580513"/>
              <a:gd name="connsiteX2892" fmla="*/ 7671891 w 21876926"/>
              <a:gd name="connsiteY2892" fmla="*/ 1850505 h 6580513"/>
              <a:gd name="connsiteX2893" fmla="*/ 7667837 w 21876926"/>
              <a:gd name="connsiteY2893" fmla="*/ 1859649 h 6580513"/>
              <a:gd name="connsiteX2894" fmla="*/ 7677972 w 21876926"/>
              <a:gd name="connsiteY2894" fmla="*/ 1855686 h 6580513"/>
              <a:gd name="connsiteX2895" fmla="*/ 7690134 w 21876926"/>
              <a:gd name="connsiteY2895" fmla="*/ 1850505 h 6580513"/>
              <a:gd name="connsiteX2896" fmla="*/ 7685067 w 21876926"/>
              <a:gd name="connsiteY2896" fmla="*/ 1845323 h 6580513"/>
              <a:gd name="connsiteX2897" fmla="*/ 2021496 w 21876926"/>
              <a:gd name="connsiteY2897" fmla="*/ 1833740 h 6580513"/>
              <a:gd name="connsiteX2898" fmla="*/ 2047848 w 21876926"/>
              <a:gd name="connsiteY2898" fmla="*/ 1834959 h 6580513"/>
              <a:gd name="connsiteX2899" fmla="*/ 2013388 w 21876926"/>
              <a:gd name="connsiteY2899" fmla="*/ 1890130 h 6580513"/>
              <a:gd name="connsiteX2900" fmla="*/ 2021496 w 21876926"/>
              <a:gd name="connsiteY2900" fmla="*/ 1833740 h 6580513"/>
              <a:gd name="connsiteX2901" fmla="*/ 7486416 w 21876926"/>
              <a:gd name="connsiteY2901" fmla="*/ 1831911 h 6580513"/>
              <a:gd name="connsiteX2902" fmla="*/ 7511754 w 21876926"/>
              <a:gd name="connsiteY2902" fmla="*/ 1863611 h 6580513"/>
              <a:gd name="connsiteX2903" fmla="*/ 7535065 w 21876926"/>
              <a:gd name="connsiteY2903" fmla="*/ 1858430 h 6580513"/>
              <a:gd name="connsiteX2904" fmla="*/ 7486416 w 21876926"/>
              <a:gd name="connsiteY2904" fmla="*/ 1831911 h 6580513"/>
              <a:gd name="connsiteX2905" fmla="*/ 3191102 w 21876926"/>
              <a:gd name="connsiteY2905" fmla="*/ 1830997 h 6580513"/>
              <a:gd name="connsiteX2906" fmla="*/ 3224549 w 21876926"/>
              <a:gd name="connsiteY2906" fmla="*/ 1875804 h 6580513"/>
              <a:gd name="connsiteX2907" fmla="*/ 3366442 w 21876926"/>
              <a:gd name="connsiteY2907" fmla="*/ 1855686 h 6580513"/>
              <a:gd name="connsiteX2908" fmla="*/ 3335023 w 21876926"/>
              <a:gd name="connsiteY2908" fmla="*/ 1843494 h 6580513"/>
              <a:gd name="connsiteX2909" fmla="*/ 3435361 w 21876926"/>
              <a:gd name="connsiteY2909" fmla="*/ 1855686 h 6580513"/>
              <a:gd name="connsiteX2910" fmla="*/ 3286373 w 21876926"/>
              <a:gd name="connsiteY2910" fmla="*/ 1899274 h 6580513"/>
              <a:gd name="connsiteX2911" fmla="*/ 3372523 w 21876926"/>
              <a:gd name="connsiteY2911" fmla="*/ 1923049 h 6580513"/>
              <a:gd name="connsiteX2912" fmla="*/ 3224549 w 21876926"/>
              <a:gd name="connsiteY2912" fmla="*/ 1981572 h 6580513"/>
              <a:gd name="connsiteX2913" fmla="*/ 3224549 w 21876926"/>
              <a:gd name="connsiteY2913" fmla="*/ 1934327 h 6580513"/>
              <a:gd name="connsiteX2914" fmla="*/ 3276238 w 21876926"/>
              <a:gd name="connsiteY2914" fmla="*/ 1923049 h 6580513"/>
              <a:gd name="connsiteX2915" fmla="*/ 3196170 w 21876926"/>
              <a:gd name="connsiteY2915" fmla="*/ 1899274 h 6580513"/>
              <a:gd name="connsiteX2916" fmla="*/ 3175899 w 21876926"/>
              <a:gd name="connsiteY2916" fmla="*/ 1843494 h 6580513"/>
              <a:gd name="connsiteX2917" fmla="*/ 3191102 w 21876926"/>
              <a:gd name="connsiteY2917" fmla="*/ 1830997 h 6580513"/>
              <a:gd name="connsiteX2918" fmla="*/ 6105997 w 21876926"/>
              <a:gd name="connsiteY2918" fmla="*/ 1802345 h 6580513"/>
              <a:gd name="connsiteX2919" fmla="*/ 6125253 w 21876926"/>
              <a:gd name="connsiteY2919" fmla="*/ 1818805 h 6580513"/>
              <a:gd name="connsiteX2920" fmla="*/ 6112077 w 21876926"/>
              <a:gd name="connsiteY2920" fmla="*/ 1812404 h 6580513"/>
              <a:gd name="connsiteX2921" fmla="*/ 6105997 w 21876926"/>
              <a:gd name="connsiteY2921" fmla="*/ 1833131 h 6580513"/>
              <a:gd name="connsiteX2922" fmla="*/ 6081672 w 21876926"/>
              <a:gd name="connsiteY2922" fmla="*/ 1815452 h 6580513"/>
              <a:gd name="connsiteX2923" fmla="*/ 6105997 w 21876926"/>
              <a:gd name="connsiteY2923" fmla="*/ 1802345 h 6580513"/>
              <a:gd name="connsiteX2924" fmla="*/ 7528984 w 21876926"/>
              <a:gd name="connsiteY2924" fmla="*/ 1761196 h 6580513"/>
              <a:gd name="connsiteX2925" fmla="*/ 7573579 w 21876926"/>
              <a:gd name="connsiteY2925" fmla="*/ 1792286 h 6580513"/>
              <a:gd name="connsiteX2926" fmla="*/ 7491483 w 21876926"/>
              <a:gd name="connsiteY2926" fmla="*/ 1778570 h 6580513"/>
              <a:gd name="connsiteX2927" fmla="*/ 7528984 w 21876926"/>
              <a:gd name="connsiteY2927" fmla="*/ 1761196 h 6580513"/>
              <a:gd name="connsiteX2928" fmla="*/ 2602245 w 21876926"/>
              <a:gd name="connsiteY2928" fmla="*/ 1754185 h 6580513"/>
              <a:gd name="connsiteX2929" fmla="*/ 2513055 w 21876926"/>
              <a:gd name="connsiteY2929" fmla="*/ 1833740 h 6580513"/>
              <a:gd name="connsiteX2930" fmla="*/ 2499879 w 21876926"/>
              <a:gd name="connsiteY2930" fmla="*/ 1854467 h 6580513"/>
              <a:gd name="connsiteX2931" fmla="*/ 2510014 w 21876926"/>
              <a:gd name="connsiteY2931" fmla="*/ 1879157 h 6580513"/>
              <a:gd name="connsiteX2932" fmla="*/ 2419811 w 21876926"/>
              <a:gd name="connsiteY2932" fmla="*/ 1872756 h 6580513"/>
              <a:gd name="connsiteX2933" fmla="*/ 2602245 w 21876926"/>
              <a:gd name="connsiteY2933" fmla="*/ 1754185 h 6580513"/>
              <a:gd name="connsiteX2934" fmla="*/ 8184734 w 21876926"/>
              <a:gd name="connsiteY2934" fmla="*/ 1722181 h 6580513"/>
              <a:gd name="connsiteX2935" fmla="*/ 8081355 w 21876926"/>
              <a:gd name="connsiteY2935" fmla="*/ 1737116 h 6580513"/>
              <a:gd name="connsiteX2936" fmla="*/ 8184734 w 21876926"/>
              <a:gd name="connsiteY2936" fmla="*/ 1722181 h 6580513"/>
              <a:gd name="connsiteX2937" fmla="*/ 21635207 w 21876926"/>
              <a:gd name="connsiteY2937" fmla="*/ 1604829 h 6580513"/>
              <a:gd name="connsiteX2938" fmla="*/ 21675747 w 21876926"/>
              <a:gd name="connsiteY2938" fmla="*/ 1610926 h 6580513"/>
              <a:gd name="connsiteX2939" fmla="*/ 21610883 w 21876926"/>
              <a:gd name="connsiteY2939" fmla="*/ 1636529 h 6580513"/>
              <a:gd name="connsiteX2940" fmla="*/ 21635207 w 21876926"/>
              <a:gd name="connsiteY2940" fmla="*/ 1604829 h 6580513"/>
              <a:gd name="connsiteX2941" fmla="*/ 7354658 w 21876926"/>
              <a:gd name="connsiteY2941" fmla="*/ 1602696 h 6580513"/>
              <a:gd name="connsiteX2942" fmla="*/ 7394185 w 21876926"/>
              <a:gd name="connsiteY2942" fmla="*/ 1633481 h 6580513"/>
              <a:gd name="connsiteX2943" fmla="*/ 7325265 w 21876926"/>
              <a:gd name="connsiteY2943" fmla="*/ 1628300 h 6580513"/>
              <a:gd name="connsiteX2944" fmla="*/ 7354658 w 21876926"/>
              <a:gd name="connsiteY2944" fmla="*/ 1602696 h 6580513"/>
              <a:gd name="connsiteX2945" fmla="*/ 21563247 w 21876926"/>
              <a:gd name="connsiteY2945" fmla="*/ 1598429 h 6580513"/>
              <a:gd name="connsiteX2946" fmla="*/ 21596695 w 21876926"/>
              <a:gd name="connsiteY2946" fmla="*/ 1613059 h 6580513"/>
              <a:gd name="connsiteX2947" fmla="*/ 21563247 w 21876926"/>
              <a:gd name="connsiteY2947" fmla="*/ 1598429 h 6580513"/>
              <a:gd name="connsiteX2948" fmla="*/ 21477099 w 21876926"/>
              <a:gd name="connsiteY2948" fmla="*/ 1590504 h 6580513"/>
              <a:gd name="connsiteX2949" fmla="*/ 21477099 w 21876926"/>
              <a:gd name="connsiteY2949" fmla="*/ 1615193 h 6580513"/>
              <a:gd name="connsiteX2950" fmla="*/ 21510543 w 21876926"/>
              <a:gd name="connsiteY2950" fmla="*/ 1595685 h 6580513"/>
              <a:gd name="connsiteX2951" fmla="*/ 21524735 w 21876926"/>
              <a:gd name="connsiteY2951" fmla="*/ 1611840 h 6580513"/>
              <a:gd name="connsiteX2952" fmla="*/ 21448719 w 21876926"/>
              <a:gd name="connsiteY2952" fmla="*/ 1634701 h 6580513"/>
              <a:gd name="connsiteX2953" fmla="*/ 21318987 w 21876926"/>
              <a:gd name="connsiteY2953" fmla="*/ 1611840 h 6580513"/>
              <a:gd name="connsiteX2954" fmla="*/ 21477099 w 21876926"/>
              <a:gd name="connsiteY2954" fmla="*/ 1590504 h 6580513"/>
              <a:gd name="connsiteX2955" fmla="*/ 8577981 w 21876926"/>
              <a:gd name="connsiteY2955" fmla="*/ 1542649 h 6580513"/>
              <a:gd name="connsiteX2956" fmla="*/ 8502980 w 21876926"/>
              <a:gd name="connsiteY2956" fmla="*/ 1578311 h 6580513"/>
              <a:gd name="connsiteX2957" fmla="*/ 8577981 w 21876926"/>
              <a:gd name="connsiteY2957" fmla="*/ 1542649 h 6580513"/>
              <a:gd name="connsiteX2958" fmla="*/ 9149608 w 21876926"/>
              <a:gd name="connsiteY2958" fmla="*/ 1474677 h 6580513"/>
              <a:gd name="connsiteX2959" fmla="*/ 9063459 w 21876926"/>
              <a:gd name="connsiteY2959" fmla="*/ 1498452 h 6580513"/>
              <a:gd name="connsiteX2960" fmla="*/ 9182041 w 21876926"/>
              <a:gd name="connsiteY2960" fmla="*/ 1475896 h 6580513"/>
              <a:gd name="connsiteX2961" fmla="*/ 9149608 w 21876926"/>
              <a:gd name="connsiteY2961" fmla="*/ 1474677 h 6580513"/>
              <a:gd name="connsiteX2962" fmla="*/ 19918299 w 21876926"/>
              <a:gd name="connsiteY2962" fmla="*/ 1463399 h 6580513"/>
              <a:gd name="connsiteX2963" fmla="*/ 19946675 w 21876926"/>
              <a:gd name="connsiteY2963" fmla="*/ 1481077 h 6580513"/>
              <a:gd name="connsiteX2964" fmla="*/ 19938567 w 21876926"/>
              <a:gd name="connsiteY2964" fmla="*/ 1508815 h 6580513"/>
              <a:gd name="connsiteX2965" fmla="*/ 19918299 w 21876926"/>
              <a:gd name="connsiteY2965" fmla="*/ 1463399 h 6580513"/>
              <a:gd name="connsiteX2966" fmla="*/ 8996566 w 21876926"/>
              <a:gd name="connsiteY2966" fmla="*/ 1440843 h 6580513"/>
              <a:gd name="connsiteX2967" fmla="*/ 8973255 w 21876926"/>
              <a:gd name="connsiteY2967" fmla="*/ 1485040 h 6580513"/>
              <a:gd name="connsiteX2968" fmla="*/ 9034067 w 21876926"/>
              <a:gd name="connsiteY2968" fmla="*/ 1457607 h 6580513"/>
              <a:gd name="connsiteX2969" fmla="*/ 8996566 w 21876926"/>
              <a:gd name="connsiteY2969" fmla="*/ 1440843 h 6580513"/>
              <a:gd name="connsiteX2970" fmla="*/ 9135419 w 21876926"/>
              <a:gd name="connsiteY2970" fmla="*/ 1427126 h 6580513"/>
              <a:gd name="connsiteX2971" fmla="*/ 9119203 w 21876926"/>
              <a:gd name="connsiteY2971" fmla="*/ 1431089 h 6580513"/>
              <a:gd name="connsiteX2972" fmla="*/ 9099946 w 21876926"/>
              <a:gd name="connsiteY2972" fmla="*/ 1462484 h 6580513"/>
              <a:gd name="connsiteX2973" fmla="*/ 9152649 w 21876926"/>
              <a:gd name="connsiteY2973" fmla="*/ 1435661 h 6580513"/>
              <a:gd name="connsiteX2974" fmla="*/ 9135419 w 21876926"/>
              <a:gd name="connsiteY2974" fmla="*/ 1427126 h 6580513"/>
              <a:gd name="connsiteX2975" fmla="*/ 9292515 w 21876926"/>
              <a:gd name="connsiteY2975" fmla="*/ 1425907 h 6580513"/>
              <a:gd name="connsiteX2976" fmla="*/ 9273258 w 21876926"/>
              <a:gd name="connsiteY2976" fmla="*/ 1429870 h 6580513"/>
              <a:gd name="connsiteX2977" fmla="*/ 9242853 w 21876926"/>
              <a:gd name="connsiteY2977" fmla="*/ 1460351 h 6580513"/>
              <a:gd name="connsiteX2978" fmla="*/ 9316840 w 21876926"/>
              <a:gd name="connsiteY2978" fmla="*/ 1452426 h 6580513"/>
              <a:gd name="connsiteX2979" fmla="*/ 9269204 w 21876926"/>
              <a:gd name="connsiteY2979" fmla="*/ 1446025 h 6580513"/>
              <a:gd name="connsiteX2980" fmla="*/ 9314813 w 21876926"/>
              <a:gd name="connsiteY2980" fmla="*/ 1432918 h 6580513"/>
              <a:gd name="connsiteX2981" fmla="*/ 9292515 w 21876926"/>
              <a:gd name="connsiteY2981" fmla="*/ 1425907 h 6580513"/>
              <a:gd name="connsiteX2982" fmla="*/ 9607721 w 21876926"/>
              <a:gd name="connsiteY2982" fmla="*/ 1409448 h 6580513"/>
              <a:gd name="connsiteX2983" fmla="*/ 9595559 w 21876926"/>
              <a:gd name="connsiteY2983" fmla="*/ 1413105 h 6580513"/>
              <a:gd name="connsiteX2984" fmla="*/ 9633059 w 21876926"/>
              <a:gd name="connsiteY2984" fmla="*/ 1433832 h 6580513"/>
              <a:gd name="connsiteX2985" fmla="*/ 9632046 w 21876926"/>
              <a:gd name="connsiteY2985" fmla="*/ 1426517 h 6580513"/>
              <a:gd name="connsiteX2986" fmla="*/ 9607721 w 21876926"/>
              <a:gd name="connsiteY2986" fmla="*/ 1409448 h 6580513"/>
              <a:gd name="connsiteX2987" fmla="*/ 9714141 w 21876926"/>
              <a:gd name="connsiteY2987" fmla="*/ 1403961 h 6580513"/>
              <a:gd name="connsiteX2988" fmla="*/ 9687789 w 21876926"/>
              <a:gd name="connsiteY2988" fmla="*/ 1439014 h 6580513"/>
              <a:gd name="connsiteX2989" fmla="*/ 9707046 w 21876926"/>
              <a:gd name="connsiteY2989" fmla="*/ 1432918 h 6580513"/>
              <a:gd name="connsiteX2990" fmla="*/ 9713128 w 21876926"/>
              <a:gd name="connsiteY2990" fmla="*/ 1417373 h 6580513"/>
              <a:gd name="connsiteX2991" fmla="*/ 9717182 w 21876926"/>
              <a:gd name="connsiteY2991" fmla="*/ 1429870 h 6580513"/>
              <a:gd name="connsiteX2992" fmla="*/ 9730357 w 21876926"/>
              <a:gd name="connsiteY2992" fmla="*/ 1405180 h 6580513"/>
              <a:gd name="connsiteX2993" fmla="*/ 9713128 w 21876926"/>
              <a:gd name="connsiteY2993" fmla="*/ 1406400 h 6580513"/>
              <a:gd name="connsiteX2994" fmla="*/ 9714141 w 21876926"/>
              <a:gd name="connsiteY2994" fmla="*/ 1403961 h 6580513"/>
              <a:gd name="connsiteX2995" fmla="*/ 6796206 w 21876926"/>
              <a:gd name="connsiteY2995" fmla="*/ 1394207 h 6580513"/>
              <a:gd name="connsiteX2996" fmla="*/ 6777963 w 21876926"/>
              <a:gd name="connsiteY2996" fmla="*/ 1413410 h 6580513"/>
              <a:gd name="connsiteX2997" fmla="*/ 6821545 w 21876926"/>
              <a:gd name="connsiteY2997" fmla="*/ 1410362 h 6580513"/>
              <a:gd name="connsiteX2998" fmla="*/ 6796206 w 21876926"/>
              <a:gd name="connsiteY2998" fmla="*/ 1394207 h 6580513"/>
              <a:gd name="connsiteX2999" fmla="*/ 9626978 w 21876926"/>
              <a:gd name="connsiteY2999" fmla="*/ 1392074 h 6580513"/>
              <a:gd name="connsiteX3000" fmla="*/ 9624951 w 21876926"/>
              <a:gd name="connsiteY3000" fmla="*/ 1401218 h 6580513"/>
              <a:gd name="connsiteX3001" fmla="*/ 9639140 w 21876926"/>
              <a:gd name="connsiteY3001" fmla="*/ 1412191 h 6580513"/>
              <a:gd name="connsiteX3002" fmla="*/ 9658397 w 21876926"/>
              <a:gd name="connsiteY3002" fmla="*/ 1399389 h 6580513"/>
              <a:gd name="connsiteX3003" fmla="*/ 9626978 w 21876926"/>
              <a:gd name="connsiteY3003" fmla="*/ 1392074 h 6580513"/>
              <a:gd name="connsiteX3004" fmla="*/ 9611775 w 21876926"/>
              <a:gd name="connsiteY3004" fmla="*/ 1390854 h 6580513"/>
              <a:gd name="connsiteX3005" fmla="*/ 9576302 w 21876926"/>
              <a:gd name="connsiteY3005" fmla="*/ 1405180 h 6580513"/>
              <a:gd name="connsiteX3006" fmla="*/ 9594545 w 21876926"/>
              <a:gd name="connsiteY3006" fmla="*/ 1412801 h 6580513"/>
              <a:gd name="connsiteX3007" fmla="*/ 9611775 w 21876926"/>
              <a:gd name="connsiteY3007" fmla="*/ 1390854 h 6580513"/>
              <a:gd name="connsiteX3008" fmla="*/ 9797250 w 21876926"/>
              <a:gd name="connsiteY3008" fmla="*/ 1387806 h 6580513"/>
              <a:gd name="connsiteX3009" fmla="*/ 9755696 w 21876926"/>
              <a:gd name="connsiteY3009" fmla="*/ 1408228 h 6580513"/>
              <a:gd name="connsiteX3010" fmla="*/ 9755696 w 21876926"/>
              <a:gd name="connsiteY3010" fmla="*/ 1425907 h 6580513"/>
              <a:gd name="connsiteX3011" fmla="*/ 9774953 w 21876926"/>
              <a:gd name="connsiteY3011" fmla="*/ 1429870 h 6580513"/>
              <a:gd name="connsiteX3012" fmla="*/ 9780020 w 21876926"/>
              <a:gd name="connsiteY3012" fmla="*/ 1426517 h 6580513"/>
              <a:gd name="connsiteX3013" fmla="*/ 9785088 w 21876926"/>
              <a:gd name="connsiteY3013" fmla="*/ 1415544 h 6580513"/>
              <a:gd name="connsiteX3014" fmla="*/ 9798264 w 21876926"/>
              <a:gd name="connsiteY3014" fmla="*/ 1399999 h 6580513"/>
              <a:gd name="connsiteX3015" fmla="*/ 9797250 w 21876926"/>
              <a:gd name="connsiteY3015" fmla="*/ 1387806 h 6580513"/>
              <a:gd name="connsiteX3016" fmla="*/ 9966508 w 21876926"/>
              <a:gd name="connsiteY3016" fmla="*/ 1380491 h 6580513"/>
              <a:gd name="connsiteX3017" fmla="*/ 9958400 w 21876926"/>
              <a:gd name="connsiteY3017" fmla="*/ 1381710 h 6580513"/>
              <a:gd name="connsiteX3018" fmla="*/ 9966508 w 21876926"/>
              <a:gd name="connsiteY3018" fmla="*/ 1382625 h 6580513"/>
              <a:gd name="connsiteX3019" fmla="*/ 9966508 w 21876926"/>
              <a:gd name="connsiteY3019" fmla="*/ 1380491 h 6580513"/>
              <a:gd name="connsiteX3020" fmla="*/ 9998941 w 21876926"/>
              <a:gd name="connsiteY3020" fmla="*/ 1373480 h 6580513"/>
              <a:gd name="connsiteX3021" fmla="*/ 9980698 w 21876926"/>
              <a:gd name="connsiteY3021" fmla="*/ 1377443 h 6580513"/>
              <a:gd name="connsiteX3022" fmla="*/ 9986779 w 21876926"/>
              <a:gd name="connsiteY3022" fmla="*/ 1386892 h 6580513"/>
              <a:gd name="connsiteX3023" fmla="*/ 9990833 w 21876926"/>
              <a:gd name="connsiteY3023" fmla="*/ 1387806 h 6580513"/>
              <a:gd name="connsiteX3024" fmla="*/ 9998941 w 21876926"/>
              <a:gd name="connsiteY3024" fmla="*/ 1373480 h 6580513"/>
              <a:gd name="connsiteX3025" fmla="*/ 9865156 w 21876926"/>
              <a:gd name="connsiteY3025" fmla="*/ 1369518 h 6580513"/>
              <a:gd name="connsiteX3026" fmla="*/ 9836777 w 21876926"/>
              <a:gd name="connsiteY3026" fmla="*/ 1371347 h 6580513"/>
              <a:gd name="connsiteX3027" fmla="*/ 9852994 w 21876926"/>
              <a:gd name="connsiteY3027" fmla="*/ 1382625 h 6580513"/>
              <a:gd name="connsiteX3028" fmla="*/ 9865156 w 21876926"/>
              <a:gd name="connsiteY3028" fmla="*/ 1369518 h 6580513"/>
              <a:gd name="connsiteX3029" fmla="*/ 10156037 w 21876926"/>
              <a:gd name="connsiteY3029" fmla="*/ 1339647 h 6580513"/>
              <a:gd name="connsiteX3030" fmla="*/ 10012117 w 21876926"/>
              <a:gd name="connsiteY3030" fmla="*/ 1370127 h 6580513"/>
              <a:gd name="connsiteX3031" fmla="*/ 10061780 w 21876926"/>
              <a:gd name="connsiteY3031" fmla="*/ 1394817 h 6580513"/>
              <a:gd name="connsiteX3032" fmla="*/ 10087118 w 21876926"/>
              <a:gd name="connsiteY3032" fmla="*/ 1394207 h 6580513"/>
              <a:gd name="connsiteX3033" fmla="*/ 10135767 w 21876926"/>
              <a:gd name="connsiteY3033" fmla="*/ 1367384 h 6580513"/>
              <a:gd name="connsiteX3034" fmla="*/ 10148943 w 21876926"/>
              <a:gd name="connsiteY3034" fmla="*/ 1386892 h 6580513"/>
              <a:gd name="connsiteX3035" fmla="*/ 10158064 w 21876926"/>
              <a:gd name="connsiteY3035" fmla="*/ 1385673 h 6580513"/>
              <a:gd name="connsiteX3036" fmla="*/ 10156037 w 21876926"/>
              <a:gd name="connsiteY3036" fmla="*/ 1339647 h 6580513"/>
              <a:gd name="connsiteX3037" fmla="*/ 9568194 w 21876926"/>
              <a:gd name="connsiteY3037" fmla="*/ 1339647 h 6580513"/>
              <a:gd name="connsiteX3038" fmla="*/ 9534747 w 21876926"/>
              <a:gd name="connsiteY3038" fmla="*/ 1366165 h 6580513"/>
              <a:gd name="connsiteX3039" fmla="*/ 9606708 w 21876926"/>
              <a:gd name="connsiteY3039" fmla="*/ 1357021 h 6580513"/>
              <a:gd name="connsiteX3040" fmla="*/ 9614816 w 21876926"/>
              <a:gd name="connsiteY3040" fmla="*/ 1340866 h 6580513"/>
              <a:gd name="connsiteX3041" fmla="*/ 9568194 w 21876926"/>
              <a:gd name="connsiteY3041" fmla="*/ 1339647 h 6580513"/>
              <a:gd name="connsiteX3042" fmla="*/ 10180362 w 21876926"/>
              <a:gd name="connsiteY3042" fmla="*/ 1334465 h 6580513"/>
              <a:gd name="connsiteX3043" fmla="*/ 10164146 w 21876926"/>
              <a:gd name="connsiteY3043" fmla="*/ 1337818 h 6580513"/>
              <a:gd name="connsiteX3044" fmla="*/ 10180362 w 21876926"/>
              <a:gd name="connsiteY3044" fmla="*/ 1346048 h 6580513"/>
              <a:gd name="connsiteX3045" fmla="*/ 10180362 w 21876926"/>
              <a:gd name="connsiteY3045" fmla="*/ 1334465 h 6580513"/>
              <a:gd name="connsiteX3046" fmla="*/ 20404791 w 21876926"/>
              <a:gd name="connsiteY3046" fmla="*/ 1327454 h 6580513"/>
              <a:gd name="connsiteX3047" fmla="*/ 20487899 w 21876926"/>
              <a:gd name="connsiteY3047" fmla="*/ 1411581 h 6580513"/>
              <a:gd name="connsiteX3048" fmla="*/ 20390599 w 21876926"/>
              <a:gd name="connsiteY3048" fmla="*/ 1390854 h 6580513"/>
              <a:gd name="connsiteX3049" fmla="*/ 20404791 w 21876926"/>
              <a:gd name="connsiteY3049" fmla="*/ 1327454 h 6580513"/>
              <a:gd name="connsiteX3050" fmla="*/ 10211781 w 21876926"/>
              <a:gd name="connsiteY3050" fmla="*/ 1327454 h 6580513"/>
              <a:gd name="connsiteX3051" fmla="*/ 10187457 w 21876926"/>
              <a:gd name="connsiteY3051" fmla="*/ 1332636 h 6580513"/>
              <a:gd name="connsiteX3052" fmla="*/ 10200632 w 21876926"/>
              <a:gd name="connsiteY3052" fmla="*/ 1340866 h 6580513"/>
              <a:gd name="connsiteX3053" fmla="*/ 10211781 w 21876926"/>
              <a:gd name="connsiteY3053" fmla="*/ 1327454 h 6580513"/>
              <a:gd name="connsiteX3054" fmla="*/ 9706033 w 21876926"/>
              <a:gd name="connsiteY3054" fmla="*/ 1318920 h 6580513"/>
              <a:gd name="connsiteX3055" fmla="*/ 9684749 w 21876926"/>
              <a:gd name="connsiteY3055" fmla="*/ 1326540 h 6580513"/>
              <a:gd name="connsiteX3056" fmla="*/ 9663465 w 21876926"/>
              <a:gd name="connsiteY3056" fmla="*/ 1339647 h 6580513"/>
              <a:gd name="connsiteX3057" fmla="*/ 9635086 w 21876926"/>
              <a:gd name="connsiteY3057" fmla="*/ 1357935 h 6580513"/>
              <a:gd name="connsiteX3058" fmla="*/ 9753669 w 21876926"/>
              <a:gd name="connsiteY3058" fmla="*/ 1346048 h 6580513"/>
              <a:gd name="connsiteX3059" fmla="*/ 9726303 w 21876926"/>
              <a:gd name="connsiteY3059" fmla="*/ 1318920 h 6580513"/>
              <a:gd name="connsiteX3060" fmla="*/ 9706033 w 21876926"/>
              <a:gd name="connsiteY3060" fmla="*/ 1318920 h 6580513"/>
              <a:gd name="connsiteX3061" fmla="*/ 9075621 w 21876926"/>
              <a:gd name="connsiteY3061" fmla="*/ 1313128 h 6580513"/>
              <a:gd name="connsiteX3062" fmla="*/ 8999607 w 21876926"/>
              <a:gd name="connsiteY3062" fmla="*/ 1340866 h 6580513"/>
              <a:gd name="connsiteX3063" fmla="*/ 9075621 w 21876926"/>
              <a:gd name="connsiteY3063" fmla="*/ 1313128 h 6580513"/>
              <a:gd name="connsiteX3064" fmla="*/ 20336883 w 21876926"/>
              <a:gd name="connsiteY3064" fmla="*/ 1309166 h 6580513"/>
              <a:gd name="connsiteX3065" fmla="*/ 20368303 w 21876926"/>
              <a:gd name="connsiteY3065" fmla="*/ 1390854 h 6580513"/>
              <a:gd name="connsiteX3066" fmla="*/ 20326747 w 21876926"/>
              <a:gd name="connsiteY3066" fmla="*/ 1385673 h 6580513"/>
              <a:gd name="connsiteX3067" fmla="*/ 20343979 w 21876926"/>
              <a:gd name="connsiteY3067" fmla="*/ 1331417 h 6580513"/>
              <a:gd name="connsiteX3068" fmla="*/ 20313571 w 21876926"/>
              <a:gd name="connsiteY3068" fmla="*/ 1360374 h 6580513"/>
              <a:gd name="connsiteX3069" fmla="*/ 20281139 w 21876926"/>
              <a:gd name="connsiteY3069" fmla="*/ 1328674 h 6580513"/>
              <a:gd name="connsiteX3070" fmla="*/ 20336883 w 21876926"/>
              <a:gd name="connsiteY3070" fmla="*/ 1309166 h 6580513"/>
              <a:gd name="connsiteX3071" fmla="*/ 10235092 w 21876926"/>
              <a:gd name="connsiteY3071" fmla="*/ 1278075 h 6580513"/>
              <a:gd name="connsiteX3072" fmla="*/ 10214822 w 21876926"/>
              <a:gd name="connsiteY3072" fmla="*/ 1280209 h 6580513"/>
              <a:gd name="connsiteX3073" fmla="*/ 10187457 w 21876926"/>
              <a:gd name="connsiteY3073" fmla="*/ 1283257 h 6580513"/>
              <a:gd name="connsiteX3074" fmla="*/ 10210768 w 21876926"/>
              <a:gd name="connsiteY3074" fmla="*/ 1299717 h 6580513"/>
              <a:gd name="connsiteX3075" fmla="*/ 10171240 w 21876926"/>
              <a:gd name="connsiteY3075" fmla="*/ 1311909 h 6580513"/>
              <a:gd name="connsiteX3076" fmla="*/ 10171240 w 21876926"/>
              <a:gd name="connsiteY3076" fmla="*/ 1287829 h 6580513"/>
              <a:gd name="connsiteX3077" fmla="*/ 10158064 w 21876926"/>
              <a:gd name="connsiteY3077" fmla="*/ 1307032 h 6580513"/>
              <a:gd name="connsiteX3078" fmla="*/ 10225971 w 21876926"/>
              <a:gd name="connsiteY3078" fmla="*/ 1324101 h 6580513"/>
              <a:gd name="connsiteX3079" fmla="*/ 10212795 w 21876926"/>
              <a:gd name="connsiteY3079" fmla="*/ 1327454 h 6580513"/>
              <a:gd name="connsiteX3080" fmla="*/ 10211781 w 21876926"/>
              <a:gd name="connsiteY3080" fmla="*/ 1348791 h 6580513"/>
              <a:gd name="connsiteX3081" fmla="*/ 10222930 w 21876926"/>
              <a:gd name="connsiteY3081" fmla="*/ 1356106 h 6580513"/>
              <a:gd name="connsiteX3082" fmla="*/ 10220903 w 21876926"/>
              <a:gd name="connsiteY3082" fmla="*/ 1359154 h 6580513"/>
              <a:gd name="connsiteX3083" fmla="*/ 10247255 w 21876926"/>
              <a:gd name="connsiteY3083" fmla="*/ 1353058 h 6580513"/>
              <a:gd name="connsiteX3084" fmla="*/ 10245228 w 21876926"/>
              <a:gd name="connsiteY3084" fmla="*/ 1325321 h 6580513"/>
              <a:gd name="connsiteX3085" fmla="*/ 10219889 w 21876926"/>
              <a:gd name="connsiteY3085" fmla="*/ 1335684 h 6580513"/>
              <a:gd name="connsiteX3086" fmla="*/ 10244214 w 21876926"/>
              <a:gd name="connsiteY3086" fmla="*/ 1314957 h 6580513"/>
              <a:gd name="connsiteX3087" fmla="*/ 10238133 w 21876926"/>
              <a:gd name="connsiteY3087" fmla="*/ 1278075 h 6580513"/>
              <a:gd name="connsiteX3088" fmla="*/ 10235092 w 21876926"/>
              <a:gd name="connsiteY3088" fmla="*/ 1278075 h 6580513"/>
              <a:gd name="connsiteX3089" fmla="*/ 10474284 w 21876926"/>
              <a:gd name="connsiteY3089" fmla="*/ 1268931 h 6580513"/>
              <a:gd name="connsiteX3090" fmla="*/ 10462122 w 21876926"/>
              <a:gd name="connsiteY3090" fmla="*/ 1276247 h 6580513"/>
              <a:gd name="connsiteX3091" fmla="*/ 10459081 w 21876926"/>
              <a:gd name="connsiteY3091" fmla="*/ 1285391 h 6580513"/>
              <a:gd name="connsiteX3092" fmla="*/ 10451986 w 21876926"/>
              <a:gd name="connsiteY3092" fmla="*/ 1281428 h 6580513"/>
              <a:gd name="connsiteX3093" fmla="*/ 10434756 w 21876926"/>
              <a:gd name="connsiteY3093" fmla="*/ 1314348 h 6580513"/>
              <a:gd name="connsiteX3094" fmla="*/ 10446919 w 21876926"/>
              <a:gd name="connsiteY3094" fmla="*/ 1313128 h 6580513"/>
              <a:gd name="connsiteX3095" fmla="*/ 10448946 w 21876926"/>
              <a:gd name="connsiteY3095" fmla="*/ 1310080 h 6580513"/>
              <a:gd name="connsiteX3096" fmla="*/ 10449959 w 21876926"/>
              <a:gd name="connsiteY3096" fmla="*/ 1306118 h 6580513"/>
              <a:gd name="connsiteX3097" fmla="*/ 10451986 w 21876926"/>
              <a:gd name="connsiteY3097" fmla="*/ 1306118 h 6580513"/>
              <a:gd name="connsiteX3098" fmla="*/ 10453000 w 21876926"/>
              <a:gd name="connsiteY3098" fmla="*/ 1303984 h 6580513"/>
              <a:gd name="connsiteX3099" fmla="*/ 10457054 w 21876926"/>
              <a:gd name="connsiteY3099" fmla="*/ 1304899 h 6580513"/>
              <a:gd name="connsiteX3100" fmla="*/ 10470230 w 21876926"/>
              <a:gd name="connsiteY3100" fmla="*/ 1303984 h 6580513"/>
              <a:gd name="connsiteX3101" fmla="*/ 10474284 w 21876926"/>
              <a:gd name="connsiteY3101" fmla="*/ 1268931 h 6580513"/>
              <a:gd name="connsiteX3102" fmla="*/ 20051071 w 21876926"/>
              <a:gd name="connsiteY3102" fmla="*/ 1261921 h 6580513"/>
              <a:gd name="connsiteX3103" fmla="*/ 20070327 w 21876926"/>
              <a:gd name="connsiteY3103" fmla="*/ 1309166 h 6580513"/>
              <a:gd name="connsiteX3104" fmla="*/ 19987219 w 21876926"/>
              <a:gd name="connsiteY3104" fmla="*/ 1281428 h 6580513"/>
              <a:gd name="connsiteX3105" fmla="*/ 20032827 w 21876926"/>
              <a:gd name="connsiteY3105" fmla="*/ 1286610 h 6580513"/>
              <a:gd name="connsiteX3106" fmla="*/ 10419554 w 21876926"/>
              <a:gd name="connsiteY3106" fmla="*/ 1259787 h 6580513"/>
              <a:gd name="connsiteX3107" fmla="*/ 10358742 w 21876926"/>
              <a:gd name="connsiteY3107" fmla="*/ 1287829 h 6580513"/>
              <a:gd name="connsiteX3108" fmla="*/ 10419554 w 21876926"/>
              <a:gd name="connsiteY3108" fmla="*/ 1259787 h 6580513"/>
              <a:gd name="connsiteX3109" fmla="*/ 9120216 w 21876926"/>
              <a:gd name="connsiteY3109" fmla="*/ 1225344 h 6580513"/>
              <a:gd name="connsiteX3110" fmla="*/ 9069540 w 21876926"/>
              <a:gd name="connsiteY3110" fmla="*/ 1226258 h 6580513"/>
              <a:gd name="connsiteX3111" fmla="*/ 9131365 w 21876926"/>
              <a:gd name="connsiteY3111" fmla="*/ 1231440 h 6580513"/>
              <a:gd name="connsiteX3112" fmla="*/ 9120216 w 21876926"/>
              <a:gd name="connsiteY3112" fmla="*/ 1225344 h 6580513"/>
              <a:gd name="connsiteX3113" fmla="*/ 21064595 w 21876926"/>
              <a:gd name="connsiteY3113" fmla="*/ 1180842 h 6580513"/>
              <a:gd name="connsiteX3114" fmla="*/ 21055471 w 21876926"/>
              <a:gd name="connsiteY3114" fmla="*/ 1196387 h 6580513"/>
              <a:gd name="connsiteX3115" fmla="*/ 21027095 w 21876926"/>
              <a:gd name="connsiteY3115" fmla="*/ 1201569 h 6580513"/>
              <a:gd name="connsiteX3116" fmla="*/ 21064595 w 21876926"/>
              <a:gd name="connsiteY3116" fmla="*/ 1180842 h 6580513"/>
              <a:gd name="connsiteX3117" fmla="*/ 8269869 w 21876926"/>
              <a:gd name="connsiteY3117" fmla="*/ 1171697 h 6580513"/>
              <a:gd name="connsiteX3118" fmla="*/ 8191829 w 21876926"/>
              <a:gd name="connsiteY3118" fmla="*/ 1213761 h 6580513"/>
              <a:gd name="connsiteX3119" fmla="*/ 8212099 w 21876926"/>
              <a:gd name="connsiteY3119" fmla="*/ 1232049 h 6580513"/>
              <a:gd name="connsiteX3120" fmla="*/ 8263789 w 21876926"/>
              <a:gd name="connsiteY3120" fmla="*/ 1204617 h 6580513"/>
              <a:gd name="connsiteX3121" fmla="*/ 8269869 w 21876926"/>
              <a:gd name="connsiteY3121" fmla="*/ 1171697 h 6580513"/>
              <a:gd name="connsiteX3122" fmla="*/ 19853431 w 21876926"/>
              <a:gd name="connsiteY3122" fmla="*/ 1153714 h 6580513"/>
              <a:gd name="connsiteX3123" fmla="*/ 19882823 w 21876926"/>
              <a:gd name="connsiteY3123" fmla="*/ 1163772 h 6580513"/>
              <a:gd name="connsiteX3124" fmla="*/ 19838231 w 21876926"/>
              <a:gd name="connsiteY3124" fmla="*/ 1178098 h 6580513"/>
              <a:gd name="connsiteX3125" fmla="*/ 19853431 w 21876926"/>
              <a:gd name="connsiteY3125" fmla="*/ 1153714 h 6580513"/>
              <a:gd name="connsiteX3126" fmla="*/ 21325071 w 21876926"/>
              <a:gd name="connsiteY3126" fmla="*/ 1149142 h 6580513"/>
              <a:gd name="connsiteX3127" fmla="*/ 21405139 w 21876926"/>
              <a:gd name="connsiteY3127" fmla="*/ 1166516 h 6580513"/>
              <a:gd name="connsiteX3128" fmla="*/ 21242975 w 21876926"/>
              <a:gd name="connsiteY3128" fmla="*/ 1173831 h 6580513"/>
              <a:gd name="connsiteX3129" fmla="*/ 21325071 w 21876926"/>
              <a:gd name="connsiteY3129" fmla="*/ 1149142 h 6580513"/>
              <a:gd name="connsiteX3130" fmla="*/ 10774287 w 21876926"/>
              <a:gd name="connsiteY3130" fmla="*/ 1141217 h 6580513"/>
              <a:gd name="connsiteX3131" fmla="*/ 10729692 w 21876926"/>
              <a:gd name="connsiteY3131" fmla="*/ 1157676 h 6580513"/>
              <a:gd name="connsiteX3132" fmla="*/ 10730705 w 21876926"/>
              <a:gd name="connsiteY3132" fmla="*/ 1176879 h 6580513"/>
              <a:gd name="connsiteX3133" fmla="*/ 10774287 w 21876926"/>
              <a:gd name="connsiteY3133" fmla="*/ 1141217 h 6580513"/>
              <a:gd name="connsiteX3134" fmla="*/ 10681043 w 21876926"/>
              <a:gd name="connsiteY3134" fmla="*/ 1138169 h 6580513"/>
              <a:gd name="connsiteX3135" fmla="*/ 10674962 w 21876926"/>
              <a:gd name="connsiteY3135" fmla="*/ 1161639 h 6580513"/>
              <a:gd name="connsiteX3136" fmla="*/ 10641515 w 21876926"/>
              <a:gd name="connsiteY3136" fmla="*/ 1176879 h 6580513"/>
              <a:gd name="connsiteX3137" fmla="*/ 10696246 w 21876926"/>
              <a:gd name="connsiteY3137" fmla="*/ 1183280 h 6580513"/>
              <a:gd name="connsiteX3138" fmla="*/ 10681043 w 21876926"/>
              <a:gd name="connsiteY3138" fmla="*/ 1138169 h 6580513"/>
              <a:gd name="connsiteX3139" fmla="*/ 20066271 w 21876926"/>
              <a:gd name="connsiteY3139" fmla="*/ 1098544 h 6580513"/>
              <a:gd name="connsiteX3140" fmla="*/ 20105799 w 21876926"/>
              <a:gd name="connsiteY3140" fmla="*/ 1101287 h 6580513"/>
              <a:gd name="connsiteX3141" fmla="*/ 20257827 w 21876926"/>
              <a:gd name="connsiteY3141" fmla="*/ 1168649 h 6580513"/>
              <a:gd name="connsiteX3142" fmla="*/ 20246679 w 21876926"/>
              <a:gd name="connsiteY3142" fmla="*/ 1221076 h 6580513"/>
              <a:gd name="connsiteX3143" fmla="*/ 20314587 w 21876926"/>
              <a:gd name="connsiteY3143" fmla="*/ 1294840 h 6580513"/>
              <a:gd name="connsiteX3144" fmla="*/ 20250735 w 21876926"/>
              <a:gd name="connsiteY3144" fmla="*/ 1300936 h 6580513"/>
              <a:gd name="connsiteX3145" fmla="*/ 20264923 w 21876926"/>
              <a:gd name="connsiteY3145" fmla="*/ 1335684 h 6580513"/>
              <a:gd name="connsiteX3146" fmla="*/ 19980123 w 21876926"/>
              <a:gd name="connsiteY3146" fmla="*/ 1171697 h 6580513"/>
              <a:gd name="connsiteX3147" fmla="*/ 20066271 w 21876926"/>
              <a:gd name="connsiteY3147" fmla="*/ 1098544 h 6580513"/>
              <a:gd name="connsiteX3148" fmla="*/ 10486446 w 21876926"/>
              <a:gd name="connsiteY3148" fmla="*/ 1080865 h 6580513"/>
              <a:gd name="connsiteX3149" fmla="*/ 10463135 w 21876926"/>
              <a:gd name="connsiteY3149" fmla="*/ 1093362 h 6580513"/>
              <a:gd name="connsiteX3150" fmla="*/ 10473270 w 21876926"/>
              <a:gd name="connsiteY3150" fmla="*/ 1106469 h 6580513"/>
              <a:gd name="connsiteX3151" fmla="*/ 10486446 w 21876926"/>
              <a:gd name="connsiteY3151" fmla="*/ 1080865 h 6580513"/>
              <a:gd name="connsiteX3152" fmla="*/ 10529014 w 21876926"/>
              <a:gd name="connsiteY3152" fmla="*/ 1076597 h 6580513"/>
              <a:gd name="connsiteX3153" fmla="*/ 10530028 w 21876926"/>
              <a:gd name="connsiteY3153" fmla="*/ 1077817 h 6580513"/>
              <a:gd name="connsiteX3154" fmla="*/ 10495568 w 21876926"/>
              <a:gd name="connsiteY3154" fmla="*/ 1106469 h 6580513"/>
              <a:gd name="connsiteX3155" fmla="*/ 10507730 w 21876926"/>
              <a:gd name="connsiteY3155" fmla="*/ 1129634 h 6580513"/>
              <a:gd name="connsiteX3156" fmla="*/ 10542190 w 21876926"/>
              <a:gd name="connsiteY3156" fmla="*/ 1076597 h 6580513"/>
              <a:gd name="connsiteX3157" fmla="*/ 10529014 w 21876926"/>
              <a:gd name="connsiteY3157" fmla="*/ 1076597 h 6580513"/>
              <a:gd name="connsiteX3158" fmla="*/ 10971924 w 21876926"/>
              <a:gd name="connsiteY3158" fmla="*/ 1040935 h 6580513"/>
              <a:gd name="connsiteX3159" fmla="*/ 10939491 w 21876926"/>
              <a:gd name="connsiteY3159" fmla="*/ 1062271 h 6580513"/>
              <a:gd name="connsiteX3160" fmla="*/ 10979019 w 21876926"/>
              <a:gd name="connsiteY3160" fmla="*/ 1058309 h 6580513"/>
              <a:gd name="connsiteX3161" fmla="*/ 10971924 w 21876926"/>
              <a:gd name="connsiteY3161" fmla="*/ 1040935 h 6580513"/>
              <a:gd name="connsiteX3162" fmla="*/ 11002330 w 21876926"/>
              <a:gd name="connsiteY3162" fmla="*/ 1034839 h 6580513"/>
              <a:gd name="connsiteX3163" fmla="*/ 10978005 w 21876926"/>
              <a:gd name="connsiteY3163" fmla="*/ 1040021 h 6580513"/>
              <a:gd name="connsiteX3164" fmla="*/ 10987127 w 21876926"/>
              <a:gd name="connsiteY3164" fmla="*/ 1050079 h 6580513"/>
              <a:gd name="connsiteX3165" fmla="*/ 11001316 w 21876926"/>
              <a:gd name="connsiteY3165" fmla="*/ 1044897 h 6580513"/>
              <a:gd name="connsiteX3166" fmla="*/ 11002330 w 21876926"/>
              <a:gd name="connsiteY3166" fmla="*/ 1034839 h 6580513"/>
              <a:gd name="connsiteX3167" fmla="*/ 5686397 w 21876926"/>
              <a:gd name="connsiteY3167" fmla="*/ 1034229 h 6580513"/>
              <a:gd name="connsiteX3168" fmla="*/ 5714777 w 21876926"/>
              <a:gd name="connsiteY3168" fmla="*/ 1049165 h 6580513"/>
              <a:gd name="connsiteX3169" fmla="*/ 5675249 w 21876926"/>
              <a:gd name="connsiteY3169" fmla="*/ 1065320 h 6580513"/>
              <a:gd name="connsiteX3170" fmla="*/ 5672209 w 21876926"/>
              <a:gd name="connsiteY3170" fmla="*/ 1036972 h 6580513"/>
              <a:gd name="connsiteX3171" fmla="*/ 5686397 w 21876926"/>
              <a:gd name="connsiteY3171" fmla="*/ 1034229 h 6580513"/>
              <a:gd name="connsiteX3172" fmla="*/ 19724715 w 21876926"/>
              <a:gd name="connsiteY3172" fmla="*/ 1009235 h 6580513"/>
              <a:gd name="connsiteX3173" fmla="*/ 19773363 w 21876926"/>
              <a:gd name="connsiteY3173" fmla="*/ 1032400 h 6580513"/>
              <a:gd name="connsiteX3174" fmla="*/ 19741943 w 21876926"/>
              <a:gd name="connsiteY3174" fmla="*/ 1062271 h 6580513"/>
              <a:gd name="connsiteX3175" fmla="*/ 19796675 w 21876926"/>
              <a:gd name="connsiteY3175" fmla="*/ 1082998 h 6580513"/>
              <a:gd name="connsiteX3176" fmla="*/ 19820999 w 21876926"/>
              <a:gd name="connsiteY3176" fmla="*/ 1180842 h 6580513"/>
              <a:gd name="connsiteX3177" fmla="*/ 19741943 w 21876926"/>
              <a:gd name="connsiteY3177" fmla="*/ 1115613 h 6580513"/>
              <a:gd name="connsiteX3178" fmla="*/ 19717619 w 21876926"/>
              <a:gd name="connsiteY3178" fmla="*/ 1146398 h 6580513"/>
              <a:gd name="connsiteX3179" fmla="*/ 19645659 w 21876926"/>
              <a:gd name="connsiteY3179" fmla="*/ 1121709 h 6580513"/>
              <a:gd name="connsiteX3180" fmla="*/ 19625391 w 21876926"/>
              <a:gd name="connsiteY3180" fmla="*/ 1098544 h 6580513"/>
              <a:gd name="connsiteX3181" fmla="*/ 19635527 w 21876926"/>
              <a:gd name="connsiteY3181" fmla="*/ 1062271 h 6580513"/>
              <a:gd name="connsiteX3182" fmla="*/ 19601067 w 21876926"/>
              <a:gd name="connsiteY3182" fmla="*/ 1047946 h 6580513"/>
              <a:gd name="connsiteX3183" fmla="*/ 19724715 w 21876926"/>
              <a:gd name="connsiteY3183" fmla="*/ 1009235 h 6580513"/>
              <a:gd name="connsiteX3184" fmla="*/ 11092533 w 21876926"/>
              <a:gd name="connsiteY3184" fmla="*/ 990946 h 6580513"/>
              <a:gd name="connsiteX3185" fmla="*/ 11070236 w 21876926"/>
              <a:gd name="connsiteY3185" fmla="*/ 1000091 h 6580513"/>
              <a:gd name="connsiteX3186" fmla="*/ 11085439 w 21876926"/>
              <a:gd name="connsiteY3186" fmla="*/ 1004053 h 6580513"/>
              <a:gd name="connsiteX3187" fmla="*/ 11076317 w 21876926"/>
              <a:gd name="connsiteY3187" fmla="*/ 1014417 h 6580513"/>
              <a:gd name="connsiteX3188" fmla="*/ 11136115 w 21876926"/>
              <a:gd name="connsiteY3188" fmla="*/ 997957 h 6580513"/>
              <a:gd name="connsiteX3189" fmla="*/ 11092533 w 21876926"/>
              <a:gd name="connsiteY3189" fmla="*/ 990946 h 6580513"/>
              <a:gd name="connsiteX3190" fmla="*/ 10969897 w 21876926"/>
              <a:gd name="connsiteY3190" fmla="*/ 962295 h 6580513"/>
              <a:gd name="connsiteX3191" fmla="*/ 10874626 w 21876926"/>
              <a:gd name="connsiteY3191" fmla="*/ 1034839 h 6580513"/>
              <a:gd name="connsiteX3192" fmla="*/ 10845234 w 21876926"/>
              <a:gd name="connsiteY3192" fmla="*/ 1005272 h 6580513"/>
              <a:gd name="connsiteX3193" fmla="*/ 10688137 w 21876926"/>
              <a:gd name="connsiteY3193" fmla="*/ 1086046 h 6580513"/>
              <a:gd name="connsiteX3194" fmla="*/ 10728678 w 21876926"/>
              <a:gd name="connsiteY3194" fmla="*/ 1050079 h 6580513"/>
              <a:gd name="connsiteX3195" fmla="*/ 10616177 w 21876926"/>
              <a:gd name="connsiteY3195" fmla="*/ 1101287 h 6580513"/>
              <a:gd name="connsiteX3196" fmla="*/ 10585771 w 21876926"/>
              <a:gd name="connsiteY3196" fmla="*/ 1061357 h 6580513"/>
              <a:gd name="connsiteX3197" fmla="*/ 10543204 w 21876926"/>
              <a:gd name="connsiteY3197" fmla="*/ 1076597 h 6580513"/>
              <a:gd name="connsiteX3198" fmla="*/ 10547258 w 21876926"/>
              <a:gd name="connsiteY3198" fmla="*/ 1145179 h 6580513"/>
              <a:gd name="connsiteX3199" fmla="*/ 10577663 w 21876926"/>
              <a:gd name="connsiteY3199" fmla="*/ 1125062 h 6580513"/>
              <a:gd name="connsiteX3200" fmla="*/ 10588812 w 21876926"/>
              <a:gd name="connsiteY3200" fmla="*/ 1155543 h 6580513"/>
              <a:gd name="connsiteX3201" fmla="*/ 10593880 w 21876926"/>
              <a:gd name="connsiteY3201" fmla="*/ 1148532 h 6580513"/>
              <a:gd name="connsiteX3202" fmla="*/ 10603001 w 21876926"/>
              <a:gd name="connsiteY3202" fmla="*/ 1180232 h 6580513"/>
              <a:gd name="connsiteX3203" fmla="*/ 10637461 w 21876926"/>
              <a:gd name="connsiteY3203" fmla="*/ 1122623 h 6580513"/>
              <a:gd name="connsiteX3204" fmla="*/ 10661786 w 21876926"/>
              <a:gd name="connsiteY3204" fmla="*/ 1088180 h 6580513"/>
              <a:gd name="connsiteX3205" fmla="*/ 10663813 w 21876926"/>
              <a:gd name="connsiteY3205" fmla="*/ 1119880 h 6580513"/>
              <a:gd name="connsiteX3206" fmla="*/ 10878680 w 21876926"/>
              <a:gd name="connsiteY3206" fmla="*/ 1076597 h 6580513"/>
              <a:gd name="connsiteX3207" fmla="*/ 10888815 w 21876926"/>
              <a:gd name="connsiteY3207" fmla="*/ 1109517 h 6580513"/>
              <a:gd name="connsiteX3208" fmla="*/ 10911113 w 21876926"/>
              <a:gd name="connsiteY3208" fmla="*/ 1042154 h 6580513"/>
              <a:gd name="connsiteX3209" fmla="*/ 10963816 w 21876926"/>
              <a:gd name="connsiteY3209" fmla="*/ 1027828 h 6580513"/>
              <a:gd name="connsiteX3210" fmla="*/ 10969897 w 21876926"/>
              <a:gd name="connsiteY3210" fmla="*/ 962295 h 6580513"/>
              <a:gd name="connsiteX3211" fmla="*/ 17396651 w 21876926"/>
              <a:gd name="connsiteY3211" fmla="*/ 947664 h 6580513"/>
              <a:gd name="connsiteX3212" fmla="*/ 17394623 w 21876926"/>
              <a:gd name="connsiteY3212" fmla="*/ 948883 h 6580513"/>
              <a:gd name="connsiteX3213" fmla="*/ 17377395 w 21876926"/>
              <a:gd name="connsiteY3213" fmla="*/ 972048 h 6580513"/>
              <a:gd name="connsiteX3214" fmla="*/ 17380435 w 21876926"/>
              <a:gd name="connsiteY3214" fmla="*/ 984545 h 6580513"/>
              <a:gd name="connsiteX3215" fmla="*/ 17398679 w 21876926"/>
              <a:gd name="connsiteY3215" fmla="*/ 954979 h 6580513"/>
              <a:gd name="connsiteX3216" fmla="*/ 17396651 w 21876926"/>
              <a:gd name="connsiteY3216" fmla="*/ 947664 h 6580513"/>
              <a:gd name="connsiteX3217" fmla="*/ 17438207 w 21876926"/>
              <a:gd name="connsiteY3217" fmla="*/ 945530 h 6580513"/>
              <a:gd name="connsiteX3218" fmla="*/ 17427055 w 21876926"/>
              <a:gd name="connsiteY3218" fmla="*/ 952845 h 6580513"/>
              <a:gd name="connsiteX3219" fmla="*/ 17434151 w 21876926"/>
              <a:gd name="connsiteY3219" fmla="*/ 961075 h 6580513"/>
              <a:gd name="connsiteX3220" fmla="*/ 17387531 w 21876926"/>
              <a:gd name="connsiteY3220" fmla="*/ 984545 h 6580513"/>
              <a:gd name="connsiteX3221" fmla="*/ 17389555 w 21876926"/>
              <a:gd name="connsiteY3221" fmla="*/ 991556 h 6580513"/>
              <a:gd name="connsiteX3222" fmla="*/ 17478747 w 21876926"/>
              <a:gd name="connsiteY3222" fmla="*/ 992775 h 6580513"/>
              <a:gd name="connsiteX3223" fmla="*/ 17506111 w 21876926"/>
              <a:gd name="connsiteY3223" fmla="*/ 1058309 h 6580513"/>
              <a:gd name="connsiteX3224" fmla="*/ 17534491 w 21876926"/>
              <a:gd name="connsiteY3224" fmla="*/ 1042764 h 6580513"/>
              <a:gd name="connsiteX3225" fmla="*/ 17535503 w 21876926"/>
              <a:gd name="connsiteY3225" fmla="*/ 1042154 h 6580513"/>
              <a:gd name="connsiteX3226" fmla="*/ 17542599 w 21876926"/>
              <a:gd name="connsiteY3226" fmla="*/ 1028438 h 6580513"/>
              <a:gd name="connsiteX3227" fmla="*/ 17520299 w 21876926"/>
              <a:gd name="connsiteY3227" fmla="*/ 1009235 h 6580513"/>
              <a:gd name="connsiteX3228" fmla="*/ 17510167 w 21876926"/>
              <a:gd name="connsiteY3228" fmla="*/ 1007101 h 6580513"/>
              <a:gd name="connsiteX3229" fmla="*/ 17515235 w 21876926"/>
              <a:gd name="connsiteY3229" fmla="*/ 1004053 h 6580513"/>
              <a:gd name="connsiteX3230" fmla="*/ 17438207 w 21876926"/>
              <a:gd name="connsiteY3230" fmla="*/ 945530 h 6580513"/>
              <a:gd name="connsiteX3231" fmla="*/ 11018546 w 21876926"/>
              <a:gd name="connsiteY3231" fmla="*/ 935776 h 6580513"/>
              <a:gd name="connsiteX3232" fmla="*/ 11011451 w 21876926"/>
              <a:gd name="connsiteY3232" fmla="*/ 939739 h 6580513"/>
              <a:gd name="connsiteX3233" fmla="*/ 11009424 w 21876926"/>
              <a:gd name="connsiteY3233" fmla="*/ 936386 h 6580513"/>
              <a:gd name="connsiteX3234" fmla="*/ 10985100 w 21876926"/>
              <a:gd name="connsiteY3234" fmla="*/ 961075 h 6580513"/>
              <a:gd name="connsiteX3235" fmla="*/ 10981046 w 21876926"/>
              <a:gd name="connsiteY3235" fmla="*/ 1004053 h 6580513"/>
              <a:gd name="connsiteX3236" fmla="*/ 11018546 w 21876926"/>
              <a:gd name="connsiteY3236" fmla="*/ 986374 h 6580513"/>
              <a:gd name="connsiteX3237" fmla="*/ 11020573 w 21876926"/>
              <a:gd name="connsiteY3237" fmla="*/ 972048 h 6580513"/>
              <a:gd name="connsiteX3238" fmla="*/ 11030708 w 21876926"/>
              <a:gd name="connsiteY3238" fmla="*/ 980583 h 6580513"/>
              <a:gd name="connsiteX3239" fmla="*/ 11061114 w 21876926"/>
              <a:gd name="connsiteY3239" fmla="*/ 954979 h 6580513"/>
              <a:gd name="connsiteX3240" fmla="*/ 11054019 w 21876926"/>
              <a:gd name="connsiteY3240" fmla="*/ 938519 h 6580513"/>
              <a:gd name="connsiteX3241" fmla="*/ 11018546 w 21876926"/>
              <a:gd name="connsiteY3241" fmla="*/ 935776 h 6580513"/>
              <a:gd name="connsiteX3242" fmla="*/ 17310503 w 21876926"/>
              <a:gd name="connsiteY3242" fmla="*/ 920231 h 6580513"/>
              <a:gd name="connsiteX3243" fmla="*/ 17296311 w 21876926"/>
              <a:gd name="connsiteY3243" fmla="*/ 928156 h 6580513"/>
              <a:gd name="connsiteX3244" fmla="*/ 17309487 w 21876926"/>
              <a:gd name="connsiteY3244" fmla="*/ 936386 h 6580513"/>
              <a:gd name="connsiteX3245" fmla="*/ 17292259 w 21876926"/>
              <a:gd name="connsiteY3245" fmla="*/ 932423 h 6580513"/>
              <a:gd name="connsiteX3246" fmla="*/ 17290231 w 21876926"/>
              <a:gd name="connsiteY3246" fmla="*/ 933338 h 6580513"/>
              <a:gd name="connsiteX3247" fmla="*/ 17289219 w 21876926"/>
              <a:gd name="connsiteY3247" fmla="*/ 937605 h 6580513"/>
              <a:gd name="connsiteX3248" fmla="*/ 17297327 w 21876926"/>
              <a:gd name="connsiteY3248" fmla="*/ 952845 h 6580513"/>
              <a:gd name="connsiteX3249" fmla="*/ 17281111 w 21876926"/>
              <a:gd name="connsiteY3249" fmla="*/ 958027 h 6580513"/>
              <a:gd name="connsiteX3250" fmla="*/ 17279083 w 21876926"/>
              <a:gd name="connsiteY3250" fmla="*/ 964123 h 6580513"/>
              <a:gd name="connsiteX3251" fmla="*/ 17340907 w 21876926"/>
              <a:gd name="connsiteY3251" fmla="*/ 980583 h 6580513"/>
              <a:gd name="connsiteX3252" fmla="*/ 17342935 w 21876926"/>
              <a:gd name="connsiteY3252" fmla="*/ 951931 h 6580513"/>
              <a:gd name="connsiteX3253" fmla="*/ 17364219 w 21876926"/>
              <a:gd name="connsiteY3253" fmla="*/ 957113 h 6580513"/>
              <a:gd name="connsiteX3254" fmla="*/ 17370299 w 21876926"/>
              <a:gd name="connsiteY3254" fmla="*/ 946749 h 6580513"/>
              <a:gd name="connsiteX3255" fmla="*/ 17369287 w 21876926"/>
              <a:gd name="connsiteY3255" fmla="*/ 944920 h 6580513"/>
              <a:gd name="connsiteX3256" fmla="*/ 17360163 w 21876926"/>
              <a:gd name="connsiteY3256" fmla="*/ 924193 h 6580513"/>
              <a:gd name="connsiteX3257" fmla="*/ 17360163 w 21876926"/>
              <a:gd name="connsiteY3257" fmla="*/ 923279 h 6580513"/>
              <a:gd name="connsiteX3258" fmla="*/ 17357123 w 21876926"/>
              <a:gd name="connsiteY3258" fmla="*/ 920231 h 6580513"/>
              <a:gd name="connsiteX3259" fmla="*/ 17322663 w 21876926"/>
              <a:gd name="connsiteY3259" fmla="*/ 951931 h 6580513"/>
              <a:gd name="connsiteX3260" fmla="*/ 17310503 w 21876926"/>
              <a:gd name="connsiteY3260" fmla="*/ 920231 h 6580513"/>
              <a:gd name="connsiteX3261" fmla="*/ 20174719 w 21876926"/>
              <a:gd name="connsiteY3261" fmla="*/ 887312 h 6580513"/>
              <a:gd name="connsiteX3262" fmla="*/ 20335871 w 21876926"/>
              <a:gd name="connsiteY3262" fmla="*/ 933338 h 6580513"/>
              <a:gd name="connsiteX3263" fmla="*/ 20295327 w 21876926"/>
              <a:gd name="connsiteY3263" fmla="*/ 939739 h 6580513"/>
              <a:gd name="connsiteX3264" fmla="*/ 20242627 w 21876926"/>
              <a:gd name="connsiteY3264" fmla="*/ 898894 h 6580513"/>
              <a:gd name="connsiteX3265" fmla="*/ 20208167 w 21876926"/>
              <a:gd name="connsiteY3265" fmla="*/ 919012 h 6580513"/>
              <a:gd name="connsiteX3266" fmla="*/ 20174719 w 21876926"/>
              <a:gd name="connsiteY3266" fmla="*/ 887312 h 6580513"/>
              <a:gd name="connsiteX3267" fmla="*/ 20133167 w 21876926"/>
              <a:gd name="connsiteY3267" fmla="*/ 883959 h 6580513"/>
              <a:gd name="connsiteX3268" fmla="*/ 20153435 w 21876926"/>
              <a:gd name="connsiteY3268" fmla="*/ 906819 h 6580513"/>
              <a:gd name="connsiteX3269" fmla="*/ 20136207 w 21876926"/>
              <a:gd name="connsiteY3269" fmla="*/ 927242 h 6580513"/>
              <a:gd name="connsiteX3270" fmla="*/ 20121003 w 21876926"/>
              <a:gd name="connsiteY3270" fmla="*/ 884569 h 6580513"/>
              <a:gd name="connsiteX3271" fmla="*/ 20133167 w 21876926"/>
              <a:gd name="connsiteY3271" fmla="*/ 883959 h 6580513"/>
              <a:gd name="connsiteX3272" fmla="*/ 19925391 w 21876926"/>
              <a:gd name="connsiteY3272" fmla="*/ 872986 h 6580513"/>
              <a:gd name="connsiteX3273" fmla="*/ 19932487 w 21876926"/>
              <a:gd name="connsiteY3273" fmla="*/ 908648 h 6580513"/>
              <a:gd name="connsiteX3274" fmla="*/ 19925391 w 21876926"/>
              <a:gd name="connsiteY3274" fmla="*/ 872986 h 6580513"/>
              <a:gd name="connsiteX3275" fmla="*/ 17715911 w 21876926"/>
              <a:gd name="connsiteY3275" fmla="*/ 872986 h 6580513"/>
              <a:gd name="connsiteX3276" fmla="*/ 17698683 w 21876926"/>
              <a:gd name="connsiteY3276" fmla="*/ 876034 h 6580513"/>
              <a:gd name="connsiteX3277" fmla="*/ 17701723 w 21876926"/>
              <a:gd name="connsiteY3277" fmla="*/ 881216 h 6580513"/>
              <a:gd name="connsiteX3278" fmla="*/ 17715911 w 21876926"/>
              <a:gd name="connsiteY3278" fmla="*/ 872986 h 6580513"/>
              <a:gd name="connsiteX3279" fmla="*/ 17289219 w 21876926"/>
              <a:gd name="connsiteY3279" fmla="*/ 840371 h 6580513"/>
              <a:gd name="connsiteX3280" fmla="*/ 17261851 w 21876926"/>
              <a:gd name="connsiteY3280" fmla="*/ 847687 h 6580513"/>
              <a:gd name="connsiteX3281" fmla="*/ 17300367 w 21876926"/>
              <a:gd name="connsiteY3281" fmla="*/ 869023 h 6580513"/>
              <a:gd name="connsiteX3282" fmla="*/ 17299351 w 21876926"/>
              <a:gd name="connsiteY3282" fmla="*/ 891579 h 6580513"/>
              <a:gd name="connsiteX3283" fmla="*/ 17300367 w 21876926"/>
              <a:gd name="connsiteY3283" fmla="*/ 889750 h 6580513"/>
              <a:gd name="connsiteX3284" fmla="*/ 17326719 w 21876926"/>
              <a:gd name="connsiteY3284" fmla="*/ 854697 h 6580513"/>
              <a:gd name="connsiteX3285" fmla="*/ 17326719 w 21876926"/>
              <a:gd name="connsiteY3285" fmla="*/ 869023 h 6580513"/>
              <a:gd name="connsiteX3286" fmla="*/ 17361179 w 21876926"/>
              <a:gd name="connsiteY3286" fmla="*/ 879996 h 6580513"/>
              <a:gd name="connsiteX3287" fmla="*/ 17342935 w 21876926"/>
              <a:gd name="connsiteY3287" fmla="*/ 844334 h 6580513"/>
              <a:gd name="connsiteX3288" fmla="*/ 17289219 w 21876926"/>
              <a:gd name="connsiteY3288" fmla="*/ 840371 h 6580513"/>
              <a:gd name="connsiteX3289" fmla="*/ 17077391 w 21876926"/>
              <a:gd name="connsiteY3289" fmla="*/ 836104 h 6580513"/>
              <a:gd name="connsiteX3290" fmla="*/ 17086511 w 21876926"/>
              <a:gd name="connsiteY3290" fmla="*/ 842505 h 6580513"/>
              <a:gd name="connsiteX3291" fmla="*/ 17086511 w 21876926"/>
              <a:gd name="connsiteY3291" fmla="*/ 837323 h 6580513"/>
              <a:gd name="connsiteX3292" fmla="*/ 17077391 w 21876926"/>
              <a:gd name="connsiteY3292" fmla="*/ 836104 h 6580513"/>
              <a:gd name="connsiteX3293" fmla="*/ 17143271 w 21876926"/>
              <a:gd name="connsiteY3293" fmla="*/ 821778 h 6580513"/>
              <a:gd name="connsiteX3294" fmla="*/ 17137187 w 21876926"/>
              <a:gd name="connsiteY3294" fmla="*/ 824826 h 6580513"/>
              <a:gd name="connsiteX3295" fmla="*/ 17147323 w 21876926"/>
              <a:gd name="connsiteY3295" fmla="*/ 830008 h 6580513"/>
              <a:gd name="connsiteX3296" fmla="*/ 17143271 w 21876926"/>
              <a:gd name="connsiteY3296" fmla="*/ 821778 h 6580513"/>
              <a:gd name="connsiteX3297" fmla="*/ 17390571 w 21876926"/>
              <a:gd name="connsiteY3297" fmla="*/ 797089 h 6580513"/>
              <a:gd name="connsiteX3298" fmla="*/ 17387531 w 21876926"/>
              <a:gd name="connsiteY3298" fmla="*/ 804404 h 6580513"/>
              <a:gd name="connsiteX3299" fmla="*/ 17393611 w 21876926"/>
              <a:gd name="connsiteY3299" fmla="*/ 797089 h 6580513"/>
              <a:gd name="connsiteX3300" fmla="*/ 17390571 w 21876926"/>
              <a:gd name="connsiteY3300" fmla="*/ 797089 h 6580513"/>
              <a:gd name="connsiteX3301" fmla="*/ 10717530 w 21876926"/>
              <a:gd name="connsiteY3301" fmla="*/ 749234 h 6580513"/>
              <a:gd name="connsiteX3302" fmla="*/ 10655705 w 21876926"/>
              <a:gd name="connsiteY3302" fmla="*/ 764779 h 6580513"/>
              <a:gd name="connsiteX3303" fmla="*/ 10705367 w 21876926"/>
              <a:gd name="connsiteY3303" fmla="*/ 771790 h 6580513"/>
              <a:gd name="connsiteX3304" fmla="*/ 10722597 w 21876926"/>
              <a:gd name="connsiteY3304" fmla="*/ 750453 h 6580513"/>
              <a:gd name="connsiteX3305" fmla="*/ 10717530 w 21876926"/>
              <a:gd name="connsiteY3305" fmla="*/ 749234 h 6580513"/>
              <a:gd name="connsiteX3306" fmla="*/ 8960079 w 21876926"/>
              <a:gd name="connsiteY3306" fmla="*/ 728507 h 6580513"/>
              <a:gd name="connsiteX3307" fmla="*/ 8990485 w 21876926"/>
              <a:gd name="connsiteY3307" fmla="*/ 733993 h 6580513"/>
              <a:gd name="connsiteX3308" fmla="*/ 9033053 w 21876926"/>
              <a:gd name="connsiteY3308" fmla="*/ 756244 h 6580513"/>
              <a:gd name="connsiteX3309" fmla="*/ 8980350 w 21876926"/>
              <a:gd name="connsiteY3309" fmla="*/ 761426 h 6580513"/>
              <a:gd name="connsiteX3310" fmla="*/ 8953998 w 21876926"/>
              <a:gd name="connsiteY3310" fmla="*/ 736127 h 6580513"/>
              <a:gd name="connsiteX3311" fmla="*/ 8960079 w 21876926"/>
              <a:gd name="connsiteY3311" fmla="*/ 728507 h 6580513"/>
              <a:gd name="connsiteX3312" fmla="*/ 17070295 w 21876926"/>
              <a:gd name="connsiteY3312" fmla="*/ 725764 h 6580513"/>
              <a:gd name="connsiteX3313" fmla="*/ 17073335 w 21876926"/>
              <a:gd name="connsiteY3313" fmla="*/ 787335 h 6580513"/>
              <a:gd name="connsiteX3314" fmla="*/ 17107795 w 21876926"/>
              <a:gd name="connsiteY3314" fmla="*/ 757464 h 6580513"/>
              <a:gd name="connsiteX3315" fmla="*/ 17070295 w 21876926"/>
              <a:gd name="connsiteY3315" fmla="*/ 725764 h 6580513"/>
              <a:gd name="connsiteX3316" fmla="*/ 17241583 w 21876926"/>
              <a:gd name="connsiteY3316" fmla="*/ 712352 h 6580513"/>
              <a:gd name="connsiteX3317" fmla="*/ 17256783 w 21876926"/>
              <a:gd name="connsiteY3317" fmla="*/ 744052 h 6580513"/>
              <a:gd name="connsiteX3318" fmla="*/ 17245635 w 21876926"/>
              <a:gd name="connsiteY3318" fmla="*/ 723630 h 6580513"/>
              <a:gd name="connsiteX3319" fmla="*/ 17223339 w 21876926"/>
              <a:gd name="connsiteY3319" fmla="*/ 726983 h 6580513"/>
              <a:gd name="connsiteX3320" fmla="*/ 17241583 w 21876926"/>
              <a:gd name="connsiteY3320" fmla="*/ 712352 h 6580513"/>
              <a:gd name="connsiteX3321" fmla="*/ 8837443 w 21876926"/>
              <a:gd name="connsiteY3321" fmla="*/ 707475 h 6580513"/>
              <a:gd name="connsiteX3322" fmla="*/ 8860754 w 21876926"/>
              <a:gd name="connsiteY3322" fmla="*/ 738870 h 6580513"/>
              <a:gd name="connsiteX3323" fmla="*/ 8813118 w 21876926"/>
              <a:gd name="connsiteY3323" fmla="*/ 736127 h 6580513"/>
              <a:gd name="connsiteX3324" fmla="*/ 8837443 w 21876926"/>
              <a:gd name="connsiteY3324" fmla="*/ 707475 h 6580513"/>
              <a:gd name="connsiteX3325" fmla="*/ 10944559 w 21876926"/>
              <a:gd name="connsiteY3325" fmla="*/ 697112 h 6580513"/>
              <a:gd name="connsiteX3326" fmla="*/ 10959762 w 21876926"/>
              <a:gd name="connsiteY3326" fmla="*/ 707475 h 6580513"/>
              <a:gd name="connsiteX3327" fmla="*/ 10962802 w 21876926"/>
              <a:gd name="connsiteY3327" fmla="*/ 704427 h 6580513"/>
              <a:gd name="connsiteX3328" fmla="*/ 10944559 w 21876926"/>
              <a:gd name="connsiteY3328" fmla="*/ 697112 h 6580513"/>
              <a:gd name="connsiteX3329" fmla="*/ 8687442 w 21876926"/>
              <a:gd name="connsiteY3329" fmla="*/ 692844 h 6580513"/>
              <a:gd name="connsiteX3330" fmla="*/ 8704671 w 21876926"/>
              <a:gd name="connsiteY3330" fmla="*/ 729726 h 6580513"/>
              <a:gd name="connsiteX3331" fmla="*/ 8665144 w 21876926"/>
              <a:gd name="connsiteY3331" fmla="*/ 712352 h 6580513"/>
              <a:gd name="connsiteX3332" fmla="*/ 8687442 w 21876926"/>
              <a:gd name="connsiteY3332" fmla="*/ 692844 h 6580513"/>
              <a:gd name="connsiteX3333" fmla="*/ 17054079 w 21876926"/>
              <a:gd name="connsiteY3333" fmla="*/ 618166 h 6580513"/>
              <a:gd name="connsiteX3334" fmla="*/ 17025703 w 21876926"/>
              <a:gd name="connsiteY3334" fmla="*/ 620300 h 6580513"/>
              <a:gd name="connsiteX3335" fmla="*/ 17045971 w 21876926"/>
              <a:gd name="connsiteY3335" fmla="*/ 631578 h 6580513"/>
              <a:gd name="connsiteX3336" fmla="*/ 17054079 w 21876926"/>
              <a:gd name="connsiteY3336" fmla="*/ 618166 h 6580513"/>
              <a:gd name="connsiteX3337" fmla="*/ 17180771 w 21876926"/>
              <a:gd name="connsiteY3337" fmla="*/ 605974 h 6580513"/>
              <a:gd name="connsiteX3338" fmla="*/ 17079419 w 21876926"/>
              <a:gd name="connsiteY3338" fmla="*/ 615118 h 6580513"/>
              <a:gd name="connsiteX3339" fmla="*/ 17161515 w 21876926"/>
              <a:gd name="connsiteY3339" fmla="*/ 658401 h 6580513"/>
              <a:gd name="connsiteX3340" fmla="*/ 17185839 w 21876926"/>
              <a:gd name="connsiteY3340" fmla="*/ 605974 h 6580513"/>
              <a:gd name="connsiteX3341" fmla="*/ 17180771 w 21876926"/>
              <a:gd name="connsiteY3341" fmla="*/ 605974 h 6580513"/>
              <a:gd name="connsiteX3342" fmla="*/ 17173675 w 21876926"/>
              <a:gd name="connsiteY3342" fmla="*/ 576103 h 6580513"/>
              <a:gd name="connsiteX3343" fmla="*/ 17139215 w 21876926"/>
              <a:gd name="connsiteY3343" fmla="*/ 589515 h 6580513"/>
              <a:gd name="connsiteX3344" fmla="*/ 17186851 w 21876926"/>
              <a:gd name="connsiteY3344" fmla="*/ 587686 h 6580513"/>
              <a:gd name="connsiteX3345" fmla="*/ 17173675 w 21876926"/>
              <a:gd name="connsiteY3345" fmla="*/ 576103 h 6580513"/>
              <a:gd name="connsiteX3346" fmla="*/ 7670877 w 21876926"/>
              <a:gd name="connsiteY3346" fmla="*/ 575189 h 6580513"/>
              <a:gd name="connsiteX3347" fmla="*/ 7800609 w 21876926"/>
              <a:gd name="connsiteY3347" fmla="*/ 595611 h 6580513"/>
              <a:gd name="connsiteX3348" fmla="*/ 7670877 w 21876926"/>
              <a:gd name="connsiteY3348" fmla="*/ 575189 h 6580513"/>
              <a:gd name="connsiteX3349" fmla="*/ 11602335 w 21876926"/>
              <a:gd name="connsiteY3349" fmla="*/ 573360 h 6580513"/>
              <a:gd name="connsiteX3350" fmla="*/ 11597267 w 21876926"/>
              <a:gd name="connsiteY3350" fmla="*/ 578541 h 6580513"/>
              <a:gd name="connsiteX3351" fmla="*/ 11608417 w 21876926"/>
              <a:gd name="connsiteY3351" fmla="*/ 576103 h 6580513"/>
              <a:gd name="connsiteX3352" fmla="*/ 11602335 w 21876926"/>
              <a:gd name="connsiteY3352" fmla="*/ 573360 h 6580513"/>
              <a:gd name="connsiteX3353" fmla="*/ 11504023 w 21876926"/>
              <a:gd name="connsiteY3353" fmla="*/ 571226 h 6580513"/>
              <a:gd name="connsiteX3354" fmla="*/ 11472605 w 21876926"/>
              <a:gd name="connsiteY3354" fmla="*/ 589515 h 6580513"/>
              <a:gd name="connsiteX3355" fmla="*/ 11537471 w 21876926"/>
              <a:gd name="connsiteY3355" fmla="*/ 584333 h 6580513"/>
              <a:gd name="connsiteX3356" fmla="*/ 11504023 w 21876926"/>
              <a:gd name="connsiteY3356" fmla="*/ 571226 h 6580513"/>
              <a:gd name="connsiteX3357" fmla="*/ 11583079 w 21876926"/>
              <a:gd name="connsiteY3357" fmla="*/ 557814 h 6580513"/>
              <a:gd name="connsiteX3358" fmla="*/ 11584091 w 21876926"/>
              <a:gd name="connsiteY3358" fmla="*/ 574274 h 6580513"/>
              <a:gd name="connsiteX3359" fmla="*/ 11603349 w 21876926"/>
              <a:gd name="connsiteY3359" fmla="*/ 562996 h 6580513"/>
              <a:gd name="connsiteX3360" fmla="*/ 11583079 w 21876926"/>
              <a:gd name="connsiteY3360" fmla="*/ 557814 h 6580513"/>
              <a:gd name="connsiteX3361" fmla="*/ 8956025 w 21876926"/>
              <a:gd name="connsiteY3361" fmla="*/ 522152 h 6580513"/>
              <a:gd name="connsiteX3362" fmla="*/ 9033053 w 21876926"/>
              <a:gd name="connsiteY3362" fmla="*/ 554766 h 6580513"/>
              <a:gd name="connsiteX3363" fmla="*/ 8881025 w 21876926"/>
              <a:gd name="connsiteY3363" fmla="*/ 539526 h 6580513"/>
              <a:gd name="connsiteX3364" fmla="*/ 8956025 w 21876926"/>
              <a:gd name="connsiteY3364" fmla="*/ 522152 h 6580513"/>
              <a:gd name="connsiteX3365" fmla="*/ 17094619 w 21876926"/>
              <a:gd name="connsiteY3365" fmla="*/ 493500 h 6580513"/>
              <a:gd name="connsiteX3366" fmla="*/ 17088539 w 21876926"/>
              <a:gd name="connsiteY3366" fmla="*/ 508740 h 6580513"/>
              <a:gd name="connsiteX3367" fmla="*/ 17100703 w 21876926"/>
              <a:gd name="connsiteY3367" fmla="*/ 493500 h 6580513"/>
              <a:gd name="connsiteX3368" fmla="*/ 17094619 w 21876926"/>
              <a:gd name="connsiteY3368" fmla="*/ 493500 h 6580513"/>
              <a:gd name="connsiteX3369" fmla="*/ 12832755 w 21876926"/>
              <a:gd name="connsiteY3369" fmla="*/ 477955 h 6580513"/>
              <a:gd name="connsiteX3370" fmla="*/ 12823631 w 21876926"/>
              <a:gd name="connsiteY3370" fmla="*/ 481917 h 6580513"/>
              <a:gd name="connsiteX3371" fmla="*/ 12796267 w 21876926"/>
              <a:gd name="connsiteY3371" fmla="*/ 497463 h 6580513"/>
              <a:gd name="connsiteX3372" fmla="*/ 12836807 w 21876926"/>
              <a:gd name="connsiteY3372" fmla="*/ 543488 h 6580513"/>
              <a:gd name="connsiteX3373" fmla="*/ 12843903 w 21876926"/>
              <a:gd name="connsiteY3373" fmla="*/ 503559 h 6580513"/>
              <a:gd name="connsiteX3374" fmla="*/ 12816537 w 21876926"/>
              <a:gd name="connsiteY3374" fmla="*/ 496243 h 6580513"/>
              <a:gd name="connsiteX3375" fmla="*/ 12849983 w 21876926"/>
              <a:gd name="connsiteY3375" fmla="*/ 484051 h 6580513"/>
              <a:gd name="connsiteX3376" fmla="*/ 12832755 w 21876926"/>
              <a:gd name="connsiteY3376" fmla="*/ 477955 h 6580513"/>
              <a:gd name="connsiteX3377" fmla="*/ 10905031 w 21876926"/>
              <a:gd name="connsiteY3377" fmla="*/ 456618 h 6580513"/>
              <a:gd name="connsiteX3378" fmla="*/ 10848274 w 21876926"/>
              <a:gd name="connsiteY3378" fmla="*/ 489233 h 6580513"/>
              <a:gd name="connsiteX3379" fmla="*/ 10905031 w 21876926"/>
              <a:gd name="connsiteY3379" fmla="*/ 456618 h 6580513"/>
              <a:gd name="connsiteX3380" fmla="*/ 13254379 w 21876926"/>
              <a:gd name="connsiteY3380" fmla="*/ 409373 h 6580513"/>
              <a:gd name="connsiteX3381" fmla="*/ 13258435 w 21876926"/>
              <a:gd name="connsiteY3381" fmla="*/ 443207 h 6580513"/>
              <a:gd name="connsiteX3382" fmla="*/ 13232083 w 21876926"/>
              <a:gd name="connsiteY3382" fmla="*/ 454789 h 6580513"/>
              <a:gd name="connsiteX3383" fmla="*/ 13207757 w 21876926"/>
              <a:gd name="connsiteY3383" fmla="*/ 420956 h 6580513"/>
              <a:gd name="connsiteX3384" fmla="*/ 13254379 w 21876926"/>
              <a:gd name="connsiteY3384" fmla="*/ 409373 h 6580513"/>
              <a:gd name="connsiteX3385" fmla="*/ 13572627 w 21876926"/>
              <a:gd name="connsiteY3385" fmla="*/ 402362 h 6580513"/>
              <a:gd name="connsiteX3386" fmla="*/ 13548301 w 21876926"/>
              <a:gd name="connsiteY3386" fmla="*/ 457533 h 6580513"/>
              <a:gd name="connsiteX3387" fmla="*/ 13572627 w 21876926"/>
              <a:gd name="connsiteY3387" fmla="*/ 402362 h 6580513"/>
              <a:gd name="connsiteX3388" fmla="*/ 18389903 w 21876926"/>
              <a:gd name="connsiteY3388" fmla="*/ 391085 h 6580513"/>
              <a:gd name="connsiteX3389" fmla="*/ 18423351 w 21876926"/>
              <a:gd name="connsiteY3389" fmla="*/ 424918 h 6580513"/>
              <a:gd name="connsiteX3390" fmla="*/ 18423351 w 21876926"/>
              <a:gd name="connsiteY3390" fmla="*/ 479174 h 6580513"/>
              <a:gd name="connsiteX3391" fmla="*/ 18394971 w 21876926"/>
              <a:gd name="connsiteY3391" fmla="*/ 481917 h 6580513"/>
              <a:gd name="connsiteX3392" fmla="*/ 18358487 w 21876926"/>
              <a:gd name="connsiteY3392" fmla="*/ 476126 h 6580513"/>
              <a:gd name="connsiteX3393" fmla="*/ 18347335 w 21876926"/>
              <a:gd name="connsiteY3393" fmla="*/ 439244 h 6580513"/>
              <a:gd name="connsiteX3394" fmla="*/ 18389903 w 21876926"/>
              <a:gd name="connsiteY3394" fmla="*/ 391085 h 6580513"/>
              <a:gd name="connsiteX3395" fmla="*/ 17323679 w 21876926"/>
              <a:gd name="connsiteY3395" fmla="*/ 391085 h 6580513"/>
              <a:gd name="connsiteX3396" fmla="*/ 17344963 w 21876926"/>
              <a:gd name="connsiteY3396" fmla="*/ 440463 h 6580513"/>
              <a:gd name="connsiteX3397" fmla="*/ 17312527 w 21876926"/>
              <a:gd name="connsiteY3397" fmla="*/ 426747 h 6580513"/>
              <a:gd name="connsiteX3398" fmla="*/ 17323679 w 21876926"/>
              <a:gd name="connsiteY3398" fmla="*/ 391085 h 6580513"/>
              <a:gd name="connsiteX3399" fmla="*/ 17293271 w 21876926"/>
              <a:gd name="connsiteY3399" fmla="*/ 377673 h 6580513"/>
              <a:gd name="connsiteX3400" fmla="*/ 17320635 w 21876926"/>
              <a:gd name="connsiteY3400" fmla="*/ 384074 h 6580513"/>
              <a:gd name="connsiteX3401" fmla="*/ 17278067 w 21876926"/>
              <a:gd name="connsiteY3401" fmla="*/ 400229 h 6580513"/>
              <a:gd name="connsiteX3402" fmla="*/ 17293271 w 21876926"/>
              <a:gd name="connsiteY3402" fmla="*/ 377673 h 6580513"/>
              <a:gd name="connsiteX3403" fmla="*/ 13318231 w 21876926"/>
              <a:gd name="connsiteY3403" fmla="*/ 363347 h 6580513"/>
              <a:gd name="connsiteX3404" fmla="*/ 13336475 w 21876926"/>
              <a:gd name="connsiteY3404" fmla="*/ 435891 h 6580513"/>
              <a:gd name="connsiteX3405" fmla="*/ 13318231 w 21876926"/>
              <a:gd name="connsiteY3405" fmla="*/ 363347 h 6580513"/>
              <a:gd name="connsiteX3406" fmla="*/ 17063203 w 21876926"/>
              <a:gd name="connsiteY3406" fmla="*/ 304214 h 6580513"/>
              <a:gd name="connsiteX3407" fmla="*/ 17067255 w 21876926"/>
              <a:gd name="connsiteY3407" fmla="*/ 311530 h 6580513"/>
              <a:gd name="connsiteX3408" fmla="*/ 17060163 w 21876926"/>
              <a:gd name="connsiteY3408" fmla="*/ 329513 h 6580513"/>
              <a:gd name="connsiteX3409" fmla="*/ 16996311 w 21876926"/>
              <a:gd name="connsiteY3409" fmla="*/ 343839 h 6580513"/>
              <a:gd name="connsiteX3410" fmla="*/ 17029755 w 21876926"/>
              <a:gd name="connsiteY3410" fmla="*/ 389865 h 6580513"/>
              <a:gd name="connsiteX3411" fmla="*/ 17043943 w 21876926"/>
              <a:gd name="connsiteY3411" fmla="*/ 391999 h 6580513"/>
              <a:gd name="connsiteX3412" fmla="*/ 17049011 w 21876926"/>
              <a:gd name="connsiteY3412" fmla="*/ 411507 h 6580513"/>
              <a:gd name="connsiteX3413" fmla="*/ 17056107 w 21876926"/>
              <a:gd name="connsiteY3413" fmla="*/ 421870 h 6580513"/>
              <a:gd name="connsiteX3414" fmla="*/ 17071311 w 21876926"/>
              <a:gd name="connsiteY3414" fmla="*/ 416688 h 6580513"/>
              <a:gd name="connsiteX3415" fmla="*/ 17094619 w 21876926"/>
              <a:gd name="connsiteY3415" fmla="*/ 317321 h 6580513"/>
              <a:gd name="connsiteX3416" fmla="*/ 17063203 w 21876926"/>
              <a:gd name="connsiteY3416" fmla="*/ 304214 h 6580513"/>
              <a:gd name="connsiteX3417" fmla="*/ 13681073 w 21876926"/>
              <a:gd name="connsiteY3417" fmla="*/ 299033 h 6580513"/>
              <a:gd name="connsiteX3418" fmla="*/ 13664857 w 21876926"/>
              <a:gd name="connsiteY3418" fmla="*/ 301166 h 6580513"/>
              <a:gd name="connsiteX3419" fmla="*/ 13673979 w 21876926"/>
              <a:gd name="connsiteY3419" fmla="*/ 314273 h 6580513"/>
              <a:gd name="connsiteX3420" fmla="*/ 13681073 w 21876926"/>
              <a:gd name="connsiteY3420" fmla="*/ 299033 h 6580513"/>
              <a:gd name="connsiteX3421" fmla="*/ 11642877 w 21876926"/>
              <a:gd name="connsiteY3421" fmla="*/ 297204 h 6580513"/>
              <a:gd name="connsiteX3422" fmla="*/ 11685445 w 21876926"/>
              <a:gd name="connsiteY3422" fmla="*/ 313359 h 6580513"/>
              <a:gd name="connsiteX3423" fmla="*/ 11725987 w 21876926"/>
              <a:gd name="connsiteY3423" fmla="*/ 311530 h 6580513"/>
              <a:gd name="connsiteX3424" fmla="*/ 11671255 w 21876926"/>
              <a:gd name="connsiteY3424" fmla="*/ 330733 h 6580513"/>
              <a:gd name="connsiteX3425" fmla="*/ 11654027 w 21876926"/>
              <a:gd name="connsiteY3425" fmla="*/ 308177 h 6580513"/>
              <a:gd name="connsiteX3426" fmla="*/ 11604363 w 21876926"/>
              <a:gd name="connsiteY3426" fmla="*/ 311530 h 6580513"/>
              <a:gd name="connsiteX3427" fmla="*/ 11642877 w 21876926"/>
              <a:gd name="connsiteY3427" fmla="*/ 297204 h 6580513"/>
              <a:gd name="connsiteX3428" fmla="*/ 12752685 w 21876926"/>
              <a:gd name="connsiteY3428" fmla="*/ 292632 h 6580513"/>
              <a:gd name="connsiteX3429" fmla="*/ 12760793 w 21876926"/>
              <a:gd name="connsiteY3429" fmla="*/ 299033 h 6580513"/>
              <a:gd name="connsiteX3430" fmla="*/ 12717211 w 21876926"/>
              <a:gd name="connsiteY3430" fmla="*/ 315492 h 6580513"/>
              <a:gd name="connsiteX3431" fmla="*/ 12740523 w 21876926"/>
              <a:gd name="connsiteY3431" fmla="*/ 295985 h 6580513"/>
              <a:gd name="connsiteX3432" fmla="*/ 12752685 w 21876926"/>
              <a:gd name="connsiteY3432" fmla="*/ 292632 h 6580513"/>
              <a:gd name="connsiteX3433" fmla="*/ 16280761 w 21876926"/>
              <a:gd name="connsiteY3433" fmla="*/ 287450 h 6580513"/>
              <a:gd name="connsiteX3434" fmla="*/ 16149003 w 21876926"/>
              <a:gd name="connsiteY3434" fmla="*/ 326465 h 6580513"/>
              <a:gd name="connsiteX3435" fmla="*/ 16280761 w 21876926"/>
              <a:gd name="connsiteY3435" fmla="*/ 287450 h 6580513"/>
              <a:gd name="connsiteX3436" fmla="*/ 16971983 w 21876926"/>
              <a:gd name="connsiteY3436" fmla="*/ 285621 h 6580513"/>
              <a:gd name="connsiteX3437" fmla="*/ 16941579 w 21876926"/>
              <a:gd name="connsiteY3437" fmla="*/ 358165 h 6580513"/>
              <a:gd name="connsiteX3438" fmla="*/ 16971983 w 21876926"/>
              <a:gd name="connsiteY3438" fmla="*/ 285621 h 6580513"/>
              <a:gd name="connsiteX3439" fmla="*/ 11604363 w 21876926"/>
              <a:gd name="connsiteY3439" fmla="*/ 285621 h 6580513"/>
              <a:gd name="connsiteX3440" fmla="*/ 11540511 w 21876926"/>
              <a:gd name="connsiteY3440" fmla="*/ 304214 h 6580513"/>
              <a:gd name="connsiteX3441" fmla="*/ 11604363 w 21876926"/>
              <a:gd name="connsiteY3441" fmla="*/ 285621 h 6580513"/>
              <a:gd name="connsiteX3442" fmla="*/ 12698969 w 21876926"/>
              <a:gd name="connsiteY3442" fmla="*/ 282268 h 6580513"/>
              <a:gd name="connsiteX3443" fmla="*/ 12563155 w 21876926"/>
              <a:gd name="connsiteY3443" fmla="*/ 331647 h 6580513"/>
              <a:gd name="connsiteX3444" fmla="*/ 12544913 w 21876926"/>
              <a:gd name="connsiteY3444" fmla="*/ 310310 h 6580513"/>
              <a:gd name="connsiteX3445" fmla="*/ 12698969 w 21876926"/>
              <a:gd name="connsiteY3445" fmla="*/ 282268 h 6580513"/>
              <a:gd name="connsiteX3446" fmla="*/ 16899011 w 21876926"/>
              <a:gd name="connsiteY3446" fmla="*/ 281963 h 6580513"/>
              <a:gd name="connsiteX3447" fmla="*/ 16888875 w 21876926"/>
              <a:gd name="connsiteY3447" fmla="*/ 282268 h 6580513"/>
              <a:gd name="connsiteX3448" fmla="*/ 16699347 w 21876926"/>
              <a:gd name="connsiteY3448" fmla="*/ 367310 h 6580513"/>
              <a:gd name="connsiteX3449" fmla="*/ 16770293 w 21876926"/>
              <a:gd name="connsiteY3449" fmla="*/ 389865 h 6580513"/>
              <a:gd name="connsiteX3450" fmla="*/ 16776375 w 21876926"/>
              <a:gd name="connsiteY3450" fmla="*/ 354203 h 6580513"/>
              <a:gd name="connsiteX3451" fmla="*/ 16793603 w 21876926"/>
              <a:gd name="connsiteY3451" fmla="*/ 365481 h 6580513"/>
              <a:gd name="connsiteX3452" fmla="*/ 16845295 w 21876926"/>
              <a:gd name="connsiteY3452" fmla="*/ 365481 h 6580513"/>
              <a:gd name="connsiteX3453" fmla="*/ 16833131 w 21876926"/>
              <a:gd name="connsiteY3453" fmla="*/ 378892 h 6580513"/>
              <a:gd name="connsiteX3454" fmla="*/ 16890903 w 21876926"/>
              <a:gd name="connsiteY3454" fmla="*/ 384684 h 6580513"/>
              <a:gd name="connsiteX3455" fmla="*/ 16916239 w 21876926"/>
              <a:gd name="connsiteY3455" fmla="*/ 297204 h 6580513"/>
              <a:gd name="connsiteX3456" fmla="*/ 16899011 w 21876926"/>
              <a:gd name="connsiteY3456" fmla="*/ 281963 h 6580513"/>
              <a:gd name="connsiteX3457" fmla="*/ 11491417 w 21876926"/>
              <a:gd name="connsiteY3457" fmla="*/ 280963 h 6580513"/>
              <a:gd name="connsiteX3458" fmla="*/ 11518213 w 21876926"/>
              <a:gd name="connsiteY3458" fmla="*/ 292022 h 6580513"/>
              <a:gd name="connsiteX3459" fmla="*/ 11474631 w 21876926"/>
              <a:gd name="connsiteY3459" fmla="*/ 295985 h 6580513"/>
              <a:gd name="connsiteX3460" fmla="*/ 11482739 w 21876926"/>
              <a:gd name="connsiteY3460" fmla="*/ 281659 h 6580513"/>
              <a:gd name="connsiteX3461" fmla="*/ 11491417 w 21876926"/>
              <a:gd name="connsiteY3461" fmla="*/ 280963 h 6580513"/>
              <a:gd name="connsiteX3462" fmla="*/ 12897619 w 21876926"/>
              <a:gd name="connsiteY3462" fmla="*/ 278306 h 6580513"/>
              <a:gd name="connsiteX3463" fmla="*/ 12852011 w 21876926"/>
              <a:gd name="connsiteY3463" fmla="*/ 285621 h 6580513"/>
              <a:gd name="connsiteX3464" fmla="*/ 12948295 w 21876926"/>
              <a:gd name="connsiteY3464" fmla="*/ 285621 h 6580513"/>
              <a:gd name="connsiteX3465" fmla="*/ 12897619 w 21876926"/>
              <a:gd name="connsiteY3465" fmla="*/ 278306 h 6580513"/>
              <a:gd name="connsiteX3466" fmla="*/ 10702327 w 21876926"/>
              <a:gd name="connsiteY3466" fmla="*/ 273429 h 6580513"/>
              <a:gd name="connsiteX3467" fmla="*/ 10828004 w 21876926"/>
              <a:gd name="connsiteY3467" fmla="*/ 279525 h 6580513"/>
              <a:gd name="connsiteX3468" fmla="*/ 10804693 w 21876926"/>
              <a:gd name="connsiteY3468" fmla="*/ 315492 h 6580513"/>
              <a:gd name="connsiteX3469" fmla="*/ 10696246 w 21876926"/>
              <a:gd name="connsiteY3469" fmla="*/ 318540 h 6580513"/>
              <a:gd name="connsiteX3470" fmla="*/ 10702327 w 21876926"/>
              <a:gd name="connsiteY3470" fmla="*/ 273429 h 6580513"/>
              <a:gd name="connsiteX3471" fmla="*/ 13311137 w 21876926"/>
              <a:gd name="connsiteY3471" fmla="*/ 272514 h 6580513"/>
              <a:gd name="connsiteX3472" fmla="*/ 13318231 w 21876926"/>
              <a:gd name="connsiteY3472" fmla="*/ 280439 h 6580513"/>
              <a:gd name="connsiteX3473" fmla="*/ 13430733 w 21876926"/>
              <a:gd name="connsiteY3473" fmla="*/ 297204 h 6580513"/>
              <a:gd name="connsiteX3474" fmla="*/ 13365867 w 21876926"/>
              <a:gd name="connsiteY3474" fmla="*/ 326465 h 6580513"/>
              <a:gd name="connsiteX3475" fmla="*/ 13311137 w 21876926"/>
              <a:gd name="connsiteY3475" fmla="*/ 313359 h 6580513"/>
              <a:gd name="connsiteX3476" fmla="*/ 13311137 w 21876926"/>
              <a:gd name="connsiteY3476" fmla="*/ 272514 h 6580513"/>
              <a:gd name="connsiteX3477" fmla="*/ 10949627 w 21876926"/>
              <a:gd name="connsiteY3477" fmla="*/ 267332 h 6580513"/>
              <a:gd name="connsiteX3478" fmla="*/ 10969897 w 21876926"/>
              <a:gd name="connsiteY3478" fmla="*/ 299947 h 6580513"/>
              <a:gd name="connsiteX3479" fmla="*/ 10923275 w 21876926"/>
              <a:gd name="connsiteY3479" fmla="*/ 293851 h 6580513"/>
              <a:gd name="connsiteX3480" fmla="*/ 10949627 w 21876926"/>
              <a:gd name="connsiteY3480" fmla="*/ 267332 h 6580513"/>
              <a:gd name="connsiteX3481" fmla="*/ 11344901 w 21876926"/>
              <a:gd name="connsiteY3481" fmla="*/ 264284 h 6580513"/>
              <a:gd name="connsiteX3482" fmla="*/ 11464497 w 21876926"/>
              <a:gd name="connsiteY3482" fmla="*/ 286840 h 6580513"/>
              <a:gd name="connsiteX3483" fmla="*/ 11388483 w 21876926"/>
              <a:gd name="connsiteY3483" fmla="*/ 310310 h 6580513"/>
              <a:gd name="connsiteX3484" fmla="*/ 11333751 w 21876926"/>
              <a:gd name="connsiteY3484" fmla="*/ 281659 h 6580513"/>
              <a:gd name="connsiteX3485" fmla="*/ 11344901 w 21876926"/>
              <a:gd name="connsiteY3485" fmla="*/ 264284 h 6580513"/>
              <a:gd name="connsiteX3486" fmla="*/ 13579721 w 21876926"/>
              <a:gd name="connsiteY3486" fmla="*/ 255140 h 6580513"/>
              <a:gd name="connsiteX3487" fmla="*/ 13585803 w 21876926"/>
              <a:gd name="connsiteY3487" fmla="*/ 313359 h 6580513"/>
              <a:gd name="connsiteX3488" fmla="*/ 13538167 w 21876926"/>
              <a:gd name="connsiteY3488" fmla="*/ 301776 h 6580513"/>
              <a:gd name="connsiteX3489" fmla="*/ 13579721 w 21876926"/>
              <a:gd name="connsiteY3489" fmla="*/ 279525 h 6580513"/>
              <a:gd name="connsiteX3490" fmla="*/ 11179696 w 21876926"/>
              <a:gd name="connsiteY3490" fmla="*/ 255140 h 6580513"/>
              <a:gd name="connsiteX3491" fmla="*/ 11200980 w 21876926"/>
              <a:gd name="connsiteY3491" fmla="*/ 297204 h 6580513"/>
              <a:gd name="connsiteX3492" fmla="*/ 11251657 w 21876926"/>
              <a:gd name="connsiteY3492" fmla="*/ 258188 h 6580513"/>
              <a:gd name="connsiteX3493" fmla="*/ 11272941 w 21876926"/>
              <a:gd name="connsiteY3493" fmla="*/ 258188 h 6580513"/>
              <a:gd name="connsiteX3494" fmla="*/ 11333751 w 21876926"/>
              <a:gd name="connsiteY3494" fmla="*/ 311530 h 6580513"/>
              <a:gd name="connsiteX3495" fmla="*/ 11110777 w 21876926"/>
              <a:gd name="connsiteY3495" fmla="*/ 336829 h 6580513"/>
              <a:gd name="connsiteX3496" fmla="*/ 11106723 w 21876926"/>
              <a:gd name="connsiteY3496" fmla="*/ 285621 h 6580513"/>
              <a:gd name="connsiteX3497" fmla="*/ 11179696 w 21876926"/>
              <a:gd name="connsiteY3497" fmla="*/ 255140 h 6580513"/>
              <a:gd name="connsiteX3498" fmla="*/ 12900659 w 21876926"/>
              <a:gd name="connsiteY3498" fmla="*/ 253921 h 6580513"/>
              <a:gd name="connsiteX3499" fmla="*/ 12952349 w 21876926"/>
              <a:gd name="connsiteY3499" fmla="*/ 282268 h 6580513"/>
              <a:gd name="connsiteX3500" fmla="*/ 12969579 w 21876926"/>
              <a:gd name="connsiteY3500" fmla="*/ 270381 h 6580513"/>
              <a:gd name="connsiteX3501" fmla="*/ 13198635 w 21876926"/>
              <a:gd name="connsiteY3501" fmla="*/ 276477 h 6580513"/>
              <a:gd name="connsiteX3502" fmla="*/ 13301003 w 21876926"/>
              <a:gd name="connsiteY3502" fmla="*/ 302995 h 6580513"/>
              <a:gd name="connsiteX3503" fmla="*/ 13145931 w 21876926"/>
              <a:gd name="connsiteY3503" fmla="*/ 309091 h 6580513"/>
              <a:gd name="connsiteX3504" fmla="*/ 13153027 w 21876926"/>
              <a:gd name="connsiteY3504" fmla="*/ 327685 h 6580513"/>
              <a:gd name="connsiteX3505" fmla="*/ 13000999 w 21876926"/>
              <a:gd name="connsiteY3505" fmla="*/ 339877 h 6580513"/>
              <a:gd name="connsiteX3506" fmla="*/ 13019243 w 21876926"/>
              <a:gd name="connsiteY3506" fmla="*/ 345973 h 6580513"/>
              <a:gd name="connsiteX3507" fmla="*/ 12825659 w 21876926"/>
              <a:gd name="connsiteY3507" fmla="*/ 391085 h 6580513"/>
              <a:gd name="connsiteX3508" fmla="*/ 12814511 w 21876926"/>
              <a:gd name="connsiteY3508" fmla="*/ 273429 h 6580513"/>
              <a:gd name="connsiteX3509" fmla="*/ 12848971 w 21876926"/>
              <a:gd name="connsiteY3509" fmla="*/ 284706 h 6580513"/>
              <a:gd name="connsiteX3510" fmla="*/ 12900659 w 21876926"/>
              <a:gd name="connsiteY3510" fmla="*/ 253921 h 6580513"/>
              <a:gd name="connsiteX3511" fmla="*/ 14699663 w 21876926"/>
              <a:gd name="connsiteY3511" fmla="*/ 234413 h 6580513"/>
              <a:gd name="connsiteX3512" fmla="*/ 14706759 w 21876926"/>
              <a:gd name="connsiteY3512" fmla="*/ 249959 h 6580513"/>
              <a:gd name="connsiteX3513" fmla="*/ 14671287 w 21876926"/>
              <a:gd name="connsiteY3513" fmla="*/ 243558 h 6580513"/>
              <a:gd name="connsiteX3514" fmla="*/ 14699663 w 21876926"/>
              <a:gd name="connsiteY3514" fmla="*/ 234413 h 6580513"/>
              <a:gd name="connsiteX3515" fmla="*/ 17062189 w 21876926"/>
              <a:gd name="connsiteY3515" fmla="*/ 214906 h 6580513"/>
              <a:gd name="connsiteX3516" fmla="*/ 17050027 w 21876926"/>
              <a:gd name="connsiteY3516" fmla="*/ 218259 h 6580513"/>
              <a:gd name="connsiteX3517" fmla="*/ 17042931 w 21876926"/>
              <a:gd name="connsiteY3517" fmla="*/ 279525 h 6580513"/>
              <a:gd name="connsiteX3518" fmla="*/ 17090567 w 21876926"/>
              <a:gd name="connsiteY3518" fmla="*/ 223135 h 6580513"/>
              <a:gd name="connsiteX3519" fmla="*/ 17071311 w 21876926"/>
              <a:gd name="connsiteY3519" fmla="*/ 217039 h 6580513"/>
              <a:gd name="connsiteX3520" fmla="*/ 17062189 w 21876926"/>
              <a:gd name="connsiteY3520" fmla="*/ 214906 h 6580513"/>
              <a:gd name="connsiteX3521" fmla="*/ 14489865 w 21876926"/>
              <a:gd name="connsiteY3521" fmla="*/ 214296 h 6580513"/>
              <a:gd name="connsiteX3522" fmla="*/ 14502027 w 21876926"/>
              <a:gd name="connsiteY3522" fmla="*/ 217039 h 6580513"/>
              <a:gd name="connsiteX3523" fmla="*/ 14519257 w 21876926"/>
              <a:gd name="connsiteY3523" fmla="*/ 242643 h 6580513"/>
              <a:gd name="connsiteX3524" fmla="*/ 14462499 w 21876926"/>
              <a:gd name="connsiteY3524" fmla="*/ 270381 h 6580513"/>
              <a:gd name="connsiteX3525" fmla="*/ 14428039 w 21876926"/>
              <a:gd name="connsiteY3525" fmla="*/ 247825 h 6580513"/>
              <a:gd name="connsiteX3526" fmla="*/ 14483783 w 21876926"/>
              <a:gd name="connsiteY3526" fmla="*/ 253921 h 6580513"/>
              <a:gd name="connsiteX3527" fmla="*/ 14483783 w 21876926"/>
              <a:gd name="connsiteY3527" fmla="*/ 220087 h 6580513"/>
              <a:gd name="connsiteX3528" fmla="*/ 14489865 w 21876926"/>
              <a:gd name="connsiteY3528" fmla="*/ 214296 h 6580513"/>
              <a:gd name="connsiteX3529" fmla="*/ 16782455 w 21876926"/>
              <a:gd name="connsiteY3529" fmla="*/ 209114 h 6580513"/>
              <a:gd name="connsiteX3530" fmla="*/ 16766239 w 21876926"/>
              <a:gd name="connsiteY3530" fmla="*/ 232280 h 6580513"/>
              <a:gd name="connsiteX3531" fmla="*/ 16807795 w 21876926"/>
              <a:gd name="connsiteY3531" fmla="*/ 209114 h 6580513"/>
              <a:gd name="connsiteX3532" fmla="*/ 16782455 w 21876926"/>
              <a:gd name="connsiteY3532" fmla="*/ 209114 h 6580513"/>
              <a:gd name="connsiteX3533" fmla="*/ 16899011 w 21876926"/>
              <a:gd name="connsiteY3533" fmla="*/ 202713 h 6580513"/>
              <a:gd name="connsiteX3534" fmla="*/ 16850363 w 21876926"/>
              <a:gd name="connsiteY3534" fmla="*/ 241424 h 6580513"/>
              <a:gd name="connsiteX3535" fmla="*/ 16899011 w 21876926"/>
              <a:gd name="connsiteY3535" fmla="*/ 202713 h 6580513"/>
              <a:gd name="connsiteX3536" fmla="*/ 16417587 w 21876926"/>
              <a:gd name="connsiteY3536" fmla="*/ 197531 h 6580513"/>
              <a:gd name="connsiteX3537" fmla="*/ 16389207 w 21876926"/>
              <a:gd name="connsiteY3537" fmla="*/ 199970 h 6580513"/>
              <a:gd name="connsiteX3538" fmla="*/ 16417587 w 21876926"/>
              <a:gd name="connsiteY3538" fmla="*/ 197531 h 6580513"/>
              <a:gd name="connsiteX3539" fmla="*/ 17934831 w 21876926"/>
              <a:gd name="connsiteY3539" fmla="*/ 189911 h 6580513"/>
              <a:gd name="connsiteX3540" fmla="*/ 17946995 w 21876926"/>
              <a:gd name="connsiteY3540" fmla="*/ 197531 h 6580513"/>
              <a:gd name="connsiteX3541" fmla="*/ 17894291 w 21876926"/>
              <a:gd name="connsiteY3541" fmla="*/ 222221 h 6580513"/>
              <a:gd name="connsiteX3542" fmla="*/ 17917603 w 21876926"/>
              <a:gd name="connsiteY3542" fmla="*/ 195398 h 6580513"/>
              <a:gd name="connsiteX3543" fmla="*/ 17934831 w 21876926"/>
              <a:gd name="connsiteY3543" fmla="*/ 189911 h 6580513"/>
              <a:gd name="connsiteX3544" fmla="*/ 10383067 w 21876926"/>
              <a:gd name="connsiteY3544" fmla="*/ 188387 h 6580513"/>
              <a:gd name="connsiteX3545" fmla="*/ 10407391 w 21876926"/>
              <a:gd name="connsiteY3545" fmla="*/ 193569 h 6580513"/>
              <a:gd name="connsiteX3546" fmla="*/ 10398270 w 21876926"/>
              <a:gd name="connsiteY3546" fmla="*/ 227403 h 6580513"/>
              <a:gd name="connsiteX3547" fmla="*/ 10383067 w 21876926"/>
              <a:gd name="connsiteY3547" fmla="*/ 188387 h 6580513"/>
              <a:gd name="connsiteX3548" fmla="*/ 16342587 w 21876926"/>
              <a:gd name="connsiteY3548" fmla="*/ 181072 h 6580513"/>
              <a:gd name="connsiteX3549" fmla="*/ 16327383 w 21876926"/>
              <a:gd name="connsiteY3549" fmla="*/ 205761 h 6580513"/>
              <a:gd name="connsiteX3550" fmla="*/ 16375019 w 21876926"/>
              <a:gd name="connsiteY3550" fmla="*/ 191435 h 6580513"/>
              <a:gd name="connsiteX3551" fmla="*/ 16342587 w 21876926"/>
              <a:gd name="connsiteY3551" fmla="*/ 181072 h 6580513"/>
              <a:gd name="connsiteX3552" fmla="*/ 14931761 w 21876926"/>
              <a:gd name="connsiteY3552" fmla="*/ 163698 h 6580513"/>
              <a:gd name="connsiteX3553" fmla="*/ 14899329 w 21876926"/>
              <a:gd name="connsiteY3553" fmla="*/ 200580 h 6580513"/>
              <a:gd name="connsiteX3554" fmla="*/ 14899329 w 21876926"/>
              <a:gd name="connsiteY3554" fmla="*/ 167051 h 6580513"/>
              <a:gd name="connsiteX3555" fmla="*/ 14681421 w 21876926"/>
              <a:gd name="connsiteY3555" fmla="*/ 163698 h 6580513"/>
              <a:gd name="connsiteX3556" fmla="*/ 14699663 w 21876926"/>
              <a:gd name="connsiteY3556" fmla="*/ 234413 h 6580513"/>
              <a:gd name="connsiteX3557" fmla="*/ 14667231 w 21876926"/>
              <a:gd name="connsiteY3557" fmla="*/ 207895 h 6580513"/>
              <a:gd name="connsiteX3558" fmla="*/ 14533447 w 21876926"/>
              <a:gd name="connsiteY3558" fmla="*/ 290803 h 6580513"/>
              <a:gd name="connsiteX3559" fmla="*/ 14536487 w 21876926"/>
              <a:gd name="connsiteY3559" fmla="*/ 220087 h 6580513"/>
              <a:gd name="connsiteX3560" fmla="*/ 14681421 w 21876926"/>
              <a:gd name="connsiteY3560" fmla="*/ 163698 h 6580513"/>
              <a:gd name="connsiteX3561" fmla="*/ 17107795 w 21876926"/>
              <a:gd name="connsiteY3561" fmla="*/ 158516 h 6580513"/>
              <a:gd name="connsiteX3562" fmla="*/ 17087527 w 21876926"/>
              <a:gd name="connsiteY3562" fmla="*/ 161869 h 6580513"/>
              <a:gd name="connsiteX3563" fmla="*/ 17090567 w 21876926"/>
              <a:gd name="connsiteY3563" fmla="*/ 205761 h 6580513"/>
              <a:gd name="connsiteX3564" fmla="*/ 17118947 w 21876926"/>
              <a:gd name="connsiteY3564" fmla="*/ 194788 h 6580513"/>
              <a:gd name="connsiteX3565" fmla="*/ 17107795 w 21876926"/>
              <a:gd name="connsiteY3565" fmla="*/ 158516 h 6580513"/>
              <a:gd name="connsiteX3566" fmla="*/ 14990547 w 21876926"/>
              <a:gd name="connsiteY3566" fmla="*/ 154554 h 6580513"/>
              <a:gd name="connsiteX3567" fmla="*/ 15041223 w 21876926"/>
              <a:gd name="connsiteY3567" fmla="*/ 197531 h 6580513"/>
              <a:gd name="connsiteX3568" fmla="*/ 14990547 w 21876926"/>
              <a:gd name="connsiteY3568" fmla="*/ 154554 h 6580513"/>
              <a:gd name="connsiteX3569" fmla="*/ 15435483 w 21876926"/>
              <a:gd name="connsiteY3569" fmla="*/ 153030 h 6580513"/>
              <a:gd name="connsiteX3570" fmla="*/ 15405077 w 21876926"/>
              <a:gd name="connsiteY3570" fmla="*/ 212162 h 6580513"/>
              <a:gd name="connsiteX3571" fmla="*/ 15475011 w 21876926"/>
              <a:gd name="connsiteY3571" fmla="*/ 197531 h 6580513"/>
              <a:gd name="connsiteX3572" fmla="*/ 15468929 w 21876926"/>
              <a:gd name="connsiteY3572" fmla="*/ 161869 h 6580513"/>
              <a:gd name="connsiteX3573" fmla="*/ 15460821 w 21876926"/>
              <a:gd name="connsiteY3573" fmla="*/ 153944 h 6580513"/>
              <a:gd name="connsiteX3574" fmla="*/ 15435483 w 21876926"/>
              <a:gd name="connsiteY3574" fmla="*/ 153030 h 6580513"/>
              <a:gd name="connsiteX3575" fmla="*/ 15655417 w 21876926"/>
              <a:gd name="connsiteY3575" fmla="*/ 150591 h 6580513"/>
              <a:gd name="connsiteX3576" fmla="*/ 15551023 w 21876926"/>
              <a:gd name="connsiteY3576" fmla="*/ 179243 h 6580513"/>
              <a:gd name="connsiteX3577" fmla="*/ 15684809 w 21876926"/>
              <a:gd name="connsiteY3577" fmla="*/ 153944 h 6580513"/>
              <a:gd name="connsiteX3578" fmla="*/ 15655417 w 21876926"/>
              <a:gd name="connsiteY3578" fmla="*/ 150591 h 6580513"/>
              <a:gd name="connsiteX3579" fmla="*/ 13550327 w 21876926"/>
              <a:gd name="connsiteY3579" fmla="*/ 136265 h 6580513"/>
              <a:gd name="connsiteX3580" fmla="*/ 13592895 w 21876926"/>
              <a:gd name="connsiteY3580" fmla="*/ 143581 h 6580513"/>
              <a:gd name="connsiteX3581" fmla="*/ 13585803 w 21876926"/>
              <a:gd name="connsiteY3581" fmla="*/ 173147 h 6580513"/>
              <a:gd name="connsiteX3582" fmla="*/ 13550327 w 21876926"/>
              <a:gd name="connsiteY3582" fmla="*/ 136265 h 6580513"/>
              <a:gd name="connsiteX3583" fmla="*/ 13534111 w 21876926"/>
              <a:gd name="connsiteY3583" fmla="*/ 136265 h 6580513"/>
              <a:gd name="connsiteX3584" fmla="*/ 13537153 w 21876926"/>
              <a:gd name="connsiteY3584" fmla="*/ 175281 h 6580513"/>
              <a:gd name="connsiteX3585" fmla="*/ 13511815 w 21876926"/>
              <a:gd name="connsiteY3585" fmla="*/ 178024 h 6580513"/>
              <a:gd name="connsiteX3586" fmla="*/ 13534111 w 21876926"/>
              <a:gd name="connsiteY3586" fmla="*/ 136265 h 6580513"/>
              <a:gd name="connsiteX3587" fmla="*/ 10394216 w 21876926"/>
              <a:gd name="connsiteY3587" fmla="*/ 136265 h 6580513"/>
              <a:gd name="connsiteX3588" fmla="*/ 10400297 w 21876926"/>
              <a:gd name="connsiteY3588" fmla="*/ 182291 h 6580513"/>
              <a:gd name="connsiteX3589" fmla="*/ 10366850 w 21876926"/>
              <a:gd name="connsiteY3589" fmla="*/ 176195 h 6580513"/>
              <a:gd name="connsiteX3590" fmla="*/ 10394216 w 21876926"/>
              <a:gd name="connsiteY3590" fmla="*/ 136265 h 6580513"/>
              <a:gd name="connsiteX3591" fmla="*/ 16660833 w 21876926"/>
              <a:gd name="connsiteY3591" fmla="*/ 134436 h 6580513"/>
              <a:gd name="connsiteX3592" fmla="*/ 16641575 w 21876926"/>
              <a:gd name="connsiteY3592" fmla="*/ 153944 h 6580513"/>
              <a:gd name="connsiteX3593" fmla="*/ 16676035 w 21876926"/>
              <a:gd name="connsiteY3593" fmla="*/ 158516 h 6580513"/>
              <a:gd name="connsiteX3594" fmla="*/ 16660833 w 21876926"/>
              <a:gd name="connsiteY3594" fmla="*/ 134436 h 6580513"/>
              <a:gd name="connsiteX3595" fmla="*/ 16753063 w 21876926"/>
              <a:gd name="connsiteY3595" fmla="*/ 127121 h 6580513"/>
              <a:gd name="connsiteX3596" fmla="*/ 16770293 w 21876926"/>
              <a:gd name="connsiteY3596" fmla="*/ 158516 h 6580513"/>
              <a:gd name="connsiteX3597" fmla="*/ 16756103 w 21876926"/>
              <a:gd name="connsiteY3597" fmla="*/ 161869 h 6580513"/>
              <a:gd name="connsiteX3598" fmla="*/ 16753063 w 21876926"/>
              <a:gd name="connsiteY3598" fmla="*/ 127121 h 6580513"/>
              <a:gd name="connsiteX3599" fmla="*/ 17020635 w 21876926"/>
              <a:gd name="connsiteY3599" fmla="*/ 112490 h 6580513"/>
              <a:gd name="connsiteX3600" fmla="*/ 17010499 w 21876926"/>
              <a:gd name="connsiteY3600" fmla="*/ 158516 h 6580513"/>
              <a:gd name="connsiteX3601" fmla="*/ 17050027 w 21876926"/>
              <a:gd name="connsiteY3601" fmla="*/ 129864 h 6580513"/>
              <a:gd name="connsiteX3602" fmla="*/ 17020635 w 21876926"/>
              <a:gd name="connsiteY3602" fmla="*/ 112490 h 6580513"/>
              <a:gd name="connsiteX3603" fmla="*/ 15762851 w 21876926"/>
              <a:gd name="connsiteY3603" fmla="*/ 110661 h 6580513"/>
              <a:gd name="connsiteX3604" fmla="*/ 15746635 w 21876926"/>
              <a:gd name="connsiteY3604" fmla="*/ 129864 h 6580513"/>
              <a:gd name="connsiteX3605" fmla="*/ 15783121 w 21876926"/>
              <a:gd name="connsiteY3605" fmla="*/ 117672 h 6580513"/>
              <a:gd name="connsiteX3606" fmla="*/ 15762851 w 21876926"/>
              <a:gd name="connsiteY3606" fmla="*/ 110661 h 6580513"/>
              <a:gd name="connsiteX3607" fmla="*/ 17014551 w 21876926"/>
              <a:gd name="connsiteY3607" fmla="*/ 78352 h 6580513"/>
              <a:gd name="connsiteX3608" fmla="*/ 17020635 w 21876926"/>
              <a:gd name="connsiteY3608" fmla="*/ 85972 h 6580513"/>
              <a:gd name="connsiteX3609" fmla="*/ 17014551 w 21876926"/>
              <a:gd name="connsiteY3609" fmla="*/ 78352 h 6580513"/>
              <a:gd name="connsiteX3610" fmla="*/ 17231447 w 21876926"/>
              <a:gd name="connsiteY3610" fmla="*/ 71646 h 6580513"/>
              <a:gd name="connsiteX3611" fmla="*/ 17249691 w 21876926"/>
              <a:gd name="connsiteY3611" fmla="*/ 109747 h 6580513"/>
              <a:gd name="connsiteX3612" fmla="*/ 17226379 w 21876926"/>
              <a:gd name="connsiteY3612" fmla="*/ 136265 h 6580513"/>
              <a:gd name="connsiteX3613" fmla="*/ 17180771 w 21876926"/>
              <a:gd name="connsiteY3613" fmla="*/ 83229 h 6580513"/>
              <a:gd name="connsiteX3614" fmla="*/ 17231447 w 21876926"/>
              <a:gd name="connsiteY3614" fmla="*/ 71646 h 6580513"/>
              <a:gd name="connsiteX3615" fmla="*/ 17013539 w 21876926"/>
              <a:gd name="connsiteY3615" fmla="*/ 70731 h 6580513"/>
              <a:gd name="connsiteX3616" fmla="*/ 17014551 w 21876926"/>
              <a:gd name="connsiteY3616" fmla="*/ 78352 h 6580513"/>
              <a:gd name="connsiteX3617" fmla="*/ 17011511 w 21876926"/>
              <a:gd name="connsiteY3617" fmla="*/ 74999 h 6580513"/>
              <a:gd name="connsiteX3618" fmla="*/ 17013539 w 21876926"/>
              <a:gd name="connsiteY3618" fmla="*/ 70731 h 6580513"/>
              <a:gd name="connsiteX3619" fmla="*/ 16996311 w 21876926"/>
              <a:gd name="connsiteY3619" fmla="*/ 70731 h 6580513"/>
              <a:gd name="connsiteX3620" fmla="*/ 16937523 w 21876926"/>
              <a:gd name="connsiteY3620" fmla="*/ 103346 h 6580513"/>
              <a:gd name="connsiteX3621" fmla="*/ 16923335 w 21876926"/>
              <a:gd name="connsiteY3621" fmla="*/ 138399 h 6580513"/>
              <a:gd name="connsiteX3622" fmla="*/ 16996311 w 21876926"/>
              <a:gd name="connsiteY3622" fmla="*/ 70731 h 6580513"/>
              <a:gd name="connsiteX3623" fmla="*/ 16937523 w 21876926"/>
              <a:gd name="connsiteY3623" fmla="*/ 15256 h 6580513"/>
              <a:gd name="connsiteX3624" fmla="*/ 16961851 w 21876926"/>
              <a:gd name="connsiteY3624" fmla="*/ 65855 h 6580513"/>
              <a:gd name="connsiteX3625" fmla="*/ 17011511 w 21876926"/>
              <a:gd name="connsiteY3625" fmla="*/ 74999 h 6580513"/>
              <a:gd name="connsiteX3626" fmla="*/ 17034823 w 21876926"/>
              <a:gd name="connsiteY3626" fmla="*/ 112490 h 6580513"/>
              <a:gd name="connsiteX3627" fmla="*/ 17104755 w 21876926"/>
              <a:gd name="connsiteY3627" fmla="*/ 70731 h 6580513"/>
              <a:gd name="connsiteX3628" fmla="*/ 17077391 w 21876926"/>
              <a:gd name="connsiteY3628" fmla="*/ 83229 h 6580513"/>
              <a:gd name="connsiteX3629" fmla="*/ 17080431 w 21876926"/>
              <a:gd name="connsiteY3629" fmla="*/ 153944 h 6580513"/>
              <a:gd name="connsiteX3630" fmla="*/ 17129079 w 21876926"/>
              <a:gd name="connsiteY3630" fmla="*/ 138399 h 6580513"/>
              <a:gd name="connsiteX3631" fmla="*/ 17137187 w 21876926"/>
              <a:gd name="connsiteY3631" fmla="*/ 156687 h 6580513"/>
              <a:gd name="connsiteX3632" fmla="*/ 17097663 w 21876926"/>
              <a:gd name="connsiteY3632" fmla="*/ 238681 h 6580513"/>
              <a:gd name="connsiteX3633" fmla="*/ 17107795 w 21876926"/>
              <a:gd name="connsiteY3633" fmla="*/ 273429 h 6580513"/>
              <a:gd name="connsiteX3634" fmla="*/ 17137187 w 21876926"/>
              <a:gd name="connsiteY3634" fmla="*/ 262151 h 6580513"/>
              <a:gd name="connsiteX3635" fmla="*/ 17164555 w 21876926"/>
              <a:gd name="connsiteY3635" fmla="*/ 285621 h 6580513"/>
              <a:gd name="connsiteX3636" fmla="*/ 17167595 w 21876926"/>
              <a:gd name="connsiteY3636" fmla="*/ 355422 h 6580513"/>
              <a:gd name="connsiteX3637" fmla="*/ 17139215 w 21876926"/>
              <a:gd name="connsiteY3637" fmla="*/ 358165 h 6580513"/>
              <a:gd name="connsiteX3638" fmla="*/ 17121987 w 21876926"/>
              <a:gd name="connsiteY3638" fmla="*/ 431929 h 6580513"/>
              <a:gd name="connsiteX3639" fmla="*/ 17157459 w 21876926"/>
              <a:gd name="connsiteY3639" fmla="*/ 428881 h 6580513"/>
              <a:gd name="connsiteX3640" fmla="*/ 17161515 w 21876926"/>
              <a:gd name="connsiteY3640" fmla="*/ 490452 h 6580513"/>
              <a:gd name="connsiteX3641" fmla="*/ 17113879 w 21876926"/>
              <a:gd name="connsiteY3641" fmla="*/ 493500 h 6580513"/>
              <a:gd name="connsiteX3642" fmla="*/ 17188879 w 21876926"/>
              <a:gd name="connsiteY3642" fmla="*/ 520933 h 6580513"/>
              <a:gd name="connsiteX3643" fmla="*/ 17136175 w 21876926"/>
              <a:gd name="connsiteY3643" fmla="*/ 534344 h 6580513"/>
              <a:gd name="connsiteX3644" fmla="*/ 17177731 w 21876926"/>
              <a:gd name="connsiteY3644" fmla="*/ 562996 h 6580513"/>
              <a:gd name="connsiteX3645" fmla="*/ 17226379 w 21876926"/>
              <a:gd name="connsiteY3645" fmla="*/ 573360 h 6580513"/>
              <a:gd name="connsiteX3646" fmla="*/ 17220299 w 21876926"/>
              <a:gd name="connsiteY3646" fmla="*/ 586466 h 6580513"/>
              <a:gd name="connsiteX3647" fmla="*/ 17352055 w 21876926"/>
              <a:gd name="connsiteY3647" fmla="*/ 518189 h 6580513"/>
              <a:gd name="connsiteX3648" fmla="*/ 17404759 w 21876926"/>
              <a:gd name="connsiteY3648" fmla="*/ 500815 h 6580513"/>
              <a:gd name="connsiteX3649" fmla="*/ 17595303 w 21876926"/>
              <a:gd name="connsiteY3649" fmla="*/ 504778 h 6580513"/>
              <a:gd name="connsiteX3650" fmla="*/ 17554759 w 21876926"/>
              <a:gd name="connsiteY3650" fmla="*/ 540440 h 6580513"/>
              <a:gd name="connsiteX3651" fmla="*/ 17576043 w 21876926"/>
              <a:gd name="connsiteY3651" fmla="*/ 594696 h 6580513"/>
              <a:gd name="connsiteX3652" fmla="*/ 17938887 w 21876926"/>
              <a:gd name="connsiteY3652" fmla="*/ 572140 h 6580513"/>
              <a:gd name="connsiteX3653" fmla="*/ 18143619 w 21876926"/>
              <a:gd name="connsiteY3653" fmla="*/ 609022 h 6580513"/>
              <a:gd name="connsiteX3654" fmla="*/ 17677399 w 21876926"/>
              <a:gd name="connsiteY3654" fmla="*/ 605974 h 6580513"/>
              <a:gd name="connsiteX3655" fmla="*/ 17565911 w 21876926"/>
              <a:gd name="connsiteY3655" fmla="*/ 585552 h 6580513"/>
              <a:gd name="connsiteX3656" fmla="*/ 17479759 w 21876926"/>
              <a:gd name="connsiteY3656" fmla="*/ 612375 h 6580513"/>
              <a:gd name="connsiteX3657" fmla="*/ 17423003 w 21876926"/>
              <a:gd name="connsiteY3657" fmla="*/ 587686 h 6580513"/>
              <a:gd name="connsiteX3658" fmla="*/ 17404759 w 21876926"/>
              <a:gd name="connsiteY3658" fmla="*/ 598659 h 6580513"/>
              <a:gd name="connsiteX3659" fmla="*/ 17401719 w 21876926"/>
              <a:gd name="connsiteY3659" fmla="*/ 653829 h 6580513"/>
              <a:gd name="connsiteX3660" fmla="*/ 17361179 w 21876926"/>
              <a:gd name="connsiteY3660" fmla="*/ 634321 h 6580513"/>
              <a:gd name="connsiteX3661" fmla="*/ 17203067 w 21876926"/>
              <a:gd name="connsiteY3661" fmla="*/ 607193 h 6580513"/>
              <a:gd name="connsiteX3662" fmla="*/ 17209151 w 21876926"/>
              <a:gd name="connsiteY3662" fmla="*/ 642856 h 6580513"/>
              <a:gd name="connsiteX3663" fmla="*/ 17243607 w 21876926"/>
              <a:gd name="connsiteY3663" fmla="*/ 666326 h 6580513"/>
              <a:gd name="connsiteX3664" fmla="*/ 17248675 w 21876926"/>
              <a:gd name="connsiteY3664" fmla="*/ 683700 h 6580513"/>
              <a:gd name="connsiteX3665" fmla="*/ 17213203 w 21876926"/>
              <a:gd name="connsiteY3665" fmla="*/ 730945 h 6580513"/>
              <a:gd name="connsiteX3666" fmla="*/ 17114891 w 21876926"/>
              <a:gd name="connsiteY3666" fmla="*/ 749234 h 6580513"/>
              <a:gd name="connsiteX3667" fmla="*/ 17157459 w 21876926"/>
              <a:gd name="connsiteY3667" fmla="*/ 754416 h 6580513"/>
              <a:gd name="connsiteX3668" fmla="*/ 17167595 w 21876926"/>
              <a:gd name="connsiteY3668" fmla="*/ 789164 h 6580513"/>
              <a:gd name="connsiteX3669" fmla="*/ 17210163 w 21876926"/>
              <a:gd name="connsiteY3669" fmla="*/ 787335 h 6580513"/>
              <a:gd name="connsiteX3670" fmla="*/ 17211175 w 21876926"/>
              <a:gd name="connsiteY3670" fmla="*/ 789164 h 6580513"/>
              <a:gd name="connsiteX3671" fmla="*/ 17236515 w 21876926"/>
              <a:gd name="connsiteY3671" fmla="*/ 787335 h 6580513"/>
              <a:gd name="connsiteX3672" fmla="*/ 17264891 w 21876926"/>
              <a:gd name="connsiteY3672" fmla="*/ 782763 h 6580513"/>
              <a:gd name="connsiteX3673" fmla="*/ 17265907 w 21876926"/>
              <a:gd name="connsiteY3673" fmla="*/ 783982 h 6580513"/>
              <a:gd name="connsiteX3674" fmla="*/ 17269959 w 21876926"/>
              <a:gd name="connsiteY3674" fmla="*/ 783982 h 6580513"/>
              <a:gd name="connsiteX3675" fmla="*/ 17288203 w 21876926"/>
              <a:gd name="connsiteY3675" fmla="*/ 765693 h 6580513"/>
              <a:gd name="connsiteX3676" fmla="*/ 17355095 w 21876926"/>
              <a:gd name="connsiteY3676" fmla="*/ 775752 h 6580513"/>
              <a:gd name="connsiteX3677" fmla="*/ 17398679 w 21876926"/>
              <a:gd name="connsiteY3677" fmla="*/ 771790 h 6580513"/>
              <a:gd name="connsiteX3678" fmla="*/ 17394623 w 21876926"/>
              <a:gd name="connsiteY3678" fmla="*/ 782153 h 6580513"/>
              <a:gd name="connsiteX3679" fmla="*/ 17413879 w 21876926"/>
              <a:gd name="connsiteY3679" fmla="*/ 784896 h 6580513"/>
              <a:gd name="connsiteX3680" fmla="*/ 17423003 w 21876926"/>
              <a:gd name="connsiteY3680" fmla="*/ 782153 h 6580513"/>
              <a:gd name="connsiteX3681" fmla="*/ 17421991 w 21876926"/>
              <a:gd name="connsiteY3681" fmla="*/ 786116 h 6580513"/>
              <a:gd name="connsiteX3682" fmla="*/ 17440231 w 21876926"/>
              <a:gd name="connsiteY3682" fmla="*/ 789164 h 6580513"/>
              <a:gd name="connsiteX3683" fmla="*/ 17419963 w 21876926"/>
              <a:gd name="connsiteY3683" fmla="*/ 792517 h 6580513"/>
              <a:gd name="connsiteX3684" fmla="*/ 17419963 w 21876926"/>
              <a:gd name="connsiteY3684" fmla="*/ 813853 h 6580513"/>
              <a:gd name="connsiteX3685" fmla="*/ 17440231 w 21876926"/>
              <a:gd name="connsiteY3685" fmla="*/ 820864 h 6580513"/>
              <a:gd name="connsiteX3686" fmla="*/ 17432123 w 21876926"/>
              <a:gd name="connsiteY3686" fmla="*/ 823912 h 6580513"/>
              <a:gd name="connsiteX3687" fmla="*/ 17474691 w 21876926"/>
              <a:gd name="connsiteY3687" fmla="*/ 889750 h 6580513"/>
              <a:gd name="connsiteX3688" fmla="*/ 17592263 w 21876926"/>
              <a:gd name="connsiteY3688" fmla="*/ 883349 h 6580513"/>
              <a:gd name="connsiteX3689" fmla="*/ 17608479 w 21876926"/>
              <a:gd name="connsiteY3689" fmla="*/ 928156 h 6580513"/>
              <a:gd name="connsiteX3690" fmla="*/ 17584151 w 21876926"/>
              <a:gd name="connsiteY3690" fmla="*/ 828179 h 6580513"/>
              <a:gd name="connsiteX3691" fmla="*/ 17614559 w 21876926"/>
              <a:gd name="connsiteY3691" fmla="*/ 833361 h 6580513"/>
              <a:gd name="connsiteX3692" fmla="*/ 17666247 w 21876926"/>
              <a:gd name="connsiteY3692" fmla="*/ 813853 h 6580513"/>
              <a:gd name="connsiteX3693" fmla="*/ 17646991 w 21876926"/>
              <a:gd name="connsiteY3693" fmla="*/ 838542 h 6580513"/>
              <a:gd name="connsiteX3694" fmla="*/ 17695639 w 21876926"/>
              <a:gd name="connsiteY3694" fmla="*/ 872071 h 6580513"/>
              <a:gd name="connsiteX3695" fmla="*/ 17753411 w 21876926"/>
              <a:gd name="connsiteY3695" fmla="*/ 848296 h 6580513"/>
              <a:gd name="connsiteX3696" fmla="*/ 17940915 w 21876926"/>
              <a:gd name="connsiteY3696" fmla="*/ 939739 h 6580513"/>
              <a:gd name="connsiteX3697" fmla="*/ 17990575 w 21876926"/>
              <a:gd name="connsiteY3697" fmla="*/ 872986 h 6580513"/>
              <a:gd name="connsiteX3698" fmla="*/ 17936859 w 21876926"/>
              <a:gd name="connsiteY3698" fmla="*/ 838542 h 6580513"/>
              <a:gd name="connsiteX3699" fmla="*/ 17904427 w 21876926"/>
              <a:gd name="connsiteY3699" fmla="*/ 812634 h 6580513"/>
              <a:gd name="connsiteX3700" fmla="*/ 17941927 w 21876926"/>
              <a:gd name="connsiteY3700" fmla="*/ 819644 h 6580513"/>
              <a:gd name="connsiteX3701" fmla="*/ 18044291 w 21876926"/>
              <a:gd name="connsiteY3701" fmla="*/ 819644 h 6580513"/>
              <a:gd name="connsiteX3702" fmla="*/ 18012875 w 21876926"/>
              <a:gd name="connsiteY3702" fmla="*/ 673337 h 6580513"/>
              <a:gd name="connsiteX3703" fmla="*/ 18101051 w 21876926"/>
              <a:gd name="connsiteY3703" fmla="*/ 858660 h 6580513"/>
              <a:gd name="connsiteX3704" fmla="*/ 18060511 w 21876926"/>
              <a:gd name="connsiteY3704" fmla="*/ 828789 h 6580513"/>
              <a:gd name="connsiteX3705" fmla="*/ 18087875 w 21876926"/>
              <a:gd name="connsiteY3705" fmla="*/ 893713 h 6580513"/>
              <a:gd name="connsiteX3706" fmla="*/ 18217607 w 21876926"/>
              <a:gd name="connsiteY3706" fmla="*/ 908648 h 6580513"/>
              <a:gd name="connsiteX3707" fmla="*/ 18138551 w 21876926"/>
              <a:gd name="connsiteY3707" fmla="*/ 841286 h 6580513"/>
              <a:gd name="connsiteX3708" fmla="*/ 18177063 w 21876926"/>
              <a:gd name="connsiteY3708" fmla="*/ 799527 h 6580513"/>
              <a:gd name="connsiteX3709" fmla="*/ 18126387 w 21876926"/>
              <a:gd name="connsiteY3709" fmla="*/ 679738 h 6580513"/>
              <a:gd name="connsiteX3710" fmla="*/ 18224699 w 21876926"/>
              <a:gd name="connsiteY3710" fmla="*/ 782763 h 6580513"/>
              <a:gd name="connsiteX3711" fmla="*/ 18333147 w 21876926"/>
              <a:gd name="connsiteY3711" fmla="*/ 950712 h 6580513"/>
              <a:gd name="connsiteX3712" fmla="*/ 18366595 w 21876926"/>
              <a:gd name="connsiteY3712" fmla="*/ 936386 h 6580513"/>
              <a:gd name="connsiteX3713" fmla="*/ 18382811 w 21876926"/>
              <a:gd name="connsiteY3713" fmla="*/ 922060 h 6580513"/>
              <a:gd name="connsiteX3714" fmla="*/ 18323011 w 21876926"/>
              <a:gd name="connsiteY3714" fmla="*/ 744052 h 6580513"/>
              <a:gd name="connsiteX3715" fmla="*/ 18389903 w 21876926"/>
              <a:gd name="connsiteY3715" fmla="*/ 746491 h 6580513"/>
              <a:gd name="connsiteX3716" fmla="*/ 18408147 w 21876926"/>
              <a:gd name="connsiteY3716" fmla="*/ 814768 h 6580513"/>
              <a:gd name="connsiteX3717" fmla="*/ 18453755 w 21876926"/>
              <a:gd name="connsiteY3717" fmla="*/ 831227 h 6580513"/>
              <a:gd name="connsiteX3718" fmla="*/ 18475039 w 21876926"/>
              <a:gd name="connsiteY3718" fmla="*/ 792517 h 6580513"/>
              <a:gd name="connsiteX3719" fmla="*/ 18674703 w 21876926"/>
              <a:gd name="connsiteY3719" fmla="*/ 820864 h 6580513"/>
              <a:gd name="connsiteX3720" fmla="*/ 18741599 w 21876926"/>
              <a:gd name="connsiteY3720" fmla="*/ 813853 h 6580513"/>
              <a:gd name="connsiteX3721" fmla="*/ 18850043 w 21876926"/>
              <a:gd name="connsiteY3721" fmla="*/ 865975 h 6580513"/>
              <a:gd name="connsiteX3722" fmla="*/ 19094303 w 21876926"/>
              <a:gd name="connsiteY3722" fmla="*/ 970220 h 6580513"/>
              <a:gd name="connsiteX3723" fmla="*/ 19134843 w 21876926"/>
              <a:gd name="connsiteY3723" fmla="*/ 951931 h 6580513"/>
              <a:gd name="connsiteX3724" fmla="*/ 19654783 w 21876926"/>
              <a:gd name="connsiteY3724" fmla="*/ 1737116 h 6580513"/>
              <a:gd name="connsiteX3725" fmla="*/ 19687215 w 21876926"/>
              <a:gd name="connsiteY3725" fmla="*/ 1708159 h 6580513"/>
              <a:gd name="connsiteX3726" fmla="*/ 19701403 w 21876926"/>
              <a:gd name="connsiteY3726" fmla="*/ 1765463 h 6580513"/>
              <a:gd name="connsiteX3727" fmla="*/ 19777419 w 21876926"/>
              <a:gd name="connsiteY3727" fmla="*/ 1875804 h 6580513"/>
              <a:gd name="connsiteX3728" fmla="*/ 19802755 w 21876926"/>
              <a:gd name="connsiteY3728" fmla="*/ 1875804 h 6580513"/>
              <a:gd name="connsiteX3729" fmla="*/ 19780459 w 21876926"/>
              <a:gd name="connsiteY3729" fmla="*/ 1893483 h 6580513"/>
              <a:gd name="connsiteX3730" fmla="*/ 19789579 w 21876926"/>
              <a:gd name="connsiteY3730" fmla="*/ 1950482 h 6580513"/>
              <a:gd name="connsiteX3731" fmla="*/ 19789579 w 21876926"/>
              <a:gd name="connsiteY3731" fmla="*/ 1952920 h 6580513"/>
              <a:gd name="connsiteX3732" fmla="*/ 19897015 w 21876926"/>
              <a:gd name="connsiteY3732" fmla="*/ 1929145 h 6580513"/>
              <a:gd name="connsiteX3733" fmla="*/ 19872691 w 21876926"/>
              <a:gd name="connsiteY3733" fmla="*/ 1888301 h 6580513"/>
              <a:gd name="connsiteX3734" fmla="*/ 19911203 w 21876926"/>
              <a:gd name="connsiteY3734" fmla="*/ 1911466 h 6580513"/>
              <a:gd name="connsiteX3735" fmla="*/ 19914243 w 21876926"/>
              <a:gd name="connsiteY3735" fmla="*/ 1884948 h 6580513"/>
              <a:gd name="connsiteX3736" fmla="*/ 20053095 w 21876926"/>
              <a:gd name="connsiteY3736" fmla="*/ 1987363 h 6580513"/>
              <a:gd name="connsiteX3737" fmla="*/ 20154451 w 21876926"/>
              <a:gd name="connsiteY3737" fmla="*/ 1996508 h 6580513"/>
              <a:gd name="connsiteX3738" fmla="*/ 20171679 w 21876926"/>
              <a:gd name="connsiteY3738" fmla="*/ 1957797 h 6580513"/>
              <a:gd name="connsiteX3739" fmla="*/ 20262895 w 21876926"/>
              <a:gd name="connsiteY3739" fmla="*/ 1949567 h 6580513"/>
              <a:gd name="connsiteX3740" fmla="*/ 20273031 w 21876926"/>
              <a:gd name="connsiteY3740" fmla="*/ 1984620 h 6580513"/>
              <a:gd name="connsiteX3741" fmla="*/ 20295327 w 21876926"/>
              <a:gd name="connsiteY3741" fmla="*/ 1967856 h 6580513"/>
              <a:gd name="connsiteX3742" fmla="*/ 20297355 w 21876926"/>
              <a:gd name="connsiteY3742" fmla="*/ 1966027 h 6580513"/>
              <a:gd name="connsiteX3743" fmla="*/ 20300395 w 21876926"/>
              <a:gd name="connsiteY3743" fmla="*/ 1971209 h 6580513"/>
              <a:gd name="connsiteX3744" fmla="*/ 20302423 w 21876926"/>
              <a:gd name="connsiteY3744" fmla="*/ 1973037 h 6580513"/>
              <a:gd name="connsiteX3745" fmla="*/ 20332831 w 21876926"/>
              <a:gd name="connsiteY3745" fmla="*/ 1935546 h 6580513"/>
              <a:gd name="connsiteX3746" fmla="*/ 20350059 w 21876926"/>
              <a:gd name="connsiteY3746" fmla="*/ 1982182 h 6580513"/>
              <a:gd name="connsiteX3747" fmla="*/ 20352087 w 21876926"/>
              <a:gd name="connsiteY3747" fmla="*/ 1986754 h 6580513"/>
              <a:gd name="connsiteX3748" fmla="*/ 20399723 w 21876926"/>
              <a:gd name="connsiteY3748" fmla="*/ 1955663 h 6580513"/>
              <a:gd name="connsiteX3749" fmla="*/ 20416951 w 21876926"/>
              <a:gd name="connsiteY3749" fmla="*/ 1981572 h 6580513"/>
              <a:gd name="connsiteX3750" fmla="*/ 20502087 w 21876926"/>
              <a:gd name="connsiteY3750" fmla="*/ 1986754 h 6580513"/>
              <a:gd name="connsiteX3751" fmla="*/ 20489927 w 21876926"/>
              <a:gd name="connsiteY3751" fmla="*/ 1963893 h 6580513"/>
              <a:gd name="connsiteX3752" fmla="*/ 20521343 w 21876926"/>
              <a:gd name="connsiteY3752" fmla="*/ 1989497 h 6580513"/>
              <a:gd name="connsiteX3753" fmla="*/ 20557831 w 21876926"/>
              <a:gd name="connsiteY3753" fmla="*/ 2013882 h 6580513"/>
              <a:gd name="connsiteX3754" fmla="*/ 20585195 w 21876926"/>
              <a:gd name="connsiteY3754" fmla="*/ 2005957 h 6580513"/>
              <a:gd name="connsiteX3755" fmla="*/ 20649047 w 21876926"/>
              <a:gd name="connsiteY3755" fmla="*/ 2009919 h 6580513"/>
              <a:gd name="connsiteX3756" fmla="*/ 20722023 w 21876926"/>
              <a:gd name="connsiteY3756" fmla="*/ 2008090 h 6580513"/>
              <a:gd name="connsiteX3757" fmla="*/ 20736211 w 21876926"/>
              <a:gd name="connsiteY3757" fmla="*/ 2034609 h 6580513"/>
              <a:gd name="connsiteX3758" fmla="*/ 21053443 w 21876926"/>
              <a:gd name="connsiteY3758" fmla="*/ 2076672 h 6580513"/>
              <a:gd name="connsiteX3759" fmla="*/ 21029119 w 21876926"/>
              <a:gd name="connsiteY3759" fmla="*/ 2115688 h 6580513"/>
              <a:gd name="connsiteX3760" fmla="*/ 21053443 w 21876926"/>
              <a:gd name="connsiteY3760" fmla="*/ 2148302 h 6580513"/>
              <a:gd name="connsiteX3761" fmla="*/ 21056487 w 21876926"/>
              <a:gd name="connsiteY3761" fmla="*/ 2121479 h 6580513"/>
              <a:gd name="connsiteX3762" fmla="*/ 21122363 w 21876926"/>
              <a:gd name="connsiteY3762" fmla="*/ 2160494 h 6580513"/>
              <a:gd name="connsiteX3763" fmla="*/ 21060539 w 21876926"/>
              <a:gd name="connsiteY3763" fmla="*/ 2193414 h 6580513"/>
              <a:gd name="connsiteX3764" fmla="*/ 20763575 w 21876926"/>
              <a:gd name="connsiteY3764" fmla="*/ 2139158 h 6580513"/>
              <a:gd name="connsiteX3765" fmla="*/ 20749387 w 21876926"/>
              <a:gd name="connsiteY3765" fmla="*/ 2160494 h 6580513"/>
              <a:gd name="connsiteX3766" fmla="*/ 20679455 w 21876926"/>
              <a:gd name="connsiteY3766" fmla="*/ 2139158 h 6580513"/>
              <a:gd name="connsiteX3767" fmla="*/ 20658171 w 21876926"/>
              <a:gd name="connsiteY3767" fmla="*/ 2148302 h 6580513"/>
              <a:gd name="connsiteX3768" fmla="*/ 20661211 w 21876926"/>
              <a:gd name="connsiteY3768" fmla="*/ 2168724 h 6580513"/>
              <a:gd name="connsiteX3769" fmla="*/ 20619655 w 21876926"/>
              <a:gd name="connsiteY3769" fmla="*/ 2197376 h 6580513"/>
              <a:gd name="connsiteX3770" fmla="*/ 20640939 w 21876926"/>
              <a:gd name="connsiteY3770" fmla="*/ 2212921 h 6580513"/>
              <a:gd name="connsiteX3771" fmla="*/ 20757495 w 21876926"/>
              <a:gd name="connsiteY3771" fmla="*/ 2185793 h 6580513"/>
              <a:gd name="connsiteX3772" fmla="*/ 20753443 w 21876926"/>
              <a:gd name="connsiteY3772" fmla="*/ 2245536 h 6580513"/>
              <a:gd name="connsiteX3773" fmla="*/ 20712899 w 21876926"/>
              <a:gd name="connsiteY3773" fmla="*/ 2240354 h 6580513"/>
              <a:gd name="connsiteX3774" fmla="*/ 20747359 w 21876926"/>
              <a:gd name="connsiteY3774" fmla="*/ 2219932 h 6580513"/>
              <a:gd name="connsiteX3775" fmla="*/ 20730131 w 21876926"/>
              <a:gd name="connsiteY3775" fmla="*/ 2188232 h 6580513"/>
              <a:gd name="connsiteX3776" fmla="*/ 20712899 w 21876926"/>
              <a:gd name="connsiteY3776" fmla="*/ 2222675 h 6580513"/>
              <a:gd name="connsiteX3777" fmla="*/ 20661211 w 21876926"/>
              <a:gd name="connsiteY3777" fmla="*/ 2211702 h 6580513"/>
              <a:gd name="connsiteX3778" fmla="*/ 20650063 w 21876926"/>
              <a:gd name="connsiteY3778" fmla="*/ 2237001 h 6580513"/>
              <a:gd name="connsiteX3779" fmla="*/ 20399723 w 21876926"/>
              <a:gd name="connsiteY3779" fmla="*/ 2216884 h 6580513"/>
              <a:gd name="connsiteX3780" fmla="*/ 20357155 w 21876926"/>
              <a:gd name="connsiteY3780" fmla="*/ 2133976 h 6580513"/>
              <a:gd name="connsiteX3781" fmla="*/ 20387559 w 21876926"/>
              <a:gd name="connsiteY3781" fmla="*/ 2148302 h 6580513"/>
              <a:gd name="connsiteX3782" fmla="*/ 20387559 w 21876926"/>
              <a:gd name="connsiteY3782" fmla="*/ 2173906 h 6580513"/>
              <a:gd name="connsiteX3783" fmla="*/ 20415939 w 21876926"/>
              <a:gd name="connsiteY3783" fmla="*/ 2183050 h 6580513"/>
              <a:gd name="connsiteX3784" fmla="*/ 20402763 w 21876926"/>
              <a:gd name="connsiteY3784" fmla="*/ 2148302 h 6580513"/>
              <a:gd name="connsiteX3785" fmla="*/ 20470667 w 21876926"/>
              <a:gd name="connsiteY3785" fmla="*/ 2115688 h 6580513"/>
              <a:gd name="connsiteX3786" fmla="*/ 20383507 w 21876926"/>
              <a:gd name="connsiteY3786" fmla="*/ 2068442 h 6580513"/>
              <a:gd name="connsiteX3787" fmla="*/ 20381479 w 21876926"/>
              <a:gd name="connsiteY3787" fmla="*/ 2072405 h 6580513"/>
              <a:gd name="connsiteX3788" fmla="*/ 20335871 w 21876926"/>
              <a:gd name="connsiteY3788" fmla="*/ 2041924 h 6580513"/>
              <a:gd name="connsiteX3789" fmla="*/ 20309519 w 21876926"/>
              <a:gd name="connsiteY3789" fmla="*/ 2036742 h 6580513"/>
              <a:gd name="connsiteX3790" fmla="*/ 20188907 w 21876926"/>
              <a:gd name="connsiteY3790" fmla="*/ 2034609 h 6580513"/>
              <a:gd name="connsiteX3791" fmla="*/ 19958839 w 21876926"/>
              <a:gd name="connsiteY3791" fmla="*/ 2031560 h 6580513"/>
              <a:gd name="connsiteX3792" fmla="*/ 19900055 w 21876926"/>
              <a:gd name="connsiteY3792" fmla="*/ 2008090 h 6580513"/>
              <a:gd name="connsiteX3793" fmla="*/ 19893975 w 21876926"/>
              <a:gd name="connsiteY3793" fmla="*/ 1967246 h 6580513"/>
              <a:gd name="connsiteX3794" fmla="*/ 19868635 w 21876926"/>
              <a:gd name="connsiteY3794" fmla="*/ 1967246 h 6580513"/>
              <a:gd name="connsiteX3795" fmla="*/ 19872691 w 21876926"/>
              <a:gd name="connsiteY3795" fmla="*/ 1984620 h 6580513"/>
              <a:gd name="connsiteX3796" fmla="*/ 19796675 w 21876926"/>
              <a:gd name="connsiteY3796" fmla="*/ 1986754 h 6580513"/>
              <a:gd name="connsiteX3797" fmla="*/ 19815931 w 21876926"/>
              <a:gd name="connsiteY3797" fmla="*/ 2080635 h 6580513"/>
              <a:gd name="connsiteX3798" fmla="*/ 19847351 w 21876926"/>
              <a:gd name="connsiteY3798" fmla="*/ 2067223 h 6580513"/>
              <a:gd name="connsiteX3799" fmla="*/ 19819987 w 21876926"/>
              <a:gd name="connsiteY3799" fmla="*/ 2087950 h 6580513"/>
              <a:gd name="connsiteX3800" fmla="*/ 19875731 w 21876926"/>
              <a:gd name="connsiteY3800" fmla="*/ 2090998 h 6580513"/>
              <a:gd name="connsiteX3801" fmla="*/ 19886879 w 21876926"/>
              <a:gd name="connsiteY3801" fmla="*/ 2135195 h 6580513"/>
              <a:gd name="connsiteX3802" fmla="*/ 19830123 w 21876926"/>
              <a:gd name="connsiteY3802" fmla="*/ 2111115 h 6580513"/>
              <a:gd name="connsiteX3803" fmla="*/ 19823027 w 21876926"/>
              <a:gd name="connsiteY3803" fmla="*/ 2119650 h 6580513"/>
              <a:gd name="connsiteX3804" fmla="*/ 19832147 w 21876926"/>
              <a:gd name="connsiteY3804" fmla="*/ 2171467 h 6580513"/>
              <a:gd name="connsiteX3805" fmla="*/ 19863567 w 21876926"/>
              <a:gd name="connsiteY3805" fmla="*/ 2176649 h 6580513"/>
              <a:gd name="connsiteX3806" fmla="*/ 19863567 w 21876926"/>
              <a:gd name="connsiteY3806" fmla="*/ 2185793 h 6580513"/>
              <a:gd name="connsiteX3807" fmla="*/ 19897015 w 21876926"/>
              <a:gd name="connsiteY3807" fmla="*/ 2187013 h 6580513"/>
              <a:gd name="connsiteX3808" fmla="*/ 19913231 w 21876926"/>
              <a:gd name="connsiteY3808" fmla="*/ 2198290 h 6580513"/>
              <a:gd name="connsiteX3809" fmla="*/ 19913231 w 21876926"/>
              <a:gd name="connsiteY3809" fmla="*/ 2167505 h 6580513"/>
              <a:gd name="connsiteX3810" fmla="*/ 19934515 w 21876926"/>
              <a:gd name="connsiteY3810" fmla="*/ 2165676 h 6580513"/>
              <a:gd name="connsiteX3811" fmla="*/ 19895999 w 21876926"/>
              <a:gd name="connsiteY3811" fmla="*/ 2132757 h 6580513"/>
              <a:gd name="connsiteX3812" fmla="*/ 19895999 w 21876926"/>
              <a:gd name="connsiteY3812" fmla="*/ 2089169 h 6580513"/>
              <a:gd name="connsiteX3813" fmla="*/ 19934515 w 21876926"/>
              <a:gd name="connsiteY3813" fmla="*/ 2147083 h 6580513"/>
              <a:gd name="connsiteX3814" fmla="*/ 19951743 w 21876926"/>
              <a:gd name="connsiteY3814" fmla="*/ 2130013 h 6580513"/>
              <a:gd name="connsiteX3815" fmla="*/ 19930459 w 21876926"/>
              <a:gd name="connsiteY3815" fmla="*/ 2104105 h 6580513"/>
              <a:gd name="connsiteX3816" fmla="*/ 19954783 w 21876926"/>
              <a:gd name="connsiteY3816" fmla="*/ 2066309 h 6580513"/>
              <a:gd name="connsiteX3817" fmla="*/ 19951743 w 21876926"/>
              <a:gd name="connsiteY3817" fmla="*/ 2094961 h 6580513"/>
              <a:gd name="connsiteX3818" fmla="*/ 19987219 w 21876926"/>
              <a:gd name="connsiteY3818" fmla="*/ 2126661 h 6580513"/>
              <a:gd name="connsiteX3819" fmla="*/ 19994311 w 21876926"/>
              <a:gd name="connsiteY3819" fmla="*/ 2098009 h 6580513"/>
              <a:gd name="connsiteX3820" fmla="*/ 20086543 w 21876926"/>
              <a:gd name="connsiteY3820" fmla="*/ 2159275 h 6580513"/>
              <a:gd name="connsiteX3821" fmla="*/ 20004447 w 21876926"/>
              <a:gd name="connsiteY3821" fmla="*/ 2167505 h 6580513"/>
              <a:gd name="connsiteX3822" fmla="*/ 20038907 w 21876926"/>
              <a:gd name="connsiteY3822" fmla="*/ 2173906 h 6580513"/>
              <a:gd name="connsiteX3823" fmla="*/ 19927419 w 21876926"/>
              <a:gd name="connsiteY3823" fmla="*/ 2183050 h 6580513"/>
              <a:gd name="connsiteX3824" fmla="*/ 19994311 w 21876926"/>
              <a:gd name="connsiteY3824" fmla="*/ 2211702 h 6580513"/>
              <a:gd name="connsiteX3825" fmla="*/ 19921339 w 21876926"/>
              <a:gd name="connsiteY3825" fmla="*/ 2204387 h 6580513"/>
              <a:gd name="connsiteX3826" fmla="*/ 20015595 w 21876926"/>
              <a:gd name="connsiteY3826" fmla="*/ 2254375 h 6580513"/>
              <a:gd name="connsiteX3827" fmla="*/ 20283167 w 21876926"/>
              <a:gd name="connsiteY3827" fmla="*/ 2395806 h 6580513"/>
              <a:gd name="connsiteX3828" fmla="*/ 20336883 w 21876926"/>
              <a:gd name="connsiteY3828" fmla="*/ 2383614 h 6580513"/>
              <a:gd name="connsiteX3829" fmla="*/ 20808171 w 21876926"/>
              <a:gd name="connsiteY3829" fmla="*/ 3237990 h 6580513"/>
              <a:gd name="connsiteX3830" fmla="*/ 20849727 w 21876926"/>
              <a:gd name="connsiteY3830" fmla="*/ 3214520 h 6580513"/>
              <a:gd name="connsiteX3831" fmla="*/ 20854795 w 21876926"/>
              <a:gd name="connsiteY3831" fmla="*/ 3253535 h 6580513"/>
              <a:gd name="connsiteX3832" fmla="*/ 20930807 w 21876926"/>
              <a:gd name="connsiteY3832" fmla="*/ 3264508 h 6580513"/>
              <a:gd name="connsiteX3833" fmla="*/ 20873039 w 21876926"/>
              <a:gd name="connsiteY3833" fmla="*/ 3277920 h 6580513"/>
              <a:gd name="connsiteX3834" fmla="*/ 20926755 w 21876926"/>
              <a:gd name="connsiteY3834" fmla="*/ 3469339 h 6580513"/>
              <a:gd name="connsiteX3835" fmla="*/ 20869995 w 21876926"/>
              <a:gd name="connsiteY3835" fmla="*/ 3868638 h 6580513"/>
              <a:gd name="connsiteX3836" fmla="*/ 20877091 w 21876926"/>
              <a:gd name="connsiteY3836" fmla="*/ 4006716 h 6580513"/>
              <a:gd name="connsiteX3837" fmla="*/ 20835539 w 21876926"/>
              <a:gd name="connsiteY3837" fmla="*/ 4006716 h 6580513"/>
              <a:gd name="connsiteX3838" fmla="*/ 20751415 w 21876926"/>
              <a:gd name="connsiteY3838" fmla="*/ 4465147 h 6580513"/>
              <a:gd name="connsiteX3839" fmla="*/ 20688575 w 21876926"/>
              <a:gd name="connsiteY3839" fmla="*/ 4499590 h 6580513"/>
              <a:gd name="connsiteX3840" fmla="*/ 20536547 w 21876926"/>
              <a:gd name="connsiteY3840" fmla="*/ 4750447 h 6580513"/>
              <a:gd name="connsiteX3841" fmla="*/ 20585195 w 21876926"/>
              <a:gd name="connsiteY3841" fmla="*/ 4795863 h 6580513"/>
              <a:gd name="connsiteX3842" fmla="*/ 20497019 w 21876926"/>
              <a:gd name="connsiteY3842" fmla="*/ 4788548 h 6580513"/>
              <a:gd name="connsiteX3843" fmla="*/ 20362223 w 21876926"/>
              <a:gd name="connsiteY3843" fmla="*/ 4950096 h 6580513"/>
              <a:gd name="connsiteX3844" fmla="*/ 20432155 w 21876926"/>
              <a:gd name="connsiteY3844" fmla="*/ 4916262 h 6580513"/>
              <a:gd name="connsiteX3845" fmla="*/ 20428099 w 21876926"/>
              <a:gd name="connsiteY3845" fmla="*/ 4962288 h 6580513"/>
              <a:gd name="connsiteX3846" fmla="*/ 20661211 w 21876926"/>
              <a:gd name="connsiteY3846" fmla="*/ 5165900 h 6580513"/>
              <a:gd name="connsiteX3847" fmla="*/ 20723035 w 21876926"/>
              <a:gd name="connsiteY3847" fmla="*/ 5173215 h 6580513"/>
              <a:gd name="connsiteX3848" fmla="*/ 20446343 w 21876926"/>
              <a:gd name="connsiteY3848" fmla="*/ 5100671 h 6580513"/>
              <a:gd name="connsiteX3849" fmla="*/ 20434183 w 21876926"/>
              <a:gd name="connsiteY3849" fmla="*/ 5186627 h 6580513"/>
              <a:gd name="connsiteX3850" fmla="*/ 20379451 w 21876926"/>
              <a:gd name="connsiteY3850" fmla="*/ 5190589 h 6580513"/>
              <a:gd name="connsiteX3851" fmla="*/ 20322695 w 21876926"/>
              <a:gd name="connsiteY3851" fmla="*/ 5152793 h 6580513"/>
              <a:gd name="connsiteX3852" fmla="*/ 20368303 w 21876926"/>
              <a:gd name="connsiteY3852" fmla="*/ 5149745 h 6580513"/>
              <a:gd name="connsiteX3853" fmla="*/ 20284179 w 21876926"/>
              <a:gd name="connsiteY3853" fmla="*/ 5123227 h 6580513"/>
              <a:gd name="connsiteX3854" fmla="*/ 20272019 w 21876926"/>
              <a:gd name="connsiteY3854" fmla="*/ 5086345 h 6580513"/>
              <a:gd name="connsiteX3855" fmla="*/ 20228435 w 21876926"/>
              <a:gd name="connsiteY3855" fmla="*/ 5148526 h 6580513"/>
              <a:gd name="connsiteX3856" fmla="*/ 19715595 w 21876926"/>
              <a:gd name="connsiteY3856" fmla="*/ 5442361 h 6580513"/>
              <a:gd name="connsiteX3857" fmla="*/ 19621335 w 21876926"/>
              <a:gd name="connsiteY3857" fmla="*/ 5497836 h 6580513"/>
              <a:gd name="connsiteX3858" fmla="*/ 19411535 w 21876926"/>
              <a:gd name="connsiteY3858" fmla="*/ 5553920 h 6580513"/>
              <a:gd name="connsiteX3859" fmla="*/ 19232143 w 21876926"/>
              <a:gd name="connsiteY3859" fmla="*/ 5554835 h 6580513"/>
              <a:gd name="connsiteX3860" fmla="*/ 19246331 w 21876926"/>
              <a:gd name="connsiteY3860" fmla="*/ 5649020 h 6580513"/>
              <a:gd name="connsiteX3861" fmla="*/ 19212887 w 21876926"/>
              <a:gd name="connsiteY3861" fmla="*/ 5662432 h 6580513"/>
              <a:gd name="connsiteX3862" fmla="*/ 19224035 w 21876926"/>
              <a:gd name="connsiteY3862" fmla="*/ 5899877 h 6580513"/>
              <a:gd name="connsiteX3863" fmla="*/ 18765923 w 21876926"/>
              <a:gd name="connsiteY3863" fmla="*/ 6190359 h 6580513"/>
              <a:gd name="connsiteX3864" fmla="*/ 18695987 w 21876926"/>
              <a:gd name="connsiteY3864" fmla="*/ 6098307 h 6580513"/>
              <a:gd name="connsiteX3865" fmla="*/ 18982815 w 21876926"/>
              <a:gd name="connsiteY3865" fmla="*/ 5837696 h 6580513"/>
              <a:gd name="connsiteX3866" fmla="*/ 18951395 w 21876926"/>
              <a:gd name="connsiteY3866" fmla="*/ 5784355 h 6580513"/>
              <a:gd name="connsiteX3867" fmla="*/ 18926059 w 21876926"/>
              <a:gd name="connsiteY3867" fmla="*/ 5818189 h 6580513"/>
              <a:gd name="connsiteX3868" fmla="*/ 18710179 w 21876926"/>
              <a:gd name="connsiteY3868" fmla="*/ 5815750 h 6580513"/>
              <a:gd name="connsiteX3869" fmla="*/ 18659503 w 21876926"/>
              <a:gd name="connsiteY3869" fmla="*/ 5776735 h 6580513"/>
              <a:gd name="connsiteX3870" fmla="*/ 18491255 w 21876926"/>
              <a:gd name="connsiteY3870" fmla="*/ 5813617 h 6580513"/>
              <a:gd name="connsiteX3871" fmla="*/ 18213551 w 21876926"/>
              <a:gd name="connsiteY3871" fmla="*/ 5871225 h 6580513"/>
              <a:gd name="connsiteX3872" fmla="*/ 18503419 w 21876926"/>
              <a:gd name="connsiteY3872" fmla="*/ 5760580 h 6580513"/>
              <a:gd name="connsiteX3873" fmla="*/ 18394971 w 21876926"/>
              <a:gd name="connsiteY3873" fmla="*/ 5779173 h 6580513"/>
              <a:gd name="connsiteX3874" fmla="*/ 18445647 w 21876926"/>
              <a:gd name="connsiteY3874" fmla="*/ 5722784 h 6580513"/>
              <a:gd name="connsiteX3875" fmla="*/ 18340243 w 21876926"/>
              <a:gd name="connsiteY3875" fmla="*/ 5763628 h 6580513"/>
              <a:gd name="connsiteX3876" fmla="*/ 18150711 w 21876926"/>
              <a:gd name="connsiteY3876" fmla="*/ 5768810 h 6580513"/>
              <a:gd name="connsiteX3877" fmla="*/ 18194295 w 21876926"/>
              <a:gd name="connsiteY3877" fmla="*/ 5820932 h 6580513"/>
              <a:gd name="connsiteX3878" fmla="*/ 18157807 w 21876926"/>
              <a:gd name="connsiteY3878" fmla="*/ 5866044 h 6580513"/>
              <a:gd name="connsiteX3879" fmla="*/ 18214563 w 21876926"/>
              <a:gd name="connsiteY3879" fmla="*/ 5894696 h 6580513"/>
              <a:gd name="connsiteX3880" fmla="*/ 18287539 w 21876926"/>
              <a:gd name="connsiteY3880" fmla="*/ 5982785 h 6580513"/>
              <a:gd name="connsiteX3881" fmla="*/ 18231795 w 21876926"/>
              <a:gd name="connsiteY3881" fmla="*/ 5958096 h 6580513"/>
              <a:gd name="connsiteX3882" fmla="*/ 18213551 w 21876926"/>
              <a:gd name="connsiteY3882" fmla="*/ 5969373 h 6580513"/>
              <a:gd name="connsiteX3883" fmla="*/ 18185171 w 21876926"/>
              <a:gd name="connsiteY3883" fmla="*/ 5971202 h 6580513"/>
              <a:gd name="connsiteX3884" fmla="*/ 18188215 w 21876926"/>
              <a:gd name="connsiteY3884" fmla="*/ 6092211 h 6580513"/>
              <a:gd name="connsiteX3885" fmla="*/ 18058483 w 21876926"/>
              <a:gd name="connsiteY3885" fmla="*/ 6187311 h 6580513"/>
              <a:gd name="connsiteX3886" fmla="*/ 18071659 w 21876926"/>
              <a:gd name="connsiteY3886" fmla="*/ 6241567 h 6580513"/>
              <a:gd name="connsiteX3887" fmla="*/ 18050375 w 21876926"/>
              <a:gd name="connsiteY3887" fmla="*/ 6221450 h 6580513"/>
              <a:gd name="connsiteX3888" fmla="*/ 17917603 w 21876926"/>
              <a:gd name="connsiteY3888" fmla="*/ 6257112 h 6580513"/>
              <a:gd name="connsiteX3889" fmla="*/ 17808143 w 21876926"/>
              <a:gd name="connsiteY3889" fmla="*/ 6350993 h 6580513"/>
              <a:gd name="connsiteX3890" fmla="*/ 17829427 w 21876926"/>
              <a:gd name="connsiteY3890" fmla="*/ 6480231 h 6580513"/>
              <a:gd name="connsiteX3891" fmla="*/ 17788883 w 21876926"/>
              <a:gd name="connsiteY3891" fmla="*/ 6501568 h 6580513"/>
              <a:gd name="connsiteX3892" fmla="*/ 17788883 w 21876926"/>
              <a:gd name="connsiteY3892" fmla="*/ 6504616 h 6580513"/>
              <a:gd name="connsiteX3893" fmla="*/ 17807127 w 21876926"/>
              <a:gd name="connsiteY3893" fmla="*/ 6518942 h 6580513"/>
              <a:gd name="connsiteX3894" fmla="*/ 17776723 w 21876926"/>
              <a:gd name="connsiteY3894" fmla="*/ 6522295 h 6580513"/>
              <a:gd name="connsiteX3895" fmla="*/ 17774695 w 21876926"/>
              <a:gd name="connsiteY3895" fmla="*/ 6502787 h 6580513"/>
              <a:gd name="connsiteX3896" fmla="*/ 17490907 w 21876926"/>
              <a:gd name="connsiteY3896" fmla="*/ 6564968 h 6580513"/>
              <a:gd name="connsiteX3897" fmla="*/ 17472667 w 21876926"/>
              <a:gd name="connsiteY3897" fmla="*/ 6468954 h 6580513"/>
              <a:gd name="connsiteX3898" fmla="*/ 17042931 w 21876926"/>
              <a:gd name="connsiteY3898" fmla="*/ 6387875 h 6580513"/>
              <a:gd name="connsiteX3899" fmla="*/ 17083471 w 21876926"/>
              <a:gd name="connsiteY3899" fmla="*/ 6460724 h 6580513"/>
              <a:gd name="connsiteX3900" fmla="*/ 17092595 w 21876926"/>
              <a:gd name="connsiteY3900" fmla="*/ 6580513 h 6580513"/>
              <a:gd name="connsiteX3901" fmla="*/ 17015567 w 21876926"/>
              <a:gd name="connsiteY3901" fmla="*/ 6543631 h 6580513"/>
              <a:gd name="connsiteX3902" fmla="*/ 17005431 w 21876926"/>
              <a:gd name="connsiteY3902" fmla="*/ 6511931 h 6580513"/>
              <a:gd name="connsiteX3903" fmla="*/ 17029755 w 21876926"/>
              <a:gd name="connsiteY3903" fmla="*/ 6478098 h 6580513"/>
              <a:gd name="connsiteX3904" fmla="*/ 16974011 w 21876926"/>
              <a:gd name="connsiteY3904" fmla="*/ 6459505 h 6580513"/>
              <a:gd name="connsiteX3905" fmla="*/ 16958807 w 21876926"/>
              <a:gd name="connsiteY3905" fmla="*/ 6505531 h 6580513"/>
              <a:gd name="connsiteX3906" fmla="*/ 16927391 w 21876926"/>
              <a:gd name="connsiteY3906" fmla="*/ 6443045 h 6580513"/>
              <a:gd name="connsiteX3907" fmla="*/ 16889891 w 21876926"/>
              <a:gd name="connsiteY3907" fmla="*/ 6423842 h 6580513"/>
              <a:gd name="connsiteX3908" fmla="*/ 16892931 w 21876926"/>
              <a:gd name="connsiteY3908" fmla="*/ 6468954 h 6580513"/>
              <a:gd name="connsiteX3909" fmla="*/ 16760159 w 21876926"/>
              <a:gd name="connsiteY3909" fmla="*/ 6502787 h 6580513"/>
              <a:gd name="connsiteX3910" fmla="*/ 16737861 w 21876926"/>
              <a:gd name="connsiteY3910" fmla="*/ 6458590 h 6580513"/>
              <a:gd name="connsiteX3911" fmla="*/ 16461169 w 21876926"/>
              <a:gd name="connsiteY3911" fmla="*/ 6408297 h 6580513"/>
              <a:gd name="connsiteX3912" fmla="*/ 16456101 w 21876926"/>
              <a:gd name="connsiteY3912" fmla="*/ 6441216 h 6580513"/>
              <a:gd name="connsiteX3913" fmla="*/ 16329411 w 21876926"/>
              <a:gd name="connsiteY3913" fmla="*/ 6347030 h 6580513"/>
              <a:gd name="connsiteX3914" fmla="*/ 16206775 w 21876926"/>
              <a:gd name="connsiteY3914" fmla="*/ 6366538 h 6580513"/>
              <a:gd name="connsiteX3915" fmla="*/ 16222991 w 21876926"/>
              <a:gd name="connsiteY3915" fmla="*/ 6387875 h 6580513"/>
              <a:gd name="connsiteX3916" fmla="*/ 16177383 w 21876926"/>
              <a:gd name="connsiteY3916" fmla="*/ 6349164 h 6580513"/>
              <a:gd name="connsiteX3917" fmla="*/ 16006095 w 21876926"/>
              <a:gd name="connsiteY3917" fmla="*/ 6384827 h 6580513"/>
              <a:gd name="connsiteX3918" fmla="*/ 15973663 w 21876926"/>
              <a:gd name="connsiteY3918" fmla="*/ 6322646 h 6580513"/>
              <a:gd name="connsiteX3919" fmla="*/ 15948327 w 21876926"/>
              <a:gd name="connsiteY3919" fmla="*/ 6347030 h 6580513"/>
              <a:gd name="connsiteX3920" fmla="*/ 15987853 w 21876926"/>
              <a:gd name="connsiteY3920" fmla="*/ 6354346 h 6580513"/>
              <a:gd name="connsiteX3921" fmla="*/ 15748661 w 21876926"/>
              <a:gd name="connsiteY3921" fmla="*/ 6432072 h 6580513"/>
              <a:gd name="connsiteX3922" fmla="*/ 15733459 w 21876926"/>
              <a:gd name="connsiteY3922" fmla="*/ 6386960 h 6580513"/>
              <a:gd name="connsiteX3923" fmla="*/ 15641227 w 21876926"/>
              <a:gd name="connsiteY3923" fmla="*/ 6439997 h 6580513"/>
              <a:gd name="connsiteX3924" fmla="*/ 15697985 w 21876926"/>
              <a:gd name="connsiteY3924" fmla="*/ 6370501 h 6580513"/>
              <a:gd name="connsiteX3925" fmla="*/ 15605755 w 21876926"/>
              <a:gd name="connsiteY3925" fmla="*/ 6334838 h 6580513"/>
              <a:gd name="connsiteX3926" fmla="*/ 15580417 w 21876926"/>
              <a:gd name="connsiteY3926" fmla="*/ 6360137 h 6580513"/>
              <a:gd name="connsiteX3927" fmla="*/ 15601701 w 21876926"/>
              <a:gd name="connsiteY3927" fmla="*/ 6432986 h 6580513"/>
              <a:gd name="connsiteX3928" fmla="*/ 15569267 w 21876926"/>
              <a:gd name="connsiteY3928" fmla="*/ 6361356 h 6580513"/>
              <a:gd name="connsiteX3929" fmla="*/ 15539875 w 21876926"/>
              <a:gd name="connsiteY3929" fmla="*/ 6340020 h 6580513"/>
              <a:gd name="connsiteX3930" fmla="*/ 15475011 w 21876926"/>
              <a:gd name="connsiteY3930" fmla="*/ 6391228 h 6580513"/>
              <a:gd name="connsiteX3931" fmla="*/ 15516565 w 21876926"/>
              <a:gd name="connsiteY3931" fmla="*/ 6387875 h 6580513"/>
              <a:gd name="connsiteX3932" fmla="*/ 15405077 w 21876926"/>
              <a:gd name="connsiteY3932" fmla="*/ 6452189 h 6580513"/>
              <a:gd name="connsiteX3933" fmla="*/ 15462847 w 21876926"/>
              <a:gd name="connsiteY3933" fmla="*/ 6392142 h 6580513"/>
              <a:gd name="connsiteX3934" fmla="*/ 15400009 w 21876926"/>
              <a:gd name="connsiteY3934" fmla="*/ 6386960 h 6580513"/>
              <a:gd name="connsiteX3935" fmla="*/ 15405077 w 21876926"/>
              <a:gd name="connsiteY3935" fmla="*/ 6354346 h 6580513"/>
              <a:gd name="connsiteX3936" fmla="*/ 15272305 w 21876926"/>
              <a:gd name="connsiteY3936" fmla="*/ 6387875 h 6580513"/>
              <a:gd name="connsiteX3937" fmla="*/ 15242913 w 21876926"/>
              <a:gd name="connsiteY3937" fmla="*/ 6357089 h 6580513"/>
              <a:gd name="connsiteX3938" fmla="*/ 15188183 w 21876926"/>
              <a:gd name="connsiteY3938" fmla="*/ 6361356 h 6580513"/>
              <a:gd name="connsiteX3939" fmla="*/ 15175007 w 21876926"/>
              <a:gd name="connsiteY3939" fmla="*/ 6386046 h 6580513"/>
              <a:gd name="connsiteX3940" fmla="*/ 15218589 w 21876926"/>
              <a:gd name="connsiteY3940" fmla="*/ 6400981 h 6580513"/>
              <a:gd name="connsiteX3941" fmla="*/ 15156763 w 21876926"/>
              <a:gd name="connsiteY3941" fmla="*/ 6397019 h 6580513"/>
              <a:gd name="connsiteX3942" fmla="*/ 15094939 w 21876926"/>
              <a:gd name="connsiteY3942" fmla="*/ 6437254 h 6580513"/>
              <a:gd name="connsiteX3943" fmla="*/ 14710813 w 21876926"/>
              <a:gd name="connsiteY3943" fmla="*/ 6494253 h 6580513"/>
              <a:gd name="connsiteX3944" fmla="*/ 14650003 w 21876926"/>
              <a:gd name="connsiteY3944" fmla="*/ 6517723 h 6580513"/>
              <a:gd name="connsiteX3945" fmla="*/ 14638853 w 21876926"/>
              <a:gd name="connsiteY3945" fmla="*/ 6476879 h 6580513"/>
              <a:gd name="connsiteX3946" fmla="*/ 14599327 w 21876926"/>
              <a:gd name="connsiteY3946" fmla="*/ 6469868 h 6580513"/>
              <a:gd name="connsiteX3947" fmla="*/ 14587163 w 21876926"/>
              <a:gd name="connsiteY3947" fmla="*/ 6513760 h 6580513"/>
              <a:gd name="connsiteX3948" fmla="*/ 14565879 w 21876926"/>
              <a:gd name="connsiteY3948" fmla="*/ 6486023 h 6580513"/>
              <a:gd name="connsiteX3949" fmla="*/ 14489865 w 21876926"/>
              <a:gd name="connsiteY3949" fmla="*/ 6468954 h 6580513"/>
              <a:gd name="connsiteX3950" fmla="*/ 14528379 w 21876926"/>
              <a:gd name="connsiteY3950" fmla="*/ 6498215 h 6580513"/>
              <a:gd name="connsiteX3951" fmla="*/ 14381419 w 21876926"/>
              <a:gd name="connsiteY3951" fmla="*/ 6546680 h 6580513"/>
              <a:gd name="connsiteX3952" fmla="*/ 14413851 w 21876926"/>
              <a:gd name="connsiteY3952" fmla="*/ 6521076 h 6580513"/>
              <a:gd name="connsiteX3953" fmla="*/ 14298309 w 21876926"/>
              <a:gd name="connsiteY3953" fmla="*/ 6432072 h 6580513"/>
              <a:gd name="connsiteX3954" fmla="*/ 14417905 w 21876926"/>
              <a:gd name="connsiteY3954" fmla="*/ 6475050 h 6580513"/>
              <a:gd name="connsiteX3955" fmla="*/ 14578043 w 21876926"/>
              <a:gd name="connsiteY3955" fmla="*/ 6452189 h 6580513"/>
              <a:gd name="connsiteX3956" fmla="*/ 14597299 w 21876926"/>
              <a:gd name="connsiteY3956" fmla="*/ 6437254 h 6580513"/>
              <a:gd name="connsiteX3957" fmla="*/ 14576015 w 21876926"/>
              <a:gd name="connsiteY3957" fmla="*/ 6419880 h 6580513"/>
              <a:gd name="connsiteX3958" fmla="*/ 14708787 w 21876926"/>
              <a:gd name="connsiteY3958" fmla="*/ 6382998 h 6580513"/>
              <a:gd name="connsiteX3959" fmla="*/ 14653043 w 21876926"/>
              <a:gd name="connsiteY3959" fmla="*/ 6358308 h 6580513"/>
              <a:gd name="connsiteX3960" fmla="*/ 14645947 w 21876926"/>
              <a:gd name="connsiteY3960" fmla="*/ 6362271 h 6580513"/>
              <a:gd name="connsiteX3961" fmla="*/ 14624663 w 21876926"/>
              <a:gd name="connsiteY3961" fmla="*/ 6397019 h 6580513"/>
              <a:gd name="connsiteX3962" fmla="*/ 14627703 w 21876926"/>
              <a:gd name="connsiteY3962" fmla="*/ 6373854 h 6580513"/>
              <a:gd name="connsiteX3963" fmla="*/ 14599327 w 21876926"/>
              <a:gd name="connsiteY3963" fmla="*/ 6371720 h 6580513"/>
              <a:gd name="connsiteX3964" fmla="*/ 14619595 w 21876926"/>
              <a:gd name="connsiteY3964" fmla="*/ 6363490 h 6580513"/>
              <a:gd name="connsiteX3965" fmla="*/ 14627703 w 21876926"/>
              <a:gd name="connsiteY3965" fmla="*/ 6359528 h 6580513"/>
              <a:gd name="connsiteX3966" fmla="*/ 14701691 w 21876926"/>
              <a:gd name="connsiteY3966" fmla="*/ 6328437 h 6580513"/>
              <a:gd name="connsiteX3967" fmla="*/ 14694597 w 21876926"/>
              <a:gd name="connsiteY3967" fmla="*/ 6322646 h 6580513"/>
              <a:gd name="connsiteX3968" fmla="*/ 14781759 w 21876926"/>
              <a:gd name="connsiteY3968" fmla="*/ 6264123 h 6580513"/>
              <a:gd name="connsiteX3969" fmla="*/ 14770611 w 21876926"/>
              <a:gd name="connsiteY3969" fmla="*/ 6247968 h 6580513"/>
              <a:gd name="connsiteX3970" fmla="*/ 14749327 w 21876926"/>
              <a:gd name="connsiteY3970" fmla="*/ 6246749 h 6580513"/>
              <a:gd name="connsiteX3971" fmla="*/ 14753381 w 21876926"/>
              <a:gd name="connsiteY3971" fmla="*/ 6251930 h 6580513"/>
              <a:gd name="connsiteX3972" fmla="*/ 14604393 w 21876926"/>
              <a:gd name="connsiteY3972" fmla="*/ 6221450 h 6580513"/>
              <a:gd name="connsiteX3973" fmla="*/ 14619595 w 21876926"/>
              <a:gd name="connsiteY3973" fmla="*/ 6232423 h 6580513"/>
              <a:gd name="connsiteX3974" fmla="*/ 14579055 w 21876926"/>
              <a:gd name="connsiteY3974" fmla="*/ 6255893 h 6580513"/>
              <a:gd name="connsiteX3975" fmla="*/ 14582095 w 21876926"/>
              <a:gd name="connsiteY3975" fmla="*/ 6278449 h 6580513"/>
              <a:gd name="connsiteX3976" fmla="*/ 14571959 w 21876926"/>
              <a:gd name="connsiteY3976" fmla="*/ 6221450 h 6580513"/>
              <a:gd name="connsiteX3977" fmla="*/ 14582095 w 21876926"/>
              <a:gd name="connsiteY3977" fmla="*/ 6220230 h 6580513"/>
              <a:gd name="connsiteX3978" fmla="*/ 14499999 w 21876926"/>
              <a:gd name="connsiteY3978" fmla="*/ 6238519 h 6580513"/>
              <a:gd name="connsiteX3979" fmla="*/ 14561825 w 21876926"/>
              <a:gd name="connsiteY3979" fmla="*/ 6231203 h 6580513"/>
              <a:gd name="connsiteX3980" fmla="*/ 14554731 w 21876926"/>
              <a:gd name="connsiteY3980" fmla="*/ 6260160 h 6580513"/>
              <a:gd name="connsiteX3981" fmla="*/ 14464527 w 21876926"/>
              <a:gd name="connsiteY3981" fmla="*/ 6264123 h 6580513"/>
              <a:gd name="connsiteX3982" fmla="*/ 14459459 w 21876926"/>
              <a:gd name="connsiteY3982" fmla="*/ 6275401 h 6580513"/>
              <a:gd name="connsiteX3983" fmla="*/ 14263849 w 21876926"/>
              <a:gd name="connsiteY3983" fmla="*/ 6319293 h 6580513"/>
              <a:gd name="connsiteX3984" fmla="*/ 14243579 w 21876926"/>
              <a:gd name="connsiteY3984" fmla="*/ 6292775 h 6580513"/>
              <a:gd name="connsiteX3985" fmla="*/ 13897967 w 21876926"/>
              <a:gd name="connsiteY3985" fmla="*/ 6304967 h 6580513"/>
              <a:gd name="connsiteX3986" fmla="*/ 13850331 w 21876926"/>
              <a:gd name="connsiteY3986" fmla="*/ 6283630 h 6580513"/>
              <a:gd name="connsiteX3987" fmla="*/ 13859453 w 21876926"/>
              <a:gd name="connsiteY3987" fmla="*/ 6296737 h 6580513"/>
              <a:gd name="connsiteX3988" fmla="*/ 13732763 w 21876926"/>
              <a:gd name="connsiteY3988" fmla="*/ 6299785 h 6580513"/>
              <a:gd name="connsiteX3989" fmla="*/ 13778371 w 21876926"/>
              <a:gd name="connsiteY3989" fmla="*/ 6257112 h 6580513"/>
              <a:gd name="connsiteX3990" fmla="*/ 13737831 w 21876926"/>
              <a:gd name="connsiteY3990" fmla="*/ 6254978 h 6580513"/>
              <a:gd name="connsiteX3991" fmla="*/ 13620263 w 21876926"/>
              <a:gd name="connsiteY3991" fmla="*/ 6269304 h 6580513"/>
              <a:gd name="connsiteX3992" fmla="*/ 13664857 w 21876926"/>
              <a:gd name="connsiteY3992" fmla="*/ 6231203 h 6580513"/>
              <a:gd name="connsiteX3993" fmla="*/ 13605059 w 21876926"/>
              <a:gd name="connsiteY3993" fmla="*/ 6222059 h 6580513"/>
              <a:gd name="connsiteX3994" fmla="*/ 13605059 w 21876926"/>
              <a:gd name="connsiteY3994" fmla="*/ 6204685 h 6580513"/>
              <a:gd name="connsiteX3995" fmla="*/ 13585803 w 21876926"/>
              <a:gd name="connsiteY3995" fmla="*/ 6206514 h 6580513"/>
              <a:gd name="connsiteX3996" fmla="*/ 13575667 w 21876926"/>
              <a:gd name="connsiteY3996" fmla="*/ 6208952 h 6580513"/>
              <a:gd name="connsiteX3997" fmla="*/ 13493571 w 21876926"/>
              <a:gd name="connsiteY3997" fmla="*/ 6227241 h 6580513"/>
              <a:gd name="connsiteX3998" fmla="*/ 13453031 w 21876926"/>
              <a:gd name="connsiteY3998" fmla="*/ 6197675 h 6580513"/>
              <a:gd name="connsiteX3999" fmla="*/ 13438841 w 21876926"/>
              <a:gd name="connsiteY3999" fmla="*/ 6231203 h 6580513"/>
              <a:gd name="connsiteX4000" fmla="*/ 13317219 w 21876926"/>
              <a:gd name="connsiteY4000" fmla="*/ 6208952 h 6580513"/>
              <a:gd name="connsiteX4001" fmla="*/ 13416543 w 21876926"/>
              <a:gd name="connsiteY4001" fmla="*/ 6191578 h 6580513"/>
              <a:gd name="connsiteX4002" fmla="*/ 13334447 w 21876926"/>
              <a:gd name="connsiteY4002" fmla="*/ 6141285 h 6580513"/>
              <a:gd name="connsiteX4003" fmla="*/ 13296947 w 21876926"/>
              <a:gd name="connsiteY4003" fmla="*/ 6154697 h 6580513"/>
              <a:gd name="connsiteX4004" fmla="*/ 13209783 w 21876926"/>
              <a:gd name="connsiteY4004" fmla="*/ 6159878 h 6580513"/>
              <a:gd name="connsiteX4005" fmla="*/ 13069919 w 21876926"/>
              <a:gd name="connsiteY4005" fmla="*/ 6162926 h 6580513"/>
              <a:gd name="connsiteX4006" fmla="*/ 13063837 w 21876926"/>
              <a:gd name="connsiteY4006" fmla="*/ 6189445 h 6580513"/>
              <a:gd name="connsiteX4007" fmla="*/ 12874307 w 21876926"/>
              <a:gd name="connsiteY4007" fmla="*/ 6224193 h 6580513"/>
              <a:gd name="connsiteX4008" fmla="*/ 12829713 w 21876926"/>
              <a:gd name="connsiteY4008" fmla="*/ 6183349 h 6580513"/>
              <a:gd name="connsiteX4009" fmla="*/ 12766875 w 21876926"/>
              <a:gd name="connsiteY4009" fmla="*/ 6216268 h 6580513"/>
              <a:gd name="connsiteX4010" fmla="*/ 12710117 w 21876926"/>
              <a:gd name="connsiteY4010" fmla="*/ 6183349 h 6580513"/>
              <a:gd name="connsiteX4011" fmla="*/ 12612819 w 21876926"/>
              <a:gd name="connsiteY4011" fmla="*/ 6201942 h 6580513"/>
              <a:gd name="connsiteX4012" fmla="*/ 12560115 w 21876926"/>
              <a:gd name="connsiteY4012" fmla="*/ 6179996 h 6580513"/>
              <a:gd name="connsiteX4013" fmla="*/ 12505385 w 21876926"/>
              <a:gd name="connsiteY4013" fmla="*/ 6201942 h 6580513"/>
              <a:gd name="connsiteX4014" fmla="*/ 12435451 w 21876926"/>
              <a:gd name="connsiteY4014" fmla="*/ 6172071 h 6580513"/>
              <a:gd name="connsiteX4015" fmla="*/ 12270247 w 21876926"/>
              <a:gd name="connsiteY4015" fmla="*/ 6178167 h 6580513"/>
              <a:gd name="connsiteX4016" fmla="*/ 12260113 w 21876926"/>
              <a:gd name="connsiteY4016" fmla="*/ 6133970 h 6580513"/>
              <a:gd name="connsiteX4017" fmla="*/ 12121259 w 21876926"/>
              <a:gd name="connsiteY4017" fmla="*/ 6145552 h 6580513"/>
              <a:gd name="connsiteX4018" fmla="*/ 12151667 w 21876926"/>
              <a:gd name="connsiteY4018" fmla="*/ 6195541 h 6580513"/>
              <a:gd name="connsiteX4019" fmla="*/ 11967203 w 21876926"/>
              <a:gd name="connsiteY4019" fmla="*/ 6175424 h 6580513"/>
              <a:gd name="connsiteX4020" fmla="*/ 12027003 w 21876926"/>
              <a:gd name="connsiteY4020" fmla="*/ 6233337 h 6580513"/>
              <a:gd name="connsiteX4021" fmla="*/ 12138491 w 21876926"/>
              <a:gd name="connsiteY4021" fmla="*/ 6203771 h 6580513"/>
              <a:gd name="connsiteX4022" fmla="*/ 11789839 w 21876926"/>
              <a:gd name="connsiteY4022" fmla="*/ 6294908 h 6580513"/>
              <a:gd name="connsiteX4023" fmla="*/ 11995583 w 21876926"/>
              <a:gd name="connsiteY4023" fmla="*/ 6347945 h 6580513"/>
              <a:gd name="connsiteX4024" fmla="*/ 12079705 w 21876926"/>
              <a:gd name="connsiteY4024" fmla="*/ 6307101 h 6580513"/>
              <a:gd name="connsiteX4025" fmla="*/ 12096935 w 21876926"/>
              <a:gd name="connsiteY4025" fmla="*/ 6359528 h 6580513"/>
              <a:gd name="connsiteX4026" fmla="*/ 12257071 w 21876926"/>
              <a:gd name="connsiteY4026" fmla="*/ 6291555 h 6580513"/>
              <a:gd name="connsiteX4027" fmla="*/ 12327005 w 21876926"/>
              <a:gd name="connsiteY4027" fmla="*/ 6303748 h 6580513"/>
              <a:gd name="connsiteX4028" fmla="*/ 12305721 w 21876926"/>
              <a:gd name="connsiteY4028" fmla="*/ 6324475 h 6580513"/>
              <a:gd name="connsiteX4029" fmla="*/ 12396939 w 21876926"/>
              <a:gd name="connsiteY4029" fmla="*/ 6307101 h 6580513"/>
              <a:gd name="connsiteX4030" fmla="*/ 12532751 w 21876926"/>
              <a:gd name="connsiteY4030" fmla="*/ 6289727 h 6580513"/>
              <a:gd name="connsiteX4031" fmla="*/ 12721267 w 21876926"/>
              <a:gd name="connsiteY4031" fmla="*/ 6280582 h 6580513"/>
              <a:gd name="connsiteX4032" fmla="*/ 12738495 w 21876926"/>
              <a:gd name="connsiteY4032" fmla="*/ 6315330 h 6580513"/>
              <a:gd name="connsiteX4033" fmla="*/ 12938159 w 21876926"/>
              <a:gd name="connsiteY4033" fmla="*/ 6315330 h 6580513"/>
              <a:gd name="connsiteX4034" fmla="*/ 12777011 w 21876926"/>
              <a:gd name="connsiteY4034" fmla="*/ 6365319 h 6580513"/>
              <a:gd name="connsiteX4035" fmla="*/ 12791199 w 21876926"/>
              <a:gd name="connsiteY4035" fmla="*/ 6388789 h 6580513"/>
              <a:gd name="connsiteX4036" fmla="*/ 12839847 w 21876926"/>
              <a:gd name="connsiteY4036" fmla="*/ 6395190 h 6580513"/>
              <a:gd name="connsiteX4037" fmla="*/ 12931065 w 21876926"/>
              <a:gd name="connsiteY4037" fmla="*/ 6377816 h 6580513"/>
              <a:gd name="connsiteX4038" fmla="*/ 13021269 w 21876926"/>
              <a:gd name="connsiteY4038" fmla="*/ 6310149 h 6580513"/>
              <a:gd name="connsiteX4039" fmla="*/ 13056743 w 21876926"/>
              <a:gd name="connsiteY4039" fmla="*/ 6341849 h 6580513"/>
              <a:gd name="connsiteX4040" fmla="*/ 12728361 w 21876926"/>
              <a:gd name="connsiteY4040" fmla="*/ 6430243 h 6580513"/>
              <a:gd name="connsiteX4041" fmla="*/ 12672617 w 21876926"/>
              <a:gd name="connsiteY4041" fmla="*/ 6426890 h 6580513"/>
              <a:gd name="connsiteX4042" fmla="*/ 12627007 w 21876926"/>
              <a:gd name="connsiteY4042" fmla="*/ 6386046 h 6580513"/>
              <a:gd name="connsiteX4043" fmla="*/ 12601671 w 21876926"/>
              <a:gd name="connsiteY4043" fmla="*/ 6425061 h 6580513"/>
              <a:gd name="connsiteX4044" fmla="*/ 12578359 w 21876926"/>
              <a:gd name="connsiteY4044" fmla="*/ 6398238 h 6580513"/>
              <a:gd name="connsiteX4045" fmla="*/ 12539845 w 21876926"/>
              <a:gd name="connsiteY4045" fmla="*/ 6436034 h 6580513"/>
              <a:gd name="connsiteX4046" fmla="*/ 12522615 w 21876926"/>
              <a:gd name="connsiteY4046" fmla="*/ 6421708 h 6580513"/>
              <a:gd name="connsiteX4047" fmla="*/ 12285451 w 21876926"/>
              <a:gd name="connsiteY4047" fmla="*/ 6456761 h 6580513"/>
              <a:gd name="connsiteX4048" fmla="*/ 12079705 w 21876926"/>
              <a:gd name="connsiteY4048" fmla="*/ 6456761 h 6580513"/>
              <a:gd name="connsiteX4049" fmla="*/ 11981395 w 21876926"/>
              <a:gd name="connsiteY4049" fmla="*/ 6465905 h 6580513"/>
              <a:gd name="connsiteX4050" fmla="*/ 11945919 w 21876926"/>
              <a:gd name="connsiteY4050" fmla="*/ 6494253 h 6580513"/>
              <a:gd name="connsiteX4051" fmla="*/ 11960111 w 21876926"/>
              <a:gd name="connsiteY4051" fmla="*/ 6517723 h 6580513"/>
              <a:gd name="connsiteX4052" fmla="*/ 11911461 w 21876926"/>
              <a:gd name="connsiteY4052" fmla="*/ 6515894 h 6580513"/>
              <a:gd name="connsiteX4053" fmla="*/ 11614499 w 21876926"/>
              <a:gd name="connsiteY4053" fmla="*/ 6512541 h 6580513"/>
              <a:gd name="connsiteX4054" fmla="*/ 11642877 w 21876926"/>
              <a:gd name="connsiteY4054" fmla="*/ 6492424 h 6580513"/>
              <a:gd name="connsiteX4055" fmla="*/ 11649971 w 21876926"/>
              <a:gd name="connsiteY4055" fmla="*/ 6473830 h 6580513"/>
              <a:gd name="connsiteX4056" fmla="*/ 11635783 w 21876926"/>
              <a:gd name="connsiteY4056" fmla="*/ 6476879 h 6580513"/>
              <a:gd name="connsiteX4057" fmla="*/ 11624633 w 21876926"/>
              <a:gd name="connsiteY4057" fmla="*/ 6442435 h 6580513"/>
              <a:gd name="connsiteX4058" fmla="*/ 11443213 w 21876926"/>
              <a:gd name="connsiteY4058" fmla="*/ 6456761 h 6580513"/>
              <a:gd name="connsiteX4059" fmla="*/ 11458415 w 21876926"/>
              <a:gd name="connsiteY4059" fmla="*/ 6462553 h 6580513"/>
              <a:gd name="connsiteX4060" fmla="*/ 11452335 w 21876926"/>
              <a:gd name="connsiteY4060" fmla="*/ 6464686 h 6580513"/>
              <a:gd name="connsiteX4061" fmla="*/ 11411793 w 21876926"/>
              <a:gd name="connsiteY4061" fmla="*/ 6505531 h 6580513"/>
              <a:gd name="connsiteX4062" fmla="*/ 11407739 w 21876926"/>
              <a:gd name="connsiteY4062" fmla="*/ 6483280 h 6580513"/>
              <a:gd name="connsiteX4063" fmla="*/ 11245575 w 21876926"/>
              <a:gd name="connsiteY4063" fmla="*/ 6489376 h 6580513"/>
              <a:gd name="connsiteX4064" fmla="*/ 11220237 w 21876926"/>
              <a:gd name="connsiteY4064" fmla="*/ 6527477 h 6580513"/>
              <a:gd name="connsiteX4065" fmla="*/ 11195913 w 21876926"/>
              <a:gd name="connsiteY4065" fmla="*/ 6476879 h 6580513"/>
              <a:gd name="connsiteX4066" fmla="*/ 11148277 w 21876926"/>
              <a:gd name="connsiteY4066" fmla="*/ 6468954 h 6580513"/>
              <a:gd name="connsiteX4067" fmla="*/ 11122939 w 21876926"/>
              <a:gd name="connsiteY4067" fmla="*/ 6430243 h 6580513"/>
              <a:gd name="connsiteX4068" fmla="*/ 11053006 w 21876926"/>
              <a:gd name="connsiteY4068" fmla="*/ 6471087 h 6580513"/>
              <a:gd name="connsiteX4069" fmla="*/ 11080371 w 21876926"/>
              <a:gd name="connsiteY4069" fmla="*/ 6459505 h 6580513"/>
              <a:gd name="connsiteX4070" fmla="*/ 11077331 w 21876926"/>
              <a:gd name="connsiteY4070" fmla="*/ 6388789 h 6580513"/>
              <a:gd name="connsiteX4071" fmla="*/ 11027668 w 21876926"/>
              <a:gd name="connsiteY4071" fmla="*/ 6400981 h 6580513"/>
              <a:gd name="connsiteX4072" fmla="*/ 11022600 w 21876926"/>
              <a:gd name="connsiteY4072" fmla="*/ 6386046 h 6580513"/>
              <a:gd name="connsiteX4073" fmla="*/ 11060101 w 21876926"/>
              <a:gd name="connsiteY4073" fmla="*/ 6301004 h 6580513"/>
              <a:gd name="connsiteX4074" fmla="*/ 11053006 w 21876926"/>
              <a:gd name="connsiteY4074" fmla="*/ 6269304 h 6580513"/>
              <a:gd name="connsiteX4075" fmla="*/ 11025641 w 21876926"/>
              <a:gd name="connsiteY4075" fmla="*/ 6280582 h 6580513"/>
              <a:gd name="connsiteX4076" fmla="*/ 10993208 w 21876926"/>
              <a:gd name="connsiteY4076" fmla="*/ 6253759 h 6580513"/>
              <a:gd name="connsiteX4077" fmla="*/ 10990167 w 21876926"/>
              <a:gd name="connsiteY4077" fmla="*/ 6183349 h 6580513"/>
              <a:gd name="connsiteX4078" fmla="*/ 11018546 w 21876926"/>
              <a:gd name="connsiteY4078" fmla="*/ 6183349 h 6580513"/>
              <a:gd name="connsiteX4079" fmla="*/ 11034763 w 21876926"/>
              <a:gd name="connsiteY4079" fmla="*/ 6110500 h 6580513"/>
              <a:gd name="connsiteX4080" fmla="*/ 11000303 w 21876926"/>
              <a:gd name="connsiteY4080" fmla="*/ 6112633 h 6580513"/>
              <a:gd name="connsiteX4081" fmla="*/ 11000303 w 21876926"/>
              <a:gd name="connsiteY4081" fmla="*/ 6051367 h 6580513"/>
              <a:gd name="connsiteX4082" fmla="*/ 11063141 w 21876926"/>
              <a:gd name="connsiteY4082" fmla="*/ 6045271 h 6580513"/>
              <a:gd name="connsiteX4083" fmla="*/ 11087466 w 21876926"/>
              <a:gd name="connsiteY4083" fmla="*/ 5993148 h 6580513"/>
              <a:gd name="connsiteX4084" fmla="*/ 11122939 w 21876926"/>
              <a:gd name="connsiteY4084" fmla="*/ 5990100 h 6580513"/>
              <a:gd name="connsiteX4085" fmla="*/ 11181723 w 21876926"/>
              <a:gd name="connsiteY4085" fmla="*/ 6001073 h 6580513"/>
              <a:gd name="connsiteX4086" fmla="*/ 11151318 w 21876926"/>
              <a:gd name="connsiteY4086" fmla="*/ 5977603 h 6580513"/>
              <a:gd name="connsiteX4087" fmla="*/ 11111790 w 21876926"/>
              <a:gd name="connsiteY4087" fmla="*/ 5910241 h 6580513"/>
              <a:gd name="connsiteX4088" fmla="*/ 11094560 w 21876926"/>
              <a:gd name="connsiteY4088" fmla="*/ 5948951 h 6580513"/>
              <a:gd name="connsiteX4089" fmla="*/ 10997262 w 21876926"/>
              <a:gd name="connsiteY4089" fmla="*/ 5884332 h 6580513"/>
              <a:gd name="connsiteX4090" fmla="*/ 10986113 w 21876926"/>
              <a:gd name="connsiteY4090" fmla="*/ 5963277 h 6580513"/>
              <a:gd name="connsiteX4091" fmla="*/ 10930370 w 21876926"/>
              <a:gd name="connsiteY4091" fmla="*/ 5969373 h 6580513"/>
              <a:gd name="connsiteX4092" fmla="*/ 10958748 w 21876926"/>
              <a:gd name="connsiteY4092" fmla="*/ 5939502 h 6580513"/>
              <a:gd name="connsiteX4093" fmla="*/ 10948613 w 21876926"/>
              <a:gd name="connsiteY4093" fmla="*/ 5898658 h 6580513"/>
              <a:gd name="connsiteX4094" fmla="*/ 10914153 w 21876926"/>
              <a:gd name="connsiteY4094" fmla="*/ 5875188 h 6580513"/>
              <a:gd name="connsiteX4095" fmla="*/ 10914153 w 21876926"/>
              <a:gd name="connsiteY4095" fmla="*/ 5857814 h 6580513"/>
              <a:gd name="connsiteX4096" fmla="*/ 10944559 w 21876926"/>
              <a:gd name="connsiteY4096" fmla="*/ 5810873 h 6580513"/>
              <a:gd name="connsiteX4097" fmla="*/ 11042871 w 21876926"/>
              <a:gd name="connsiteY4097" fmla="*/ 5793499 h 6580513"/>
              <a:gd name="connsiteX4098" fmla="*/ 11000303 w 21876926"/>
              <a:gd name="connsiteY4098" fmla="*/ 5787098 h 6580513"/>
              <a:gd name="connsiteX4099" fmla="*/ 10993208 w 21876926"/>
              <a:gd name="connsiteY4099" fmla="*/ 5756618 h 6580513"/>
              <a:gd name="connsiteX4100" fmla="*/ 10873612 w 21876926"/>
              <a:gd name="connsiteY4100" fmla="*/ 5770944 h 6580513"/>
              <a:gd name="connsiteX4101" fmla="*/ 10869558 w 21876926"/>
              <a:gd name="connsiteY4101" fmla="*/ 5774906 h 6580513"/>
              <a:gd name="connsiteX4102" fmla="*/ 10853342 w 21876926"/>
              <a:gd name="connsiteY4102" fmla="*/ 5772163 h 6580513"/>
              <a:gd name="connsiteX4103" fmla="*/ 10686110 w 21876926"/>
              <a:gd name="connsiteY4103" fmla="*/ 5781917 h 6580513"/>
              <a:gd name="connsiteX4104" fmla="*/ 10700300 w 21876926"/>
              <a:gd name="connsiteY4104" fmla="*/ 5804472 h 6580513"/>
              <a:gd name="connsiteX4105" fmla="*/ 10517865 w 21876926"/>
              <a:gd name="connsiteY4105" fmla="*/ 5808435 h 6580513"/>
              <a:gd name="connsiteX4106" fmla="*/ 10531041 w 21876926"/>
              <a:gd name="connsiteY4106" fmla="*/ 5774906 h 6580513"/>
              <a:gd name="connsiteX4107" fmla="*/ 10473270 w 21876926"/>
              <a:gd name="connsiteY4107" fmla="*/ 5835258 h 6580513"/>
              <a:gd name="connsiteX4108" fmla="*/ 10477324 w 21876926"/>
              <a:gd name="connsiteY4108" fmla="*/ 5792280 h 6580513"/>
              <a:gd name="connsiteX4109" fmla="*/ 10326309 w 21876926"/>
              <a:gd name="connsiteY4109" fmla="*/ 5794414 h 6580513"/>
              <a:gd name="connsiteX4110" fmla="*/ 10282728 w 21876926"/>
              <a:gd name="connsiteY4110" fmla="*/ 5820932 h 6580513"/>
              <a:gd name="connsiteX4111" fmla="*/ 10306039 w 21876926"/>
              <a:gd name="connsiteY4111" fmla="*/ 5873969 h 6580513"/>
              <a:gd name="connsiteX4112" fmla="*/ 10258403 w 21876926"/>
              <a:gd name="connsiteY4112" fmla="*/ 5868177 h 6580513"/>
              <a:gd name="connsiteX4113" fmla="*/ 10275633 w 21876926"/>
              <a:gd name="connsiteY4113" fmla="*/ 5834344 h 6580513"/>
              <a:gd name="connsiteX4114" fmla="*/ 10246241 w 21876926"/>
              <a:gd name="connsiteY4114" fmla="*/ 5813617 h 6580513"/>
              <a:gd name="connsiteX4115" fmla="*/ 10203673 w 21876926"/>
              <a:gd name="connsiteY4115" fmla="*/ 5859643 h 6580513"/>
              <a:gd name="connsiteX4116" fmla="*/ 10192524 w 21876926"/>
              <a:gd name="connsiteY4116" fmla="*/ 5818189 h 6580513"/>
              <a:gd name="connsiteX4117" fmla="*/ 9887454 w 21876926"/>
              <a:gd name="connsiteY4117" fmla="*/ 5881284 h 6580513"/>
              <a:gd name="connsiteX4118" fmla="*/ 9693871 w 21876926"/>
              <a:gd name="connsiteY4118" fmla="*/ 5844707 h 6580513"/>
              <a:gd name="connsiteX4119" fmla="*/ 9619883 w 21876926"/>
              <a:gd name="connsiteY4119" fmla="*/ 5797462 h 6580513"/>
              <a:gd name="connsiteX4120" fmla="*/ 9601640 w 21876926"/>
              <a:gd name="connsiteY4120" fmla="*/ 5809654 h 6580513"/>
              <a:gd name="connsiteX4121" fmla="*/ 9624951 w 21876926"/>
              <a:gd name="connsiteY4121" fmla="*/ 5862996 h 6580513"/>
              <a:gd name="connsiteX4122" fmla="*/ 9546910 w 21876926"/>
              <a:gd name="connsiteY4122" fmla="*/ 5794414 h 6580513"/>
              <a:gd name="connsiteX4123" fmla="*/ 9607721 w 21876926"/>
              <a:gd name="connsiteY4123" fmla="*/ 5789232 h 6580513"/>
              <a:gd name="connsiteX4124" fmla="*/ 9507382 w 21876926"/>
              <a:gd name="connsiteY4124" fmla="*/ 5797462 h 6580513"/>
              <a:gd name="connsiteX4125" fmla="*/ 9548937 w 21876926"/>
              <a:gd name="connsiteY4125" fmla="*/ 5826114 h 6580513"/>
              <a:gd name="connsiteX4126" fmla="*/ 9338124 w 21876926"/>
              <a:gd name="connsiteY4126" fmla="*/ 5813617 h 6580513"/>
              <a:gd name="connsiteX4127" fmla="*/ 9327989 w 21876926"/>
              <a:gd name="connsiteY4127" fmla="*/ 5889514 h 6580513"/>
              <a:gd name="connsiteX4128" fmla="*/ 9520558 w 21876926"/>
              <a:gd name="connsiteY4128" fmla="*/ 5917251 h 6580513"/>
              <a:gd name="connsiteX4129" fmla="*/ 9462787 w 21876926"/>
              <a:gd name="connsiteY4129" fmla="*/ 5964192 h 6580513"/>
              <a:gd name="connsiteX4130" fmla="*/ 9349273 w 21876926"/>
              <a:gd name="connsiteY4130" fmla="*/ 5952914 h 6580513"/>
              <a:gd name="connsiteX4131" fmla="*/ 9301637 w 21876926"/>
              <a:gd name="connsiteY4131" fmla="*/ 5990100 h 6580513"/>
              <a:gd name="connsiteX4132" fmla="*/ 9036094 w 21876926"/>
              <a:gd name="connsiteY4132" fmla="*/ 5971202 h 6580513"/>
              <a:gd name="connsiteX4133" fmla="*/ 9079675 w 21876926"/>
              <a:gd name="connsiteY4133" fmla="*/ 5977603 h 6580513"/>
              <a:gd name="connsiteX4134" fmla="*/ 9008729 w 21876926"/>
              <a:gd name="connsiteY4134" fmla="*/ 5973641 h 6580513"/>
              <a:gd name="connsiteX4135" fmla="*/ 9017850 w 21876926"/>
              <a:gd name="connsiteY4135" fmla="*/ 5995892 h 6580513"/>
              <a:gd name="connsiteX4136" fmla="*/ 8775618 w 21876926"/>
              <a:gd name="connsiteY4136" fmla="*/ 6018448 h 6580513"/>
              <a:gd name="connsiteX4137" fmla="*/ 8583049 w 21876926"/>
              <a:gd name="connsiteY4137" fmla="*/ 6082152 h 6580513"/>
              <a:gd name="connsiteX4138" fmla="*/ 8512102 w 21876926"/>
              <a:gd name="connsiteY4138" fmla="*/ 6022410 h 6580513"/>
              <a:gd name="connsiteX4139" fmla="*/ 8477642 w 21876926"/>
              <a:gd name="connsiteY4139" fmla="*/ 6025763 h 6580513"/>
              <a:gd name="connsiteX4140" fmla="*/ 8016489 w 21876926"/>
              <a:gd name="connsiteY4140" fmla="*/ 6137323 h 6580513"/>
              <a:gd name="connsiteX4141" fmla="*/ 7980002 w 21876926"/>
              <a:gd name="connsiteY4141" fmla="*/ 6107451 h 6580513"/>
              <a:gd name="connsiteX4142" fmla="*/ 7990137 w 21876926"/>
              <a:gd name="connsiteY4142" fmla="*/ 6148296 h 6580513"/>
              <a:gd name="connsiteX4143" fmla="*/ 7914123 w 21876926"/>
              <a:gd name="connsiteY4143" fmla="*/ 6121777 h 6580513"/>
              <a:gd name="connsiteX4144" fmla="*/ 7911083 w 21876926"/>
              <a:gd name="connsiteY4144" fmla="*/ 6080019 h 6580513"/>
              <a:gd name="connsiteX4145" fmla="*/ 8013448 w 21876926"/>
              <a:gd name="connsiteY4145" fmla="*/ 6091297 h 6580513"/>
              <a:gd name="connsiteX4146" fmla="*/ 7956691 w 21876926"/>
              <a:gd name="connsiteY4146" fmla="*/ 6075751 h 6580513"/>
              <a:gd name="connsiteX4147" fmla="*/ 8011421 w 21876926"/>
              <a:gd name="connsiteY4147" fmla="*/ 6071789 h 6580513"/>
              <a:gd name="connsiteX4148" fmla="*/ 7880677 w 21876926"/>
              <a:gd name="connsiteY4148" fmla="*/ 6040089 h 6580513"/>
              <a:gd name="connsiteX4149" fmla="*/ 8519197 w 21876926"/>
              <a:gd name="connsiteY4149" fmla="*/ 5966630 h 6580513"/>
              <a:gd name="connsiteX4150" fmla="*/ 8584062 w 21876926"/>
              <a:gd name="connsiteY4150" fmla="*/ 6004122 h 6580513"/>
              <a:gd name="connsiteX4151" fmla="*/ 8616495 w 21876926"/>
              <a:gd name="connsiteY4151" fmla="*/ 5968459 h 6580513"/>
              <a:gd name="connsiteX4152" fmla="*/ 8685414 w 21876926"/>
              <a:gd name="connsiteY4152" fmla="*/ 5995892 h 6580513"/>
              <a:gd name="connsiteX4153" fmla="*/ 8741158 w 21876926"/>
              <a:gd name="connsiteY4153" fmla="*/ 5926396 h 6580513"/>
              <a:gd name="connsiteX4154" fmla="*/ 8778659 w 21876926"/>
              <a:gd name="connsiteY4154" fmla="*/ 5952914 h 6580513"/>
              <a:gd name="connsiteX4155" fmla="*/ 8948931 w 21876926"/>
              <a:gd name="connsiteY4155" fmla="*/ 5893476 h 6580513"/>
              <a:gd name="connsiteX4156" fmla="*/ 9097919 w 21876926"/>
              <a:gd name="connsiteY4156" fmla="*/ 5878541 h 6580513"/>
              <a:gd name="connsiteX4157" fmla="*/ 8955012 w 21876926"/>
              <a:gd name="connsiteY4157" fmla="*/ 5873359 h 6580513"/>
              <a:gd name="connsiteX4158" fmla="*/ 8778659 w 21876926"/>
              <a:gd name="connsiteY4158" fmla="*/ 5857814 h 6580513"/>
              <a:gd name="connsiteX4159" fmla="*/ 8801970 w 21876926"/>
              <a:gd name="connsiteY4159" fmla="*/ 5809654 h 6580513"/>
              <a:gd name="connsiteX4160" fmla="*/ 8791834 w 21876926"/>
              <a:gd name="connsiteY4160" fmla="*/ 5777954 h 6580513"/>
              <a:gd name="connsiteX4161" fmla="*/ 8686428 w 21876926"/>
              <a:gd name="connsiteY4161" fmla="*/ 5823371 h 6580513"/>
              <a:gd name="connsiteX4162" fmla="*/ 8426966 w 21876926"/>
              <a:gd name="connsiteY4162" fmla="*/ 5770944 h 6580513"/>
              <a:gd name="connsiteX4163" fmla="*/ 8346897 w 21876926"/>
              <a:gd name="connsiteY4163" fmla="*/ 5800510 h 6580513"/>
              <a:gd name="connsiteX4164" fmla="*/ 8384398 w 21876926"/>
              <a:gd name="connsiteY4164" fmla="*/ 5784355 h 6580513"/>
              <a:gd name="connsiteX4165" fmla="*/ 8229329 w 21876926"/>
              <a:gd name="connsiteY4165" fmla="*/ 5780088 h 6580513"/>
              <a:gd name="connsiteX4166" fmla="*/ 8291153 w 21876926"/>
              <a:gd name="connsiteY4166" fmla="*/ 5785270 h 6580513"/>
              <a:gd name="connsiteX4167" fmla="*/ 8177639 w 21876926"/>
              <a:gd name="connsiteY4167" fmla="*/ 5816970 h 6580513"/>
              <a:gd name="connsiteX4168" fmla="*/ 8211085 w 21876926"/>
              <a:gd name="connsiteY4168" fmla="*/ 5791366 h 6580513"/>
              <a:gd name="connsiteX4169" fmla="*/ 8019529 w 21876926"/>
              <a:gd name="connsiteY4169" fmla="*/ 5776735 h 6580513"/>
              <a:gd name="connsiteX4170" fmla="*/ 8041827 w 21876926"/>
              <a:gd name="connsiteY4170" fmla="*/ 5818189 h 6580513"/>
              <a:gd name="connsiteX4171" fmla="*/ 7996219 w 21876926"/>
              <a:gd name="connsiteY4171" fmla="*/ 5822151 h 6580513"/>
              <a:gd name="connsiteX4172" fmla="*/ 7880677 w 21876926"/>
              <a:gd name="connsiteY4172" fmla="*/ 5834344 h 6580513"/>
              <a:gd name="connsiteX4173" fmla="*/ 7816825 w 21876926"/>
              <a:gd name="connsiteY4173" fmla="*/ 5818798 h 6580513"/>
              <a:gd name="connsiteX4174" fmla="*/ 7992164 w 21876926"/>
              <a:gd name="connsiteY4174" fmla="*/ 5769724 h 6580513"/>
              <a:gd name="connsiteX4175" fmla="*/ 7873582 w 21876926"/>
              <a:gd name="connsiteY4175" fmla="*/ 5759666 h 6580513"/>
              <a:gd name="connsiteX4176" fmla="*/ 7687093 w 21876926"/>
              <a:gd name="connsiteY4176" fmla="*/ 5702362 h 6580513"/>
              <a:gd name="connsiteX4177" fmla="*/ 7382023 w 21876926"/>
              <a:gd name="connsiteY4177" fmla="*/ 5719736 h 6580513"/>
              <a:gd name="connsiteX4178" fmla="*/ 7260400 w 21876926"/>
              <a:gd name="connsiteY4178" fmla="*/ 5700228 h 6580513"/>
              <a:gd name="connsiteX4179" fmla="*/ 7301955 w 21876926"/>
              <a:gd name="connsiteY4179" fmla="*/ 5739244 h 6580513"/>
              <a:gd name="connsiteX4180" fmla="*/ 7354658 w 21876926"/>
              <a:gd name="connsiteY4180" fmla="*/ 5712420 h 6580513"/>
              <a:gd name="connsiteX4181" fmla="*/ 7247225 w 21876926"/>
              <a:gd name="connsiteY4181" fmla="*/ 5723698 h 6580513"/>
              <a:gd name="connsiteX4182" fmla="*/ 6925937 w 21876926"/>
              <a:gd name="connsiteY4182" fmla="*/ 5689865 h 6580513"/>
              <a:gd name="connsiteX4183" fmla="*/ 6955329 w 21876926"/>
              <a:gd name="connsiteY4183" fmla="*/ 5717602 h 6580513"/>
              <a:gd name="connsiteX4184" fmla="*/ 6646205 w 21876926"/>
              <a:gd name="connsiteY4184" fmla="*/ 5738024 h 6580513"/>
              <a:gd name="connsiteX4185" fmla="*/ 6374581 w 21876926"/>
              <a:gd name="connsiteY4185" fmla="*/ 5743206 h 6580513"/>
              <a:gd name="connsiteX4186" fmla="*/ 6394851 w 21876926"/>
              <a:gd name="connsiteY4186" fmla="*/ 5751436 h 6580513"/>
              <a:gd name="connsiteX4187" fmla="*/ 5686397 w 21876926"/>
              <a:gd name="connsiteY4187" fmla="*/ 5820932 h 6580513"/>
              <a:gd name="connsiteX4188" fmla="*/ 5697547 w 21876926"/>
              <a:gd name="connsiteY4188" fmla="*/ 5776735 h 6580513"/>
              <a:gd name="connsiteX4189" fmla="*/ 5630654 w 21876926"/>
              <a:gd name="connsiteY4189" fmla="*/ 5815750 h 6580513"/>
              <a:gd name="connsiteX4190" fmla="*/ 5153284 w 21876926"/>
              <a:gd name="connsiteY4190" fmla="*/ 5852632 h 6580513"/>
              <a:gd name="connsiteX4191" fmla="*/ 5151257 w 21876926"/>
              <a:gd name="connsiteY4191" fmla="*/ 5830381 h 6580513"/>
              <a:gd name="connsiteX4192" fmla="*/ 5122879 w 21876926"/>
              <a:gd name="connsiteY4192" fmla="*/ 5823371 h 6580513"/>
              <a:gd name="connsiteX4193" fmla="*/ 4882673 w 21876926"/>
              <a:gd name="connsiteY4193" fmla="*/ 5881284 h 6580513"/>
              <a:gd name="connsiteX4194" fmla="*/ 4871525 w 21876926"/>
              <a:gd name="connsiteY4194" fmla="*/ 5836477 h 6580513"/>
              <a:gd name="connsiteX4195" fmla="*/ 4818821 w 21876926"/>
              <a:gd name="connsiteY4195" fmla="*/ 5843488 h 6580513"/>
              <a:gd name="connsiteX4196" fmla="*/ 4821862 w 21876926"/>
              <a:gd name="connsiteY4196" fmla="*/ 5885551 h 6580513"/>
              <a:gd name="connsiteX4197" fmla="*/ 4622198 w 21876926"/>
              <a:gd name="connsiteY4197" fmla="*/ 5861776 h 6580513"/>
              <a:gd name="connsiteX4198" fmla="*/ 4606995 w 21876926"/>
              <a:gd name="connsiteY4198" fmla="*/ 5820932 h 6580513"/>
              <a:gd name="connsiteX4199" fmla="*/ 4479291 w 21876926"/>
              <a:gd name="connsiteY4199" fmla="*/ 5834344 h 6580513"/>
              <a:gd name="connsiteX4200" fmla="*/ 4509697 w 21876926"/>
              <a:gd name="connsiteY4200" fmla="*/ 5792280 h 6580513"/>
              <a:gd name="connsiteX4201" fmla="*/ 4496521 w 21876926"/>
              <a:gd name="connsiteY4201" fmla="*/ 5785270 h 6580513"/>
              <a:gd name="connsiteX4202" fmla="*/ 4377939 w 21876926"/>
              <a:gd name="connsiteY4202" fmla="*/ 5769724 h 6580513"/>
              <a:gd name="connsiteX4203" fmla="*/ 4348547 w 21876926"/>
              <a:gd name="connsiteY4203" fmla="*/ 5801424 h 6580513"/>
              <a:gd name="connsiteX4204" fmla="*/ 4282667 w 21876926"/>
              <a:gd name="connsiteY4204" fmla="*/ 5757532 h 6580513"/>
              <a:gd name="connsiteX4205" fmla="*/ 4252261 w 21876926"/>
              <a:gd name="connsiteY4205" fmla="*/ 5759666 h 6580513"/>
              <a:gd name="connsiteX4206" fmla="*/ 4294829 w 21876926"/>
              <a:gd name="connsiteY4206" fmla="*/ 5774906 h 6580513"/>
              <a:gd name="connsiteX4207" fmla="*/ 4203613 w 21876926"/>
              <a:gd name="connsiteY4207" fmla="*/ 5836477 h 6580513"/>
              <a:gd name="connsiteX4208" fmla="*/ 4085030 w 21876926"/>
              <a:gd name="connsiteY4208" fmla="*/ 5853851 h 6580513"/>
              <a:gd name="connsiteX4209" fmla="*/ 4050571 w 21876926"/>
              <a:gd name="connsiteY4209" fmla="*/ 5788318 h 6580513"/>
              <a:gd name="connsiteX4210" fmla="*/ 4181315 w 21876926"/>
              <a:gd name="connsiteY4210" fmla="*/ 5776125 h 6580513"/>
              <a:gd name="connsiteX4211" fmla="*/ 4176247 w 21876926"/>
              <a:gd name="connsiteY4211" fmla="*/ 5776735 h 6580513"/>
              <a:gd name="connsiteX4212" fmla="*/ 4173207 w 21876926"/>
              <a:gd name="connsiteY4212" fmla="*/ 5765762 h 6580513"/>
              <a:gd name="connsiteX4213" fmla="*/ 4128612 w 21876926"/>
              <a:gd name="connsiteY4213" fmla="*/ 5744425 h 6580513"/>
              <a:gd name="connsiteX4214" fmla="*/ 3964421 w 21876926"/>
              <a:gd name="connsiteY4214" fmla="*/ 5757532 h 6580513"/>
              <a:gd name="connsiteX4215" fmla="*/ 3944151 w 21876926"/>
              <a:gd name="connsiteY4215" fmla="*/ 5791366 h 6580513"/>
              <a:gd name="connsiteX4216" fmla="*/ 3727256 w 21876926"/>
              <a:gd name="connsiteY4216" fmla="*/ 5792280 h 6580513"/>
              <a:gd name="connsiteX4217" fmla="*/ 3444483 w 21876926"/>
              <a:gd name="connsiteY4217" fmla="*/ 5700228 h 6580513"/>
              <a:gd name="connsiteX4218" fmla="*/ 3238738 w 21876926"/>
              <a:gd name="connsiteY4218" fmla="*/ 5700228 h 6580513"/>
              <a:gd name="connsiteX4219" fmla="*/ 3202251 w 21876926"/>
              <a:gd name="connsiteY4219" fmla="*/ 5735891 h 6580513"/>
              <a:gd name="connsiteX4220" fmla="*/ 3192116 w 21876926"/>
              <a:gd name="connsiteY4220" fmla="*/ 5704191 h 6580513"/>
              <a:gd name="connsiteX4221" fmla="*/ 3140426 w 21876926"/>
              <a:gd name="connsiteY4221" fmla="*/ 5730709 h 6580513"/>
              <a:gd name="connsiteX4222" fmla="*/ 3167791 w 21876926"/>
              <a:gd name="connsiteY4222" fmla="*/ 5742292 h 6580513"/>
              <a:gd name="connsiteX4223" fmla="*/ 2964073 w 21876926"/>
              <a:gd name="connsiteY4223" fmla="*/ 5761799 h 6580513"/>
              <a:gd name="connsiteX4224" fmla="*/ 3122183 w 21876926"/>
              <a:gd name="connsiteY4224" fmla="*/ 5745340 h 6580513"/>
              <a:gd name="connsiteX4225" fmla="*/ 3139413 w 21876926"/>
              <a:gd name="connsiteY4225" fmla="*/ 5721565 h 6580513"/>
              <a:gd name="connsiteX4226" fmla="*/ 3049209 w 21876926"/>
              <a:gd name="connsiteY4226" fmla="*/ 5708458 h 6580513"/>
              <a:gd name="connsiteX4227" fmla="*/ 2960019 w 21876926"/>
              <a:gd name="connsiteY4227" fmla="*/ 5663346 h 6580513"/>
              <a:gd name="connsiteX4228" fmla="*/ 2913397 w 21876926"/>
              <a:gd name="connsiteY4228" fmla="*/ 5722784 h 6580513"/>
              <a:gd name="connsiteX4229" fmla="*/ 2706638 w 21876926"/>
              <a:gd name="connsiteY4229" fmla="*/ 5648106 h 6580513"/>
              <a:gd name="connsiteX4230" fmla="*/ 2461365 w 21876926"/>
              <a:gd name="connsiteY4230" fmla="*/ 5650240 h 6580513"/>
              <a:gd name="connsiteX4231" fmla="*/ 2439068 w 21876926"/>
              <a:gd name="connsiteY4231" fmla="*/ 5599946 h 6580513"/>
              <a:gd name="connsiteX4232" fmla="*/ 2546501 w 21876926"/>
              <a:gd name="connsiteY4232" fmla="*/ 5588668 h 6580513"/>
              <a:gd name="connsiteX4233" fmla="*/ 2488730 w 21876926"/>
              <a:gd name="connsiteY4233" fmla="*/ 5550872 h 6580513"/>
              <a:gd name="connsiteX4234" fmla="*/ 2456298 w 21876926"/>
              <a:gd name="connsiteY4234" fmla="*/ 5575562 h 6580513"/>
              <a:gd name="connsiteX4235" fmla="*/ 2474541 w 21876926"/>
              <a:gd name="connsiteY4235" fmla="*/ 5519172 h 6580513"/>
              <a:gd name="connsiteX4236" fmla="*/ 2755287 w 21876926"/>
              <a:gd name="connsiteY4236" fmla="*/ 5435045 h 6580513"/>
              <a:gd name="connsiteX4237" fmla="*/ 2646840 w 21876926"/>
              <a:gd name="connsiteY4237" fmla="*/ 5436265 h 6580513"/>
              <a:gd name="connsiteX4238" fmla="*/ 2676232 w 21876926"/>
              <a:gd name="connsiteY4238" fmla="*/ 5466745 h 6580513"/>
              <a:gd name="connsiteX4239" fmla="*/ 2634678 w 21876926"/>
              <a:gd name="connsiteY4239" fmla="*/ 5480462 h 6580513"/>
              <a:gd name="connsiteX4240" fmla="*/ 2611367 w 21876926"/>
              <a:gd name="connsiteY4240" fmla="*/ 5420110 h 6580513"/>
              <a:gd name="connsiteX4241" fmla="*/ 2664070 w 21876926"/>
              <a:gd name="connsiteY4241" fmla="*/ 5412794 h 6580513"/>
              <a:gd name="connsiteX4242" fmla="*/ 2541433 w 21876926"/>
              <a:gd name="connsiteY4242" fmla="*/ 5383228 h 6580513"/>
              <a:gd name="connsiteX4243" fmla="*/ 2606299 w 21876926"/>
              <a:gd name="connsiteY4243" fmla="*/ 5364330 h 6580513"/>
              <a:gd name="connsiteX4244" fmla="*/ 2511028 w 21876926"/>
              <a:gd name="connsiteY4244" fmla="*/ 5332630 h 6580513"/>
              <a:gd name="connsiteX4245" fmla="*/ 2649880 w 21876926"/>
              <a:gd name="connsiteY4245" fmla="*/ 5282641 h 6580513"/>
              <a:gd name="connsiteX4246" fmla="*/ 2711705 w 21876926"/>
              <a:gd name="connsiteY4246" fmla="*/ 5268315 h 6580513"/>
              <a:gd name="connsiteX4247" fmla="*/ 2815085 w 21876926"/>
              <a:gd name="connsiteY4247" fmla="*/ 5201867 h 6580513"/>
              <a:gd name="connsiteX4248" fmla="*/ 2801909 w 21876926"/>
              <a:gd name="connsiteY4248" fmla="*/ 5234787 h 6580513"/>
              <a:gd name="connsiteX4249" fmla="*/ 2890086 w 21876926"/>
              <a:gd name="connsiteY4249" fmla="*/ 5130237 h 6580513"/>
              <a:gd name="connsiteX4250" fmla="*/ 2836369 w 21876926"/>
              <a:gd name="connsiteY4250" fmla="*/ 5123836 h 6580513"/>
              <a:gd name="connsiteX4251" fmla="*/ 2892113 w 21876926"/>
              <a:gd name="connsiteY4251" fmla="*/ 5052511 h 6580513"/>
              <a:gd name="connsiteX4252" fmla="*/ 2797855 w 21876926"/>
              <a:gd name="connsiteY4252" fmla="*/ 5025993 h 6580513"/>
              <a:gd name="connsiteX4253" fmla="*/ 2797855 w 21876926"/>
              <a:gd name="connsiteY4253" fmla="*/ 5060741 h 6580513"/>
              <a:gd name="connsiteX4254" fmla="*/ 2665083 w 21876926"/>
              <a:gd name="connsiteY4254" fmla="*/ 5036966 h 6580513"/>
              <a:gd name="connsiteX4255" fmla="*/ 2665083 w 21876926"/>
              <a:gd name="connsiteY4255" fmla="*/ 5002523 h 6580513"/>
              <a:gd name="connsiteX4256" fmla="*/ 2917451 w 21876926"/>
              <a:gd name="connsiteY4256" fmla="*/ 5013496 h 6580513"/>
              <a:gd name="connsiteX4257" fmla="*/ 2959005 w 21876926"/>
              <a:gd name="connsiteY4257" fmla="*/ 4946133 h 6580513"/>
              <a:gd name="connsiteX4258" fmla="*/ 2906302 w 21876926"/>
              <a:gd name="connsiteY4258" fmla="*/ 4946133 h 6580513"/>
              <a:gd name="connsiteX4259" fmla="*/ 2917451 w 21876926"/>
              <a:gd name="connsiteY4259" fmla="*/ 4969604 h 6580513"/>
              <a:gd name="connsiteX4260" fmla="*/ 2895153 w 21876926"/>
              <a:gd name="connsiteY4260" fmla="*/ 4978748 h 6580513"/>
              <a:gd name="connsiteX4261" fmla="*/ 2877924 w 21876926"/>
              <a:gd name="connsiteY4261" fmla="*/ 4978748 h 6580513"/>
              <a:gd name="connsiteX4262" fmla="*/ 2885018 w 21876926"/>
              <a:gd name="connsiteY4262" fmla="*/ 4934551 h 6580513"/>
              <a:gd name="connsiteX4263" fmla="*/ 2816099 w 21876926"/>
              <a:gd name="connsiteY4263" fmla="*/ 4934551 h 6580513"/>
              <a:gd name="connsiteX4264" fmla="*/ 2766436 w 21876926"/>
              <a:gd name="connsiteY4264" fmla="*/ 4969604 h 6580513"/>
              <a:gd name="connsiteX4265" fmla="*/ 2706638 w 21876926"/>
              <a:gd name="connsiteY4265" fmla="*/ 4911385 h 6580513"/>
              <a:gd name="connsiteX4266" fmla="*/ 2766436 w 21876926"/>
              <a:gd name="connsiteY4266" fmla="*/ 4911385 h 6580513"/>
              <a:gd name="connsiteX4267" fmla="*/ 2728936 w 21876926"/>
              <a:gd name="connsiteY4267" fmla="*/ 4872370 h 6580513"/>
              <a:gd name="connsiteX4268" fmla="*/ 2697516 w 21876926"/>
              <a:gd name="connsiteY4268" fmla="*/ 4872370 h 6580513"/>
              <a:gd name="connsiteX4269" fmla="*/ 2613394 w 21876926"/>
              <a:gd name="connsiteY4269" fmla="*/ 4872370 h 6580513"/>
              <a:gd name="connsiteX4270" fmla="*/ 2519136 w 21876926"/>
              <a:gd name="connsiteY4270" fmla="*/ 4878771 h 6580513"/>
              <a:gd name="connsiteX4271" fmla="*/ 2424878 w 21876926"/>
              <a:gd name="connsiteY4271" fmla="*/ 4898888 h 6580513"/>
              <a:gd name="connsiteX4272" fmla="*/ 2407648 w 21876926"/>
              <a:gd name="connsiteY4272" fmla="*/ 4875418 h 6580513"/>
              <a:gd name="connsiteX4273" fmla="*/ 2476568 w 21876926"/>
              <a:gd name="connsiteY4273" fmla="*/ 4864140 h 6580513"/>
              <a:gd name="connsiteX4274" fmla="*/ 2486703 w 21876926"/>
              <a:gd name="connsiteY4274" fmla="*/ 4849814 h 6580513"/>
              <a:gd name="connsiteX4275" fmla="*/ 2452243 w 21876926"/>
              <a:gd name="connsiteY4275" fmla="*/ 4822991 h 6580513"/>
              <a:gd name="connsiteX4276" fmla="*/ 2350891 w 21876926"/>
              <a:gd name="connsiteY4276" fmla="*/ 4870236 h 6580513"/>
              <a:gd name="connsiteX4277" fmla="*/ 2354945 w 21876926"/>
              <a:gd name="connsiteY4277" fmla="*/ 4843718 h 6580513"/>
              <a:gd name="connsiteX4278" fmla="*/ 2354945 w 21876926"/>
              <a:gd name="connsiteY4278" fmla="*/ 4840670 h 6580513"/>
              <a:gd name="connsiteX4279" fmla="*/ 2316431 w 21876926"/>
              <a:gd name="connsiteY4279" fmla="*/ 4851948 h 6580513"/>
              <a:gd name="connsiteX4280" fmla="*/ 2330621 w 21876926"/>
              <a:gd name="connsiteY4280" fmla="*/ 4822991 h 6580513"/>
              <a:gd name="connsiteX4281" fmla="*/ 2236363 w 21876926"/>
              <a:gd name="connsiteY4281" fmla="*/ 4820248 h 6580513"/>
              <a:gd name="connsiteX4282" fmla="*/ 2204944 w 21876926"/>
              <a:gd name="connsiteY4282" fmla="*/ 4831526 h 6580513"/>
              <a:gd name="connsiteX4283" fmla="*/ 2212038 w 21876926"/>
              <a:gd name="connsiteY4283" fmla="*/ 4820248 h 6580513"/>
              <a:gd name="connsiteX4284" fmla="*/ 2184673 w 21876926"/>
              <a:gd name="connsiteY4284" fmla="*/ 4822991 h 6580513"/>
              <a:gd name="connsiteX4285" fmla="*/ 2184673 w 21876926"/>
              <a:gd name="connsiteY4285" fmla="*/ 4831526 h 6580513"/>
              <a:gd name="connsiteX4286" fmla="*/ 2174538 w 21876926"/>
              <a:gd name="connsiteY4286" fmla="*/ 4822991 h 6580513"/>
              <a:gd name="connsiteX4287" fmla="*/ 2131970 w 21876926"/>
              <a:gd name="connsiteY4287" fmla="*/ 4826344 h 6580513"/>
              <a:gd name="connsiteX4288" fmla="*/ 2236363 w 21876926"/>
              <a:gd name="connsiteY4288" fmla="*/ 4958326 h 6580513"/>
              <a:gd name="connsiteX4289" fmla="*/ 2184673 w 21876926"/>
              <a:gd name="connsiteY4289" fmla="*/ 4911385 h 6580513"/>
              <a:gd name="connsiteX4290" fmla="*/ 2023523 w 21876926"/>
              <a:gd name="connsiteY4290" fmla="*/ 4934551 h 6580513"/>
              <a:gd name="connsiteX4291" fmla="*/ 1943455 w 21876926"/>
              <a:gd name="connsiteY4291" fmla="*/ 4851948 h 6580513"/>
              <a:gd name="connsiteX4292" fmla="*/ 1915076 w 21876926"/>
              <a:gd name="connsiteY4292" fmla="*/ 4875418 h 6580513"/>
              <a:gd name="connsiteX4293" fmla="*/ 1963725 w 21876926"/>
              <a:gd name="connsiteY4293" fmla="*/ 4898888 h 6580513"/>
              <a:gd name="connsiteX4294" fmla="*/ 1845143 w 21876926"/>
              <a:gd name="connsiteY4294" fmla="*/ 4946133 h 6580513"/>
              <a:gd name="connsiteX4295" fmla="*/ 1702236 w 21876926"/>
              <a:gd name="connsiteY4295" fmla="*/ 4946133 h 6580513"/>
              <a:gd name="connsiteX4296" fmla="*/ 1675884 w 21876926"/>
              <a:gd name="connsiteY4296" fmla="*/ 4915348 h 6580513"/>
              <a:gd name="connsiteX4297" fmla="*/ 1655614 w 21876926"/>
              <a:gd name="connsiteY4297" fmla="*/ 4933941 h 6580513"/>
              <a:gd name="connsiteX4298" fmla="*/ 1624194 w 21876926"/>
              <a:gd name="connsiteY4298" fmla="*/ 4869017 h 6580513"/>
              <a:gd name="connsiteX4299" fmla="*/ 1645478 w 21876926"/>
              <a:gd name="connsiteY4299" fmla="*/ 4845852 h 6580513"/>
              <a:gd name="connsiteX4300" fmla="*/ 1674871 w 21876926"/>
              <a:gd name="connsiteY4300" fmla="*/ 4879381 h 6580513"/>
              <a:gd name="connsiteX4301" fmla="*/ 1674871 w 21876926"/>
              <a:gd name="connsiteY4301" fmla="*/ 4875418 h 6580513"/>
              <a:gd name="connsiteX4302" fmla="*/ 1843116 w 21876926"/>
              <a:gd name="connsiteY4302" fmla="*/ 4864140 h 6580513"/>
              <a:gd name="connsiteX4303" fmla="*/ 1845143 w 21876926"/>
              <a:gd name="connsiteY4303" fmla="*/ 4851948 h 6580513"/>
              <a:gd name="connsiteX4304" fmla="*/ 1843116 w 21876926"/>
              <a:gd name="connsiteY4304" fmla="*/ 4864140 h 6580513"/>
              <a:gd name="connsiteX4305" fmla="*/ 1750885 w 21876926"/>
              <a:gd name="connsiteY4305" fmla="*/ 4813847 h 6580513"/>
              <a:gd name="connsiteX4306" fmla="*/ 1731628 w 21876926"/>
              <a:gd name="connsiteY4306" fmla="*/ 4813847 h 6580513"/>
              <a:gd name="connsiteX4307" fmla="*/ 1740750 w 21876926"/>
              <a:gd name="connsiteY4307" fmla="*/ 4805617 h 6580513"/>
              <a:gd name="connsiteX4308" fmla="*/ 1723520 w 21876926"/>
              <a:gd name="connsiteY4308" fmla="*/ 4796473 h 6580513"/>
              <a:gd name="connsiteX4309" fmla="*/ 1827913 w 21876926"/>
              <a:gd name="connsiteY4309" fmla="*/ 4760810 h 6580513"/>
              <a:gd name="connsiteX4310" fmla="*/ 1880616 w 21876926"/>
              <a:gd name="connsiteY4310" fmla="*/ 4758981 h 6580513"/>
              <a:gd name="connsiteX4311" fmla="*/ 1873522 w 21876926"/>
              <a:gd name="connsiteY4311" fmla="*/ 4773003 h 6580513"/>
              <a:gd name="connsiteX4312" fmla="*/ 1919130 w 21876926"/>
              <a:gd name="connsiteY4312" fmla="*/ 4787329 h 6580513"/>
              <a:gd name="connsiteX4313" fmla="*/ 2120821 w 21876926"/>
              <a:gd name="connsiteY4313" fmla="*/ 4790681 h 6580513"/>
              <a:gd name="connsiteX4314" fmla="*/ 2117781 w 21876926"/>
              <a:gd name="connsiteY4314" fmla="*/ 4787329 h 6580513"/>
              <a:gd name="connsiteX4315" fmla="*/ 2114740 w 21876926"/>
              <a:gd name="connsiteY4315" fmla="*/ 4784281 h 6580513"/>
              <a:gd name="connsiteX4316" fmla="*/ 2090416 w 21876926"/>
              <a:gd name="connsiteY4316" fmla="*/ 4779099 h 6580513"/>
              <a:gd name="connsiteX4317" fmla="*/ 2149200 w 21876926"/>
              <a:gd name="connsiteY4317" fmla="*/ 4755629 h 6580513"/>
              <a:gd name="connsiteX4318" fmla="*/ 2142105 w 21876926"/>
              <a:gd name="connsiteY4318" fmla="*/ 4784281 h 6580513"/>
              <a:gd name="connsiteX4319" fmla="*/ 2191768 w 21876926"/>
              <a:gd name="connsiteY4319" fmla="*/ 4776355 h 6580513"/>
              <a:gd name="connsiteX4320" fmla="*/ 2229268 w 21876926"/>
              <a:gd name="connsiteY4320" fmla="*/ 4755629 h 6580513"/>
              <a:gd name="connsiteX4321" fmla="*/ 2263728 w 21876926"/>
              <a:gd name="connsiteY4321" fmla="*/ 4766906 h 6580513"/>
              <a:gd name="connsiteX4322" fmla="*/ 2286026 w 21876926"/>
              <a:gd name="connsiteY4322" fmla="*/ 4773003 h 6580513"/>
              <a:gd name="connsiteX4323" fmla="*/ 2333661 w 21876926"/>
              <a:gd name="connsiteY4323" fmla="*/ 4779099 h 6580513"/>
              <a:gd name="connsiteX4324" fmla="*/ 2344810 w 21876926"/>
              <a:gd name="connsiteY4324" fmla="*/ 4760810 h 6580513"/>
              <a:gd name="connsiteX4325" fmla="*/ 2357986 w 21876926"/>
              <a:gd name="connsiteY4325" fmla="*/ 4779099 h 6580513"/>
              <a:gd name="connsiteX4326" fmla="*/ 2407648 w 21876926"/>
              <a:gd name="connsiteY4326" fmla="*/ 4773003 h 6580513"/>
              <a:gd name="connsiteX4327" fmla="*/ 2386364 w 21876926"/>
              <a:gd name="connsiteY4327" fmla="*/ 4760810 h 6580513"/>
              <a:gd name="connsiteX4328" fmla="*/ 2434000 w 21876926"/>
              <a:gd name="connsiteY4328" fmla="*/ 4751666 h 6580513"/>
              <a:gd name="connsiteX4329" fmla="*/ 2414743 w 21876926"/>
              <a:gd name="connsiteY4329" fmla="*/ 4773003 h 6580513"/>
              <a:gd name="connsiteX4330" fmla="*/ 2463392 w 21876926"/>
              <a:gd name="connsiteY4330" fmla="*/ 4763858 h 6580513"/>
              <a:gd name="connsiteX4331" fmla="*/ 2437041 w 21876926"/>
              <a:gd name="connsiteY4331" fmla="*/ 4750447 h 6580513"/>
              <a:gd name="connsiteX4332" fmla="*/ 2567785 w 21876926"/>
              <a:gd name="connsiteY4332" fmla="*/ 4738255 h 6580513"/>
              <a:gd name="connsiteX4333" fmla="*/ 2560690 w 21876926"/>
              <a:gd name="connsiteY4333" fmla="*/ 4743436 h 6580513"/>
              <a:gd name="connsiteX4334" fmla="*/ 2593123 w 21876926"/>
              <a:gd name="connsiteY4334" fmla="*/ 4743436 h 6580513"/>
              <a:gd name="connsiteX4335" fmla="*/ 2599204 w 21876926"/>
              <a:gd name="connsiteY4335" fmla="*/ 4755629 h 6580513"/>
              <a:gd name="connsiteX4336" fmla="*/ 2617448 w 21876926"/>
              <a:gd name="connsiteY4336" fmla="*/ 4760810 h 6580513"/>
              <a:gd name="connsiteX4337" fmla="*/ 2654948 w 21876926"/>
              <a:gd name="connsiteY4337" fmla="*/ 4776355 h 6580513"/>
              <a:gd name="connsiteX4338" fmla="*/ 2694476 w 21876926"/>
              <a:gd name="connsiteY4338" fmla="*/ 4776355 h 6580513"/>
              <a:gd name="connsiteX4339" fmla="*/ 2717787 w 21876926"/>
              <a:gd name="connsiteY4339" fmla="*/ 4738255 h 6580513"/>
              <a:gd name="connsiteX4340" fmla="*/ 2756300 w 21876926"/>
              <a:gd name="connsiteY4340" fmla="*/ 4760810 h 6580513"/>
              <a:gd name="connsiteX4341" fmla="*/ 2735016 w 21876926"/>
              <a:gd name="connsiteY4341" fmla="*/ 4790681 h 6580513"/>
              <a:gd name="connsiteX4342" fmla="*/ 2742111 w 21876926"/>
              <a:gd name="connsiteY4342" fmla="*/ 4776355 h 6580513"/>
              <a:gd name="connsiteX4343" fmla="*/ 2809004 w 21876926"/>
              <a:gd name="connsiteY4343" fmla="*/ 4796473 h 6580513"/>
              <a:gd name="connsiteX4344" fmla="*/ 2853599 w 21876926"/>
              <a:gd name="connsiteY4344" fmla="*/ 4793730 h 6580513"/>
              <a:gd name="connsiteX4345" fmla="*/ 2816099 w 21876926"/>
              <a:gd name="connsiteY4345" fmla="*/ 4773003 h 6580513"/>
              <a:gd name="connsiteX4346" fmla="*/ 2867788 w 21876926"/>
              <a:gd name="connsiteY4346" fmla="*/ 4749837 h 6580513"/>
              <a:gd name="connsiteX4347" fmla="*/ 2857653 w 21876926"/>
              <a:gd name="connsiteY4347" fmla="*/ 4793730 h 6580513"/>
              <a:gd name="connsiteX4348" fmla="*/ 2906302 w 21876926"/>
              <a:gd name="connsiteY4348" fmla="*/ 4796473 h 6580513"/>
              <a:gd name="connsiteX4349" fmla="*/ 2877924 w 21876926"/>
              <a:gd name="connsiteY4349" fmla="*/ 4749837 h 6580513"/>
              <a:gd name="connsiteX4350" fmla="*/ 3107993 w 21876926"/>
              <a:gd name="connsiteY4350" fmla="*/ 4773003 h 6580513"/>
              <a:gd name="connsiteX4351" fmla="*/ 3039074 w 21876926"/>
              <a:gd name="connsiteY4351" fmla="*/ 4749837 h 6580513"/>
              <a:gd name="connsiteX4352" fmla="*/ 3056303 w 21876926"/>
              <a:gd name="connsiteY4352" fmla="*/ 4729110 h 6580513"/>
              <a:gd name="connsiteX4353" fmla="*/ 3042114 w 21876926"/>
              <a:gd name="connsiteY4353" fmla="*/ 4729110 h 6580513"/>
              <a:gd name="connsiteX4354" fmla="*/ 3073533 w 21876926"/>
              <a:gd name="connsiteY4354" fmla="*/ 4705640 h 6580513"/>
              <a:gd name="connsiteX4355" fmla="*/ 3080628 w 21876926"/>
              <a:gd name="connsiteY4355" fmla="*/ 4672721 h 6580513"/>
              <a:gd name="connsiteX4356" fmla="*/ 3097858 w 21876926"/>
              <a:gd name="connsiteY4356" fmla="*/ 4681865 h 6580513"/>
              <a:gd name="connsiteX4357" fmla="*/ 3129277 w 21876926"/>
              <a:gd name="connsiteY4357" fmla="*/ 4681865 h 6580513"/>
              <a:gd name="connsiteX4358" fmla="*/ 3066439 w 21876926"/>
              <a:gd name="connsiteY4358" fmla="*/ 4634925 h 6580513"/>
              <a:gd name="connsiteX4359" fmla="*/ 3066439 w 21876926"/>
              <a:gd name="connsiteY4359" fmla="*/ 4694057 h 6580513"/>
              <a:gd name="connsiteX4360" fmla="*/ 3049209 w 21876926"/>
              <a:gd name="connsiteY4360" fmla="*/ 4634925 h 6580513"/>
              <a:gd name="connsiteX4361" fmla="*/ 3017790 w 21876926"/>
              <a:gd name="connsiteY4361" fmla="*/ 4647422 h 6580513"/>
              <a:gd name="connsiteX4362" fmla="*/ 3107993 w 21876926"/>
              <a:gd name="connsiteY4362" fmla="*/ 4623647 h 6580513"/>
              <a:gd name="connsiteX4363" fmla="*/ 2969141 w 21876926"/>
              <a:gd name="connsiteY4363" fmla="*/ 4591032 h 6580513"/>
              <a:gd name="connsiteX4364" fmla="*/ 3006641 w 21876926"/>
              <a:gd name="connsiteY4364" fmla="*/ 4611454 h 6580513"/>
              <a:gd name="connsiteX4365" fmla="*/ 2917451 w 21876926"/>
              <a:gd name="connsiteY4365" fmla="*/ 4647422 h 6580513"/>
              <a:gd name="connsiteX4366" fmla="*/ 2787720 w 21876926"/>
              <a:gd name="connsiteY4366" fmla="*/ 4634925 h 6580513"/>
              <a:gd name="connsiteX4367" fmla="*/ 2797855 w 21876926"/>
              <a:gd name="connsiteY4367" fmla="*/ 4600177 h 6580513"/>
              <a:gd name="connsiteX4368" fmla="*/ 2906302 w 21876926"/>
              <a:gd name="connsiteY4368" fmla="*/ 4611454 h 6580513"/>
              <a:gd name="connsiteX4369" fmla="*/ 2847518 w 21876926"/>
              <a:gd name="connsiteY4369" fmla="*/ 4532509 h 6580513"/>
              <a:gd name="connsiteX4370" fmla="*/ 2986371 w 21876926"/>
              <a:gd name="connsiteY4370" fmla="*/ 4496847 h 6580513"/>
              <a:gd name="connsiteX4371" fmla="*/ 2986371 w 21876926"/>
              <a:gd name="connsiteY4371" fmla="*/ 4532509 h 6580513"/>
              <a:gd name="connsiteX4372" fmla="*/ 3049209 w 21876926"/>
              <a:gd name="connsiteY4372" fmla="*/ 4496847 h 6580513"/>
              <a:gd name="connsiteX4373" fmla="*/ 2979276 w 21876926"/>
              <a:gd name="connsiteY4373" fmla="*/ 4465147 h 6580513"/>
              <a:gd name="connsiteX4374" fmla="*/ 2888059 w 21876926"/>
              <a:gd name="connsiteY4374" fmla="*/ 4485264 h 6580513"/>
              <a:gd name="connsiteX4375" fmla="*/ 2927586 w 21876926"/>
              <a:gd name="connsiteY4375" fmla="*/ 4441676 h 6580513"/>
              <a:gd name="connsiteX4376" fmla="*/ 2776571 w 21876926"/>
              <a:gd name="connsiteY4376" fmla="*/ 4359683 h 6580513"/>
              <a:gd name="connsiteX4377" fmla="*/ 2888059 w 21876926"/>
              <a:gd name="connsiteY4377" fmla="*/ 4327069 h 6580513"/>
              <a:gd name="connsiteX4378" fmla="*/ 2706638 w 21876926"/>
              <a:gd name="connsiteY4378" fmla="*/ 4292016 h 6580513"/>
              <a:gd name="connsiteX4379" fmla="*/ 2877924 w 21876926"/>
              <a:gd name="connsiteY4379" fmla="*/ 4268546 h 6580513"/>
              <a:gd name="connsiteX4380" fmla="*/ 2867788 w 21876926"/>
              <a:gd name="connsiteY4380" fmla="*/ 4359683 h 6580513"/>
              <a:gd name="connsiteX4381" fmla="*/ 2947857 w 21876926"/>
              <a:gd name="connsiteY4381" fmla="*/ 4338042 h 6580513"/>
              <a:gd name="connsiteX4382" fmla="*/ 3017790 w 21876926"/>
              <a:gd name="connsiteY4382" fmla="*/ 4405709 h 6580513"/>
              <a:gd name="connsiteX4383" fmla="*/ 2979276 w 21876926"/>
              <a:gd name="connsiteY4383" fmla="*/ 4441676 h 6580513"/>
              <a:gd name="connsiteX4384" fmla="*/ 2986371 w 21876926"/>
              <a:gd name="connsiteY4384" fmla="*/ 4465147 h 6580513"/>
              <a:gd name="connsiteX4385" fmla="*/ 3049209 w 21876926"/>
              <a:gd name="connsiteY4385" fmla="*/ 4394431 h 6580513"/>
              <a:gd name="connsiteX4386" fmla="*/ 3107993 w 21876926"/>
              <a:gd name="connsiteY4386" fmla="*/ 4382239 h 6580513"/>
              <a:gd name="connsiteX4387" fmla="*/ 3140426 w 21876926"/>
              <a:gd name="connsiteY4387" fmla="*/ 4429484 h 6580513"/>
              <a:gd name="connsiteX4388" fmla="*/ 3199211 w 21876926"/>
              <a:gd name="connsiteY4388" fmla="*/ 4327069 h 6580513"/>
              <a:gd name="connsiteX4389" fmla="*/ 3279279 w 21876926"/>
              <a:gd name="connsiteY4389" fmla="*/ 4370961 h 6580513"/>
              <a:gd name="connsiteX4390" fmla="*/ 3370496 w 21876926"/>
              <a:gd name="connsiteY4390" fmla="*/ 4417901 h 6580513"/>
              <a:gd name="connsiteX4391" fmla="*/ 3397861 w 21876926"/>
              <a:gd name="connsiteY4391" fmla="*/ 4338042 h 6580513"/>
              <a:gd name="connsiteX4392" fmla="*/ 3397861 w 21876926"/>
              <a:gd name="connsiteY4392" fmla="*/ 4370961 h 6580513"/>
              <a:gd name="connsiteX4393" fmla="*/ 3449551 w 21876926"/>
              <a:gd name="connsiteY4393" fmla="*/ 4394431 h 6580513"/>
              <a:gd name="connsiteX4394" fmla="*/ 3691783 w 21876926"/>
              <a:gd name="connsiteY4394" fmla="*/ 4361512 h 6580513"/>
              <a:gd name="connsiteX4395" fmla="*/ 3660364 w 21876926"/>
              <a:gd name="connsiteY4395" fmla="*/ 4394431 h 6580513"/>
              <a:gd name="connsiteX4396" fmla="*/ 3729283 w 21876926"/>
              <a:gd name="connsiteY4396" fmla="*/ 4417901 h 6580513"/>
              <a:gd name="connsiteX4397" fmla="*/ 3750567 w 21876926"/>
              <a:gd name="connsiteY4397" fmla="*/ 4394431 h 6580513"/>
              <a:gd name="connsiteX4398" fmla="*/ 3712053 w 21876926"/>
              <a:gd name="connsiteY4398" fmla="*/ 4361512 h 6580513"/>
              <a:gd name="connsiteX4399" fmla="*/ 3739419 w 21876926"/>
              <a:gd name="connsiteY4399" fmla="*/ 4370961 h 6580513"/>
              <a:gd name="connsiteX4400" fmla="*/ 3631985 w 21876926"/>
              <a:gd name="connsiteY4400" fmla="*/ 4292016 h 6580513"/>
              <a:gd name="connsiteX4401" fmla="*/ 3569147 w 21876926"/>
              <a:gd name="connsiteY4401" fmla="*/ 4327069 h 6580513"/>
              <a:gd name="connsiteX4402" fmla="*/ 3551917 w 21876926"/>
              <a:gd name="connsiteY4402" fmla="*/ 4292016 h 6580513"/>
              <a:gd name="connsiteX4403" fmla="*/ 3610701 w 21876926"/>
              <a:gd name="connsiteY4403" fmla="*/ 4279823 h 6580513"/>
              <a:gd name="connsiteX4404" fmla="*/ 3279279 w 21876926"/>
              <a:gd name="connsiteY4404" fmla="*/ 4232883 h 6580513"/>
              <a:gd name="connsiteX4405" fmla="*/ 3279279 w 21876926"/>
              <a:gd name="connsiteY4405" fmla="*/ 4201183 h 6580513"/>
              <a:gd name="connsiteX4406" fmla="*/ 3210359 w 21876926"/>
              <a:gd name="connsiteY4406" fmla="*/ 4244771 h 6580513"/>
              <a:gd name="connsiteX4407" fmla="*/ 3237724 w 21876926"/>
              <a:gd name="connsiteY4407" fmla="*/ 4268546 h 6580513"/>
              <a:gd name="connsiteX4408" fmla="*/ 3177927 w 21876926"/>
              <a:gd name="connsiteY4408" fmla="*/ 4279823 h 6580513"/>
              <a:gd name="connsiteX4409" fmla="*/ 3199211 w 21876926"/>
              <a:gd name="connsiteY4409" fmla="*/ 4256353 h 6580513"/>
              <a:gd name="connsiteX4410" fmla="*/ 3087723 w 21876926"/>
              <a:gd name="connsiteY4410" fmla="*/ 4201183 h 6580513"/>
              <a:gd name="connsiteX4411" fmla="*/ 3039074 w 21876926"/>
              <a:gd name="connsiteY4411" fmla="*/ 4177408 h 6580513"/>
              <a:gd name="connsiteX4412" fmla="*/ 3049209 w 21876926"/>
              <a:gd name="connsiteY4412" fmla="*/ 4118275 h 6580513"/>
              <a:gd name="connsiteX4413" fmla="*/ 3280292 w 21876926"/>
              <a:gd name="connsiteY4413" fmla="*/ 4091757 h 6580513"/>
              <a:gd name="connsiteX4414" fmla="*/ 3251914 w 21876926"/>
              <a:gd name="connsiteY4414" fmla="*/ 4069201 h 6580513"/>
              <a:gd name="connsiteX4415" fmla="*/ 3301576 w 21876926"/>
              <a:gd name="connsiteY4415" fmla="*/ 4056704 h 6580513"/>
              <a:gd name="connsiteX4416" fmla="*/ 3321847 w 21876926"/>
              <a:gd name="connsiteY4416" fmla="*/ 4003667 h 6580513"/>
              <a:gd name="connsiteX4417" fmla="*/ 3401915 w 21876926"/>
              <a:gd name="connsiteY4417" fmla="*/ 4003667 h 6580513"/>
              <a:gd name="connsiteX4418" fmla="*/ 3269143 w 21876926"/>
              <a:gd name="connsiteY4418" fmla="*/ 3992390 h 6580513"/>
              <a:gd name="connsiteX4419" fmla="*/ 3237724 w 21876926"/>
              <a:gd name="connsiteY4419" fmla="*/ 3936000 h 6580513"/>
              <a:gd name="connsiteX4420" fmla="*/ 2937721 w 21876926"/>
              <a:gd name="connsiteY4420" fmla="*/ 3992390 h 6580513"/>
              <a:gd name="connsiteX4421" fmla="*/ 3279279 w 21876926"/>
              <a:gd name="connsiteY4421" fmla="*/ 4003667 h 6580513"/>
              <a:gd name="connsiteX4422" fmla="*/ 2969141 w 21876926"/>
              <a:gd name="connsiteY4422" fmla="*/ 4094500 h 6580513"/>
              <a:gd name="connsiteX4423" fmla="*/ 2986371 w 21876926"/>
              <a:gd name="connsiteY4423" fmla="*/ 4106692 h 6580513"/>
              <a:gd name="connsiteX4424" fmla="*/ 2969141 w 21876926"/>
              <a:gd name="connsiteY4424" fmla="*/ 4130468 h 6580513"/>
              <a:gd name="connsiteX4425" fmla="*/ 2947857 w 21876926"/>
              <a:gd name="connsiteY4425" fmla="*/ 4130468 h 6580513"/>
              <a:gd name="connsiteX4426" fmla="*/ 2927586 w 21876926"/>
              <a:gd name="connsiteY4426" fmla="*/ 4074078 h 6580513"/>
              <a:gd name="connsiteX4427" fmla="*/ 3039074 w 21876926"/>
              <a:gd name="connsiteY4427" fmla="*/ 4050913 h 6580513"/>
              <a:gd name="connsiteX4428" fmla="*/ 2867788 w 21876926"/>
              <a:gd name="connsiteY4428" fmla="*/ 4015860 h 6580513"/>
              <a:gd name="connsiteX4429" fmla="*/ 2910356 w 21876926"/>
              <a:gd name="connsiteY4429" fmla="*/ 3968615 h 6580513"/>
              <a:gd name="connsiteX4430" fmla="*/ 2721841 w 21876926"/>
              <a:gd name="connsiteY4430" fmla="*/ 3962823 h 6580513"/>
              <a:gd name="connsiteX4431" fmla="*/ 2739071 w 21876926"/>
              <a:gd name="connsiteY4431" fmla="*/ 3980197 h 6580513"/>
              <a:gd name="connsiteX4432" fmla="*/ 2637718 w 21876926"/>
              <a:gd name="connsiteY4432" fmla="*/ 4015860 h 6580513"/>
              <a:gd name="connsiteX4433" fmla="*/ 2706638 w 21876926"/>
              <a:gd name="connsiteY4433" fmla="*/ 3968615 h 6580513"/>
              <a:gd name="connsiteX4434" fmla="*/ 2711705 w 21876926"/>
              <a:gd name="connsiteY4434" fmla="*/ 3962823 h 6580513"/>
              <a:gd name="connsiteX4435" fmla="*/ 2316431 w 21876926"/>
              <a:gd name="connsiteY4435" fmla="*/ 3957641 h 6580513"/>
              <a:gd name="connsiteX4436" fmla="*/ 2617448 w 21876926"/>
              <a:gd name="connsiteY4436" fmla="*/ 3913444 h 6580513"/>
              <a:gd name="connsiteX4437" fmla="*/ 2675219 w 21876926"/>
              <a:gd name="connsiteY4437" fmla="*/ 3901252 h 6580513"/>
              <a:gd name="connsiteX4438" fmla="*/ 2697516 w 21876926"/>
              <a:gd name="connsiteY4438" fmla="*/ 3866199 h 6580513"/>
              <a:gd name="connsiteX4439" fmla="*/ 2494811 w 21876926"/>
              <a:gd name="connsiteY4439" fmla="*/ 3785730 h 6580513"/>
              <a:gd name="connsiteX4440" fmla="*/ 2501906 w 21876926"/>
              <a:gd name="connsiteY4440" fmla="*/ 3794874 h 6580513"/>
              <a:gd name="connsiteX4441" fmla="*/ 2522177 w 21876926"/>
              <a:gd name="connsiteY4441" fmla="*/ 3794874 h 6580513"/>
              <a:gd name="connsiteX4442" fmla="*/ 2563731 w 21876926"/>
              <a:gd name="connsiteY4442" fmla="*/ 3826574 h 6580513"/>
              <a:gd name="connsiteX4443" fmla="*/ 2627583 w 21876926"/>
              <a:gd name="connsiteY4443" fmla="*/ 3833585 h 6580513"/>
              <a:gd name="connsiteX4444" fmla="*/ 2637718 w 21876926"/>
              <a:gd name="connsiteY4444" fmla="*/ 3877782 h 6580513"/>
              <a:gd name="connsiteX4445" fmla="*/ 2516095 w 21876926"/>
              <a:gd name="connsiteY4445" fmla="*/ 3913444 h 6580513"/>
              <a:gd name="connsiteX4446" fmla="*/ 2375216 w 21876926"/>
              <a:gd name="connsiteY4446" fmla="*/ 3901252 h 6580513"/>
              <a:gd name="connsiteX4447" fmla="*/ 2375216 w 21876926"/>
              <a:gd name="connsiteY4447" fmla="*/ 3860408 h 6580513"/>
              <a:gd name="connsiteX4448" fmla="*/ 2342783 w 21876926"/>
              <a:gd name="connsiteY4448" fmla="*/ 3862237 h 6580513"/>
              <a:gd name="connsiteX4449" fmla="*/ 2332648 w 21876926"/>
              <a:gd name="connsiteY4449" fmla="*/ 3839681 h 6580513"/>
              <a:gd name="connsiteX4450" fmla="*/ 2413730 w 21876926"/>
              <a:gd name="connsiteY4450" fmla="*/ 3821392 h 6580513"/>
              <a:gd name="connsiteX4451" fmla="*/ 2375216 w 21876926"/>
              <a:gd name="connsiteY4451" fmla="*/ 3775366 h 6580513"/>
              <a:gd name="connsiteX4452" fmla="*/ 2333661 w 21876926"/>
              <a:gd name="connsiteY4452" fmla="*/ 3786339 h 6580513"/>
              <a:gd name="connsiteX4453" fmla="*/ 2298188 w 21876926"/>
              <a:gd name="connsiteY4453" fmla="*/ 3751896 h 6580513"/>
              <a:gd name="connsiteX4454" fmla="*/ 2322513 w 21876926"/>
              <a:gd name="connsiteY4454" fmla="*/ 3784511 h 6580513"/>
              <a:gd name="connsiteX4455" fmla="*/ 2202917 w 21876926"/>
              <a:gd name="connsiteY4455" fmla="*/ 3795484 h 6580513"/>
              <a:gd name="connsiteX4456" fmla="*/ 2202917 w 21876926"/>
              <a:gd name="connsiteY4456" fmla="*/ 3831756 h 6580513"/>
              <a:gd name="connsiteX4457" fmla="*/ 2149200 w 21876926"/>
              <a:gd name="connsiteY4457" fmla="*/ 3843948 h 6580513"/>
              <a:gd name="connsiteX4458" fmla="*/ 2058996 w 21876926"/>
              <a:gd name="connsiteY4458" fmla="*/ 3807981 h 6580513"/>
              <a:gd name="connsiteX4459" fmla="*/ 1970820 w 21876926"/>
              <a:gd name="connsiteY4459" fmla="*/ 3748848 h 6580513"/>
              <a:gd name="connsiteX4460" fmla="*/ 1889738 w 21876926"/>
              <a:gd name="connsiteY4460" fmla="*/ 3784511 h 6580513"/>
              <a:gd name="connsiteX4461" fmla="*/ 1938387 w 21876926"/>
              <a:gd name="connsiteY4461" fmla="*/ 3727207 h 6580513"/>
              <a:gd name="connsiteX4462" fmla="*/ 1988050 w 21876926"/>
              <a:gd name="connsiteY4462" fmla="*/ 3736351 h 6580513"/>
              <a:gd name="connsiteX4463" fmla="*/ 2040753 w 21876926"/>
              <a:gd name="connsiteY4463" fmla="*/ 3679961 h 6580513"/>
              <a:gd name="connsiteX4464" fmla="*/ 2019469 w 21876926"/>
              <a:gd name="connsiteY4464" fmla="*/ 3715929 h 6580513"/>
              <a:gd name="connsiteX4465" fmla="*/ 2191768 w 21876926"/>
              <a:gd name="connsiteY4465" fmla="*/ 3715929 h 6580513"/>
              <a:gd name="connsiteX4466" fmla="*/ 2110686 w 21876926"/>
              <a:gd name="connsiteY4466" fmla="*/ 3736351 h 6580513"/>
              <a:gd name="connsiteX4467" fmla="*/ 2220147 w 21876926"/>
              <a:gd name="connsiteY4467" fmla="*/ 3727207 h 6580513"/>
              <a:gd name="connsiteX4468" fmla="*/ 2292107 w 21876926"/>
              <a:gd name="connsiteY4468" fmla="*/ 3744886 h 6580513"/>
              <a:gd name="connsiteX4469" fmla="*/ 2386364 w 21876926"/>
              <a:gd name="connsiteY4469" fmla="*/ 3786339 h 6580513"/>
              <a:gd name="connsiteX4470" fmla="*/ 2706638 w 21876926"/>
              <a:gd name="connsiteY4470" fmla="*/ 3648261 h 6580513"/>
              <a:gd name="connsiteX4471" fmla="*/ 2706638 w 21876926"/>
              <a:gd name="connsiteY4471" fmla="*/ 3684229 h 6580513"/>
              <a:gd name="connsiteX4472" fmla="*/ 2899207 w 21876926"/>
              <a:gd name="connsiteY4472" fmla="*/ 3684229 h 6580513"/>
              <a:gd name="connsiteX4473" fmla="*/ 2657989 w 21876926"/>
              <a:gd name="connsiteY4473" fmla="*/ 3739704 h 6580513"/>
              <a:gd name="connsiteX4474" fmla="*/ 2739071 w 21876926"/>
              <a:gd name="connsiteY4474" fmla="*/ 3822612 h 6580513"/>
              <a:gd name="connsiteX4475" fmla="*/ 2706638 w 21876926"/>
              <a:gd name="connsiteY4475" fmla="*/ 3889974 h 6580513"/>
              <a:gd name="connsiteX4476" fmla="*/ 2717787 w 21876926"/>
              <a:gd name="connsiteY4476" fmla="*/ 3924722 h 6580513"/>
              <a:gd name="connsiteX4477" fmla="*/ 2756300 w 21876926"/>
              <a:gd name="connsiteY4477" fmla="*/ 3901252 h 6580513"/>
              <a:gd name="connsiteX4478" fmla="*/ 2739071 w 21876926"/>
              <a:gd name="connsiteY4478" fmla="*/ 3877782 h 6580513"/>
              <a:gd name="connsiteX4479" fmla="*/ 2847518 w 21876926"/>
              <a:gd name="connsiteY4479" fmla="*/ 3854007 h 6580513"/>
              <a:gd name="connsiteX4480" fmla="*/ 2819139 w 21876926"/>
              <a:gd name="connsiteY4480" fmla="*/ 3810419 h 6580513"/>
              <a:gd name="connsiteX4481" fmla="*/ 2787720 w 21876926"/>
              <a:gd name="connsiteY4481" fmla="*/ 3842729 h 6580513"/>
              <a:gd name="connsiteX4482" fmla="*/ 2697516 w 21876926"/>
              <a:gd name="connsiteY4482" fmla="*/ 3763174 h 6580513"/>
              <a:gd name="connsiteX4483" fmla="*/ 2917451 w 21876926"/>
              <a:gd name="connsiteY4483" fmla="*/ 3763174 h 6580513"/>
              <a:gd name="connsiteX4484" fmla="*/ 2910356 w 21876926"/>
              <a:gd name="connsiteY4484" fmla="*/ 3728121 h 6580513"/>
              <a:gd name="connsiteX4485" fmla="*/ 2847518 w 21876926"/>
              <a:gd name="connsiteY4485" fmla="*/ 3739704 h 6580513"/>
              <a:gd name="connsiteX4486" fmla="*/ 2937721 w 21876926"/>
              <a:gd name="connsiteY4486" fmla="*/ 3715929 h 6580513"/>
              <a:gd name="connsiteX4487" fmla="*/ 2927586 w 21876926"/>
              <a:gd name="connsiteY4487" fmla="*/ 3648261 h 6580513"/>
              <a:gd name="connsiteX4488" fmla="*/ 2749206 w 21876926"/>
              <a:gd name="connsiteY4488" fmla="*/ 3613818 h 6580513"/>
              <a:gd name="connsiteX4489" fmla="*/ 2686368 w 21876926"/>
              <a:gd name="connsiteY4489" fmla="*/ 3625096 h 6580513"/>
              <a:gd name="connsiteX4490" fmla="*/ 2546501 w 21876926"/>
              <a:gd name="connsiteY4490" fmla="*/ 3660759 h 6580513"/>
              <a:gd name="connsiteX4491" fmla="*/ 2563731 w 21876926"/>
              <a:gd name="connsiteY4491" fmla="*/ 3619914 h 6580513"/>
              <a:gd name="connsiteX4492" fmla="*/ 2504947 w 21876926"/>
              <a:gd name="connsiteY4492" fmla="*/ 3619914 h 6580513"/>
              <a:gd name="connsiteX4493" fmla="*/ 2595150 w 21876926"/>
              <a:gd name="connsiteY4493" fmla="*/ 3596444 h 6580513"/>
              <a:gd name="connsiteX4494" fmla="*/ 2595150 w 21876926"/>
              <a:gd name="connsiteY4494" fmla="*/ 3599187 h 6580513"/>
              <a:gd name="connsiteX4495" fmla="*/ 2899207 w 21876926"/>
              <a:gd name="connsiteY4495" fmla="*/ 3637288 h 6580513"/>
              <a:gd name="connsiteX4496" fmla="*/ 3070493 w 21876926"/>
              <a:gd name="connsiteY4496" fmla="*/ 3648261 h 6580513"/>
              <a:gd name="connsiteX4497" fmla="*/ 2969141 w 21876926"/>
              <a:gd name="connsiteY4497" fmla="*/ 3648261 h 6580513"/>
              <a:gd name="connsiteX4498" fmla="*/ 3049209 w 21876926"/>
              <a:gd name="connsiteY4498" fmla="*/ 3671732 h 6580513"/>
              <a:gd name="connsiteX4499" fmla="*/ 2947857 w 21876926"/>
              <a:gd name="connsiteY4499" fmla="*/ 3695507 h 6580513"/>
              <a:gd name="connsiteX4500" fmla="*/ 2969141 w 21876926"/>
              <a:gd name="connsiteY4500" fmla="*/ 3739704 h 6580513"/>
              <a:gd name="connsiteX4501" fmla="*/ 3039074 w 21876926"/>
              <a:gd name="connsiteY4501" fmla="*/ 3708004 h 6580513"/>
              <a:gd name="connsiteX4502" fmla="*/ 3006641 w 21876926"/>
              <a:gd name="connsiteY4502" fmla="*/ 3751896 h 6580513"/>
              <a:gd name="connsiteX4503" fmla="*/ 3077587 w 21876926"/>
              <a:gd name="connsiteY4503" fmla="*/ 3798837 h 6580513"/>
              <a:gd name="connsiteX4504" fmla="*/ 3107993 w 21876926"/>
              <a:gd name="connsiteY4504" fmla="*/ 3739704 h 6580513"/>
              <a:gd name="connsiteX4505" fmla="*/ 3150561 w 21876926"/>
              <a:gd name="connsiteY4505" fmla="*/ 3751896 h 6580513"/>
              <a:gd name="connsiteX4506" fmla="*/ 3210359 w 21876926"/>
              <a:gd name="connsiteY4506" fmla="*/ 3775366 h 6580513"/>
              <a:gd name="connsiteX4507" fmla="*/ 3210359 w 21876926"/>
              <a:gd name="connsiteY4507" fmla="*/ 3822612 h 6580513"/>
              <a:gd name="connsiteX4508" fmla="*/ 3140426 w 21876926"/>
              <a:gd name="connsiteY4508" fmla="*/ 3786339 h 6580513"/>
              <a:gd name="connsiteX4509" fmla="*/ 3140426 w 21876926"/>
              <a:gd name="connsiteY4509" fmla="*/ 3854007 h 6580513"/>
              <a:gd name="connsiteX4510" fmla="*/ 3097858 w 21876926"/>
              <a:gd name="connsiteY4510" fmla="*/ 3854007 h 6580513"/>
              <a:gd name="connsiteX4511" fmla="*/ 3119142 w 21876926"/>
              <a:gd name="connsiteY4511" fmla="*/ 3822612 h 6580513"/>
              <a:gd name="connsiteX4512" fmla="*/ 2877924 w 21876926"/>
              <a:gd name="connsiteY4512" fmla="*/ 3877782 h 6580513"/>
              <a:gd name="connsiteX4513" fmla="*/ 2899207 w 21876926"/>
              <a:gd name="connsiteY4513" fmla="*/ 3854007 h 6580513"/>
              <a:gd name="connsiteX4514" fmla="*/ 2867788 w 21876926"/>
              <a:gd name="connsiteY4514" fmla="*/ 3877782 h 6580513"/>
              <a:gd name="connsiteX4515" fmla="*/ 2899207 w 21876926"/>
              <a:gd name="connsiteY4515" fmla="*/ 3913444 h 6580513"/>
              <a:gd name="connsiteX4516" fmla="*/ 2847518 w 21876926"/>
              <a:gd name="connsiteY4516" fmla="*/ 3924722 h 6580513"/>
              <a:gd name="connsiteX4517" fmla="*/ 2910356 w 21876926"/>
              <a:gd name="connsiteY4517" fmla="*/ 3924722 h 6580513"/>
              <a:gd name="connsiteX4518" fmla="*/ 2979276 w 21876926"/>
              <a:gd name="connsiteY4518" fmla="*/ 3901252 h 6580513"/>
              <a:gd name="connsiteX4519" fmla="*/ 2927586 w 21876926"/>
              <a:gd name="connsiteY4519" fmla="*/ 3924722 h 6580513"/>
              <a:gd name="connsiteX4520" fmla="*/ 3006641 w 21876926"/>
              <a:gd name="connsiteY4520" fmla="*/ 3936000 h 6580513"/>
              <a:gd name="connsiteX4521" fmla="*/ 3006641 w 21876926"/>
              <a:gd name="connsiteY4521" fmla="*/ 3866199 h 6580513"/>
              <a:gd name="connsiteX4522" fmla="*/ 2969141 w 21876926"/>
              <a:gd name="connsiteY4522" fmla="*/ 3877782 h 6580513"/>
              <a:gd name="connsiteX4523" fmla="*/ 3017790 w 21876926"/>
              <a:gd name="connsiteY4523" fmla="*/ 3842729 h 6580513"/>
              <a:gd name="connsiteX4524" fmla="*/ 3017790 w 21876926"/>
              <a:gd name="connsiteY4524" fmla="*/ 3901252 h 6580513"/>
              <a:gd name="connsiteX4525" fmla="*/ 3241779 w 21876926"/>
              <a:gd name="connsiteY4525" fmla="*/ 3854007 h 6580513"/>
              <a:gd name="connsiteX4526" fmla="*/ 3401915 w 21876926"/>
              <a:gd name="connsiteY4526" fmla="*/ 3948497 h 6580513"/>
              <a:gd name="connsiteX4527" fmla="*/ 3401915 w 21876926"/>
              <a:gd name="connsiteY4527" fmla="*/ 3901252 h 6580513"/>
              <a:gd name="connsiteX4528" fmla="*/ 3471848 w 21876926"/>
              <a:gd name="connsiteY4528" fmla="*/ 3971967 h 6580513"/>
              <a:gd name="connsiteX4529" fmla="*/ 3419145 w 21876926"/>
              <a:gd name="connsiteY4529" fmla="*/ 3971967 h 6580513"/>
              <a:gd name="connsiteX4530" fmla="*/ 3509349 w 21876926"/>
              <a:gd name="connsiteY4530" fmla="*/ 4039330 h 6580513"/>
              <a:gd name="connsiteX4531" fmla="*/ 3530633 w 21876926"/>
              <a:gd name="connsiteY4531" fmla="*/ 3971967 h 6580513"/>
              <a:gd name="connsiteX4532" fmla="*/ 3489078 w 21876926"/>
              <a:gd name="connsiteY4532" fmla="*/ 3936000 h 6580513"/>
              <a:gd name="connsiteX4533" fmla="*/ 3569147 w 21876926"/>
              <a:gd name="connsiteY4533" fmla="*/ 3948497 h 6580513"/>
              <a:gd name="connsiteX4534" fmla="*/ 3569147 w 21876926"/>
              <a:gd name="connsiteY4534" fmla="*/ 3980197 h 6580513"/>
              <a:gd name="connsiteX4535" fmla="*/ 3569147 w 21876926"/>
              <a:gd name="connsiteY4535" fmla="*/ 4003667 h 6580513"/>
              <a:gd name="connsiteX4536" fmla="*/ 3530633 w 21876926"/>
              <a:gd name="connsiteY4536" fmla="*/ 4015860 h 6580513"/>
              <a:gd name="connsiteX4537" fmla="*/ 3631985 w 21876926"/>
              <a:gd name="connsiteY4537" fmla="*/ 4015860 h 6580513"/>
              <a:gd name="connsiteX4538" fmla="*/ 3569147 w 21876926"/>
              <a:gd name="connsiteY4538" fmla="*/ 3980197 h 6580513"/>
              <a:gd name="connsiteX4539" fmla="*/ 3809352 w 21876926"/>
              <a:gd name="connsiteY4539" fmla="*/ 3977759 h 6580513"/>
              <a:gd name="connsiteX4540" fmla="*/ 3803271 w 21876926"/>
              <a:gd name="connsiteY4540" fmla="*/ 3959470 h 6580513"/>
              <a:gd name="connsiteX4541" fmla="*/ 4012057 w 21876926"/>
              <a:gd name="connsiteY4541" fmla="*/ 3959470 h 6580513"/>
              <a:gd name="connsiteX4542" fmla="*/ 3953272 w 21876926"/>
              <a:gd name="connsiteY4542" fmla="*/ 3913444 h 6580513"/>
              <a:gd name="connsiteX4543" fmla="*/ 3962394 w 21876926"/>
              <a:gd name="connsiteY4543" fmla="*/ 3895156 h 6580513"/>
              <a:gd name="connsiteX4544" fmla="*/ 4043476 w 21876926"/>
              <a:gd name="connsiteY4544" fmla="*/ 3901252 h 6580513"/>
              <a:gd name="connsiteX4545" fmla="*/ 4012057 w 21876926"/>
              <a:gd name="connsiteY4545" fmla="*/ 3913444 h 6580513"/>
              <a:gd name="connsiteX4546" fmla="*/ 4001921 w 21876926"/>
              <a:gd name="connsiteY4546" fmla="*/ 3924722 h 6580513"/>
              <a:gd name="connsiteX4547" fmla="*/ 4043476 w 21876926"/>
              <a:gd name="connsiteY4547" fmla="*/ 3959470 h 6580513"/>
              <a:gd name="connsiteX4548" fmla="*/ 4103274 w 21876926"/>
              <a:gd name="connsiteY4548" fmla="*/ 3924722 h 6580513"/>
              <a:gd name="connsiteX4549" fmla="*/ 4231991 w 21876926"/>
              <a:gd name="connsiteY4549" fmla="*/ 3948497 h 6580513"/>
              <a:gd name="connsiteX4550" fmla="*/ 4252261 w 21876926"/>
              <a:gd name="connsiteY4550" fmla="*/ 3982940 h 6580513"/>
              <a:gd name="connsiteX4551" fmla="*/ 4204626 w 21876926"/>
              <a:gd name="connsiteY4551" fmla="*/ 3995133 h 6580513"/>
              <a:gd name="connsiteX4552" fmla="*/ 4294829 w 21876926"/>
              <a:gd name="connsiteY4552" fmla="*/ 4006716 h 6580513"/>
              <a:gd name="connsiteX4553" fmla="*/ 4605981 w 21876926"/>
              <a:gd name="connsiteY4553" fmla="*/ 4053656 h 6580513"/>
              <a:gd name="connsiteX4554" fmla="*/ 4563413 w 21876926"/>
              <a:gd name="connsiteY4554" fmla="*/ 3995133 h 6580513"/>
              <a:gd name="connsiteX4555" fmla="*/ 4664766 w 21876926"/>
              <a:gd name="connsiteY4555" fmla="*/ 4042378 h 6580513"/>
              <a:gd name="connsiteX4556" fmla="*/ 4632333 w 21876926"/>
              <a:gd name="connsiteY4556" fmla="*/ 4071030 h 6580513"/>
              <a:gd name="connsiteX4557" fmla="*/ 4634360 w 21876926"/>
              <a:gd name="connsiteY4557" fmla="*/ 4071030 h 6580513"/>
              <a:gd name="connsiteX4558" fmla="*/ 4630306 w 21876926"/>
              <a:gd name="connsiteY4558" fmla="*/ 4087185 h 6580513"/>
              <a:gd name="connsiteX4559" fmla="*/ 4633347 w 21876926"/>
              <a:gd name="connsiteY4559" fmla="*/ 4097548 h 6580513"/>
              <a:gd name="connsiteX4560" fmla="*/ 4629293 w 21876926"/>
              <a:gd name="connsiteY4560" fmla="*/ 4094500 h 6580513"/>
              <a:gd name="connsiteX4561" fmla="*/ 4634360 w 21876926"/>
              <a:gd name="connsiteY4561" fmla="*/ 4111874 h 6580513"/>
              <a:gd name="connsiteX4562" fmla="*/ 4622198 w 21876926"/>
              <a:gd name="connsiteY4562" fmla="*/ 4125286 h 6580513"/>
              <a:gd name="connsiteX4563" fmla="*/ 4602941 w 21876926"/>
              <a:gd name="connsiteY4563" fmla="*/ 4125286 h 6580513"/>
              <a:gd name="connsiteX4564" fmla="*/ 4605981 w 21876926"/>
              <a:gd name="connsiteY4564" fmla="*/ 4085356 h 6580513"/>
              <a:gd name="connsiteX4565" fmla="*/ 4583684 w 21876926"/>
              <a:gd name="connsiteY4565" fmla="*/ 4110045 h 6580513"/>
              <a:gd name="connsiteX4566" fmla="*/ 4524899 w 21876926"/>
              <a:gd name="connsiteY4566" fmla="*/ 4121018 h 6580513"/>
              <a:gd name="connsiteX4567" fmla="*/ 4546183 w 21876926"/>
              <a:gd name="connsiteY4567" fmla="*/ 4074078 h 6580513"/>
              <a:gd name="connsiteX4568" fmla="*/ 4494494 w 21876926"/>
              <a:gd name="connsiteY4568" fmla="*/ 4053656 h 6580513"/>
              <a:gd name="connsiteX4569" fmla="*/ 4524899 w 21876926"/>
              <a:gd name="connsiteY4569" fmla="*/ 4086575 h 6580513"/>
              <a:gd name="connsiteX4570" fmla="*/ 4444831 w 21876926"/>
              <a:gd name="connsiteY4570" fmla="*/ 4110045 h 6580513"/>
              <a:gd name="connsiteX4571" fmla="*/ 4162058 w 21876926"/>
              <a:gd name="connsiteY4571" fmla="*/ 4039330 h 6580513"/>
              <a:gd name="connsiteX4572" fmla="*/ 4214761 w 21876926"/>
              <a:gd name="connsiteY4572" fmla="*/ 4074078 h 6580513"/>
              <a:gd name="connsiteX4573" fmla="*/ 4103274 w 21876926"/>
              <a:gd name="connsiteY4573" fmla="*/ 4133211 h 6580513"/>
              <a:gd name="connsiteX4574" fmla="*/ 4137733 w 21876926"/>
              <a:gd name="connsiteY4574" fmla="*/ 4156071 h 6580513"/>
              <a:gd name="connsiteX4575" fmla="*/ 4151923 w 21876926"/>
              <a:gd name="connsiteY4575" fmla="*/ 4153938 h 6580513"/>
              <a:gd name="connsiteX4576" fmla="*/ 4312059 w 21876926"/>
              <a:gd name="connsiteY4576" fmla="*/ 4086575 h 6580513"/>
              <a:gd name="connsiteX4577" fmla="*/ 4333343 w 21876926"/>
              <a:gd name="connsiteY4577" fmla="*/ 4133211 h 6580513"/>
              <a:gd name="connsiteX4578" fmla="*/ 4329289 w 21876926"/>
              <a:gd name="connsiteY4578" fmla="*/ 4139612 h 6580513"/>
              <a:gd name="connsiteX4579" fmla="*/ 4752943 w 21876926"/>
              <a:gd name="connsiteY4579" fmla="*/ 4127419 h 6580513"/>
              <a:gd name="connsiteX4580" fmla="*/ 4752943 w 21876926"/>
              <a:gd name="connsiteY4580" fmla="*/ 4096939 h 6580513"/>
              <a:gd name="connsiteX4581" fmla="*/ 4724563 w 21876926"/>
              <a:gd name="connsiteY4581" fmla="*/ 4053656 h 6580513"/>
              <a:gd name="connsiteX4582" fmla="*/ 4751929 w 21876926"/>
              <a:gd name="connsiteY4582" fmla="*/ 4086575 h 6580513"/>
              <a:gd name="connsiteX4583" fmla="*/ 4763077 w 21876926"/>
              <a:gd name="connsiteY4583" fmla="*/ 4062800 h 6580513"/>
              <a:gd name="connsiteX4584" fmla="*/ 4776253 w 21876926"/>
              <a:gd name="connsiteY4584" fmla="*/ 4030186 h 6580513"/>
              <a:gd name="connsiteX4585" fmla="*/ 4685037 w 21876926"/>
              <a:gd name="connsiteY4585" fmla="*/ 4006716 h 6580513"/>
              <a:gd name="connsiteX4586" fmla="*/ 4786389 w 21876926"/>
              <a:gd name="connsiteY4586" fmla="*/ 3971967 h 6580513"/>
              <a:gd name="connsiteX4587" fmla="*/ 4766118 w 21876926"/>
              <a:gd name="connsiteY4587" fmla="*/ 3938743 h 6580513"/>
              <a:gd name="connsiteX4588" fmla="*/ 4707334 w 21876926"/>
              <a:gd name="connsiteY4588" fmla="*/ 3959470 h 6580513"/>
              <a:gd name="connsiteX4589" fmla="*/ 4653617 w 21876926"/>
              <a:gd name="connsiteY4589" fmla="*/ 3868638 h 6580513"/>
              <a:gd name="connsiteX4590" fmla="*/ 4727605 w 21876926"/>
              <a:gd name="connsiteY4590" fmla="*/ 3892108 h 6580513"/>
              <a:gd name="connsiteX4591" fmla="*/ 4593819 w 21876926"/>
              <a:gd name="connsiteY4591" fmla="*/ 3857055 h 6580513"/>
              <a:gd name="connsiteX4592" fmla="*/ 4605981 w 21876926"/>
              <a:gd name="connsiteY4592" fmla="*/ 3813163 h 6580513"/>
              <a:gd name="connsiteX4593" fmla="*/ 4573549 w 21876926"/>
              <a:gd name="connsiteY4593" fmla="*/ 3868638 h 6580513"/>
              <a:gd name="connsiteX4594" fmla="*/ 4504629 w 21876926"/>
              <a:gd name="connsiteY4594" fmla="*/ 3833585 h 6580513"/>
              <a:gd name="connsiteX4595" fmla="*/ 4477264 w 21876926"/>
              <a:gd name="connsiteY4595" fmla="*/ 3868638 h 6580513"/>
              <a:gd name="connsiteX4596" fmla="*/ 4504629 w 21876926"/>
              <a:gd name="connsiteY4596" fmla="*/ 3880525 h 6580513"/>
              <a:gd name="connsiteX4597" fmla="*/ 4444831 w 21876926"/>
              <a:gd name="connsiteY4597" fmla="*/ 3948497 h 6580513"/>
              <a:gd name="connsiteX4598" fmla="*/ 4454967 w 21876926"/>
              <a:gd name="connsiteY4598" fmla="*/ 3892108 h 6580513"/>
              <a:gd name="connsiteX4599" fmla="*/ 4396182 w 21876926"/>
              <a:gd name="connsiteY4599" fmla="*/ 3927770 h 6580513"/>
              <a:gd name="connsiteX4600" fmla="*/ 4396182 w 21876926"/>
              <a:gd name="connsiteY4600" fmla="*/ 3857055 h 6580513"/>
              <a:gd name="connsiteX4601" fmla="*/ 4305979 w 21876926"/>
              <a:gd name="connsiteY4601" fmla="*/ 3892108 h 6580513"/>
              <a:gd name="connsiteX4602" fmla="*/ 4252261 w 21876926"/>
              <a:gd name="connsiteY4602" fmla="*/ 3833585 h 6580513"/>
              <a:gd name="connsiteX4603" fmla="*/ 4333343 w 21876926"/>
              <a:gd name="connsiteY4603" fmla="*/ 3846082 h 6580513"/>
              <a:gd name="connsiteX4604" fmla="*/ 4316113 w 21876926"/>
              <a:gd name="connsiteY4604" fmla="*/ 3822612 h 6580513"/>
              <a:gd name="connsiteX4605" fmla="*/ 4333343 w 21876926"/>
              <a:gd name="connsiteY4605" fmla="*/ 3810419 h 6580513"/>
              <a:gd name="connsiteX4606" fmla="*/ 4263411 w 21876926"/>
              <a:gd name="connsiteY4606" fmla="*/ 3754639 h 6580513"/>
              <a:gd name="connsiteX4607" fmla="*/ 4193477 w 21876926"/>
              <a:gd name="connsiteY4607" fmla="*/ 3766222 h 6580513"/>
              <a:gd name="connsiteX4608" fmla="*/ 4204626 w 21876926"/>
              <a:gd name="connsiteY4608" fmla="*/ 3708004 h 6580513"/>
              <a:gd name="connsiteX4609" fmla="*/ 4154963 w 21876926"/>
              <a:gd name="connsiteY4609" fmla="*/ 3718977 h 6580513"/>
              <a:gd name="connsiteX4610" fmla="*/ 4263411 w 21876926"/>
              <a:gd name="connsiteY4610" fmla="*/ 3671732 h 6580513"/>
              <a:gd name="connsiteX4611" fmla="*/ 4273545 w 21876926"/>
              <a:gd name="connsiteY4611" fmla="*/ 3718977 h 6580513"/>
              <a:gd name="connsiteX4612" fmla="*/ 4316113 w 21876926"/>
              <a:gd name="connsiteY4612" fmla="*/ 3708004 h 6580513"/>
              <a:gd name="connsiteX4613" fmla="*/ 4284695 w 21876926"/>
              <a:gd name="connsiteY4613" fmla="*/ 3640336 h 6580513"/>
              <a:gd name="connsiteX4614" fmla="*/ 4173207 w 21876926"/>
              <a:gd name="connsiteY4614" fmla="*/ 3616561 h 6580513"/>
              <a:gd name="connsiteX4615" fmla="*/ 4183342 w 21876926"/>
              <a:gd name="connsiteY4615" fmla="*/ 3663807 h 6580513"/>
              <a:gd name="connsiteX4616" fmla="*/ 4080976 w 21876926"/>
              <a:gd name="connsiteY4616" fmla="*/ 3671732 h 6580513"/>
              <a:gd name="connsiteX4617" fmla="*/ 4123544 w 21876926"/>
              <a:gd name="connsiteY4617" fmla="*/ 3684229 h 6580513"/>
              <a:gd name="connsiteX4618" fmla="*/ 4120503 w 21876926"/>
              <a:gd name="connsiteY4618" fmla="*/ 3731169 h 6580513"/>
              <a:gd name="connsiteX4619" fmla="*/ 4162058 w 21876926"/>
              <a:gd name="connsiteY4619" fmla="*/ 3739704 h 6580513"/>
              <a:gd name="connsiteX4620" fmla="*/ 4093139 w 21876926"/>
              <a:gd name="connsiteY4620" fmla="*/ 3798837 h 6580513"/>
              <a:gd name="connsiteX4621" fmla="*/ 4033341 w 21876926"/>
              <a:gd name="connsiteY4621" fmla="*/ 3751896 h 6580513"/>
              <a:gd name="connsiteX4622" fmla="*/ 4061719 w 21876926"/>
              <a:gd name="connsiteY4622" fmla="*/ 3734522 h 6580513"/>
              <a:gd name="connsiteX4623" fmla="*/ 3921853 w 21876926"/>
              <a:gd name="connsiteY4623" fmla="*/ 3684229 h 6580513"/>
              <a:gd name="connsiteX4624" fmla="*/ 3750567 w 21876926"/>
              <a:gd name="connsiteY4624" fmla="*/ 3648261 h 6580513"/>
              <a:gd name="connsiteX4625" fmla="*/ 3610701 w 21876926"/>
              <a:gd name="connsiteY4625" fmla="*/ 3671732 h 6580513"/>
              <a:gd name="connsiteX4626" fmla="*/ 3701918 w 21876926"/>
              <a:gd name="connsiteY4626" fmla="*/ 3604369 h 6580513"/>
              <a:gd name="connsiteX4627" fmla="*/ 3691783 w 21876926"/>
              <a:gd name="connsiteY4627" fmla="*/ 3625096 h 6580513"/>
              <a:gd name="connsiteX4628" fmla="*/ 3792122 w 21876926"/>
              <a:gd name="connsiteY4628" fmla="*/ 3604369 h 6580513"/>
              <a:gd name="connsiteX4629" fmla="*/ 3781987 w 21876926"/>
              <a:gd name="connsiteY4629" fmla="*/ 3637288 h 6580513"/>
              <a:gd name="connsiteX4630" fmla="*/ 3803271 w 21876926"/>
              <a:gd name="connsiteY4630" fmla="*/ 3593091 h 6580513"/>
              <a:gd name="connsiteX4631" fmla="*/ 3850906 w 21876926"/>
              <a:gd name="connsiteY4631" fmla="*/ 3604369 h 6580513"/>
              <a:gd name="connsiteX4632" fmla="*/ 3850906 w 21876926"/>
              <a:gd name="connsiteY4632" fmla="*/ 3557429 h 6580513"/>
              <a:gd name="connsiteX4633" fmla="*/ 3883339 w 21876926"/>
              <a:gd name="connsiteY4633" fmla="*/ 3593091 h 6580513"/>
              <a:gd name="connsiteX4634" fmla="*/ 3921853 w 21876926"/>
              <a:gd name="connsiteY4634" fmla="*/ 3557429 h 6580513"/>
              <a:gd name="connsiteX4635" fmla="*/ 3914758 w 21876926"/>
              <a:gd name="connsiteY4635" fmla="*/ 3604369 h 6580513"/>
              <a:gd name="connsiteX4636" fmla="*/ 3953272 w 21876926"/>
              <a:gd name="connsiteY4636" fmla="*/ 3593091 h 6580513"/>
              <a:gd name="connsiteX4637" fmla="*/ 3893474 w 21876926"/>
              <a:gd name="connsiteY4637" fmla="*/ 3616561 h 6580513"/>
              <a:gd name="connsiteX4638" fmla="*/ 4004962 w 21876926"/>
              <a:gd name="connsiteY4638" fmla="*/ 3569926 h 6580513"/>
              <a:gd name="connsiteX4639" fmla="*/ 4012057 w 21876926"/>
              <a:gd name="connsiteY4639" fmla="*/ 3616561 h 6580513"/>
              <a:gd name="connsiteX4640" fmla="*/ 4086044 w 21876926"/>
              <a:gd name="connsiteY4640" fmla="*/ 3501954 h 6580513"/>
              <a:gd name="connsiteX4641" fmla="*/ 4022192 w 21876926"/>
              <a:gd name="connsiteY4641" fmla="*/ 3557429 h 6580513"/>
              <a:gd name="connsiteX4642" fmla="*/ 3942123 w 21876926"/>
              <a:gd name="connsiteY4642" fmla="*/ 3545846 h 6580513"/>
              <a:gd name="connsiteX4643" fmla="*/ 4012057 w 21876926"/>
              <a:gd name="connsiteY4643" fmla="*/ 3533654 h 6580513"/>
              <a:gd name="connsiteX4644" fmla="*/ 4043476 w 21876926"/>
              <a:gd name="connsiteY4644" fmla="*/ 3490066 h 6580513"/>
              <a:gd name="connsiteX4645" fmla="*/ 3924893 w 21876926"/>
              <a:gd name="connsiteY4645" fmla="*/ 3533654 h 6580513"/>
              <a:gd name="connsiteX4646" fmla="*/ 3863069 w 21876926"/>
              <a:gd name="connsiteY4646" fmla="*/ 3533654 h 6580513"/>
              <a:gd name="connsiteX4647" fmla="*/ 3850906 w 21876926"/>
              <a:gd name="connsiteY4647" fmla="*/ 3455013 h 6580513"/>
              <a:gd name="connsiteX4648" fmla="*/ 3850906 w 21876926"/>
              <a:gd name="connsiteY4648" fmla="*/ 3501954 h 6580513"/>
              <a:gd name="connsiteX4649" fmla="*/ 3803271 w 21876926"/>
              <a:gd name="connsiteY4649" fmla="*/ 3490066 h 6580513"/>
              <a:gd name="connsiteX4650" fmla="*/ 3813406 w 21876926"/>
              <a:gd name="connsiteY4650" fmla="*/ 3511403 h 6580513"/>
              <a:gd name="connsiteX4651" fmla="*/ 3823541 w 21876926"/>
              <a:gd name="connsiteY4651" fmla="*/ 3466291 h 6580513"/>
              <a:gd name="connsiteX4652" fmla="*/ 3823541 w 21876926"/>
              <a:gd name="connsiteY4652" fmla="*/ 3407768 h 6580513"/>
              <a:gd name="connsiteX4653" fmla="*/ 3792122 w 21876926"/>
              <a:gd name="connsiteY4653" fmla="*/ 3396795 h 6580513"/>
              <a:gd name="connsiteX4654" fmla="*/ 3833676 w 21876926"/>
              <a:gd name="connsiteY4654" fmla="*/ 3352598 h 6580513"/>
              <a:gd name="connsiteX4655" fmla="*/ 3744486 w 21876926"/>
              <a:gd name="connsiteY4655" fmla="*/ 3340406 h 6580513"/>
              <a:gd name="connsiteX4656" fmla="*/ 3984691 w 21876926"/>
              <a:gd name="connsiteY4656" fmla="*/ 3329128 h 6580513"/>
              <a:gd name="connsiteX4657" fmla="*/ 3984691 w 21876926"/>
              <a:gd name="connsiteY4657" fmla="*/ 3316935 h 6580513"/>
              <a:gd name="connsiteX4658" fmla="*/ 4235031 w 21876926"/>
              <a:gd name="connsiteY4658" fmla="*/ 3285235 h 6580513"/>
              <a:gd name="connsiteX4659" fmla="*/ 4204626 w 21876926"/>
              <a:gd name="connsiteY4659" fmla="*/ 3340406 h 6580513"/>
              <a:gd name="connsiteX4660" fmla="*/ 4166112 w 21876926"/>
              <a:gd name="connsiteY4660" fmla="*/ 3329128 h 6580513"/>
              <a:gd name="connsiteX4661" fmla="*/ 4133679 w 21876926"/>
              <a:gd name="connsiteY4661" fmla="*/ 3352598 h 6580513"/>
              <a:gd name="connsiteX4662" fmla="*/ 4214761 w 21876926"/>
              <a:gd name="connsiteY4662" fmla="*/ 3387651 h 6580513"/>
              <a:gd name="connsiteX4663" fmla="*/ 4193477 w 21876926"/>
              <a:gd name="connsiteY4663" fmla="*/ 3420265 h 6580513"/>
              <a:gd name="connsiteX4664" fmla="*/ 4256315 w 21876926"/>
              <a:gd name="connsiteY4664" fmla="*/ 3455013 h 6580513"/>
              <a:gd name="connsiteX4665" fmla="*/ 4396182 w 21876926"/>
              <a:gd name="connsiteY4665" fmla="*/ 3422094 h 6580513"/>
              <a:gd name="connsiteX4666" fmla="*/ 4465101 w 21876926"/>
              <a:gd name="connsiteY4666" fmla="*/ 3478483 h 6580513"/>
              <a:gd name="connsiteX4667" fmla="*/ 4487399 w 21876926"/>
              <a:gd name="connsiteY4667" fmla="*/ 3455013 h 6580513"/>
              <a:gd name="connsiteX4668" fmla="*/ 4434696 w 21876926"/>
              <a:gd name="connsiteY4668" fmla="*/ 3422094 h 6580513"/>
              <a:gd name="connsiteX4669" fmla="*/ 4546183 w 21876926"/>
              <a:gd name="connsiteY4669" fmla="*/ 3411121 h 6580513"/>
              <a:gd name="connsiteX4670" fmla="*/ 4496521 w 21876926"/>
              <a:gd name="connsiteY4670" fmla="*/ 3422094 h 6580513"/>
              <a:gd name="connsiteX4671" fmla="*/ 4507669 w 21876926"/>
              <a:gd name="connsiteY4671" fmla="*/ 3455013 h 6580513"/>
              <a:gd name="connsiteX4672" fmla="*/ 4576589 w 21876926"/>
              <a:gd name="connsiteY4672" fmla="*/ 3443431 h 6580513"/>
              <a:gd name="connsiteX4673" fmla="*/ 4546183 w 21876926"/>
              <a:gd name="connsiteY4673" fmla="*/ 3513536 h 6580513"/>
              <a:gd name="connsiteX4674" fmla="*/ 4385033 w 21876926"/>
              <a:gd name="connsiteY4674" fmla="*/ 3525729 h 6580513"/>
              <a:gd name="connsiteX4675" fmla="*/ 4316113 w 21876926"/>
              <a:gd name="connsiteY4675" fmla="*/ 3557429 h 6580513"/>
              <a:gd name="connsiteX4676" fmla="*/ 4374898 w 21876926"/>
              <a:gd name="connsiteY4676" fmla="*/ 3569926 h 6580513"/>
              <a:gd name="connsiteX4677" fmla="*/ 4294829 w 21876926"/>
              <a:gd name="connsiteY4677" fmla="*/ 3557429 h 6580513"/>
              <a:gd name="connsiteX4678" fmla="*/ 4263411 w 21876926"/>
              <a:gd name="connsiteY4678" fmla="*/ 3593091 h 6580513"/>
              <a:gd name="connsiteX4679" fmla="*/ 4336384 w 21876926"/>
              <a:gd name="connsiteY4679" fmla="*/ 3640336 h 6580513"/>
              <a:gd name="connsiteX4680" fmla="*/ 4305979 w 21876926"/>
              <a:gd name="connsiteY4680" fmla="*/ 3663807 h 6580513"/>
              <a:gd name="connsiteX4681" fmla="*/ 4326249 w 21876926"/>
              <a:gd name="connsiteY4681" fmla="*/ 3695507 h 6580513"/>
              <a:gd name="connsiteX4682" fmla="*/ 4385033 w 21876926"/>
              <a:gd name="connsiteY4682" fmla="*/ 3684229 h 6580513"/>
              <a:gd name="connsiteX4683" fmla="*/ 4385033 w 21876926"/>
              <a:gd name="connsiteY4683" fmla="*/ 3604369 h 6580513"/>
              <a:gd name="connsiteX4684" fmla="*/ 4423547 w 21876926"/>
              <a:gd name="connsiteY4684" fmla="*/ 3640336 h 6580513"/>
              <a:gd name="connsiteX4685" fmla="*/ 4406317 w 21876926"/>
              <a:gd name="connsiteY4685" fmla="*/ 3684229 h 6580513"/>
              <a:gd name="connsiteX4686" fmla="*/ 4496521 w 21876926"/>
              <a:gd name="connsiteY4686" fmla="*/ 3687277 h 6580513"/>
              <a:gd name="connsiteX4687" fmla="*/ 4434696 w 21876926"/>
              <a:gd name="connsiteY4687" fmla="*/ 3593091 h 6580513"/>
              <a:gd name="connsiteX4688" fmla="*/ 4459021 w 21876926"/>
              <a:gd name="connsiteY4688" fmla="*/ 3565354 h 6580513"/>
              <a:gd name="connsiteX4689" fmla="*/ 4439763 w 21876926"/>
              <a:gd name="connsiteY4689" fmla="*/ 3555600 h 6580513"/>
              <a:gd name="connsiteX4690" fmla="*/ 4475237 w 21876926"/>
              <a:gd name="connsiteY4690" fmla="*/ 3550418 h 6580513"/>
              <a:gd name="connsiteX4691" fmla="*/ 4480305 w 21876926"/>
              <a:gd name="connsiteY4691" fmla="*/ 3550418 h 6580513"/>
              <a:gd name="connsiteX4692" fmla="*/ 4494494 w 21876926"/>
              <a:gd name="connsiteY4692" fmla="*/ 3545236 h 6580513"/>
              <a:gd name="connsiteX4693" fmla="*/ 4491453 w 21876926"/>
              <a:gd name="connsiteY4693" fmla="*/ 3550418 h 6580513"/>
              <a:gd name="connsiteX4694" fmla="*/ 4514765 w 21876926"/>
              <a:gd name="connsiteY4694" fmla="*/ 3593091 h 6580513"/>
              <a:gd name="connsiteX4695" fmla="*/ 4576589 w 21876926"/>
              <a:gd name="connsiteY4695" fmla="*/ 3580899 h 6580513"/>
              <a:gd name="connsiteX4696" fmla="*/ 4556319 w 21876926"/>
              <a:gd name="connsiteY4696" fmla="*/ 3593091 h 6580513"/>
              <a:gd name="connsiteX4697" fmla="*/ 4616117 w 21876926"/>
              <a:gd name="connsiteY4697" fmla="*/ 3593091 h 6580513"/>
              <a:gd name="connsiteX4698" fmla="*/ 4576589 w 21876926"/>
              <a:gd name="connsiteY4698" fmla="*/ 3560172 h 6580513"/>
              <a:gd name="connsiteX4699" fmla="*/ 4786389 w 21876926"/>
              <a:gd name="connsiteY4699" fmla="*/ 3572669 h 6580513"/>
              <a:gd name="connsiteX4700" fmla="*/ 4797537 w 21876926"/>
              <a:gd name="connsiteY4700" fmla="*/ 3560172 h 6580513"/>
              <a:gd name="connsiteX4701" fmla="*/ 4776253 w 21876926"/>
              <a:gd name="connsiteY4701" fmla="*/ 3557429 h 6580513"/>
              <a:gd name="connsiteX4702" fmla="*/ 4811727 w 21876926"/>
              <a:gd name="connsiteY4702" fmla="*/ 3543103 h 6580513"/>
              <a:gd name="connsiteX4703" fmla="*/ 4989093 w 21876926"/>
              <a:gd name="connsiteY4703" fmla="*/ 3572669 h 6580513"/>
              <a:gd name="connsiteX4704" fmla="*/ 4897877 w 21876926"/>
              <a:gd name="connsiteY4704" fmla="*/ 3572669 h 6580513"/>
              <a:gd name="connsiteX4705" fmla="*/ 4920174 w 21876926"/>
              <a:gd name="connsiteY4705" fmla="*/ 3616561 h 6580513"/>
              <a:gd name="connsiteX4706" fmla="*/ 4846187 w 21876926"/>
              <a:gd name="connsiteY4706" fmla="*/ 3628144 h 6580513"/>
              <a:gd name="connsiteX4707" fmla="*/ 4866457 w 21876926"/>
              <a:gd name="connsiteY4707" fmla="*/ 3651614 h 6580513"/>
              <a:gd name="connsiteX4708" fmla="*/ 4866457 w 21876926"/>
              <a:gd name="connsiteY4708" fmla="*/ 3663807 h 6580513"/>
              <a:gd name="connsiteX4709" fmla="*/ 4866457 w 21876926"/>
              <a:gd name="connsiteY4709" fmla="*/ 3687277 h 6580513"/>
              <a:gd name="connsiteX4710" fmla="*/ 4797537 w 21876926"/>
              <a:gd name="connsiteY4710" fmla="*/ 3616561 h 6580513"/>
              <a:gd name="connsiteX4711" fmla="*/ 4877606 w 21876926"/>
              <a:gd name="connsiteY4711" fmla="*/ 3560172 h 6580513"/>
              <a:gd name="connsiteX4712" fmla="*/ 4853281 w 21876926"/>
              <a:gd name="connsiteY4712" fmla="*/ 3555600 h 6580513"/>
              <a:gd name="connsiteX4713" fmla="*/ 4814767 w 21876926"/>
              <a:gd name="connsiteY4713" fmla="*/ 3563525 h 6580513"/>
              <a:gd name="connsiteX4714" fmla="*/ 4696185 w 21876926"/>
              <a:gd name="connsiteY4714" fmla="*/ 3560172 h 6580513"/>
              <a:gd name="connsiteX4715" fmla="*/ 4566454 w 21876926"/>
              <a:gd name="connsiteY4715" fmla="*/ 3628144 h 6580513"/>
              <a:gd name="connsiteX4716" fmla="*/ 4593819 w 21876926"/>
              <a:gd name="connsiteY4716" fmla="*/ 3675085 h 6580513"/>
              <a:gd name="connsiteX4717" fmla="*/ 4636387 w 21876926"/>
              <a:gd name="connsiteY4717" fmla="*/ 3604369 h 6580513"/>
              <a:gd name="connsiteX4718" fmla="*/ 4727605 w 21876926"/>
              <a:gd name="connsiteY4718" fmla="*/ 3604369 h 6580513"/>
              <a:gd name="connsiteX4719" fmla="*/ 4657671 w 21876926"/>
              <a:gd name="connsiteY4719" fmla="*/ 3651614 h 6580513"/>
              <a:gd name="connsiteX4720" fmla="*/ 4707334 w 21876926"/>
              <a:gd name="connsiteY4720" fmla="*/ 3675085 h 6580513"/>
              <a:gd name="connsiteX4721" fmla="*/ 4766118 w 21876926"/>
              <a:gd name="connsiteY4721" fmla="*/ 3704651 h 6580513"/>
              <a:gd name="connsiteX4722" fmla="*/ 4754969 w 21876926"/>
              <a:gd name="connsiteY4722" fmla="*/ 3704651 h 6580513"/>
              <a:gd name="connsiteX4723" fmla="*/ 4734699 w 21876926"/>
              <a:gd name="connsiteY4723" fmla="*/ 3710747 h 6580513"/>
              <a:gd name="connsiteX4724" fmla="*/ 4737739 w 21876926"/>
              <a:gd name="connsiteY4724" fmla="*/ 3731169 h 6580513"/>
              <a:gd name="connsiteX4725" fmla="*/ 4759023 w 21876926"/>
              <a:gd name="connsiteY4725" fmla="*/ 3734522 h 6580513"/>
              <a:gd name="connsiteX4726" fmla="*/ 4766118 w 21876926"/>
              <a:gd name="connsiteY4726" fmla="*/ 3704651 h 6580513"/>
              <a:gd name="connsiteX4727" fmla="*/ 4807673 w 21876926"/>
              <a:gd name="connsiteY4727" fmla="*/ 3718977 h 6580513"/>
              <a:gd name="connsiteX4728" fmla="*/ 4797537 w 21876926"/>
              <a:gd name="connsiteY4728" fmla="*/ 3675085 h 6580513"/>
              <a:gd name="connsiteX4729" fmla="*/ 4897877 w 21876926"/>
              <a:gd name="connsiteY4729" fmla="*/ 3698860 h 6580513"/>
              <a:gd name="connsiteX4730" fmla="*/ 4866457 w 21876926"/>
              <a:gd name="connsiteY4730" fmla="*/ 3731169 h 6580513"/>
              <a:gd name="connsiteX4731" fmla="*/ 4947539 w 21876926"/>
              <a:gd name="connsiteY4731" fmla="*/ 3766222 h 6580513"/>
              <a:gd name="connsiteX4732" fmla="*/ 4957674 w 21876926"/>
              <a:gd name="connsiteY4732" fmla="*/ 3698860 h 6580513"/>
              <a:gd name="connsiteX4733" fmla="*/ 4999229 w 21876926"/>
              <a:gd name="connsiteY4733" fmla="*/ 3710747 h 6580513"/>
              <a:gd name="connsiteX4734" fmla="*/ 4967809 w 21876926"/>
              <a:gd name="connsiteY4734" fmla="*/ 3734522 h 6580513"/>
              <a:gd name="connsiteX4735" fmla="*/ 5048891 w 21876926"/>
              <a:gd name="connsiteY4735" fmla="*/ 3754639 h 6580513"/>
              <a:gd name="connsiteX4736" fmla="*/ 4786389 w 21876926"/>
              <a:gd name="connsiteY4736" fmla="*/ 3813163 h 6580513"/>
              <a:gd name="connsiteX4737" fmla="*/ 4766118 w 21876926"/>
              <a:gd name="connsiteY4737" fmla="*/ 3778414 h 6580513"/>
              <a:gd name="connsiteX4738" fmla="*/ 4707334 w 21876926"/>
              <a:gd name="connsiteY4738" fmla="*/ 3778414 h 6580513"/>
              <a:gd name="connsiteX4739" fmla="*/ 4735713 w 21876926"/>
              <a:gd name="connsiteY4739" fmla="*/ 3803104 h 6580513"/>
              <a:gd name="connsiteX4740" fmla="*/ 4734699 w 21876926"/>
              <a:gd name="connsiteY4740" fmla="*/ 3798837 h 6580513"/>
              <a:gd name="connsiteX4741" fmla="*/ 4769159 w 21876926"/>
              <a:gd name="connsiteY4741" fmla="*/ 3833585 h 6580513"/>
              <a:gd name="connsiteX4742" fmla="*/ 4926255 w 21876926"/>
              <a:gd name="connsiteY4742" fmla="*/ 3813163 h 6580513"/>
              <a:gd name="connsiteX4743" fmla="*/ 4977945 w 21876926"/>
              <a:gd name="connsiteY4743" fmla="*/ 3860408 h 6580513"/>
              <a:gd name="connsiteX4744" fmla="*/ 4967809 w 21876926"/>
              <a:gd name="connsiteY4744" fmla="*/ 3910396 h 6580513"/>
              <a:gd name="connsiteX4745" fmla="*/ 4985039 w 21876926"/>
              <a:gd name="connsiteY4745" fmla="*/ 3901252 h 6580513"/>
              <a:gd name="connsiteX4746" fmla="*/ 4989093 w 21876926"/>
              <a:gd name="connsiteY4746" fmla="*/ 3915578 h 6580513"/>
              <a:gd name="connsiteX4747" fmla="*/ 5027607 w 21876926"/>
              <a:gd name="connsiteY4747" fmla="*/ 3927770 h 6580513"/>
              <a:gd name="connsiteX4748" fmla="*/ 5034702 w 21876926"/>
              <a:gd name="connsiteY4748" fmla="*/ 3918626 h 6580513"/>
              <a:gd name="connsiteX4749" fmla="*/ 5037743 w 21876926"/>
              <a:gd name="connsiteY4749" fmla="*/ 3889974 h 6580513"/>
              <a:gd name="connsiteX4750" fmla="*/ 5051932 w 21876926"/>
              <a:gd name="connsiteY4750" fmla="*/ 3897899 h 6580513"/>
              <a:gd name="connsiteX4751" fmla="*/ 5096527 w 21876926"/>
              <a:gd name="connsiteY4751" fmla="*/ 3892108 h 6580513"/>
              <a:gd name="connsiteX4752" fmla="*/ 5096527 w 21876926"/>
              <a:gd name="connsiteY4752" fmla="*/ 3934171 h 6580513"/>
              <a:gd name="connsiteX4753" fmla="*/ 5108689 w 21876926"/>
              <a:gd name="connsiteY4753" fmla="*/ 3936000 h 6580513"/>
              <a:gd name="connsiteX4754" fmla="*/ 5150243 w 21876926"/>
              <a:gd name="connsiteY4754" fmla="*/ 3892108 h 6580513"/>
              <a:gd name="connsiteX4755" fmla="*/ 5190785 w 21876926"/>
              <a:gd name="connsiteY4755" fmla="*/ 3942096 h 6580513"/>
              <a:gd name="connsiteX4756" fmla="*/ 5197879 w 21876926"/>
              <a:gd name="connsiteY4756" fmla="*/ 3945144 h 6580513"/>
              <a:gd name="connsiteX4757" fmla="*/ 5220177 w 21876926"/>
              <a:gd name="connsiteY4757" fmla="*/ 3938743 h 6580513"/>
              <a:gd name="connsiteX4758" fmla="*/ 5227271 w 21876926"/>
              <a:gd name="connsiteY4758" fmla="*/ 4018908 h 6580513"/>
              <a:gd name="connsiteX4759" fmla="*/ 5292137 w 21876926"/>
              <a:gd name="connsiteY4759" fmla="*/ 4001534 h 6580513"/>
              <a:gd name="connsiteX4760" fmla="*/ 5278961 w 21876926"/>
              <a:gd name="connsiteY4760" fmla="*/ 3948497 h 6580513"/>
              <a:gd name="connsiteX4761" fmla="*/ 5289097 w 21876926"/>
              <a:gd name="connsiteY4761" fmla="*/ 3948497 h 6580513"/>
              <a:gd name="connsiteX4762" fmla="*/ 5289097 w 21876926"/>
              <a:gd name="connsiteY4762" fmla="*/ 3927770 h 6580513"/>
              <a:gd name="connsiteX4763" fmla="*/ 5376259 w 21876926"/>
              <a:gd name="connsiteY4763" fmla="*/ 3945144 h 6580513"/>
              <a:gd name="connsiteX4764" fmla="*/ 5659033 w 21876926"/>
              <a:gd name="connsiteY4764" fmla="*/ 3913444 h 6580513"/>
              <a:gd name="connsiteX4765" fmla="*/ 5721871 w 21876926"/>
              <a:gd name="connsiteY4765" fmla="*/ 3901252 h 6580513"/>
              <a:gd name="connsiteX4766" fmla="*/ 5740115 w 21876926"/>
              <a:gd name="connsiteY4766" fmla="*/ 3866199 h 6580513"/>
              <a:gd name="connsiteX4767" fmla="*/ 5497883 w 21876926"/>
              <a:gd name="connsiteY4767" fmla="*/ 3889974 h 6580513"/>
              <a:gd name="connsiteX4768" fmla="*/ 5568829 w 21876926"/>
              <a:gd name="connsiteY4768" fmla="*/ 3854007 h 6580513"/>
              <a:gd name="connsiteX4769" fmla="*/ 5551599 w 21876926"/>
              <a:gd name="connsiteY4769" fmla="*/ 3842729 h 6580513"/>
              <a:gd name="connsiteX4770" fmla="*/ 5578964 w 21876926"/>
              <a:gd name="connsiteY4770" fmla="*/ 3827488 h 6580513"/>
              <a:gd name="connsiteX4771" fmla="*/ 5651938 w 21876926"/>
              <a:gd name="connsiteY4771" fmla="*/ 3824440 h 6580513"/>
              <a:gd name="connsiteX4772" fmla="*/ 5644843 w 21876926"/>
              <a:gd name="connsiteY4772" fmla="*/ 3830537 h 6580513"/>
              <a:gd name="connsiteX4773" fmla="*/ 5670181 w 21876926"/>
              <a:gd name="connsiteY4773" fmla="*/ 3833585 h 6580513"/>
              <a:gd name="connsiteX4774" fmla="*/ 5680317 w 21876926"/>
              <a:gd name="connsiteY4774" fmla="*/ 3877782 h 6580513"/>
              <a:gd name="connsiteX4775" fmla="*/ 5557680 w 21876926"/>
              <a:gd name="connsiteY4775" fmla="*/ 3913444 h 6580513"/>
              <a:gd name="connsiteX4776" fmla="*/ 5417814 w 21876926"/>
              <a:gd name="connsiteY4776" fmla="*/ 3901252 h 6580513"/>
              <a:gd name="connsiteX4777" fmla="*/ 5417814 w 21876926"/>
              <a:gd name="connsiteY4777" fmla="*/ 3842729 h 6580513"/>
              <a:gd name="connsiteX4778" fmla="*/ 5460382 w 21876926"/>
              <a:gd name="connsiteY4778" fmla="*/ 3889974 h 6580513"/>
              <a:gd name="connsiteX4779" fmla="*/ 5460382 w 21876926"/>
              <a:gd name="connsiteY4779" fmla="*/ 3822612 h 6580513"/>
              <a:gd name="connsiteX4780" fmla="*/ 5423895 w 21876926"/>
              <a:gd name="connsiteY4780" fmla="*/ 3804018 h 6580513"/>
              <a:gd name="connsiteX4781" fmla="*/ 5324569 w 21876926"/>
              <a:gd name="connsiteY4781" fmla="*/ 3807066 h 6580513"/>
              <a:gd name="connsiteX4782" fmla="*/ 5324569 w 21876926"/>
              <a:gd name="connsiteY4782" fmla="*/ 3759212 h 6580513"/>
              <a:gd name="connsiteX4783" fmla="*/ 5380313 w 21876926"/>
              <a:gd name="connsiteY4783" fmla="*/ 3766222 h 6580513"/>
              <a:gd name="connsiteX4784" fmla="*/ 5326597 w 21876926"/>
              <a:gd name="connsiteY4784" fmla="*/ 3751896 h 6580513"/>
              <a:gd name="connsiteX4785" fmla="*/ 5406665 w 21876926"/>
              <a:gd name="connsiteY4785" fmla="*/ 3750677 h 6580513"/>
              <a:gd name="connsiteX4786" fmla="*/ 5408692 w 21876926"/>
              <a:gd name="connsiteY4786" fmla="*/ 3746714 h 6580513"/>
              <a:gd name="connsiteX4787" fmla="*/ 5443152 w 21876926"/>
              <a:gd name="connsiteY4787" fmla="*/ 3771404 h 6580513"/>
              <a:gd name="connsiteX4788" fmla="*/ 5439098 w 21876926"/>
              <a:gd name="connsiteY4788" fmla="*/ 3783596 h 6580513"/>
              <a:gd name="connsiteX4789" fmla="*/ 5629641 w 21876926"/>
              <a:gd name="connsiteY4789" fmla="*/ 3727207 h 6580513"/>
              <a:gd name="connsiteX4790" fmla="*/ 5629641 w 21876926"/>
              <a:gd name="connsiteY4790" fmla="*/ 3718977 h 6580513"/>
              <a:gd name="connsiteX4791" fmla="*/ 5633695 w 21876926"/>
              <a:gd name="connsiteY4791" fmla="*/ 3724159 h 6580513"/>
              <a:gd name="connsiteX4792" fmla="*/ 5653965 w 21876926"/>
              <a:gd name="connsiteY4792" fmla="*/ 3711966 h 6580513"/>
              <a:gd name="connsiteX4793" fmla="*/ 5598221 w 21876926"/>
              <a:gd name="connsiteY4793" fmla="*/ 3661978 h 6580513"/>
              <a:gd name="connsiteX4794" fmla="*/ 5589099 w 21876926"/>
              <a:gd name="connsiteY4794" fmla="*/ 3660759 h 6580513"/>
              <a:gd name="connsiteX4795" fmla="*/ 5599235 w 21876926"/>
              <a:gd name="connsiteY4795" fmla="*/ 3613818 h 6580513"/>
              <a:gd name="connsiteX4796" fmla="*/ 5940792 w 21876926"/>
              <a:gd name="connsiteY4796" fmla="*/ 3637288 h 6580513"/>
              <a:gd name="connsiteX4797" fmla="*/ 6112077 w 21876926"/>
              <a:gd name="connsiteY4797" fmla="*/ 3648261 h 6580513"/>
              <a:gd name="connsiteX4798" fmla="*/ 6011739 w 21876926"/>
              <a:gd name="connsiteY4798" fmla="*/ 3648261 h 6580513"/>
              <a:gd name="connsiteX4799" fmla="*/ 6091807 w 21876926"/>
              <a:gd name="connsiteY4799" fmla="*/ 3671732 h 6580513"/>
              <a:gd name="connsiteX4800" fmla="*/ 5990455 w 21876926"/>
              <a:gd name="connsiteY4800" fmla="*/ 3695507 h 6580513"/>
              <a:gd name="connsiteX4801" fmla="*/ 6011739 w 21876926"/>
              <a:gd name="connsiteY4801" fmla="*/ 3739704 h 6580513"/>
              <a:gd name="connsiteX4802" fmla="*/ 6081672 w 21876926"/>
              <a:gd name="connsiteY4802" fmla="*/ 3708004 h 6580513"/>
              <a:gd name="connsiteX4803" fmla="*/ 6053293 w 21876926"/>
              <a:gd name="connsiteY4803" fmla="*/ 3751896 h 6580513"/>
              <a:gd name="connsiteX4804" fmla="*/ 6088767 w 21876926"/>
              <a:gd name="connsiteY4804" fmla="*/ 3768965 h 6580513"/>
              <a:gd name="connsiteX4805" fmla="*/ 6130321 w 21876926"/>
              <a:gd name="connsiteY4805" fmla="*/ 3768965 h 6580513"/>
              <a:gd name="connsiteX4806" fmla="*/ 6133361 w 21876926"/>
              <a:gd name="connsiteY4806" fmla="*/ 3754639 h 6580513"/>
              <a:gd name="connsiteX4807" fmla="*/ 6101943 w 21876926"/>
              <a:gd name="connsiteY4807" fmla="*/ 3736351 h 6580513"/>
              <a:gd name="connsiteX4808" fmla="*/ 6153632 w 21876926"/>
              <a:gd name="connsiteY4808" fmla="*/ 3725378 h 6580513"/>
              <a:gd name="connsiteX4809" fmla="*/ 6153632 w 21876926"/>
              <a:gd name="connsiteY4809" fmla="*/ 3739704 h 6580513"/>
              <a:gd name="connsiteX4810" fmla="*/ 6193159 w 21876926"/>
              <a:gd name="connsiteY4810" fmla="*/ 3751896 h 6580513"/>
              <a:gd name="connsiteX4811" fmla="*/ 6193159 w 21876926"/>
              <a:gd name="connsiteY4811" fmla="*/ 3768965 h 6580513"/>
              <a:gd name="connsiteX4812" fmla="*/ 6251944 w 21876926"/>
              <a:gd name="connsiteY4812" fmla="*/ 3775366 h 6580513"/>
              <a:gd name="connsiteX4813" fmla="*/ 6353297 w 21876926"/>
              <a:gd name="connsiteY4813" fmla="*/ 3816211 h 6580513"/>
              <a:gd name="connsiteX4814" fmla="*/ 6123227 w 21876926"/>
              <a:gd name="connsiteY4814" fmla="*/ 3851264 h 6580513"/>
              <a:gd name="connsiteX4815" fmla="*/ 6143497 w 21876926"/>
              <a:gd name="connsiteY4815" fmla="*/ 3822612 h 6580513"/>
              <a:gd name="connsiteX4816" fmla="*/ 5920521 w 21876926"/>
              <a:gd name="connsiteY4816" fmla="*/ 3877782 h 6580513"/>
              <a:gd name="connsiteX4817" fmla="*/ 5940792 w 21876926"/>
              <a:gd name="connsiteY4817" fmla="*/ 3854007 h 6580513"/>
              <a:gd name="connsiteX4818" fmla="*/ 5910387 w 21876926"/>
              <a:gd name="connsiteY4818" fmla="*/ 3877782 h 6580513"/>
              <a:gd name="connsiteX4819" fmla="*/ 5927617 w 21876926"/>
              <a:gd name="connsiteY4819" fmla="*/ 3890889 h 6580513"/>
              <a:gd name="connsiteX4820" fmla="*/ 5930657 w 21876926"/>
              <a:gd name="connsiteY4820" fmla="*/ 3889974 h 6580513"/>
              <a:gd name="connsiteX4821" fmla="*/ 5930657 w 21876926"/>
              <a:gd name="connsiteY4821" fmla="*/ 3890889 h 6580513"/>
              <a:gd name="connsiteX4822" fmla="*/ 5940792 w 21876926"/>
              <a:gd name="connsiteY4822" fmla="*/ 3913444 h 6580513"/>
              <a:gd name="connsiteX4823" fmla="*/ 5925589 w 21876926"/>
              <a:gd name="connsiteY4823" fmla="*/ 3908263 h 6580513"/>
              <a:gd name="connsiteX4824" fmla="*/ 5918495 w 21876926"/>
              <a:gd name="connsiteY4824" fmla="*/ 3932952 h 6580513"/>
              <a:gd name="connsiteX4825" fmla="*/ 5951941 w 21876926"/>
              <a:gd name="connsiteY4825" fmla="*/ 3924722 h 6580513"/>
              <a:gd name="connsiteX4826" fmla="*/ 6021874 w 21876926"/>
              <a:gd name="connsiteY4826" fmla="*/ 3901252 h 6580513"/>
              <a:gd name="connsiteX4827" fmla="*/ 5973225 w 21876926"/>
              <a:gd name="connsiteY4827" fmla="*/ 3924722 h 6580513"/>
              <a:gd name="connsiteX4828" fmla="*/ 6049239 w 21876926"/>
              <a:gd name="connsiteY4828" fmla="*/ 3930818 h 6580513"/>
              <a:gd name="connsiteX4829" fmla="*/ 6060388 w 21876926"/>
              <a:gd name="connsiteY4829" fmla="*/ 3927770 h 6580513"/>
              <a:gd name="connsiteX4830" fmla="*/ 6053293 w 21876926"/>
              <a:gd name="connsiteY4830" fmla="*/ 3866199 h 6580513"/>
              <a:gd name="connsiteX4831" fmla="*/ 6011739 w 21876926"/>
              <a:gd name="connsiteY4831" fmla="*/ 3877782 h 6580513"/>
              <a:gd name="connsiteX4832" fmla="*/ 6060388 w 21876926"/>
              <a:gd name="connsiteY4832" fmla="*/ 3842729 h 6580513"/>
              <a:gd name="connsiteX4833" fmla="*/ 6060388 w 21876926"/>
              <a:gd name="connsiteY4833" fmla="*/ 3901252 h 6580513"/>
              <a:gd name="connsiteX4834" fmla="*/ 6283363 w 21876926"/>
              <a:gd name="connsiteY4834" fmla="*/ 3854007 h 6580513"/>
              <a:gd name="connsiteX4835" fmla="*/ 6313769 w 21876926"/>
              <a:gd name="connsiteY4835" fmla="*/ 3950326 h 6580513"/>
              <a:gd name="connsiteX4836" fmla="*/ 6321877 w 21876926"/>
              <a:gd name="connsiteY4836" fmla="*/ 3949107 h 6580513"/>
              <a:gd name="connsiteX4837" fmla="*/ 6342147 w 21876926"/>
              <a:gd name="connsiteY4837" fmla="*/ 3942096 h 6580513"/>
              <a:gd name="connsiteX4838" fmla="*/ 6332013 w 21876926"/>
              <a:gd name="connsiteY4838" fmla="*/ 3897899 h 6580513"/>
              <a:gd name="connsiteX4839" fmla="*/ 6349243 w 21876926"/>
              <a:gd name="connsiteY4839" fmla="*/ 3897899 h 6580513"/>
              <a:gd name="connsiteX4840" fmla="*/ 6311742 w 21876926"/>
              <a:gd name="connsiteY4840" fmla="*/ 3877782 h 6580513"/>
              <a:gd name="connsiteX4841" fmla="*/ 6383702 w 21876926"/>
              <a:gd name="connsiteY4841" fmla="*/ 3866199 h 6580513"/>
              <a:gd name="connsiteX4842" fmla="*/ 6383702 w 21876926"/>
              <a:gd name="connsiteY4842" fmla="*/ 3913444 h 6580513"/>
              <a:gd name="connsiteX4843" fmla="*/ 6364445 w 21876926"/>
              <a:gd name="connsiteY4843" fmla="*/ 3907653 h 6580513"/>
              <a:gd name="connsiteX4844" fmla="*/ 6351269 w 21876926"/>
              <a:gd name="connsiteY4844" fmla="*/ 3943925 h 6580513"/>
              <a:gd name="connsiteX4845" fmla="*/ 6401945 w 21876926"/>
              <a:gd name="connsiteY4845" fmla="*/ 3934781 h 6580513"/>
              <a:gd name="connsiteX4846" fmla="*/ 6431337 w 21876926"/>
              <a:gd name="connsiteY4846" fmla="*/ 3929599 h 6580513"/>
              <a:gd name="connsiteX4847" fmla="*/ 6446541 w 21876926"/>
              <a:gd name="connsiteY4847" fmla="*/ 3926856 h 6580513"/>
              <a:gd name="connsiteX4848" fmla="*/ 6443500 w 21876926"/>
              <a:gd name="connsiteY4848" fmla="*/ 3901252 h 6580513"/>
              <a:gd name="connsiteX4849" fmla="*/ 6476946 w 21876926"/>
              <a:gd name="connsiteY4849" fmla="*/ 3921674 h 6580513"/>
              <a:gd name="connsiteX4850" fmla="*/ 6679651 w 21876926"/>
              <a:gd name="connsiteY4850" fmla="*/ 3885707 h 6580513"/>
              <a:gd name="connsiteX4851" fmla="*/ 6636069 w 21876926"/>
              <a:gd name="connsiteY4851" fmla="*/ 3866199 h 6580513"/>
              <a:gd name="connsiteX4852" fmla="*/ 6726273 w 21876926"/>
              <a:gd name="connsiteY4852" fmla="*/ 3847911 h 6580513"/>
              <a:gd name="connsiteX4853" fmla="*/ 6764787 w 21876926"/>
              <a:gd name="connsiteY4853" fmla="*/ 3833585 h 6580513"/>
              <a:gd name="connsiteX4854" fmla="*/ 6663435 w 21876926"/>
              <a:gd name="connsiteY4854" fmla="*/ 3798837 h 6580513"/>
              <a:gd name="connsiteX4855" fmla="*/ 6688773 w 21876926"/>
              <a:gd name="connsiteY4855" fmla="*/ 3793655 h 6580513"/>
              <a:gd name="connsiteX4856" fmla="*/ 6703975 w 21876926"/>
              <a:gd name="connsiteY4856" fmla="*/ 3768965 h 6580513"/>
              <a:gd name="connsiteX4857" fmla="*/ 6637083 w 21876926"/>
              <a:gd name="connsiteY4857" fmla="*/ 3761040 h 6580513"/>
              <a:gd name="connsiteX4858" fmla="*/ 6625934 w 21876926"/>
              <a:gd name="connsiteY4858" fmla="*/ 3783596 h 6580513"/>
              <a:gd name="connsiteX4859" fmla="*/ 6583366 w 21876926"/>
              <a:gd name="connsiteY4859" fmla="*/ 3783596 h 6580513"/>
              <a:gd name="connsiteX4860" fmla="*/ 6580325 w 21876926"/>
              <a:gd name="connsiteY4860" fmla="*/ 3772318 h 6580513"/>
              <a:gd name="connsiteX4861" fmla="*/ 6464784 w 21876926"/>
              <a:gd name="connsiteY4861" fmla="*/ 3778414 h 6580513"/>
              <a:gd name="connsiteX4862" fmla="*/ 6444513 w 21876926"/>
              <a:gd name="connsiteY4862" fmla="*/ 3800665 h 6580513"/>
              <a:gd name="connsiteX4863" fmla="*/ 6274241 w 21876926"/>
              <a:gd name="connsiteY4863" fmla="*/ 3778414 h 6580513"/>
              <a:gd name="connsiteX4864" fmla="*/ 6444513 w 21876926"/>
              <a:gd name="connsiteY4864" fmla="*/ 3729340 h 6580513"/>
              <a:gd name="connsiteX4865" fmla="*/ 6523569 w 21876926"/>
              <a:gd name="connsiteY4865" fmla="*/ 3683314 h 6580513"/>
              <a:gd name="connsiteX4866" fmla="*/ 6523569 w 21876926"/>
              <a:gd name="connsiteY4866" fmla="*/ 3718062 h 6580513"/>
              <a:gd name="connsiteX4867" fmla="*/ 6561069 w 21876926"/>
              <a:gd name="connsiteY4867" fmla="*/ 3711966 h 6580513"/>
              <a:gd name="connsiteX4868" fmla="*/ 6576271 w 21876926"/>
              <a:gd name="connsiteY4868" fmla="*/ 3704651 h 6580513"/>
              <a:gd name="connsiteX4869" fmla="*/ 6587421 w 21876926"/>
              <a:gd name="connsiteY4869" fmla="*/ 3704651 h 6580513"/>
              <a:gd name="connsiteX4870" fmla="*/ 6594515 w 21876926"/>
              <a:gd name="connsiteY4870" fmla="*/ 3692459 h 6580513"/>
              <a:gd name="connsiteX4871" fmla="*/ 6612759 w 21876926"/>
              <a:gd name="connsiteY4871" fmla="*/ 3711966 h 6580513"/>
              <a:gd name="connsiteX4872" fmla="*/ 6654313 w 21876926"/>
              <a:gd name="connsiteY4872" fmla="*/ 3722330 h 6580513"/>
              <a:gd name="connsiteX4873" fmla="*/ 6673570 w 21876926"/>
              <a:gd name="connsiteY4873" fmla="*/ 3695507 h 6580513"/>
              <a:gd name="connsiteX4874" fmla="*/ 6673570 w 21876926"/>
              <a:gd name="connsiteY4874" fmla="*/ 3681181 h 6580513"/>
              <a:gd name="connsiteX4875" fmla="*/ 6737422 w 21876926"/>
              <a:gd name="connsiteY4875" fmla="*/ 3692459 h 6580513"/>
              <a:gd name="connsiteX4876" fmla="*/ 6726273 w 21876926"/>
              <a:gd name="connsiteY4876" fmla="*/ 3708004 h 6580513"/>
              <a:gd name="connsiteX4877" fmla="*/ 6737422 w 21876926"/>
              <a:gd name="connsiteY4877" fmla="*/ 3710747 h 6580513"/>
              <a:gd name="connsiteX4878" fmla="*/ 6744517 w 21876926"/>
              <a:gd name="connsiteY4878" fmla="*/ 3708613 h 6580513"/>
              <a:gd name="connsiteX4879" fmla="*/ 6745530 w 21876926"/>
              <a:gd name="connsiteY4879" fmla="*/ 3713186 h 6580513"/>
              <a:gd name="connsiteX4880" fmla="*/ 6771881 w 21876926"/>
              <a:gd name="connsiteY4880" fmla="*/ 3718977 h 6580513"/>
              <a:gd name="connsiteX4881" fmla="*/ 6785057 w 21876926"/>
              <a:gd name="connsiteY4881" fmla="*/ 3670512 h 6580513"/>
              <a:gd name="connsiteX4882" fmla="*/ 6653299 w 21876926"/>
              <a:gd name="connsiteY4882" fmla="*/ 3671732 h 6580513"/>
              <a:gd name="connsiteX4883" fmla="*/ 6694854 w 21876926"/>
              <a:gd name="connsiteY4883" fmla="*/ 3619914 h 6580513"/>
              <a:gd name="connsiteX4884" fmla="*/ 6703975 w 21876926"/>
              <a:gd name="connsiteY4884" fmla="*/ 3606198 h 6580513"/>
              <a:gd name="connsiteX4885" fmla="*/ 6663435 w 21876926"/>
              <a:gd name="connsiteY4885" fmla="*/ 3586081 h 6580513"/>
              <a:gd name="connsiteX4886" fmla="*/ 6703975 w 21876926"/>
              <a:gd name="connsiteY4886" fmla="*/ 3586081 h 6580513"/>
              <a:gd name="connsiteX4887" fmla="*/ 6694854 w 21876926"/>
              <a:gd name="connsiteY4887" fmla="*/ 3577851 h 6580513"/>
              <a:gd name="connsiteX4888" fmla="*/ 6716138 w 21876926"/>
              <a:gd name="connsiteY4888" fmla="*/ 3579680 h 6580513"/>
              <a:gd name="connsiteX4889" fmla="*/ 6737422 w 21876926"/>
              <a:gd name="connsiteY4889" fmla="*/ 3570535 h 6580513"/>
              <a:gd name="connsiteX4890" fmla="*/ 6785057 w 21876926"/>
              <a:gd name="connsiteY4890" fmla="*/ 3508355 h 6580513"/>
              <a:gd name="connsiteX4891" fmla="*/ 6774922 w 21876926"/>
              <a:gd name="connsiteY4891" fmla="*/ 3490066 h 6580513"/>
              <a:gd name="connsiteX4892" fmla="*/ 6796206 w 21876926"/>
              <a:gd name="connsiteY4892" fmla="*/ 3495858 h 6580513"/>
              <a:gd name="connsiteX4893" fmla="*/ 6807355 w 21876926"/>
              <a:gd name="connsiteY4893" fmla="*/ 3487628 h 6580513"/>
              <a:gd name="connsiteX4894" fmla="*/ 6737422 w 21876926"/>
              <a:gd name="connsiteY4894" fmla="*/ 3475435 h 6580513"/>
              <a:gd name="connsiteX4895" fmla="*/ 6767827 w 21876926"/>
              <a:gd name="connsiteY4895" fmla="*/ 3508355 h 6580513"/>
              <a:gd name="connsiteX4896" fmla="*/ 6677624 w 21876926"/>
              <a:gd name="connsiteY4896" fmla="*/ 3464158 h 6580513"/>
              <a:gd name="connsiteX4897" fmla="*/ 6706003 w 21876926"/>
              <a:gd name="connsiteY4897" fmla="*/ 3428495 h 6580513"/>
              <a:gd name="connsiteX4898" fmla="*/ 6716138 w 21876926"/>
              <a:gd name="connsiteY4898" fmla="*/ 3431543 h 6580513"/>
              <a:gd name="connsiteX4899" fmla="*/ 6708029 w 21876926"/>
              <a:gd name="connsiteY4899" fmla="*/ 3427276 h 6580513"/>
              <a:gd name="connsiteX4900" fmla="*/ 6329985 w 21876926"/>
              <a:gd name="connsiteY4900" fmla="*/ 3408987 h 6580513"/>
              <a:gd name="connsiteX4901" fmla="*/ 6219511 w 21876926"/>
              <a:gd name="connsiteY4901" fmla="*/ 3435506 h 6580513"/>
              <a:gd name="connsiteX4902" fmla="*/ 6225593 w 21876926"/>
              <a:gd name="connsiteY4902" fmla="*/ 3471473 h 6580513"/>
              <a:gd name="connsiteX4903" fmla="*/ 6198227 w 21876926"/>
              <a:gd name="connsiteY4903" fmla="*/ 3446783 h 6580513"/>
              <a:gd name="connsiteX4904" fmla="*/ 6211403 w 21876926"/>
              <a:gd name="connsiteY4904" fmla="*/ 3455928 h 6580513"/>
              <a:gd name="connsiteX4905" fmla="*/ 6218497 w 21876926"/>
              <a:gd name="connsiteY4905" fmla="*/ 3435506 h 6580513"/>
              <a:gd name="connsiteX4906" fmla="*/ 6136403 w 21876926"/>
              <a:gd name="connsiteY4906" fmla="*/ 3469339 h 6580513"/>
              <a:gd name="connsiteX4907" fmla="*/ 6140457 w 21876926"/>
              <a:gd name="connsiteY4907" fmla="*/ 3414169 h 6580513"/>
              <a:gd name="connsiteX4908" fmla="*/ 6182011 w 21876926"/>
              <a:gd name="connsiteY4908" fmla="*/ 3345587 h 6580513"/>
              <a:gd name="connsiteX4909" fmla="*/ 6130321 w 21876926"/>
              <a:gd name="connsiteY4909" fmla="*/ 3336443 h 6580513"/>
              <a:gd name="connsiteX4910" fmla="*/ 6136403 w 21876926"/>
              <a:gd name="connsiteY4910" fmla="*/ 3347416 h 6580513"/>
              <a:gd name="connsiteX4911" fmla="*/ 6067483 w 21876926"/>
              <a:gd name="connsiteY4911" fmla="*/ 3340406 h 6580513"/>
              <a:gd name="connsiteX4912" fmla="*/ 6039104 w 21876926"/>
              <a:gd name="connsiteY4912" fmla="*/ 3342234 h 6580513"/>
              <a:gd name="connsiteX4913" fmla="*/ 6035050 w 21876926"/>
              <a:gd name="connsiteY4913" fmla="*/ 3348635 h 6580513"/>
              <a:gd name="connsiteX4914" fmla="*/ 5982347 w 21876926"/>
              <a:gd name="connsiteY4914" fmla="*/ 3346806 h 6580513"/>
              <a:gd name="connsiteX4915" fmla="*/ 5999577 w 21876926"/>
              <a:gd name="connsiteY4915" fmla="*/ 3384298 h 6580513"/>
              <a:gd name="connsiteX4916" fmla="*/ 5961063 w 21876926"/>
              <a:gd name="connsiteY4916" fmla="*/ 3338272 h 6580513"/>
              <a:gd name="connsiteX4917" fmla="*/ 5963089 w 21876926"/>
              <a:gd name="connsiteY4917" fmla="*/ 3336443 h 6580513"/>
              <a:gd name="connsiteX4918" fmla="*/ 5941805 w 21876926"/>
              <a:gd name="connsiteY4918" fmla="*/ 3329128 h 6580513"/>
              <a:gd name="connsiteX4919" fmla="*/ 5891129 w 21876926"/>
              <a:gd name="connsiteY4919" fmla="*/ 3347416 h 6580513"/>
              <a:gd name="connsiteX4920" fmla="*/ 5880995 w 21876926"/>
              <a:gd name="connsiteY4920" fmla="*/ 3307791 h 6580513"/>
              <a:gd name="connsiteX4921" fmla="*/ 5833359 w 21876926"/>
              <a:gd name="connsiteY4921" fmla="*/ 3346806 h 6580513"/>
              <a:gd name="connsiteX4922" fmla="*/ 5831331 w 21876926"/>
              <a:gd name="connsiteY4922" fmla="*/ 3370886 h 6580513"/>
              <a:gd name="connsiteX4923" fmla="*/ 5821197 w 21876926"/>
              <a:gd name="connsiteY4923" fmla="*/ 3354731 h 6580513"/>
              <a:gd name="connsiteX4924" fmla="*/ 5767479 w 21876926"/>
              <a:gd name="connsiteY4924" fmla="*/ 3407158 h 6580513"/>
              <a:gd name="connsiteX4925" fmla="*/ 5718831 w 21876926"/>
              <a:gd name="connsiteY4925" fmla="*/ 3391613 h 6580513"/>
              <a:gd name="connsiteX4926" fmla="*/ 5814101 w 21876926"/>
              <a:gd name="connsiteY4926" fmla="*/ 3342234 h 6580513"/>
              <a:gd name="connsiteX4927" fmla="*/ 5780655 w 21876926"/>
              <a:gd name="connsiteY4927" fmla="*/ 3330042 h 6580513"/>
              <a:gd name="connsiteX4928" fmla="*/ 5825251 w 21876926"/>
              <a:gd name="connsiteY4928" fmla="*/ 3337357 h 6580513"/>
              <a:gd name="connsiteX4929" fmla="*/ 5849575 w 21876926"/>
              <a:gd name="connsiteY4929" fmla="*/ 3326080 h 6580513"/>
              <a:gd name="connsiteX4930" fmla="*/ 5812075 w 21876926"/>
              <a:gd name="connsiteY4930" fmla="*/ 3286150 h 6580513"/>
              <a:gd name="connsiteX4931" fmla="*/ 5871873 w 21876926"/>
              <a:gd name="connsiteY4931" fmla="*/ 3258717 h 6580513"/>
              <a:gd name="connsiteX4932" fmla="*/ 5868832 w 21876926"/>
              <a:gd name="connsiteY4932" fmla="*/ 3213301 h 6580513"/>
              <a:gd name="connsiteX4933" fmla="*/ 5817143 w 21876926"/>
              <a:gd name="connsiteY4933" fmla="*/ 3253535 h 6580513"/>
              <a:gd name="connsiteX4934" fmla="*/ 5655992 w 21876926"/>
              <a:gd name="connsiteY4934" fmla="*/ 3269080 h 6580513"/>
              <a:gd name="connsiteX4935" fmla="*/ 5380313 w 21876926"/>
              <a:gd name="connsiteY4935" fmla="*/ 3280968 h 6580513"/>
              <a:gd name="connsiteX4936" fmla="*/ 5759371 w 21876926"/>
              <a:gd name="connsiteY4936" fmla="*/ 3326080 h 6580513"/>
              <a:gd name="connsiteX4937" fmla="*/ 5769507 w 21876926"/>
              <a:gd name="connsiteY4937" fmla="*/ 3343454 h 6580513"/>
              <a:gd name="connsiteX4938" fmla="*/ 5769507 w 21876926"/>
              <a:gd name="connsiteY4938" fmla="*/ 3361742 h 6580513"/>
              <a:gd name="connsiteX4939" fmla="*/ 5543491 w 21876926"/>
              <a:gd name="connsiteY4939" fmla="*/ 3319679 h 6580513"/>
              <a:gd name="connsiteX4940" fmla="*/ 5533355 w 21876926"/>
              <a:gd name="connsiteY4940" fmla="*/ 3346806 h 6580513"/>
              <a:gd name="connsiteX4941" fmla="*/ 5462409 w 21876926"/>
              <a:gd name="connsiteY4941" fmla="*/ 3346806 h 6580513"/>
              <a:gd name="connsiteX4942" fmla="*/ 5450247 w 21876926"/>
              <a:gd name="connsiteY4942" fmla="*/ 3319679 h 6580513"/>
              <a:gd name="connsiteX4943" fmla="*/ 5384367 w 21876926"/>
              <a:gd name="connsiteY4943" fmla="*/ 3352598 h 6580513"/>
              <a:gd name="connsiteX4944" fmla="*/ 5324569 w 21876926"/>
              <a:gd name="connsiteY4944" fmla="*/ 3349550 h 6580513"/>
              <a:gd name="connsiteX4945" fmla="*/ 5277947 w 21876926"/>
              <a:gd name="connsiteY4945" fmla="*/ 3289198 h 6580513"/>
              <a:gd name="connsiteX4946" fmla="*/ 5267813 w 21876926"/>
              <a:gd name="connsiteY4946" fmla="*/ 3338272 h 6580513"/>
              <a:gd name="connsiteX4947" fmla="*/ 5239434 w 21876926"/>
              <a:gd name="connsiteY4947" fmla="*/ 3332176 h 6580513"/>
              <a:gd name="connsiteX4948" fmla="*/ 5229299 w 21876926"/>
              <a:gd name="connsiteY4948" fmla="*/ 3295599 h 6580513"/>
              <a:gd name="connsiteX4949" fmla="*/ 5313421 w 21876926"/>
              <a:gd name="connsiteY4949" fmla="*/ 3277005 h 6580513"/>
              <a:gd name="connsiteX4950" fmla="*/ 5345853 w 21876926"/>
              <a:gd name="connsiteY4950" fmla="*/ 3329128 h 6580513"/>
              <a:gd name="connsiteX4951" fmla="*/ 5368151 w 21876926"/>
              <a:gd name="connsiteY4951" fmla="*/ 3284016 h 6580513"/>
              <a:gd name="connsiteX4952" fmla="*/ 5366124 w 21876926"/>
              <a:gd name="connsiteY4952" fmla="*/ 3285235 h 6580513"/>
              <a:gd name="connsiteX4953" fmla="*/ 5324569 w 21876926"/>
              <a:gd name="connsiteY4953" fmla="*/ 3269080 h 6580513"/>
              <a:gd name="connsiteX4954" fmla="*/ 4887741 w 21876926"/>
              <a:gd name="connsiteY4954" fmla="*/ 3330042 h 6580513"/>
              <a:gd name="connsiteX4955" fmla="*/ 4828957 w 21876926"/>
              <a:gd name="connsiteY4955" fmla="*/ 3329128 h 6580513"/>
              <a:gd name="connsiteX4956" fmla="*/ 4834025 w 21876926"/>
              <a:gd name="connsiteY4956" fmla="*/ 3320898 h 6580513"/>
              <a:gd name="connsiteX4957" fmla="*/ 4800578 w 21876926"/>
              <a:gd name="connsiteY4957" fmla="*/ 3310534 h 6580513"/>
              <a:gd name="connsiteX4958" fmla="*/ 4735713 w 21876926"/>
              <a:gd name="connsiteY4958" fmla="*/ 3273043 h 6580513"/>
              <a:gd name="connsiteX4959" fmla="*/ 4864430 w 21876926"/>
              <a:gd name="connsiteY4959" fmla="*/ 3184954 h 6580513"/>
              <a:gd name="connsiteX4960" fmla="*/ 4813754 w 21876926"/>
              <a:gd name="connsiteY4960" fmla="*/ 3123382 h 6580513"/>
              <a:gd name="connsiteX4961" fmla="*/ 4751929 w 21876926"/>
              <a:gd name="connsiteY4961" fmla="*/ 3184039 h 6580513"/>
              <a:gd name="connsiteX4962" fmla="*/ 4747875 w 21876926"/>
              <a:gd name="connsiteY4962" fmla="*/ 3131612 h 6580513"/>
              <a:gd name="connsiteX4963" fmla="*/ 4553278 w 21876926"/>
              <a:gd name="connsiteY4963" fmla="*/ 3075223 h 6580513"/>
              <a:gd name="connsiteX4964" fmla="*/ 4778281 w 21876926"/>
              <a:gd name="connsiteY4964" fmla="*/ 3073394 h 6580513"/>
              <a:gd name="connsiteX4965" fmla="*/ 4780307 w 21876926"/>
              <a:gd name="connsiteY4965" fmla="*/ 3007860 h 6580513"/>
              <a:gd name="connsiteX4966" fmla="*/ 4688077 w 21876926"/>
              <a:gd name="connsiteY4966" fmla="*/ 2972807 h 6580513"/>
              <a:gd name="connsiteX4967" fmla="*/ 4774227 w 21876926"/>
              <a:gd name="connsiteY4967" fmla="*/ 2924038 h 6580513"/>
              <a:gd name="connsiteX4968" fmla="*/ 4952607 w 21876926"/>
              <a:gd name="connsiteY4968" fmla="*/ 2873745 h 6580513"/>
              <a:gd name="connsiteX4969" fmla="*/ 6368499 w 21876926"/>
              <a:gd name="connsiteY4969" fmla="*/ 2625326 h 6580513"/>
              <a:gd name="connsiteX4970" fmla="*/ 6373567 w 21876926"/>
              <a:gd name="connsiteY4970" fmla="*/ 2592407 h 6580513"/>
              <a:gd name="connsiteX4971" fmla="*/ 6466811 w 21876926"/>
              <a:gd name="connsiteY4971" fmla="*/ 2591493 h 6580513"/>
              <a:gd name="connsiteX4972" fmla="*/ 6326945 w 21876926"/>
              <a:gd name="connsiteY4972" fmla="*/ 2586311 h 6580513"/>
              <a:gd name="connsiteX4973" fmla="*/ 6164781 w 21876926"/>
              <a:gd name="connsiteY4973" fmla="*/ 2589054 h 6580513"/>
              <a:gd name="connsiteX4974" fmla="*/ 5821197 w 21876926"/>
              <a:gd name="connsiteY4974" fmla="*/ 2621973 h 6580513"/>
              <a:gd name="connsiteX4975" fmla="*/ 5673222 w 21876926"/>
              <a:gd name="connsiteY4975" fmla="*/ 2604599 h 6580513"/>
              <a:gd name="connsiteX4976" fmla="*/ 5826264 w 21876926"/>
              <a:gd name="connsiteY4976" fmla="*/ 2579910 h 6580513"/>
              <a:gd name="connsiteX4977" fmla="*/ 5927617 w 21876926"/>
              <a:gd name="connsiteY4977" fmla="*/ 2493040 h 6580513"/>
              <a:gd name="connsiteX4978" fmla="*/ 5930657 w 21876926"/>
              <a:gd name="connsiteY4978" fmla="*/ 2525959 h 6580513"/>
              <a:gd name="connsiteX4979" fmla="*/ 5983360 w 21876926"/>
              <a:gd name="connsiteY4979" fmla="*/ 2508585 h 6580513"/>
              <a:gd name="connsiteX4980" fmla="*/ 5973225 w 21876926"/>
              <a:gd name="connsiteY4980" fmla="*/ 2466521 h 6580513"/>
              <a:gd name="connsiteX4981" fmla="*/ 6094848 w 21876926"/>
              <a:gd name="connsiteY4981" fmla="*/ 2434821 h 6580513"/>
              <a:gd name="connsiteX4982" fmla="*/ 6089780 w 21876926"/>
              <a:gd name="connsiteY4982" fmla="*/ 2476885 h 6580513"/>
              <a:gd name="connsiteX4983" fmla="*/ 6154645 w 21876926"/>
              <a:gd name="connsiteY4983" fmla="*/ 2471703 h 6580513"/>
              <a:gd name="connsiteX4984" fmla="*/ 6141470 w 21876926"/>
              <a:gd name="connsiteY4984" fmla="*/ 2440918 h 6580513"/>
              <a:gd name="connsiteX4985" fmla="*/ 6232687 w 21876926"/>
              <a:gd name="connsiteY4985" fmla="*/ 2420495 h 6580513"/>
              <a:gd name="connsiteX4986" fmla="*/ 6210389 w 21876926"/>
              <a:gd name="connsiteY4986" fmla="*/ 2379651 h 6580513"/>
              <a:gd name="connsiteX4987" fmla="*/ 6032009 w 21876926"/>
              <a:gd name="connsiteY4987" fmla="*/ 2341550 h 6580513"/>
              <a:gd name="connsiteX4988" fmla="*/ 6173903 w 21876926"/>
              <a:gd name="connsiteY4988" fmla="*/ 2306802 h 6580513"/>
              <a:gd name="connsiteX4989" fmla="*/ 5963089 w 21876926"/>
              <a:gd name="connsiteY4989" fmla="*/ 2307716 h 6580513"/>
              <a:gd name="connsiteX4990" fmla="*/ 6042145 w 21876926"/>
              <a:gd name="connsiteY4990" fmla="*/ 2264739 h 6580513"/>
              <a:gd name="connsiteX4991" fmla="*/ 6025928 w 21876926"/>
              <a:gd name="connsiteY4991" fmla="*/ 2256509 h 6580513"/>
              <a:gd name="connsiteX4992" fmla="*/ 6051267 w 21876926"/>
              <a:gd name="connsiteY4992" fmla="*/ 2241268 h 6580513"/>
              <a:gd name="connsiteX4993" fmla="*/ 5847548 w 21876926"/>
              <a:gd name="connsiteY4993" fmla="*/ 2218713 h 6580513"/>
              <a:gd name="connsiteX4994" fmla="*/ 5742141 w 21876926"/>
              <a:gd name="connsiteY4994" fmla="*/ 2164457 h 6580513"/>
              <a:gd name="connsiteX4995" fmla="*/ 6119173 w 21876926"/>
              <a:gd name="connsiteY4995" fmla="*/ 2105934 h 6580513"/>
              <a:gd name="connsiteX4996" fmla="*/ 6128294 w 21876926"/>
              <a:gd name="connsiteY4996" fmla="*/ 2085816 h 6580513"/>
              <a:gd name="connsiteX4997" fmla="*/ 6276269 w 21876926"/>
              <a:gd name="connsiteY4997" fmla="*/ 2037961 h 6580513"/>
              <a:gd name="connsiteX4998" fmla="*/ 6485055 w 21876926"/>
              <a:gd name="connsiteY4998" fmla="*/ 2027598 h 6580513"/>
              <a:gd name="connsiteX4999" fmla="*/ 7034385 w 21876926"/>
              <a:gd name="connsiteY4999" fmla="*/ 2050154 h 6580513"/>
              <a:gd name="connsiteX5000" fmla="*/ 7137763 w 21876926"/>
              <a:gd name="connsiteY5000" fmla="*/ 1995898 h 6580513"/>
              <a:gd name="connsiteX5001" fmla="*/ 7126615 w 21876926"/>
              <a:gd name="connsiteY5001" fmla="*/ 2029427 h 6580513"/>
              <a:gd name="connsiteX5002" fmla="*/ 7406347 w 21876926"/>
              <a:gd name="connsiteY5002" fmla="*/ 1912685 h 6580513"/>
              <a:gd name="connsiteX5003" fmla="*/ 7389117 w 21876926"/>
              <a:gd name="connsiteY5003" fmla="*/ 1902627 h 6580513"/>
              <a:gd name="connsiteX5004" fmla="*/ 7389117 w 21876926"/>
              <a:gd name="connsiteY5004" fmla="*/ 1897445 h 6580513"/>
              <a:gd name="connsiteX5005" fmla="*/ 7366820 w 21876926"/>
              <a:gd name="connsiteY5005" fmla="*/ 1877023 h 6580513"/>
              <a:gd name="connsiteX5006" fmla="*/ 7391145 w 21876926"/>
              <a:gd name="connsiteY5006" fmla="*/ 1875194 h 6580513"/>
              <a:gd name="connsiteX5007" fmla="*/ 7427631 w 21876926"/>
              <a:gd name="connsiteY5007" fmla="*/ 1855686 h 6580513"/>
              <a:gd name="connsiteX5008" fmla="*/ 7378983 w 21876926"/>
              <a:gd name="connsiteY5008" fmla="*/ 1819414 h 6580513"/>
              <a:gd name="connsiteX5009" fmla="*/ 7399253 w 21876926"/>
              <a:gd name="connsiteY5009" fmla="*/ 1775522 h 6580513"/>
              <a:gd name="connsiteX5010" fmla="*/ 7346549 w 21876926"/>
              <a:gd name="connsiteY5010" fmla="*/ 1752052 h 6580513"/>
              <a:gd name="connsiteX5011" fmla="*/ 7378983 w 21876926"/>
              <a:gd name="connsiteY5011" fmla="*/ 1775522 h 6580513"/>
              <a:gd name="connsiteX5012" fmla="*/ 7319185 w 21876926"/>
              <a:gd name="connsiteY5012" fmla="*/ 1808441 h 6580513"/>
              <a:gd name="connsiteX5013" fmla="*/ 7288779 w 21876926"/>
              <a:gd name="connsiteY5013" fmla="*/ 1752052 h 6580513"/>
              <a:gd name="connsiteX5014" fmla="*/ 7277630 w 21876926"/>
              <a:gd name="connsiteY5014" fmla="*/ 1796249 h 6580513"/>
              <a:gd name="connsiteX5015" fmla="*/ 7208711 w 21876926"/>
              <a:gd name="connsiteY5015" fmla="*/ 1784971 h 6580513"/>
              <a:gd name="connsiteX5016" fmla="*/ 7257359 w 21876926"/>
              <a:gd name="connsiteY5016" fmla="*/ 1752052 h 6580513"/>
              <a:gd name="connsiteX5017" fmla="*/ 7177291 w 21876926"/>
              <a:gd name="connsiteY5017" fmla="*/ 1741079 h 6580513"/>
              <a:gd name="connsiteX5018" fmla="*/ 7240129 w 21876926"/>
              <a:gd name="connsiteY5018" fmla="*/ 1705111 h 6580513"/>
              <a:gd name="connsiteX5019" fmla="*/ 7436753 w 21876926"/>
              <a:gd name="connsiteY5019" fmla="*/ 1819414 h 6580513"/>
              <a:gd name="connsiteX5020" fmla="*/ 7596890 w 21876926"/>
              <a:gd name="connsiteY5020" fmla="*/ 1822767 h 6580513"/>
              <a:gd name="connsiteX5021" fmla="*/ 7596890 w 21876926"/>
              <a:gd name="connsiteY5021" fmla="*/ 1824596 h 6580513"/>
              <a:gd name="connsiteX5022" fmla="*/ 7598917 w 21876926"/>
              <a:gd name="connsiteY5022" fmla="*/ 1822767 h 6580513"/>
              <a:gd name="connsiteX5023" fmla="*/ 7648579 w 21876926"/>
              <a:gd name="connsiteY5023" fmla="*/ 1860868 h 6580513"/>
              <a:gd name="connsiteX5024" fmla="*/ 7679999 w 21876926"/>
              <a:gd name="connsiteY5024" fmla="*/ 1812404 h 6580513"/>
              <a:gd name="connsiteX5025" fmla="*/ 7677972 w 21876926"/>
              <a:gd name="connsiteY5025" fmla="*/ 1833131 h 6580513"/>
              <a:gd name="connsiteX5026" fmla="*/ 7714459 w 21876926"/>
              <a:gd name="connsiteY5026" fmla="*/ 1817585 h 6580513"/>
              <a:gd name="connsiteX5027" fmla="*/ 7717499 w 21876926"/>
              <a:gd name="connsiteY5027" fmla="*/ 1840141 h 6580513"/>
              <a:gd name="connsiteX5028" fmla="*/ 7740811 w 21876926"/>
              <a:gd name="connsiteY5028" fmla="*/ 1838922 h 6580513"/>
              <a:gd name="connsiteX5029" fmla="*/ 7735743 w 21876926"/>
              <a:gd name="connsiteY5029" fmla="*/ 1827949 h 6580513"/>
              <a:gd name="connsiteX5030" fmla="*/ 7766149 w 21876926"/>
              <a:gd name="connsiteY5030" fmla="*/ 1838312 h 6580513"/>
              <a:gd name="connsiteX5031" fmla="*/ 7772229 w 21876926"/>
              <a:gd name="connsiteY5031" fmla="*/ 1837093 h 6580513"/>
              <a:gd name="connsiteX5032" fmla="*/ 7780338 w 21876926"/>
              <a:gd name="connsiteY5032" fmla="*/ 1833740 h 6580513"/>
              <a:gd name="connsiteX5033" fmla="*/ 7757027 w 21876926"/>
              <a:gd name="connsiteY5033" fmla="*/ 1773388 h 6580513"/>
              <a:gd name="connsiteX5034" fmla="*/ 7698243 w 21876926"/>
              <a:gd name="connsiteY5034" fmla="*/ 1801431 h 6580513"/>
              <a:gd name="connsiteX5035" fmla="*/ 7780338 w 21876926"/>
              <a:gd name="connsiteY5035" fmla="*/ 1716389 h 6580513"/>
              <a:gd name="connsiteX5036" fmla="*/ 7769189 w 21876926"/>
              <a:gd name="connsiteY5036" fmla="*/ 1763634 h 6580513"/>
              <a:gd name="connsiteX5037" fmla="*/ 7868515 w 21876926"/>
              <a:gd name="connsiteY5037" fmla="*/ 1795030 h 6580513"/>
              <a:gd name="connsiteX5038" fmla="*/ 7840135 w 21876926"/>
              <a:gd name="connsiteY5038" fmla="*/ 1787105 h 6580513"/>
              <a:gd name="connsiteX5039" fmla="*/ 7882703 w 21876926"/>
              <a:gd name="connsiteY5039" fmla="*/ 1728581 h 6580513"/>
              <a:gd name="connsiteX5040" fmla="*/ 7927299 w 21876926"/>
              <a:gd name="connsiteY5040" fmla="*/ 1812404 h 6580513"/>
              <a:gd name="connsiteX5041" fmla="*/ 8048921 w 21876926"/>
              <a:gd name="connsiteY5041" fmla="*/ 1780704 h 6580513"/>
              <a:gd name="connsiteX5042" fmla="*/ 7976961 w 21876926"/>
              <a:gd name="connsiteY5042" fmla="*/ 1744127 h 6580513"/>
              <a:gd name="connsiteX5043" fmla="*/ 8032705 w 21876926"/>
              <a:gd name="connsiteY5043" fmla="*/ 1744127 h 6580513"/>
              <a:gd name="connsiteX5044" fmla="*/ 8027637 w 21876926"/>
              <a:gd name="connsiteY5044" fmla="*/ 1745041 h 6580513"/>
              <a:gd name="connsiteX5045" fmla="*/ 8048921 w 21876926"/>
              <a:gd name="connsiteY5045" fmla="*/ 1699015 h 6580513"/>
              <a:gd name="connsiteX5046" fmla="*/ 8081355 w 21876926"/>
              <a:gd name="connsiteY5046" fmla="*/ 1733763 h 6580513"/>
              <a:gd name="connsiteX5047" fmla="*/ 8112773 w 21876926"/>
              <a:gd name="connsiteY5047" fmla="*/ 1699015 h 6580513"/>
              <a:gd name="connsiteX5048" fmla="*/ 8105679 w 21876926"/>
              <a:gd name="connsiteY5048" fmla="*/ 1699015 h 6580513"/>
              <a:gd name="connsiteX5049" fmla="*/ 8105679 w 21876926"/>
              <a:gd name="connsiteY5049" fmla="*/ 1667010 h 6580513"/>
              <a:gd name="connsiteX5050" fmla="*/ 8125949 w 21876926"/>
              <a:gd name="connsiteY5050" fmla="*/ 1699015 h 6580513"/>
              <a:gd name="connsiteX5051" fmla="*/ 8182707 w 21876926"/>
              <a:gd name="connsiteY5051" fmla="*/ 1689871 h 6580513"/>
              <a:gd name="connsiteX5052" fmla="*/ 8188788 w 21876926"/>
              <a:gd name="connsiteY5052" fmla="*/ 1720352 h 6580513"/>
              <a:gd name="connsiteX5053" fmla="*/ 8216153 w 21876926"/>
              <a:gd name="connsiteY5053" fmla="*/ 1675545 h 6580513"/>
              <a:gd name="connsiteX5054" fmla="*/ 8278991 w 21876926"/>
              <a:gd name="connsiteY5054" fmla="*/ 1680727 h 6580513"/>
              <a:gd name="connsiteX5055" fmla="*/ 8381357 w 21876926"/>
              <a:gd name="connsiteY5055" fmla="*/ 1715170 h 6580513"/>
              <a:gd name="connsiteX5056" fmla="*/ 8361087 w 21876926"/>
              <a:gd name="connsiteY5056" fmla="*/ 1693833 h 6580513"/>
              <a:gd name="connsiteX5057" fmla="*/ 8488791 w 21876926"/>
              <a:gd name="connsiteY5057" fmla="*/ 1683470 h 6580513"/>
              <a:gd name="connsiteX5058" fmla="*/ 8501967 w 21876926"/>
              <a:gd name="connsiteY5058" fmla="*/ 1702063 h 6580513"/>
              <a:gd name="connsiteX5059" fmla="*/ 8514129 w 21876926"/>
              <a:gd name="connsiteY5059" fmla="*/ 1668230 h 6580513"/>
              <a:gd name="connsiteX5060" fmla="*/ 8529332 w 21876926"/>
              <a:gd name="connsiteY5060" fmla="*/ 1709988 h 6580513"/>
              <a:gd name="connsiteX5061" fmla="*/ 8604333 w 21876926"/>
              <a:gd name="connsiteY5061" fmla="*/ 1629519 h 6580513"/>
              <a:gd name="connsiteX5062" fmla="*/ 8649941 w 21876926"/>
              <a:gd name="connsiteY5062" fmla="*/ 1667010 h 6580513"/>
              <a:gd name="connsiteX5063" fmla="*/ 8694536 w 21876926"/>
              <a:gd name="connsiteY5063" fmla="*/ 1650855 h 6580513"/>
              <a:gd name="connsiteX5064" fmla="*/ 8711766 w 21876926"/>
              <a:gd name="connsiteY5064" fmla="*/ 1607878 h 6580513"/>
              <a:gd name="connsiteX5065" fmla="*/ 8799943 w 21876926"/>
              <a:gd name="connsiteY5065" fmla="*/ 1600867 h 6580513"/>
              <a:gd name="connsiteX5066" fmla="*/ 8970215 w 21876926"/>
              <a:gd name="connsiteY5066" fmla="*/ 1541430 h 6580513"/>
              <a:gd name="connsiteX5067" fmla="*/ 9024945 w 21876926"/>
              <a:gd name="connsiteY5067" fmla="*/ 1546611 h 6580513"/>
              <a:gd name="connsiteX5068" fmla="*/ 9057378 w 21876926"/>
              <a:gd name="connsiteY5068" fmla="*/ 1508815 h 6580513"/>
              <a:gd name="connsiteX5069" fmla="*/ 8866835 w 21876926"/>
              <a:gd name="connsiteY5069" fmla="*/ 1516740 h 6580513"/>
              <a:gd name="connsiteX5070" fmla="*/ 8925620 w 21876926"/>
              <a:gd name="connsiteY5070" fmla="*/ 1563985 h 6580513"/>
              <a:gd name="connsiteX5071" fmla="*/ 8847578 w 21876926"/>
              <a:gd name="connsiteY5071" fmla="*/ 1606658 h 6580513"/>
              <a:gd name="connsiteX5072" fmla="*/ 8872916 w 21876926"/>
              <a:gd name="connsiteY5072" fmla="*/ 1591418 h 6580513"/>
              <a:gd name="connsiteX5073" fmla="*/ 8719874 w 21876926"/>
              <a:gd name="connsiteY5073" fmla="*/ 1508815 h 6580513"/>
              <a:gd name="connsiteX5074" fmla="*/ 8840484 w 21876926"/>
              <a:gd name="connsiteY5074" fmla="*/ 1518569 h 6580513"/>
              <a:gd name="connsiteX5075" fmla="*/ 8981363 w 21876926"/>
              <a:gd name="connsiteY5075" fmla="*/ 1396951 h 6580513"/>
              <a:gd name="connsiteX5076" fmla="*/ 9105013 w 21876926"/>
              <a:gd name="connsiteY5076" fmla="*/ 1331417 h 6580513"/>
              <a:gd name="connsiteX5077" fmla="*/ 9056364 w 21876926"/>
              <a:gd name="connsiteY5077" fmla="*/ 1399999 h 6580513"/>
              <a:gd name="connsiteX5078" fmla="*/ 9137446 w 21876926"/>
              <a:gd name="connsiteY5078" fmla="*/ 1394207 h 6580513"/>
              <a:gd name="connsiteX5079" fmla="*/ 9133392 w 21876926"/>
              <a:gd name="connsiteY5079" fmla="*/ 1338427 h 6580513"/>
              <a:gd name="connsiteX5080" fmla="*/ 9240825 w 21876926"/>
              <a:gd name="connsiteY5080" fmla="*/ 1348181 h 6580513"/>
              <a:gd name="connsiteX5081" fmla="*/ 9238798 w 21876926"/>
              <a:gd name="connsiteY5081" fmla="*/ 1344828 h 6580513"/>
              <a:gd name="connsiteX5082" fmla="*/ 9242853 w 21876926"/>
              <a:gd name="connsiteY5082" fmla="*/ 1348181 h 6580513"/>
              <a:gd name="connsiteX5083" fmla="*/ 9407043 w 21876926"/>
              <a:gd name="connsiteY5083" fmla="*/ 1323492 h 6580513"/>
              <a:gd name="connsiteX5084" fmla="*/ 9367516 w 21876926"/>
              <a:gd name="connsiteY5084" fmla="*/ 1317091 h 6580513"/>
              <a:gd name="connsiteX5085" fmla="*/ 9391841 w 21876926"/>
              <a:gd name="connsiteY5085" fmla="*/ 1272894 h 6580513"/>
              <a:gd name="connsiteX5086" fmla="*/ 9410084 w 21876926"/>
              <a:gd name="connsiteY5086" fmla="*/ 1271065 h 6580513"/>
              <a:gd name="connsiteX5087" fmla="*/ 9512450 w 21876926"/>
              <a:gd name="connsiteY5087" fmla="*/ 1282648 h 6580513"/>
              <a:gd name="connsiteX5088" fmla="*/ 9503328 w 21876926"/>
              <a:gd name="connsiteY5088" fmla="*/ 1316176 h 6580513"/>
              <a:gd name="connsiteX5089" fmla="*/ 9541842 w 21876926"/>
              <a:gd name="connsiteY5089" fmla="*/ 1313128 h 6580513"/>
              <a:gd name="connsiteX5090" fmla="*/ 9520558 w 21876926"/>
              <a:gd name="connsiteY5090" fmla="*/ 1291792 h 6580513"/>
              <a:gd name="connsiteX5091" fmla="*/ 9975630 w 21876926"/>
              <a:gd name="connsiteY5091" fmla="*/ 1291792 h 6580513"/>
              <a:gd name="connsiteX5092" fmla="*/ 9957387 w 21876926"/>
              <a:gd name="connsiteY5092" fmla="*/ 1274113 h 6580513"/>
              <a:gd name="connsiteX5093" fmla="*/ 10021239 w 21876926"/>
              <a:gd name="connsiteY5093" fmla="*/ 1278075 h 6580513"/>
              <a:gd name="connsiteX5094" fmla="*/ 10207727 w 21876926"/>
              <a:gd name="connsiteY5094" fmla="*/ 1228087 h 6580513"/>
              <a:gd name="connsiteX5095" fmla="*/ 10232052 w 21876926"/>
              <a:gd name="connsiteY5095" fmla="*/ 1258873 h 6580513"/>
              <a:gd name="connsiteX5096" fmla="*/ 10243200 w 21876926"/>
              <a:gd name="connsiteY5096" fmla="*/ 1257958 h 6580513"/>
              <a:gd name="connsiteX5097" fmla="*/ 10243200 w 21876926"/>
              <a:gd name="connsiteY5097" fmla="*/ 1258873 h 6580513"/>
              <a:gd name="connsiteX5098" fmla="*/ 10323269 w 21876926"/>
              <a:gd name="connsiteY5098" fmla="*/ 1271065 h 6580513"/>
              <a:gd name="connsiteX5099" fmla="*/ 10335431 w 21876926"/>
              <a:gd name="connsiteY5099" fmla="*/ 1228087 h 6580513"/>
              <a:gd name="connsiteX5100" fmla="*/ 10448946 w 21876926"/>
              <a:gd name="connsiteY5100" fmla="*/ 1208884 h 6580513"/>
              <a:gd name="connsiteX5101" fmla="*/ 10435770 w 21876926"/>
              <a:gd name="connsiteY5101" fmla="*/ 1197606 h 6580513"/>
              <a:gd name="connsiteX5102" fmla="*/ 10446919 w 21876926"/>
              <a:gd name="connsiteY5102" fmla="*/ 1112565 h 6580513"/>
              <a:gd name="connsiteX5103" fmla="*/ 10442865 w 21876926"/>
              <a:gd name="connsiteY5103" fmla="*/ 1117747 h 6580513"/>
              <a:gd name="connsiteX5104" fmla="*/ 10399283 w 21876926"/>
              <a:gd name="connsiteY5104" fmla="*/ 1102506 h 6580513"/>
              <a:gd name="connsiteX5105" fmla="*/ 10427662 w 21876926"/>
              <a:gd name="connsiteY5105" fmla="*/ 1119880 h 6580513"/>
              <a:gd name="connsiteX5106" fmla="*/ 10252322 w 21876926"/>
              <a:gd name="connsiteY5106" fmla="*/ 1113479 h 6580513"/>
              <a:gd name="connsiteX5107" fmla="*/ 10249282 w 21876926"/>
              <a:gd name="connsiteY5107" fmla="*/ 1071416 h 6580513"/>
              <a:gd name="connsiteX5108" fmla="*/ 10157051 w 21876926"/>
              <a:gd name="connsiteY5108" fmla="*/ 1101287 h 6580513"/>
              <a:gd name="connsiteX5109" fmla="*/ 10156037 w 21876926"/>
              <a:gd name="connsiteY5109" fmla="*/ 1104335 h 6580513"/>
              <a:gd name="connsiteX5110" fmla="*/ 10156037 w 21876926"/>
              <a:gd name="connsiteY5110" fmla="*/ 1101287 h 6580513"/>
              <a:gd name="connsiteX5111" fmla="*/ 10149956 w 21876926"/>
              <a:gd name="connsiteY5111" fmla="*/ 1102506 h 6580513"/>
              <a:gd name="connsiteX5112" fmla="*/ 10156037 w 21876926"/>
              <a:gd name="connsiteY5112" fmla="*/ 1104335 h 6580513"/>
              <a:gd name="connsiteX5113" fmla="*/ 10253336 w 21876926"/>
              <a:gd name="connsiteY5113" fmla="*/ 1126891 h 6580513"/>
              <a:gd name="connsiteX5114" fmla="*/ 10152997 w 21876926"/>
              <a:gd name="connsiteY5114" fmla="*/ 1138473 h 6580513"/>
              <a:gd name="connsiteX5115" fmla="*/ 10079010 w 21876926"/>
              <a:gd name="connsiteY5115" fmla="*/ 1126891 h 6580513"/>
              <a:gd name="connsiteX5116" fmla="*/ 10121578 w 21876926"/>
              <a:gd name="connsiteY5116" fmla="*/ 1139997 h 6580513"/>
              <a:gd name="connsiteX5117" fmla="*/ 10136780 w 21876926"/>
              <a:gd name="connsiteY5117" fmla="*/ 1125672 h 6580513"/>
              <a:gd name="connsiteX5118" fmla="*/ 10059753 w 21876926"/>
              <a:gd name="connsiteY5118" fmla="*/ 1088790 h 6580513"/>
              <a:gd name="connsiteX5119" fmla="*/ 10016171 w 21876926"/>
              <a:gd name="connsiteY5119" fmla="*/ 1115613 h 6580513"/>
              <a:gd name="connsiteX5120" fmla="*/ 10068874 w 21876926"/>
              <a:gd name="connsiteY5120" fmla="*/ 1111650 h 6580513"/>
              <a:gd name="connsiteX5121" fmla="*/ 10038469 w 21876926"/>
              <a:gd name="connsiteY5121" fmla="*/ 1165906 h 6580513"/>
              <a:gd name="connsiteX5122" fmla="*/ 9941170 w 21876926"/>
              <a:gd name="connsiteY5122" fmla="*/ 1111650 h 6580513"/>
              <a:gd name="connsiteX5123" fmla="*/ 9937116 w 21876926"/>
              <a:gd name="connsiteY5123" fmla="*/ 1154323 h 6580513"/>
              <a:gd name="connsiteX5124" fmla="*/ 9915832 w 21876926"/>
              <a:gd name="connsiteY5124" fmla="*/ 1123843 h 6580513"/>
              <a:gd name="connsiteX5125" fmla="*/ 9501301 w 21876926"/>
              <a:gd name="connsiteY5125" fmla="*/ 1195168 h 6580513"/>
              <a:gd name="connsiteX5126" fmla="*/ 9241839 w 21876926"/>
              <a:gd name="connsiteY5126" fmla="*/ 1242413 h 6580513"/>
              <a:gd name="connsiteX5127" fmla="*/ 9060418 w 21876926"/>
              <a:gd name="connsiteY5127" fmla="*/ 1259787 h 6580513"/>
              <a:gd name="connsiteX5128" fmla="*/ 8617508 w 21876926"/>
              <a:gd name="connsiteY5128" fmla="*/ 1300936 h 6580513"/>
              <a:gd name="connsiteX5129" fmla="*/ 8633725 w 21876926"/>
              <a:gd name="connsiteY5129" fmla="*/ 1267102 h 6580513"/>
              <a:gd name="connsiteX5130" fmla="*/ 8586089 w 21876926"/>
              <a:gd name="connsiteY5130" fmla="*/ 1261006 h 6580513"/>
              <a:gd name="connsiteX5131" fmla="*/ 8609400 w 21876926"/>
              <a:gd name="connsiteY5131" fmla="*/ 1302155 h 6580513"/>
              <a:gd name="connsiteX5132" fmla="*/ 8329667 w 21876926"/>
              <a:gd name="connsiteY5132" fmla="*/ 1340866 h 6580513"/>
              <a:gd name="connsiteX5133" fmla="*/ 8353992 w 21876926"/>
              <a:gd name="connsiteY5133" fmla="*/ 1306118 h 6580513"/>
              <a:gd name="connsiteX5134" fmla="*/ 8287099 w 21876926"/>
              <a:gd name="connsiteY5134" fmla="*/ 1343609 h 6580513"/>
              <a:gd name="connsiteX5135" fmla="*/ 8320546 w 21876926"/>
              <a:gd name="connsiteY5135" fmla="*/ 1321358 h 6580513"/>
              <a:gd name="connsiteX5136" fmla="*/ 8212099 w 21876926"/>
              <a:gd name="connsiteY5136" fmla="*/ 1329283 h 6580513"/>
              <a:gd name="connsiteX5137" fmla="*/ 8221221 w 21876926"/>
              <a:gd name="connsiteY5137" fmla="*/ 1352144 h 6580513"/>
              <a:gd name="connsiteX5138" fmla="*/ 8055003 w 21876926"/>
              <a:gd name="connsiteY5138" fmla="*/ 1357021 h 6580513"/>
              <a:gd name="connsiteX5139" fmla="*/ 8052975 w 21876926"/>
              <a:gd name="connsiteY5139" fmla="*/ 1381710 h 6580513"/>
              <a:gd name="connsiteX5140" fmla="*/ 8052975 w 21876926"/>
              <a:gd name="connsiteY5140" fmla="*/ 1368299 h 6580513"/>
              <a:gd name="connsiteX5141" fmla="*/ 8035746 w 21876926"/>
              <a:gd name="connsiteY5141" fmla="*/ 1362202 h 6580513"/>
              <a:gd name="connsiteX5142" fmla="*/ 8007367 w 21876926"/>
              <a:gd name="connsiteY5142" fmla="*/ 1392074 h 6580513"/>
              <a:gd name="connsiteX5143" fmla="*/ 7967839 w 21876926"/>
              <a:gd name="connsiteY5143" fmla="*/ 1375309 h 6580513"/>
              <a:gd name="connsiteX5144" fmla="*/ 7954664 w 21876926"/>
              <a:gd name="connsiteY5144" fmla="*/ 1418592 h 6580513"/>
              <a:gd name="connsiteX5145" fmla="*/ 7752973 w 21876926"/>
              <a:gd name="connsiteY5145" fmla="*/ 1418592 h 6580513"/>
              <a:gd name="connsiteX5146" fmla="*/ 7866487 w 21876926"/>
              <a:gd name="connsiteY5146" fmla="*/ 1340866 h 6580513"/>
              <a:gd name="connsiteX5147" fmla="*/ 7636417 w 21876926"/>
              <a:gd name="connsiteY5147" fmla="*/ 1417373 h 6580513"/>
              <a:gd name="connsiteX5148" fmla="*/ 7091141 w 21876926"/>
              <a:gd name="connsiteY5148" fmla="*/ 1438100 h 6580513"/>
              <a:gd name="connsiteX5149" fmla="*/ 6984721 w 21876926"/>
              <a:gd name="connsiteY5149" fmla="*/ 1469800 h 6580513"/>
              <a:gd name="connsiteX5150" fmla="*/ 6989789 w 21876926"/>
              <a:gd name="connsiteY5150" fmla="*/ 1435661 h 6580513"/>
              <a:gd name="connsiteX5151" fmla="*/ 6743503 w 21876926"/>
              <a:gd name="connsiteY5151" fmla="*/ 1462484 h 6580513"/>
              <a:gd name="connsiteX5152" fmla="*/ 6817490 w 21876926"/>
              <a:gd name="connsiteY5152" fmla="*/ 1465532 h 6580513"/>
              <a:gd name="connsiteX5153" fmla="*/ 6677624 w 21876926"/>
              <a:gd name="connsiteY5153" fmla="*/ 1415544 h 6580513"/>
              <a:gd name="connsiteX5154" fmla="*/ 6725259 w 21876926"/>
              <a:gd name="connsiteY5154" fmla="*/ 1332636 h 6580513"/>
              <a:gd name="connsiteX5155" fmla="*/ 6923910 w 21876926"/>
              <a:gd name="connsiteY5155" fmla="*/ 1336599 h 6580513"/>
              <a:gd name="connsiteX5156" fmla="*/ 6898572 w 21876926"/>
              <a:gd name="connsiteY5156" fmla="*/ 1371347 h 6580513"/>
              <a:gd name="connsiteX5157" fmla="*/ 7050601 w 21876926"/>
              <a:gd name="connsiteY5157" fmla="*/ 1314348 h 6580513"/>
              <a:gd name="connsiteX5158" fmla="*/ 7286751 w 21876926"/>
              <a:gd name="connsiteY5158" fmla="*/ 1310995 h 6580513"/>
              <a:gd name="connsiteX5159" fmla="*/ 7320198 w 21876926"/>
              <a:gd name="connsiteY5159" fmla="*/ 1252776 h 6580513"/>
              <a:gd name="connsiteX5160" fmla="*/ 7534051 w 21876926"/>
              <a:gd name="connsiteY5160" fmla="*/ 1298802 h 6580513"/>
              <a:gd name="connsiteX5161" fmla="*/ 7546214 w 21876926"/>
              <a:gd name="connsiteY5161" fmla="*/ 1264969 h 6580513"/>
              <a:gd name="connsiteX5162" fmla="*/ 8055003 w 21876926"/>
              <a:gd name="connsiteY5162" fmla="*/ 1214676 h 6580513"/>
              <a:gd name="connsiteX5163" fmla="*/ 8038787 w 21876926"/>
              <a:gd name="connsiteY5163" fmla="*/ 1258873 h 6580513"/>
              <a:gd name="connsiteX5164" fmla="*/ 8141152 w 21876926"/>
              <a:gd name="connsiteY5164" fmla="*/ 1175050 h 6580513"/>
              <a:gd name="connsiteX5165" fmla="*/ 8247572 w 21876926"/>
              <a:gd name="connsiteY5165" fmla="*/ 1144570 h 6580513"/>
              <a:gd name="connsiteX5166" fmla="*/ 8421898 w 21876926"/>
              <a:gd name="connsiteY5166" fmla="*/ 1137254 h 6580513"/>
              <a:gd name="connsiteX5167" fmla="*/ 8559738 w 21876926"/>
              <a:gd name="connsiteY5167" fmla="*/ 1168649 h 6580513"/>
              <a:gd name="connsiteX5168" fmla="*/ 8568859 w 21876926"/>
              <a:gd name="connsiteY5168" fmla="*/ 1134816 h 6580513"/>
              <a:gd name="connsiteX5169" fmla="*/ 8637779 w 21876926"/>
              <a:gd name="connsiteY5169" fmla="*/ 1116527 h 6580513"/>
              <a:gd name="connsiteX5170" fmla="*/ 8706698 w 21876926"/>
              <a:gd name="connsiteY5170" fmla="*/ 1163772 h 6580513"/>
              <a:gd name="connsiteX5171" fmla="*/ 8735077 w 21876926"/>
              <a:gd name="connsiteY5171" fmla="*/ 1171088 h 6580513"/>
              <a:gd name="connsiteX5172" fmla="*/ 8793862 w 21876926"/>
              <a:gd name="connsiteY5172" fmla="*/ 1134206 h 6580513"/>
              <a:gd name="connsiteX5173" fmla="*/ 8962106 w 21876926"/>
              <a:gd name="connsiteY5173" fmla="*/ 1139997 h 6580513"/>
              <a:gd name="connsiteX5174" fmla="*/ 9010756 w 21876926"/>
              <a:gd name="connsiteY5174" fmla="*/ 1080865 h 6580513"/>
              <a:gd name="connsiteX5175" fmla="*/ 9180014 w 21876926"/>
              <a:gd name="connsiteY5175" fmla="*/ 1054346 h 6580513"/>
              <a:gd name="connsiteX5176" fmla="*/ 9155689 w 21876926"/>
              <a:gd name="connsiteY5176" fmla="*/ 1088790 h 6580513"/>
              <a:gd name="connsiteX5177" fmla="*/ 9777993 w 21876926"/>
              <a:gd name="connsiteY5177" fmla="*/ 908648 h 6580513"/>
              <a:gd name="connsiteX5178" fmla="*/ 9739479 w 21876926"/>
              <a:gd name="connsiteY5178" fmla="*/ 870243 h 6580513"/>
              <a:gd name="connsiteX5179" fmla="*/ 9818534 w 21876926"/>
              <a:gd name="connsiteY5179" fmla="*/ 831227 h 6580513"/>
              <a:gd name="connsiteX5180" fmla="*/ 9802318 w 21876926"/>
              <a:gd name="connsiteY5180" fmla="*/ 865061 h 6580513"/>
              <a:gd name="connsiteX5181" fmla="*/ 9841845 w 21876926"/>
              <a:gd name="connsiteY5181" fmla="*/ 881216 h 6580513"/>
              <a:gd name="connsiteX5182" fmla="*/ 9846913 w 21876926"/>
              <a:gd name="connsiteY5182" fmla="*/ 851649 h 6580513"/>
              <a:gd name="connsiteX5183" fmla="*/ 9892521 w 21876926"/>
              <a:gd name="connsiteY5183" fmla="*/ 835190 h 6580513"/>
              <a:gd name="connsiteX5184" fmla="*/ 9902656 w 21876926"/>
              <a:gd name="connsiteY5184" fmla="*/ 866890 h 6580513"/>
              <a:gd name="connsiteX5185" fmla="*/ 9924954 w 21876926"/>
              <a:gd name="connsiteY5185" fmla="*/ 809586 h 6580513"/>
              <a:gd name="connsiteX5186" fmla="*/ 9947252 w 21876926"/>
              <a:gd name="connsiteY5186" fmla="*/ 840371 h 6580513"/>
              <a:gd name="connsiteX5187" fmla="*/ 10322255 w 21876926"/>
              <a:gd name="connsiteY5187" fmla="*/ 761426 h 6580513"/>
              <a:gd name="connsiteX5188" fmla="*/ 10360769 w 21876926"/>
              <a:gd name="connsiteY5188" fmla="*/ 768741 h 6580513"/>
              <a:gd name="connsiteX5189" fmla="*/ 10534082 w 21876926"/>
              <a:gd name="connsiteY5189" fmla="*/ 797089 h 6580513"/>
              <a:gd name="connsiteX5190" fmla="*/ 10628339 w 21876926"/>
              <a:gd name="connsiteY5190" fmla="*/ 770570 h 6580513"/>
              <a:gd name="connsiteX5191" fmla="*/ 10634421 w 21876926"/>
              <a:gd name="connsiteY5191" fmla="*/ 743138 h 6580513"/>
              <a:gd name="connsiteX5192" fmla="*/ 10634421 w 21876926"/>
              <a:gd name="connsiteY5192" fmla="*/ 767827 h 6580513"/>
              <a:gd name="connsiteX5193" fmla="*/ 10640502 w 21876926"/>
              <a:gd name="connsiteY5193" fmla="*/ 765693 h 6580513"/>
              <a:gd name="connsiteX5194" fmla="*/ 10640502 w 21876926"/>
              <a:gd name="connsiteY5194" fmla="*/ 766608 h 6580513"/>
              <a:gd name="connsiteX5195" fmla="*/ 10654691 w 21876926"/>
              <a:gd name="connsiteY5195" fmla="*/ 763560 h 6580513"/>
              <a:gd name="connsiteX5196" fmla="*/ 10728678 w 21876926"/>
              <a:gd name="connsiteY5196" fmla="*/ 726983 h 6580513"/>
              <a:gd name="connsiteX5197" fmla="*/ 10725638 w 21876926"/>
              <a:gd name="connsiteY5197" fmla="*/ 710218 h 6580513"/>
              <a:gd name="connsiteX5198" fmla="*/ 10826990 w 21876926"/>
              <a:gd name="connsiteY5198" fmla="*/ 675775 h 6580513"/>
              <a:gd name="connsiteX5199" fmla="*/ 10852328 w 21876926"/>
              <a:gd name="connsiteY5199" fmla="*/ 677604 h 6580513"/>
              <a:gd name="connsiteX5200" fmla="*/ 10861450 w 21876926"/>
              <a:gd name="connsiteY5200" fmla="*/ 667241 h 6580513"/>
              <a:gd name="connsiteX5201" fmla="*/ 11070236 w 21876926"/>
              <a:gd name="connsiteY5201" fmla="*/ 665412 h 6580513"/>
              <a:gd name="connsiteX5202" fmla="*/ 11074290 w 21876926"/>
              <a:gd name="connsiteY5202" fmla="*/ 661144 h 6580513"/>
              <a:gd name="connsiteX5203" fmla="*/ 11075303 w 21876926"/>
              <a:gd name="connsiteY5203" fmla="*/ 664192 h 6580513"/>
              <a:gd name="connsiteX5204" fmla="*/ 11089493 w 21876926"/>
              <a:gd name="connsiteY5204" fmla="*/ 659011 h 6580513"/>
              <a:gd name="connsiteX5205" fmla="*/ 11084425 w 21876926"/>
              <a:gd name="connsiteY5205" fmla="*/ 692844 h 6580513"/>
              <a:gd name="connsiteX5206" fmla="*/ 11086452 w 21876926"/>
              <a:gd name="connsiteY5206" fmla="*/ 697112 h 6580513"/>
              <a:gd name="connsiteX5207" fmla="*/ 11093547 w 21876926"/>
              <a:gd name="connsiteY5207" fmla="*/ 707475 h 6580513"/>
              <a:gd name="connsiteX5208" fmla="*/ 11112804 w 21876926"/>
              <a:gd name="connsiteY5208" fmla="*/ 710218 h 6580513"/>
              <a:gd name="connsiteX5209" fmla="*/ 11120912 w 21876926"/>
              <a:gd name="connsiteY5209" fmla="*/ 710218 h 6580513"/>
              <a:gd name="connsiteX5210" fmla="*/ 11124966 w 21876926"/>
              <a:gd name="connsiteY5210" fmla="*/ 656267 h 6580513"/>
              <a:gd name="connsiteX5211" fmla="*/ 11438145 w 21876926"/>
              <a:gd name="connsiteY5211" fmla="*/ 602012 h 6580513"/>
              <a:gd name="connsiteX5212" fmla="*/ 11455375 w 21876926"/>
              <a:gd name="connsiteY5212" fmla="*/ 557814 h 6580513"/>
              <a:gd name="connsiteX5213" fmla="*/ 11634769 w 21876926"/>
              <a:gd name="connsiteY5213" fmla="*/ 531296 h 6580513"/>
              <a:gd name="connsiteX5214" fmla="*/ 11651999 w 21876926"/>
              <a:gd name="connsiteY5214" fmla="*/ 553852 h 6580513"/>
              <a:gd name="connsiteX5215" fmla="*/ 11845583 w 21876926"/>
              <a:gd name="connsiteY5215" fmla="*/ 516970 h 6580513"/>
              <a:gd name="connsiteX5216" fmla="*/ 11967203 w 21876926"/>
              <a:gd name="connsiteY5216" fmla="*/ 526114 h 6580513"/>
              <a:gd name="connsiteX5217" fmla="*/ 11995583 w 21876926"/>
              <a:gd name="connsiteY5217" fmla="*/ 505997 h 6580513"/>
              <a:gd name="connsiteX5218" fmla="*/ 12030043 w 21876926"/>
              <a:gd name="connsiteY5218" fmla="*/ 537087 h 6580513"/>
              <a:gd name="connsiteX5219" fmla="*/ 12037137 w 21876926"/>
              <a:gd name="connsiteY5219" fmla="*/ 516970 h 6580513"/>
              <a:gd name="connsiteX5220" fmla="*/ 12089841 w 21876926"/>
              <a:gd name="connsiteY5220" fmla="*/ 531296 h 6580513"/>
              <a:gd name="connsiteX5221" fmla="*/ 12290519 w 21876926"/>
              <a:gd name="connsiteY5221" fmla="*/ 510569 h 6580513"/>
              <a:gd name="connsiteX5222" fmla="*/ 12330047 w 21876926"/>
              <a:gd name="connsiteY5222" fmla="*/ 469725 h 6580513"/>
              <a:gd name="connsiteX5223" fmla="*/ 12319911 w 21876926"/>
              <a:gd name="connsiteY5223" fmla="*/ 507826 h 6580513"/>
              <a:gd name="connsiteX5224" fmla="*/ 12511467 w 21876926"/>
              <a:gd name="connsiteY5224" fmla="*/ 499596 h 6580513"/>
              <a:gd name="connsiteX5225" fmla="*/ 12603697 w 21876926"/>
              <a:gd name="connsiteY5225" fmla="*/ 463934 h 6580513"/>
              <a:gd name="connsiteX5226" fmla="*/ 12607751 w 21876926"/>
              <a:gd name="connsiteY5226" fmla="*/ 488318 h 6580513"/>
              <a:gd name="connsiteX5227" fmla="*/ 12618899 w 21876926"/>
              <a:gd name="connsiteY5227" fmla="*/ 486489 h 6580513"/>
              <a:gd name="connsiteX5228" fmla="*/ 12645251 w 21876926"/>
              <a:gd name="connsiteY5228" fmla="*/ 447474 h 6580513"/>
              <a:gd name="connsiteX5229" fmla="*/ 12712143 w 21876926"/>
              <a:gd name="connsiteY5229" fmla="*/ 452351 h 6580513"/>
              <a:gd name="connsiteX5230" fmla="*/ 12710117 w 21876926"/>
              <a:gd name="connsiteY5230" fmla="*/ 481917 h 6580513"/>
              <a:gd name="connsiteX5231" fmla="*/ 12727347 w 21876926"/>
              <a:gd name="connsiteY5231" fmla="*/ 481917 h 6580513"/>
              <a:gd name="connsiteX5232" fmla="*/ 12784103 w 21876926"/>
              <a:gd name="connsiteY5232" fmla="*/ 437111 h 6580513"/>
              <a:gd name="connsiteX5233" fmla="*/ 12828699 w 21876926"/>
              <a:gd name="connsiteY5233" fmla="*/ 453570 h 6580513"/>
              <a:gd name="connsiteX5234" fmla="*/ 12860119 w 21876926"/>
              <a:gd name="connsiteY5234" fmla="*/ 472773 h 6580513"/>
              <a:gd name="connsiteX5235" fmla="*/ 12928025 w 21876926"/>
              <a:gd name="connsiteY5235" fmla="*/ 452351 h 6580513"/>
              <a:gd name="connsiteX5236" fmla="*/ 12935119 w 21876926"/>
              <a:gd name="connsiteY5236" fmla="*/ 496243 h 6580513"/>
              <a:gd name="connsiteX5237" fmla="*/ 12953363 w 21876926"/>
              <a:gd name="connsiteY5237" fmla="*/ 484051 h 6580513"/>
              <a:gd name="connsiteX5238" fmla="*/ 12950323 w 21876926"/>
              <a:gd name="connsiteY5238" fmla="*/ 472773 h 6580513"/>
              <a:gd name="connsiteX5239" fmla="*/ 12955391 w 21876926"/>
              <a:gd name="connsiteY5239" fmla="*/ 472773 h 6580513"/>
              <a:gd name="connsiteX5240" fmla="*/ 12955391 w 21876926"/>
              <a:gd name="connsiteY5240" fmla="*/ 449608 h 6580513"/>
              <a:gd name="connsiteX5241" fmla="*/ 12974647 w 21876926"/>
              <a:gd name="connsiteY5241" fmla="*/ 473992 h 6580513"/>
              <a:gd name="connsiteX5242" fmla="*/ 12988835 w 21876926"/>
              <a:gd name="connsiteY5242" fmla="*/ 474907 h 6580513"/>
              <a:gd name="connsiteX5243" fmla="*/ 13015187 w 21876926"/>
              <a:gd name="connsiteY5243" fmla="*/ 477040 h 6580513"/>
              <a:gd name="connsiteX5244" fmla="*/ 13021269 w 21876926"/>
              <a:gd name="connsiteY5244" fmla="*/ 477040 h 6580513"/>
              <a:gd name="connsiteX5245" fmla="*/ 12989851 w 21876926"/>
              <a:gd name="connsiteY5245" fmla="*/ 438025 h 6580513"/>
              <a:gd name="connsiteX5246" fmla="*/ 13067891 w 21876926"/>
              <a:gd name="connsiteY5246" fmla="*/ 484051 h 6580513"/>
              <a:gd name="connsiteX5247" fmla="*/ 13081067 w 21876926"/>
              <a:gd name="connsiteY5247" fmla="*/ 489233 h 6580513"/>
              <a:gd name="connsiteX5248" fmla="*/ 13088163 w 21876926"/>
              <a:gd name="connsiteY5248" fmla="*/ 455399 h 6580513"/>
              <a:gd name="connsiteX5249" fmla="*/ 13279719 w 21876926"/>
              <a:gd name="connsiteY5249" fmla="*/ 466982 h 6580513"/>
              <a:gd name="connsiteX5250" fmla="*/ 13283771 w 21876926"/>
              <a:gd name="connsiteY5250" fmla="*/ 493500 h 6580513"/>
              <a:gd name="connsiteX5251" fmla="*/ 13321271 w 21876926"/>
              <a:gd name="connsiteY5251" fmla="*/ 463934 h 6580513"/>
              <a:gd name="connsiteX5252" fmla="*/ 13360799 w 21876926"/>
              <a:gd name="connsiteY5252" fmla="*/ 485270 h 6580513"/>
              <a:gd name="connsiteX5253" fmla="*/ 13429719 w 21876926"/>
              <a:gd name="connsiteY5253" fmla="*/ 438025 h 6580513"/>
              <a:gd name="connsiteX5254" fmla="*/ 13458099 w 21876926"/>
              <a:gd name="connsiteY5254" fmla="*/ 464543 h 6580513"/>
              <a:gd name="connsiteX5255" fmla="*/ 13576679 w 21876926"/>
              <a:gd name="connsiteY5255" fmla="*/ 349021 h 6580513"/>
              <a:gd name="connsiteX5256" fmla="*/ 13631411 w 21876926"/>
              <a:gd name="connsiteY5256" fmla="*/ 319455 h 6580513"/>
              <a:gd name="connsiteX5257" fmla="*/ 13659789 w 21876926"/>
              <a:gd name="connsiteY5257" fmla="*/ 334695 h 6580513"/>
              <a:gd name="connsiteX5258" fmla="*/ 13657763 w 21876926"/>
              <a:gd name="connsiteY5258" fmla="*/ 301776 h 6580513"/>
              <a:gd name="connsiteX5259" fmla="*/ 13592895 w 21876926"/>
              <a:gd name="connsiteY5259" fmla="*/ 310310 h 6580513"/>
              <a:gd name="connsiteX5260" fmla="*/ 13599991 w 21876926"/>
              <a:gd name="connsiteY5260" fmla="*/ 283487 h 6580513"/>
              <a:gd name="connsiteX5261" fmla="*/ 13690195 w 21876926"/>
              <a:gd name="connsiteY5261" fmla="*/ 278306 h 6580513"/>
              <a:gd name="connsiteX5262" fmla="*/ 13698303 w 21876926"/>
              <a:gd name="connsiteY5262" fmla="*/ 260932 h 6580513"/>
              <a:gd name="connsiteX5263" fmla="*/ 13893913 w 21876926"/>
              <a:gd name="connsiteY5263" fmla="*/ 217039 h 6580513"/>
              <a:gd name="connsiteX5264" fmla="*/ 13918239 w 21876926"/>
              <a:gd name="connsiteY5264" fmla="*/ 243558 h 6580513"/>
              <a:gd name="connsiteX5265" fmla="*/ 14259795 w 21876926"/>
              <a:gd name="connsiteY5265" fmla="*/ 231670 h 6580513"/>
              <a:gd name="connsiteX5266" fmla="*/ 14304391 w 21876926"/>
              <a:gd name="connsiteY5266" fmla="*/ 251787 h 6580513"/>
              <a:gd name="connsiteX5267" fmla="*/ 14298309 w 21876926"/>
              <a:gd name="connsiteY5267" fmla="*/ 243558 h 6580513"/>
              <a:gd name="connsiteX5268" fmla="*/ 14424999 w 21876926"/>
              <a:gd name="connsiteY5268" fmla="*/ 239595 h 6580513"/>
              <a:gd name="connsiteX5269" fmla="*/ 14383445 w 21876926"/>
              <a:gd name="connsiteY5269" fmla="*/ 279525 h 6580513"/>
              <a:gd name="connsiteX5270" fmla="*/ 14553717 w 21876926"/>
              <a:gd name="connsiteY5270" fmla="*/ 311530 h 6580513"/>
              <a:gd name="connsiteX5271" fmla="*/ 14553717 w 21876926"/>
              <a:gd name="connsiteY5271" fmla="*/ 338048 h 6580513"/>
              <a:gd name="connsiteX5272" fmla="*/ 14637839 w 21876926"/>
              <a:gd name="connsiteY5272" fmla="*/ 322503 h 6580513"/>
              <a:gd name="connsiteX5273" fmla="*/ 14696623 w 21876926"/>
              <a:gd name="connsiteY5273" fmla="*/ 334695 h 6580513"/>
              <a:gd name="connsiteX5274" fmla="*/ 14703719 w 21876926"/>
              <a:gd name="connsiteY5274" fmla="*/ 378892 h 6580513"/>
              <a:gd name="connsiteX5275" fmla="*/ 14738179 w 21876926"/>
              <a:gd name="connsiteY5275" fmla="*/ 358165 h 6580513"/>
              <a:gd name="connsiteX5276" fmla="*/ 14811151 w 21876926"/>
              <a:gd name="connsiteY5276" fmla="*/ 405411 h 6580513"/>
              <a:gd name="connsiteX5277" fmla="*/ 14860815 w 21876926"/>
              <a:gd name="connsiteY5277" fmla="*/ 388036 h 6580513"/>
              <a:gd name="connsiteX5278" fmla="*/ 14948991 w 21876926"/>
              <a:gd name="connsiteY5278" fmla="*/ 378892 h 6580513"/>
              <a:gd name="connsiteX5279" fmla="*/ 15087843 w 21876926"/>
              <a:gd name="connsiteY5279" fmla="*/ 375539 h 6580513"/>
              <a:gd name="connsiteX5280" fmla="*/ 15094939 w 21876926"/>
              <a:gd name="connsiteY5280" fmla="*/ 350240 h 6580513"/>
              <a:gd name="connsiteX5281" fmla="*/ 15283455 w 21876926"/>
              <a:gd name="connsiteY5281" fmla="*/ 317321 h 6580513"/>
              <a:gd name="connsiteX5282" fmla="*/ 15328049 w 21876926"/>
              <a:gd name="connsiteY5282" fmla="*/ 358165 h 6580513"/>
              <a:gd name="connsiteX5283" fmla="*/ 15391901 w 21876926"/>
              <a:gd name="connsiteY5283" fmla="*/ 326465 h 6580513"/>
              <a:gd name="connsiteX5284" fmla="*/ 15446631 w 21876926"/>
              <a:gd name="connsiteY5284" fmla="*/ 355422 h 6580513"/>
              <a:gd name="connsiteX5285" fmla="*/ 15544943 w 21876926"/>
              <a:gd name="connsiteY5285" fmla="*/ 340791 h 6580513"/>
              <a:gd name="connsiteX5286" fmla="*/ 15597647 w 21876926"/>
              <a:gd name="connsiteY5286" fmla="*/ 361518 h 6580513"/>
              <a:gd name="connsiteX5287" fmla="*/ 15653391 w 21876926"/>
              <a:gd name="connsiteY5287" fmla="*/ 340791 h 6580513"/>
              <a:gd name="connsiteX5288" fmla="*/ 15726363 w 21876926"/>
              <a:gd name="connsiteY5288" fmla="*/ 370662 h 6580513"/>
              <a:gd name="connsiteX5289" fmla="*/ 15887515 w 21876926"/>
              <a:gd name="connsiteY5289" fmla="*/ 364566 h 6580513"/>
              <a:gd name="connsiteX5290" fmla="*/ 15897649 w 21876926"/>
              <a:gd name="connsiteY5290" fmla="*/ 408763 h 6580513"/>
              <a:gd name="connsiteX5291" fmla="*/ 16037515 w 21876926"/>
              <a:gd name="connsiteY5291" fmla="*/ 397181 h 6580513"/>
              <a:gd name="connsiteX5292" fmla="*/ 16006095 w 21876926"/>
              <a:gd name="connsiteY5292" fmla="*/ 347192 h 6580513"/>
              <a:gd name="connsiteX5293" fmla="*/ 16191571 w 21876926"/>
              <a:gd name="connsiteY5293" fmla="*/ 367310 h 6580513"/>
              <a:gd name="connsiteX5294" fmla="*/ 16131773 w 21876926"/>
              <a:gd name="connsiteY5294" fmla="*/ 309091 h 6580513"/>
              <a:gd name="connsiteX5295" fmla="*/ 16019271 w 21876926"/>
              <a:gd name="connsiteY5295" fmla="*/ 334695 h 6580513"/>
              <a:gd name="connsiteX5296" fmla="*/ 16368939 w 21876926"/>
              <a:gd name="connsiteY5296" fmla="*/ 246606 h 6580513"/>
              <a:gd name="connsiteX5297" fmla="*/ 16162179 w 21876926"/>
              <a:gd name="connsiteY5297" fmla="*/ 191435 h 6580513"/>
              <a:gd name="connsiteX5298" fmla="*/ 16078057 w 21876926"/>
              <a:gd name="connsiteY5298" fmla="*/ 235633 h 6580513"/>
              <a:gd name="connsiteX5299" fmla="*/ 16061839 w 21876926"/>
              <a:gd name="connsiteY5299" fmla="*/ 182291 h 6580513"/>
              <a:gd name="connsiteX5300" fmla="*/ 15904743 w 21876926"/>
              <a:gd name="connsiteY5300" fmla="*/ 249959 h 6580513"/>
              <a:gd name="connsiteX5301" fmla="*/ 15830757 w 21876926"/>
              <a:gd name="connsiteY5301" fmla="*/ 238681 h 6580513"/>
              <a:gd name="connsiteX5302" fmla="*/ 15852041 w 21876926"/>
              <a:gd name="connsiteY5302" fmla="*/ 218259 h 6580513"/>
              <a:gd name="connsiteX5303" fmla="*/ 15760823 w 21876926"/>
              <a:gd name="connsiteY5303" fmla="*/ 235633 h 6580513"/>
              <a:gd name="connsiteX5304" fmla="*/ 15629067 w 21876926"/>
              <a:gd name="connsiteY5304" fmla="*/ 253007 h 6580513"/>
              <a:gd name="connsiteX5305" fmla="*/ 15437511 w 21876926"/>
              <a:gd name="connsiteY5305" fmla="*/ 262151 h 6580513"/>
              <a:gd name="connsiteX5306" fmla="*/ 15419267 w 21876926"/>
              <a:gd name="connsiteY5306" fmla="*/ 226488 h 6580513"/>
              <a:gd name="connsiteX5307" fmla="*/ 15223655 w 21876926"/>
              <a:gd name="connsiteY5307" fmla="*/ 226488 h 6580513"/>
              <a:gd name="connsiteX5308" fmla="*/ 15384807 w 21876926"/>
              <a:gd name="connsiteY5308" fmla="*/ 177109 h 6580513"/>
              <a:gd name="connsiteX5309" fmla="*/ 15367577 w 21876926"/>
              <a:gd name="connsiteY5309" fmla="*/ 153944 h 6580513"/>
              <a:gd name="connsiteX5310" fmla="*/ 15317915 w 21876926"/>
              <a:gd name="connsiteY5310" fmla="*/ 147543 h 6580513"/>
              <a:gd name="connsiteX5311" fmla="*/ 15226697 w 21876926"/>
              <a:gd name="connsiteY5311" fmla="*/ 164917 h 6580513"/>
              <a:gd name="connsiteX5312" fmla="*/ 15137507 w 21876926"/>
              <a:gd name="connsiteY5312" fmla="*/ 232280 h 6580513"/>
              <a:gd name="connsiteX5313" fmla="*/ 15102033 w 21876926"/>
              <a:gd name="connsiteY5313" fmla="*/ 199970 h 6580513"/>
              <a:gd name="connsiteX5314" fmla="*/ 15430415 w 21876926"/>
              <a:gd name="connsiteY5314" fmla="*/ 112490 h 6580513"/>
              <a:gd name="connsiteX5315" fmla="*/ 15486159 w 21876926"/>
              <a:gd name="connsiteY5315" fmla="*/ 114929 h 6580513"/>
              <a:gd name="connsiteX5316" fmla="*/ 15530755 w 21876926"/>
              <a:gd name="connsiteY5316" fmla="*/ 156687 h 6580513"/>
              <a:gd name="connsiteX5317" fmla="*/ 15558119 w 21876926"/>
              <a:gd name="connsiteY5317" fmla="*/ 117672 h 6580513"/>
              <a:gd name="connsiteX5318" fmla="*/ 15580417 w 21876926"/>
              <a:gd name="connsiteY5318" fmla="*/ 144190 h 6580513"/>
              <a:gd name="connsiteX5319" fmla="*/ 15621971 w 21876926"/>
              <a:gd name="connsiteY5319" fmla="*/ 103346 h 6580513"/>
              <a:gd name="connsiteX5320" fmla="*/ 15635147 w 21876926"/>
              <a:gd name="connsiteY5320" fmla="*/ 121025 h 6580513"/>
              <a:gd name="connsiteX5321" fmla="*/ 15873325 w 21876926"/>
              <a:gd name="connsiteY5321" fmla="*/ 83229 h 6580513"/>
              <a:gd name="connsiteX5322" fmla="*/ 16078057 w 21876926"/>
              <a:gd name="connsiteY5322" fmla="*/ 85972 h 6580513"/>
              <a:gd name="connsiteX5323" fmla="*/ 16176367 w 21876926"/>
              <a:gd name="connsiteY5323" fmla="*/ 76828 h 6580513"/>
              <a:gd name="connsiteX5324" fmla="*/ 16211843 w 21876926"/>
              <a:gd name="connsiteY5324" fmla="*/ 46956 h 6580513"/>
              <a:gd name="connsiteX5325" fmla="*/ 16196639 w 21876926"/>
              <a:gd name="connsiteY5325" fmla="*/ 21657 h 6580513"/>
              <a:gd name="connsiteX5326" fmla="*/ 16246303 w 21876926"/>
              <a:gd name="connsiteY5326" fmla="*/ 26839 h 6580513"/>
              <a:gd name="connsiteX5327" fmla="*/ 16543263 w 21876926"/>
              <a:gd name="connsiteY5327" fmla="*/ 29887 h 6580513"/>
              <a:gd name="connsiteX5328" fmla="*/ 16515899 w 21876926"/>
              <a:gd name="connsiteY5328" fmla="*/ 46956 h 6580513"/>
              <a:gd name="connsiteX5329" fmla="*/ 16507791 w 21876926"/>
              <a:gd name="connsiteY5329" fmla="*/ 68903 h 6580513"/>
              <a:gd name="connsiteX5330" fmla="*/ 16526035 w 21876926"/>
              <a:gd name="connsiteY5330" fmla="*/ 65855 h 6580513"/>
              <a:gd name="connsiteX5331" fmla="*/ 16533129 w 21876926"/>
              <a:gd name="connsiteY5331" fmla="*/ 100298 h 6580513"/>
              <a:gd name="connsiteX5332" fmla="*/ 16718603 w 21876926"/>
              <a:gd name="connsiteY5332" fmla="*/ 85972 h 6580513"/>
              <a:gd name="connsiteX5333" fmla="*/ 16699347 w 21876926"/>
              <a:gd name="connsiteY5333" fmla="*/ 76828 h 6580513"/>
              <a:gd name="connsiteX5334" fmla="*/ 16705427 w 21876926"/>
              <a:gd name="connsiteY5334" fmla="*/ 74999 h 6580513"/>
              <a:gd name="connsiteX5335" fmla="*/ 16746983 w 21876926"/>
              <a:gd name="connsiteY5335" fmla="*/ 37203 h 6580513"/>
              <a:gd name="connsiteX5336" fmla="*/ 16751035 w 21876926"/>
              <a:gd name="connsiteY5336" fmla="*/ 57320 h 6580513"/>
              <a:gd name="connsiteX5337" fmla="*/ 16913199 w 21876926"/>
              <a:gd name="connsiteY5337" fmla="*/ 50309 h 6580513"/>
              <a:gd name="connsiteX5338" fmla="*/ 16937523 w 21876926"/>
              <a:gd name="connsiteY5338" fmla="*/ 15256 h 6580513"/>
              <a:gd name="connsiteX5339" fmla="*/ 17039891 w 21876926"/>
              <a:gd name="connsiteY5339" fmla="*/ 14952 h 6580513"/>
              <a:gd name="connsiteX5340" fmla="*/ 17072323 w 21876926"/>
              <a:gd name="connsiteY5340" fmla="*/ 20438 h 6580513"/>
              <a:gd name="connsiteX5341" fmla="*/ 17057119 w 21876926"/>
              <a:gd name="connsiteY5341" fmla="*/ 32630 h 6580513"/>
              <a:gd name="connsiteX5342" fmla="*/ 17065227 w 21876926"/>
              <a:gd name="connsiteY5342" fmla="*/ 37812 h 6580513"/>
              <a:gd name="connsiteX5343" fmla="*/ 17057119 w 21876926"/>
              <a:gd name="connsiteY5343" fmla="*/ 41165 h 6580513"/>
              <a:gd name="connsiteX5344" fmla="*/ 17017595 w 21876926"/>
              <a:gd name="connsiteY5344" fmla="*/ 58539 h 6580513"/>
              <a:gd name="connsiteX5345" fmla="*/ 17025703 w 21876926"/>
              <a:gd name="connsiteY5345" fmla="*/ 15256 h 6580513"/>
              <a:gd name="connsiteX5346" fmla="*/ 17039891 w 21876926"/>
              <a:gd name="connsiteY5346" fmla="*/ 14952 h 6580513"/>
              <a:gd name="connsiteX5347" fmla="*/ 10352661 w 21876926"/>
              <a:gd name="connsiteY5347" fmla="*/ 321 h 6580513"/>
              <a:gd name="connsiteX5348" fmla="*/ 10382053 w 21876926"/>
              <a:gd name="connsiteY5348" fmla="*/ 14647 h 6580513"/>
              <a:gd name="connsiteX5349" fmla="*/ 10372932 w 21876926"/>
              <a:gd name="connsiteY5349" fmla="*/ 58539 h 6580513"/>
              <a:gd name="connsiteX5350" fmla="*/ 10372932 w 21876926"/>
              <a:gd name="connsiteY5350" fmla="*/ 32021 h 6580513"/>
              <a:gd name="connsiteX5351" fmla="*/ 10350634 w 21876926"/>
              <a:gd name="connsiteY5351" fmla="*/ 17695 h 6580513"/>
              <a:gd name="connsiteX5352" fmla="*/ 10352661 w 21876926"/>
              <a:gd name="connsiteY5352" fmla="*/ 321 h 658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Lst>
            <a:rect l="l" t="t" r="r" b="b"/>
            <a:pathLst>
              <a:path w="21876926" h="6580513">
                <a:moveTo>
                  <a:pt x="11139155" y="6480841"/>
                </a:moveTo>
                <a:cubicBezTo>
                  <a:pt x="11132061" y="6492424"/>
                  <a:pt x="11128007" y="6507055"/>
                  <a:pt x="11132061" y="6524124"/>
                </a:cubicBezTo>
                <a:cubicBezTo>
                  <a:pt x="11108750" y="6532658"/>
                  <a:pt x="11108750" y="6513456"/>
                  <a:pt x="11085439" y="6522295"/>
                </a:cubicBezTo>
                <a:cubicBezTo>
                  <a:pt x="11085439" y="6513456"/>
                  <a:pt x="11092533" y="6512846"/>
                  <a:pt x="11100642" y="6509798"/>
                </a:cubicBezTo>
                <a:cubicBezTo>
                  <a:pt x="11100642" y="6504006"/>
                  <a:pt x="11097601" y="6504311"/>
                  <a:pt x="11093547" y="6501568"/>
                </a:cubicBezTo>
                <a:cubicBezTo>
                  <a:pt x="11093547" y="6493033"/>
                  <a:pt x="11100642" y="6498520"/>
                  <a:pt x="11100642" y="6501568"/>
                </a:cubicBezTo>
                <a:cubicBezTo>
                  <a:pt x="11123953" y="6507359"/>
                  <a:pt x="11112804" y="6478098"/>
                  <a:pt x="11139155" y="6480841"/>
                </a:cubicBezTo>
                <a:close/>
                <a:moveTo>
                  <a:pt x="11145237" y="6464077"/>
                </a:moveTo>
                <a:cubicBezTo>
                  <a:pt x="11146250" y="6465296"/>
                  <a:pt x="11147264" y="6467430"/>
                  <a:pt x="11148277" y="6468954"/>
                </a:cubicBezTo>
                <a:cubicBezTo>
                  <a:pt x="11147264" y="6469868"/>
                  <a:pt x="11147264" y="6470173"/>
                  <a:pt x="11147264" y="6471087"/>
                </a:cubicBezTo>
                <a:cubicBezTo>
                  <a:pt x="11145237" y="6469258"/>
                  <a:pt x="11145237" y="6466515"/>
                  <a:pt x="11145237" y="6464077"/>
                </a:cubicBezTo>
                <a:close/>
                <a:moveTo>
                  <a:pt x="14789867" y="6453408"/>
                </a:moveTo>
                <a:cubicBezTo>
                  <a:pt x="14779733" y="6454628"/>
                  <a:pt x="14770611" y="6466210"/>
                  <a:pt x="14775679" y="6485413"/>
                </a:cubicBezTo>
                <a:lnTo>
                  <a:pt x="14809125" y="6483280"/>
                </a:lnTo>
                <a:cubicBezTo>
                  <a:pt x="14812167" y="6461943"/>
                  <a:pt x="14801017" y="6452189"/>
                  <a:pt x="14789867" y="6453408"/>
                </a:cubicBezTo>
                <a:close/>
                <a:moveTo>
                  <a:pt x="11137128" y="6453408"/>
                </a:moveTo>
                <a:cubicBezTo>
                  <a:pt x="11142196" y="6453408"/>
                  <a:pt x="11143210" y="6458895"/>
                  <a:pt x="11145237" y="6464077"/>
                </a:cubicBezTo>
                <a:cubicBezTo>
                  <a:pt x="11142196" y="6461638"/>
                  <a:pt x="11139155" y="6459809"/>
                  <a:pt x="11137128" y="6453408"/>
                </a:cubicBezTo>
                <a:close/>
                <a:moveTo>
                  <a:pt x="15094939" y="6438168"/>
                </a:moveTo>
                <a:cubicBezTo>
                  <a:pt x="15091899" y="6441216"/>
                  <a:pt x="15088857" y="6443045"/>
                  <a:pt x="15086831" y="6448227"/>
                </a:cubicBezTo>
                <a:cubicBezTo>
                  <a:pt x="15086831" y="6440302"/>
                  <a:pt x="15089871" y="6438778"/>
                  <a:pt x="15094939" y="6438168"/>
                </a:cubicBezTo>
                <a:close/>
                <a:moveTo>
                  <a:pt x="15094939" y="6437254"/>
                </a:moveTo>
                <a:cubicBezTo>
                  <a:pt x="15095951" y="6437254"/>
                  <a:pt x="15096967" y="6436949"/>
                  <a:pt x="15096967" y="6437254"/>
                </a:cubicBezTo>
                <a:cubicBezTo>
                  <a:pt x="15095951" y="6437254"/>
                  <a:pt x="15095951" y="6437863"/>
                  <a:pt x="15094939" y="6438168"/>
                </a:cubicBezTo>
                <a:cubicBezTo>
                  <a:pt x="15094939" y="6437863"/>
                  <a:pt x="15094939" y="6437558"/>
                  <a:pt x="15094939" y="6437254"/>
                </a:cubicBezTo>
                <a:close/>
                <a:moveTo>
                  <a:pt x="14741219" y="6411345"/>
                </a:moveTo>
                <a:cubicBezTo>
                  <a:pt x="14740205" y="6412259"/>
                  <a:pt x="14739191" y="6412564"/>
                  <a:pt x="14739191" y="6413479"/>
                </a:cubicBezTo>
                <a:cubicBezTo>
                  <a:pt x="14740205" y="6413479"/>
                  <a:pt x="14740205" y="6413479"/>
                  <a:pt x="14741219" y="6413479"/>
                </a:cubicBezTo>
                <a:cubicBezTo>
                  <a:pt x="14741219" y="6412869"/>
                  <a:pt x="14741219" y="6411955"/>
                  <a:pt x="14741219" y="6411345"/>
                </a:cubicBezTo>
                <a:close/>
                <a:moveTo>
                  <a:pt x="16761171" y="6407382"/>
                </a:moveTo>
                <a:cubicBezTo>
                  <a:pt x="16755091" y="6408906"/>
                  <a:pt x="16751035" y="6414088"/>
                  <a:pt x="16746983" y="6425061"/>
                </a:cubicBezTo>
                <a:cubicBezTo>
                  <a:pt x="16773335" y="6413174"/>
                  <a:pt x="16761171" y="6459505"/>
                  <a:pt x="16783471" y="6454323"/>
                </a:cubicBezTo>
                <a:cubicBezTo>
                  <a:pt x="16777387" y="6425366"/>
                  <a:pt x="16835159" y="6459809"/>
                  <a:pt x="16828063" y="6427805"/>
                </a:cubicBezTo>
                <a:cubicBezTo>
                  <a:pt x="16802727" y="6429633"/>
                  <a:pt x="16778403" y="6402810"/>
                  <a:pt x="16761171" y="6407382"/>
                </a:cubicBezTo>
                <a:close/>
                <a:moveTo>
                  <a:pt x="12400993" y="6406163"/>
                </a:moveTo>
                <a:cubicBezTo>
                  <a:pt x="12397951" y="6405554"/>
                  <a:pt x="12393899" y="6405858"/>
                  <a:pt x="12389843" y="6407382"/>
                </a:cubicBezTo>
                <a:cubicBezTo>
                  <a:pt x="12382749" y="6410430"/>
                  <a:pt x="12377681" y="6417746"/>
                  <a:pt x="12375655" y="6425061"/>
                </a:cubicBezTo>
                <a:cubicBezTo>
                  <a:pt x="12386803" y="6436644"/>
                  <a:pt x="12411127" y="6436034"/>
                  <a:pt x="12411127" y="6412564"/>
                </a:cubicBezTo>
                <a:cubicBezTo>
                  <a:pt x="12408087" y="6408906"/>
                  <a:pt x="12405047" y="6407078"/>
                  <a:pt x="12400993" y="6406163"/>
                </a:cubicBezTo>
                <a:close/>
                <a:moveTo>
                  <a:pt x="11234427" y="6403420"/>
                </a:moveTo>
                <a:cubicBezTo>
                  <a:pt x="11214156" y="6400677"/>
                  <a:pt x="11158412" y="6421099"/>
                  <a:pt x="11161453" y="6471087"/>
                </a:cubicBezTo>
                <a:cubicBezTo>
                  <a:pt x="11168548" y="6456152"/>
                  <a:pt x="11213143" y="6427500"/>
                  <a:pt x="11223278" y="6439082"/>
                </a:cubicBezTo>
                <a:cubicBezTo>
                  <a:pt x="11203007" y="6418660"/>
                  <a:pt x="11234427" y="6424147"/>
                  <a:pt x="11234427" y="6403420"/>
                </a:cubicBezTo>
                <a:close/>
                <a:moveTo>
                  <a:pt x="10930370" y="6397019"/>
                </a:moveTo>
                <a:cubicBezTo>
                  <a:pt x="10927329" y="6430548"/>
                  <a:pt x="10949627" y="6445483"/>
                  <a:pt x="10978005" y="6457371"/>
                </a:cubicBezTo>
                <a:cubicBezTo>
                  <a:pt x="10974965" y="6478707"/>
                  <a:pt x="10927329" y="6427500"/>
                  <a:pt x="10927329" y="6469868"/>
                </a:cubicBezTo>
                <a:cubicBezTo>
                  <a:pt x="10901991" y="6460724"/>
                  <a:pt x="10927329" y="6432681"/>
                  <a:pt x="10909086" y="6423842"/>
                </a:cubicBezTo>
                <a:cubicBezTo>
                  <a:pt x="10906045" y="6405554"/>
                  <a:pt x="10930370" y="6415307"/>
                  <a:pt x="10930370" y="6397019"/>
                </a:cubicBezTo>
                <a:close/>
                <a:moveTo>
                  <a:pt x="14786827" y="6390008"/>
                </a:moveTo>
                <a:cubicBezTo>
                  <a:pt x="14779733" y="6395190"/>
                  <a:pt x="14771625" y="6402505"/>
                  <a:pt x="14763515" y="6409516"/>
                </a:cubicBezTo>
                <a:cubicBezTo>
                  <a:pt x="14776691" y="6405858"/>
                  <a:pt x="14786827" y="6400677"/>
                  <a:pt x="14790883" y="6390008"/>
                </a:cubicBezTo>
                <a:cubicBezTo>
                  <a:pt x="14790883" y="6388789"/>
                  <a:pt x="14787841" y="6390923"/>
                  <a:pt x="14786827" y="6390008"/>
                </a:cubicBezTo>
                <a:close/>
                <a:moveTo>
                  <a:pt x="11147264" y="6382998"/>
                </a:moveTo>
                <a:cubicBezTo>
                  <a:pt x="11129020" y="6388789"/>
                  <a:pt x="11119899" y="6403725"/>
                  <a:pt x="11108750" y="6412564"/>
                </a:cubicBezTo>
                <a:cubicBezTo>
                  <a:pt x="11126993" y="6403725"/>
                  <a:pt x="11122939" y="6429938"/>
                  <a:pt x="11137128" y="6426890"/>
                </a:cubicBezTo>
                <a:cubicBezTo>
                  <a:pt x="11125980" y="6394580"/>
                  <a:pt x="11153345" y="6409211"/>
                  <a:pt x="11147264" y="6382998"/>
                </a:cubicBezTo>
                <a:close/>
                <a:moveTo>
                  <a:pt x="11490847" y="6375073"/>
                </a:moveTo>
                <a:cubicBezTo>
                  <a:pt x="11488821" y="6374768"/>
                  <a:pt x="11485781" y="6376902"/>
                  <a:pt x="11482739" y="6382998"/>
                </a:cubicBezTo>
                <a:cubicBezTo>
                  <a:pt x="11475645" y="6415307"/>
                  <a:pt x="11517199" y="6415307"/>
                  <a:pt x="11517199" y="6388789"/>
                </a:cubicBezTo>
                <a:cubicBezTo>
                  <a:pt x="11507065" y="6391837"/>
                  <a:pt x="11500983" y="6384827"/>
                  <a:pt x="11496929" y="6379645"/>
                </a:cubicBezTo>
                <a:cubicBezTo>
                  <a:pt x="11494903" y="6377206"/>
                  <a:pt x="11492875" y="6375073"/>
                  <a:pt x="11490847" y="6375073"/>
                </a:cubicBezTo>
                <a:close/>
                <a:moveTo>
                  <a:pt x="11394563" y="6371720"/>
                </a:moveTo>
                <a:cubicBezTo>
                  <a:pt x="11388483" y="6370501"/>
                  <a:pt x="11385443" y="6372939"/>
                  <a:pt x="11388483" y="6380864"/>
                </a:cubicBezTo>
                <a:lnTo>
                  <a:pt x="11401659" y="6380864"/>
                </a:lnTo>
                <a:cubicBezTo>
                  <a:pt x="11391523" y="6398543"/>
                  <a:pt x="11405711" y="6391837"/>
                  <a:pt x="11405711" y="6415307"/>
                </a:cubicBezTo>
                <a:cubicBezTo>
                  <a:pt x="11448279" y="6411040"/>
                  <a:pt x="11410779" y="6375682"/>
                  <a:pt x="11394563" y="6371720"/>
                </a:cubicBezTo>
                <a:close/>
                <a:moveTo>
                  <a:pt x="14568919" y="6366538"/>
                </a:moveTo>
                <a:cubicBezTo>
                  <a:pt x="14587163" y="6369586"/>
                  <a:pt x="14605407" y="6375378"/>
                  <a:pt x="14609461" y="6399153"/>
                </a:cubicBezTo>
                <a:cubicBezTo>
                  <a:pt x="14591217" y="6384217"/>
                  <a:pt x="14587163" y="6381169"/>
                  <a:pt x="14564867" y="6393056"/>
                </a:cubicBezTo>
                <a:cubicBezTo>
                  <a:pt x="14568919" y="6387265"/>
                  <a:pt x="14568919" y="6378426"/>
                  <a:pt x="14568919" y="6366538"/>
                </a:cubicBezTo>
                <a:close/>
                <a:moveTo>
                  <a:pt x="14978383" y="6358308"/>
                </a:moveTo>
                <a:cubicBezTo>
                  <a:pt x="14933787" y="6381474"/>
                  <a:pt x="14848651" y="6333314"/>
                  <a:pt x="14802031" y="6386046"/>
                </a:cubicBezTo>
                <a:cubicBezTo>
                  <a:pt x="14828383" y="6374158"/>
                  <a:pt x="14830409" y="6399762"/>
                  <a:pt x="14839531" y="6415307"/>
                </a:cubicBezTo>
                <a:cubicBezTo>
                  <a:pt x="14876019" y="6392752"/>
                  <a:pt x="14914531" y="6428719"/>
                  <a:pt x="14961153" y="6425061"/>
                </a:cubicBezTo>
                <a:cubicBezTo>
                  <a:pt x="14959127" y="6395800"/>
                  <a:pt x="14964195" y="6375682"/>
                  <a:pt x="14978383" y="6358308"/>
                </a:cubicBezTo>
                <a:close/>
                <a:moveTo>
                  <a:pt x="8915484" y="6345202"/>
                </a:moveTo>
                <a:cubicBezTo>
                  <a:pt x="8949944" y="6353736"/>
                  <a:pt x="8968188" y="6390923"/>
                  <a:pt x="8995553" y="6408297"/>
                </a:cubicBezTo>
                <a:cubicBezTo>
                  <a:pt x="9009742" y="6405249"/>
                  <a:pt x="9005688" y="6385436"/>
                  <a:pt x="9023931" y="6379645"/>
                </a:cubicBezTo>
                <a:cubicBezTo>
                  <a:pt x="9048256" y="6397019"/>
                  <a:pt x="9051297" y="6420489"/>
                  <a:pt x="9092851" y="6400372"/>
                </a:cubicBezTo>
                <a:cubicBezTo>
                  <a:pt x="9099946" y="6408906"/>
                  <a:pt x="9096905" y="6431462"/>
                  <a:pt x="9115149" y="6425671"/>
                </a:cubicBezTo>
                <a:cubicBezTo>
                  <a:pt x="9121230" y="6448531"/>
                  <a:pt x="9102986" y="6442130"/>
                  <a:pt x="9102986" y="6459505"/>
                </a:cubicBezTo>
                <a:cubicBezTo>
                  <a:pt x="9107040" y="6476574"/>
                  <a:pt x="9134405" y="6459505"/>
                  <a:pt x="9138460" y="6473830"/>
                </a:cubicBezTo>
                <a:cubicBezTo>
                  <a:pt x="9099946" y="6496691"/>
                  <a:pt x="9068526" y="6508579"/>
                  <a:pt x="9012783" y="6508579"/>
                </a:cubicBezTo>
                <a:cubicBezTo>
                  <a:pt x="9009742" y="6482975"/>
                  <a:pt x="8988458" y="6482670"/>
                  <a:pt x="8964134" y="6488461"/>
                </a:cubicBezTo>
                <a:cubicBezTo>
                  <a:pt x="8968188" y="6471087"/>
                  <a:pt x="8971228" y="6453713"/>
                  <a:pt x="8995553" y="6459505"/>
                </a:cubicBezTo>
                <a:cubicBezTo>
                  <a:pt x="8988458" y="6436644"/>
                  <a:pt x="8961093" y="6442740"/>
                  <a:pt x="8939809" y="6439997"/>
                </a:cubicBezTo>
                <a:cubicBezTo>
                  <a:pt x="8932714" y="6385436"/>
                  <a:pt x="8911430" y="6396714"/>
                  <a:pt x="8915484" y="6345202"/>
                </a:cubicBezTo>
                <a:close/>
                <a:moveTo>
                  <a:pt x="12544913" y="6342458"/>
                </a:moveTo>
                <a:cubicBezTo>
                  <a:pt x="12515521" y="6346726"/>
                  <a:pt x="12485115" y="6364100"/>
                  <a:pt x="12472953" y="6388789"/>
                </a:cubicBezTo>
                <a:cubicBezTo>
                  <a:pt x="12511467" y="6403420"/>
                  <a:pt x="12564171" y="6368367"/>
                  <a:pt x="12605723" y="6359528"/>
                </a:cubicBezTo>
                <a:cubicBezTo>
                  <a:pt x="12598631" y="6350688"/>
                  <a:pt x="12587481" y="6345202"/>
                  <a:pt x="12574305" y="6342763"/>
                </a:cubicBezTo>
                <a:cubicBezTo>
                  <a:pt x="12565183" y="6340934"/>
                  <a:pt x="12555047" y="6340934"/>
                  <a:pt x="12544913" y="6342458"/>
                </a:cubicBezTo>
                <a:close/>
                <a:moveTo>
                  <a:pt x="13255393" y="6341849"/>
                </a:moveTo>
                <a:lnTo>
                  <a:pt x="13259447" y="6375682"/>
                </a:lnTo>
                <a:lnTo>
                  <a:pt x="13228027" y="6379035"/>
                </a:lnTo>
                <a:cubicBezTo>
                  <a:pt x="13223975" y="6356479"/>
                  <a:pt x="13235123" y="6344897"/>
                  <a:pt x="13255393" y="6341849"/>
                </a:cubicBezTo>
                <a:close/>
                <a:moveTo>
                  <a:pt x="13136811" y="6340934"/>
                </a:moveTo>
                <a:cubicBezTo>
                  <a:pt x="13148973" y="6342153"/>
                  <a:pt x="13170257" y="6356784"/>
                  <a:pt x="13168231" y="6379035"/>
                </a:cubicBezTo>
                <a:cubicBezTo>
                  <a:pt x="13150999" y="6373549"/>
                  <a:pt x="13144919" y="6349164"/>
                  <a:pt x="13127689" y="6343982"/>
                </a:cubicBezTo>
                <a:cubicBezTo>
                  <a:pt x="13128703" y="6341239"/>
                  <a:pt x="13131743" y="6340325"/>
                  <a:pt x="13136811" y="6340934"/>
                </a:cubicBezTo>
                <a:close/>
                <a:moveTo>
                  <a:pt x="11070236" y="6336972"/>
                </a:moveTo>
                <a:cubicBezTo>
                  <a:pt x="11060101" y="6339715"/>
                  <a:pt x="11042871" y="6336057"/>
                  <a:pt x="11042871" y="6347945"/>
                </a:cubicBezTo>
                <a:cubicBezTo>
                  <a:pt x="11070236" y="6342153"/>
                  <a:pt x="11046925" y="6365319"/>
                  <a:pt x="11049965" y="6382998"/>
                </a:cubicBezTo>
                <a:lnTo>
                  <a:pt x="11070236" y="6380864"/>
                </a:lnTo>
                <a:cubicBezTo>
                  <a:pt x="11070236" y="6360442"/>
                  <a:pt x="11056047" y="6354346"/>
                  <a:pt x="11070236" y="6336972"/>
                </a:cubicBezTo>
                <a:close/>
                <a:moveTo>
                  <a:pt x="12752685" y="6330571"/>
                </a:moveTo>
                <a:cubicBezTo>
                  <a:pt x="12738495" y="6371720"/>
                  <a:pt x="12714171" y="6345202"/>
                  <a:pt x="12682751" y="6345202"/>
                </a:cubicBezTo>
                <a:cubicBezTo>
                  <a:pt x="12693901" y="6365624"/>
                  <a:pt x="12679711" y="6375073"/>
                  <a:pt x="12689847" y="6380864"/>
                </a:cubicBezTo>
                <a:cubicBezTo>
                  <a:pt x="12704035" y="6351603"/>
                  <a:pt x="12707077" y="6391837"/>
                  <a:pt x="12700995" y="6388789"/>
                </a:cubicBezTo>
                <a:cubicBezTo>
                  <a:pt x="12721267" y="6394580"/>
                  <a:pt x="12798295" y="6374463"/>
                  <a:pt x="12752685" y="6330571"/>
                </a:cubicBezTo>
                <a:close/>
                <a:moveTo>
                  <a:pt x="11803015" y="6329656"/>
                </a:moveTo>
                <a:cubicBezTo>
                  <a:pt x="11792879" y="6329352"/>
                  <a:pt x="11784771" y="6333314"/>
                  <a:pt x="11782743" y="6347945"/>
                </a:cubicBezTo>
                <a:cubicBezTo>
                  <a:pt x="11799973" y="6353736"/>
                  <a:pt x="11838487" y="6377816"/>
                  <a:pt x="11831391" y="6336972"/>
                </a:cubicBezTo>
                <a:cubicBezTo>
                  <a:pt x="11825311" y="6335448"/>
                  <a:pt x="11813149" y="6329961"/>
                  <a:pt x="11803015" y="6329656"/>
                </a:cubicBezTo>
                <a:close/>
                <a:moveTo>
                  <a:pt x="10264484" y="6318683"/>
                </a:moveTo>
                <a:cubicBezTo>
                  <a:pt x="10264484" y="6337886"/>
                  <a:pt x="10221916" y="6364709"/>
                  <a:pt x="10210768" y="6345202"/>
                </a:cubicBezTo>
                <a:cubicBezTo>
                  <a:pt x="10210768" y="6312892"/>
                  <a:pt x="10242187" y="6337886"/>
                  <a:pt x="10264484" y="6318683"/>
                </a:cubicBezTo>
                <a:close/>
                <a:moveTo>
                  <a:pt x="11752337" y="6317464"/>
                </a:moveTo>
                <a:cubicBezTo>
                  <a:pt x="11744229" y="6318074"/>
                  <a:pt x="11737135" y="6327523"/>
                  <a:pt x="11740175" y="6345202"/>
                </a:cubicBezTo>
                <a:lnTo>
                  <a:pt x="11768555" y="6341849"/>
                </a:lnTo>
                <a:cubicBezTo>
                  <a:pt x="11769567" y="6324475"/>
                  <a:pt x="11761459" y="6316550"/>
                  <a:pt x="11752337" y="6317464"/>
                </a:cubicBezTo>
                <a:close/>
                <a:moveTo>
                  <a:pt x="11391523" y="6310149"/>
                </a:moveTo>
                <a:cubicBezTo>
                  <a:pt x="11374293" y="6313197"/>
                  <a:pt x="11348955" y="6309844"/>
                  <a:pt x="11353009" y="6330571"/>
                </a:cubicBezTo>
                <a:cubicBezTo>
                  <a:pt x="11370239" y="6339410"/>
                  <a:pt x="11384427" y="6333619"/>
                  <a:pt x="11391523" y="6310149"/>
                </a:cubicBezTo>
                <a:close/>
                <a:moveTo>
                  <a:pt x="13459111" y="6303748"/>
                </a:moveTo>
                <a:cubicBezTo>
                  <a:pt x="13459111" y="6303748"/>
                  <a:pt x="13460125" y="6304053"/>
                  <a:pt x="13460125" y="6303748"/>
                </a:cubicBezTo>
                <a:cubicBezTo>
                  <a:pt x="13461139" y="6304357"/>
                  <a:pt x="13460125" y="6305577"/>
                  <a:pt x="13460125" y="6306186"/>
                </a:cubicBezTo>
                <a:cubicBezTo>
                  <a:pt x="13460125" y="6305272"/>
                  <a:pt x="13459111" y="6305272"/>
                  <a:pt x="13459111" y="6303748"/>
                </a:cubicBezTo>
                <a:close/>
                <a:moveTo>
                  <a:pt x="11285103" y="6300395"/>
                </a:moveTo>
                <a:cubicBezTo>
                  <a:pt x="11262805" y="6304967"/>
                  <a:pt x="11242535" y="6323255"/>
                  <a:pt x="11258751" y="6338801"/>
                </a:cubicBezTo>
                <a:cubicBezTo>
                  <a:pt x="11265846" y="6312282"/>
                  <a:pt x="11311455" y="6333314"/>
                  <a:pt x="11307399" y="6301004"/>
                </a:cubicBezTo>
                <a:cubicBezTo>
                  <a:pt x="11300307" y="6298871"/>
                  <a:pt x="11293211" y="6298871"/>
                  <a:pt x="11285103" y="6300395"/>
                </a:cubicBezTo>
                <a:close/>
                <a:moveTo>
                  <a:pt x="13453031" y="6285764"/>
                </a:moveTo>
                <a:cubicBezTo>
                  <a:pt x="13470259" y="6282411"/>
                  <a:pt x="13469247" y="6301004"/>
                  <a:pt x="13486475" y="6291555"/>
                </a:cubicBezTo>
                <a:cubicBezTo>
                  <a:pt x="13486475" y="6303443"/>
                  <a:pt x="13471275" y="6301614"/>
                  <a:pt x="13460125" y="6303748"/>
                </a:cubicBezTo>
                <a:cubicBezTo>
                  <a:pt x="13458099" y="6297652"/>
                  <a:pt x="13457083" y="6295213"/>
                  <a:pt x="13453031" y="6285764"/>
                </a:cubicBezTo>
                <a:close/>
                <a:moveTo>
                  <a:pt x="13694249" y="6272048"/>
                </a:moveTo>
                <a:cubicBezTo>
                  <a:pt x="13687155" y="6305577"/>
                  <a:pt x="13712491" y="6294908"/>
                  <a:pt x="13729723" y="6294908"/>
                </a:cubicBezTo>
                <a:cubicBezTo>
                  <a:pt x="13733775" y="6342153"/>
                  <a:pt x="13686141" y="6300090"/>
                  <a:pt x="13671951" y="6288812"/>
                </a:cubicBezTo>
                <a:cubicBezTo>
                  <a:pt x="13653707" y="6294299"/>
                  <a:pt x="13660803" y="6316854"/>
                  <a:pt x="13676005" y="6322646"/>
                </a:cubicBezTo>
                <a:cubicBezTo>
                  <a:pt x="13671951" y="6333619"/>
                  <a:pt x="13635463" y="6322341"/>
                  <a:pt x="13635463" y="6299785"/>
                </a:cubicBezTo>
                <a:cubicBezTo>
                  <a:pt x="13656747" y="6291555"/>
                  <a:pt x="13661815" y="6269304"/>
                  <a:pt x="13694249" y="6272048"/>
                </a:cubicBezTo>
                <a:close/>
                <a:moveTo>
                  <a:pt x="11115844" y="6262903"/>
                </a:moveTo>
                <a:cubicBezTo>
                  <a:pt x="11108750" y="6292470"/>
                  <a:pt x="11081385" y="6297956"/>
                  <a:pt x="11067195" y="6318683"/>
                </a:cubicBezTo>
                <a:cubicBezTo>
                  <a:pt x="11084425" y="6318683"/>
                  <a:pt x="11087466" y="6333314"/>
                  <a:pt x="11111790" y="6324475"/>
                </a:cubicBezTo>
                <a:cubicBezTo>
                  <a:pt x="11111790" y="6309844"/>
                  <a:pt x="11130034" y="6269000"/>
                  <a:pt x="11115844" y="6262903"/>
                </a:cubicBezTo>
                <a:close/>
                <a:moveTo>
                  <a:pt x="14855747" y="6262294"/>
                </a:moveTo>
                <a:cubicBezTo>
                  <a:pt x="14851693" y="6261989"/>
                  <a:pt x="14847639" y="6261075"/>
                  <a:pt x="14844599" y="6262903"/>
                </a:cubicBezTo>
                <a:cubicBezTo>
                  <a:pt x="14845611" y="6266256"/>
                  <a:pt x="14846625" y="6267476"/>
                  <a:pt x="14846625" y="6272048"/>
                </a:cubicBezTo>
                <a:cubicBezTo>
                  <a:pt x="14844599" y="6273877"/>
                  <a:pt x="14843585" y="6269914"/>
                  <a:pt x="14842571" y="6267476"/>
                </a:cubicBezTo>
                <a:cubicBezTo>
                  <a:pt x="14838517" y="6271133"/>
                  <a:pt x="14834463" y="6276010"/>
                  <a:pt x="14834463" y="6287593"/>
                </a:cubicBezTo>
                <a:cubicBezTo>
                  <a:pt x="14844599" y="6299176"/>
                  <a:pt x="14865883" y="6301919"/>
                  <a:pt x="14890207" y="6299176"/>
                </a:cubicBezTo>
                <a:cubicBezTo>
                  <a:pt x="14882099" y="6305881"/>
                  <a:pt x="14879059" y="6311673"/>
                  <a:pt x="14872977" y="6318683"/>
                </a:cubicBezTo>
                <a:cubicBezTo>
                  <a:pt x="14909463" y="6316854"/>
                  <a:pt x="14941897" y="6312282"/>
                  <a:pt x="14966221" y="6296737"/>
                </a:cubicBezTo>
                <a:cubicBezTo>
                  <a:pt x="14925679" y="6288812"/>
                  <a:pt x="14890207" y="6277229"/>
                  <a:pt x="14855747" y="6262294"/>
                </a:cubicBezTo>
                <a:close/>
                <a:moveTo>
                  <a:pt x="13625329" y="6242786"/>
                </a:moveTo>
                <a:cubicBezTo>
                  <a:pt x="13622289" y="6276925"/>
                  <a:pt x="13583775" y="6300700"/>
                  <a:pt x="13621275" y="6319293"/>
                </a:cubicBezTo>
                <a:cubicBezTo>
                  <a:pt x="13589855" y="6307101"/>
                  <a:pt x="13486475" y="6292165"/>
                  <a:pt x="13476341" y="6379035"/>
                </a:cubicBezTo>
                <a:cubicBezTo>
                  <a:pt x="13478367" y="6342153"/>
                  <a:pt x="13472287" y="6331485"/>
                  <a:pt x="13460125" y="6306186"/>
                </a:cubicBezTo>
                <a:cubicBezTo>
                  <a:pt x="13466207" y="6319903"/>
                  <a:pt x="13487491" y="6311063"/>
                  <a:pt x="13490531" y="6328437"/>
                </a:cubicBezTo>
                <a:cubicBezTo>
                  <a:pt x="13517895" y="6263513"/>
                  <a:pt x="13577695" y="6267476"/>
                  <a:pt x="13625329" y="6242786"/>
                </a:cubicBezTo>
                <a:close/>
                <a:moveTo>
                  <a:pt x="17174691" y="6237604"/>
                </a:moveTo>
                <a:cubicBezTo>
                  <a:pt x="17128067" y="6286983"/>
                  <a:pt x="17075363" y="6251626"/>
                  <a:pt x="17022659" y="6272048"/>
                </a:cubicBezTo>
                <a:cubicBezTo>
                  <a:pt x="17042931" y="6293384"/>
                  <a:pt x="17078403" y="6297347"/>
                  <a:pt x="17105771" y="6308320"/>
                </a:cubicBezTo>
                <a:cubicBezTo>
                  <a:pt x="17095635" y="6322036"/>
                  <a:pt x="17097663" y="6348250"/>
                  <a:pt x="17109823" y="6360137"/>
                </a:cubicBezTo>
                <a:cubicBezTo>
                  <a:pt x="17159487" y="6349774"/>
                  <a:pt x="17190907" y="6350383"/>
                  <a:pt x="17234487" y="6317464"/>
                </a:cubicBezTo>
                <a:cubicBezTo>
                  <a:pt x="17207123" y="6312892"/>
                  <a:pt x="17240567" y="6294299"/>
                  <a:pt x="17231447" y="6275401"/>
                </a:cubicBezTo>
                <a:cubicBezTo>
                  <a:pt x="17219283" y="6278753"/>
                  <a:pt x="17212191" y="6272352"/>
                  <a:pt x="17207123" y="6265037"/>
                </a:cubicBezTo>
                <a:cubicBezTo>
                  <a:pt x="17197999" y="6264427"/>
                  <a:pt x="17189891" y="6256807"/>
                  <a:pt x="17188879" y="6242786"/>
                </a:cubicBezTo>
                <a:cubicBezTo>
                  <a:pt x="17184823" y="6239738"/>
                  <a:pt x="17181783" y="6236385"/>
                  <a:pt x="17174691" y="6237604"/>
                </a:cubicBezTo>
                <a:close/>
                <a:moveTo>
                  <a:pt x="14478715" y="6230594"/>
                </a:moveTo>
                <a:cubicBezTo>
                  <a:pt x="14477703" y="6234252"/>
                  <a:pt x="14475675" y="6237909"/>
                  <a:pt x="14473649" y="6241567"/>
                </a:cubicBezTo>
                <a:cubicBezTo>
                  <a:pt x="14477703" y="6241567"/>
                  <a:pt x="14482771" y="6240957"/>
                  <a:pt x="14485811" y="6240652"/>
                </a:cubicBezTo>
                <a:cubicBezTo>
                  <a:pt x="14481757" y="6237300"/>
                  <a:pt x="14478715" y="6233947"/>
                  <a:pt x="14478715" y="6230594"/>
                </a:cubicBezTo>
                <a:close/>
                <a:moveTo>
                  <a:pt x="14801017" y="6214134"/>
                </a:moveTo>
                <a:cubicBezTo>
                  <a:pt x="14804057" y="6215963"/>
                  <a:pt x="14808111" y="6215658"/>
                  <a:pt x="14811151" y="6216268"/>
                </a:cubicBezTo>
                <a:cubicBezTo>
                  <a:pt x="14812167" y="6215963"/>
                  <a:pt x="14813179" y="6215353"/>
                  <a:pt x="14813179" y="6215049"/>
                </a:cubicBezTo>
                <a:cubicBezTo>
                  <a:pt x="14809125" y="6215353"/>
                  <a:pt x="14805071" y="6214744"/>
                  <a:pt x="14801017" y="6214134"/>
                </a:cubicBezTo>
                <a:close/>
                <a:moveTo>
                  <a:pt x="11977339" y="6208343"/>
                </a:moveTo>
                <a:cubicBezTo>
                  <a:pt x="11964163" y="6206819"/>
                  <a:pt x="11949975" y="6206819"/>
                  <a:pt x="11936799" y="6208952"/>
                </a:cubicBezTo>
                <a:cubicBezTo>
                  <a:pt x="11910447" y="6213525"/>
                  <a:pt x="11887135" y="6226022"/>
                  <a:pt x="11880041" y="6253759"/>
                </a:cubicBezTo>
                <a:cubicBezTo>
                  <a:pt x="11925651" y="6227546"/>
                  <a:pt x="11991529" y="6263208"/>
                  <a:pt x="12012813" y="6216268"/>
                </a:cubicBezTo>
                <a:cubicBezTo>
                  <a:pt x="12002679" y="6212610"/>
                  <a:pt x="11991529" y="6209562"/>
                  <a:pt x="11977339" y="6208343"/>
                </a:cubicBezTo>
                <a:close/>
                <a:moveTo>
                  <a:pt x="14775679" y="6194626"/>
                </a:moveTo>
                <a:cubicBezTo>
                  <a:pt x="14752367" y="6205600"/>
                  <a:pt x="14787841" y="6210781"/>
                  <a:pt x="14787841" y="6231203"/>
                </a:cubicBezTo>
                <a:cubicBezTo>
                  <a:pt x="14785815" y="6222364"/>
                  <a:pt x="14782773" y="6212305"/>
                  <a:pt x="14785815" y="6205904"/>
                </a:cubicBezTo>
                <a:cubicBezTo>
                  <a:pt x="14782773" y="6202856"/>
                  <a:pt x="14777707" y="6201027"/>
                  <a:pt x="14775679" y="6194626"/>
                </a:cubicBezTo>
                <a:close/>
                <a:moveTo>
                  <a:pt x="11216183" y="6183349"/>
                </a:moveTo>
                <a:cubicBezTo>
                  <a:pt x="11181723" y="6183349"/>
                  <a:pt x="11181723" y="6219011"/>
                  <a:pt x="11185778" y="6257112"/>
                </a:cubicBezTo>
                <a:cubicBezTo>
                  <a:pt x="11238481" y="6259855"/>
                  <a:pt x="11188818" y="6203771"/>
                  <a:pt x="11216183" y="6183349"/>
                </a:cubicBezTo>
                <a:close/>
                <a:moveTo>
                  <a:pt x="13400327" y="6165670"/>
                </a:moveTo>
                <a:cubicBezTo>
                  <a:pt x="13401339" y="6167194"/>
                  <a:pt x="13403367" y="6166889"/>
                  <a:pt x="13403367" y="6169023"/>
                </a:cubicBezTo>
                <a:cubicBezTo>
                  <a:pt x="13403367" y="6168413"/>
                  <a:pt x="13404381" y="6168108"/>
                  <a:pt x="13404381" y="6167803"/>
                </a:cubicBezTo>
                <a:cubicBezTo>
                  <a:pt x="13403367" y="6166889"/>
                  <a:pt x="13401339" y="6166889"/>
                  <a:pt x="13400327" y="6165670"/>
                </a:cubicBezTo>
                <a:close/>
                <a:moveTo>
                  <a:pt x="11365171" y="6142504"/>
                </a:moveTo>
                <a:cubicBezTo>
                  <a:pt x="11398619" y="6172680"/>
                  <a:pt x="11331725" y="6197065"/>
                  <a:pt x="11312467" y="6172985"/>
                </a:cubicBezTo>
                <a:cubicBezTo>
                  <a:pt x="11312467" y="6154697"/>
                  <a:pt x="11320575" y="6145552"/>
                  <a:pt x="11335779" y="6145552"/>
                </a:cubicBezTo>
                <a:cubicBezTo>
                  <a:pt x="11338819" y="6151649"/>
                  <a:pt x="11331725" y="6154697"/>
                  <a:pt x="11327671" y="6154697"/>
                </a:cubicBezTo>
                <a:cubicBezTo>
                  <a:pt x="11327671" y="6154697"/>
                  <a:pt x="11372267" y="6169632"/>
                  <a:pt x="11365171" y="6142504"/>
                </a:cubicBezTo>
                <a:close/>
                <a:moveTo>
                  <a:pt x="11094560" y="6107451"/>
                </a:moveTo>
                <a:cubicBezTo>
                  <a:pt x="11074290" y="6142809"/>
                  <a:pt x="11073276" y="6169327"/>
                  <a:pt x="11063141" y="6222059"/>
                </a:cubicBezTo>
                <a:cubicBezTo>
                  <a:pt x="11070236" y="6228155"/>
                  <a:pt x="11108750" y="6247968"/>
                  <a:pt x="11091520" y="6230594"/>
                </a:cubicBezTo>
                <a:cubicBezTo>
                  <a:pt x="11081385" y="6227546"/>
                  <a:pt x="11091520" y="6215658"/>
                  <a:pt x="11098615" y="6209867"/>
                </a:cubicBezTo>
                <a:cubicBezTo>
                  <a:pt x="11126993" y="6230289"/>
                  <a:pt x="11133074" y="6216268"/>
                  <a:pt x="11161453" y="6198589"/>
                </a:cubicBezTo>
                <a:cubicBezTo>
                  <a:pt x="11133074" y="6175119"/>
                  <a:pt x="11122939" y="6127874"/>
                  <a:pt x="11094560" y="6107451"/>
                </a:cubicBezTo>
                <a:close/>
                <a:moveTo>
                  <a:pt x="11371251" y="6101355"/>
                </a:moveTo>
                <a:cubicBezTo>
                  <a:pt x="11342875" y="6110195"/>
                  <a:pt x="11307399" y="6165670"/>
                  <a:pt x="11272941" y="6136408"/>
                </a:cubicBezTo>
                <a:cubicBezTo>
                  <a:pt x="11258751" y="6180301"/>
                  <a:pt x="11251657" y="6198589"/>
                  <a:pt x="11241521" y="6242786"/>
                </a:cubicBezTo>
                <a:cubicBezTo>
                  <a:pt x="11261792" y="6230899"/>
                  <a:pt x="11248616" y="6272048"/>
                  <a:pt x="11269900" y="6260160"/>
                </a:cubicBezTo>
                <a:cubicBezTo>
                  <a:pt x="11311455" y="6183958"/>
                  <a:pt x="11398619" y="6236690"/>
                  <a:pt x="11458415" y="6172071"/>
                </a:cubicBezTo>
                <a:cubicBezTo>
                  <a:pt x="11433077" y="6154392"/>
                  <a:pt x="11394563" y="6204076"/>
                  <a:pt x="11384427" y="6142504"/>
                </a:cubicBezTo>
                <a:cubicBezTo>
                  <a:pt x="11405711" y="6124825"/>
                  <a:pt x="11425983" y="6156526"/>
                  <a:pt x="11425983" y="6112633"/>
                </a:cubicBezTo>
                <a:cubicBezTo>
                  <a:pt x="11394563" y="6124216"/>
                  <a:pt x="11391523" y="6101355"/>
                  <a:pt x="11371251" y="6101355"/>
                </a:cubicBezTo>
                <a:close/>
                <a:moveTo>
                  <a:pt x="10815841" y="6097393"/>
                </a:moveTo>
                <a:cubicBezTo>
                  <a:pt x="10839152" y="6088553"/>
                  <a:pt x="10824963" y="6126959"/>
                  <a:pt x="10852328" y="6111719"/>
                </a:cubicBezTo>
                <a:cubicBezTo>
                  <a:pt x="10856382" y="6126045"/>
                  <a:pt x="10851315" y="6131836"/>
                  <a:pt x="10846247" y="6137323"/>
                </a:cubicBezTo>
                <a:cubicBezTo>
                  <a:pt x="10849288" y="6135189"/>
                  <a:pt x="10852328" y="6132750"/>
                  <a:pt x="10855369" y="6132141"/>
                </a:cubicBezTo>
                <a:cubicBezTo>
                  <a:pt x="10865504" y="6130007"/>
                  <a:pt x="10876653" y="6133055"/>
                  <a:pt x="10880707" y="6139151"/>
                </a:cubicBezTo>
                <a:cubicBezTo>
                  <a:pt x="10876653" y="6179996"/>
                  <a:pt x="10858409" y="6159878"/>
                  <a:pt x="10837125" y="6155916"/>
                </a:cubicBezTo>
                <a:cubicBezTo>
                  <a:pt x="10837125" y="6153782"/>
                  <a:pt x="10838139" y="6152868"/>
                  <a:pt x="10838139" y="6151039"/>
                </a:cubicBezTo>
                <a:cubicBezTo>
                  <a:pt x="10828004" y="6138847"/>
                  <a:pt x="10805706" y="6115376"/>
                  <a:pt x="10815841" y="6097393"/>
                </a:cubicBezTo>
                <a:close/>
                <a:moveTo>
                  <a:pt x="14609461" y="6078800"/>
                </a:moveTo>
                <a:cubicBezTo>
                  <a:pt x="14596285" y="6077275"/>
                  <a:pt x="14591217" y="6087334"/>
                  <a:pt x="14590203" y="6100136"/>
                </a:cubicBezTo>
                <a:cubicBezTo>
                  <a:pt x="14596285" y="6096478"/>
                  <a:pt x="14603379" y="6092516"/>
                  <a:pt x="14609461" y="6089163"/>
                </a:cubicBezTo>
                <a:cubicBezTo>
                  <a:pt x="14609461" y="6085810"/>
                  <a:pt x="14611487" y="6081848"/>
                  <a:pt x="14609461" y="6078800"/>
                </a:cubicBezTo>
                <a:close/>
                <a:moveTo>
                  <a:pt x="14779733" y="6069655"/>
                </a:moveTo>
                <a:cubicBezTo>
                  <a:pt x="14766557" y="6085200"/>
                  <a:pt x="14759463" y="6106842"/>
                  <a:pt x="14732097" y="6104708"/>
                </a:cubicBezTo>
                <a:cubicBezTo>
                  <a:pt x="14743247" y="6074837"/>
                  <a:pt x="14718921" y="6077275"/>
                  <a:pt x="14695611" y="6076971"/>
                </a:cubicBezTo>
                <a:cubicBezTo>
                  <a:pt x="14691555" y="6082152"/>
                  <a:pt x="14686489" y="6087639"/>
                  <a:pt x="14680407" y="6092211"/>
                </a:cubicBezTo>
                <a:cubicBezTo>
                  <a:pt x="14713855" y="6110500"/>
                  <a:pt x="14751355" y="6114462"/>
                  <a:pt x="14802031" y="6085200"/>
                </a:cubicBezTo>
                <a:cubicBezTo>
                  <a:pt x="14797975" y="6076056"/>
                  <a:pt x="14787841" y="6073618"/>
                  <a:pt x="14779733" y="6069655"/>
                </a:cubicBezTo>
                <a:close/>
                <a:moveTo>
                  <a:pt x="9762790" y="6060511"/>
                </a:moveTo>
                <a:cubicBezTo>
                  <a:pt x="9773939" y="6081848"/>
                  <a:pt x="9779007" y="6075751"/>
                  <a:pt x="9800291" y="6066607"/>
                </a:cubicBezTo>
                <a:cubicBezTo>
                  <a:pt x="9811439" y="6090687"/>
                  <a:pt x="9777993" y="6109585"/>
                  <a:pt x="9810426" y="6103489"/>
                </a:cubicBezTo>
                <a:cubicBezTo>
                  <a:pt x="9810426" y="6136713"/>
                  <a:pt x="9774953" y="6130312"/>
                  <a:pt x="9767858" y="6151344"/>
                </a:cubicBezTo>
                <a:cubicBezTo>
                  <a:pt x="9756709" y="6142504"/>
                  <a:pt x="9756709" y="6114767"/>
                  <a:pt x="9738466" y="6117815"/>
                </a:cubicBezTo>
                <a:lnTo>
                  <a:pt x="9734412" y="6063254"/>
                </a:lnTo>
                <a:cubicBezTo>
                  <a:pt x="9741506" y="6075447"/>
                  <a:pt x="9770898" y="6112024"/>
                  <a:pt x="9762790" y="6060511"/>
                </a:cubicBezTo>
                <a:close/>
                <a:moveTo>
                  <a:pt x="11165507" y="6056244"/>
                </a:moveTo>
                <a:cubicBezTo>
                  <a:pt x="11163480" y="6054415"/>
                  <a:pt x="11160439" y="6054415"/>
                  <a:pt x="11154358" y="6057463"/>
                </a:cubicBezTo>
                <a:lnTo>
                  <a:pt x="11158412" y="6092211"/>
                </a:lnTo>
                <a:cubicBezTo>
                  <a:pt x="11168548" y="6089468"/>
                  <a:pt x="11178683" y="6083372"/>
                  <a:pt x="11181723" y="6071789"/>
                </a:cubicBezTo>
                <a:cubicBezTo>
                  <a:pt x="11165507" y="6080628"/>
                  <a:pt x="11172602" y="6061425"/>
                  <a:pt x="11165507" y="6056244"/>
                </a:cubicBezTo>
                <a:close/>
                <a:moveTo>
                  <a:pt x="19142951" y="5973031"/>
                </a:moveTo>
                <a:cubicBezTo>
                  <a:pt x="19149035" y="5972117"/>
                  <a:pt x="19154103" y="5972726"/>
                  <a:pt x="19160183" y="5973641"/>
                </a:cubicBezTo>
                <a:cubicBezTo>
                  <a:pt x="19193627" y="5979737"/>
                  <a:pt x="19227075" y="6011132"/>
                  <a:pt x="19276739" y="5990710"/>
                </a:cubicBezTo>
                <a:cubicBezTo>
                  <a:pt x="19239239" y="6023934"/>
                  <a:pt x="19166263" y="6011742"/>
                  <a:pt x="19125723" y="5978518"/>
                </a:cubicBezTo>
                <a:cubicBezTo>
                  <a:pt x="19130791" y="5975165"/>
                  <a:pt x="19136871" y="5973641"/>
                  <a:pt x="19142951" y="5973031"/>
                </a:cubicBezTo>
                <a:close/>
                <a:moveTo>
                  <a:pt x="8859741" y="5956876"/>
                </a:moveTo>
                <a:cubicBezTo>
                  <a:pt x="8843524" y="5955048"/>
                  <a:pt x="8827308" y="5957181"/>
                  <a:pt x="8818186" y="5972422"/>
                </a:cubicBezTo>
                <a:cubicBezTo>
                  <a:pt x="8838457" y="5977603"/>
                  <a:pt x="8893187" y="5989491"/>
                  <a:pt x="8906363" y="5962058"/>
                </a:cubicBezTo>
                <a:cubicBezTo>
                  <a:pt x="8893187" y="5964801"/>
                  <a:pt x="8876970" y="5959010"/>
                  <a:pt x="8859741" y="5956876"/>
                </a:cubicBezTo>
                <a:close/>
                <a:moveTo>
                  <a:pt x="20428099" y="5931577"/>
                </a:moveTo>
                <a:cubicBezTo>
                  <a:pt x="20454451" y="5932492"/>
                  <a:pt x="20479791" y="5941026"/>
                  <a:pt x="20487899" y="5964192"/>
                </a:cubicBezTo>
                <a:cubicBezTo>
                  <a:pt x="20461547" y="5956572"/>
                  <a:pt x="20412899" y="5948647"/>
                  <a:pt x="20357155" y="5944684"/>
                </a:cubicBezTo>
                <a:cubicBezTo>
                  <a:pt x="20372355" y="5937064"/>
                  <a:pt x="20400735" y="5930663"/>
                  <a:pt x="20428099" y="5931577"/>
                </a:cubicBezTo>
                <a:close/>
                <a:moveTo>
                  <a:pt x="9284407" y="5916032"/>
                </a:moveTo>
                <a:cubicBezTo>
                  <a:pt x="9275285" y="5949561"/>
                  <a:pt x="9202312" y="5912984"/>
                  <a:pt x="9205352" y="5955048"/>
                </a:cubicBezTo>
                <a:cubicBezTo>
                  <a:pt x="9236771" y="5959010"/>
                  <a:pt x="9276299" y="5968154"/>
                  <a:pt x="9294542" y="5956876"/>
                </a:cubicBezTo>
                <a:cubicBezTo>
                  <a:pt x="9272245" y="5965411"/>
                  <a:pt x="9315826" y="5916947"/>
                  <a:pt x="9284407" y="5916032"/>
                </a:cubicBezTo>
                <a:close/>
                <a:moveTo>
                  <a:pt x="9224609" y="5859033"/>
                </a:moveTo>
                <a:cubicBezTo>
                  <a:pt x="9211433" y="5879760"/>
                  <a:pt x="9183055" y="5864824"/>
                  <a:pt x="9163798" y="5862996"/>
                </a:cubicBezTo>
                <a:cubicBezTo>
                  <a:pt x="9160757" y="5928529"/>
                  <a:pt x="9248934" y="5866958"/>
                  <a:pt x="9224609" y="5859033"/>
                </a:cubicBezTo>
                <a:close/>
                <a:moveTo>
                  <a:pt x="19453091" y="5810873"/>
                </a:moveTo>
                <a:cubicBezTo>
                  <a:pt x="19471335" y="5804777"/>
                  <a:pt x="19467279" y="5838306"/>
                  <a:pt x="19492619" y="5826114"/>
                </a:cubicBezTo>
                <a:cubicBezTo>
                  <a:pt x="19486539" y="5847450"/>
                  <a:pt x="19450051" y="5853851"/>
                  <a:pt x="19453091" y="5810873"/>
                </a:cubicBezTo>
                <a:close/>
                <a:moveTo>
                  <a:pt x="19294983" y="5794414"/>
                </a:moveTo>
                <a:cubicBezTo>
                  <a:pt x="19313223" y="5794414"/>
                  <a:pt x="19323359" y="5808740"/>
                  <a:pt x="19345659" y="5797462"/>
                </a:cubicBezTo>
                <a:cubicBezTo>
                  <a:pt x="19352751" y="5838611"/>
                  <a:pt x="19287887" y="5835258"/>
                  <a:pt x="19294983" y="5794414"/>
                </a:cubicBezTo>
                <a:close/>
                <a:moveTo>
                  <a:pt x="10901991" y="5792280"/>
                </a:moveTo>
                <a:cubicBezTo>
                  <a:pt x="10910099" y="5785879"/>
                  <a:pt x="10912126" y="5798376"/>
                  <a:pt x="10912126" y="5807825"/>
                </a:cubicBezTo>
                <a:cubicBezTo>
                  <a:pt x="10921248" y="5798376"/>
                  <a:pt x="10927329" y="5795023"/>
                  <a:pt x="10935437" y="5807825"/>
                </a:cubicBezTo>
                <a:cubicBezTo>
                  <a:pt x="10929356" y="5814226"/>
                  <a:pt x="10905031" y="5846536"/>
                  <a:pt x="10901991" y="5792280"/>
                </a:cubicBezTo>
                <a:close/>
                <a:moveTo>
                  <a:pt x="9693871" y="5781307"/>
                </a:moveTo>
                <a:cubicBezTo>
                  <a:pt x="9670560" y="5783745"/>
                  <a:pt x="9649276" y="5789232"/>
                  <a:pt x="9627992" y="5797462"/>
                </a:cubicBezTo>
                <a:cubicBezTo>
                  <a:pt x="9675627" y="5809959"/>
                  <a:pt x="9726303" y="5812702"/>
                  <a:pt x="9769885" y="5783136"/>
                </a:cubicBezTo>
                <a:cubicBezTo>
                  <a:pt x="9742520" y="5778869"/>
                  <a:pt x="9717182" y="5778564"/>
                  <a:pt x="9693871" y="5781307"/>
                </a:cubicBezTo>
                <a:close/>
                <a:moveTo>
                  <a:pt x="4478277" y="5758446"/>
                </a:moveTo>
                <a:cubicBezTo>
                  <a:pt x="4474223" y="5762714"/>
                  <a:pt x="4469155" y="5761799"/>
                  <a:pt x="4464088" y="5763628"/>
                </a:cubicBezTo>
                <a:cubicBezTo>
                  <a:pt x="4465101" y="5765762"/>
                  <a:pt x="4462061" y="5768200"/>
                  <a:pt x="4466115" y="5769724"/>
                </a:cubicBezTo>
                <a:cubicBezTo>
                  <a:pt x="4469155" y="5765762"/>
                  <a:pt x="4477264" y="5766981"/>
                  <a:pt x="4482331" y="5765762"/>
                </a:cubicBezTo>
                <a:cubicBezTo>
                  <a:pt x="4481318" y="5763019"/>
                  <a:pt x="4480305" y="5761495"/>
                  <a:pt x="4478277" y="5758446"/>
                </a:cubicBezTo>
                <a:close/>
                <a:moveTo>
                  <a:pt x="4524899" y="5756618"/>
                </a:moveTo>
                <a:cubicBezTo>
                  <a:pt x="4524899" y="5758142"/>
                  <a:pt x="4525913" y="5760275"/>
                  <a:pt x="4525913" y="5761799"/>
                </a:cubicBezTo>
                <a:cubicBezTo>
                  <a:pt x="4526927" y="5761799"/>
                  <a:pt x="4527940" y="5761799"/>
                  <a:pt x="4527940" y="5761799"/>
                </a:cubicBezTo>
                <a:cubicBezTo>
                  <a:pt x="4528953" y="5758751"/>
                  <a:pt x="4524899" y="5759056"/>
                  <a:pt x="4524899" y="5756618"/>
                </a:cubicBezTo>
                <a:close/>
                <a:moveTo>
                  <a:pt x="11084425" y="5754484"/>
                </a:moveTo>
                <a:cubicBezTo>
                  <a:pt x="11081385" y="5775211"/>
                  <a:pt x="11046925" y="5755094"/>
                  <a:pt x="11049965" y="5784355"/>
                </a:cubicBezTo>
                <a:cubicBezTo>
                  <a:pt x="11064155" y="5790146"/>
                  <a:pt x="11067195" y="5816970"/>
                  <a:pt x="11087466" y="5816970"/>
                </a:cubicBezTo>
                <a:cubicBezTo>
                  <a:pt x="11077331" y="5790451"/>
                  <a:pt x="11094560" y="5754484"/>
                  <a:pt x="11084425" y="5754484"/>
                </a:cubicBezTo>
                <a:close/>
                <a:moveTo>
                  <a:pt x="10357729" y="5749302"/>
                </a:moveTo>
                <a:cubicBezTo>
                  <a:pt x="10342526" y="5753874"/>
                  <a:pt x="10301985" y="5741072"/>
                  <a:pt x="10313134" y="5776125"/>
                </a:cubicBezTo>
                <a:cubicBezTo>
                  <a:pt x="10329350" y="5791061"/>
                  <a:pt x="10367864" y="5784660"/>
                  <a:pt x="10357729" y="5749302"/>
                </a:cubicBezTo>
                <a:close/>
                <a:moveTo>
                  <a:pt x="8902309" y="5747473"/>
                </a:moveTo>
                <a:cubicBezTo>
                  <a:pt x="8890146" y="5748388"/>
                  <a:pt x="8875957" y="5758751"/>
                  <a:pt x="8872916" y="5772163"/>
                </a:cubicBezTo>
                <a:cubicBezTo>
                  <a:pt x="8892173" y="5770639"/>
                  <a:pt x="8901295" y="5785574"/>
                  <a:pt x="8927647" y="5776735"/>
                </a:cubicBezTo>
                <a:cubicBezTo>
                  <a:pt x="8927647" y="5753874"/>
                  <a:pt x="8915484" y="5746559"/>
                  <a:pt x="8902309" y="5747473"/>
                </a:cubicBezTo>
                <a:close/>
                <a:moveTo>
                  <a:pt x="4764091" y="5747473"/>
                </a:moveTo>
                <a:cubicBezTo>
                  <a:pt x="4743821" y="5749607"/>
                  <a:pt x="4722537" y="5758446"/>
                  <a:pt x="4719496" y="5766981"/>
                </a:cubicBezTo>
                <a:cubicBezTo>
                  <a:pt x="4746861" y="5774601"/>
                  <a:pt x="4696185" y="5778564"/>
                  <a:pt x="4705307" y="5800510"/>
                </a:cubicBezTo>
                <a:cubicBezTo>
                  <a:pt x="4735713" y="5788622"/>
                  <a:pt x="4753956" y="5763628"/>
                  <a:pt x="4800578" y="5769724"/>
                </a:cubicBezTo>
                <a:cubicBezTo>
                  <a:pt x="4803619" y="5749912"/>
                  <a:pt x="4784361" y="5745340"/>
                  <a:pt x="4764091" y="5747473"/>
                </a:cubicBezTo>
                <a:close/>
                <a:moveTo>
                  <a:pt x="7855339" y="5675539"/>
                </a:moveTo>
                <a:cubicBezTo>
                  <a:pt x="7806689" y="5692608"/>
                  <a:pt x="7766149" y="5670052"/>
                  <a:pt x="7742837" y="5717602"/>
                </a:cubicBezTo>
                <a:cubicBezTo>
                  <a:pt x="7783379" y="5740768"/>
                  <a:pt x="7835068" y="5703276"/>
                  <a:pt x="7855339" y="5675539"/>
                </a:cubicBezTo>
                <a:close/>
                <a:moveTo>
                  <a:pt x="18399027" y="5661213"/>
                </a:moveTo>
                <a:cubicBezTo>
                  <a:pt x="18377743" y="5658774"/>
                  <a:pt x="18339227" y="5692913"/>
                  <a:pt x="18306795" y="5680720"/>
                </a:cubicBezTo>
                <a:cubicBezTo>
                  <a:pt x="18318959" y="5735281"/>
                  <a:pt x="18392943" y="5700228"/>
                  <a:pt x="18415243" y="5678892"/>
                </a:cubicBezTo>
                <a:cubicBezTo>
                  <a:pt x="18412203" y="5666699"/>
                  <a:pt x="18407135" y="5662127"/>
                  <a:pt x="18399027" y="5661213"/>
                </a:cubicBezTo>
                <a:close/>
                <a:moveTo>
                  <a:pt x="17902399" y="5595069"/>
                </a:moveTo>
                <a:cubicBezTo>
                  <a:pt x="17879087" y="5598118"/>
                  <a:pt x="17855779" y="5599946"/>
                  <a:pt x="17832467" y="5599032"/>
                </a:cubicBezTo>
                <a:cubicBezTo>
                  <a:pt x="17821319" y="5605128"/>
                  <a:pt x="17805103" y="5609091"/>
                  <a:pt x="17792939" y="5617320"/>
                </a:cubicBezTo>
                <a:cubicBezTo>
                  <a:pt x="17798007" y="5688645"/>
                  <a:pt x="17853751" y="5690474"/>
                  <a:pt x="17894291" y="5716383"/>
                </a:cubicBezTo>
                <a:cubicBezTo>
                  <a:pt x="17901387" y="5709677"/>
                  <a:pt x="17903411" y="5699009"/>
                  <a:pt x="17907467" y="5689255"/>
                </a:cubicBezTo>
                <a:cubicBezTo>
                  <a:pt x="17907467" y="5688950"/>
                  <a:pt x="17907467" y="5688036"/>
                  <a:pt x="17907467" y="5688036"/>
                </a:cubicBezTo>
                <a:cubicBezTo>
                  <a:pt x="17919631" y="5657860"/>
                  <a:pt x="17916587" y="5623721"/>
                  <a:pt x="17902399" y="5595069"/>
                </a:cubicBezTo>
                <a:close/>
                <a:moveTo>
                  <a:pt x="20167623" y="5536851"/>
                </a:moveTo>
                <a:cubicBezTo>
                  <a:pt x="20164583" y="5563979"/>
                  <a:pt x="20165599" y="5566417"/>
                  <a:pt x="20171679" y="5590802"/>
                </a:cubicBezTo>
                <a:cubicBezTo>
                  <a:pt x="20128099" y="5617930"/>
                  <a:pt x="20103771" y="5581658"/>
                  <a:pt x="20063231" y="5593850"/>
                </a:cubicBezTo>
                <a:cubicBezTo>
                  <a:pt x="20067287" y="5563674"/>
                  <a:pt x="20097691" y="5563979"/>
                  <a:pt x="20114923" y="5551787"/>
                </a:cubicBezTo>
                <a:cubicBezTo>
                  <a:pt x="20114923" y="5573123"/>
                  <a:pt x="20121003" y="5584401"/>
                  <a:pt x="20131139" y="5587449"/>
                </a:cubicBezTo>
                <a:cubicBezTo>
                  <a:pt x="20144315" y="5572514"/>
                  <a:pt x="20124043" y="5567027"/>
                  <a:pt x="20134179" y="5542642"/>
                </a:cubicBezTo>
                <a:close/>
                <a:moveTo>
                  <a:pt x="2586028" y="5529841"/>
                </a:moveTo>
                <a:cubicBezTo>
                  <a:pt x="2580961" y="5528926"/>
                  <a:pt x="2575893" y="5529536"/>
                  <a:pt x="2568799" y="5531669"/>
                </a:cubicBezTo>
                <a:cubicBezTo>
                  <a:pt x="2574880" y="5560321"/>
                  <a:pt x="2552582" y="5555749"/>
                  <a:pt x="2553596" y="5578305"/>
                </a:cubicBezTo>
                <a:cubicBezTo>
                  <a:pt x="2562717" y="5587449"/>
                  <a:pt x="2613394" y="5593545"/>
                  <a:pt x="2615421" y="5570380"/>
                </a:cubicBezTo>
                <a:cubicBezTo>
                  <a:pt x="2611367" y="5567637"/>
                  <a:pt x="2606299" y="5560931"/>
                  <a:pt x="2605285" y="5547824"/>
                </a:cubicBezTo>
                <a:cubicBezTo>
                  <a:pt x="2616434" y="5546910"/>
                  <a:pt x="2632651" y="5548434"/>
                  <a:pt x="2631637" y="5535632"/>
                </a:cubicBezTo>
                <a:cubicBezTo>
                  <a:pt x="2609340" y="5544776"/>
                  <a:pt x="2600218" y="5532889"/>
                  <a:pt x="2586028" y="5529841"/>
                </a:cubicBezTo>
                <a:close/>
                <a:moveTo>
                  <a:pt x="1940414" y="5247893"/>
                </a:moveTo>
                <a:cubicBezTo>
                  <a:pt x="1951563" y="5248503"/>
                  <a:pt x="1963725" y="5250637"/>
                  <a:pt x="1970820" y="5247893"/>
                </a:cubicBezTo>
                <a:cubicBezTo>
                  <a:pt x="1973860" y="5267706"/>
                  <a:pt x="1959671" y="5268620"/>
                  <a:pt x="1959671" y="5282641"/>
                </a:cubicBezTo>
                <a:cubicBezTo>
                  <a:pt x="1946495" y="5277155"/>
                  <a:pt x="1937374" y="5264963"/>
                  <a:pt x="1920144" y="5259171"/>
                </a:cubicBezTo>
                <a:cubicBezTo>
                  <a:pt x="1920144" y="5247893"/>
                  <a:pt x="1929265" y="5246979"/>
                  <a:pt x="1940414" y="5247893"/>
                </a:cubicBezTo>
                <a:close/>
                <a:moveTo>
                  <a:pt x="1732641" y="5231434"/>
                </a:moveTo>
                <a:cubicBezTo>
                  <a:pt x="1763048" y="5229300"/>
                  <a:pt x="1797507" y="5263438"/>
                  <a:pt x="1845143" y="5238749"/>
                </a:cubicBezTo>
                <a:lnTo>
                  <a:pt x="1845143" y="5282641"/>
                </a:lnTo>
                <a:cubicBezTo>
                  <a:pt x="1788386" y="5246979"/>
                  <a:pt x="1768115" y="5291481"/>
                  <a:pt x="1704263" y="5250027"/>
                </a:cubicBezTo>
                <a:cubicBezTo>
                  <a:pt x="1714398" y="5237835"/>
                  <a:pt x="1723520" y="5232348"/>
                  <a:pt x="1732641" y="5231434"/>
                </a:cubicBezTo>
                <a:close/>
                <a:moveTo>
                  <a:pt x="1999199" y="5191809"/>
                </a:moveTo>
                <a:lnTo>
                  <a:pt x="2042780" y="5191809"/>
                </a:lnTo>
                <a:cubicBezTo>
                  <a:pt x="2049875" y="5228081"/>
                  <a:pt x="2007307" y="5206439"/>
                  <a:pt x="2010347" y="5236615"/>
                </a:cubicBezTo>
                <a:cubicBezTo>
                  <a:pt x="1996158" y="5233567"/>
                  <a:pt x="2002239" y="5210097"/>
                  <a:pt x="1999199" y="5191809"/>
                </a:cubicBezTo>
                <a:close/>
                <a:moveTo>
                  <a:pt x="1768115" y="5175044"/>
                </a:moveTo>
                <a:cubicBezTo>
                  <a:pt x="1781291" y="5174130"/>
                  <a:pt x="1795480" y="5178092"/>
                  <a:pt x="1811697" y="5182360"/>
                </a:cubicBezTo>
                <a:cubicBezTo>
                  <a:pt x="1785345" y="5216803"/>
                  <a:pt x="1758993" y="5208268"/>
                  <a:pt x="1725547" y="5199734"/>
                </a:cubicBezTo>
                <a:cubicBezTo>
                  <a:pt x="1740750" y="5182360"/>
                  <a:pt x="1753925" y="5176263"/>
                  <a:pt x="1768115" y="5175044"/>
                </a:cubicBezTo>
                <a:close/>
                <a:moveTo>
                  <a:pt x="766754" y="5171082"/>
                </a:moveTo>
                <a:cubicBezTo>
                  <a:pt x="783984" y="5173825"/>
                  <a:pt x="804254" y="5181750"/>
                  <a:pt x="818443" y="5180226"/>
                </a:cubicBezTo>
                <a:cubicBezTo>
                  <a:pt x="794118" y="5227471"/>
                  <a:pt x="768781" y="5215584"/>
                  <a:pt x="731280" y="5196686"/>
                </a:cubicBezTo>
                <a:cubicBezTo>
                  <a:pt x="734320" y="5171386"/>
                  <a:pt x="749523" y="5168338"/>
                  <a:pt x="766754" y="5171082"/>
                </a:cubicBezTo>
                <a:close/>
                <a:moveTo>
                  <a:pt x="2962046" y="5144563"/>
                </a:moveTo>
                <a:cubicBezTo>
                  <a:pt x="2935694" y="5146697"/>
                  <a:pt x="2907315" y="5147916"/>
                  <a:pt x="2901235" y="5171082"/>
                </a:cubicBezTo>
                <a:cubicBezTo>
                  <a:pt x="2909343" y="5173825"/>
                  <a:pt x="2914410" y="5180836"/>
                  <a:pt x="2915424" y="5193942"/>
                </a:cubicBezTo>
                <a:cubicBezTo>
                  <a:pt x="2933667" y="5179311"/>
                  <a:pt x="2961033" y="5174130"/>
                  <a:pt x="2962046" y="5144563"/>
                </a:cubicBezTo>
                <a:close/>
                <a:moveTo>
                  <a:pt x="1760007" y="5007400"/>
                </a:moveTo>
                <a:cubicBezTo>
                  <a:pt x="1770142" y="5007400"/>
                  <a:pt x="1780277" y="5008924"/>
                  <a:pt x="1793453" y="5011667"/>
                </a:cubicBezTo>
                <a:cubicBezTo>
                  <a:pt x="1776223" y="5031480"/>
                  <a:pt x="1783318" y="5062570"/>
                  <a:pt x="1776223" y="5082383"/>
                </a:cubicBezTo>
                <a:cubicBezTo>
                  <a:pt x="1943455" y="5087869"/>
                  <a:pt x="2111700" y="5138162"/>
                  <a:pt x="2244471" y="5138162"/>
                </a:cubicBezTo>
                <a:cubicBezTo>
                  <a:pt x="2160349" y="5163766"/>
                  <a:pt x="2070145" y="5164071"/>
                  <a:pt x="1978928" y="5152793"/>
                </a:cubicBezTo>
                <a:cubicBezTo>
                  <a:pt x="1971833" y="5158585"/>
                  <a:pt x="1961698" y="5155536"/>
                  <a:pt x="1950549" y="5149745"/>
                </a:cubicBezTo>
                <a:cubicBezTo>
                  <a:pt x="1856292" y="5135724"/>
                  <a:pt x="1754939" y="5110730"/>
                  <a:pt x="1660682" y="5088174"/>
                </a:cubicBezTo>
                <a:cubicBezTo>
                  <a:pt x="1685006" y="5085431"/>
                  <a:pt x="1710344" y="5082383"/>
                  <a:pt x="1738723" y="5082383"/>
                </a:cubicBezTo>
                <a:cubicBezTo>
                  <a:pt x="1741764" y="5068057"/>
                  <a:pt x="1751898" y="5059522"/>
                  <a:pt x="1754939" y="5045501"/>
                </a:cubicBezTo>
                <a:cubicBezTo>
                  <a:pt x="1710344" y="5056779"/>
                  <a:pt x="1720480" y="5045196"/>
                  <a:pt x="1681966" y="5033918"/>
                </a:cubicBezTo>
                <a:cubicBezTo>
                  <a:pt x="1703250" y="5022640"/>
                  <a:pt x="1717439" y="5014715"/>
                  <a:pt x="1733655" y="5010448"/>
                </a:cubicBezTo>
                <a:cubicBezTo>
                  <a:pt x="1741764" y="5008314"/>
                  <a:pt x="1750885" y="5007095"/>
                  <a:pt x="1760007" y="5007400"/>
                </a:cubicBezTo>
                <a:close/>
                <a:moveTo>
                  <a:pt x="3083669" y="4958326"/>
                </a:moveTo>
                <a:cubicBezTo>
                  <a:pt x="3080628" y="4961374"/>
                  <a:pt x="3077587" y="4961374"/>
                  <a:pt x="3073533" y="4961374"/>
                </a:cubicBezTo>
                <a:cubicBezTo>
                  <a:pt x="3075561" y="4962593"/>
                  <a:pt x="3073533" y="4963203"/>
                  <a:pt x="3074547" y="4964422"/>
                </a:cubicBezTo>
                <a:cubicBezTo>
                  <a:pt x="3078601" y="4963812"/>
                  <a:pt x="3082655" y="4963203"/>
                  <a:pt x="3086709" y="4962288"/>
                </a:cubicBezTo>
                <a:cubicBezTo>
                  <a:pt x="3085696" y="4961069"/>
                  <a:pt x="3084682" y="4959545"/>
                  <a:pt x="3083669" y="4958326"/>
                </a:cubicBezTo>
                <a:close/>
                <a:moveTo>
                  <a:pt x="3143467" y="4946133"/>
                </a:moveTo>
                <a:cubicBezTo>
                  <a:pt x="3136372" y="4949182"/>
                  <a:pt x="3123196" y="4952230"/>
                  <a:pt x="3113061" y="4952230"/>
                </a:cubicBezTo>
                <a:cubicBezTo>
                  <a:pt x="3111034" y="4954058"/>
                  <a:pt x="3111034" y="4955278"/>
                  <a:pt x="3110020" y="4957411"/>
                </a:cubicBezTo>
                <a:cubicBezTo>
                  <a:pt x="3121169" y="4955278"/>
                  <a:pt x="3132318" y="4951010"/>
                  <a:pt x="3142453" y="4948267"/>
                </a:cubicBezTo>
                <a:cubicBezTo>
                  <a:pt x="3142453" y="4947962"/>
                  <a:pt x="3142453" y="4946438"/>
                  <a:pt x="3143467" y="4946133"/>
                </a:cubicBezTo>
                <a:close/>
                <a:moveTo>
                  <a:pt x="2976235" y="4946133"/>
                </a:moveTo>
                <a:cubicBezTo>
                  <a:pt x="2951911" y="4946133"/>
                  <a:pt x="2961033" y="4987892"/>
                  <a:pt x="2947857" y="5002523"/>
                </a:cubicBezTo>
                <a:cubicBezTo>
                  <a:pt x="2952924" y="5007400"/>
                  <a:pt x="2972181" y="5018373"/>
                  <a:pt x="2987384" y="5022031"/>
                </a:cubicBezTo>
                <a:cubicBezTo>
                  <a:pt x="2994479" y="5020202"/>
                  <a:pt x="2999546" y="5016849"/>
                  <a:pt x="3005627" y="5013496"/>
                </a:cubicBezTo>
                <a:cubicBezTo>
                  <a:pt x="3006641" y="5010143"/>
                  <a:pt x="3007655" y="5008924"/>
                  <a:pt x="3006641" y="5002523"/>
                </a:cubicBezTo>
                <a:cubicBezTo>
                  <a:pt x="3009681" y="5004352"/>
                  <a:pt x="3012722" y="5003742"/>
                  <a:pt x="3015763" y="5005266"/>
                </a:cubicBezTo>
                <a:cubicBezTo>
                  <a:pt x="3019817" y="4999170"/>
                  <a:pt x="3020830" y="4990940"/>
                  <a:pt x="3017790" y="4980577"/>
                </a:cubicBezTo>
                <a:cubicBezTo>
                  <a:pt x="3014749" y="4979358"/>
                  <a:pt x="3009681" y="4980577"/>
                  <a:pt x="3006641" y="4978748"/>
                </a:cubicBezTo>
                <a:cubicBezTo>
                  <a:pt x="3052249" y="4922968"/>
                  <a:pt x="2983330" y="4987283"/>
                  <a:pt x="2976235" y="4946133"/>
                </a:cubicBezTo>
                <a:close/>
                <a:moveTo>
                  <a:pt x="3167791" y="4931808"/>
                </a:moveTo>
                <a:cubicBezTo>
                  <a:pt x="3164751" y="4934856"/>
                  <a:pt x="3163737" y="4937904"/>
                  <a:pt x="3160697" y="4937904"/>
                </a:cubicBezTo>
                <a:cubicBezTo>
                  <a:pt x="3163737" y="4937904"/>
                  <a:pt x="3164751" y="4934551"/>
                  <a:pt x="3167791" y="4934551"/>
                </a:cubicBezTo>
                <a:cubicBezTo>
                  <a:pt x="3167791" y="4934551"/>
                  <a:pt x="3167791" y="4934856"/>
                  <a:pt x="3167791" y="4931808"/>
                </a:cubicBezTo>
                <a:close/>
                <a:moveTo>
                  <a:pt x="3148534" y="4926321"/>
                </a:moveTo>
                <a:cubicBezTo>
                  <a:pt x="3143467" y="4927540"/>
                  <a:pt x="3138399" y="4930283"/>
                  <a:pt x="3133331" y="4934551"/>
                </a:cubicBezTo>
                <a:cubicBezTo>
                  <a:pt x="3143467" y="4934551"/>
                  <a:pt x="3154615" y="4931503"/>
                  <a:pt x="3164751" y="4928759"/>
                </a:cubicBezTo>
                <a:cubicBezTo>
                  <a:pt x="3159683" y="4925711"/>
                  <a:pt x="3154615" y="4925102"/>
                  <a:pt x="3148534" y="4926321"/>
                </a:cubicBezTo>
                <a:close/>
                <a:moveTo>
                  <a:pt x="2993465" y="4872370"/>
                </a:moveTo>
                <a:cubicBezTo>
                  <a:pt x="2986371" y="4875418"/>
                  <a:pt x="2976235" y="4875418"/>
                  <a:pt x="2969141" y="4875418"/>
                </a:cubicBezTo>
                <a:cubicBezTo>
                  <a:pt x="2969141" y="4875418"/>
                  <a:pt x="2968127" y="4875418"/>
                  <a:pt x="2965087" y="4875418"/>
                </a:cubicBezTo>
                <a:cubicBezTo>
                  <a:pt x="2965087" y="4875418"/>
                  <a:pt x="2963059" y="4875418"/>
                  <a:pt x="2959005" y="4875418"/>
                </a:cubicBezTo>
                <a:cubicBezTo>
                  <a:pt x="2937721" y="4875418"/>
                  <a:pt x="2913397" y="4875418"/>
                  <a:pt x="2892113" y="4875418"/>
                </a:cubicBezTo>
                <a:cubicBezTo>
                  <a:pt x="2871842" y="4881514"/>
                  <a:pt x="2854613" y="4895840"/>
                  <a:pt x="2847518" y="4922358"/>
                </a:cubicBezTo>
                <a:cubicBezTo>
                  <a:pt x="2900221" y="4881209"/>
                  <a:pt x="2969141" y="4905289"/>
                  <a:pt x="3028939" y="4887915"/>
                </a:cubicBezTo>
                <a:cubicBezTo>
                  <a:pt x="3010695" y="4890658"/>
                  <a:pt x="2997519" y="4883953"/>
                  <a:pt x="2993465" y="4872370"/>
                </a:cubicBezTo>
                <a:close/>
                <a:moveTo>
                  <a:pt x="1000878" y="4835488"/>
                </a:moveTo>
                <a:cubicBezTo>
                  <a:pt x="1021148" y="4834574"/>
                  <a:pt x="1041419" y="4866579"/>
                  <a:pt x="1055608" y="4873589"/>
                </a:cubicBezTo>
                <a:cubicBezTo>
                  <a:pt x="1033310" y="4909861"/>
                  <a:pt x="1005945" y="4848900"/>
                  <a:pt x="979594" y="4848900"/>
                </a:cubicBezTo>
                <a:cubicBezTo>
                  <a:pt x="986688" y="4839146"/>
                  <a:pt x="993783" y="4835793"/>
                  <a:pt x="1000878" y="4835488"/>
                </a:cubicBezTo>
                <a:close/>
                <a:moveTo>
                  <a:pt x="1099189" y="4828173"/>
                </a:moveTo>
                <a:lnTo>
                  <a:pt x="1147839" y="4828173"/>
                </a:lnTo>
                <a:cubicBezTo>
                  <a:pt x="1147839" y="4839451"/>
                  <a:pt x="1137703" y="4835793"/>
                  <a:pt x="1127568" y="4838536"/>
                </a:cubicBezTo>
                <a:cubicBezTo>
                  <a:pt x="1130609" y="4846766"/>
                  <a:pt x="1137703" y="4849814"/>
                  <a:pt x="1137703" y="4858044"/>
                </a:cubicBezTo>
                <a:cubicBezTo>
                  <a:pt x="1147839" y="4860787"/>
                  <a:pt x="1147839" y="4855301"/>
                  <a:pt x="1147839" y="4849814"/>
                </a:cubicBezTo>
                <a:cubicBezTo>
                  <a:pt x="1175204" y="4855301"/>
                  <a:pt x="1133649" y="4866883"/>
                  <a:pt x="1137703" y="4880600"/>
                </a:cubicBezTo>
                <a:cubicBezTo>
                  <a:pt x="1113379" y="4855910"/>
                  <a:pt x="1099189" y="4858654"/>
                  <a:pt x="1089054" y="4891878"/>
                </a:cubicBezTo>
                <a:lnTo>
                  <a:pt x="1068784" y="4891878"/>
                </a:lnTo>
                <a:cubicBezTo>
                  <a:pt x="1055608" y="4844632"/>
                  <a:pt x="1103244" y="4864140"/>
                  <a:pt x="1099189" y="4828173"/>
                </a:cubicBezTo>
                <a:close/>
                <a:moveTo>
                  <a:pt x="2344810" y="4826344"/>
                </a:moveTo>
                <a:cubicBezTo>
                  <a:pt x="2348864" y="4832135"/>
                  <a:pt x="2355959" y="4837622"/>
                  <a:pt x="2363053" y="4840670"/>
                </a:cubicBezTo>
                <a:cubicBezTo>
                  <a:pt x="2376229" y="4828782"/>
                  <a:pt x="2407648" y="4837622"/>
                  <a:pt x="2431973" y="4834574"/>
                </a:cubicBezTo>
                <a:cubicBezTo>
                  <a:pt x="2400554" y="4831831"/>
                  <a:pt x="2373189" y="4829087"/>
                  <a:pt x="2344810" y="4826344"/>
                </a:cubicBezTo>
                <a:close/>
                <a:moveTo>
                  <a:pt x="2937721" y="4815066"/>
                </a:moveTo>
                <a:cubicBezTo>
                  <a:pt x="2920491" y="4812628"/>
                  <a:pt x="2902248" y="4812628"/>
                  <a:pt x="2888059" y="4817200"/>
                </a:cubicBezTo>
                <a:cubicBezTo>
                  <a:pt x="2919478" y="4820248"/>
                  <a:pt x="2950897" y="4825430"/>
                  <a:pt x="2982317" y="4828173"/>
                </a:cubicBezTo>
                <a:cubicBezTo>
                  <a:pt x="2970154" y="4822381"/>
                  <a:pt x="2954951" y="4817809"/>
                  <a:pt x="2937721" y="4815066"/>
                </a:cubicBezTo>
                <a:close/>
                <a:moveTo>
                  <a:pt x="1999199" y="4813847"/>
                </a:moveTo>
                <a:cubicBezTo>
                  <a:pt x="1995144" y="4813847"/>
                  <a:pt x="1988050" y="4817505"/>
                  <a:pt x="1985009" y="4820248"/>
                </a:cubicBezTo>
                <a:cubicBezTo>
                  <a:pt x="1992104" y="4820248"/>
                  <a:pt x="1995144" y="4820248"/>
                  <a:pt x="2002239" y="4820248"/>
                </a:cubicBezTo>
                <a:cubicBezTo>
                  <a:pt x="2002239" y="4817505"/>
                  <a:pt x="2002239" y="4816895"/>
                  <a:pt x="1999199" y="4813847"/>
                </a:cubicBezTo>
                <a:close/>
                <a:moveTo>
                  <a:pt x="3006641" y="4808056"/>
                </a:moveTo>
                <a:cubicBezTo>
                  <a:pt x="3006641" y="4816895"/>
                  <a:pt x="3003601" y="4822686"/>
                  <a:pt x="3003601" y="4831526"/>
                </a:cubicBezTo>
                <a:cubicBezTo>
                  <a:pt x="3021844" y="4831526"/>
                  <a:pt x="3038060" y="4834574"/>
                  <a:pt x="3059344" y="4837317"/>
                </a:cubicBezTo>
                <a:cubicBezTo>
                  <a:pt x="3062385" y="4834574"/>
                  <a:pt x="3063398" y="4831526"/>
                  <a:pt x="3066439" y="4831526"/>
                </a:cubicBezTo>
                <a:cubicBezTo>
                  <a:pt x="3056303" y="4810799"/>
                  <a:pt x="3038060" y="4802264"/>
                  <a:pt x="3006641" y="4808056"/>
                </a:cubicBezTo>
                <a:close/>
                <a:moveTo>
                  <a:pt x="2135011" y="4805617"/>
                </a:moveTo>
                <a:cubicBezTo>
                  <a:pt x="2139065" y="4808665"/>
                  <a:pt x="2139065" y="4811104"/>
                  <a:pt x="2142105" y="4813847"/>
                </a:cubicBezTo>
                <a:cubicBezTo>
                  <a:pt x="2142105" y="4811104"/>
                  <a:pt x="2145146" y="4808665"/>
                  <a:pt x="2145146" y="4805617"/>
                </a:cubicBezTo>
                <a:cubicBezTo>
                  <a:pt x="2142105" y="4805617"/>
                  <a:pt x="2139065" y="4805617"/>
                  <a:pt x="2135011" y="4805617"/>
                </a:cubicBezTo>
                <a:close/>
                <a:moveTo>
                  <a:pt x="3156643" y="4805007"/>
                </a:moveTo>
                <a:cubicBezTo>
                  <a:pt x="3134345" y="4803788"/>
                  <a:pt x="3115088" y="4809580"/>
                  <a:pt x="3119142" y="4831526"/>
                </a:cubicBezTo>
                <a:cubicBezTo>
                  <a:pt x="3146507" y="4801959"/>
                  <a:pt x="3189075" y="4846766"/>
                  <a:pt x="3210359" y="4820248"/>
                </a:cubicBezTo>
                <a:cubicBezTo>
                  <a:pt x="3203265" y="4814456"/>
                  <a:pt x="3177927" y="4805922"/>
                  <a:pt x="3156643" y="4805007"/>
                </a:cubicBezTo>
                <a:close/>
                <a:moveTo>
                  <a:pt x="20860875" y="4794644"/>
                </a:moveTo>
                <a:cubicBezTo>
                  <a:pt x="20869995" y="4795863"/>
                  <a:pt x="20878107" y="4798606"/>
                  <a:pt x="20888239" y="4803788"/>
                </a:cubicBezTo>
                <a:cubicBezTo>
                  <a:pt x="20895335" y="4840060"/>
                  <a:pt x="20860875" y="4824820"/>
                  <a:pt x="20867971" y="4861092"/>
                </a:cubicBezTo>
                <a:cubicBezTo>
                  <a:pt x="20805131" y="4843413"/>
                  <a:pt x="20819319" y="4880295"/>
                  <a:pt x="20808171" y="4902851"/>
                </a:cubicBezTo>
                <a:cubicBezTo>
                  <a:pt x="20815267" y="4902546"/>
                  <a:pt x="20819319" y="4905289"/>
                  <a:pt x="20833511" y="4905289"/>
                </a:cubicBezTo>
                <a:cubicBezTo>
                  <a:pt x="20854795" y="4915957"/>
                  <a:pt x="20756483" y="4964422"/>
                  <a:pt x="20760535" y="4900107"/>
                </a:cubicBezTo>
                <a:cubicBezTo>
                  <a:pt x="20768643" y="4902851"/>
                  <a:pt x="20774727" y="4899803"/>
                  <a:pt x="20779795" y="4901022"/>
                </a:cubicBezTo>
                <a:cubicBezTo>
                  <a:pt x="20777767" y="4854996"/>
                  <a:pt x="20797023" y="4805617"/>
                  <a:pt x="20836551" y="4795863"/>
                </a:cubicBezTo>
                <a:cubicBezTo>
                  <a:pt x="20844659" y="4793730"/>
                  <a:pt x="20852767" y="4793120"/>
                  <a:pt x="20860875" y="4794644"/>
                </a:cubicBezTo>
                <a:close/>
                <a:moveTo>
                  <a:pt x="2711705" y="4793730"/>
                </a:moveTo>
                <a:cubicBezTo>
                  <a:pt x="2714746" y="4799521"/>
                  <a:pt x="2717787" y="4801959"/>
                  <a:pt x="2721841" y="4810799"/>
                </a:cubicBezTo>
                <a:cubicBezTo>
                  <a:pt x="2724881" y="4807751"/>
                  <a:pt x="2727922" y="4802264"/>
                  <a:pt x="2731976" y="4796473"/>
                </a:cubicBezTo>
                <a:cubicBezTo>
                  <a:pt x="2724881" y="4799521"/>
                  <a:pt x="2718800" y="4796778"/>
                  <a:pt x="2711705" y="4793730"/>
                </a:cubicBezTo>
                <a:close/>
                <a:moveTo>
                  <a:pt x="3255968" y="4766906"/>
                </a:moveTo>
                <a:cubicBezTo>
                  <a:pt x="3245833" y="4771174"/>
                  <a:pt x="3234684" y="4773917"/>
                  <a:pt x="3224549" y="4776355"/>
                </a:cubicBezTo>
                <a:cubicBezTo>
                  <a:pt x="3260022" y="4790681"/>
                  <a:pt x="3296509" y="4811104"/>
                  <a:pt x="3307657" y="4796473"/>
                </a:cubicBezTo>
                <a:cubicBezTo>
                  <a:pt x="3295495" y="4790986"/>
                  <a:pt x="3275225" y="4777880"/>
                  <a:pt x="3255968" y="4766906"/>
                </a:cubicBezTo>
                <a:close/>
                <a:moveTo>
                  <a:pt x="2435014" y="4749837"/>
                </a:moveTo>
                <a:cubicBezTo>
                  <a:pt x="2436027" y="4750142"/>
                  <a:pt x="2436027" y="4750142"/>
                  <a:pt x="2437041" y="4750447"/>
                </a:cubicBezTo>
                <a:cubicBezTo>
                  <a:pt x="2436027" y="4750752"/>
                  <a:pt x="2435014" y="4751666"/>
                  <a:pt x="2434000" y="4751666"/>
                </a:cubicBezTo>
                <a:cubicBezTo>
                  <a:pt x="2435014" y="4751361"/>
                  <a:pt x="2434000" y="4749837"/>
                  <a:pt x="2435014" y="4749837"/>
                </a:cubicBezTo>
                <a:close/>
                <a:moveTo>
                  <a:pt x="20584183" y="4748618"/>
                </a:moveTo>
                <a:cubicBezTo>
                  <a:pt x="20614587" y="4748618"/>
                  <a:pt x="20636887" y="4763858"/>
                  <a:pt x="20667291" y="4763858"/>
                </a:cubicBezTo>
                <a:cubicBezTo>
                  <a:pt x="20671347" y="4795254"/>
                  <a:pt x="20588239" y="4779708"/>
                  <a:pt x="20584183" y="4748618"/>
                </a:cubicBezTo>
                <a:close/>
                <a:moveTo>
                  <a:pt x="3237724" y="4681865"/>
                </a:moveTo>
                <a:cubicBezTo>
                  <a:pt x="3237724" y="4690704"/>
                  <a:pt x="3240765" y="4700154"/>
                  <a:pt x="3244819" y="4708688"/>
                </a:cubicBezTo>
                <a:cubicBezTo>
                  <a:pt x="3255968" y="4711127"/>
                  <a:pt x="3267117" y="4715394"/>
                  <a:pt x="3277252" y="4719966"/>
                </a:cubicBezTo>
                <a:cubicBezTo>
                  <a:pt x="3281306" y="4718442"/>
                  <a:pt x="3285360" y="4718137"/>
                  <a:pt x="3288401" y="4716613"/>
                </a:cubicBezTo>
                <a:cubicBezTo>
                  <a:pt x="3274211" y="4701373"/>
                  <a:pt x="3262049" y="4683694"/>
                  <a:pt x="3237724" y="4681865"/>
                </a:cubicBezTo>
                <a:close/>
                <a:moveTo>
                  <a:pt x="3157656" y="4670587"/>
                </a:moveTo>
                <a:cubicBezTo>
                  <a:pt x="3153602" y="4708993"/>
                  <a:pt x="3146507" y="4705945"/>
                  <a:pt x="3097858" y="4694057"/>
                </a:cubicBezTo>
                <a:cubicBezTo>
                  <a:pt x="3090763" y="4702897"/>
                  <a:pt x="3076574" y="4713870"/>
                  <a:pt x="3090763" y="4716613"/>
                </a:cubicBezTo>
                <a:cubicBezTo>
                  <a:pt x="3122183" y="4713870"/>
                  <a:pt x="3160697" y="4726062"/>
                  <a:pt x="3195156" y="4723014"/>
                </a:cubicBezTo>
                <a:cubicBezTo>
                  <a:pt x="3192116" y="4714175"/>
                  <a:pt x="3189075" y="4708688"/>
                  <a:pt x="3181981" y="4705640"/>
                </a:cubicBezTo>
                <a:cubicBezTo>
                  <a:pt x="3189075" y="4705640"/>
                  <a:pt x="3203265" y="4702592"/>
                  <a:pt x="3217454" y="4702592"/>
                </a:cubicBezTo>
                <a:cubicBezTo>
                  <a:pt x="3206305" y="4693753"/>
                  <a:pt x="3196170" y="4682475"/>
                  <a:pt x="3189075" y="4670587"/>
                </a:cubicBezTo>
                <a:cubicBezTo>
                  <a:pt x="3168805" y="4694057"/>
                  <a:pt x="3178940" y="4694057"/>
                  <a:pt x="3157656" y="4670587"/>
                </a:cubicBezTo>
                <a:close/>
                <a:moveTo>
                  <a:pt x="3590431" y="4611454"/>
                </a:moveTo>
                <a:cubicBezTo>
                  <a:pt x="3590431" y="4631572"/>
                  <a:pt x="3598539" y="4643154"/>
                  <a:pt x="3609687" y="4650470"/>
                </a:cubicBezTo>
                <a:cubicBezTo>
                  <a:pt x="3615769" y="4642240"/>
                  <a:pt x="3619823" y="4632486"/>
                  <a:pt x="3617796" y="4612369"/>
                </a:cubicBezTo>
                <a:cubicBezTo>
                  <a:pt x="3619823" y="4612064"/>
                  <a:pt x="3621850" y="4611759"/>
                  <a:pt x="3622863" y="4611454"/>
                </a:cubicBezTo>
                <a:close/>
                <a:moveTo>
                  <a:pt x="3317793" y="4611454"/>
                </a:moveTo>
                <a:cubicBezTo>
                  <a:pt x="3311711" y="4634925"/>
                  <a:pt x="3300563" y="4655347"/>
                  <a:pt x="3296509" y="4681865"/>
                </a:cubicBezTo>
                <a:cubicBezTo>
                  <a:pt x="3317793" y="4687352"/>
                  <a:pt x="3338063" y="4692838"/>
                  <a:pt x="3359347" y="4697410"/>
                </a:cubicBezTo>
                <a:cubicBezTo>
                  <a:pt x="3369483" y="4695277"/>
                  <a:pt x="3377591" y="4690400"/>
                  <a:pt x="3387726" y="4689485"/>
                </a:cubicBezTo>
                <a:cubicBezTo>
                  <a:pt x="3422186" y="4683389"/>
                  <a:pt x="3540768" y="4712955"/>
                  <a:pt x="3494146" y="4667539"/>
                </a:cubicBezTo>
                <a:cubicBezTo>
                  <a:pt x="3499213" y="4662053"/>
                  <a:pt x="3510362" y="4662357"/>
                  <a:pt x="3519484" y="4662357"/>
                </a:cubicBezTo>
                <a:cubicBezTo>
                  <a:pt x="3517457" y="4642850"/>
                  <a:pt x="3528606" y="4611454"/>
                  <a:pt x="3509349" y="4611454"/>
                </a:cubicBezTo>
                <a:cubicBezTo>
                  <a:pt x="3502254" y="4658700"/>
                  <a:pt x="3416105" y="4614807"/>
                  <a:pt x="3419145" y="4670587"/>
                </a:cubicBezTo>
                <a:cubicBezTo>
                  <a:pt x="3416105" y="4655956"/>
                  <a:pt x="3409010" y="4664796"/>
                  <a:pt x="3397861" y="4670587"/>
                </a:cubicBezTo>
                <a:cubicBezTo>
                  <a:pt x="3415091" y="4647117"/>
                  <a:pt x="3390767" y="4647117"/>
                  <a:pt x="3407996" y="4623647"/>
                </a:cubicBezTo>
                <a:cubicBezTo>
                  <a:pt x="3366442" y="4614807"/>
                  <a:pt x="3360361" y="4629133"/>
                  <a:pt x="3317793" y="4611454"/>
                </a:cubicBezTo>
                <a:close/>
                <a:moveTo>
                  <a:pt x="20924727" y="4601396"/>
                </a:moveTo>
                <a:lnTo>
                  <a:pt x="20968307" y="4601396"/>
                </a:lnTo>
                <a:cubicBezTo>
                  <a:pt x="20971351" y="4666929"/>
                  <a:pt x="20946011" y="4680951"/>
                  <a:pt x="20935875" y="4746484"/>
                </a:cubicBezTo>
                <a:cubicBezTo>
                  <a:pt x="20924727" y="4758067"/>
                  <a:pt x="20855807" y="4763249"/>
                  <a:pt x="20881147" y="4780318"/>
                </a:cubicBezTo>
                <a:cubicBezTo>
                  <a:pt x="20906483" y="4800131"/>
                  <a:pt x="20862903" y="4780318"/>
                  <a:pt x="20852767" y="4780318"/>
                </a:cubicBezTo>
                <a:cubicBezTo>
                  <a:pt x="20866955" y="4720271"/>
                  <a:pt x="20917631" y="4661138"/>
                  <a:pt x="20924727" y="4601396"/>
                </a:cubicBezTo>
                <a:close/>
                <a:moveTo>
                  <a:pt x="3729283" y="4567562"/>
                </a:moveTo>
                <a:cubicBezTo>
                  <a:pt x="3697864" y="4608711"/>
                  <a:pt x="3666445" y="4579754"/>
                  <a:pt x="3620836" y="4603225"/>
                </a:cubicBezTo>
                <a:cubicBezTo>
                  <a:pt x="3627931" y="4602920"/>
                  <a:pt x="3630971" y="4607492"/>
                  <a:pt x="3637053" y="4608406"/>
                </a:cubicBezTo>
                <a:cubicBezTo>
                  <a:pt x="3665431" y="4603834"/>
                  <a:pt x="3693810" y="4594995"/>
                  <a:pt x="3720162" y="4589813"/>
                </a:cubicBezTo>
                <a:cubicBezTo>
                  <a:pt x="3719148" y="4584022"/>
                  <a:pt x="3721175" y="4577011"/>
                  <a:pt x="3729283" y="4567562"/>
                </a:cubicBezTo>
                <a:close/>
                <a:moveTo>
                  <a:pt x="2920491" y="4546226"/>
                </a:moveTo>
                <a:cubicBezTo>
                  <a:pt x="2907315" y="4550493"/>
                  <a:pt x="2892113" y="4566648"/>
                  <a:pt x="2888059" y="4579754"/>
                </a:cubicBezTo>
                <a:cubicBezTo>
                  <a:pt x="2923532" y="4579754"/>
                  <a:pt x="2916437" y="4591642"/>
                  <a:pt x="2947857" y="4579754"/>
                </a:cubicBezTo>
                <a:cubicBezTo>
                  <a:pt x="2947857" y="4548969"/>
                  <a:pt x="2934681" y="4541653"/>
                  <a:pt x="2920491" y="4546226"/>
                </a:cubicBezTo>
                <a:close/>
                <a:moveTo>
                  <a:pt x="3509349" y="4543787"/>
                </a:moveTo>
                <a:cubicBezTo>
                  <a:pt x="3520497" y="4578840"/>
                  <a:pt x="3540768" y="4608711"/>
                  <a:pt x="3569147" y="4623647"/>
                </a:cubicBezTo>
                <a:cubicBezTo>
                  <a:pt x="3569147" y="4588289"/>
                  <a:pt x="3590431" y="4602920"/>
                  <a:pt x="3600566" y="4555979"/>
                </a:cubicBezTo>
                <a:cubicBezTo>
                  <a:pt x="3576241" y="4523670"/>
                  <a:pt x="3533673" y="4578840"/>
                  <a:pt x="3509349" y="4543787"/>
                </a:cubicBezTo>
                <a:close/>
                <a:moveTo>
                  <a:pt x="3330969" y="4520317"/>
                </a:moveTo>
                <a:cubicBezTo>
                  <a:pt x="3317793" y="4526108"/>
                  <a:pt x="3297522" y="4529461"/>
                  <a:pt x="3300563" y="4555979"/>
                </a:cubicBezTo>
                <a:cubicBezTo>
                  <a:pt x="3374550" y="4529461"/>
                  <a:pt x="3426240" y="4573963"/>
                  <a:pt x="3478943" y="4603225"/>
                </a:cubicBezTo>
                <a:cubicBezTo>
                  <a:pt x="3493132" y="4597433"/>
                  <a:pt x="3502254" y="4588594"/>
                  <a:pt x="3509349" y="4579754"/>
                </a:cubicBezTo>
                <a:cubicBezTo>
                  <a:pt x="3481983" y="4568172"/>
                  <a:pt x="3449551" y="4584936"/>
                  <a:pt x="3467794" y="4543787"/>
                </a:cubicBezTo>
                <a:cubicBezTo>
                  <a:pt x="3425226" y="4564209"/>
                  <a:pt x="3404956" y="4544397"/>
                  <a:pt x="3377591" y="4526718"/>
                </a:cubicBezTo>
                <a:cubicBezTo>
                  <a:pt x="3363401" y="4529461"/>
                  <a:pt x="3345158" y="4532814"/>
                  <a:pt x="3330969" y="4535862"/>
                </a:cubicBezTo>
                <a:cubicBezTo>
                  <a:pt x="3330969" y="4527023"/>
                  <a:pt x="3330969" y="4523365"/>
                  <a:pt x="3330969" y="4520317"/>
                </a:cubicBezTo>
                <a:close/>
                <a:moveTo>
                  <a:pt x="3815433" y="4508125"/>
                </a:moveTo>
                <a:cubicBezTo>
                  <a:pt x="3811379" y="4506905"/>
                  <a:pt x="3806311" y="4506905"/>
                  <a:pt x="3799217" y="4509344"/>
                </a:cubicBezTo>
                <a:lnTo>
                  <a:pt x="3799217" y="4532509"/>
                </a:lnTo>
                <a:cubicBezTo>
                  <a:pt x="3806311" y="4562076"/>
                  <a:pt x="3847866" y="4534948"/>
                  <a:pt x="3850906" y="4520317"/>
                </a:cubicBezTo>
                <a:cubicBezTo>
                  <a:pt x="3832663" y="4524584"/>
                  <a:pt x="3828609" y="4511173"/>
                  <a:pt x="3815433" y="4508125"/>
                </a:cubicBezTo>
                <a:close/>
                <a:moveTo>
                  <a:pt x="3764757" y="4503552"/>
                </a:moveTo>
                <a:cubicBezTo>
                  <a:pt x="3758675" y="4503552"/>
                  <a:pt x="3751581" y="4505381"/>
                  <a:pt x="3744486" y="4508125"/>
                </a:cubicBezTo>
                <a:cubicBezTo>
                  <a:pt x="3731311" y="4513611"/>
                  <a:pt x="3718135" y="4523670"/>
                  <a:pt x="3709013" y="4532509"/>
                </a:cubicBezTo>
                <a:cubicBezTo>
                  <a:pt x="3740432" y="4532509"/>
                  <a:pt x="3777933" y="4544397"/>
                  <a:pt x="3781987" y="4509344"/>
                </a:cubicBezTo>
                <a:cubicBezTo>
                  <a:pt x="3777933" y="4505381"/>
                  <a:pt x="3771851" y="4503552"/>
                  <a:pt x="3764757" y="4503552"/>
                </a:cubicBezTo>
                <a:close/>
                <a:moveTo>
                  <a:pt x="4263411" y="4465147"/>
                </a:moveTo>
                <a:cubicBezTo>
                  <a:pt x="4262397" y="4470328"/>
                  <a:pt x="4266451" y="4469719"/>
                  <a:pt x="4266451" y="4473072"/>
                </a:cubicBezTo>
                <a:cubicBezTo>
                  <a:pt x="4270505" y="4473072"/>
                  <a:pt x="4273545" y="4472462"/>
                  <a:pt x="4277599" y="4472157"/>
                </a:cubicBezTo>
                <a:cubicBezTo>
                  <a:pt x="4272532" y="4469109"/>
                  <a:pt x="4269491" y="4470024"/>
                  <a:pt x="4263411" y="4465147"/>
                </a:cubicBezTo>
                <a:close/>
                <a:moveTo>
                  <a:pt x="3461840" y="4464004"/>
                </a:moveTo>
                <a:cubicBezTo>
                  <a:pt x="3452592" y="4463623"/>
                  <a:pt x="3443470" y="4463623"/>
                  <a:pt x="3435361" y="4465147"/>
                </a:cubicBezTo>
                <a:cubicBezTo>
                  <a:pt x="3420159" y="4468195"/>
                  <a:pt x="3407996" y="4476425"/>
                  <a:pt x="3407996" y="4496847"/>
                </a:cubicBezTo>
                <a:cubicBezTo>
                  <a:pt x="3443470" y="4496847"/>
                  <a:pt x="3460699" y="4473986"/>
                  <a:pt x="3489078" y="4465147"/>
                </a:cubicBezTo>
                <a:cubicBezTo>
                  <a:pt x="3480463" y="4465147"/>
                  <a:pt x="3471088" y="4464385"/>
                  <a:pt x="3461840" y="4464004"/>
                </a:cubicBezTo>
                <a:close/>
                <a:moveTo>
                  <a:pt x="3177927" y="4441676"/>
                </a:moveTo>
                <a:cubicBezTo>
                  <a:pt x="3115088" y="4438933"/>
                  <a:pt x="3161710" y="4505381"/>
                  <a:pt x="3077587" y="4473072"/>
                </a:cubicBezTo>
                <a:cubicBezTo>
                  <a:pt x="3081642" y="4511173"/>
                  <a:pt x="3039074" y="4500200"/>
                  <a:pt x="3039074" y="4532509"/>
                </a:cubicBezTo>
                <a:cubicBezTo>
                  <a:pt x="3084682" y="4512087"/>
                  <a:pt x="3174886" y="4535252"/>
                  <a:pt x="3199211" y="4485264"/>
                </a:cubicBezTo>
                <a:lnTo>
                  <a:pt x="3177927" y="4485264"/>
                </a:lnTo>
                <a:cubicBezTo>
                  <a:pt x="3153602" y="4485264"/>
                  <a:pt x="3174886" y="4447468"/>
                  <a:pt x="3177927" y="4441676"/>
                </a:cubicBezTo>
                <a:close/>
                <a:moveTo>
                  <a:pt x="3549890" y="4427350"/>
                </a:moveTo>
                <a:cubicBezTo>
                  <a:pt x="3544822" y="4426741"/>
                  <a:pt x="3538741" y="4427350"/>
                  <a:pt x="3530633" y="4429484"/>
                </a:cubicBezTo>
                <a:cubicBezTo>
                  <a:pt x="3517457" y="4464537"/>
                  <a:pt x="3590431" y="4459355"/>
                  <a:pt x="3590431" y="4441676"/>
                </a:cubicBezTo>
                <a:cubicBezTo>
                  <a:pt x="3572187" y="4441676"/>
                  <a:pt x="3565093" y="4429789"/>
                  <a:pt x="3549890" y="4427350"/>
                </a:cubicBezTo>
                <a:close/>
                <a:moveTo>
                  <a:pt x="3314752" y="4421864"/>
                </a:moveTo>
                <a:cubicBezTo>
                  <a:pt x="3309685" y="4420645"/>
                  <a:pt x="3303603" y="4420950"/>
                  <a:pt x="3299549" y="4423083"/>
                </a:cubicBezTo>
                <a:cubicBezTo>
                  <a:pt x="3293468" y="4425826"/>
                  <a:pt x="3289414" y="4432227"/>
                  <a:pt x="3289414" y="4441676"/>
                </a:cubicBezTo>
                <a:cubicBezTo>
                  <a:pt x="3296509" y="4444725"/>
                  <a:pt x="3300563" y="4450516"/>
                  <a:pt x="3300563" y="4465147"/>
                </a:cubicBezTo>
                <a:lnTo>
                  <a:pt x="3349212" y="4465147"/>
                </a:lnTo>
                <a:cubicBezTo>
                  <a:pt x="3351239" y="4441981"/>
                  <a:pt x="3331982" y="4425217"/>
                  <a:pt x="3314752" y="4421864"/>
                </a:cubicBezTo>
                <a:close/>
                <a:moveTo>
                  <a:pt x="3771851" y="4417901"/>
                </a:moveTo>
                <a:cubicBezTo>
                  <a:pt x="3760703" y="4432532"/>
                  <a:pt x="3760703" y="4462099"/>
                  <a:pt x="3739419" y="4465147"/>
                </a:cubicBezTo>
                <a:cubicBezTo>
                  <a:pt x="3726243" y="4462099"/>
                  <a:pt x="3701918" y="4467585"/>
                  <a:pt x="3719148" y="4476120"/>
                </a:cubicBezTo>
                <a:cubicBezTo>
                  <a:pt x="3750567" y="4484959"/>
                  <a:pt x="3750567" y="4456307"/>
                  <a:pt x="3781987" y="4465147"/>
                </a:cubicBezTo>
                <a:cubicBezTo>
                  <a:pt x="3767797" y="4435885"/>
                  <a:pt x="3785027" y="4429789"/>
                  <a:pt x="3771851" y="4417901"/>
                </a:cubicBezTo>
                <a:close/>
                <a:moveTo>
                  <a:pt x="3939083" y="4397784"/>
                </a:moveTo>
                <a:cubicBezTo>
                  <a:pt x="3921853" y="4397175"/>
                  <a:pt x="3905637" y="4398394"/>
                  <a:pt x="3890434" y="4405709"/>
                </a:cubicBezTo>
                <a:cubicBezTo>
                  <a:pt x="3956313" y="4423083"/>
                  <a:pt x="4096179" y="4429789"/>
                  <a:pt x="4033341" y="4488617"/>
                </a:cubicBezTo>
                <a:cubicBezTo>
                  <a:pt x="4037395" y="4498066"/>
                  <a:pt x="4052597" y="4507210"/>
                  <a:pt x="4068814" y="4514221"/>
                </a:cubicBezTo>
                <a:cubicBezTo>
                  <a:pt x="4085030" y="4510563"/>
                  <a:pt x="4097193" y="4507820"/>
                  <a:pt x="4114423" y="4504162"/>
                </a:cubicBezTo>
                <a:cubicBezTo>
                  <a:pt x="4112395" y="4481301"/>
                  <a:pt x="4079963" y="4503857"/>
                  <a:pt x="4059692" y="4498980"/>
                </a:cubicBezTo>
                <a:cubicBezTo>
                  <a:pt x="4080976" y="4467890"/>
                  <a:pt x="4047530" y="4492884"/>
                  <a:pt x="4048543" y="4456917"/>
                </a:cubicBezTo>
                <a:cubicBezTo>
                  <a:pt x="4059692" y="4460575"/>
                  <a:pt x="4069827" y="4464842"/>
                  <a:pt x="4080976" y="4469109"/>
                </a:cubicBezTo>
                <a:cubicBezTo>
                  <a:pt x="4070841" y="4452954"/>
                  <a:pt x="4068814" y="4432837"/>
                  <a:pt x="4093139" y="4405709"/>
                </a:cubicBezTo>
                <a:cubicBezTo>
                  <a:pt x="4048543" y="4423083"/>
                  <a:pt x="3990773" y="4399003"/>
                  <a:pt x="3939083" y="4397784"/>
                </a:cubicBezTo>
                <a:close/>
                <a:moveTo>
                  <a:pt x="3307657" y="4394431"/>
                </a:moveTo>
                <a:cubicBezTo>
                  <a:pt x="3251914" y="4388640"/>
                  <a:pt x="3275225" y="4461794"/>
                  <a:pt x="3219481" y="4429484"/>
                </a:cubicBezTo>
                <a:cubicBezTo>
                  <a:pt x="3212386" y="4464537"/>
                  <a:pt x="3251914" y="4453259"/>
                  <a:pt x="3269143" y="4465147"/>
                </a:cubicBezTo>
                <a:cubicBezTo>
                  <a:pt x="3269143" y="4427046"/>
                  <a:pt x="3287387" y="4426741"/>
                  <a:pt x="3307657" y="4394431"/>
                </a:cubicBezTo>
                <a:close/>
                <a:moveTo>
                  <a:pt x="4363749" y="4361512"/>
                </a:moveTo>
                <a:cubicBezTo>
                  <a:pt x="4367803" y="4379191"/>
                  <a:pt x="4350573" y="4420950"/>
                  <a:pt x="4370844" y="4420950"/>
                </a:cubicBezTo>
                <a:cubicBezTo>
                  <a:pt x="4380979" y="4408452"/>
                  <a:pt x="4393141" y="4416073"/>
                  <a:pt x="4406317" y="4427046"/>
                </a:cubicBezTo>
                <a:cubicBezTo>
                  <a:pt x="4425574" y="4427960"/>
                  <a:pt x="4437737" y="4422474"/>
                  <a:pt x="4432669" y="4397784"/>
                </a:cubicBezTo>
                <a:cubicBezTo>
                  <a:pt x="4473210" y="4416987"/>
                  <a:pt x="4502602" y="4393822"/>
                  <a:pt x="4534021" y="4378886"/>
                </a:cubicBezTo>
                <a:cubicBezTo>
                  <a:pt x="4516791" y="4379800"/>
                  <a:pt x="4496521" y="4388945"/>
                  <a:pt x="4482331" y="4397784"/>
                </a:cubicBezTo>
                <a:cubicBezTo>
                  <a:pt x="4482331" y="4382849"/>
                  <a:pt x="4469155" y="4379191"/>
                  <a:pt x="4472197" y="4361512"/>
                </a:cubicBezTo>
                <a:cubicBezTo>
                  <a:pt x="4437737" y="4358769"/>
                  <a:pt x="4417466" y="4431923"/>
                  <a:pt x="4434696" y="4361512"/>
                </a:cubicBezTo>
                <a:close/>
                <a:moveTo>
                  <a:pt x="3914758" y="4327069"/>
                </a:moveTo>
                <a:cubicBezTo>
                  <a:pt x="3917799" y="4332860"/>
                  <a:pt x="3921853" y="4335299"/>
                  <a:pt x="3931988" y="4338042"/>
                </a:cubicBezTo>
                <a:cubicBezTo>
                  <a:pt x="3928947" y="4332250"/>
                  <a:pt x="3927934" y="4329812"/>
                  <a:pt x="3927934" y="4327069"/>
                </a:cubicBezTo>
                <a:cubicBezTo>
                  <a:pt x="3924893" y="4324021"/>
                  <a:pt x="3921853" y="4324021"/>
                  <a:pt x="3914758" y="4327069"/>
                </a:cubicBezTo>
                <a:close/>
                <a:moveTo>
                  <a:pt x="4515778" y="4317924"/>
                </a:moveTo>
                <a:cubicBezTo>
                  <a:pt x="4498548" y="4320058"/>
                  <a:pt x="4480305" y="4324325"/>
                  <a:pt x="4463075" y="4327069"/>
                </a:cubicBezTo>
                <a:cubicBezTo>
                  <a:pt x="4513751" y="4313657"/>
                  <a:pt x="4497535" y="4367913"/>
                  <a:pt x="4542129" y="4350539"/>
                </a:cubicBezTo>
                <a:cubicBezTo>
                  <a:pt x="4537062" y="4350539"/>
                  <a:pt x="4535035" y="4334384"/>
                  <a:pt x="4534021" y="4319753"/>
                </a:cubicBezTo>
                <a:cubicBezTo>
                  <a:pt x="4527940" y="4319753"/>
                  <a:pt x="4522873" y="4317010"/>
                  <a:pt x="4515778" y="4317924"/>
                </a:cubicBezTo>
                <a:close/>
                <a:moveTo>
                  <a:pt x="4464088" y="4270679"/>
                </a:moveTo>
                <a:cubicBezTo>
                  <a:pt x="4461047" y="4270679"/>
                  <a:pt x="4458007" y="4274032"/>
                  <a:pt x="4454967" y="4282872"/>
                </a:cubicBezTo>
                <a:cubicBezTo>
                  <a:pt x="4470169" y="4289273"/>
                  <a:pt x="4464088" y="4297198"/>
                  <a:pt x="4459021" y="4305732"/>
                </a:cubicBezTo>
                <a:cubicBezTo>
                  <a:pt x="4469155" y="4303294"/>
                  <a:pt x="4478277" y="4300246"/>
                  <a:pt x="4489426" y="4298417"/>
                </a:cubicBezTo>
                <a:cubicBezTo>
                  <a:pt x="4481318" y="4288358"/>
                  <a:pt x="4472197" y="4270984"/>
                  <a:pt x="4464088" y="4270679"/>
                </a:cubicBezTo>
                <a:close/>
                <a:moveTo>
                  <a:pt x="3789081" y="4253305"/>
                </a:moveTo>
                <a:cubicBezTo>
                  <a:pt x="3781987" y="4259097"/>
                  <a:pt x="3774892" y="4265193"/>
                  <a:pt x="3771851" y="4279823"/>
                </a:cubicBezTo>
                <a:cubicBezTo>
                  <a:pt x="3789081" y="4300246"/>
                  <a:pt x="3813406" y="4341699"/>
                  <a:pt x="3792122" y="4374009"/>
                </a:cubicBezTo>
                <a:cubicBezTo>
                  <a:pt x="3820501" y="4376752"/>
                  <a:pt x="3806311" y="4329812"/>
                  <a:pt x="3830636" y="4327069"/>
                </a:cubicBezTo>
                <a:cubicBezTo>
                  <a:pt x="3817460" y="4315181"/>
                  <a:pt x="3792122" y="4315486"/>
                  <a:pt x="3792122" y="4292016"/>
                </a:cubicBezTo>
                <a:cubicBezTo>
                  <a:pt x="3847866" y="4236236"/>
                  <a:pt x="3847866" y="4391078"/>
                  <a:pt x="3900569" y="4338042"/>
                </a:cubicBezTo>
                <a:cubicBezTo>
                  <a:pt x="3893474" y="4335299"/>
                  <a:pt x="3893474" y="4332860"/>
                  <a:pt x="3893474" y="4329812"/>
                </a:cubicBezTo>
                <a:cubicBezTo>
                  <a:pt x="3889420" y="4324021"/>
                  <a:pt x="3886379" y="4317620"/>
                  <a:pt x="3880299" y="4314572"/>
                </a:cubicBezTo>
                <a:cubicBezTo>
                  <a:pt x="3873204" y="4314572"/>
                  <a:pt x="3869150" y="4312743"/>
                  <a:pt x="3865095" y="4312743"/>
                </a:cubicBezTo>
                <a:cubicBezTo>
                  <a:pt x="3859015" y="4309695"/>
                  <a:pt x="3851920" y="4303294"/>
                  <a:pt x="3844825" y="4303294"/>
                </a:cubicBezTo>
                <a:cubicBezTo>
                  <a:pt x="3848879" y="4270984"/>
                  <a:pt x="3890434" y="4288968"/>
                  <a:pt x="3880299" y="4259706"/>
                </a:cubicBezTo>
                <a:cubicBezTo>
                  <a:pt x="3869150" y="4265498"/>
                  <a:pt x="3859015" y="4262449"/>
                  <a:pt x="3848879" y="4259706"/>
                </a:cubicBezTo>
                <a:cubicBezTo>
                  <a:pt x="3834690" y="4274337"/>
                  <a:pt x="3806311" y="4268546"/>
                  <a:pt x="3781987" y="4268546"/>
                </a:cubicBezTo>
                <a:cubicBezTo>
                  <a:pt x="3785027" y="4262754"/>
                  <a:pt x="3789081" y="4259097"/>
                  <a:pt x="3789081" y="4253305"/>
                </a:cubicBezTo>
                <a:close/>
                <a:moveTo>
                  <a:pt x="4413412" y="4248123"/>
                </a:moveTo>
                <a:cubicBezTo>
                  <a:pt x="4343479" y="4271594"/>
                  <a:pt x="4319154" y="4259706"/>
                  <a:pt x="4263411" y="4259706"/>
                </a:cubicBezTo>
                <a:cubicBezTo>
                  <a:pt x="4260370" y="4303598"/>
                  <a:pt x="4406317" y="4297807"/>
                  <a:pt x="4413412" y="4248123"/>
                </a:cubicBezTo>
                <a:close/>
                <a:moveTo>
                  <a:pt x="4022192" y="4248123"/>
                </a:moveTo>
                <a:cubicBezTo>
                  <a:pt x="4026246" y="4277385"/>
                  <a:pt x="3984691" y="4256963"/>
                  <a:pt x="3991786" y="4292016"/>
                </a:cubicBezTo>
                <a:cubicBezTo>
                  <a:pt x="4001921" y="4289273"/>
                  <a:pt x="4012057" y="4288968"/>
                  <a:pt x="4019151" y="4288968"/>
                </a:cubicBezTo>
                <a:cubicBezTo>
                  <a:pt x="4016111" y="4283176"/>
                  <a:pt x="4015097" y="4277385"/>
                  <a:pt x="4022192" y="4268546"/>
                </a:cubicBezTo>
                <a:cubicBezTo>
                  <a:pt x="4026246" y="4268546"/>
                  <a:pt x="4030300" y="4268546"/>
                  <a:pt x="4033341" y="4268546"/>
                </a:cubicBezTo>
                <a:cubicBezTo>
                  <a:pt x="4030300" y="4262754"/>
                  <a:pt x="4022192" y="4256963"/>
                  <a:pt x="4022192" y="4248123"/>
                </a:cubicBezTo>
                <a:close/>
                <a:moveTo>
                  <a:pt x="3890434" y="4248123"/>
                </a:moveTo>
                <a:cubicBezTo>
                  <a:pt x="3890434" y="4250867"/>
                  <a:pt x="3886379" y="4250257"/>
                  <a:pt x="3886379" y="4253305"/>
                </a:cubicBezTo>
                <a:cubicBezTo>
                  <a:pt x="3889420" y="4256048"/>
                  <a:pt x="3893474" y="4256353"/>
                  <a:pt x="3897528" y="4256353"/>
                </a:cubicBezTo>
                <a:cubicBezTo>
                  <a:pt x="3897528" y="4253305"/>
                  <a:pt x="3897528" y="4248123"/>
                  <a:pt x="3890434" y="4248123"/>
                </a:cubicBezTo>
                <a:close/>
                <a:moveTo>
                  <a:pt x="4471183" y="4233797"/>
                </a:moveTo>
                <a:cubicBezTo>
                  <a:pt x="4446858" y="4231969"/>
                  <a:pt x="4425574" y="4234712"/>
                  <a:pt x="4423547" y="4259706"/>
                </a:cubicBezTo>
                <a:cubicBezTo>
                  <a:pt x="4451926" y="4268241"/>
                  <a:pt x="4447871" y="4242027"/>
                  <a:pt x="4472197" y="4248123"/>
                </a:cubicBezTo>
                <a:cubicBezTo>
                  <a:pt x="4458007" y="4292016"/>
                  <a:pt x="4517805" y="4250562"/>
                  <a:pt x="4514765" y="4282872"/>
                </a:cubicBezTo>
                <a:cubicBezTo>
                  <a:pt x="4512737" y="4289577"/>
                  <a:pt x="4507669" y="4292016"/>
                  <a:pt x="4503615" y="4295978"/>
                </a:cubicBezTo>
                <a:cubicBezTo>
                  <a:pt x="4514765" y="4294454"/>
                  <a:pt x="4525913" y="4292321"/>
                  <a:pt x="4537062" y="4290797"/>
                </a:cubicBezTo>
                <a:cubicBezTo>
                  <a:pt x="4539089" y="4283176"/>
                  <a:pt x="4539089" y="4270679"/>
                  <a:pt x="4542129" y="4270679"/>
                </a:cubicBezTo>
                <a:cubicBezTo>
                  <a:pt x="4549224" y="4274337"/>
                  <a:pt x="4551251" y="4282262"/>
                  <a:pt x="4555305" y="4288968"/>
                </a:cubicBezTo>
                <a:cubicBezTo>
                  <a:pt x="4559359" y="4288358"/>
                  <a:pt x="4564427" y="4287444"/>
                  <a:pt x="4568481" y="4286834"/>
                </a:cubicBezTo>
                <a:cubicBezTo>
                  <a:pt x="4557333" y="4273423"/>
                  <a:pt x="4544157" y="4261230"/>
                  <a:pt x="4542129" y="4235626"/>
                </a:cubicBezTo>
                <a:cubicBezTo>
                  <a:pt x="4524899" y="4241723"/>
                  <a:pt x="4496521" y="4235626"/>
                  <a:pt x="4471183" y="4233797"/>
                </a:cubicBezTo>
                <a:close/>
                <a:moveTo>
                  <a:pt x="4090098" y="4231359"/>
                </a:moveTo>
                <a:cubicBezTo>
                  <a:pt x="4087057" y="4231969"/>
                  <a:pt x="4084017" y="4233188"/>
                  <a:pt x="4080976" y="4235626"/>
                </a:cubicBezTo>
                <a:cubicBezTo>
                  <a:pt x="4095165" y="4247514"/>
                  <a:pt x="4102260" y="4265193"/>
                  <a:pt x="4113409" y="4279823"/>
                </a:cubicBezTo>
                <a:cubicBezTo>
                  <a:pt x="4067800" y="4291406"/>
                  <a:pt x="4093139" y="4311828"/>
                  <a:pt x="4103274" y="4338042"/>
                </a:cubicBezTo>
                <a:cubicBezTo>
                  <a:pt x="4100233" y="4323411"/>
                  <a:pt x="4040435" y="4323411"/>
                  <a:pt x="4071855" y="4338042"/>
                </a:cubicBezTo>
                <a:cubicBezTo>
                  <a:pt x="4092125" y="4388030"/>
                  <a:pt x="4172193" y="4367608"/>
                  <a:pt x="4200572" y="4408757"/>
                </a:cubicBezTo>
                <a:cubicBezTo>
                  <a:pt x="4183342" y="4417597"/>
                  <a:pt x="4169153" y="4373704"/>
                  <a:pt x="4162058" y="4408757"/>
                </a:cubicBezTo>
                <a:cubicBezTo>
                  <a:pt x="4186383" y="4411805"/>
                  <a:pt x="4203613" y="4441676"/>
                  <a:pt x="4183342" y="4465147"/>
                </a:cubicBezTo>
                <a:cubicBezTo>
                  <a:pt x="4214761" y="4468195"/>
                  <a:pt x="4227937" y="4438628"/>
                  <a:pt x="4252261" y="4465147"/>
                </a:cubicBezTo>
                <a:cubicBezTo>
                  <a:pt x="4263411" y="4423998"/>
                  <a:pt x="4206653" y="4456307"/>
                  <a:pt x="4210707" y="4420950"/>
                </a:cubicBezTo>
                <a:cubicBezTo>
                  <a:pt x="4242127" y="4374009"/>
                  <a:pt x="4340438" y="4449601"/>
                  <a:pt x="4343479" y="4361512"/>
                </a:cubicBezTo>
                <a:cubicBezTo>
                  <a:pt x="4280641" y="4370351"/>
                  <a:pt x="4207667" y="4382849"/>
                  <a:pt x="4204626" y="4350539"/>
                </a:cubicBezTo>
                <a:cubicBezTo>
                  <a:pt x="4183342" y="4376752"/>
                  <a:pt x="4130639" y="4376752"/>
                  <a:pt x="4113409" y="4350539"/>
                </a:cubicBezTo>
                <a:cubicBezTo>
                  <a:pt x="4120503" y="4318229"/>
                  <a:pt x="4100233" y="4321582"/>
                  <a:pt x="4103274" y="4292016"/>
                </a:cubicBezTo>
                <a:cubicBezTo>
                  <a:pt x="4131652" y="4283176"/>
                  <a:pt x="4127598" y="4309085"/>
                  <a:pt x="4151923" y="4303294"/>
                </a:cubicBezTo>
                <a:cubicBezTo>
                  <a:pt x="4149896" y="4276775"/>
                  <a:pt x="4122531" y="4240808"/>
                  <a:pt x="4101247" y="4232883"/>
                </a:cubicBezTo>
                <a:cubicBezTo>
                  <a:pt x="4097193" y="4231664"/>
                  <a:pt x="4094152" y="4231054"/>
                  <a:pt x="4090098" y="4231359"/>
                </a:cubicBezTo>
                <a:close/>
                <a:moveTo>
                  <a:pt x="4231991" y="4224653"/>
                </a:moveTo>
                <a:cubicBezTo>
                  <a:pt x="4207667" y="4233493"/>
                  <a:pt x="4176247" y="4235931"/>
                  <a:pt x="4162058" y="4259706"/>
                </a:cubicBezTo>
                <a:cubicBezTo>
                  <a:pt x="4190437" y="4291711"/>
                  <a:pt x="4204626" y="4247514"/>
                  <a:pt x="4221856" y="4235626"/>
                </a:cubicBezTo>
                <a:cubicBezTo>
                  <a:pt x="4225910" y="4247514"/>
                  <a:pt x="4235031" y="4245075"/>
                  <a:pt x="4231991" y="4224653"/>
                </a:cubicBezTo>
                <a:close/>
                <a:moveTo>
                  <a:pt x="3770838" y="4224653"/>
                </a:moveTo>
                <a:cubicBezTo>
                  <a:pt x="3754621" y="4225568"/>
                  <a:pt x="3737391" y="4226787"/>
                  <a:pt x="3721175" y="4227701"/>
                </a:cubicBezTo>
                <a:cubicBezTo>
                  <a:pt x="3724216" y="4230140"/>
                  <a:pt x="3729283" y="4230445"/>
                  <a:pt x="3729283" y="4235626"/>
                </a:cubicBezTo>
                <a:cubicBezTo>
                  <a:pt x="3712053" y="4244466"/>
                  <a:pt x="3704959" y="4265193"/>
                  <a:pt x="3670499" y="4256353"/>
                </a:cubicBezTo>
                <a:cubicBezTo>
                  <a:pt x="3721175" y="4297198"/>
                  <a:pt x="3743473" y="4260925"/>
                  <a:pt x="3770838" y="4224653"/>
                </a:cubicBezTo>
                <a:close/>
                <a:moveTo>
                  <a:pt x="4033341" y="4208498"/>
                </a:moveTo>
                <a:cubicBezTo>
                  <a:pt x="4014083" y="4210022"/>
                  <a:pt x="3994827" y="4210937"/>
                  <a:pt x="3975570" y="4212461"/>
                </a:cubicBezTo>
                <a:cubicBezTo>
                  <a:pt x="3991786" y="4207279"/>
                  <a:pt x="3998881" y="4215814"/>
                  <a:pt x="4009016" y="4221605"/>
                </a:cubicBezTo>
                <a:cubicBezTo>
                  <a:pt x="4019151" y="4221605"/>
                  <a:pt x="4033341" y="4220996"/>
                  <a:pt x="4043476" y="4212461"/>
                </a:cubicBezTo>
                <a:cubicBezTo>
                  <a:pt x="4040435" y="4211242"/>
                  <a:pt x="4037395" y="4209413"/>
                  <a:pt x="4033341" y="4208498"/>
                </a:cubicBezTo>
                <a:close/>
                <a:moveTo>
                  <a:pt x="4824903" y="4203317"/>
                </a:moveTo>
                <a:cubicBezTo>
                  <a:pt x="4812741" y="4222520"/>
                  <a:pt x="4803619" y="4239894"/>
                  <a:pt x="4793483" y="4258487"/>
                </a:cubicBezTo>
                <a:cubicBezTo>
                  <a:pt x="4815781" y="4258487"/>
                  <a:pt x="4829970" y="4258182"/>
                  <a:pt x="4850241" y="4257268"/>
                </a:cubicBezTo>
                <a:cubicBezTo>
                  <a:pt x="4841119" y="4242332"/>
                  <a:pt x="4852267" y="4201183"/>
                  <a:pt x="4824903" y="4203317"/>
                </a:cubicBezTo>
                <a:close/>
                <a:moveTo>
                  <a:pt x="4643482" y="4191734"/>
                </a:moveTo>
                <a:cubicBezTo>
                  <a:pt x="4617130" y="4223434"/>
                  <a:pt x="4556319" y="4251476"/>
                  <a:pt x="4581657" y="4285005"/>
                </a:cubicBezTo>
                <a:cubicBezTo>
                  <a:pt x="4593819" y="4283176"/>
                  <a:pt x="4605981" y="4281957"/>
                  <a:pt x="4617130" y="4279823"/>
                </a:cubicBezTo>
                <a:cubicBezTo>
                  <a:pt x="4625239" y="4275556"/>
                  <a:pt x="4634360" y="4273727"/>
                  <a:pt x="4643482" y="4270679"/>
                </a:cubicBezTo>
                <a:cubicBezTo>
                  <a:pt x="4660711" y="4265802"/>
                  <a:pt x="4677941" y="4261840"/>
                  <a:pt x="4693145" y="4253305"/>
                </a:cubicBezTo>
                <a:cubicBezTo>
                  <a:pt x="4713415" y="4256963"/>
                  <a:pt x="4744834" y="4256353"/>
                  <a:pt x="4774227" y="4257268"/>
                </a:cubicBezTo>
                <a:cubicBezTo>
                  <a:pt x="4777267" y="4249648"/>
                  <a:pt x="4778281" y="4240808"/>
                  <a:pt x="4776253" y="4224653"/>
                </a:cubicBezTo>
                <a:cubicBezTo>
                  <a:pt x="4713415" y="4236236"/>
                  <a:pt x="4696185" y="4194477"/>
                  <a:pt x="4643482" y="4191734"/>
                </a:cubicBezTo>
                <a:close/>
                <a:moveTo>
                  <a:pt x="992769" y="4188991"/>
                </a:moveTo>
                <a:cubicBezTo>
                  <a:pt x="1018108" y="4202402"/>
                  <a:pt x="1037365" y="4226482"/>
                  <a:pt x="1047500" y="4261535"/>
                </a:cubicBezTo>
                <a:cubicBezTo>
                  <a:pt x="1008986" y="4258792"/>
                  <a:pt x="1008986" y="4215814"/>
                  <a:pt x="992769" y="4188991"/>
                </a:cubicBezTo>
                <a:close/>
                <a:moveTo>
                  <a:pt x="3778946" y="4186857"/>
                </a:moveTo>
                <a:cubicBezTo>
                  <a:pt x="3762730" y="4188686"/>
                  <a:pt x="3766784" y="4200269"/>
                  <a:pt x="3762730" y="4209108"/>
                </a:cubicBezTo>
                <a:cubicBezTo>
                  <a:pt x="3770838" y="4207889"/>
                  <a:pt x="3778946" y="4207279"/>
                  <a:pt x="3788068" y="4206060"/>
                </a:cubicBezTo>
                <a:cubicBezTo>
                  <a:pt x="3793135" y="4200269"/>
                  <a:pt x="3796176" y="4193563"/>
                  <a:pt x="3803271" y="4188991"/>
                </a:cubicBezTo>
                <a:cubicBezTo>
                  <a:pt x="3792122" y="4186857"/>
                  <a:pt x="3784014" y="4186247"/>
                  <a:pt x="3778946" y="4186857"/>
                </a:cubicBezTo>
                <a:close/>
                <a:moveTo>
                  <a:pt x="5776601" y="4186552"/>
                </a:moveTo>
                <a:cubicBezTo>
                  <a:pt x="5774575" y="4188381"/>
                  <a:pt x="5773561" y="4190210"/>
                  <a:pt x="5773561" y="4192953"/>
                </a:cubicBezTo>
                <a:cubicBezTo>
                  <a:pt x="5782683" y="4192344"/>
                  <a:pt x="5792817" y="4193258"/>
                  <a:pt x="5802953" y="4192953"/>
                </a:cubicBezTo>
                <a:cubicBezTo>
                  <a:pt x="5798899" y="4191734"/>
                  <a:pt x="5797885" y="4188076"/>
                  <a:pt x="5793831" y="4186552"/>
                </a:cubicBezTo>
                <a:cubicBezTo>
                  <a:pt x="5784709" y="4187771"/>
                  <a:pt x="5782683" y="4186247"/>
                  <a:pt x="5776601" y="4186552"/>
                </a:cubicBezTo>
                <a:close/>
                <a:moveTo>
                  <a:pt x="4993147" y="4181675"/>
                </a:moveTo>
                <a:cubicBezTo>
                  <a:pt x="4979971" y="4182894"/>
                  <a:pt x="4964769" y="4192953"/>
                  <a:pt x="4957674" y="4203317"/>
                </a:cubicBezTo>
                <a:cubicBezTo>
                  <a:pt x="4986053" y="4194477"/>
                  <a:pt x="4985039" y="4224348"/>
                  <a:pt x="5016459" y="4215509"/>
                </a:cubicBezTo>
                <a:cubicBezTo>
                  <a:pt x="5018485" y="4188991"/>
                  <a:pt x="5007337" y="4180761"/>
                  <a:pt x="4993147" y="4181675"/>
                </a:cubicBezTo>
                <a:close/>
                <a:moveTo>
                  <a:pt x="5856669" y="4179237"/>
                </a:moveTo>
                <a:cubicBezTo>
                  <a:pt x="5854643" y="4183809"/>
                  <a:pt x="5851602" y="4185333"/>
                  <a:pt x="5849575" y="4190819"/>
                </a:cubicBezTo>
                <a:cubicBezTo>
                  <a:pt x="5851602" y="4191124"/>
                  <a:pt x="5851602" y="4190515"/>
                  <a:pt x="5853629" y="4190819"/>
                </a:cubicBezTo>
                <a:cubicBezTo>
                  <a:pt x="5861737" y="4190210"/>
                  <a:pt x="5873899" y="4188686"/>
                  <a:pt x="5884035" y="4187771"/>
                </a:cubicBezTo>
                <a:cubicBezTo>
                  <a:pt x="5875927" y="4184418"/>
                  <a:pt x="5865791" y="4179846"/>
                  <a:pt x="5856669" y="4179237"/>
                </a:cubicBezTo>
                <a:close/>
                <a:moveTo>
                  <a:pt x="1565410" y="4178627"/>
                </a:moveTo>
                <a:cubicBezTo>
                  <a:pt x="1582640" y="4180456"/>
                  <a:pt x="1600883" y="4189905"/>
                  <a:pt x="1619127" y="4201183"/>
                </a:cubicBezTo>
                <a:cubicBezTo>
                  <a:pt x="1585681" y="4223739"/>
                  <a:pt x="1562370" y="4201183"/>
                  <a:pt x="1511693" y="4201183"/>
                </a:cubicBezTo>
                <a:cubicBezTo>
                  <a:pt x="1530950" y="4182590"/>
                  <a:pt x="1547167" y="4176798"/>
                  <a:pt x="1565410" y="4178627"/>
                </a:cubicBezTo>
                <a:close/>
                <a:moveTo>
                  <a:pt x="4312059" y="4177408"/>
                </a:moveTo>
                <a:cubicBezTo>
                  <a:pt x="4304965" y="4200878"/>
                  <a:pt x="4269491" y="4209413"/>
                  <a:pt x="4252261" y="4188991"/>
                </a:cubicBezTo>
                <a:cubicBezTo>
                  <a:pt x="4245167" y="4241723"/>
                  <a:pt x="4353614" y="4200878"/>
                  <a:pt x="4312059" y="4177408"/>
                </a:cubicBezTo>
                <a:close/>
                <a:moveTo>
                  <a:pt x="2184673" y="4163082"/>
                </a:moveTo>
                <a:cubicBezTo>
                  <a:pt x="2199876" y="4160339"/>
                  <a:pt x="2215079" y="4162777"/>
                  <a:pt x="2224201" y="4173445"/>
                </a:cubicBezTo>
                <a:cubicBezTo>
                  <a:pt x="2216093" y="4194782"/>
                  <a:pt x="2205957" y="4176493"/>
                  <a:pt x="2194809" y="4173445"/>
                </a:cubicBezTo>
                <a:cubicBezTo>
                  <a:pt x="2183660" y="4173445"/>
                  <a:pt x="2186700" y="4188991"/>
                  <a:pt x="2183660" y="4198135"/>
                </a:cubicBezTo>
                <a:cubicBezTo>
                  <a:pt x="2175552" y="4192039"/>
                  <a:pt x="2164403" y="4185638"/>
                  <a:pt x="2149200" y="4185638"/>
                </a:cubicBezTo>
                <a:cubicBezTo>
                  <a:pt x="2155281" y="4173750"/>
                  <a:pt x="2169470" y="4165825"/>
                  <a:pt x="2184673" y="4163082"/>
                </a:cubicBezTo>
                <a:close/>
                <a:moveTo>
                  <a:pt x="5113757" y="4159119"/>
                </a:moveTo>
                <a:cubicBezTo>
                  <a:pt x="5117811" y="4171007"/>
                  <a:pt x="5114771" y="4182894"/>
                  <a:pt x="5108689" y="4191734"/>
                </a:cubicBezTo>
                <a:cubicBezTo>
                  <a:pt x="5127946" y="4180151"/>
                  <a:pt x="5142135" y="4187467"/>
                  <a:pt x="5158352" y="4198745"/>
                </a:cubicBezTo>
                <a:cubicBezTo>
                  <a:pt x="5163419" y="4197525"/>
                  <a:pt x="5168487" y="4194782"/>
                  <a:pt x="5173555" y="4192953"/>
                </a:cubicBezTo>
                <a:cubicBezTo>
                  <a:pt x="5165447" y="4183809"/>
                  <a:pt x="5154298" y="4177713"/>
                  <a:pt x="5136055" y="4180456"/>
                </a:cubicBezTo>
                <a:cubicBezTo>
                  <a:pt x="5136055" y="4174665"/>
                  <a:pt x="5136055" y="4164911"/>
                  <a:pt x="5136055" y="4159119"/>
                </a:cubicBezTo>
                <a:cubicBezTo>
                  <a:pt x="5128959" y="4162168"/>
                  <a:pt x="5124905" y="4162168"/>
                  <a:pt x="5113757" y="4159119"/>
                </a:cubicBezTo>
                <a:close/>
                <a:moveTo>
                  <a:pt x="4837065" y="4157900"/>
                </a:moveTo>
                <a:cubicBezTo>
                  <a:pt x="4825916" y="4159119"/>
                  <a:pt x="4815781" y="4165825"/>
                  <a:pt x="4814767" y="4180456"/>
                </a:cubicBezTo>
                <a:cubicBezTo>
                  <a:pt x="4842133" y="4171921"/>
                  <a:pt x="4835038" y="4203317"/>
                  <a:pt x="4856322" y="4203317"/>
                </a:cubicBezTo>
                <a:cubicBezTo>
                  <a:pt x="4856322" y="4185638"/>
                  <a:pt x="4859363" y="4177103"/>
                  <a:pt x="4866457" y="4168264"/>
                </a:cubicBezTo>
                <a:cubicBezTo>
                  <a:pt x="4859363" y="4160948"/>
                  <a:pt x="4847200" y="4156986"/>
                  <a:pt x="4837065" y="4157900"/>
                </a:cubicBezTo>
                <a:close/>
                <a:moveTo>
                  <a:pt x="4406317" y="4157900"/>
                </a:moveTo>
                <a:cubicBezTo>
                  <a:pt x="4386047" y="4161863"/>
                  <a:pt x="4364763" y="4166130"/>
                  <a:pt x="4344493" y="4169483"/>
                </a:cubicBezTo>
                <a:cubicBezTo>
                  <a:pt x="4372871" y="4168568"/>
                  <a:pt x="4395169" y="4165825"/>
                  <a:pt x="4406317" y="4157900"/>
                </a:cubicBezTo>
                <a:close/>
                <a:moveTo>
                  <a:pt x="1806629" y="4156071"/>
                </a:moveTo>
                <a:cubicBezTo>
                  <a:pt x="1819804" y="4156986"/>
                  <a:pt x="1836021" y="4160948"/>
                  <a:pt x="1845143" y="4157900"/>
                </a:cubicBezTo>
                <a:cubicBezTo>
                  <a:pt x="1845143" y="4172531"/>
                  <a:pt x="1849197" y="4178932"/>
                  <a:pt x="1857305" y="4181675"/>
                </a:cubicBezTo>
                <a:cubicBezTo>
                  <a:pt x="1830954" y="4243551"/>
                  <a:pt x="1823859" y="4158510"/>
                  <a:pt x="1782304" y="4170397"/>
                </a:cubicBezTo>
                <a:cubicBezTo>
                  <a:pt x="1782304" y="4156986"/>
                  <a:pt x="1792440" y="4154852"/>
                  <a:pt x="1806629" y="4156071"/>
                </a:cubicBezTo>
                <a:close/>
                <a:moveTo>
                  <a:pt x="3670499" y="4153938"/>
                </a:moveTo>
                <a:cubicBezTo>
                  <a:pt x="3639080" y="4159729"/>
                  <a:pt x="3611715" y="4168873"/>
                  <a:pt x="3600566" y="4201183"/>
                </a:cubicBezTo>
                <a:cubicBezTo>
                  <a:pt x="3631985" y="4195392"/>
                  <a:pt x="3666445" y="4189295"/>
                  <a:pt x="3670499" y="4153938"/>
                </a:cubicBezTo>
                <a:close/>
                <a:moveTo>
                  <a:pt x="6353297" y="4152718"/>
                </a:moveTo>
                <a:cubicBezTo>
                  <a:pt x="6349243" y="4155767"/>
                  <a:pt x="6345188" y="4158205"/>
                  <a:pt x="6337080" y="4162472"/>
                </a:cubicBezTo>
                <a:cubicBezTo>
                  <a:pt x="6341134" y="4161253"/>
                  <a:pt x="6346201" y="4160339"/>
                  <a:pt x="6350256" y="4157900"/>
                </a:cubicBezTo>
                <a:cubicBezTo>
                  <a:pt x="6351269" y="4156071"/>
                  <a:pt x="6353297" y="4154547"/>
                  <a:pt x="6353297" y="4152718"/>
                </a:cubicBezTo>
                <a:close/>
                <a:moveTo>
                  <a:pt x="6021874" y="4152109"/>
                </a:moveTo>
                <a:cubicBezTo>
                  <a:pt x="6015793" y="4154243"/>
                  <a:pt x="6015793" y="4163387"/>
                  <a:pt x="6014779" y="4171312"/>
                </a:cubicBezTo>
                <a:cubicBezTo>
                  <a:pt x="6023901" y="4170093"/>
                  <a:pt x="6033023" y="4168264"/>
                  <a:pt x="6042145" y="4167044"/>
                </a:cubicBezTo>
                <a:cubicBezTo>
                  <a:pt x="6035050" y="4162472"/>
                  <a:pt x="6027955" y="4160643"/>
                  <a:pt x="6021874" y="4152109"/>
                </a:cubicBezTo>
                <a:close/>
                <a:moveTo>
                  <a:pt x="4800578" y="4145708"/>
                </a:moveTo>
                <a:cubicBezTo>
                  <a:pt x="4711388" y="4144793"/>
                  <a:pt x="4621185" y="4145403"/>
                  <a:pt x="4546183" y="4170397"/>
                </a:cubicBezTo>
                <a:cubicBezTo>
                  <a:pt x="4553278" y="4143574"/>
                  <a:pt x="4537062" y="4147842"/>
                  <a:pt x="4522873" y="4150890"/>
                </a:cubicBezTo>
                <a:cubicBezTo>
                  <a:pt x="4520845" y="4164301"/>
                  <a:pt x="4508683" y="4165825"/>
                  <a:pt x="4494494" y="4168264"/>
                </a:cubicBezTo>
                <a:cubicBezTo>
                  <a:pt x="4570508" y="4232883"/>
                  <a:pt x="4660711" y="4124981"/>
                  <a:pt x="4804632" y="4157291"/>
                </a:cubicBezTo>
                <a:cubicBezTo>
                  <a:pt x="4804632" y="4152109"/>
                  <a:pt x="4801591" y="4149670"/>
                  <a:pt x="4800578" y="4145708"/>
                </a:cubicBezTo>
                <a:close/>
                <a:moveTo>
                  <a:pt x="4484359" y="4143574"/>
                </a:moveTo>
                <a:cubicBezTo>
                  <a:pt x="4471183" y="4146318"/>
                  <a:pt x="4459021" y="4148451"/>
                  <a:pt x="4446858" y="4150890"/>
                </a:cubicBezTo>
                <a:cubicBezTo>
                  <a:pt x="4440777" y="4154243"/>
                  <a:pt x="4434696" y="4156986"/>
                  <a:pt x="4434696" y="4168264"/>
                </a:cubicBezTo>
                <a:cubicBezTo>
                  <a:pt x="4446858" y="4194782"/>
                  <a:pt x="4488413" y="4177408"/>
                  <a:pt x="4484359" y="4143574"/>
                </a:cubicBezTo>
                <a:close/>
                <a:moveTo>
                  <a:pt x="4273545" y="4142965"/>
                </a:moveTo>
                <a:cubicBezTo>
                  <a:pt x="4273545" y="4142965"/>
                  <a:pt x="4272532" y="4143574"/>
                  <a:pt x="4271519" y="4143574"/>
                </a:cubicBezTo>
                <a:cubicBezTo>
                  <a:pt x="4273545" y="4143574"/>
                  <a:pt x="4275573" y="4143879"/>
                  <a:pt x="4277599" y="4143574"/>
                </a:cubicBezTo>
                <a:cubicBezTo>
                  <a:pt x="4276586" y="4143574"/>
                  <a:pt x="4275573" y="4142965"/>
                  <a:pt x="4273545" y="4142965"/>
                </a:cubicBezTo>
                <a:close/>
                <a:moveTo>
                  <a:pt x="3890434" y="4133211"/>
                </a:moveTo>
                <a:cubicBezTo>
                  <a:pt x="3890434" y="4156986"/>
                  <a:pt x="3854960" y="4141745"/>
                  <a:pt x="3850906" y="4165216"/>
                </a:cubicBezTo>
                <a:cubicBezTo>
                  <a:pt x="3886379" y="4165216"/>
                  <a:pt x="3904623" y="4142050"/>
                  <a:pt x="3921853" y="4177408"/>
                </a:cubicBezTo>
                <a:cubicBezTo>
                  <a:pt x="3921853" y="4183809"/>
                  <a:pt x="3916785" y="4185333"/>
                  <a:pt x="3912731" y="4187771"/>
                </a:cubicBezTo>
                <a:cubicBezTo>
                  <a:pt x="3927934" y="4185638"/>
                  <a:pt x="3943137" y="4183809"/>
                  <a:pt x="3958340" y="4181675"/>
                </a:cubicBezTo>
                <a:cubicBezTo>
                  <a:pt x="3933002" y="4169178"/>
                  <a:pt x="3909691" y="4153938"/>
                  <a:pt x="3890434" y="4133211"/>
                </a:cubicBezTo>
                <a:close/>
                <a:moveTo>
                  <a:pt x="3270157" y="4128334"/>
                </a:moveTo>
                <a:cubicBezTo>
                  <a:pt x="3267117" y="4127419"/>
                  <a:pt x="3263063" y="4131382"/>
                  <a:pt x="3259008" y="4141745"/>
                </a:cubicBezTo>
                <a:cubicBezTo>
                  <a:pt x="3283333" y="4167959"/>
                  <a:pt x="3174886" y="4139307"/>
                  <a:pt x="3177927" y="4177408"/>
                </a:cubicBezTo>
                <a:cubicBezTo>
                  <a:pt x="3202251" y="4192039"/>
                  <a:pt x="3223535" y="4150890"/>
                  <a:pt x="3269143" y="4177408"/>
                </a:cubicBezTo>
                <a:cubicBezTo>
                  <a:pt x="3284347" y="4170702"/>
                  <a:pt x="3280292" y="4130163"/>
                  <a:pt x="3270157" y="4128334"/>
                </a:cubicBezTo>
                <a:close/>
                <a:moveTo>
                  <a:pt x="5839440" y="4124371"/>
                </a:moveTo>
                <a:cubicBezTo>
                  <a:pt x="5824237" y="4132906"/>
                  <a:pt x="5815115" y="4148146"/>
                  <a:pt x="5807007" y="4165216"/>
                </a:cubicBezTo>
                <a:cubicBezTo>
                  <a:pt x="5817143" y="4165825"/>
                  <a:pt x="5828291" y="4167044"/>
                  <a:pt x="5838427" y="4165216"/>
                </a:cubicBezTo>
                <a:cubicBezTo>
                  <a:pt x="5839440" y="4151499"/>
                  <a:pt x="5838427" y="4140221"/>
                  <a:pt x="5839440" y="4124371"/>
                </a:cubicBezTo>
                <a:close/>
                <a:moveTo>
                  <a:pt x="5958022" y="4118275"/>
                </a:moveTo>
                <a:cubicBezTo>
                  <a:pt x="5933697" y="4142660"/>
                  <a:pt x="5895183" y="4132601"/>
                  <a:pt x="5869845" y="4157900"/>
                </a:cubicBezTo>
                <a:cubicBezTo>
                  <a:pt x="5875927" y="4156071"/>
                  <a:pt x="5882008" y="4156071"/>
                  <a:pt x="5889103" y="4153938"/>
                </a:cubicBezTo>
                <a:cubicBezTo>
                  <a:pt x="5889103" y="4168568"/>
                  <a:pt x="5893157" y="4174360"/>
                  <a:pt x="5900251" y="4177408"/>
                </a:cubicBezTo>
                <a:cubicBezTo>
                  <a:pt x="5899237" y="4182590"/>
                  <a:pt x="5897211" y="4183809"/>
                  <a:pt x="5895183" y="4185638"/>
                </a:cubicBezTo>
                <a:cubicBezTo>
                  <a:pt x="5908359" y="4184418"/>
                  <a:pt x="5923563" y="4182285"/>
                  <a:pt x="5936738" y="4180456"/>
                </a:cubicBezTo>
                <a:cubicBezTo>
                  <a:pt x="5946873" y="4167654"/>
                  <a:pt x="5953968" y="4149366"/>
                  <a:pt x="5958022" y="4118275"/>
                </a:cubicBezTo>
                <a:close/>
                <a:moveTo>
                  <a:pt x="5803967" y="4117056"/>
                </a:moveTo>
                <a:cubicBezTo>
                  <a:pt x="5790791" y="4130772"/>
                  <a:pt x="5711736" y="4096634"/>
                  <a:pt x="5711736" y="4176493"/>
                </a:cubicBezTo>
                <a:cubicBezTo>
                  <a:pt x="5685384" y="4170397"/>
                  <a:pt x="5685384" y="4176798"/>
                  <a:pt x="5668155" y="4181675"/>
                </a:cubicBezTo>
                <a:cubicBezTo>
                  <a:pt x="5672209" y="4184418"/>
                  <a:pt x="5677276" y="4184723"/>
                  <a:pt x="5680317" y="4188991"/>
                </a:cubicBezTo>
                <a:cubicBezTo>
                  <a:pt x="5680317" y="4191429"/>
                  <a:pt x="5680317" y="4192648"/>
                  <a:pt x="5680317" y="4194782"/>
                </a:cubicBezTo>
                <a:cubicBezTo>
                  <a:pt x="5697547" y="4194477"/>
                  <a:pt x="5716803" y="4194782"/>
                  <a:pt x="5734033" y="4194172"/>
                </a:cubicBezTo>
                <a:cubicBezTo>
                  <a:pt x="5738087" y="4192344"/>
                  <a:pt x="5739101" y="4188076"/>
                  <a:pt x="5741128" y="4185638"/>
                </a:cubicBezTo>
                <a:cubicBezTo>
                  <a:pt x="5738087" y="4185028"/>
                  <a:pt x="5732007" y="4186857"/>
                  <a:pt x="5727952" y="4185638"/>
                </a:cubicBezTo>
                <a:cubicBezTo>
                  <a:pt x="5734033" y="4171921"/>
                  <a:pt x="5742141" y="4171312"/>
                  <a:pt x="5749236" y="4172226"/>
                </a:cubicBezTo>
                <a:cubicBezTo>
                  <a:pt x="5753291" y="4166130"/>
                  <a:pt x="5760385" y="4163996"/>
                  <a:pt x="5760385" y="4153938"/>
                </a:cubicBezTo>
                <a:cubicBezTo>
                  <a:pt x="5768493" y="4159729"/>
                  <a:pt x="5777615" y="4157291"/>
                  <a:pt x="5786737" y="4160034"/>
                </a:cubicBezTo>
                <a:cubicBezTo>
                  <a:pt x="5792817" y="4147537"/>
                  <a:pt x="5791804" y="4124371"/>
                  <a:pt x="5803967" y="4117056"/>
                </a:cubicBezTo>
                <a:close/>
                <a:moveTo>
                  <a:pt x="5115784" y="4111874"/>
                </a:moveTo>
                <a:cubicBezTo>
                  <a:pt x="5108689" y="4115227"/>
                  <a:pt x="5098554" y="4115532"/>
                  <a:pt x="5090446" y="4118275"/>
                </a:cubicBezTo>
                <a:cubicBezTo>
                  <a:pt x="5097541" y="4122543"/>
                  <a:pt x="5105649" y="4127115"/>
                  <a:pt x="5108689" y="4136564"/>
                </a:cubicBezTo>
                <a:cubicBezTo>
                  <a:pt x="5111730" y="4134735"/>
                  <a:pt x="5115784" y="4136564"/>
                  <a:pt x="5118825" y="4135649"/>
                </a:cubicBezTo>
                <a:cubicBezTo>
                  <a:pt x="5117811" y="4128943"/>
                  <a:pt x="5116797" y="4119799"/>
                  <a:pt x="5115784" y="4111874"/>
                </a:cubicBezTo>
                <a:close/>
                <a:moveTo>
                  <a:pt x="4016111" y="4110045"/>
                </a:moveTo>
                <a:cubicBezTo>
                  <a:pt x="4000908" y="4117361"/>
                  <a:pt x="4017124" y="4142965"/>
                  <a:pt x="4001921" y="4153938"/>
                </a:cubicBezTo>
                <a:cubicBezTo>
                  <a:pt x="4001921" y="4136259"/>
                  <a:pt x="3993813" y="4124067"/>
                  <a:pt x="3980637" y="4121018"/>
                </a:cubicBezTo>
                <a:cubicBezTo>
                  <a:pt x="3980637" y="4141745"/>
                  <a:pt x="3994827" y="4144489"/>
                  <a:pt x="3991786" y="4165216"/>
                </a:cubicBezTo>
                <a:cubicBezTo>
                  <a:pt x="4006989" y="4156376"/>
                  <a:pt x="4020165" y="4166740"/>
                  <a:pt x="4030300" y="4171312"/>
                </a:cubicBezTo>
                <a:cubicBezTo>
                  <a:pt x="4033341" y="4171007"/>
                  <a:pt x="4037395" y="4170702"/>
                  <a:pt x="4040435" y="4170397"/>
                </a:cubicBezTo>
                <a:cubicBezTo>
                  <a:pt x="4041449" y="4168873"/>
                  <a:pt x="4043476" y="4168568"/>
                  <a:pt x="4043476" y="4165216"/>
                </a:cubicBezTo>
                <a:cubicBezTo>
                  <a:pt x="4036381" y="4165216"/>
                  <a:pt x="4030300" y="4165825"/>
                  <a:pt x="4033341" y="4153938"/>
                </a:cubicBezTo>
                <a:cubicBezTo>
                  <a:pt x="4050571" y="4130468"/>
                  <a:pt x="4026246" y="4133516"/>
                  <a:pt x="4043476" y="4110045"/>
                </a:cubicBezTo>
                <a:cubicBezTo>
                  <a:pt x="4030300" y="4106997"/>
                  <a:pt x="4021178" y="4107607"/>
                  <a:pt x="4016111" y="4110045"/>
                </a:cubicBezTo>
                <a:close/>
                <a:moveTo>
                  <a:pt x="5638762" y="4106692"/>
                </a:moveTo>
                <a:cubicBezTo>
                  <a:pt x="5617478" y="4116142"/>
                  <a:pt x="5651938" y="4129553"/>
                  <a:pt x="5646871" y="4153938"/>
                </a:cubicBezTo>
                <a:cubicBezTo>
                  <a:pt x="5629641" y="4159424"/>
                  <a:pt x="5614437" y="4155157"/>
                  <a:pt x="5604303" y="4147537"/>
                </a:cubicBezTo>
                <a:cubicBezTo>
                  <a:pt x="5606329" y="4159119"/>
                  <a:pt x="5610383" y="4167959"/>
                  <a:pt x="5615451" y="4167044"/>
                </a:cubicBezTo>
                <a:cubicBezTo>
                  <a:pt x="5615451" y="4168873"/>
                  <a:pt x="5614437" y="4168264"/>
                  <a:pt x="5613424" y="4169483"/>
                </a:cubicBezTo>
                <a:cubicBezTo>
                  <a:pt x="5629641" y="4169483"/>
                  <a:pt x="5645857" y="4171312"/>
                  <a:pt x="5659033" y="4176493"/>
                </a:cubicBezTo>
                <a:cubicBezTo>
                  <a:pt x="5653965" y="4140221"/>
                  <a:pt x="5666127" y="4121933"/>
                  <a:pt x="5638762" y="4106692"/>
                </a:cubicBezTo>
                <a:close/>
                <a:moveTo>
                  <a:pt x="3758675" y="4106692"/>
                </a:moveTo>
                <a:cubicBezTo>
                  <a:pt x="3730297" y="4102425"/>
                  <a:pt x="3690769" y="4147537"/>
                  <a:pt x="3680634" y="4165216"/>
                </a:cubicBezTo>
                <a:cubicBezTo>
                  <a:pt x="3697864" y="4171007"/>
                  <a:pt x="3704959" y="4147537"/>
                  <a:pt x="3712053" y="4165216"/>
                </a:cubicBezTo>
                <a:cubicBezTo>
                  <a:pt x="3701918" y="4200269"/>
                  <a:pt x="3680634" y="4215814"/>
                  <a:pt x="3649215" y="4201183"/>
                </a:cubicBezTo>
                <a:cubicBezTo>
                  <a:pt x="3646175" y="4217338"/>
                  <a:pt x="3653269" y="4221910"/>
                  <a:pt x="3663404" y="4223434"/>
                </a:cubicBezTo>
                <a:cubicBezTo>
                  <a:pt x="3694823" y="4218252"/>
                  <a:pt x="3728270" y="4215204"/>
                  <a:pt x="3760703" y="4210327"/>
                </a:cubicBezTo>
                <a:cubicBezTo>
                  <a:pt x="3741446" y="4197221"/>
                  <a:pt x="3746513" y="4158815"/>
                  <a:pt x="3729283" y="4141745"/>
                </a:cubicBezTo>
                <a:cubicBezTo>
                  <a:pt x="3729283" y="4147537"/>
                  <a:pt x="3722189" y="4156376"/>
                  <a:pt x="3722189" y="4141745"/>
                </a:cubicBezTo>
                <a:cubicBezTo>
                  <a:pt x="3746513" y="4127115"/>
                  <a:pt x="3750567" y="4118885"/>
                  <a:pt x="3781987" y="4130468"/>
                </a:cubicBezTo>
                <a:cubicBezTo>
                  <a:pt x="3775905" y="4115227"/>
                  <a:pt x="3767797" y="4108217"/>
                  <a:pt x="3758675" y="4106692"/>
                </a:cubicBezTo>
                <a:close/>
                <a:moveTo>
                  <a:pt x="2042780" y="4106692"/>
                </a:moveTo>
                <a:cubicBezTo>
                  <a:pt x="2044807" y="4105473"/>
                  <a:pt x="2046834" y="4105778"/>
                  <a:pt x="2048861" y="4106692"/>
                </a:cubicBezTo>
                <a:cubicBezTo>
                  <a:pt x="2062037" y="4113093"/>
                  <a:pt x="2074199" y="4154243"/>
                  <a:pt x="2095483" y="4149975"/>
                </a:cubicBezTo>
                <a:cubicBezTo>
                  <a:pt x="2088389" y="4158815"/>
                  <a:pt x="2084335" y="4170093"/>
                  <a:pt x="2084335" y="4184418"/>
                </a:cubicBezTo>
                <a:cubicBezTo>
                  <a:pt x="2034672" y="4131992"/>
                  <a:pt x="2007307" y="4234407"/>
                  <a:pt x="1954603" y="4149975"/>
                </a:cubicBezTo>
                <a:cubicBezTo>
                  <a:pt x="1987036" y="4149975"/>
                  <a:pt x="2007307" y="4126200"/>
                  <a:pt x="2024537" y="4161253"/>
                </a:cubicBezTo>
                <a:cubicBezTo>
                  <a:pt x="2049875" y="4152414"/>
                  <a:pt x="2041767" y="4123762"/>
                  <a:pt x="2034672" y="4115227"/>
                </a:cubicBezTo>
                <a:cubicBezTo>
                  <a:pt x="2037712" y="4110655"/>
                  <a:pt x="2039739" y="4107912"/>
                  <a:pt x="2042780" y="4106692"/>
                </a:cubicBezTo>
                <a:close/>
                <a:moveTo>
                  <a:pt x="6077618" y="4101511"/>
                </a:moveTo>
                <a:cubicBezTo>
                  <a:pt x="6063429" y="4106997"/>
                  <a:pt x="6051267" y="4143574"/>
                  <a:pt x="6039104" y="4149975"/>
                </a:cubicBezTo>
                <a:cubicBezTo>
                  <a:pt x="6043158" y="4176189"/>
                  <a:pt x="6075591" y="4150280"/>
                  <a:pt x="6090793" y="4153938"/>
                </a:cubicBezTo>
                <a:cubicBezTo>
                  <a:pt x="6086739" y="4160948"/>
                  <a:pt x="6082685" y="4159119"/>
                  <a:pt x="6078631" y="4163082"/>
                </a:cubicBezTo>
                <a:cubicBezTo>
                  <a:pt x="6085726" y="4162168"/>
                  <a:pt x="6091807" y="4160643"/>
                  <a:pt x="6098902" y="4160034"/>
                </a:cubicBezTo>
                <a:cubicBezTo>
                  <a:pt x="6114105" y="4143269"/>
                  <a:pt x="6126267" y="4120409"/>
                  <a:pt x="6091807" y="4118275"/>
                </a:cubicBezTo>
                <a:cubicBezTo>
                  <a:pt x="6093835" y="4117666"/>
                  <a:pt x="6096875" y="4117666"/>
                  <a:pt x="6099915" y="4117056"/>
                </a:cubicBezTo>
                <a:cubicBezTo>
                  <a:pt x="6096875" y="4115227"/>
                  <a:pt x="6091807" y="4117361"/>
                  <a:pt x="6092821" y="4109131"/>
                </a:cubicBezTo>
                <a:cubicBezTo>
                  <a:pt x="6086739" y="4101816"/>
                  <a:pt x="6081672" y="4099682"/>
                  <a:pt x="6077618" y="4101511"/>
                </a:cubicBezTo>
                <a:close/>
                <a:moveTo>
                  <a:pt x="5139095" y="4100901"/>
                </a:moveTo>
                <a:cubicBezTo>
                  <a:pt x="5129973" y="4107607"/>
                  <a:pt x="5125919" y="4118885"/>
                  <a:pt x="5127946" y="4134430"/>
                </a:cubicBezTo>
                <a:cubicBezTo>
                  <a:pt x="5133014" y="4134430"/>
                  <a:pt x="5138081" y="4131992"/>
                  <a:pt x="5143149" y="4133211"/>
                </a:cubicBezTo>
                <a:cubicBezTo>
                  <a:pt x="5153284" y="4132296"/>
                  <a:pt x="5169501" y="4138088"/>
                  <a:pt x="5184703" y="4143574"/>
                </a:cubicBezTo>
                <a:cubicBezTo>
                  <a:pt x="5182677" y="4130772"/>
                  <a:pt x="5179636" y="4118885"/>
                  <a:pt x="5171527" y="4111874"/>
                </a:cubicBezTo>
                <a:cubicBezTo>
                  <a:pt x="5171527" y="4119494"/>
                  <a:pt x="5166460" y="4125286"/>
                  <a:pt x="5146189" y="4124371"/>
                </a:cubicBezTo>
                <a:cubicBezTo>
                  <a:pt x="5144163" y="4118885"/>
                  <a:pt x="5140109" y="4108826"/>
                  <a:pt x="5139095" y="4100901"/>
                </a:cubicBezTo>
                <a:close/>
                <a:moveTo>
                  <a:pt x="6466811" y="4097548"/>
                </a:moveTo>
                <a:cubicBezTo>
                  <a:pt x="6463771" y="4120104"/>
                  <a:pt x="6440459" y="4089623"/>
                  <a:pt x="6432351" y="4113093"/>
                </a:cubicBezTo>
                <a:cubicBezTo>
                  <a:pt x="6436405" y="4129553"/>
                  <a:pt x="6454649" y="4123457"/>
                  <a:pt x="6469851" y="4120104"/>
                </a:cubicBezTo>
                <a:cubicBezTo>
                  <a:pt x="6476946" y="4117056"/>
                  <a:pt x="6483027" y="4113703"/>
                  <a:pt x="6490122" y="4110045"/>
                </a:cubicBezTo>
                <a:cubicBezTo>
                  <a:pt x="6489109" y="4107302"/>
                  <a:pt x="6490122" y="4102730"/>
                  <a:pt x="6488095" y="4098767"/>
                </a:cubicBezTo>
                <a:cubicBezTo>
                  <a:pt x="6481001" y="4098463"/>
                  <a:pt x="6475933" y="4096024"/>
                  <a:pt x="6466811" y="4097548"/>
                </a:cubicBezTo>
                <a:close/>
                <a:moveTo>
                  <a:pt x="6019847" y="4091757"/>
                </a:moveTo>
                <a:cubicBezTo>
                  <a:pt x="6017820" y="4093281"/>
                  <a:pt x="6013766" y="4092671"/>
                  <a:pt x="6011739" y="4094500"/>
                </a:cubicBezTo>
                <a:cubicBezTo>
                  <a:pt x="6011739" y="4106083"/>
                  <a:pt x="6021874" y="4106692"/>
                  <a:pt x="6032009" y="4106692"/>
                </a:cubicBezTo>
                <a:cubicBezTo>
                  <a:pt x="6026941" y="4115837"/>
                  <a:pt x="6022887" y="4121323"/>
                  <a:pt x="6016807" y="4125286"/>
                </a:cubicBezTo>
                <a:cubicBezTo>
                  <a:pt x="6016807" y="4128334"/>
                  <a:pt x="6018833" y="4129248"/>
                  <a:pt x="6018833" y="4132601"/>
                </a:cubicBezTo>
                <a:cubicBezTo>
                  <a:pt x="5999577" y="4138697"/>
                  <a:pt x="5985387" y="4149061"/>
                  <a:pt x="5983360" y="4170397"/>
                </a:cubicBezTo>
                <a:cubicBezTo>
                  <a:pt x="6014779" y="4162472"/>
                  <a:pt x="6020861" y="4128639"/>
                  <a:pt x="6041131" y="4104864"/>
                </a:cubicBezTo>
                <a:cubicBezTo>
                  <a:pt x="6035050" y="4096939"/>
                  <a:pt x="6027955" y="4094195"/>
                  <a:pt x="6019847" y="4091757"/>
                </a:cubicBezTo>
                <a:close/>
                <a:moveTo>
                  <a:pt x="5724911" y="4087185"/>
                </a:moveTo>
                <a:cubicBezTo>
                  <a:pt x="5715790" y="4089928"/>
                  <a:pt x="5706668" y="4091452"/>
                  <a:pt x="5697547" y="4093586"/>
                </a:cubicBezTo>
                <a:cubicBezTo>
                  <a:pt x="5689439" y="4106083"/>
                  <a:pt x="5681330" y="4121628"/>
                  <a:pt x="5669168" y="4126200"/>
                </a:cubicBezTo>
                <a:cubicBezTo>
                  <a:pt x="5684371" y="4137478"/>
                  <a:pt x="5709709" y="4107912"/>
                  <a:pt x="5724911" y="4087185"/>
                </a:cubicBezTo>
                <a:close/>
                <a:moveTo>
                  <a:pt x="3942123" y="4086575"/>
                </a:moveTo>
                <a:cubicBezTo>
                  <a:pt x="3914758" y="4083527"/>
                  <a:pt x="3907663" y="4101206"/>
                  <a:pt x="3910704" y="4133211"/>
                </a:cubicBezTo>
                <a:cubicBezTo>
                  <a:pt x="3917799" y="4153938"/>
                  <a:pt x="3990773" y="4144489"/>
                  <a:pt x="3953272" y="4121018"/>
                </a:cubicBezTo>
                <a:cubicBezTo>
                  <a:pt x="3949218" y="4138697"/>
                  <a:pt x="3939083" y="4121628"/>
                  <a:pt x="3953272" y="4110045"/>
                </a:cubicBezTo>
                <a:cubicBezTo>
                  <a:pt x="3931988" y="4110045"/>
                  <a:pt x="3931988" y="4101206"/>
                  <a:pt x="3942123" y="4086575"/>
                </a:cubicBezTo>
                <a:close/>
                <a:moveTo>
                  <a:pt x="6342147" y="4080174"/>
                </a:moveTo>
                <a:cubicBezTo>
                  <a:pt x="6341134" y="4080784"/>
                  <a:pt x="6339107" y="4080784"/>
                  <a:pt x="6338093" y="4081393"/>
                </a:cubicBezTo>
                <a:cubicBezTo>
                  <a:pt x="6341134" y="4081698"/>
                  <a:pt x="6343161" y="4081698"/>
                  <a:pt x="6345188" y="4082003"/>
                </a:cubicBezTo>
                <a:cubicBezTo>
                  <a:pt x="6344175" y="4082308"/>
                  <a:pt x="6343161" y="4079565"/>
                  <a:pt x="6342147" y="4080174"/>
                </a:cubicBezTo>
                <a:close/>
                <a:moveTo>
                  <a:pt x="3368469" y="4080174"/>
                </a:moveTo>
                <a:cubicBezTo>
                  <a:pt x="3363401" y="4091147"/>
                  <a:pt x="3356307" y="4095110"/>
                  <a:pt x="3351239" y="4100901"/>
                </a:cubicBezTo>
                <a:cubicBezTo>
                  <a:pt x="3354279" y="4102425"/>
                  <a:pt x="3360361" y="4101511"/>
                  <a:pt x="3360361" y="4106692"/>
                </a:cubicBezTo>
                <a:cubicBezTo>
                  <a:pt x="3318806" y="4144793"/>
                  <a:pt x="3338063" y="4141745"/>
                  <a:pt x="3289414" y="4165216"/>
                </a:cubicBezTo>
                <a:cubicBezTo>
                  <a:pt x="3303603" y="4165216"/>
                  <a:pt x="3324887" y="4162472"/>
                  <a:pt x="3317793" y="4188991"/>
                </a:cubicBezTo>
                <a:cubicBezTo>
                  <a:pt x="3336036" y="4177103"/>
                  <a:pt x="3370496" y="4182590"/>
                  <a:pt x="3380631" y="4165216"/>
                </a:cubicBezTo>
                <a:cubicBezTo>
                  <a:pt x="3363401" y="4165216"/>
                  <a:pt x="3352253" y="4156376"/>
                  <a:pt x="3349212" y="4141745"/>
                </a:cubicBezTo>
                <a:cubicBezTo>
                  <a:pt x="3369483" y="4132906"/>
                  <a:pt x="3429280" y="4115837"/>
                  <a:pt x="3440429" y="4130468"/>
                </a:cubicBezTo>
                <a:cubicBezTo>
                  <a:pt x="3422186" y="4142355"/>
                  <a:pt x="3387726" y="4129858"/>
                  <a:pt x="3390767" y="4165216"/>
                </a:cubicBezTo>
                <a:cubicBezTo>
                  <a:pt x="3457659" y="4153328"/>
                  <a:pt x="3516443" y="4118275"/>
                  <a:pt x="3569147" y="4165216"/>
                </a:cubicBezTo>
                <a:cubicBezTo>
                  <a:pt x="3572187" y="4140526"/>
                  <a:pt x="3557998" y="4135040"/>
                  <a:pt x="3560025" y="4121018"/>
                </a:cubicBezTo>
                <a:cubicBezTo>
                  <a:pt x="3557998" y="4119799"/>
                  <a:pt x="3554957" y="4121933"/>
                  <a:pt x="3553944" y="4120104"/>
                </a:cubicBezTo>
                <a:cubicBezTo>
                  <a:pt x="3553944" y="4114617"/>
                  <a:pt x="3559011" y="4112179"/>
                  <a:pt x="3562052" y="4109131"/>
                </a:cubicBezTo>
                <a:cubicBezTo>
                  <a:pt x="3563065" y="4108217"/>
                  <a:pt x="3561039" y="4107912"/>
                  <a:pt x="3562052" y="4106692"/>
                </a:cubicBezTo>
                <a:cubicBezTo>
                  <a:pt x="3526579" y="4121323"/>
                  <a:pt x="3537727" y="4089318"/>
                  <a:pt x="3519484" y="4086575"/>
                </a:cubicBezTo>
                <a:cubicBezTo>
                  <a:pt x="3504281" y="4121018"/>
                  <a:pt x="3472862" y="4094195"/>
                  <a:pt x="3431307" y="4098767"/>
                </a:cubicBezTo>
                <a:cubicBezTo>
                  <a:pt x="3433335" y="4100292"/>
                  <a:pt x="3433335" y="4103949"/>
                  <a:pt x="3437389" y="4103949"/>
                </a:cubicBezTo>
                <a:cubicBezTo>
                  <a:pt x="3467794" y="4123762"/>
                  <a:pt x="3385699" y="4103949"/>
                  <a:pt x="3416105" y="4081393"/>
                </a:cubicBezTo>
                <a:cubicBezTo>
                  <a:pt x="3416105" y="4081089"/>
                  <a:pt x="3416105" y="4080479"/>
                  <a:pt x="3415091" y="4080174"/>
                </a:cubicBezTo>
                <a:close/>
                <a:moveTo>
                  <a:pt x="5607343" y="4064934"/>
                </a:moveTo>
                <a:cubicBezTo>
                  <a:pt x="5573897" y="4068592"/>
                  <a:pt x="5541464" y="4066763"/>
                  <a:pt x="5524234" y="4106083"/>
                </a:cubicBezTo>
                <a:cubicBezTo>
                  <a:pt x="5500923" y="4068592"/>
                  <a:pt x="5466463" y="4116751"/>
                  <a:pt x="5459369" y="4078041"/>
                </a:cubicBezTo>
                <a:cubicBezTo>
                  <a:pt x="5440111" y="4082917"/>
                  <a:pt x="5442139" y="4108521"/>
                  <a:pt x="5436057" y="4122238"/>
                </a:cubicBezTo>
                <a:cubicBezTo>
                  <a:pt x="5411733" y="4117666"/>
                  <a:pt x="5296191" y="4077736"/>
                  <a:pt x="5288083" y="4127419"/>
                </a:cubicBezTo>
                <a:cubicBezTo>
                  <a:pt x="5254637" y="4092976"/>
                  <a:pt x="5215109" y="4110045"/>
                  <a:pt x="5185717" y="4106083"/>
                </a:cubicBezTo>
                <a:cubicBezTo>
                  <a:pt x="5189771" y="4116446"/>
                  <a:pt x="5199907" y="4128639"/>
                  <a:pt x="5190785" y="4145708"/>
                </a:cubicBezTo>
                <a:cubicBezTo>
                  <a:pt x="5213082" y="4154243"/>
                  <a:pt x="5233353" y="4163387"/>
                  <a:pt x="5247542" y="4168264"/>
                </a:cubicBezTo>
                <a:cubicBezTo>
                  <a:pt x="5240447" y="4188686"/>
                  <a:pt x="5229299" y="4171312"/>
                  <a:pt x="5215109" y="4168264"/>
                </a:cubicBezTo>
                <a:cubicBezTo>
                  <a:pt x="5219163" y="4184723"/>
                  <a:pt x="5227271" y="4195087"/>
                  <a:pt x="5234366" y="4202097"/>
                </a:cubicBezTo>
                <a:cubicBezTo>
                  <a:pt x="5285043" y="4201183"/>
                  <a:pt x="5328624" y="4200269"/>
                  <a:pt x="5378287" y="4199964"/>
                </a:cubicBezTo>
                <a:cubicBezTo>
                  <a:pt x="5377273" y="4197221"/>
                  <a:pt x="5377273" y="4194172"/>
                  <a:pt x="5376259" y="4191734"/>
                </a:cubicBezTo>
                <a:cubicBezTo>
                  <a:pt x="5387408" y="4174665"/>
                  <a:pt x="5423895" y="4191734"/>
                  <a:pt x="5450247" y="4198745"/>
                </a:cubicBezTo>
                <a:cubicBezTo>
                  <a:pt x="5469503" y="4198745"/>
                  <a:pt x="5488761" y="4198135"/>
                  <a:pt x="5507004" y="4198135"/>
                </a:cubicBezTo>
                <a:cubicBezTo>
                  <a:pt x="5504977" y="4179542"/>
                  <a:pt x="5507004" y="4156681"/>
                  <a:pt x="5487747" y="4177408"/>
                </a:cubicBezTo>
                <a:cubicBezTo>
                  <a:pt x="5456328" y="4124676"/>
                  <a:pt x="5546531" y="4162168"/>
                  <a:pt x="5557680" y="4141745"/>
                </a:cubicBezTo>
                <a:cubicBezTo>
                  <a:pt x="5563761" y="4161253"/>
                  <a:pt x="5579977" y="4165216"/>
                  <a:pt x="5596194" y="4167044"/>
                </a:cubicBezTo>
                <a:cubicBezTo>
                  <a:pt x="5589099" y="4149975"/>
                  <a:pt x="5591127" y="4117056"/>
                  <a:pt x="5617478" y="4122238"/>
                </a:cubicBezTo>
                <a:cubicBezTo>
                  <a:pt x="5610383" y="4094195"/>
                  <a:pt x="5577951" y="4084137"/>
                  <a:pt x="5607343" y="4064934"/>
                </a:cubicBezTo>
                <a:close/>
                <a:moveTo>
                  <a:pt x="3850906" y="4062800"/>
                </a:moveTo>
                <a:cubicBezTo>
                  <a:pt x="3830636" y="4083222"/>
                  <a:pt x="3789081" y="4083527"/>
                  <a:pt x="3792122" y="4130468"/>
                </a:cubicBezTo>
                <a:cubicBezTo>
                  <a:pt x="3865095" y="4127724"/>
                  <a:pt x="3840771" y="4124067"/>
                  <a:pt x="3883339" y="4097548"/>
                </a:cubicBezTo>
                <a:cubicBezTo>
                  <a:pt x="3851920" y="4103644"/>
                  <a:pt x="3833676" y="4083222"/>
                  <a:pt x="3850906" y="4062800"/>
                </a:cubicBezTo>
                <a:close/>
                <a:moveTo>
                  <a:pt x="1029256" y="4061886"/>
                </a:moveTo>
                <a:lnTo>
                  <a:pt x="1068784" y="4061886"/>
                </a:lnTo>
                <a:cubicBezTo>
                  <a:pt x="1061689" y="4089928"/>
                  <a:pt x="994797" y="4103949"/>
                  <a:pt x="1058648" y="4095719"/>
                </a:cubicBezTo>
                <a:cubicBezTo>
                  <a:pt x="1048513" y="4117970"/>
                  <a:pt x="1008986" y="4134735"/>
                  <a:pt x="991756" y="4115227"/>
                </a:cubicBezTo>
                <a:cubicBezTo>
                  <a:pt x="982634" y="4073164"/>
                  <a:pt x="1039392" y="4103949"/>
                  <a:pt x="1029256" y="4061886"/>
                </a:cubicBezTo>
                <a:close/>
                <a:moveTo>
                  <a:pt x="5965117" y="4056704"/>
                </a:moveTo>
                <a:cubicBezTo>
                  <a:pt x="5950927" y="4097548"/>
                  <a:pt x="5912413" y="4055790"/>
                  <a:pt x="5904305" y="4101511"/>
                </a:cubicBezTo>
                <a:cubicBezTo>
                  <a:pt x="5935725" y="4052437"/>
                  <a:pt x="6016807" y="4194782"/>
                  <a:pt x="5975252" y="4115227"/>
                </a:cubicBezTo>
                <a:cubicBezTo>
                  <a:pt x="5983360" y="4113703"/>
                  <a:pt x="5982347" y="4104559"/>
                  <a:pt x="5987415" y="4100901"/>
                </a:cubicBezTo>
                <a:cubicBezTo>
                  <a:pt x="5989441" y="4100292"/>
                  <a:pt x="5989441" y="4101816"/>
                  <a:pt x="5991469" y="4101511"/>
                </a:cubicBezTo>
                <a:cubicBezTo>
                  <a:pt x="5990455" y="4094500"/>
                  <a:pt x="5983360" y="4089928"/>
                  <a:pt x="5977279" y="4084442"/>
                </a:cubicBezTo>
                <a:cubicBezTo>
                  <a:pt x="5968157" y="4082308"/>
                  <a:pt x="5961063" y="4076517"/>
                  <a:pt x="5965117" y="4056704"/>
                </a:cubicBezTo>
                <a:close/>
                <a:moveTo>
                  <a:pt x="2226228" y="4047255"/>
                </a:moveTo>
                <a:cubicBezTo>
                  <a:pt x="2232309" y="4048474"/>
                  <a:pt x="2238390" y="4052132"/>
                  <a:pt x="2242444" y="4057923"/>
                </a:cubicBezTo>
                <a:cubicBezTo>
                  <a:pt x="2246498" y="4088099"/>
                  <a:pt x="2213052" y="4070725"/>
                  <a:pt x="2210011" y="4097548"/>
                </a:cubicBezTo>
                <a:cubicBezTo>
                  <a:pt x="2195822" y="4090842"/>
                  <a:pt x="2202917" y="4054266"/>
                  <a:pt x="2170484" y="4071030"/>
                </a:cubicBezTo>
                <a:cubicBezTo>
                  <a:pt x="2178592" y="4060971"/>
                  <a:pt x="2191768" y="4052132"/>
                  <a:pt x="2205957" y="4048474"/>
                </a:cubicBezTo>
                <a:cubicBezTo>
                  <a:pt x="2213052" y="4046645"/>
                  <a:pt x="2220147" y="4046036"/>
                  <a:pt x="2226228" y="4047255"/>
                </a:cubicBezTo>
                <a:close/>
                <a:moveTo>
                  <a:pt x="5901265" y="4041159"/>
                </a:moveTo>
                <a:cubicBezTo>
                  <a:pt x="5888089" y="4042073"/>
                  <a:pt x="5873899" y="4042683"/>
                  <a:pt x="5860724" y="4043292"/>
                </a:cubicBezTo>
                <a:cubicBezTo>
                  <a:pt x="5868832" y="4051827"/>
                  <a:pt x="5886062" y="4040549"/>
                  <a:pt x="5882008" y="4070116"/>
                </a:cubicBezTo>
                <a:cubicBezTo>
                  <a:pt x="5896197" y="4070420"/>
                  <a:pt x="5901265" y="4058838"/>
                  <a:pt x="5901265" y="4041159"/>
                </a:cubicBezTo>
                <a:close/>
                <a:moveTo>
                  <a:pt x="2088389" y="4040549"/>
                </a:moveTo>
                <a:cubicBezTo>
                  <a:pt x="2095483" y="4040549"/>
                  <a:pt x="2102578" y="4043902"/>
                  <a:pt x="2104605" y="4049693"/>
                </a:cubicBezTo>
                <a:cubicBezTo>
                  <a:pt x="2133997" y="4075907"/>
                  <a:pt x="2085348" y="4034453"/>
                  <a:pt x="2093456" y="4060667"/>
                </a:cubicBezTo>
                <a:cubicBezTo>
                  <a:pt x="2096497" y="4075297"/>
                  <a:pt x="2119808" y="4069201"/>
                  <a:pt x="2138051" y="4072249"/>
                </a:cubicBezTo>
                <a:cubicBezTo>
                  <a:pt x="2135011" y="4092671"/>
                  <a:pt x="2149200" y="4095719"/>
                  <a:pt x="2145146" y="4116142"/>
                </a:cubicBezTo>
                <a:cubicBezTo>
                  <a:pt x="2119808" y="4101816"/>
                  <a:pt x="2104605" y="4090538"/>
                  <a:pt x="2071159" y="4107912"/>
                </a:cubicBezTo>
                <a:cubicBezTo>
                  <a:pt x="2074199" y="4075907"/>
                  <a:pt x="2029604" y="4095719"/>
                  <a:pt x="2040753" y="4060667"/>
                </a:cubicBezTo>
                <a:cubicBezTo>
                  <a:pt x="2051902" y="4063715"/>
                  <a:pt x="2104605" y="4058228"/>
                  <a:pt x="2071159" y="4049693"/>
                </a:cubicBezTo>
                <a:cubicBezTo>
                  <a:pt x="2073186" y="4043902"/>
                  <a:pt x="2080280" y="4040549"/>
                  <a:pt x="2088389" y="4040549"/>
                </a:cubicBezTo>
                <a:close/>
                <a:moveTo>
                  <a:pt x="4108310" y="4039016"/>
                </a:moveTo>
                <a:cubicBezTo>
                  <a:pt x="4072488" y="4039216"/>
                  <a:pt x="4040943" y="4043445"/>
                  <a:pt x="4033341" y="4074078"/>
                </a:cubicBezTo>
                <a:cubicBezTo>
                  <a:pt x="4064760" y="4056704"/>
                  <a:pt x="4130639" y="4080479"/>
                  <a:pt x="4144828" y="4039330"/>
                </a:cubicBezTo>
                <a:cubicBezTo>
                  <a:pt x="4132666" y="4039330"/>
                  <a:pt x="4120251" y="4038949"/>
                  <a:pt x="4108310" y="4039016"/>
                </a:cubicBezTo>
                <a:close/>
                <a:moveTo>
                  <a:pt x="3399888" y="4035367"/>
                </a:moveTo>
                <a:cubicBezTo>
                  <a:pt x="3405969" y="4042683"/>
                  <a:pt x="3409010" y="4053046"/>
                  <a:pt x="3413064" y="4061886"/>
                </a:cubicBezTo>
                <a:cubicBezTo>
                  <a:pt x="3412051" y="4054570"/>
                  <a:pt x="3412051" y="4048169"/>
                  <a:pt x="3419145" y="4039330"/>
                </a:cubicBezTo>
                <a:cubicBezTo>
                  <a:pt x="3409010" y="4042378"/>
                  <a:pt x="3404956" y="4038111"/>
                  <a:pt x="3399888" y="4035367"/>
                </a:cubicBezTo>
                <a:close/>
                <a:moveTo>
                  <a:pt x="6027955" y="4034148"/>
                </a:moveTo>
                <a:cubicBezTo>
                  <a:pt x="6006671" y="4035672"/>
                  <a:pt x="5985387" y="4036891"/>
                  <a:pt x="5965117" y="4038416"/>
                </a:cubicBezTo>
                <a:cubicBezTo>
                  <a:pt x="5967144" y="4044207"/>
                  <a:pt x="5970185" y="4044512"/>
                  <a:pt x="5975252" y="4055485"/>
                </a:cubicBezTo>
                <a:cubicBezTo>
                  <a:pt x="6007685" y="4055790"/>
                  <a:pt x="6018833" y="4045121"/>
                  <a:pt x="6027955" y="4034148"/>
                </a:cubicBezTo>
                <a:close/>
                <a:moveTo>
                  <a:pt x="6430324" y="4030186"/>
                </a:moveTo>
                <a:cubicBezTo>
                  <a:pt x="6423229" y="4035977"/>
                  <a:pt x="6420189" y="4042683"/>
                  <a:pt x="6413094" y="4045731"/>
                </a:cubicBezTo>
                <a:cubicBezTo>
                  <a:pt x="6409040" y="4048474"/>
                  <a:pt x="6409040" y="4047560"/>
                  <a:pt x="6405999" y="4047560"/>
                </a:cubicBezTo>
                <a:cubicBezTo>
                  <a:pt x="6394851" y="4050608"/>
                  <a:pt x="6384715" y="4050913"/>
                  <a:pt x="6371540" y="4050913"/>
                </a:cubicBezTo>
                <a:cubicBezTo>
                  <a:pt x="6367485" y="4059752"/>
                  <a:pt x="6370527" y="4068896"/>
                  <a:pt x="6364445" y="4086575"/>
                </a:cubicBezTo>
                <a:cubicBezTo>
                  <a:pt x="6364445" y="4086575"/>
                  <a:pt x="6365459" y="4087185"/>
                  <a:pt x="6365459" y="4087185"/>
                </a:cubicBezTo>
                <a:cubicBezTo>
                  <a:pt x="6380661" y="4091147"/>
                  <a:pt x="6393837" y="4093891"/>
                  <a:pt x="6405999" y="4097548"/>
                </a:cubicBezTo>
                <a:cubicBezTo>
                  <a:pt x="6418162" y="4095719"/>
                  <a:pt x="6425257" y="4092976"/>
                  <a:pt x="6437419" y="4091757"/>
                </a:cubicBezTo>
                <a:cubicBezTo>
                  <a:pt x="6431337" y="4089928"/>
                  <a:pt x="6426270" y="4088099"/>
                  <a:pt x="6421203" y="4091757"/>
                </a:cubicBezTo>
                <a:cubicBezTo>
                  <a:pt x="6421203" y="4080784"/>
                  <a:pt x="6428297" y="4077126"/>
                  <a:pt x="6437419" y="4074992"/>
                </a:cubicBezTo>
                <a:cubicBezTo>
                  <a:pt x="6442487" y="4061276"/>
                  <a:pt x="6448567" y="4049998"/>
                  <a:pt x="6460730" y="4042378"/>
                </a:cubicBezTo>
                <a:cubicBezTo>
                  <a:pt x="6460730" y="4042378"/>
                  <a:pt x="6461743" y="4039330"/>
                  <a:pt x="6464784" y="4039330"/>
                </a:cubicBezTo>
                <a:cubicBezTo>
                  <a:pt x="6444513" y="4045121"/>
                  <a:pt x="6437419" y="4035977"/>
                  <a:pt x="6430324" y="4030186"/>
                </a:cubicBezTo>
                <a:close/>
                <a:moveTo>
                  <a:pt x="5209028" y="4030186"/>
                </a:moveTo>
                <a:cubicBezTo>
                  <a:pt x="5211055" y="4032319"/>
                  <a:pt x="5214095" y="4032319"/>
                  <a:pt x="5215109" y="4034148"/>
                </a:cubicBezTo>
                <a:cubicBezTo>
                  <a:pt x="5218150" y="4033843"/>
                  <a:pt x="5221191" y="4032319"/>
                  <a:pt x="5223217" y="4032015"/>
                </a:cubicBezTo>
                <a:cubicBezTo>
                  <a:pt x="5218150" y="4030491"/>
                  <a:pt x="5215109" y="4032929"/>
                  <a:pt x="5209028" y="4030186"/>
                </a:cubicBezTo>
                <a:close/>
                <a:moveTo>
                  <a:pt x="6413094" y="4026833"/>
                </a:moveTo>
                <a:cubicBezTo>
                  <a:pt x="6413094" y="4026833"/>
                  <a:pt x="6413094" y="4027138"/>
                  <a:pt x="6413094" y="4030186"/>
                </a:cubicBezTo>
                <a:cubicBezTo>
                  <a:pt x="6416135" y="4030186"/>
                  <a:pt x="6415121" y="4026833"/>
                  <a:pt x="6419175" y="4026833"/>
                </a:cubicBezTo>
                <a:cubicBezTo>
                  <a:pt x="6415121" y="4026833"/>
                  <a:pt x="6416135" y="4026833"/>
                  <a:pt x="6413094" y="4026833"/>
                </a:cubicBezTo>
                <a:close/>
                <a:moveTo>
                  <a:pt x="6380661" y="4026833"/>
                </a:moveTo>
                <a:cubicBezTo>
                  <a:pt x="6380661" y="4029881"/>
                  <a:pt x="6380661" y="4030186"/>
                  <a:pt x="6380661" y="4030186"/>
                </a:cubicBezTo>
                <a:cubicBezTo>
                  <a:pt x="6384715" y="4030186"/>
                  <a:pt x="6387756" y="4030186"/>
                  <a:pt x="6391810" y="4030186"/>
                </a:cubicBezTo>
                <a:cubicBezTo>
                  <a:pt x="6387756" y="4030186"/>
                  <a:pt x="6384715" y="4026833"/>
                  <a:pt x="6380661" y="4026833"/>
                </a:cubicBezTo>
                <a:close/>
                <a:moveTo>
                  <a:pt x="3338063" y="4026833"/>
                </a:moveTo>
                <a:cubicBezTo>
                  <a:pt x="3327928" y="4040549"/>
                  <a:pt x="3328941" y="4049998"/>
                  <a:pt x="3328941" y="4057923"/>
                </a:cubicBezTo>
                <a:cubicBezTo>
                  <a:pt x="3355293" y="4060057"/>
                  <a:pt x="3380631" y="4059447"/>
                  <a:pt x="3397861" y="4035367"/>
                </a:cubicBezTo>
                <a:cubicBezTo>
                  <a:pt x="3390767" y="4030186"/>
                  <a:pt x="3384685" y="4023480"/>
                  <a:pt x="3370496" y="4026833"/>
                </a:cubicBezTo>
                <a:cubicBezTo>
                  <a:pt x="3370496" y="4076821"/>
                  <a:pt x="3352253" y="4026833"/>
                  <a:pt x="3338063" y="4026833"/>
                </a:cubicBezTo>
                <a:close/>
                <a:moveTo>
                  <a:pt x="5333691" y="4026223"/>
                </a:moveTo>
                <a:cubicBezTo>
                  <a:pt x="5317475" y="4030795"/>
                  <a:pt x="5302272" y="4035063"/>
                  <a:pt x="5288083" y="4038416"/>
                </a:cubicBezTo>
                <a:cubicBezTo>
                  <a:pt x="5307340" y="4042683"/>
                  <a:pt x="5326597" y="4048169"/>
                  <a:pt x="5344840" y="4057923"/>
                </a:cubicBezTo>
                <a:cubicBezTo>
                  <a:pt x="5340786" y="4035367"/>
                  <a:pt x="5336732" y="4032015"/>
                  <a:pt x="5333691" y="4026223"/>
                </a:cubicBezTo>
                <a:close/>
                <a:moveTo>
                  <a:pt x="6314783" y="4019822"/>
                </a:moveTo>
                <a:cubicBezTo>
                  <a:pt x="6311742" y="4027747"/>
                  <a:pt x="6309715" y="4035977"/>
                  <a:pt x="6304647" y="4042378"/>
                </a:cubicBezTo>
                <a:cubicBezTo>
                  <a:pt x="6285391" y="4061886"/>
                  <a:pt x="6255998" y="4067677"/>
                  <a:pt x="6222552" y="4070116"/>
                </a:cubicBezTo>
                <a:cubicBezTo>
                  <a:pt x="6223565" y="4072859"/>
                  <a:pt x="6222552" y="4074078"/>
                  <a:pt x="6223565" y="4077431"/>
                </a:cubicBezTo>
                <a:cubicBezTo>
                  <a:pt x="6200255" y="4053046"/>
                  <a:pt x="6148565" y="4099072"/>
                  <a:pt x="6117145" y="4116142"/>
                </a:cubicBezTo>
                <a:cubicBezTo>
                  <a:pt x="6165795" y="4107912"/>
                  <a:pt x="6222552" y="4103644"/>
                  <a:pt x="6278295" y="4097548"/>
                </a:cubicBezTo>
                <a:cubicBezTo>
                  <a:pt x="6291471" y="4087490"/>
                  <a:pt x="6306675" y="4082308"/>
                  <a:pt x="6323904" y="4082003"/>
                </a:cubicBezTo>
                <a:cubicBezTo>
                  <a:pt x="6328972" y="4063715"/>
                  <a:pt x="6343161" y="4058228"/>
                  <a:pt x="6356337" y="4047560"/>
                </a:cubicBezTo>
                <a:cubicBezTo>
                  <a:pt x="6335053" y="4047560"/>
                  <a:pt x="6318837" y="4045121"/>
                  <a:pt x="6301607" y="4056704"/>
                </a:cubicBezTo>
                <a:cubicBezTo>
                  <a:pt x="6297553" y="4050913"/>
                  <a:pt x="6300593" y="4048474"/>
                  <a:pt x="6304647" y="4042378"/>
                </a:cubicBezTo>
                <a:cubicBezTo>
                  <a:pt x="6314783" y="4033539"/>
                  <a:pt x="6339107" y="4033234"/>
                  <a:pt x="6366472" y="4033234"/>
                </a:cubicBezTo>
                <a:cubicBezTo>
                  <a:pt x="6366472" y="4030186"/>
                  <a:pt x="6365459" y="4025309"/>
                  <a:pt x="6364445" y="4021041"/>
                </a:cubicBezTo>
                <a:cubicBezTo>
                  <a:pt x="6348229" y="4021041"/>
                  <a:pt x="6330999" y="4019517"/>
                  <a:pt x="6314783" y="4019822"/>
                </a:cubicBezTo>
                <a:close/>
                <a:moveTo>
                  <a:pt x="4786389" y="4018908"/>
                </a:moveTo>
                <a:cubicBezTo>
                  <a:pt x="4793483" y="4063105"/>
                  <a:pt x="4846187" y="4068287"/>
                  <a:pt x="4877606" y="4053656"/>
                </a:cubicBezTo>
                <a:cubicBezTo>
                  <a:pt x="4877606" y="4068287"/>
                  <a:pt x="4835038" y="4089014"/>
                  <a:pt x="4866457" y="4100901"/>
                </a:cubicBezTo>
                <a:cubicBezTo>
                  <a:pt x="4890781" y="4068592"/>
                  <a:pt x="4884701" y="4069201"/>
                  <a:pt x="4916119" y="4089623"/>
                </a:cubicBezTo>
                <a:cubicBezTo>
                  <a:pt x="4916119" y="4081089"/>
                  <a:pt x="4919161" y="4077736"/>
                  <a:pt x="4921187" y="4072249"/>
                </a:cubicBezTo>
                <a:cubicBezTo>
                  <a:pt x="4920174" y="4071944"/>
                  <a:pt x="4920174" y="4068896"/>
                  <a:pt x="4919161" y="4069201"/>
                </a:cubicBezTo>
                <a:cubicBezTo>
                  <a:pt x="4920174" y="4069506"/>
                  <a:pt x="4921187" y="4069811"/>
                  <a:pt x="4921187" y="4070116"/>
                </a:cubicBezTo>
                <a:cubicBezTo>
                  <a:pt x="4923215" y="4065543"/>
                  <a:pt x="4923215" y="4057618"/>
                  <a:pt x="4926255" y="4053656"/>
                </a:cubicBezTo>
                <a:cubicBezTo>
                  <a:pt x="4880647" y="4030186"/>
                  <a:pt x="4828957" y="4033843"/>
                  <a:pt x="4786389" y="4018908"/>
                </a:cubicBezTo>
                <a:close/>
                <a:moveTo>
                  <a:pt x="21572367" y="4014031"/>
                </a:moveTo>
                <a:cubicBezTo>
                  <a:pt x="21578451" y="4038111"/>
                  <a:pt x="21558179" y="4034758"/>
                  <a:pt x="21562235" y="4052741"/>
                </a:cubicBezTo>
                <a:cubicBezTo>
                  <a:pt x="21537911" y="4028662"/>
                  <a:pt x="21525747" y="4046645"/>
                  <a:pt x="21485207" y="4040549"/>
                </a:cubicBezTo>
                <a:cubicBezTo>
                  <a:pt x="21482167" y="3989037"/>
                  <a:pt x="21555139" y="4041159"/>
                  <a:pt x="21572367" y="4014031"/>
                </a:cubicBezTo>
                <a:close/>
                <a:moveTo>
                  <a:pt x="21596565" y="4013031"/>
                </a:moveTo>
                <a:cubicBezTo>
                  <a:pt x="21612147" y="4014831"/>
                  <a:pt x="21622029" y="4022718"/>
                  <a:pt x="21643315" y="4015860"/>
                </a:cubicBezTo>
                <a:cubicBezTo>
                  <a:pt x="21643315" y="4037196"/>
                  <a:pt x="21582503" y="4034453"/>
                  <a:pt x="21603787" y="4046341"/>
                </a:cubicBezTo>
                <a:cubicBezTo>
                  <a:pt x="21582503" y="4070725"/>
                  <a:pt x="21585543" y="4035063"/>
                  <a:pt x="21578451" y="4014031"/>
                </a:cubicBezTo>
                <a:cubicBezTo>
                  <a:pt x="21585545" y="4012507"/>
                  <a:pt x="21591373" y="4012431"/>
                  <a:pt x="21596565" y="4013031"/>
                </a:cubicBezTo>
                <a:close/>
                <a:moveTo>
                  <a:pt x="6487081" y="4010678"/>
                </a:moveTo>
                <a:cubicBezTo>
                  <a:pt x="6482014" y="4009459"/>
                  <a:pt x="6483027" y="4013421"/>
                  <a:pt x="6479987" y="4014031"/>
                </a:cubicBezTo>
                <a:cubicBezTo>
                  <a:pt x="6484041" y="4021041"/>
                  <a:pt x="6486068" y="4029881"/>
                  <a:pt x="6492149" y="4033234"/>
                </a:cubicBezTo>
                <a:cubicBezTo>
                  <a:pt x="6493163" y="4033234"/>
                  <a:pt x="6494176" y="4033539"/>
                  <a:pt x="6495189" y="4033234"/>
                </a:cubicBezTo>
                <a:cubicBezTo>
                  <a:pt x="6492149" y="4029576"/>
                  <a:pt x="6488095" y="4025309"/>
                  <a:pt x="6487081" y="4010678"/>
                </a:cubicBezTo>
                <a:close/>
                <a:moveTo>
                  <a:pt x="5146189" y="4006716"/>
                </a:moveTo>
                <a:cubicBezTo>
                  <a:pt x="5139095" y="4012507"/>
                  <a:pt x="5132000" y="4015860"/>
                  <a:pt x="5117811" y="4015860"/>
                </a:cubicBezTo>
                <a:cubicBezTo>
                  <a:pt x="5117811" y="4021651"/>
                  <a:pt x="5117811" y="4021041"/>
                  <a:pt x="5117811" y="4026833"/>
                </a:cubicBezTo>
                <a:cubicBezTo>
                  <a:pt x="5107675" y="4026833"/>
                  <a:pt x="5104635" y="4025004"/>
                  <a:pt x="5100581" y="4018908"/>
                </a:cubicBezTo>
                <a:cubicBezTo>
                  <a:pt x="5084365" y="4021346"/>
                  <a:pt x="5074229" y="4028052"/>
                  <a:pt x="5070175" y="4043292"/>
                </a:cubicBezTo>
                <a:cubicBezTo>
                  <a:pt x="5079297" y="4037196"/>
                  <a:pt x="5090446" y="4035367"/>
                  <a:pt x="5097541" y="4028052"/>
                </a:cubicBezTo>
                <a:lnTo>
                  <a:pt x="5099567" y="4049693"/>
                </a:lnTo>
                <a:cubicBezTo>
                  <a:pt x="5103621" y="4049693"/>
                  <a:pt x="5110716" y="4047865"/>
                  <a:pt x="5113757" y="4048474"/>
                </a:cubicBezTo>
                <a:cubicBezTo>
                  <a:pt x="5117811" y="4037196"/>
                  <a:pt x="5142135" y="4037196"/>
                  <a:pt x="5145176" y="4048474"/>
                </a:cubicBezTo>
                <a:lnTo>
                  <a:pt x="5146929" y="4050715"/>
                </a:lnTo>
                <a:lnTo>
                  <a:pt x="5146189" y="4050913"/>
                </a:lnTo>
                <a:cubicBezTo>
                  <a:pt x="5145683" y="4050303"/>
                  <a:pt x="5146696" y="4050913"/>
                  <a:pt x="5147203" y="4051065"/>
                </a:cubicBezTo>
                <a:lnTo>
                  <a:pt x="5146929" y="4050715"/>
                </a:lnTo>
                <a:lnTo>
                  <a:pt x="5155311" y="4048474"/>
                </a:lnTo>
                <a:cubicBezTo>
                  <a:pt x="5155311" y="4032624"/>
                  <a:pt x="5146189" y="4025004"/>
                  <a:pt x="5146189" y="4006716"/>
                </a:cubicBezTo>
                <a:close/>
                <a:moveTo>
                  <a:pt x="6633029" y="4000315"/>
                </a:moveTo>
                <a:cubicBezTo>
                  <a:pt x="6628975" y="4004887"/>
                  <a:pt x="6624921" y="4008849"/>
                  <a:pt x="6614785" y="4006716"/>
                </a:cubicBezTo>
                <a:cubicBezTo>
                  <a:pt x="6617826" y="4016469"/>
                  <a:pt x="6625934" y="4020432"/>
                  <a:pt x="6632015" y="4026833"/>
                </a:cubicBezTo>
                <a:cubicBezTo>
                  <a:pt x="6637083" y="4026833"/>
                  <a:pt x="6641137" y="4027747"/>
                  <a:pt x="6646205" y="4026833"/>
                </a:cubicBezTo>
                <a:cubicBezTo>
                  <a:pt x="6646205" y="4023480"/>
                  <a:pt x="6645191" y="4018908"/>
                  <a:pt x="6647218" y="4016774"/>
                </a:cubicBezTo>
                <a:cubicBezTo>
                  <a:pt x="6646205" y="4015555"/>
                  <a:pt x="6645191" y="4013421"/>
                  <a:pt x="6643164" y="4012812"/>
                </a:cubicBezTo>
                <a:cubicBezTo>
                  <a:pt x="6645191" y="4010983"/>
                  <a:pt x="6648232" y="4009154"/>
                  <a:pt x="6651273" y="4007630"/>
                </a:cubicBezTo>
                <a:cubicBezTo>
                  <a:pt x="6652286" y="4006411"/>
                  <a:pt x="6652286" y="4004582"/>
                  <a:pt x="6653299" y="4003667"/>
                </a:cubicBezTo>
                <a:cubicBezTo>
                  <a:pt x="6646205" y="4002753"/>
                  <a:pt x="6639110" y="4001839"/>
                  <a:pt x="6633029" y="4000315"/>
                </a:cubicBezTo>
                <a:close/>
                <a:moveTo>
                  <a:pt x="1862372" y="3989341"/>
                </a:moveTo>
                <a:cubicBezTo>
                  <a:pt x="1855278" y="4024394"/>
                  <a:pt x="1888724" y="4012507"/>
                  <a:pt x="1882643" y="4047560"/>
                </a:cubicBezTo>
                <a:cubicBezTo>
                  <a:pt x="1861359" y="4044816"/>
                  <a:pt x="1852238" y="4050608"/>
                  <a:pt x="1852238" y="4071030"/>
                </a:cubicBezTo>
                <a:cubicBezTo>
                  <a:pt x="1838048" y="4056399"/>
                  <a:pt x="1838048" y="4023785"/>
                  <a:pt x="1813724" y="4023785"/>
                </a:cubicBezTo>
                <a:cubicBezTo>
                  <a:pt x="1820818" y="4000315"/>
                  <a:pt x="1838048" y="3995133"/>
                  <a:pt x="1862372" y="3989341"/>
                </a:cubicBezTo>
                <a:close/>
                <a:moveTo>
                  <a:pt x="6873234" y="3985989"/>
                </a:moveTo>
                <a:cubicBezTo>
                  <a:pt x="6869180" y="3989037"/>
                  <a:pt x="6861071" y="3992694"/>
                  <a:pt x="6858031" y="3994523"/>
                </a:cubicBezTo>
                <a:lnTo>
                  <a:pt x="6857017" y="3987208"/>
                </a:lnTo>
                <a:cubicBezTo>
                  <a:pt x="6852963" y="3991780"/>
                  <a:pt x="6849923" y="3996352"/>
                  <a:pt x="6844855" y="3998486"/>
                </a:cubicBezTo>
                <a:cubicBezTo>
                  <a:pt x="6856004" y="4003972"/>
                  <a:pt x="6870193" y="4004887"/>
                  <a:pt x="6882355" y="4007630"/>
                </a:cubicBezTo>
                <a:cubicBezTo>
                  <a:pt x="6895531" y="4004582"/>
                  <a:pt x="6906681" y="4003667"/>
                  <a:pt x="6918843" y="3998486"/>
                </a:cubicBezTo>
                <a:cubicBezTo>
                  <a:pt x="6902626" y="3997266"/>
                  <a:pt x="6887423" y="3992390"/>
                  <a:pt x="6873234" y="3985989"/>
                </a:cubicBezTo>
                <a:close/>
                <a:moveTo>
                  <a:pt x="6752625" y="3982940"/>
                </a:moveTo>
                <a:cubicBezTo>
                  <a:pt x="6741476" y="3981112"/>
                  <a:pt x="6734381" y="3986293"/>
                  <a:pt x="6735395" y="4003667"/>
                </a:cubicBezTo>
                <a:cubicBezTo>
                  <a:pt x="6751611" y="4007325"/>
                  <a:pt x="6766814" y="4007020"/>
                  <a:pt x="6779990" y="3998486"/>
                </a:cubicBezTo>
                <a:cubicBezTo>
                  <a:pt x="6781003" y="3996962"/>
                  <a:pt x="6783031" y="3996962"/>
                  <a:pt x="6783031" y="3995133"/>
                </a:cubicBezTo>
                <a:cubicBezTo>
                  <a:pt x="6773909" y="3992694"/>
                  <a:pt x="6762760" y="3989951"/>
                  <a:pt x="6744517" y="3992390"/>
                </a:cubicBezTo>
                <a:cubicBezTo>
                  <a:pt x="6746543" y="3985989"/>
                  <a:pt x="6752625" y="3985074"/>
                  <a:pt x="6758706" y="3984160"/>
                </a:cubicBezTo>
                <a:cubicBezTo>
                  <a:pt x="6756679" y="3983550"/>
                  <a:pt x="6754651" y="3983245"/>
                  <a:pt x="6752625" y="3982940"/>
                </a:cubicBezTo>
                <a:close/>
                <a:moveTo>
                  <a:pt x="6007685" y="3980197"/>
                </a:moveTo>
                <a:cubicBezTo>
                  <a:pt x="5997549" y="3982940"/>
                  <a:pt x="5990455" y="3986598"/>
                  <a:pt x="5980319" y="3992390"/>
                </a:cubicBezTo>
                <a:cubicBezTo>
                  <a:pt x="5988428" y="3993914"/>
                  <a:pt x="5996536" y="3994218"/>
                  <a:pt x="6004644" y="3995133"/>
                </a:cubicBezTo>
                <a:cubicBezTo>
                  <a:pt x="6011739" y="3994523"/>
                  <a:pt x="6018833" y="3994218"/>
                  <a:pt x="6025928" y="3993304"/>
                </a:cubicBezTo>
                <a:cubicBezTo>
                  <a:pt x="6019847" y="3989341"/>
                  <a:pt x="6012753" y="3984465"/>
                  <a:pt x="6007685" y="3980197"/>
                </a:cubicBezTo>
                <a:close/>
                <a:moveTo>
                  <a:pt x="7958718" y="3975015"/>
                </a:moveTo>
                <a:cubicBezTo>
                  <a:pt x="7953651" y="3975015"/>
                  <a:pt x="7950610" y="3975625"/>
                  <a:pt x="7945542" y="3975930"/>
                </a:cubicBezTo>
                <a:cubicBezTo>
                  <a:pt x="7950610" y="3976844"/>
                  <a:pt x="7954664" y="3976540"/>
                  <a:pt x="7958718" y="3977759"/>
                </a:cubicBezTo>
                <a:cubicBezTo>
                  <a:pt x="7958718" y="3976235"/>
                  <a:pt x="7958718" y="3976540"/>
                  <a:pt x="7958718" y="3975015"/>
                </a:cubicBezTo>
                <a:close/>
                <a:moveTo>
                  <a:pt x="4916119" y="3975015"/>
                </a:moveTo>
                <a:cubicBezTo>
                  <a:pt x="4887741" y="3975015"/>
                  <a:pt x="4856322" y="3971663"/>
                  <a:pt x="4856322" y="4006716"/>
                </a:cubicBezTo>
                <a:cubicBezTo>
                  <a:pt x="4890781" y="3992085"/>
                  <a:pt x="4909025" y="4012812"/>
                  <a:pt x="4926255" y="3995133"/>
                </a:cubicBezTo>
                <a:cubicBezTo>
                  <a:pt x="4919161" y="3995133"/>
                  <a:pt x="4916119" y="3986598"/>
                  <a:pt x="4916119" y="3975015"/>
                </a:cubicBezTo>
                <a:close/>
                <a:moveTo>
                  <a:pt x="5289097" y="3968615"/>
                </a:moveTo>
                <a:cubicBezTo>
                  <a:pt x="5293151" y="3977454"/>
                  <a:pt x="5296191" y="3986903"/>
                  <a:pt x="5296191" y="4001534"/>
                </a:cubicBezTo>
                <a:cubicBezTo>
                  <a:pt x="5303285" y="4001534"/>
                  <a:pt x="5310381" y="3998486"/>
                  <a:pt x="5316461" y="3998486"/>
                </a:cubicBezTo>
                <a:cubicBezTo>
                  <a:pt x="5313421" y="3980807"/>
                  <a:pt x="5306327" y="3974711"/>
                  <a:pt x="5299231" y="3971967"/>
                </a:cubicBezTo>
                <a:cubicBezTo>
                  <a:pt x="5296191" y="3968919"/>
                  <a:pt x="5293151" y="3971663"/>
                  <a:pt x="5289097" y="3968615"/>
                </a:cubicBezTo>
                <a:close/>
                <a:moveTo>
                  <a:pt x="5009364" y="3968615"/>
                </a:moveTo>
                <a:cubicBezTo>
                  <a:pt x="5006323" y="3971663"/>
                  <a:pt x="5003283" y="3975015"/>
                  <a:pt x="4996188" y="3975015"/>
                </a:cubicBezTo>
                <a:cubicBezTo>
                  <a:pt x="4993147" y="3992694"/>
                  <a:pt x="5010377" y="4003667"/>
                  <a:pt x="4996188" y="4006716"/>
                </a:cubicBezTo>
                <a:cubicBezTo>
                  <a:pt x="4978958" y="3989037"/>
                  <a:pt x="4986053" y="4009764"/>
                  <a:pt x="4957674" y="4006716"/>
                </a:cubicBezTo>
                <a:cubicBezTo>
                  <a:pt x="4954633" y="3997876"/>
                  <a:pt x="4957674" y="3985989"/>
                  <a:pt x="4947539" y="3982940"/>
                </a:cubicBezTo>
                <a:cubicBezTo>
                  <a:pt x="4933349" y="4029881"/>
                  <a:pt x="4977945" y="4009459"/>
                  <a:pt x="4967809" y="4053656"/>
                </a:cubicBezTo>
                <a:cubicBezTo>
                  <a:pt x="4953620" y="4050608"/>
                  <a:pt x="4944499" y="4032929"/>
                  <a:pt x="4937403" y="4053656"/>
                </a:cubicBezTo>
                <a:cubicBezTo>
                  <a:pt x="4947539" y="4065239"/>
                  <a:pt x="4971863" y="4065848"/>
                  <a:pt x="4996188" y="4065848"/>
                </a:cubicBezTo>
                <a:cubicBezTo>
                  <a:pt x="4983012" y="4027747"/>
                  <a:pt x="4992134" y="4016165"/>
                  <a:pt x="5037743" y="4018908"/>
                </a:cubicBezTo>
                <a:cubicBezTo>
                  <a:pt x="5033689" y="4016165"/>
                  <a:pt x="5034702" y="4009764"/>
                  <a:pt x="5034702" y="4006716"/>
                </a:cubicBezTo>
                <a:cubicBezTo>
                  <a:pt x="5030648" y="4006716"/>
                  <a:pt x="5023553" y="4006411"/>
                  <a:pt x="5016459" y="4003667"/>
                </a:cubicBezTo>
                <a:cubicBezTo>
                  <a:pt x="4992134" y="3994828"/>
                  <a:pt x="5020513" y="3992390"/>
                  <a:pt x="5037743" y="3992390"/>
                </a:cubicBezTo>
                <a:cubicBezTo>
                  <a:pt x="5037743" y="3986598"/>
                  <a:pt x="5037743" y="3982940"/>
                  <a:pt x="5041797" y="3980197"/>
                </a:cubicBezTo>
                <a:cubicBezTo>
                  <a:pt x="5034702" y="3971358"/>
                  <a:pt x="5023553" y="3968615"/>
                  <a:pt x="5009364" y="3968615"/>
                </a:cubicBezTo>
                <a:close/>
                <a:moveTo>
                  <a:pt x="6849923" y="3967700"/>
                </a:moveTo>
                <a:cubicBezTo>
                  <a:pt x="6847896" y="3970748"/>
                  <a:pt x="6845869" y="3971967"/>
                  <a:pt x="6844855" y="3973796"/>
                </a:cubicBezTo>
                <a:cubicBezTo>
                  <a:pt x="6847896" y="3975625"/>
                  <a:pt x="6852963" y="3975625"/>
                  <a:pt x="6856004" y="3977759"/>
                </a:cubicBezTo>
                <a:cubicBezTo>
                  <a:pt x="6853977" y="3974406"/>
                  <a:pt x="6851950" y="3971053"/>
                  <a:pt x="6849923" y="3967700"/>
                </a:cubicBezTo>
                <a:close/>
                <a:moveTo>
                  <a:pt x="5863765" y="3965871"/>
                </a:moveTo>
                <a:cubicBezTo>
                  <a:pt x="5861737" y="3966786"/>
                  <a:pt x="5861737" y="3969834"/>
                  <a:pt x="5858697" y="3969834"/>
                </a:cubicBezTo>
                <a:cubicBezTo>
                  <a:pt x="5859711" y="4015555"/>
                  <a:pt x="5893157" y="3997876"/>
                  <a:pt x="5921535" y="3995133"/>
                </a:cubicBezTo>
                <a:cubicBezTo>
                  <a:pt x="5931671" y="3986293"/>
                  <a:pt x="5943833" y="3979892"/>
                  <a:pt x="5951941" y="3968615"/>
                </a:cubicBezTo>
                <a:cubicBezTo>
                  <a:pt x="5923563" y="3967090"/>
                  <a:pt x="5893157" y="3966481"/>
                  <a:pt x="5863765" y="3965871"/>
                </a:cubicBezTo>
                <a:close/>
                <a:moveTo>
                  <a:pt x="3707999" y="3963433"/>
                </a:moveTo>
                <a:cubicBezTo>
                  <a:pt x="3683675" y="3969224"/>
                  <a:pt x="3663404" y="4009154"/>
                  <a:pt x="3642120" y="4015860"/>
                </a:cubicBezTo>
                <a:cubicBezTo>
                  <a:pt x="3729283" y="4048169"/>
                  <a:pt x="3817460" y="4012812"/>
                  <a:pt x="3921853" y="4015860"/>
                </a:cubicBezTo>
                <a:cubicBezTo>
                  <a:pt x="3900569" y="3986598"/>
                  <a:pt x="3851920" y="4006411"/>
                  <a:pt x="3820501" y="3982940"/>
                </a:cubicBezTo>
                <a:cubicBezTo>
                  <a:pt x="3817460" y="4000619"/>
                  <a:pt x="3789081" y="3992390"/>
                  <a:pt x="3792122" y="4015860"/>
                </a:cubicBezTo>
                <a:cubicBezTo>
                  <a:pt x="3760703" y="4010068"/>
                  <a:pt x="3747527" y="3983550"/>
                  <a:pt x="3701918" y="3992390"/>
                </a:cubicBezTo>
                <a:cubicBezTo>
                  <a:pt x="3705972" y="3977759"/>
                  <a:pt x="3729283" y="3989341"/>
                  <a:pt x="3732324" y="3971967"/>
                </a:cubicBezTo>
                <a:cubicBezTo>
                  <a:pt x="3724216" y="3963738"/>
                  <a:pt x="3716107" y="3961604"/>
                  <a:pt x="3707999" y="3963433"/>
                </a:cubicBezTo>
                <a:close/>
                <a:moveTo>
                  <a:pt x="5417814" y="3959470"/>
                </a:moveTo>
                <a:cubicBezTo>
                  <a:pt x="5414773" y="3971358"/>
                  <a:pt x="5407679" y="3980807"/>
                  <a:pt x="5407679" y="3998486"/>
                </a:cubicBezTo>
                <a:cubicBezTo>
                  <a:pt x="5376259" y="4007325"/>
                  <a:pt x="5373219" y="3985989"/>
                  <a:pt x="5348895" y="3985989"/>
                </a:cubicBezTo>
                <a:cubicBezTo>
                  <a:pt x="5336732" y="3991170"/>
                  <a:pt x="5346867" y="4000619"/>
                  <a:pt x="5347881" y="4015860"/>
                </a:cubicBezTo>
                <a:cubicBezTo>
                  <a:pt x="5354975" y="4025918"/>
                  <a:pt x="5361057" y="4035672"/>
                  <a:pt x="5371192" y="4042378"/>
                </a:cubicBezTo>
                <a:cubicBezTo>
                  <a:pt x="5448219" y="4032929"/>
                  <a:pt x="5523221" y="4019213"/>
                  <a:pt x="5601261" y="4012812"/>
                </a:cubicBezTo>
                <a:cubicBezTo>
                  <a:pt x="5604303" y="4011288"/>
                  <a:pt x="5605316" y="4008240"/>
                  <a:pt x="5609370" y="4007630"/>
                </a:cubicBezTo>
                <a:cubicBezTo>
                  <a:pt x="5586059" y="3969529"/>
                  <a:pt x="5563761" y="4005496"/>
                  <a:pt x="5531329" y="4007630"/>
                </a:cubicBezTo>
                <a:cubicBezTo>
                  <a:pt x="5564775" y="3936915"/>
                  <a:pt x="5674235" y="3986293"/>
                  <a:pt x="5729979" y="3965871"/>
                </a:cubicBezTo>
                <a:cubicBezTo>
                  <a:pt x="5732007" y="3964652"/>
                  <a:pt x="5728965" y="3964042"/>
                  <a:pt x="5728965" y="3962823"/>
                </a:cubicBezTo>
                <a:cubicBezTo>
                  <a:pt x="5624573" y="3962823"/>
                  <a:pt x="5519167" y="3962214"/>
                  <a:pt x="5417814" y="3959470"/>
                </a:cubicBezTo>
                <a:close/>
                <a:moveTo>
                  <a:pt x="6049239" y="3957641"/>
                </a:moveTo>
                <a:cubicBezTo>
                  <a:pt x="6039104" y="3963433"/>
                  <a:pt x="6032009" y="3968919"/>
                  <a:pt x="6021874" y="3971967"/>
                </a:cubicBezTo>
                <a:cubicBezTo>
                  <a:pt x="6039104" y="3974711"/>
                  <a:pt x="6063429" y="3983550"/>
                  <a:pt x="6081672" y="3977759"/>
                </a:cubicBezTo>
                <a:cubicBezTo>
                  <a:pt x="6077618" y="3948497"/>
                  <a:pt x="6060388" y="3963433"/>
                  <a:pt x="6049239" y="3957641"/>
                </a:cubicBezTo>
                <a:close/>
                <a:moveTo>
                  <a:pt x="8078314" y="3955508"/>
                </a:moveTo>
                <a:cubicBezTo>
                  <a:pt x="8073246" y="3955813"/>
                  <a:pt x="8066151" y="3958251"/>
                  <a:pt x="8061084" y="3958251"/>
                </a:cubicBezTo>
                <a:cubicBezTo>
                  <a:pt x="8056016" y="3965566"/>
                  <a:pt x="8050949" y="3973187"/>
                  <a:pt x="8039800" y="3973796"/>
                </a:cubicBezTo>
                <a:cubicBezTo>
                  <a:pt x="8042841" y="3975930"/>
                  <a:pt x="8044867" y="3977759"/>
                  <a:pt x="8046895" y="3980197"/>
                </a:cubicBezTo>
                <a:cubicBezTo>
                  <a:pt x="8051962" y="3981416"/>
                  <a:pt x="8055003" y="3984160"/>
                  <a:pt x="8066151" y="3975015"/>
                </a:cubicBezTo>
                <a:cubicBezTo>
                  <a:pt x="8064125" y="3978978"/>
                  <a:pt x="8063111" y="3982026"/>
                  <a:pt x="8061084" y="3985379"/>
                </a:cubicBezTo>
                <a:cubicBezTo>
                  <a:pt x="8067165" y="3978673"/>
                  <a:pt x="8075273" y="3974101"/>
                  <a:pt x="8084395" y="3971967"/>
                </a:cubicBezTo>
                <a:cubicBezTo>
                  <a:pt x="8086422" y="3964652"/>
                  <a:pt x="8084395" y="3959470"/>
                  <a:pt x="8078314" y="3955508"/>
                </a:cubicBezTo>
                <a:close/>
                <a:moveTo>
                  <a:pt x="5027607" y="3951240"/>
                </a:moveTo>
                <a:cubicBezTo>
                  <a:pt x="5027607" y="3953984"/>
                  <a:pt x="5023553" y="3956727"/>
                  <a:pt x="5020513" y="3959470"/>
                </a:cubicBezTo>
                <a:cubicBezTo>
                  <a:pt x="5026594" y="3959470"/>
                  <a:pt x="5034702" y="3959470"/>
                  <a:pt x="5041797" y="3959470"/>
                </a:cubicBezTo>
                <a:cubicBezTo>
                  <a:pt x="5037743" y="3953679"/>
                  <a:pt x="5034702" y="3953984"/>
                  <a:pt x="5027607" y="3951240"/>
                </a:cubicBezTo>
                <a:close/>
                <a:moveTo>
                  <a:pt x="7362766" y="3943925"/>
                </a:moveTo>
                <a:cubicBezTo>
                  <a:pt x="7337428" y="3953374"/>
                  <a:pt x="7309049" y="3955508"/>
                  <a:pt x="7280671" y="3955508"/>
                </a:cubicBezTo>
                <a:cubicBezTo>
                  <a:pt x="7282697" y="3968615"/>
                  <a:pt x="7286751" y="3978368"/>
                  <a:pt x="7294860" y="3982940"/>
                </a:cubicBezTo>
                <a:cubicBezTo>
                  <a:pt x="7295873" y="3986293"/>
                  <a:pt x="7290806" y="3985379"/>
                  <a:pt x="7289793" y="3987208"/>
                </a:cubicBezTo>
                <a:cubicBezTo>
                  <a:pt x="7319185" y="3979588"/>
                  <a:pt x="7345536" y="3966786"/>
                  <a:pt x="7362766" y="3943925"/>
                </a:cubicBezTo>
                <a:close/>
                <a:moveTo>
                  <a:pt x="7807703" y="3938743"/>
                </a:moveTo>
                <a:cubicBezTo>
                  <a:pt x="7792500" y="3946668"/>
                  <a:pt x="7775270" y="3952460"/>
                  <a:pt x="7754999" y="3956422"/>
                </a:cubicBezTo>
                <a:cubicBezTo>
                  <a:pt x="7775270" y="3955813"/>
                  <a:pt x="7794527" y="3954898"/>
                  <a:pt x="7813784" y="3955508"/>
                </a:cubicBezTo>
                <a:cubicBezTo>
                  <a:pt x="7809730" y="3951850"/>
                  <a:pt x="7806689" y="3947583"/>
                  <a:pt x="7807703" y="3938743"/>
                </a:cubicBezTo>
                <a:close/>
                <a:moveTo>
                  <a:pt x="8617508" y="3936915"/>
                </a:moveTo>
                <a:cubicBezTo>
                  <a:pt x="8610414" y="3935390"/>
                  <a:pt x="8604333" y="3937829"/>
                  <a:pt x="8597238" y="3939963"/>
                </a:cubicBezTo>
                <a:cubicBezTo>
                  <a:pt x="8597238" y="3941487"/>
                  <a:pt x="8597238" y="3942706"/>
                  <a:pt x="8597238" y="3943925"/>
                </a:cubicBezTo>
                <a:cubicBezTo>
                  <a:pt x="8605346" y="3945754"/>
                  <a:pt x="8611427" y="3941182"/>
                  <a:pt x="8618522" y="3938134"/>
                </a:cubicBezTo>
                <a:cubicBezTo>
                  <a:pt x="8617508" y="3937829"/>
                  <a:pt x="8617508" y="3936915"/>
                  <a:pt x="8617508" y="3936915"/>
                </a:cubicBezTo>
                <a:close/>
                <a:moveTo>
                  <a:pt x="7741824" y="3936000"/>
                </a:moveTo>
                <a:cubicBezTo>
                  <a:pt x="7732702" y="3939658"/>
                  <a:pt x="7723581" y="3946973"/>
                  <a:pt x="7714459" y="3958251"/>
                </a:cubicBezTo>
                <a:cubicBezTo>
                  <a:pt x="7725607" y="3957641"/>
                  <a:pt x="7736757" y="3957946"/>
                  <a:pt x="7747905" y="3957641"/>
                </a:cubicBezTo>
                <a:cubicBezTo>
                  <a:pt x="7748919" y="3947888"/>
                  <a:pt x="7745878" y="3941791"/>
                  <a:pt x="7741824" y="3936000"/>
                </a:cubicBezTo>
                <a:close/>
                <a:moveTo>
                  <a:pt x="6195187" y="3934171"/>
                </a:moveTo>
                <a:cubicBezTo>
                  <a:pt x="6167821" y="3934476"/>
                  <a:pt x="6143497" y="3936000"/>
                  <a:pt x="6119173" y="3938743"/>
                </a:cubicBezTo>
                <a:cubicBezTo>
                  <a:pt x="6126267" y="3947583"/>
                  <a:pt x="6133361" y="3960080"/>
                  <a:pt x="6133361" y="3977759"/>
                </a:cubicBezTo>
                <a:cubicBezTo>
                  <a:pt x="6140457" y="3945449"/>
                  <a:pt x="6195187" y="3965566"/>
                  <a:pt x="6213430" y="3942096"/>
                </a:cubicBezTo>
                <a:cubicBezTo>
                  <a:pt x="6222552" y="3943620"/>
                  <a:pt x="6224579" y="3954289"/>
                  <a:pt x="6223565" y="3965871"/>
                </a:cubicBezTo>
                <a:cubicBezTo>
                  <a:pt x="6245863" y="3961909"/>
                  <a:pt x="6268161" y="3958556"/>
                  <a:pt x="6290458" y="3954289"/>
                </a:cubicBezTo>
                <a:cubicBezTo>
                  <a:pt x="6287417" y="3949716"/>
                  <a:pt x="6283363" y="3946364"/>
                  <a:pt x="6283363" y="3936000"/>
                </a:cubicBezTo>
                <a:cubicBezTo>
                  <a:pt x="6250931" y="3934781"/>
                  <a:pt x="6221539" y="3933562"/>
                  <a:pt x="6195187" y="3934171"/>
                </a:cubicBezTo>
                <a:close/>
                <a:moveTo>
                  <a:pt x="8139125" y="3924722"/>
                </a:moveTo>
                <a:lnTo>
                  <a:pt x="8139125" y="3931733"/>
                </a:lnTo>
                <a:cubicBezTo>
                  <a:pt x="8141152" y="3933257"/>
                  <a:pt x="8142166" y="3934781"/>
                  <a:pt x="8144193" y="3936000"/>
                </a:cubicBezTo>
                <a:cubicBezTo>
                  <a:pt x="8150274" y="3935695"/>
                  <a:pt x="8153315" y="3932342"/>
                  <a:pt x="8156355" y="3929599"/>
                </a:cubicBezTo>
                <a:cubicBezTo>
                  <a:pt x="8154328" y="3928075"/>
                  <a:pt x="8152301" y="3926856"/>
                  <a:pt x="8150274" y="3924722"/>
                </a:cubicBezTo>
                <a:cubicBezTo>
                  <a:pt x="8150274" y="3924417"/>
                  <a:pt x="8149261" y="3924722"/>
                  <a:pt x="8149261" y="3924722"/>
                </a:cubicBezTo>
                <a:cubicBezTo>
                  <a:pt x="8146220" y="3924722"/>
                  <a:pt x="8143179" y="3924722"/>
                  <a:pt x="8139125" y="3924722"/>
                </a:cubicBezTo>
                <a:close/>
                <a:moveTo>
                  <a:pt x="7563443" y="3921674"/>
                </a:moveTo>
                <a:cubicBezTo>
                  <a:pt x="7550268" y="3921674"/>
                  <a:pt x="7537092" y="3922893"/>
                  <a:pt x="7524930" y="3922589"/>
                </a:cubicBezTo>
                <a:cubicBezTo>
                  <a:pt x="7516821" y="3936305"/>
                  <a:pt x="7508713" y="3948497"/>
                  <a:pt x="7487429" y="3948497"/>
                </a:cubicBezTo>
                <a:cubicBezTo>
                  <a:pt x="7486416" y="3936915"/>
                  <a:pt x="7489457" y="3932342"/>
                  <a:pt x="7491483" y="3923808"/>
                </a:cubicBezTo>
                <a:cubicBezTo>
                  <a:pt x="7440807" y="3924113"/>
                  <a:pt x="7395199" y="3932038"/>
                  <a:pt x="7364793" y="3976844"/>
                </a:cubicBezTo>
                <a:cubicBezTo>
                  <a:pt x="7434726" y="3966176"/>
                  <a:pt x="7498578" y="3973187"/>
                  <a:pt x="7565471" y="3952460"/>
                </a:cubicBezTo>
                <a:cubicBezTo>
                  <a:pt x="7556349" y="3948192"/>
                  <a:pt x="7548241" y="3943925"/>
                  <a:pt x="7539119" y="3938743"/>
                </a:cubicBezTo>
                <a:cubicBezTo>
                  <a:pt x="7545201" y="3932342"/>
                  <a:pt x="7555335" y="3927770"/>
                  <a:pt x="7563443" y="3921674"/>
                </a:cubicBezTo>
                <a:close/>
                <a:moveTo>
                  <a:pt x="4322195" y="3910396"/>
                </a:moveTo>
                <a:lnTo>
                  <a:pt x="4361722" y="3910396"/>
                </a:lnTo>
                <a:lnTo>
                  <a:pt x="4361722" y="3946364"/>
                </a:lnTo>
                <a:cubicBezTo>
                  <a:pt x="4342465" y="3940267"/>
                  <a:pt x="4319154" y="3940572"/>
                  <a:pt x="4322195" y="3910396"/>
                </a:cubicBezTo>
                <a:close/>
                <a:moveTo>
                  <a:pt x="8053989" y="3903081"/>
                </a:moveTo>
                <a:cubicBezTo>
                  <a:pt x="8055003" y="3906129"/>
                  <a:pt x="8051962" y="3906739"/>
                  <a:pt x="8051962" y="3909482"/>
                </a:cubicBezTo>
                <a:cubicBezTo>
                  <a:pt x="8058043" y="3908567"/>
                  <a:pt x="8059057" y="3908567"/>
                  <a:pt x="8061084" y="3905214"/>
                </a:cubicBezTo>
                <a:cubicBezTo>
                  <a:pt x="8061084" y="3905214"/>
                  <a:pt x="8057030" y="3902776"/>
                  <a:pt x="8053989" y="3903081"/>
                </a:cubicBezTo>
                <a:close/>
                <a:moveTo>
                  <a:pt x="8041827" y="3899118"/>
                </a:moveTo>
                <a:cubicBezTo>
                  <a:pt x="8038787" y="3899728"/>
                  <a:pt x="8033719" y="3899728"/>
                  <a:pt x="8028651" y="3906434"/>
                </a:cubicBezTo>
                <a:cubicBezTo>
                  <a:pt x="8033719" y="3902471"/>
                  <a:pt x="8036759" y="3903081"/>
                  <a:pt x="8041827" y="3899118"/>
                </a:cubicBezTo>
                <a:close/>
                <a:moveTo>
                  <a:pt x="7694189" y="3893937"/>
                </a:moveTo>
                <a:cubicBezTo>
                  <a:pt x="7674931" y="3904300"/>
                  <a:pt x="7655675" y="3915273"/>
                  <a:pt x="7636417" y="3919540"/>
                </a:cubicBezTo>
                <a:cubicBezTo>
                  <a:pt x="7630337" y="3920760"/>
                  <a:pt x="7624255" y="3918626"/>
                  <a:pt x="7618174" y="3919540"/>
                </a:cubicBezTo>
                <a:cubicBezTo>
                  <a:pt x="7618174" y="3929294"/>
                  <a:pt x="7618174" y="3939658"/>
                  <a:pt x="7619187" y="3951240"/>
                </a:cubicBezTo>
                <a:lnTo>
                  <a:pt x="7620201" y="3963433"/>
                </a:lnTo>
                <a:cubicBezTo>
                  <a:pt x="7642499" y="3961604"/>
                  <a:pt x="7665809" y="3962214"/>
                  <a:pt x="7688107" y="3960690"/>
                </a:cubicBezTo>
                <a:cubicBezTo>
                  <a:pt x="7684053" y="3957641"/>
                  <a:pt x="7679999" y="3954289"/>
                  <a:pt x="7670877" y="3958251"/>
                </a:cubicBezTo>
                <a:cubicBezTo>
                  <a:pt x="7694189" y="3948192"/>
                  <a:pt x="7713445" y="3935086"/>
                  <a:pt x="7740811" y="3929599"/>
                </a:cubicBezTo>
                <a:cubicBezTo>
                  <a:pt x="7726621" y="3914359"/>
                  <a:pt x="7700269" y="3910701"/>
                  <a:pt x="7694189" y="3893937"/>
                </a:cubicBezTo>
                <a:close/>
                <a:moveTo>
                  <a:pt x="8028651" y="3881744"/>
                </a:moveTo>
                <a:cubicBezTo>
                  <a:pt x="8026624" y="3884183"/>
                  <a:pt x="8023583" y="3887840"/>
                  <a:pt x="8020543" y="3889974"/>
                </a:cubicBezTo>
                <a:cubicBezTo>
                  <a:pt x="8017503" y="3898814"/>
                  <a:pt x="8013448" y="3909482"/>
                  <a:pt x="8010407" y="3915578"/>
                </a:cubicBezTo>
                <a:cubicBezTo>
                  <a:pt x="8011421" y="3915578"/>
                  <a:pt x="8012435" y="3915273"/>
                  <a:pt x="8013448" y="3915578"/>
                </a:cubicBezTo>
                <a:cubicBezTo>
                  <a:pt x="8015475" y="3913444"/>
                  <a:pt x="8017503" y="3909787"/>
                  <a:pt x="8020543" y="3908263"/>
                </a:cubicBezTo>
                <a:cubicBezTo>
                  <a:pt x="8019529" y="3894241"/>
                  <a:pt x="8025611" y="3886926"/>
                  <a:pt x="8028651" y="3881744"/>
                </a:cubicBezTo>
                <a:close/>
                <a:moveTo>
                  <a:pt x="7760067" y="3880525"/>
                </a:moveTo>
                <a:cubicBezTo>
                  <a:pt x="7757027" y="3891193"/>
                  <a:pt x="7752973" y="3898814"/>
                  <a:pt x="7749932" y="3902471"/>
                </a:cubicBezTo>
                <a:cubicBezTo>
                  <a:pt x="7751959" y="3901862"/>
                  <a:pt x="7752973" y="3900033"/>
                  <a:pt x="7754999" y="3900033"/>
                </a:cubicBezTo>
                <a:cubicBezTo>
                  <a:pt x="7760067" y="3898509"/>
                  <a:pt x="7765135" y="3897899"/>
                  <a:pt x="7770203" y="3892108"/>
                </a:cubicBezTo>
                <a:cubicBezTo>
                  <a:pt x="7766149" y="3886316"/>
                  <a:pt x="7763108" y="3883573"/>
                  <a:pt x="7760067" y="3880525"/>
                </a:cubicBezTo>
                <a:close/>
                <a:moveTo>
                  <a:pt x="1743791" y="3878696"/>
                </a:moveTo>
                <a:cubicBezTo>
                  <a:pt x="1764061" y="3875343"/>
                  <a:pt x="1791426" y="3899728"/>
                  <a:pt x="1815751" y="3892717"/>
                </a:cubicBezTo>
                <a:cubicBezTo>
                  <a:pt x="1822845" y="3955203"/>
                  <a:pt x="1741764" y="3911615"/>
                  <a:pt x="1725547" y="3892717"/>
                </a:cubicBezTo>
                <a:cubicBezTo>
                  <a:pt x="1730614" y="3883573"/>
                  <a:pt x="1736696" y="3879611"/>
                  <a:pt x="1743791" y="3878696"/>
                </a:cubicBezTo>
                <a:close/>
                <a:moveTo>
                  <a:pt x="8142166" y="3877782"/>
                </a:moveTo>
                <a:cubicBezTo>
                  <a:pt x="8139125" y="3878087"/>
                  <a:pt x="8136085" y="3877782"/>
                  <a:pt x="8137098" y="3883573"/>
                </a:cubicBezTo>
                <a:cubicBezTo>
                  <a:pt x="8134057" y="3884183"/>
                  <a:pt x="8135071" y="3884183"/>
                  <a:pt x="8131017" y="3881744"/>
                </a:cubicBezTo>
                <a:cubicBezTo>
                  <a:pt x="8131017" y="3886012"/>
                  <a:pt x="8132031" y="3891193"/>
                  <a:pt x="8131017" y="3895156"/>
                </a:cubicBezTo>
                <a:cubicBezTo>
                  <a:pt x="8134057" y="3893937"/>
                  <a:pt x="8135071" y="3893632"/>
                  <a:pt x="8139125" y="3892108"/>
                </a:cubicBezTo>
                <a:lnTo>
                  <a:pt x="8139125" y="3906434"/>
                </a:lnTo>
                <a:cubicBezTo>
                  <a:pt x="8146220" y="3902166"/>
                  <a:pt x="8146220" y="3892108"/>
                  <a:pt x="8142166" y="3877782"/>
                </a:cubicBezTo>
                <a:close/>
                <a:moveTo>
                  <a:pt x="5870859" y="3875648"/>
                </a:moveTo>
                <a:cubicBezTo>
                  <a:pt x="5860724" y="3873514"/>
                  <a:pt x="5849575" y="3878391"/>
                  <a:pt x="5851602" y="3889974"/>
                </a:cubicBezTo>
                <a:cubicBezTo>
                  <a:pt x="5863765" y="3891803"/>
                  <a:pt x="5858697" y="3901862"/>
                  <a:pt x="5856669" y="3913444"/>
                </a:cubicBezTo>
                <a:cubicBezTo>
                  <a:pt x="5866805" y="3910396"/>
                  <a:pt x="5878967" y="3906739"/>
                  <a:pt x="5890116" y="3903081"/>
                </a:cubicBezTo>
                <a:cubicBezTo>
                  <a:pt x="5890116" y="3898204"/>
                  <a:pt x="5893157" y="3890889"/>
                  <a:pt x="5889103" y="3889974"/>
                </a:cubicBezTo>
                <a:cubicBezTo>
                  <a:pt x="5889103" y="3896070"/>
                  <a:pt x="5889103" y="3903995"/>
                  <a:pt x="5882008" y="3901252"/>
                </a:cubicBezTo>
                <a:cubicBezTo>
                  <a:pt x="5889103" y="3886621"/>
                  <a:pt x="5880995" y="3878087"/>
                  <a:pt x="5870859" y="3875648"/>
                </a:cubicBezTo>
                <a:close/>
                <a:moveTo>
                  <a:pt x="2828261" y="3875648"/>
                </a:moveTo>
                <a:cubicBezTo>
                  <a:pt x="2818126" y="3873514"/>
                  <a:pt x="2806977" y="3878391"/>
                  <a:pt x="2809004" y="3889974"/>
                </a:cubicBezTo>
                <a:cubicBezTo>
                  <a:pt x="2829274" y="3893022"/>
                  <a:pt x="2794815" y="3921369"/>
                  <a:pt x="2819139" y="3936000"/>
                </a:cubicBezTo>
                <a:cubicBezTo>
                  <a:pt x="2843463" y="3944840"/>
                  <a:pt x="2864748" y="3893022"/>
                  <a:pt x="2847518" y="3889974"/>
                </a:cubicBezTo>
                <a:cubicBezTo>
                  <a:pt x="2847518" y="3896070"/>
                  <a:pt x="2846504" y="3903995"/>
                  <a:pt x="2836369" y="3901252"/>
                </a:cubicBezTo>
                <a:cubicBezTo>
                  <a:pt x="2844477" y="3886621"/>
                  <a:pt x="2837383" y="3878087"/>
                  <a:pt x="2828261" y="3875648"/>
                </a:cubicBezTo>
                <a:close/>
                <a:moveTo>
                  <a:pt x="1511693" y="3843948"/>
                </a:moveTo>
                <a:lnTo>
                  <a:pt x="1555275" y="3843948"/>
                </a:lnTo>
                <a:cubicBezTo>
                  <a:pt x="1551221" y="3861017"/>
                  <a:pt x="1562370" y="3863456"/>
                  <a:pt x="1576559" y="3863456"/>
                </a:cubicBezTo>
                <a:cubicBezTo>
                  <a:pt x="1576559" y="3889060"/>
                  <a:pt x="1515747" y="3883878"/>
                  <a:pt x="1511693" y="3843948"/>
                </a:cubicBezTo>
                <a:close/>
                <a:moveTo>
                  <a:pt x="8234397" y="3842729"/>
                </a:moveTo>
                <a:cubicBezTo>
                  <a:pt x="8233383" y="3843643"/>
                  <a:pt x="8233383" y="3844558"/>
                  <a:pt x="8232369" y="3846082"/>
                </a:cubicBezTo>
                <a:cubicBezTo>
                  <a:pt x="8232369" y="3847301"/>
                  <a:pt x="8232369" y="3847911"/>
                  <a:pt x="8232369" y="3849130"/>
                </a:cubicBezTo>
                <a:cubicBezTo>
                  <a:pt x="8234397" y="3848215"/>
                  <a:pt x="8236423" y="3847606"/>
                  <a:pt x="8238451" y="3846691"/>
                </a:cubicBezTo>
                <a:cubicBezTo>
                  <a:pt x="8238451" y="3846082"/>
                  <a:pt x="8238451" y="3844558"/>
                  <a:pt x="8238451" y="3843948"/>
                </a:cubicBezTo>
                <a:cubicBezTo>
                  <a:pt x="8237437" y="3843948"/>
                  <a:pt x="8235410" y="3842729"/>
                  <a:pt x="8234397" y="3842729"/>
                </a:cubicBezTo>
                <a:close/>
                <a:moveTo>
                  <a:pt x="8208045" y="3839681"/>
                </a:moveTo>
                <a:cubicBezTo>
                  <a:pt x="8209059" y="3843034"/>
                  <a:pt x="8210072" y="3846387"/>
                  <a:pt x="8211085" y="3849130"/>
                </a:cubicBezTo>
                <a:cubicBezTo>
                  <a:pt x="8212099" y="3848825"/>
                  <a:pt x="8213113" y="3848215"/>
                  <a:pt x="8215139" y="3847911"/>
                </a:cubicBezTo>
                <a:cubicBezTo>
                  <a:pt x="8216153" y="3846387"/>
                  <a:pt x="8216153" y="3843338"/>
                  <a:pt x="8217167" y="3840900"/>
                </a:cubicBezTo>
                <a:cubicBezTo>
                  <a:pt x="8214126" y="3840595"/>
                  <a:pt x="8211085" y="3840290"/>
                  <a:pt x="8208045" y="3839681"/>
                </a:cubicBezTo>
                <a:close/>
                <a:moveTo>
                  <a:pt x="7039452" y="3838766"/>
                </a:moveTo>
                <a:cubicBezTo>
                  <a:pt x="7034385" y="3839986"/>
                  <a:pt x="7030330" y="3841814"/>
                  <a:pt x="7026276" y="3842729"/>
                </a:cubicBezTo>
                <a:cubicBezTo>
                  <a:pt x="7025263" y="3845472"/>
                  <a:pt x="7025263" y="3846691"/>
                  <a:pt x="7024249" y="3847911"/>
                </a:cubicBezTo>
                <a:cubicBezTo>
                  <a:pt x="7031343" y="3846082"/>
                  <a:pt x="7036411" y="3843948"/>
                  <a:pt x="7039452" y="3838766"/>
                </a:cubicBezTo>
                <a:close/>
                <a:moveTo>
                  <a:pt x="2416770" y="3838766"/>
                </a:moveTo>
                <a:cubicBezTo>
                  <a:pt x="2411703" y="3839681"/>
                  <a:pt x="2407648" y="3838157"/>
                  <a:pt x="2401567" y="3839681"/>
                </a:cubicBezTo>
                <a:cubicBezTo>
                  <a:pt x="2412716" y="3854616"/>
                  <a:pt x="2409676" y="3858274"/>
                  <a:pt x="2398527" y="3859189"/>
                </a:cubicBezTo>
                <a:cubicBezTo>
                  <a:pt x="2407648" y="3864675"/>
                  <a:pt x="2416770" y="3872600"/>
                  <a:pt x="2414743" y="3889974"/>
                </a:cubicBezTo>
                <a:cubicBezTo>
                  <a:pt x="2437041" y="3880525"/>
                  <a:pt x="2418797" y="3861932"/>
                  <a:pt x="2416770" y="3838766"/>
                </a:cubicBezTo>
                <a:close/>
                <a:moveTo>
                  <a:pt x="8057030" y="3837547"/>
                </a:moveTo>
                <a:cubicBezTo>
                  <a:pt x="8036759" y="3837242"/>
                  <a:pt x="8016489" y="3839071"/>
                  <a:pt x="7996219" y="3838766"/>
                </a:cubicBezTo>
                <a:cubicBezTo>
                  <a:pt x="7996219" y="3840290"/>
                  <a:pt x="7996219" y="3841510"/>
                  <a:pt x="7996219" y="3842729"/>
                </a:cubicBezTo>
                <a:cubicBezTo>
                  <a:pt x="8009394" y="3845777"/>
                  <a:pt x="8024597" y="3846082"/>
                  <a:pt x="8041827" y="3846082"/>
                </a:cubicBezTo>
                <a:cubicBezTo>
                  <a:pt x="8036759" y="3855531"/>
                  <a:pt x="8033719" y="3861322"/>
                  <a:pt x="8038787" y="3865589"/>
                </a:cubicBezTo>
                <a:cubicBezTo>
                  <a:pt x="8046895" y="3860408"/>
                  <a:pt x="8051962" y="3849739"/>
                  <a:pt x="8057030" y="3837547"/>
                </a:cubicBezTo>
                <a:close/>
                <a:moveTo>
                  <a:pt x="8118855" y="3835718"/>
                </a:moveTo>
                <a:cubicBezTo>
                  <a:pt x="8110747" y="3836023"/>
                  <a:pt x="8101625" y="3836938"/>
                  <a:pt x="8092503" y="3836938"/>
                </a:cubicBezTo>
                <a:cubicBezTo>
                  <a:pt x="8087435" y="3842424"/>
                  <a:pt x="8086422" y="3849739"/>
                  <a:pt x="8080341" y="3854007"/>
                </a:cubicBezTo>
                <a:cubicBezTo>
                  <a:pt x="8084395" y="3864980"/>
                  <a:pt x="8089463" y="3876867"/>
                  <a:pt x="8094530" y="3888145"/>
                </a:cubicBezTo>
                <a:cubicBezTo>
                  <a:pt x="8102639" y="3883878"/>
                  <a:pt x="8110747" y="3882049"/>
                  <a:pt x="8127977" y="3876563"/>
                </a:cubicBezTo>
                <a:cubicBezTo>
                  <a:pt x="8122909" y="3862541"/>
                  <a:pt x="8124936" y="3835413"/>
                  <a:pt x="8106693" y="3853092"/>
                </a:cubicBezTo>
                <a:cubicBezTo>
                  <a:pt x="8108719" y="3845167"/>
                  <a:pt x="8113787" y="3840290"/>
                  <a:pt x="8118855" y="3835718"/>
                </a:cubicBezTo>
                <a:close/>
                <a:moveTo>
                  <a:pt x="2454271" y="3835718"/>
                </a:moveTo>
                <a:cubicBezTo>
                  <a:pt x="2452243" y="3835413"/>
                  <a:pt x="2449203" y="3836938"/>
                  <a:pt x="2446162" y="3836938"/>
                </a:cubicBezTo>
                <a:cubicBezTo>
                  <a:pt x="2445149" y="3851264"/>
                  <a:pt x="2449203" y="3868638"/>
                  <a:pt x="2456298" y="3889974"/>
                </a:cubicBezTo>
                <a:cubicBezTo>
                  <a:pt x="2494811" y="3896070"/>
                  <a:pt x="2484676" y="3842119"/>
                  <a:pt x="2526231" y="3854007"/>
                </a:cubicBezTo>
                <a:cubicBezTo>
                  <a:pt x="2526231" y="3845472"/>
                  <a:pt x="2516095" y="3845472"/>
                  <a:pt x="2505960" y="3842729"/>
                </a:cubicBezTo>
                <a:cubicBezTo>
                  <a:pt x="2505960" y="3843034"/>
                  <a:pt x="2504947" y="3842729"/>
                  <a:pt x="2504947" y="3842729"/>
                </a:cubicBezTo>
                <a:cubicBezTo>
                  <a:pt x="2489744" y="3840290"/>
                  <a:pt x="2473527" y="3837242"/>
                  <a:pt x="2454271" y="3835718"/>
                </a:cubicBezTo>
                <a:close/>
                <a:moveTo>
                  <a:pt x="8958052" y="3835413"/>
                </a:moveTo>
                <a:cubicBezTo>
                  <a:pt x="8951971" y="3836633"/>
                  <a:pt x="8946904" y="3837547"/>
                  <a:pt x="8941836" y="3838766"/>
                </a:cubicBezTo>
                <a:cubicBezTo>
                  <a:pt x="8942850" y="3839071"/>
                  <a:pt x="8943863" y="3840290"/>
                  <a:pt x="8944877" y="3840900"/>
                </a:cubicBezTo>
                <a:cubicBezTo>
                  <a:pt x="8948931" y="3838157"/>
                  <a:pt x="8952985" y="3837242"/>
                  <a:pt x="8958052" y="3835413"/>
                </a:cubicBezTo>
                <a:close/>
                <a:moveTo>
                  <a:pt x="8972242" y="3827488"/>
                </a:moveTo>
                <a:cubicBezTo>
                  <a:pt x="8968188" y="3831451"/>
                  <a:pt x="8964134" y="3833585"/>
                  <a:pt x="8959066" y="3834804"/>
                </a:cubicBezTo>
                <a:cubicBezTo>
                  <a:pt x="8964134" y="3832670"/>
                  <a:pt x="8969201" y="3829622"/>
                  <a:pt x="8973255" y="3828403"/>
                </a:cubicBezTo>
                <a:cubicBezTo>
                  <a:pt x="8973255" y="3828098"/>
                  <a:pt x="8972242" y="3827793"/>
                  <a:pt x="8972242" y="3827488"/>
                </a:cubicBezTo>
                <a:close/>
                <a:moveTo>
                  <a:pt x="6980667" y="3822612"/>
                </a:moveTo>
                <a:cubicBezTo>
                  <a:pt x="6980667" y="3825660"/>
                  <a:pt x="6977627" y="3830537"/>
                  <a:pt x="6967491" y="3830537"/>
                </a:cubicBezTo>
                <a:cubicBezTo>
                  <a:pt x="6974587" y="3865894"/>
                  <a:pt x="6987762" y="3848825"/>
                  <a:pt x="7012087" y="3842729"/>
                </a:cubicBezTo>
                <a:cubicBezTo>
                  <a:pt x="7016141" y="3839986"/>
                  <a:pt x="7020195" y="3833585"/>
                  <a:pt x="7026276" y="3833585"/>
                </a:cubicBezTo>
                <a:cubicBezTo>
                  <a:pt x="7016141" y="3833585"/>
                  <a:pt x="6997897" y="3825660"/>
                  <a:pt x="6980667" y="3822612"/>
                </a:cubicBezTo>
                <a:close/>
                <a:moveTo>
                  <a:pt x="6869180" y="3819563"/>
                </a:moveTo>
                <a:cubicBezTo>
                  <a:pt x="6859045" y="3820173"/>
                  <a:pt x="6846883" y="3824745"/>
                  <a:pt x="6838774" y="3830537"/>
                </a:cubicBezTo>
                <a:cubicBezTo>
                  <a:pt x="6852963" y="3830537"/>
                  <a:pt x="6869180" y="3830537"/>
                  <a:pt x="6886410" y="3830537"/>
                </a:cubicBezTo>
                <a:cubicBezTo>
                  <a:pt x="6886410" y="3821697"/>
                  <a:pt x="6879315" y="3818649"/>
                  <a:pt x="6869180" y="3819563"/>
                </a:cubicBezTo>
                <a:close/>
                <a:moveTo>
                  <a:pt x="2278931" y="3817430"/>
                </a:moveTo>
                <a:cubicBezTo>
                  <a:pt x="2293120" y="3819259"/>
                  <a:pt x="2305283" y="3830537"/>
                  <a:pt x="2299201" y="3862237"/>
                </a:cubicBezTo>
                <a:cubicBezTo>
                  <a:pt x="2274877" y="3862237"/>
                  <a:pt x="2264742" y="3836023"/>
                  <a:pt x="2246498" y="3827488"/>
                </a:cubicBezTo>
                <a:cubicBezTo>
                  <a:pt x="2248525" y="3822916"/>
                  <a:pt x="2263728" y="3815601"/>
                  <a:pt x="2278931" y="3817430"/>
                </a:cubicBezTo>
                <a:close/>
                <a:moveTo>
                  <a:pt x="4647536" y="3801885"/>
                </a:moveTo>
                <a:cubicBezTo>
                  <a:pt x="4664766" y="3828403"/>
                  <a:pt x="4700239" y="3836938"/>
                  <a:pt x="4741793" y="3836938"/>
                </a:cubicBezTo>
                <a:cubicBezTo>
                  <a:pt x="4739767" y="3828098"/>
                  <a:pt x="4737739" y="3818344"/>
                  <a:pt x="4736726" y="3808590"/>
                </a:cubicBezTo>
                <a:cubicBezTo>
                  <a:pt x="4737739" y="3812858"/>
                  <a:pt x="4738753" y="3817125"/>
                  <a:pt x="4737739" y="3824440"/>
                </a:cubicBezTo>
                <a:cubicBezTo>
                  <a:pt x="4695171" y="3827488"/>
                  <a:pt x="4671861" y="3813772"/>
                  <a:pt x="4647536" y="3801885"/>
                </a:cubicBezTo>
                <a:close/>
                <a:moveTo>
                  <a:pt x="4122531" y="3798837"/>
                </a:moveTo>
                <a:cubicBezTo>
                  <a:pt x="4137733" y="3799751"/>
                  <a:pt x="4155977" y="3806457"/>
                  <a:pt x="4167126" y="3800665"/>
                </a:cubicBezTo>
                <a:cubicBezTo>
                  <a:pt x="4153950" y="3823831"/>
                  <a:pt x="4125571" y="3824136"/>
                  <a:pt x="4102260" y="3831756"/>
                </a:cubicBezTo>
                <a:cubicBezTo>
                  <a:pt x="4097193" y="3802799"/>
                  <a:pt x="4108341" y="3797922"/>
                  <a:pt x="4122531" y="3798837"/>
                </a:cubicBezTo>
                <a:close/>
                <a:moveTo>
                  <a:pt x="6987762" y="3795484"/>
                </a:moveTo>
                <a:cubicBezTo>
                  <a:pt x="6984721" y="3795484"/>
                  <a:pt x="6980667" y="3798837"/>
                  <a:pt x="6980667" y="3798837"/>
                </a:cubicBezTo>
                <a:cubicBezTo>
                  <a:pt x="6991817" y="3798837"/>
                  <a:pt x="6999925" y="3798532"/>
                  <a:pt x="7010059" y="3798837"/>
                </a:cubicBezTo>
                <a:cubicBezTo>
                  <a:pt x="7002965" y="3797922"/>
                  <a:pt x="6996884" y="3797617"/>
                  <a:pt x="6987762" y="3795484"/>
                </a:cubicBezTo>
                <a:close/>
                <a:moveTo>
                  <a:pt x="6119173" y="3795484"/>
                </a:moveTo>
                <a:cubicBezTo>
                  <a:pt x="6119173" y="3798532"/>
                  <a:pt x="6123227" y="3798837"/>
                  <a:pt x="6123227" y="3798837"/>
                </a:cubicBezTo>
                <a:cubicBezTo>
                  <a:pt x="6123227" y="3798837"/>
                  <a:pt x="6123227" y="3795484"/>
                  <a:pt x="6123227" y="3795484"/>
                </a:cubicBezTo>
                <a:cubicBezTo>
                  <a:pt x="6123227" y="3795484"/>
                  <a:pt x="6122213" y="3795484"/>
                  <a:pt x="6119173" y="3795484"/>
                </a:cubicBezTo>
                <a:close/>
                <a:moveTo>
                  <a:pt x="2483663" y="3790912"/>
                </a:moveTo>
                <a:cubicBezTo>
                  <a:pt x="2469473" y="3795179"/>
                  <a:pt x="2459338" y="3803713"/>
                  <a:pt x="2453257" y="3816211"/>
                </a:cubicBezTo>
                <a:cubicBezTo>
                  <a:pt x="2465419" y="3812553"/>
                  <a:pt x="2474541" y="3802494"/>
                  <a:pt x="2483663" y="3790912"/>
                </a:cubicBezTo>
                <a:close/>
                <a:moveTo>
                  <a:pt x="6700935" y="3789692"/>
                </a:moveTo>
                <a:cubicBezTo>
                  <a:pt x="6700935" y="3789692"/>
                  <a:pt x="6700935" y="3790607"/>
                  <a:pt x="6700935" y="3790912"/>
                </a:cubicBezTo>
                <a:cubicBezTo>
                  <a:pt x="6702962" y="3790302"/>
                  <a:pt x="6704989" y="3790302"/>
                  <a:pt x="6708029" y="3789692"/>
                </a:cubicBezTo>
                <a:cubicBezTo>
                  <a:pt x="6706003" y="3789692"/>
                  <a:pt x="6702962" y="3789388"/>
                  <a:pt x="6700935" y="3789692"/>
                </a:cubicBezTo>
                <a:close/>
                <a:moveTo>
                  <a:pt x="9255015" y="3788473"/>
                </a:moveTo>
                <a:cubicBezTo>
                  <a:pt x="9246907" y="3788778"/>
                  <a:pt x="9239812" y="3790302"/>
                  <a:pt x="9231704" y="3790912"/>
                </a:cubicBezTo>
                <a:cubicBezTo>
                  <a:pt x="9234744" y="3793655"/>
                  <a:pt x="9239812" y="3794264"/>
                  <a:pt x="9240825" y="3800665"/>
                </a:cubicBezTo>
                <a:cubicBezTo>
                  <a:pt x="9243866" y="3792436"/>
                  <a:pt x="9248934" y="3790607"/>
                  <a:pt x="9255015" y="3788473"/>
                </a:cubicBezTo>
                <a:close/>
                <a:moveTo>
                  <a:pt x="9301637" y="3784511"/>
                </a:moveTo>
                <a:cubicBezTo>
                  <a:pt x="9296569" y="3785425"/>
                  <a:pt x="9287448" y="3785730"/>
                  <a:pt x="9281366" y="3786339"/>
                </a:cubicBezTo>
                <a:cubicBezTo>
                  <a:pt x="9289475" y="3788168"/>
                  <a:pt x="9297583" y="3789388"/>
                  <a:pt x="9302650" y="3787559"/>
                </a:cubicBezTo>
                <a:cubicBezTo>
                  <a:pt x="9302650" y="3786644"/>
                  <a:pt x="9301637" y="3785730"/>
                  <a:pt x="9301637" y="3784511"/>
                </a:cubicBezTo>
                <a:close/>
                <a:moveTo>
                  <a:pt x="1822845" y="3771404"/>
                </a:moveTo>
                <a:cubicBezTo>
                  <a:pt x="1857305" y="3782987"/>
                  <a:pt x="1838048" y="3788778"/>
                  <a:pt x="1833994" y="3817430"/>
                </a:cubicBezTo>
                <a:cubicBezTo>
                  <a:pt x="1800548" y="3825964"/>
                  <a:pt x="1797507" y="3805238"/>
                  <a:pt x="1771156" y="3805238"/>
                </a:cubicBezTo>
                <a:cubicBezTo>
                  <a:pt x="1774196" y="3790912"/>
                  <a:pt x="1797507" y="3796398"/>
                  <a:pt x="1815751" y="3793655"/>
                </a:cubicBezTo>
                <a:cubicBezTo>
                  <a:pt x="1823859" y="3793655"/>
                  <a:pt x="1822845" y="3779938"/>
                  <a:pt x="1822845" y="3771404"/>
                </a:cubicBezTo>
                <a:close/>
                <a:moveTo>
                  <a:pt x="6729313" y="3770185"/>
                </a:moveTo>
                <a:cubicBezTo>
                  <a:pt x="6728300" y="3772013"/>
                  <a:pt x="6726273" y="3773842"/>
                  <a:pt x="6726273" y="3775366"/>
                </a:cubicBezTo>
                <a:cubicBezTo>
                  <a:pt x="6725259" y="3774452"/>
                  <a:pt x="6724246" y="3772318"/>
                  <a:pt x="6724246" y="3771404"/>
                </a:cubicBezTo>
                <a:cubicBezTo>
                  <a:pt x="6724246" y="3775671"/>
                  <a:pt x="6722219" y="3780548"/>
                  <a:pt x="6721205" y="3786339"/>
                </a:cubicBezTo>
                <a:cubicBezTo>
                  <a:pt x="6731341" y="3783291"/>
                  <a:pt x="6739449" y="3779634"/>
                  <a:pt x="6746543" y="3773233"/>
                </a:cubicBezTo>
                <a:cubicBezTo>
                  <a:pt x="6740463" y="3772623"/>
                  <a:pt x="6734381" y="3771099"/>
                  <a:pt x="6729313" y="3770185"/>
                </a:cubicBezTo>
                <a:close/>
                <a:moveTo>
                  <a:pt x="8446223" y="3764393"/>
                </a:moveTo>
                <a:cubicBezTo>
                  <a:pt x="8441155" y="3764088"/>
                  <a:pt x="8434061" y="3767746"/>
                  <a:pt x="8427979" y="3768356"/>
                </a:cubicBezTo>
                <a:cubicBezTo>
                  <a:pt x="8425952" y="3773537"/>
                  <a:pt x="8425952" y="3778110"/>
                  <a:pt x="8427979" y="3782377"/>
                </a:cubicBezTo>
                <a:cubicBezTo>
                  <a:pt x="8439128" y="3783901"/>
                  <a:pt x="8449263" y="3786644"/>
                  <a:pt x="8457372" y="3790912"/>
                </a:cubicBezTo>
                <a:cubicBezTo>
                  <a:pt x="8459399" y="3788168"/>
                  <a:pt x="8459399" y="3781767"/>
                  <a:pt x="8461426" y="3778414"/>
                </a:cubicBezTo>
                <a:cubicBezTo>
                  <a:pt x="8456358" y="3774452"/>
                  <a:pt x="8451290" y="3770794"/>
                  <a:pt x="8446223" y="3764393"/>
                </a:cubicBezTo>
                <a:close/>
                <a:moveTo>
                  <a:pt x="9624951" y="3761040"/>
                </a:moveTo>
                <a:cubicBezTo>
                  <a:pt x="9637113" y="3786644"/>
                  <a:pt x="9584410" y="3786644"/>
                  <a:pt x="9532720" y="3779329"/>
                </a:cubicBezTo>
                <a:cubicBezTo>
                  <a:pt x="9509409" y="3780853"/>
                  <a:pt x="9488125" y="3783901"/>
                  <a:pt x="9472922" y="3796703"/>
                </a:cubicBezTo>
                <a:cubicBezTo>
                  <a:pt x="9473936" y="3804628"/>
                  <a:pt x="9471909" y="3807066"/>
                  <a:pt x="9470895" y="3812248"/>
                </a:cubicBezTo>
                <a:cubicBezTo>
                  <a:pt x="9474949" y="3811943"/>
                  <a:pt x="9476977" y="3810114"/>
                  <a:pt x="9482044" y="3811029"/>
                </a:cubicBezTo>
                <a:cubicBezTo>
                  <a:pt x="9482044" y="3805847"/>
                  <a:pt x="9484071" y="3802799"/>
                  <a:pt x="9483058" y="3796703"/>
                </a:cubicBezTo>
                <a:cubicBezTo>
                  <a:pt x="9509409" y="3787863"/>
                  <a:pt x="9524612" y="3796093"/>
                  <a:pt x="9537788" y="3807066"/>
                </a:cubicBezTo>
                <a:cubicBezTo>
                  <a:pt x="9542856" y="3805238"/>
                  <a:pt x="9552991" y="3804933"/>
                  <a:pt x="9556031" y="3803104"/>
                </a:cubicBezTo>
                <a:cubicBezTo>
                  <a:pt x="9557045" y="3798227"/>
                  <a:pt x="9560085" y="3794874"/>
                  <a:pt x="9560085" y="3790912"/>
                </a:cubicBezTo>
                <a:cubicBezTo>
                  <a:pt x="9575288" y="3792131"/>
                  <a:pt x="9590491" y="3795484"/>
                  <a:pt x="9604681" y="3800665"/>
                </a:cubicBezTo>
                <a:cubicBezTo>
                  <a:pt x="9608735" y="3793350"/>
                  <a:pt x="9614816" y="3787254"/>
                  <a:pt x="9618870" y="3781462"/>
                </a:cubicBezTo>
                <a:cubicBezTo>
                  <a:pt x="9637113" y="3779634"/>
                  <a:pt x="9646235" y="3785730"/>
                  <a:pt x="9653330" y="3792740"/>
                </a:cubicBezTo>
                <a:cubicBezTo>
                  <a:pt x="9657384" y="3789997"/>
                  <a:pt x="9660424" y="3786339"/>
                  <a:pt x="9664478" y="3783596"/>
                </a:cubicBezTo>
                <a:cubicBezTo>
                  <a:pt x="9651303" y="3774757"/>
                  <a:pt x="9638127" y="3766527"/>
                  <a:pt x="9624951" y="3761040"/>
                </a:cubicBezTo>
                <a:close/>
                <a:moveTo>
                  <a:pt x="1490409" y="3759212"/>
                </a:moveTo>
                <a:cubicBezTo>
                  <a:pt x="1551221" y="3755859"/>
                  <a:pt x="1625208" y="3805847"/>
                  <a:pt x="1695141" y="3805847"/>
                </a:cubicBezTo>
                <a:cubicBezTo>
                  <a:pt x="1600883" y="3861932"/>
                  <a:pt x="1525883" y="3769575"/>
                  <a:pt x="1436693" y="3783596"/>
                </a:cubicBezTo>
                <a:cubicBezTo>
                  <a:pt x="1452909" y="3766832"/>
                  <a:pt x="1470139" y="3760126"/>
                  <a:pt x="1490409" y="3759212"/>
                </a:cubicBezTo>
                <a:close/>
                <a:moveTo>
                  <a:pt x="4484359" y="3748848"/>
                </a:moveTo>
                <a:cubicBezTo>
                  <a:pt x="4484359" y="3750372"/>
                  <a:pt x="4488413" y="3754335"/>
                  <a:pt x="4493481" y="3761040"/>
                </a:cubicBezTo>
                <a:cubicBezTo>
                  <a:pt x="4492467" y="3756773"/>
                  <a:pt x="4496521" y="3752201"/>
                  <a:pt x="4494494" y="3748848"/>
                </a:cubicBezTo>
                <a:cubicBezTo>
                  <a:pt x="4489426" y="3747324"/>
                  <a:pt x="4485372" y="3747019"/>
                  <a:pt x="4484359" y="3748848"/>
                </a:cubicBezTo>
                <a:close/>
                <a:moveTo>
                  <a:pt x="6936073" y="3745495"/>
                </a:moveTo>
                <a:cubicBezTo>
                  <a:pt x="6939113" y="3777805"/>
                  <a:pt x="6914789" y="3824745"/>
                  <a:pt x="6890464" y="3830537"/>
                </a:cubicBezTo>
                <a:cubicBezTo>
                  <a:pt x="6904653" y="3830537"/>
                  <a:pt x="6918843" y="3830537"/>
                  <a:pt x="6936073" y="3830537"/>
                </a:cubicBezTo>
                <a:cubicBezTo>
                  <a:pt x="6939113" y="3827488"/>
                  <a:pt x="6946207" y="3825355"/>
                  <a:pt x="6946207" y="3819563"/>
                </a:cubicBezTo>
                <a:cubicBezTo>
                  <a:pt x="6939113" y="3819563"/>
                  <a:pt x="6932019" y="3819563"/>
                  <a:pt x="6925937" y="3822612"/>
                </a:cubicBezTo>
                <a:cubicBezTo>
                  <a:pt x="6932019" y="3813772"/>
                  <a:pt x="6943167" y="3806762"/>
                  <a:pt x="6953303" y="3804018"/>
                </a:cubicBezTo>
                <a:cubicBezTo>
                  <a:pt x="6956343" y="3792131"/>
                  <a:pt x="6956343" y="3777805"/>
                  <a:pt x="6956343" y="3763174"/>
                </a:cubicBezTo>
                <a:cubicBezTo>
                  <a:pt x="6952289" y="3754335"/>
                  <a:pt x="6943167" y="3748543"/>
                  <a:pt x="6936073" y="3745495"/>
                </a:cubicBezTo>
                <a:close/>
                <a:moveTo>
                  <a:pt x="7004992" y="3742447"/>
                </a:moveTo>
                <a:cubicBezTo>
                  <a:pt x="7001951" y="3745495"/>
                  <a:pt x="6998911" y="3745800"/>
                  <a:pt x="6991817" y="3748848"/>
                </a:cubicBezTo>
                <a:cubicBezTo>
                  <a:pt x="6998911" y="3751591"/>
                  <a:pt x="7006005" y="3753725"/>
                  <a:pt x="7010059" y="3756773"/>
                </a:cubicBezTo>
                <a:cubicBezTo>
                  <a:pt x="7010059" y="3750982"/>
                  <a:pt x="7004992" y="3748238"/>
                  <a:pt x="7004992" y="3742447"/>
                </a:cubicBezTo>
                <a:close/>
                <a:moveTo>
                  <a:pt x="1654600" y="3739704"/>
                </a:moveTo>
                <a:cubicBezTo>
                  <a:pt x="1689060" y="3743971"/>
                  <a:pt x="1723520" y="3781767"/>
                  <a:pt x="1749872" y="3794874"/>
                </a:cubicBezTo>
                <a:cubicBezTo>
                  <a:pt x="1697168" y="3835109"/>
                  <a:pt x="1675884" y="3741837"/>
                  <a:pt x="1619127" y="3747629"/>
                </a:cubicBezTo>
                <a:cubicBezTo>
                  <a:pt x="1631289" y="3739704"/>
                  <a:pt x="1642438" y="3738180"/>
                  <a:pt x="1654600" y="3739704"/>
                </a:cubicBezTo>
                <a:close/>
                <a:moveTo>
                  <a:pt x="9283393" y="3737570"/>
                </a:moveTo>
                <a:cubicBezTo>
                  <a:pt x="9265150" y="3748543"/>
                  <a:pt x="9241839" y="3752811"/>
                  <a:pt x="9215487" y="3756773"/>
                </a:cubicBezTo>
                <a:cubicBezTo>
                  <a:pt x="9215487" y="3765612"/>
                  <a:pt x="9218528" y="3767441"/>
                  <a:pt x="9221569" y="3771404"/>
                </a:cubicBezTo>
                <a:cubicBezTo>
                  <a:pt x="9240825" y="3769575"/>
                  <a:pt x="9262109" y="3764393"/>
                  <a:pt x="9280353" y="3767137"/>
                </a:cubicBezTo>
                <a:cubicBezTo>
                  <a:pt x="9286434" y="3764393"/>
                  <a:pt x="9284407" y="3750677"/>
                  <a:pt x="9283393" y="3737570"/>
                </a:cubicBezTo>
                <a:close/>
                <a:moveTo>
                  <a:pt x="8675279" y="3737570"/>
                </a:moveTo>
                <a:cubicBezTo>
                  <a:pt x="8671225" y="3740313"/>
                  <a:pt x="8667171" y="3740009"/>
                  <a:pt x="8663117" y="3743666"/>
                </a:cubicBezTo>
                <a:cubicBezTo>
                  <a:pt x="8668185" y="3743362"/>
                  <a:pt x="8672239" y="3744886"/>
                  <a:pt x="8677306" y="3744886"/>
                </a:cubicBezTo>
                <a:cubicBezTo>
                  <a:pt x="8676293" y="3742447"/>
                  <a:pt x="8678320" y="3740009"/>
                  <a:pt x="8675279" y="3737570"/>
                </a:cubicBezTo>
                <a:close/>
                <a:moveTo>
                  <a:pt x="8798929" y="3735132"/>
                </a:moveTo>
                <a:cubicBezTo>
                  <a:pt x="8801970" y="3747324"/>
                  <a:pt x="8800956" y="3758297"/>
                  <a:pt x="8794875" y="3768356"/>
                </a:cubicBezTo>
                <a:cubicBezTo>
                  <a:pt x="8800956" y="3763479"/>
                  <a:pt x="8806024" y="3757078"/>
                  <a:pt x="8813118" y="3759821"/>
                </a:cubicBezTo>
                <a:cubicBezTo>
                  <a:pt x="8809064" y="3752506"/>
                  <a:pt x="8805010" y="3742142"/>
                  <a:pt x="8798929" y="3735132"/>
                </a:cubicBezTo>
                <a:close/>
                <a:moveTo>
                  <a:pt x="8591157" y="3730255"/>
                </a:moveTo>
                <a:cubicBezTo>
                  <a:pt x="8589130" y="3729950"/>
                  <a:pt x="8588116" y="3731169"/>
                  <a:pt x="8585076" y="3731169"/>
                </a:cubicBezTo>
                <a:cubicBezTo>
                  <a:pt x="8587103" y="3732388"/>
                  <a:pt x="8589130" y="3733608"/>
                  <a:pt x="8591157" y="3734522"/>
                </a:cubicBezTo>
                <a:close/>
                <a:moveTo>
                  <a:pt x="4776253" y="3728121"/>
                </a:moveTo>
                <a:cubicBezTo>
                  <a:pt x="4776253" y="3728121"/>
                  <a:pt x="4776253" y="3728426"/>
                  <a:pt x="4776253" y="3731169"/>
                </a:cubicBezTo>
                <a:cubicBezTo>
                  <a:pt x="4776253" y="3728426"/>
                  <a:pt x="4779294" y="3728121"/>
                  <a:pt x="4779294" y="3728121"/>
                </a:cubicBezTo>
                <a:cubicBezTo>
                  <a:pt x="4779294" y="3728121"/>
                  <a:pt x="4776253" y="3728121"/>
                  <a:pt x="4776253" y="3728121"/>
                </a:cubicBezTo>
                <a:close/>
                <a:moveTo>
                  <a:pt x="9088797" y="3725378"/>
                </a:moveTo>
                <a:cubicBezTo>
                  <a:pt x="9108054" y="3737570"/>
                  <a:pt x="9085756" y="3771099"/>
                  <a:pt x="9062445" y="3765003"/>
                </a:cubicBezTo>
                <a:cubicBezTo>
                  <a:pt x="9062445" y="3755859"/>
                  <a:pt x="9070554" y="3755859"/>
                  <a:pt x="9077648" y="3755859"/>
                </a:cubicBezTo>
                <a:cubicBezTo>
                  <a:pt x="9054337" y="3731779"/>
                  <a:pt x="9084743" y="3743666"/>
                  <a:pt x="9088797" y="3725378"/>
                </a:cubicBezTo>
                <a:close/>
                <a:moveTo>
                  <a:pt x="6694854" y="3725378"/>
                </a:moveTo>
                <a:cubicBezTo>
                  <a:pt x="6696881" y="3726902"/>
                  <a:pt x="6697895" y="3726902"/>
                  <a:pt x="6698402" y="3726521"/>
                </a:cubicBezTo>
                <a:lnTo>
                  <a:pt x="6698540" y="3726209"/>
                </a:lnTo>
                <a:lnTo>
                  <a:pt x="6698908" y="3726292"/>
                </a:lnTo>
                <a:cubicBezTo>
                  <a:pt x="6697895" y="3725987"/>
                  <a:pt x="6698908" y="3725683"/>
                  <a:pt x="6698908" y="3725378"/>
                </a:cubicBezTo>
                <a:lnTo>
                  <a:pt x="6698540" y="3726209"/>
                </a:lnTo>
                <a:close/>
                <a:moveTo>
                  <a:pt x="8872916" y="3721111"/>
                </a:moveTo>
                <a:cubicBezTo>
                  <a:pt x="8845551" y="3734522"/>
                  <a:pt x="8833389" y="3764698"/>
                  <a:pt x="8811091" y="3784511"/>
                </a:cubicBezTo>
                <a:cubicBezTo>
                  <a:pt x="8818186" y="3785120"/>
                  <a:pt x="8825281" y="3785425"/>
                  <a:pt x="8833389" y="3784511"/>
                </a:cubicBezTo>
                <a:cubicBezTo>
                  <a:pt x="8833389" y="3779329"/>
                  <a:pt x="8835416" y="3775976"/>
                  <a:pt x="8833389" y="3768356"/>
                </a:cubicBezTo>
                <a:cubicBezTo>
                  <a:pt x="8856700" y="3789997"/>
                  <a:pt x="8871903" y="3768051"/>
                  <a:pt x="8896227" y="3761040"/>
                </a:cubicBezTo>
                <a:cubicBezTo>
                  <a:pt x="8893187" y="3744581"/>
                  <a:pt x="8883052" y="3733608"/>
                  <a:pt x="8872916" y="3721111"/>
                </a:cubicBezTo>
                <a:close/>
                <a:moveTo>
                  <a:pt x="9304677" y="3720196"/>
                </a:moveTo>
                <a:cubicBezTo>
                  <a:pt x="9301637" y="3728121"/>
                  <a:pt x="9293529" y="3729950"/>
                  <a:pt x="9287448" y="3734522"/>
                </a:cubicBezTo>
                <a:cubicBezTo>
                  <a:pt x="9297583" y="3748238"/>
                  <a:pt x="9310759" y="3746714"/>
                  <a:pt x="9323934" y="3742447"/>
                </a:cubicBezTo>
                <a:cubicBezTo>
                  <a:pt x="9317853" y="3740009"/>
                  <a:pt x="9311772" y="3734522"/>
                  <a:pt x="9304677" y="3720196"/>
                </a:cubicBezTo>
                <a:close/>
                <a:moveTo>
                  <a:pt x="4405303" y="3718062"/>
                </a:moveTo>
                <a:cubicBezTo>
                  <a:pt x="4407331" y="3722330"/>
                  <a:pt x="4410371" y="3725683"/>
                  <a:pt x="4413412" y="3728121"/>
                </a:cubicBezTo>
                <a:cubicBezTo>
                  <a:pt x="4413412" y="3725073"/>
                  <a:pt x="4413412" y="3722025"/>
                  <a:pt x="4413412" y="3718977"/>
                </a:cubicBezTo>
                <a:cubicBezTo>
                  <a:pt x="4410371" y="3717148"/>
                  <a:pt x="4407331" y="3718672"/>
                  <a:pt x="4405303" y="3718062"/>
                </a:cubicBezTo>
                <a:close/>
                <a:moveTo>
                  <a:pt x="8731023" y="3717148"/>
                </a:moveTo>
                <a:cubicBezTo>
                  <a:pt x="8713793" y="3718672"/>
                  <a:pt x="8696563" y="3725683"/>
                  <a:pt x="8678320" y="3736351"/>
                </a:cubicBezTo>
                <a:cubicBezTo>
                  <a:pt x="8685414" y="3728121"/>
                  <a:pt x="8699604" y="3732693"/>
                  <a:pt x="8713793" y="3745495"/>
                </a:cubicBezTo>
                <a:cubicBezTo>
                  <a:pt x="8720888" y="3746410"/>
                  <a:pt x="8730010" y="3744886"/>
                  <a:pt x="8736091" y="3746714"/>
                </a:cubicBezTo>
                <a:cubicBezTo>
                  <a:pt x="8747239" y="3741837"/>
                  <a:pt x="8740145" y="3723244"/>
                  <a:pt x="8731023" y="3717148"/>
                </a:cubicBezTo>
                <a:close/>
                <a:moveTo>
                  <a:pt x="4394155" y="3717148"/>
                </a:moveTo>
                <a:cubicBezTo>
                  <a:pt x="4388074" y="3718977"/>
                  <a:pt x="4381993" y="3722330"/>
                  <a:pt x="4377939" y="3725378"/>
                </a:cubicBezTo>
                <a:cubicBezTo>
                  <a:pt x="4377939" y="3728426"/>
                  <a:pt x="4383006" y="3730560"/>
                  <a:pt x="4383006" y="3736351"/>
                </a:cubicBezTo>
                <a:cubicBezTo>
                  <a:pt x="4390101" y="3736351"/>
                  <a:pt x="4392128" y="3742142"/>
                  <a:pt x="4396182" y="3759821"/>
                </a:cubicBezTo>
                <a:cubicBezTo>
                  <a:pt x="4396182" y="3759821"/>
                  <a:pt x="4399223" y="3763174"/>
                  <a:pt x="4403277" y="3763174"/>
                </a:cubicBezTo>
                <a:cubicBezTo>
                  <a:pt x="4403277" y="3772013"/>
                  <a:pt x="4396182" y="3774757"/>
                  <a:pt x="4396182" y="3786339"/>
                </a:cubicBezTo>
                <a:lnTo>
                  <a:pt x="4374898" y="3786339"/>
                </a:lnTo>
                <a:cubicBezTo>
                  <a:pt x="4371857" y="3780548"/>
                  <a:pt x="4371857" y="3778110"/>
                  <a:pt x="4367803" y="3772318"/>
                </a:cubicBezTo>
                <a:cubicBezTo>
                  <a:pt x="4364763" y="3778110"/>
                  <a:pt x="4357668" y="3780853"/>
                  <a:pt x="4353614" y="3789692"/>
                </a:cubicBezTo>
                <a:cubicBezTo>
                  <a:pt x="4399223" y="3783901"/>
                  <a:pt x="4385033" y="3842424"/>
                  <a:pt x="4413412" y="3857055"/>
                </a:cubicBezTo>
                <a:cubicBezTo>
                  <a:pt x="4413412" y="3807066"/>
                  <a:pt x="4437737" y="3860713"/>
                  <a:pt x="4465101" y="3846082"/>
                </a:cubicBezTo>
                <a:cubicBezTo>
                  <a:pt x="4486385" y="3822612"/>
                  <a:pt x="4462061" y="3825355"/>
                  <a:pt x="4454967" y="3801885"/>
                </a:cubicBezTo>
                <a:cubicBezTo>
                  <a:pt x="4479291" y="3806457"/>
                  <a:pt x="4490439" y="3784511"/>
                  <a:pt x="4491453" y="3765003"/>
                </a:cubicBezTo>
                <a:cubicBezTo>
                  <a:pt x="4482331" y="3786644"/>
                  <a:pt x="4436723" y="3769880"/>
                  <a:pt x="4413412" y="3775366"/>
                </a:cubicBezTo>
                <a:cubicBezTo>
                  <a:pt x="4416453" y="3766527"/>
                  <a:pt x="4417466" y="3759516"/>
                  <a:pt x="4417466" y="3756773"/>
                </a:cubicBezTo>
                <a:cubicBezTo>
                  <a:pt x="4410371" y="3753725"/>
                  <a:pt x="4406317" y="3748543"/>
                  <a:pt x="4410371" y="3739704"/>
                </a:cubicBezTo>
                <a:cubicBezTo>
                  <a:pt x="4407331" y="3734217"/>
                  <a:pt x="4404290" y="3727816"/>
                  <a:pt x="4404290" y="3718062"/>
                </a:cubicBezTo>
                <a:cubicBezTo>
                  <a:pt x="4400236" y="3717758"/>
                  <a:pt x="4397195" y="3715929"/>
                  <a:pt x="4394155" y="3717148"/>
                </a:cubicBezTo>
                <a:close/>
                <a:moveTo>
                  <a:pt x="7539119" y="3710747"/>
                </a:moveTo>
                <a:cubicBezTo>
                  <a:pt x="7525943" y="3710747"/>
                  <a:pt x="7514795" y="3713186"/>
                  <a:pt x="7507700" y="3718977"/>
                </a:cubicBezTo>
                <a:cubicBezTo>
                  <a:pt x="7502633" y="3729645"/>
                  <a:pt x="7506687" y="3737875"/>
                  <a:pt x="7509727" y="3744886"/>
                </a:cubicBezTo>
                <a:cubicBezTo>
                  <a:pt x="7514795" y="3742752"/>
                  <a:pt x="7522903" y="3741837"/>
                  <a:pt x="7527971" y="3739704"/>
                </a:cubicBezTo>
                <a:cubicBezTo>
                  <a:pt x="7524930" y="3736961"/>
                  <a:pt x="7523917" y="3732693"/>
                  <a:pt x="7517835" y="3731169"/>
                </a:cubicBezTo>
                <a:cubicBezTo>
                  <a:pt x="7535065" y="3737265"/>
                  <a:pt x="7577633" y="3715929"/>
                  <a:pt x="7577633" y="3742447"/>
                </a:cubicBezTo>
                <a:cubicBezTo>
                  <a:pt x="7580673" y="3753420"/>
                  <a:pt x="7563443" y="3764698"/>
                  <a:pt x="7555335" y="3773233"/>
                </a:cubicBezTo>
                <a:cubicBezTo>
                  <a:pt x="7558376" y="3771709"/>
                  <a:pt x="7562430" y="3769880"/>
                  <a:pt x="7565471" y="3768356"/>
                </a:cubicBezTo>
                <a:cubicBezTo>
                  <a:pt x="7575606" y="3761650"/>
                  <a:pt x="7585741" y="3754030"/>
                  <a:pt x="7588782" y="3739704"/>
                </a:cubicBezTo>
                <a:cubicBezTo>
                  <a:pt x="7584727" y="3716234"/>
                  <a:pt x="7557363" y="3716538"/>
                  <a:pt x="7539119" y="3710747"/>
                </a:cubicBezTo>
                <a:close/>
                <a:moveTo>
                  <a:pt x="8952985" y="3708613"/>
                </a:moveTo>
                <a:cubicBezTo>
                  <a:pt x="8950958" y="3711052"/>
                  <a:pt x="8950958" y="3714710"/>
                  <a:pt x="8948931" y="3717148"/>
                </a:cubicBezTo>
                <a:cubicBezTo>
                  <a:pt x="8949944" y="3717148"/>
                  <a:pt x="8951971" y="3718062"/>
                  <a:pt x="8952985" y="3718062"/>
                </a:cubicBezTo>
                <a:cubicBezTo>
                  <a:pt x="8953998" y="3714405"/>
                  <a:pt x="8956025" y="3713795"/>
                  <a:pt x="8958052" y="3710747"/>
                </a:cubicBezTo>
                <a:cubicBezTo>
                  <a:pt x="8956025" y="3709528"/>
                  <a:pt x="8955012" y="3711052"/>
                  <a:pt x="8952985" y="3708613"/>
                </a:cubicBezTo>
                <a:close/>
                <a:moveTo>
                  <a:pt x="7403307" y="3708004"/>
                </a:moveTo>
                <a:cubicBezTo>
                  <a:pt x="7382023" y="3710747"/>
                  <a:pt x="7375942" y="3727816"/>
                  <a:pt x="7368847" y="3742447"/>
                </a:cubicBezTo>
                <a:cubicBezTo>
                  <a:pt x="7407361" y="3754030"/>
                  <a:pt x="7438781" y="3707394"/>
                  <a:pt x="7438781" y="3766222"/>
                </a:cubicBezTo>
                <a:cubicBezTo>
                  <a:pt x="7426618" y="3766222"/>
                  <a:pt x="7416483" y="3770185"/>
                  <a:pt x="7407361" y="3777195"/>
                </a:cubicBezTo>
                <a:cubicBezTo>
                  <a:pt x="7427631" y="3770794"/>
                  <a:pt x="7447902" y="3765917"/>
                  <a:pt x="7467159" y="3759212"/>
                </a:cubicBezTo>
                <a:cubicBezTo>
                  <a:pt x="7453983" y="3757078"/>
                  <a:pt x="7444861" y="3749153"/>
                  <a:pt x="7459051" y="3718977"/>
                </a:cubicBezTo>
                <a:cubicBezTo>
                  <a:pt x="7448915" y="3713186"/>
                  <a:pt x="7438781" y="3716234"/>
                  <a:pt x="7427631" y="3722330"/>
                </a:cubicBezTo>
                <a:cubicBezTo>
                  <a:pt x="7427631" y="3725073"/>
                  <a:pt x="7427631" y="3728121"/>
                  <a:pt x="7427631" y="3728121"/>
                </a:cubicBezTo>
                <a:cubicBezTo>
                  <a:pt x="7427631" y="3728121"/>
                  <a:pt x="7423577" y="3725378"/>
                  <a:pt x="7423577" y="3725378"/>
                </a:cubicBezTo>
                <a:cubicBezTo>
                  <a:pt x="7413442" y="3731169"/>
                  <a:pt x="7406347" y="3731169"/>
                  <a:pt x="7406347" y="3710747"/>
                </a:cubicBezTo>
                <a:cubicBezTo>
                  <a:pt x="7406347" y="3710747"/>
                  <a:pt x="7407361" y="3710747"/>
                  <a:pt x="7403307" y="3708004"/>
                </a:cubicBezTo>
                <a:close/>
                <a:moveTo>
                  <a:pt x="4363749" y="3708004"/>
                </a:moveTo>
                <a:cubicBezTo>
                  <a:pt x="4339425" y="3708004"/>
                  <a:pt x="4333343" y="3724768"/>
                  <a:pt x="4326249" y="3742447"/>
                </a:cubicBezTo>
                <a:cubicBezTo>
                  <a:pt x="4333343" y="3745495"/>
                  <a:pt x="4336384" y="3745495"/>
                  <a:pt x="4343479" y="3742447"/>
                </a:cubicBezTo>
                <a:cubicBezTo>
                  <a:pt x="4347533" y="3733608"/>
                  <a:pt x="4350573" y="3727512"/>
                  <a:pt x="4353614" y="3715929"/>
                </a:cubicBezTo>
                <a:cubicBezTo>
                  <a:pt x="4357668" y="3715929"/>
                  <a:pt x="4360709" y="3715929"/>
                  <a:pt x="4363749" y="3715929"/>
                </a:cubicBezTo>
                <a:cubicBezTo>
                  <a:pt x="4363749" y="3712881"/>
                  <a:pt x="4363749" y="3713795"/>
                  <a:pt x="4363749" y="3708004"/>
                </a:cubicBezTo>
                <a:close/>
                <a:moveTo>
                  <a:pt x="9000620" y="3706785"/>
                </a:moveTo>
                <a:cubicBezTo>
                  <a:pt x="9002647" y="3710137"/>
                  <a:pt x="9003661" y="3718977"/>
                  <a:pt x="9005688" y="3726292"/>
                </a:cubicBezTo>
                <a:cubicBezTo>
                  <a:pt x="9010756" y="3723854"/>
                  <a:pt x="9016837" y="3722635"/>
                  <a:pt x="9019877" y="3718977"/>
                </a:cubicBezTo>
                <a:cubicBezTo>
                  <a:pt x="9012783" y="3716538"/>
                  <a:pt x="9006702" y="3711661"/>
                  <a:pt x="9000620" y="3706785"/>
                </a:cubicBezTo>
                <a:close/>
                <a:moveTo>
                  <a:pt x="7368847" y="3692459"/>
                </a:moveTo>
                <a:cubicBezTo>
                  <a:pt x="7368847" y="3695202"/>
                  <a:pt x="7368847" y="3695507"/>
                  <a:pt x="7368847" y="3695507"/>
                </a:cubicBezTo>
                <a:cubicBezTo>
                  <a:pt x="7371887" y="3695507"/>
                  <a:pt x="7374929" y="3695507"/>
                  <a:pt x="7378983" y="3695507"/>
                </a:cubicBezTo>
                <a:cubicBezTo>
                  <a:pt x="7374929" y="3695507"/>
                  <a:pt x="7371887" y="3695202"/>
                  <a:pt x="7368847" y="3692459"/>
                </a:cubicBezTo>
                <a:close/>
                <a:moveTo>
                  <a:pt x="7192368" y="3691925"/>
                </a:moveTo>
                <a:cubicBezTo>
                  <a:pt x="7187173" y="3691163"/>
                  <a:pt x="7181852" y="3691087"/>
                  <a:pt x="7176277" y="3692459"/>
                </a:cubicBezTo>
                <a:cubicBezTo>
                  <a:pt x="7180331" y="3707089"/>
                  <a:pt x="7148913" y="3735437"/>
                  <a:pt x="7176277" y="3742447"/>
                </a:cubicBezTo>
                <a:cubicBezTo>
                  <a:pt x="7169183" y="3757078"/>
                  <a:pt x="7151953" y="3742447"/>
                  <a:pt x="7137763" y="3736351"/>
                </a:cubicBezTo>
                <a:cubicBezTo>
                  <a:pt x="7137763" y="3742447"/>
                  <a:pt x="7134723" y="3749153"/>
                  <a:pt x="7130669" y="3751896"/>
                </a:cubicBezTo>
                <a:cubicBezTo>
                  <a:pt x="7134723" y="3757687"/>
                  <a:pt x="7134723" y="3760431"/>
                  <a:pt x="7137763" y="3766222"/>
                </a:cubicBezTo>
                <a:cubicBezTo>
                  <a:pt x="7134723" y="3763174"/>
                  <a:pt x="7131683" y="3762869"/>
                  <a:pt x="7128642" y="3759821"/>
                </a:cubicBezTo>
                <a:cubicBezTo>
                  <a:pt x="7128642" y="3765612"/>
                  <a:pt x="7124588" y="3774757"/>
                  <a:pt x="7128642" y="3786339"/>
                </a:cubicBezTo>
                <a:cubicBezTo>
                  <a:pt x="7097223" y="3789388"/>
                  <a:pt x="7076953" y="3795484"/>
                  <a:pt x="7057695" y="3798837"/>
                </a:cubicBezTo>
                <a:cubicBezTo>
                  <a:pt x="7062763" y="3798227"/>
                  <a:pt x="7070871" y="3800361"/>
                  <a:pt x="7074925" y="3798837"/>
                </a:cubicBezTo>
                <a:cubicBezTo>
                  <a:pt x="7075939" y="3809810"/>
                  <a:pt x="7069857" y="3812553"/>
                  <a:pt x="7065803" y="3818344"/>
                </a:cubicBezTo>
                <a:cubicBezTo>
                  <a:pt x="7159047" y="3834499"/>
                  <a:pt x="7256346" y="3820478"/>
                  <a:pt x="7351617" y="3795484"/>
                </a:cubicBezTo>
                <a:cubicBezTo>
                  <a:pt x="7332361" y="3786949"/>
                  <a:pt x="7314117" y="3778110"/>
                  <a:pt x="7309049" y="3754639"/>
                </a:cubicBezTo>
                <a:cubicBezTo>
                  <a:pt x="7284725" y="3757687"/>
                  <a:pt x="7270535" y="3772013"/>
                  <a:pt x="7235062" y="3766222"/>
                </a:cubicBezTo>
                <a:cubicBezTo>
                  <a:pt x="7253305" y="3736961"/>
                  <a:pt x="7256346" y="3743057"/>
                  <a:pt x="7246211" y="3708004"/>
                </a:cubicBezTo>
                <a:cubicBezTo>
                  <a:pt x="7221886" y="3704956"/>
                  <a:pt x="7225941" y="3727816"/>
                  <a:pt x="7197561" y="3718977"/>
                </a:cubicBezTo>
                <a:cubicBezTo>
                  <a:pt x="7197561" y="3707394"/>
                  <a:pt x="7201615" y="3701603"/>
                  <a:pt x="7207697" y="3695507"/>
                </a:cubicBezTo>
                <a:cubicBezTo>
                  <a:pt x="7202629" y="3694135"/>
                  <a:pt x="7197562" y="3692687"/>
                  <a:pt x="7192368" y="3691925"/>
                </a:cubicBezTo>
                <a:close/>
                <a:moveTo>
                  <a:pt x="7332994" y="3691316"/>
                </a:moveTo>
                <a:cubicBezTo>
                  <a:pt x="7326280" y="3691697"/>
                  <a:pt x="7319185" y="3692459"/>
                  <a:pt x="7312090" y="3692459"/>
                </a:cubicBezTo>
                <a:cubicBezTo>
                  <a:pt x="7312090" y="3701298"/>
                  <a:pt x="7309049" y="3707394"/>
                  <a:pt x="7316144" y="3718977"/>
                </a:cubicBezTo>
                <a:cubicBezTo>
                  <a:pt x="7337428" y="3722025"/>
                  <a:pt x="7341482" y="3704956"/>
                  <a:pt x="7358712" y="3708004"/>
                </a:cubicBezTo>
                <a:cubicBezTo>
                  <a:pt x="7358712" y="3701908"/>
                  <a:pt x="7354658" y="3695202"/>
                  <a:pt x="7351617" y="3692459"/>
                </a:cubicBezTo>
                <a:cubicBezTo>
                  <a:pt x="7346043" y="3690935"/>
                  <a:pt x="7339709" y="3690935"/>
                  <a:pt x="7332994" y="3691316"/>
                </a:cubicBezTo>
                <a:close/>
                <a:moveTo>
                  <a:pt x="1531964" y="3689106"/>
                </a:moveTo>
                <a:cubicBezTo>
                  <a:pt x="1540072" y="3698250"/>
                  <a:pt x="1544126" y="3716234"/>
                  <a:pt x="1544126" y="3734522"/>
                </a:cubicBezTo>
                <a:cubicBezTo>
                  <a:pt x="1506626" y="3710137"/>
                  <a:pt x="1487369" y="3716234"/>
                  <a:pt x="1446828" y="3725378"/>
                </a:cubicBezTo>
                <a:cubicBezTo>
                  <a:pt x="1453923" y="3661673"/>
                  <a:pt x="1494463" y="3713490"/>
                  <a:pt x="1531964" y="3689106"/>
                </a:cubicBezTo>
                <a:close/>
                <a:moveTo>
                  <a:pt x="1619127" y="3688496"/>
                </a:moveTo>
                <a:cubicBezTo>
                  <a:pt x="1633316" y="3686362"/>
                  <a:pt x="1647505" y="3690630"/>
                  <a:pt x="1656628" y="3700688"/>
                </a:cubicBezTo>
                <a:cubicBezTo>
                  <a:pt x="1662708" y="3703736"/>
                  <a:pt x="1611019" y="3720501"/>
                  <a:pt x="1586694" y="3743666"/>
                </a:cubicBezTo>
                <a:cubicBezTo>
                  <a:pt x="1586694" y="3726292"/>
                  <a:pt x="1603924" y="3714710"/>
                  <a:pt x="1586694" y="3711966"/>
                </a:cubicBezTo>
                <a:cubicBezTo>
                  <a:pt x="1591762" y="3698860"/>
                  <a:pt x="1605951" y="3690630"/>
                  <a:pt x="1619127" y="3688496"/>
                </a:cubicBezTo>
                <a:close/>
                <a:moveTo>
                  <a:pt x="7832027" y="3684229"/>
                </a:moveTo>
                <a:cubicBezTo>
                  <a:pt x="7814797" y="3695811"/>
                  <a:pt x="7794527" y="3695507"/>
                  <a:pt x="7770203" y="3695507"/>
                </a:cubicBezTo>
                <a:cubicBezTo>
                  <a:pt x="7772229" y="3698555"/>
                  <a:pt x="7771216" y="3704346"/>
                  <a:pt x="7773243" y="3708004"/>
                </a:cubicBezTo>
                <a:cubicBezTo>
                  <a:pt x="7798581" y="3704651"/>
                  <a:pt x="7822906" y="3707089"/>
                  <a:pt x="7848244" y="3705870"/>
                </a:cubicBezTo>
                <a:cubicBezTo>
                  <a:pt x="7845203" y="3697336"/>
                  <a:pt x="7837095" y="3690020"/>
                  <a:pt x="7832027" y="3684229"/>
                </a:cubicBezTo>
                <a:close/>
                <a:moveTo>
                  <a:pt x="9514477" y="3679352"/>
                </a:moveTo>
                <a:cubicBezTo>
                  <a:pt x="9505355" y="3682400"/>
                  <a:pt x="9493193" y="3682705"/>
                  <a:pt x="9482044" y="3683314"/>
                </a:cubicBezTo>
                <a:cubicBezTo>
                  <a:pt x="9482044" y="3693373"/>
                  <a:pt x="9485085" y="3702517"/>
                  <a:pt x="9500288" y="3705870"/>
                </a:cubicBezTo>
                <a:cubicBezTo>
                  <a:pt x="9511436" y="3700079"/>
                  <a:pt x="9510423" y="3688191"/>
                  <a:pt x="9520558" y="3685143"/>
                </a:cubicBezTo>
                <a:cubicBezTo>
                  <a:pt x="9519545" y="3682095"/>
                  <a:pt x="9516504" y="3681790"/>
                  <a:pt x="9514477" y="3679352"/>
                </a:cubicBezTo>
                <a:close/>
                <a:moveTo>
                  <a:pt x="8952985" y="3679352"/>
                </a:moveTo>
                <a:cubicBezTo>
                  <a:pt x="8948931" y="3679047"/>
                  <a:pt x="8943863" y="3681790"/>
                  <a:pt x="8939809" y="3683314"/>
                </a:cubicBezTo>
                <a:cubicBezTo>
                  <a:pt x="8943863" y="3690630"/>
                  <a:pt x="8950958" y="3689411"/>
                  <a:pt x="8960079" y="3685143"/>
                </a:cubicBezTo>
                <a:cubicBezTo>
                  <a:pt x="8957039" y="3683619"/>
                  <a:pt x="8956025" y="3679657"/>
                  <a:pt x="8952985" y="3679352"/>
                </a:cubicBezTo>
                <a:close/>
                <a:moveTo>
                  <a:pt x="1805615" y="3669903"/>
                </a:moveTo>
                <a:cubicBezTo>
                  <a:pt x="1825886" y="3672646"/>
                  <a:pt x="1846156" y="3680571"/>
                  <a:pt x="1852238" y="3703432"/>
                </a:cubicBezTo>
                <a:cubicBezTo>
                  <a:pt x="1882643" y="3643385"/>
                  <a:pt x="1919130" y="3686667"/>
                  <a:pt x="1976901" y="3692459"/>
                </a:cubicBezTo>
                <a:cubicBezTo>
                  <a:pt x="1986023" y="3752811"/>
                  <a:pt x="1892779" y="3715624"/>
                  <a:pt x="1929265" y="3681181"/>
                </a:cubicBezTo>
                <a:cubicBezTo>
                  <a:pt x="1913049" y="3675694"/>
                  <a:pt x="1896833" y="3721720"/>
                  <a:pt x="1920144" y="3727207"/>
                </a:cubicBezTo>
                <a:cubicBezTo>
                  <a:pt x="1889738" y="3744581"/>
                  <a:pt x="1751898" y="3735437"/>
                  <a:pt x="1738723" y="3692459"/>
                </a:cubicBezTo>
                <a:cubicBezTo>
                  <a:pt x="1775209" y="3686667"/>
                  <a:pt x="1799534" y="3721415"/>
                  <a:pt x="1805615" y="3669903"/>
                </a:cubicBezTo>
                <a:close/>
                <a:moveTo>
                  <a:pt x="7594863" y="3668988"/>
                </a:moveTo>
                <a:cubicBezTo>
                  <a:pt x="7590809" y="3698250"/>
                  <a:pt x="7591823" y="3724768"/>
                  <a:pt x="7609053" y="3742447"/>
                </a:cubicBezTo>
                <a:cubicBezTo>
                  <a:pt x="7609053" y="3746105"/>
                  <a:pt x="7607025" y="3747934"/>
                  <a:pt x="7606011" y="3750677"/>
                </a:cubicBezTo>
                <a:cubicBezTo>
                  <a:pt x="7614120" y="3747629"/>
                  <a:pt x="7621215" y="3744581"/>
                  <a:pt x="7629323" y="3741533"/>
                </a:cubicBezTo>
                <a:cubicBezTo>
                  <a:pt x="7617161" y="3723549"/>
                  <a:pt x="7610066" y="3691544"/>
                  <a:pt x="7594863" y="3668988"/>
                </a:cubicBezTo>
                <a:close/>
                <a:moveTo>
                  <a:pt x="8985418" y="3667160"/>
                </a:moveTo>
                <a:cubicBezTo>
                  <a:pt x="8982377" y="3672036"/>
                  <a:pt x="8976296" y="3674780"/>
                  <a:pt x="8975282" y="3681181"/>
                </a:cubicBezTo>
                <a:cubicBezTo>
                  <a:pt x="8976296" y="3681181"/>
                  <a:pt x="8976296" y="3681486"/>
                  <a:pt x="8977309" y="3681181"/>
                </a:cubicBezTo>
                <a:cubicBezTo>
                  <a:pt x="8979336" y="3679961"/>
                  <a:pt x="8979336" y="3675389"/>
                  <a:pt x="8981363" y="3674170"/>
                </a:cubicBezTo>
                <a:cubicBezTo>
                  <a:pt x="8982377" y="3672646"/>
                  <a:pt x="8983390" y="3673865"/>
                  <a:pt x="8984404" y="3672951"/>
                </a:cubicBezTo>
                <a:cubicBezTo>
                  <a:pt x="8985418" y="3671732"/>
                  <a:pt x="8985418" y="3668988"/>
                  <a:pt x="8985418" y="3667160"/>
                </a:cubicBezTo>
                <a:close/>
                <a:moveTo>
                  <a:pt x="2149200" y="3664721"/>
                </a:moveTo>
                <a:lnTo>
                  <a:pt x="2149200" y="3703432"/>
                </a:lnTo>
                <a:cubicBezTo>
                  <a:pt x="2127916" y="3706785"/>
                  <a:pt x="2129943" y="3681486"/>
                  <a:pt x="2105618" y="3691239"/>
                </a:cubicBezTo>
                <a:cubicBezTo>
                  <a:pt x="2111700" y="3671732"/>
                  <a:pt x="2127916" y="3661368"/>
                  <a:pt x="2149200" y="3664721"/>
                </a:cubicBezTo>
                <a:close/>
                <a:moveTo>
                  <a:pt x="4546183" y="3663807"/>
                </a:moveTo>
                <a:cubicBezTo>
                  <a:pt x="4549224" y="3719587"/>
                  <a:pt x="4489426" y="3698555"/>
                  <a:pt x="4465101" y="3718977"/>
                </a:cubicBezTo>
                <a:cubicBezTo>
                  <a:pt x="4462061" y="3727816"/>
                  <a:pt x="4462061" y="3733912"/>
                  <a:pt x="4465101" y="3739704"/>
                </a:cubicBezTo>
                <a:cubicBezTo>
                  <a:pt x="4469155" y="3739704"/>
                  <a:pt x="4476251" y="3737570"/>
                  <a:pt x="4479291" y="3734522"/>
                </a:cubicBezTo>
                <a:cubicBezTo>
                  <a:pt x="4479291" y="3734522"/>
                  <a:pt x="4477264" y="3731169"/>
                  <a:pt x="4477264" y="3731169"/>
                </a:cubicBezTo>
                <a:cubicBezTo>
                  <a:pt x="4477264" y="3731169"/>
                  <a:pt x="4479291" y="3731169"/>
                  <a:pt x="4482331" y="3731169"/>
                </a:cubicBezTo>
                <a:cubicBezTo>
                  <a:pt x="4496521" y="3725378"/>
                  <a:pt x="4510710" y="3722330"/>
                  <a:pt x="4524899" y="3728121"/>
                </a:cubicBezTo>
                <a:cubicBezTo>
                  <a:pt x="4524899" y="3731169"/>
                  <a:pt x="4524899" y="3731169"/>
                  <a:pt x="4524899" y="3731169"/>
                </a:cubicBezTo>
                <a:cubicBezTo>
                  <a:pt x="4531994" y="3734217"/>
                  <a:pt x="4536049" y="3733608"/>
                  <a:pt x="4536049" y="3742447"/>
                </a:cubicBezTo>
                <a:cubicBezTo>
                  <a:pt x="4539089" y="3762869"/>
                  <a:pt x="4486385" y="3777805"/>
                  <a:pt x="4514765" y="3789692"/>
                </a:cubicBezTo>
                <a:cubicBezTo>
                  <a:pt x="4535035" y="3780853"/>
                  <a:pt x="4566454" y="3778110"/>
                  <a:pt x="4616117" y="3754639"/>
                </a:cubicBezTo>
                <a:cubicBezTo>
                  <a:pt x="4570508" y="3766527"/>
                  <a:pt x="4577603" y="3693068"/>
                  <a:pt x="4546183" y="3663807"/>
                </a:cubicBezTo>
                <a:close/>
                <a:moveTo>
                  <a:pt x="2194809" y="3660759"/>
                </a:moveTo>
                <a:cubicBezTo>
                  <a:pt x="2212038" y="3661978"/>
                  <a:pt x="2234336" y="3669293"/>
                  <a:pt x="2246498" y="3663807"/>
                </a:cubicBezTo>
                <a:cubicBezTo>
                  <a:pt x="2233322" y="3704041"/>
                  <a:pt x="2212038" y="3675389"/>
                  <a:pt x="2166430" y="3693678"/>
                </a:cubicBezTo>
                <a:cubicBezTo>
                  <a:pt x="2163389" y="3664416"/>
                  <a:pt x="2176565" y="3659235"/>
                  <a:pt x="2194809" y="3660759"/>
                </a:cubicBezTo>
                <a:close/>
                <a:moveTo>
                  <a:pt x="8994539" y="3658625"/>
                </a:moveTo>
                <a:cubicBezTo>
                  <a:pt x="8995553" y="3662283"/>
                  <a:pt x="8996566" y="3665940"/>
                  <a:pt x="8995553" y="3668988"/>
                </a:cubicBezTo>
                <a:cubicBezTo>
                  <a:pt x="8995553" y="3668988"/>
                  <a:pt x="8996566" y="3668988"/>
                  <a:pt x="8996566" y="3668988"/>
                </a:cubicBezTo>
                <a:cubicBezTo>
                  <a:pt x="9001634" y="3667769"/>
                  <a:pt x="9007715" y="3670208"/>
                  <a:pt x="9012783" y="3669903"/>
                </a:cubicBezTo>
                <a:cubicBezTo>
                  <a:pt x="9013796" y="3668684"/>
                  <a:pt x="9014810" y="3667769"/>
                  <a:pt x="9015823" y="3667160"/>
                </a:cubicBezTo>
                <a:cubicBezTo>
                  <a:pt x="9008729" y="3663807"/>
                  <a:pt x="9001634" y="3664416"/>
                  <a:pt x="8994539" y="3658625"/>
                </a:cubicBezTo>
                <a:close/>
                <a:moveTo>
                  <a:pt x="7161075" y="3655577"/>
                </a:moveTo>
                <a:cubicBezTo>
                  <a:pt x="7148913" y="3654358"/>
                  <a:pt x="7138777" y="3657101"/>
                  <a:pt x="7128642" y="3671732"/>
                </a:cubicBezTo>
                <a:cubicBezTo>
                  <a:pt x="7131683" y="3683619"/>
                  <a:pt x="7162089" y="3710442"/>
                  <a:pt x="7166143" y="3684229"/>
                </a:cubicBezTo>
                <a:cubicBezTo>
                  <a:pt x="7173237" y="3685143"/>
                  <a:pt x="7176277" y="3688496"/>
                  <a:pt x="7176277" y="3692154"/>
                </a:cubicBezTo>
                <a:cubicBezTo>
                  <a:pt x="7183373" y="3680571"/>
                  <a:pt x="7194521" y="3672646"/>
                  <a:pt x="7204657" y="3663807"/>
                </a:cubicBezTo>
                <a:cubicBezTo>
                  <a:pt x="7187427" y="3662283"/>
                  <a:pt x="7173237" y="3656491"/>
                  <a:pt x="7161075" y="3655577"/>
                </a:cubicBezTo>
                <a:close/>
                <a:moveTo>
                  <a:pt x="7058709" y="3655577"/>
                </a:moveTo>
                <a:cubicBezTo>
                  <a:pt x="7030330" y="3654662"/>
                  <a:pt x="7000938" y="3666855"/>
                  <a:pt x="6977627" y="3681181"/>
                </a:cubicBezTo>
                <a:cubicBezTo>
                  <a:pt x="6953303" y="3696116"/>
                  <a:pt x="6988775" y="3725073"/>
                  <a:pt x="6967491" y="3728121"/>
                </a:cubicBezTo>
                <a:cubicBezTo>
                  <a:pt x="6967491" y="3731169"/>
                  <a:pt x="6971546" y="3733608"/>
                  <a:pt x="6974587" y="3736351"/>
                </a:cubicBezTo>
                <a:cubicBezTo>
                  <a:pt x="6988775" y="3724768"/>
                  <a:pt x="7016141" y="3727816"/>
                  <a:pt x="7023235" y="3742447"/>
                </a:cubicBezTo>
                <a:cubicBezTo>
                  <a:pt x="7026276" y="3736656"/>
                  <a:pt x="7033371" y="3733912"/>
                  <a:pt x="7057695" y="3739704"/>
                </a:cubicBezTo>
                <a:cubicBezTo>
                  <a:pt x="7047560" y="3718977"/>
                  <a:pt x="7023235" y="3719282"/>
                  <a:pt x="7004992" y="3704651"/>
                </a:cubicBezTo>
                <a:cubicBezTo>
                  <a:pt x="7023235" y="3657711"/>
                  <a:pt x="7075939" y="3686972"/>
                  <a:pt x="7114453" y="3704651"/>
                </a:cubicBezTo>
                <a:cubicBezTo>
                  <a:pt x="7115466" y="3670817"/>
                  <a:pt x="7090128" y="3656491"/>
                  <a:pt x="7058709" y="3655577"/>
                </a:cubicBezTo>
                <a:close/>
                <a:moveTo>
                  <a:pt x="5752277" y="3654662"/>
                </a:moveTo>
                <a:cubicBezTo>
                  <a:pt x="5754304" y="3660759"/>
                  <a:pt x="5747209" y="3668684"/>
                  <a:pt x="5749236" y="3684229"/>
                </a:cubicBezTo>
                <a:cubicBezTo>
                  <a:pt x="5770520" y="3677218"/>
                  <a:pt x="5787750" y="3675694"/>
                  <a:pt x="5803967" y="3675694"/>
                </a:cubicBezTo>
                <a:cubicBezTo>
                  <a:pt x="5789777" y="3671427"/>
                  <a:pt x="5772547" y="3661978"/>
                  <a:pt x="5752277" y="3654662"/>
                </a:cubicBezTo>
                <a:close/>
                <a:moveTo>
                  <a:pt x="9183055" y="3648261"/>
                </a:moveTo>
                <a:cubicBezTo>
                  <a:pt x="9192176" y="3661368"/>
                  <a:pt x="9205352" y="3669598"/>
                  <a:pt x="9205352" y="3692459"/>
                </a:cubicBezTo>
                <a:cubicBezTo>
                  <a:pt x="9187109" y="3695507"/>
                  <a:pt x="9177987" y="3686972"/>
                  <a:pt x="9168865" y="3678133"/>
                </a:cubicBezTo>
                <a:cubicBezTo>
                  <a:pt x="9161771" y="3701603"/>
                  <a:pt x="9128324" y="3696726"/>
                  <a:pt x="9117176" y="3683314"/>
                </a:cubicBezTo>
                <a:cubicBezTo>
                  <a:pt x="9123257" y="3667160"/>
                  <a:pt x="9132378" y="3663502"/>
                  <a:pt x="9142514" y="3663807"/>
                </a:cubicBezTo>
                <a:cubicBezTo>
                  <a:pt x="9145554" y="3657406"/>
                  <a:pt x="9152649" y="3657101"/>
                  <a:pt x="9159744" y="3654662"/>
                </a:cubicBezTo>
                <a:cubicBezTo>
                  <a:pt x="9142514" y="3658625"/>
                  <a:pt x="9126297" y="3661978"/>
                  <a:pt x="9109067" y="3667160"/>
                </a:cubicBezTo>
                <a:cubicBezTo>
                  <a:pt x="9109067" y="3673256"/>
                  <a:pt x="9111094" y="3682095"/>
                  <a:pt x="9108054" y="3687277"/>
                </a:cubicBezTo>
                <a:cubicBezTo>
                  <a:pt x="9112108" y="3688801"/>
                  <a:pt x="9115149" y="3689715"/>
                  <a:pt x="9119203" y="3691239"/>
                </a:cubicBezTo>
                <a:cubicBezTo>
                  <a:pt x="9112108" y="3698250"/>
                  <a:pt x="9106027" y="3700993"/>
                  <a:pt x="9099946" y="3700688"/>
                </a:cubicBezTo>
                <a:cubicBezTo>
                  <a:pt x="9096905" y="3705261"/>
                  <a:pt x="9094878" y="3708309"/>
                  <a:pt x="9091838" y="3715014"/>
                </a:cubicBezTo>
                <a:cubicBezTo>
                  <a:pt x="9070554" y="3712576"/>
                  <a:pt x="9058391" y="3708613"/>
                  <a:pt x="9047242" y="3705870"/>
                </a:cubicBezTo>
                <a:cubicBezTo>
                  <a:pt x="9052310" y="3723549"/>
                  <a:pt x="9069540" y="3716843"/>
                  <a:pt x="9068526" y="3744886"/>
                </a:cubicBezTo>
                <a:cubicBezTo>
                  <a:pt x="9035080" y="3740923"/>
                  <a:pt x="9041161" y="3796398"/>
                  <a:pt x="9012783" y="3765003"/>
                </a:cubicBezTo>
                <a:cubicBezTo>
                  <a:pt x="9010756" y="3786339"/>
                  <a:pt x="9035080" y="3811943"/>
                  <a:pt x="9031026" y="3785730"/>
                </a:cubicBezTo>
                <a:cubicBezTo>
                  <a:pt x="9042175" y="3786949"/>
                  <a:pt x="9038121" y="3795788"/>
                  <a:pt x="9033053" y="3796703"/>
                </a:cubicBezTo>
                <a:lnTo>
                  <a:pt x="9037107" y="3820173"/>
                </a:lnTo>
                <a:cubicBezTo>
                  <a:pt x="9017850" y="3814077"/>
                  <a:pt x="9007715" y="3768661"/>
                  <a:pt x="8968188" y="3759821"/>
                </a:cubicBezTo>
                <a:cubicBezTo>
                  <a:pt x="8971228" y="3742142"/>
                  <a:pt x="8984404" y="3736046"/>
                  <a:pt x="8998593" y="3730255"/>
                </a:cubicBezTo>
                <a:cubicBezTo>
                  <a:pt x="8998593" y="3722939"/>
                  <a:pt x="8999607" y="3714405"/>
                  <a:pt x="8987445" y="3705870"/>
                </a:cubicBezTo>
                <a:cubicBezTo>
                  <a:pt x="8977309" y="3707699"/>
                  <a:pt x="8971228" y="3711357"/>
                  <a:pt x="8966161" y="3713186"/>
                </a:cubicBezTo>
                <a:cubicBezTo>
                  <a:pt x="8957039" y="3720196"/>
                  <a:pt x="8947917" y="3726597"/>
                  <a:pt x="8939809" y="3732388"/>
                </a:cubicBezTo>
                <a:cubicBezTo>
                  <a:pt x="8930687" y="3746410"/>
                  <a:pt x="8921566" y="3761650"/>
                  <a:pt x="8915484" y="3778414"/>
                </a:cubicBezTo>
                <a:cubicBezTo>
                  <a:pt x="8940822" y="3786035"/>
                  <a:pt x="8962106" y="3782377"/>
                  <a:pt x="8990485" y="3791521"/>
                </a:cubicBezTo>
                <a:cubicBezTo>
                  <a:pt x="8989472" y="3803713"/>
                  <a:pt x="8985418" y="3813467"/>
                  <a:pt x="8980350" y="3820173"/>
                </a:cubicBezTo>
                <a:cubicBezTo>
                  <a:pt x="8986431" y="3825355"/>
                  <a:pt x="8990485" y="3825660"/>
                  <a:pt x="8994539" y="3828403"/>
                </a:cubicBezTo>
                <a:cubicBezTo>
                  <a:pt x="8995553" y="3828708"/>
                  <a:pt x="8996566" y="3828403"/>
                  <a:pt x="8996566" y="3828403"/>
                </a:cubicBezTo>
                <a:cubicBezTo>
                  <a:pt x="8994539" y="3814077"/>
                  <a:pt x="8993526" y="3801275"/>
                  <a:pt x="9003661" y="3798837"/>
                </a:cubicBezTo>
                <a:cubicBezTo>
                  <a:pt x="9005688" y="3810724"/>
                  <a:pt x="9003661" y="3818954"/>
                  <a:pt x="9003661" y="3829622"/>
                </a:cubicBezTo>
                <a:cubicBezTo>
                  <a:pt x="9011769" y="3831451"/>
                  <a:pt x="9018864" y="3834194"/>
                  <a:pt x="9024945" y="3837547"/>
                </a:cubicBezTo>
                <a:cubicBezTo>
                  <a:pt x="9035080" y="3836938"/>
                  <a:pt x="9046229" y="3834804"/>
                  <a:pt x="9064472" y="3828403"/>
                </a:cubicBezTo>
                <a:cubicBezTo>
                  <a:pt x="9071567" y="3847606"/>
                  <a:pt x="9062445" y="3851873"/>
                  <a:pt x="9054337" y="3856445"/>
                </a:cubicBezTo>
                <a:cubicBezTo>
                  <a:pt x="9058391" y="3859493"/>
                  <a:pt x="9063459" y="3861017"/>
                  <a:pt x="9067513" y="3864370"/>
                </a:cubicBezTo>
                <a:cubicBezTo>
                  <a:pt x="9070554" y="3862541"/>
                  <a:pt x="9071567" y="3858579"/>
                  <a:pt x="9075621" y="3858274"/>
                </a:cubicBezTo>
                <a:cubicBezTo>
                  <a:pt x="9074608" y="3862541"/>
                  <a:pt x="9073594" y="3865285"/>
                  <a:pt x="9072581" y="3868638"/>
                </a:cubicBezTo>
                <a:cubicBezTo>
                  <a:pt x="9077648" y="3872295"/>
                  <a:pt x="9082716" y="3873210"/>
                  <a:pt x="9086770" y="3876563"/>
                </a:cubicBezTo>
                <a:cubicBezTo>
                  <a:pt x="9102986" y="3874124"/>
                  <a:pt x="9061432" y="3849435"/>
                  <a:pt x="9089810" y="3843948"/>
                </a:cubicBezTo>
                <a:cubicBezTo>
                  <a:pt x="9096905" y="3846387"/>
                  <a:pt x="9105013" y="3848825"/>
                  <a:pt x="9112108" y="3851873"/>
                </a:cubicBezTo>
                <a:cubicBezTo>
                  <a:pt x="9109067" y="3839986"/>
                  <a:pt x="9106027" y="3827184"/>
                  <a:pt x="9113122" y="3820173"/>
                </a:cubicBezTo>
                <a:cubicBezTo>
                  <a:pt x="9130351" y="3811638"/>
                  <a:pt x="9136433" y="3822612"/>
                  <a:pt x="9149608" y="3826574"/>
                </a:cubicBezTo>
                <a:cubicBezTo>
                  <a:pt x="9144541" y="3836023"/>
                  <a:pt x="9137446" y="3846387"/>
                  <a:pt x="9126297" y="3854007"/>
                </a:cubicBezTo>
                <a:cubicBezTo>
                  <a:pt x="9134405" y="3867418"/>
                  <a:pt x="9150622" y="3871686"/>
                  <a:pt x="9164811" y="3869552"/>
                </a:cubicBezTo>
                <a:cubicBezTo>
                  <a:pt x="9182041" y="3863761"/>
                  <a:pt x="9200285" y="3831451"/>
                  <a:pt x="9205352" y="3863456"/>
                </a:cubicBezTo>
                <a:cubicBezTo>
                  <a:pt x="9213460" y="3853397"/>
                  <a:pt x="9216501" y="3840595"/>
                  <a:pt x="9217514" y="3828403"/>
                </a:cubicBezTo>
                <a:cubicBezTo>
                  <a:pt x="9217514" y="3825964"/>
                  <a:pt x="9215487" y="3828098"/>
                  <a:pt x="9214474" y="3826574"/>
                </a:cubicBezTo>
                <a:cubicBezTo>
                  <a:pt x="9208393" y="3847301"/>
                  <a:pt x="9177987" y="3850044"/>
                  <a:pt x="9162784" y="3838766"/>
                </a:cubicBezTo>
                <a:cubicBezTo>
                  <a:pt x="9172919" y="3829622"/>
                  <a:pt x="9185082" y="3824136"/>
                  <a:pt x="9197244" y="3818344"/>
                </a:cubicBezTo>
                <a:cubicBezTo>
                  <a:pt x="9189136" y="3820783"/>
                  <a:pt x="9181028" y="3824136"/>
                  <a:pt x="9175960" y="3822612"/>
                </a:cubicBezTo>
                <a:cubicBezTo>
                  <a:pt x="9177987" y="3813772"/>
                  <a:pt x="9176973" y="3810114"/>
                  <a:pt x="9177987" y="3804018"/>
                </a:cubicBezTo>
                <a:cubicBezTo>
                  <a:pt x="9162784" y="3807676"/>
                  <a:pt x="9145554" y="3808895"/>
                  <a:pt x="9134405" y="3817430"/>
                </a:cubicBezTo>
                <a:cubicBezTo>
                  <a:pt x="9110081" y="3788168"/>
                  <a:pt x="9070554" y="3779024"/>
                  <a:pt x="9050283" y="3814382"/>
                </a:cubicBezTo>
                <a:cubicBezTo>
                  <a:pt x="9036094" y="3811334"/>
                  <a:pt x="9046229" y="3773233"/>
                  <a:pt x="9033053" y="3773233"/>
                </a:cubicBezTo>
                <a:cubicBezTo>
                  <a:pt x="9070554" y="3788778"/>
                  <a:pt x="9121230" y="3781462"/>
                  <a:pt x="9171906" y="3774147"/>
                </a:cubicBezTo>
                <a:cubicBezTo>
                  <a:pt x="9167852" y="3768051"/>
                  <a:pt x="9165825" y="3762260"/>
                  <a:pt x="9156703" y="3754639"/>
                </a:cubicBezTo>
                <a:cubicBezTo>
                  <a:pt x="9164811" y="3686972"/>
                  <a:pt x="9231704" y="3728121"/>
                  <a:pt x="9277312" y="3708004"/>
                </a:cubicBezTo>
                <a:cubicBezTo>
                  <a:pt x="9258055" y="3707394"/>
                  <a:pt x="9237785" y="3709528"/>
                  <a:pt x="9224609" y="3711966"/>
                </a:cubicBezTo>
                <a:cubicBezTo>
                  <a:pt x="9222582" y="3689411"/>
                  <a:pt x="9212447" y="3673256"/>
                  <a:pt x="9205352" y="3653443"/>
                </a:cubicBezTo>
                <a:cubicBezTo>
                  <a:pt x="9198257" y="3652529"/>
                  <a:pt x="9191163" y="3647347"/>
                  <a:pt x="9183055" y="3648261"/>
                </a:cubicBezTo>
                <a:close/>
                <a:moveTo>
                  <a:pt x="7470199" y="3648261"/>
                </a:moveTo>
                <a:cubicBezTo>
                  <a:pt x="7466145" y="3648261"/>
                  <a:pt x="7466145" y="3651614"/>
                  <a:pt x="7463105" y="3651614"/>
                </a:cubicBezTo>
                <a:cubicBezTo>
                  <a:pt x="7459051" y="3663197"/>
                  <a:pt x="7451956" y="3672341"/>
                  <a:pt x="7448915" y="3684229"/>
                </a:cubicBezTo>
                <a:cubicBezTo>
                  <a:pt x="7451956" y="3690020"/>
                  <a:pt x="7459051" y="3692763"/>
                  <a:pt x="7463105" y="3695507"/>
                </a:cubicBezTo>
                <a:cubicBezTo>
                  <a:pt x="7470199" y="3683924"/>
                  <a:pt x="7473240" y="3671732"/>
                  <a:pt x="7470199" y="3648261"/>
                </a:cubicBezTo>
                <a:close/>
                <a:moveTo>
                  <a:pt x="6796206" y="3648261"/>
                </a:moveTo>
                <a:cubicBezTo>
                  <a:pt x="6795193" y="3658930"/>
                  <a:pt x="6791139" y="3665331"/>
                  <a:pt x="6786071" y="3669293"/>
                </a:cubicBezTo>
                <a:cubicBezTo>
                  <a:pt x="6803301" y="3678437"/>
                  <a:pt x="6807355" y="3707394"/>
                  <a:pt x="6807355" y="3736351"/>
                </a:cubicBezTo>
                <a:cubicBezTo>
                  <a:pt x="6810395" y="3739399"/>
                  <a:pt x="6810395" y="3742447"/>
                  <a:pt x="6814449" y="3742447"/>
                </a:cubicBezTo>
                <a:cubicBezTo>
                  <a:pt x="6814449" y="3745495"/>
                  <a:pt x="6810395" y="3749153"/>
                  <a:pt x="6807355" y="3751896"/>
                </a:cubicBezTo>
                <a:cubicBezTo>
                  <a:pt x="6807355" y="3754944"/>
                  <a:pt x="6807355" y="3757078"/>
                  <a:pt x="6807355" y="3759821"/>
                </a:cubicBezTo>
                <a:cubicBezTo>
                  <a:pt x="6803301" y="3759821"/>
                  <a:pt x="6803301" y="3756773"/>
                  <a:pt x="6799247" y="3756773"/>
                </a:cubicBezTo>
                <a:cubicBezTo>
                  <a:pt x="6782017" y="3762564"/>
                  <a:pt x="6758706" y="3762869"/>
                  <a:pt x="6754651" y="3786339"/>
                </a:cubicBezTo>
                <a:cubicBezTo>
                  <a:pt x="6807355" y="3792436"/>
                  <a:pt x="6897559" y="3827793"/>
                  <a:pt x="6911748" y="3739704"/>
                </a:cubicBezTo>
                <a:cubicBezTo>
                  <a:pt x="6911748" y="3739704"/>
                  <a:pt x="6907694" y="3739704"/>
                  <a:pt x="6907694" y="3739704"/>
                </a:cubicBezTo>
                <a:cubicBezTo>
                  <a:pt x="6907694" y="3730864"/>
                  <a:pt x="6911748" y="3725073"/>
                  <a:pt x="6914789" y="3722330"/>
                </a:cubicBezTo>
                <a:cubicBezTo>
                  <a:pt x="6914789" y="3719282"/>
                  <a:pt x="6914789" y="3718977"/>
                  <a:pt x="6914789" y="3718977"/>
                </a:cubicBezTo>
                <a:cubicBezTo>
                  <a:pt x="6925937" y="3701298"/>
                  <a:pt x="6943167" y="3686972"/>
                  <a:pt x="6967491" y="3684229"/>
                </a:cubicBezTo>
                <a:cubicBezTo>
                  <a:pt x="6950262" y="3669293"/>
                  <a:pt x="6928978" y="3666855"/>
                  <a:pt x="6903639" y="3663807"/>
                </a:cubicBezTo>
                <a:cubicBezTo>
                  <a:pt x="6903639" y="3666855"/>
                  <a:pt x="6901613" y="3668988"/>
                  <a:pt x="6897559" y="3668988"/>
                </a:cubicBezTo>
                <a:cubicBezTo>
                  <a:pt x="6897559" y="3665940"/>
                  <a:pt x="6897559" y="3666855"/>
                  <a:pt x="6897559" y="3663807"/>
                </a:cubicBezTo>
                <a:cubicBezTo>
                  <a:pt x="6866139" y="3663807"/>
                  <a:pt x="6827625" y="3662892"/>
                  <a:pt x="6796206" y="3648261"/>
                </a:cubicBezTo>
                <a:close/>
                <a:moveTo>
                  <a:pt x="5973225" y="3648261"/>
                </a:moveTo>
                <a:cubicBezTo>
                  <a:pt x="5927617" y="3656491"/>
                  <a:pt x="5854643" y="3665940"/>
                  <a:pt x="5816129" y="3651614"/>
                </a:cubicBezTo>
                <a:cubicBezTo>
                  <a:pt x="5822210" y="3655882"/>
                  <a:pt x="5829305" y="3659844"/>
                  <a:pt x="5831331" y="3664721"/>
                </a:cubicBezTo>
                <a:cubicBezTo>
                  <a:pt x="5829305" y="3671732"/>
                  <a:pt x="5826264" y="3675389"/>
                  <a:pt x="5821197" y="3676913"/>
                </a:cubicBezTo>
                <a:cubicBezTo>
                  <a:pt x="5853629" y="3679657"/>
                  <a:pt x="5887075" y="3687582"/>
                  <a:pt x="5940792" y="3684229"/>
                </a:cubicBezTo>
                <a:cubicBezTo>
                  <a:pt x="5896197" y="3742752"/>
                  <a:pt x="5760385" y="3695507"/>
                  <a:pt x="5700587" y="3739704"/>
                </a:cubicBezTo>
                <a:cubicBezTo>
                  <a:pt x="5714777" y="3783596"/>
                  <a:pt x="5750249" y="3802189"/>
                  <a:pt x="5781669" y="3822612"/>
                </a:cubicBezTo>
                <a:cubicBezTo>
                  <a:pt x="5767479" y="3840290"/>
                  <a:pt x="5784709" y="3893022"/>
                  <a:pt x="5749236" y="3889974"/>
                </a:cubicBezTo>
                <a:cubicBezTo>
                  <a:pt x="5749236" y="3893022"/>
                  <a:pt x="5749236" y="3892413"/>
                  <a:pt x="5749236" y="3895156"/>
                </a:cubicBezTo>
                <a:cubicBezTo>
                  <a:pt x="5763425" y="3886316"/>
                  <a:pt x="5777615" y="3889364"/>
                  <a:pt x="5798899" y="3895156"/>
                </a:cubicBezTo>
                <a:cubicBezTo>
                  <a:pt x="5794845" y="3886316"/>
                  <a:pt x="5788763" y="3880830"/>
                  <a:pt x="5781669" y="3877782"/>
                </a:cubicBezTo>
                <a:cubicBezTo>
                  <a:pt x="5816129" y="3848520"/>
                  <a:pt x="5857683" y="3865589"/>
                  <a:pt x="5893157" y="3854007"/>
                </a:cubicBezTo>
                <a:cubicBezTo>
                  <a:pt x="5893157" y="3827488"/>
                  <a:pt x="5874913" y="3818954"/>
                  <a:pt x="5860724" y="3810419"/>
                </a:cubicBezTo>
                <a:cubicBezTo>
                  <a:pt x="5840453" y="3807371"/>
                  <a:pt x="5829305" y="3819259"/>
                  <a:pt x="5829305" y="3842729"/>
                </a:cubicBezTo>
                <a:cubicBezTo>
                  <a:pt x="5780655" y="3816515"/>
                  <a:pt x="5798899" y="3780548"/>
                  <a:pt x="5740115" y="3763174"/>
                </a:cubicBezTo>
                <a:cubicBezTo>
                  <a:pt x="5809034" y="3686667"/>
                  <a:pt x="5878967" y="3801885"/>
                  <a:pt x="5940792" y="3775366"/>
                </a:cubicBezTo>
                <a:cubicBezTo>
                  <a:pt x="5940792" y="3775366"/>
                  <a:pt x="5940792" y="3772013"/>
                  <a:pt x="5940792" y="3768965"/>
                </a:cubicBezTo>
                <a:cubicBezTo>
                  <a:pt x="5947887" y="3766222"/>
                  <a:pt x="5955995" y="3763174"/>
                  <a:pt x="5963089" y="3763174"/>
                </a:cubicBezTo>
                <a:cubicBezTo>
                  <a:pt x="5955995" y="3754335"/>
                  <a:pt x="5951941" y="3745800"/>
                  <a:pt x="5951941" y="3728121"/>
                </a:cubicBezTo>
                <a:cubicBezTo>
                  <a:pt x="5934711" y="3742752"/>
                  <a:pt x="5913427" y="3765917"/>
                  <a:pt x="5893157" y="3739704"/>
                </a:cubicBezTo>
                <a:cubicBezTo>
                  <a:pt x="5906333" y="3718977"/>
                  <a:pt x="5941805" y="3715929"/>
                  <a:pt x="5980319" y="3715929"/>
                </a:cubicBezTo>
                <a:cubicBezTo>
                  <a:pt x="5959035" y="3689411"/>
                  <a:pt x="5944847" y="3686667"/>
                  <a:pt x="5973225" y="3648261"/>
                </a:cubicBezTo>
                <a:close/>
                <a:moveTo>
                  <a:pt x="5732007" y="3647652"/>
                </a:moveTo>
                <a:cubicBezTo>
                  <a:pt x="5727952" y="3646737"/>
                  <a:pt x="5722885" y="3648566"/>
                  <a:pt x="5718831" y="3648261"/>
                </a:cubicBezTo>
                <a:cubicBezTo>
                  <a:pt x="5699573" y="3673256"/>
                  <a:pt x="5647884" y="3671732"/>
                  <a:pt x="5600248" y="3661978"/>
                </a:cubicBezTo>
                <a:cubicBezTo>
                  <a:pt x="5605316" y="3668074"/>
                  <a:pt x="5606329" y="3679047"/>
                  <a:pt x="5608357" y="3691239"/>
                </a:cubicBezTo>
                <a:cubicBezTo>
                  <a:pt x="5642816" y="3672341"/>
                  <a:pt x="5665113" y="3669293"/>
                  <a:pt x="5704641" y="3678133"/>
                </a:cubicBezTo>
                <a:cubicBezTo>
                  <a:pt x="5716803" y="3668988"/>
                  <a:pt x="5734033" y="3661978"/>
                  <a:pt x="5745182" y="3651614"/>
                </a:cubicBezTo>
                <a:cubicBezTo>
                  <a:pt x="5740115" y="3650090"/>
                  <a:pt x="5737074" y="3648261"/>
                  <a:pt x="5732007" y="3647652"/>
                </a:cubicBezTo>
                <a:close/>
                <a:moveTo>
                  <a:pt x="74517" y="3641251"/>
                </a:moveTo>
                <a:cubicBezTo>
                  <a:pt x="91747" y="3638508"/>
                  <a:pt x="122153" y="3671427"/>
                  <a:pt x="119112" y="3645213"/>
                </a:cubicBezTo>
                <a:cubicBezTo>
                  <a:pt x="159653" y="3676609"/>
                  <a:pt x="71476" y="3683010"/>
                  <a:pt x="63368" y="3658625"/>
                </a:cubicBezTo>
                <a:cubicBezTo>
                  <a:pt x="64382" y="3646433"/>
                  <a:pt x="68436" y="3642165"/>
                  <a:pt x="74517" y="3641251"/>
                </a:cubicBezTo>
                <a:close/>
                <a:moveTo>
                  <a:pt x="9267177" y="3637898"/>
                </a:moveTo>
                <a:cubicBezTo>
                  <a:pt x="9266164" y="3641556"/>
                  <a:pt x="9264137" y="3643994"/>
                  <a:pt x="9265150" y="3649481"/>
                </a:cubicBezTo>
                <a:cubicBezTo>
                  <a:pt x="9260082" y="3648871"/>
                  <a:pt x="9258055" y="3648261"/>
                  <a:pt x="9254001" y="3647652"/>
                </a:cubicBezTo>
                <a:cubicBezTo>
                  <a:pt x="9248934" y="3651919"/>
                  <a:pt x="9242853" y="3654662"/>
                  <a:pt x="9238798" y="3659844"/>
                </a:cubicBezTo>
                <a:cubicBezTo>
                  <a:pt x="9236771" y="3658625"/>
                  <a:pt x="9233731" y="3659844"/>
                  <a:pt x="9231704" y="3658625"/>
                </a:cubicBezTo>
                <a:cubicBezTo>
                  <a:pt x="9234744" y="3661978"/>
                  <a:pt x="9237785" y="3662892"/>
                  <a:pt x="9238798" y="3667769"/>
                </a:cubicBezTo>
                <a:cubicBezTo>
                  <a:pt x="9251974" y="3656491"/>
                  <a:pt x="9263123" y="3655272"/>
                  <a:pt x="9274272" y="3652224"/>
                </a:cubicBezTo>
                <a:cubicBezTo>
                  <a:pt x="9271231" y="3648566"/>
                  <a:pt x="9268191" y="3644909"/>
                  <a:pt x="9267177" y="3637898"/>
                </a:cubicBezTo>
                <a:close/>
                <a:moveTo>
                  <a:pt x="7267495" y="3637288"/>
                </a:moveTo>
                <a:cubicBezTo>
                  <a:pt x="7256346" y="3657711"/>
                  <a:pt x="7243170" y="3666245"/>
                  <a:pt x="7240129" y="3678133"/>
                </a:cubicBezTo>
                <a:cubicBezTo>
                  <a:pt x="7260400" y="3675085"/>
                  <a:pt x="7284725" y="3674780"/>
                  <a:pt x="7309049" y="3671732"/>
                </a:cubicBezTo>
                <a:cubicBezTo>
                  <a:pt x="7309049" y="3663502"/>
                  <a:pt x="7308035" y="3653138"/>
                  <a:pt x="7304995" y="3645213"/>
                </a:cubicBezTo>
                <a:cubicBezTo>
                  <a:pt x="7287765" y="3648261"/>
                  <a:pt x="7277630" y="3646128"/>
                  <a:pt x="7267495" y="3637288"/>
                </a:cubicBezTo>
                <a:close/>
                <a:moveTo>
                  <a:pt x="9637113" y="3635155"/>
                </a:moveTo>
                <a:cubicBezTo>
                  <a:pt x="9622924" y="3651310"/>
                  <a:pt x="9610762" y="3653443"/>
                  <a:pt x="9597586" y="3653443"/>
                </a:cubicBezTo>
                <a:cubicBezTo>
                  <a:pt x="9597586" y="3654053"/>
                  <a:pt x="9596572" y="3654967"/>
                  <a:pt x="9596572" y="3655577"/>
                </a:cubicBezTo>
                <a:cubicBezTo>
                  <a:pt x="9603667" y="3685753"/>
                  <a:pt x="9634073" y="3658930"/>
                  <a:pt x="9637113" y="3671122"/>
                </a:cubicBezTo>
                <a:cubicBezTo>
                  <a:pt x="9622924" y="3713186"/>
                  <a:pt x="9596572" y="3685753"/>
                  <a:pt x="9587451" y="3654662"/>
                </a:cubicBezTo>
                <a:cubicBezTo>
                  <a:pt x="9579342" y="3653748"/>
                  <a:pt x="9569207" y="3652834"/>
                  <a:pt x="9559072" y="3651614"/>
                </a:cubicBezTo>
                <a:cubicBezTo>
                  <a:pt x="9554004" y="3657101"/>
                  <a:pt x="9547923" y="3661673"/>
                  <a:pt x="9541842" y="3665940"/>
                </a:cubicBezTo>
                <a:cubicBezTo>
                  <a:pt x="9550964" y="3670512"/>
                  <a:pt x="9558058" y="3678133"/>
                  <a:pt x="9563126" y="3687277"/>
                </a:cubicBezTo>
                <a:cubicBezTo>
                  <a:pt x="9566167" y="3685448"/>
                  <a:pt x="9566167" y="3685448"/>
                  <a:pt x="9570221" y="3683314"/>
                </a:cubicBezTo>
                <a:cubicBezTo>
                  <a:pt x="9583397" y="3700993"/>
                  <a:pt x="9577315" y="3704346"/>
                  <a:pt x="9570221" y="3718977"/>
                </a:cubicBezTo>
                <a:cubicBezTo>
                  <a:pt x="9596572" y="3708309"/>
                  <a:pt x="9620897" y="3706175"/>
                  <a:pt x="9646235" y="3708613"/>
                </a:cubicBezTo>
                <a:cubicBezTo>
                  <a:pt x="9654343" y="3692459"/>
                  <a:pt x="9631032" y="3676609"/>
                  <a:pt x="9637113" y="3635155"/>
                </a:cubicBezTo>
                <a:close/>
                <a:moveTo>
                  <a:pt x="1604937" y="3633021"/>
                </a:moveTo>
                <a:cubicBezTo>
                  <a:pt x="1619127" y="3638508"/>
                  <a:pt x="1600883" y="3647347"/>
                  <a:pt x="1604937" y="3667160"/>
                </a:cubicBezTo>
                <a:cubicBezTo>
                  <a:pt x="1558315" y="3675389"/>
                  <a:pt x="1562370" y="3664111"/>
                  <a:pt x="1533991" y="3689106"/>
                </a:cubicBezTo>
                <a:cubicBezTo>
                  <a:pt x="1537031" y="3664111"/>
                  <a:pt x="1529937" y="3647042"/>
                  <a:pt x="1511693" y="3644299"/>
                </a:cubicBezTo>
                <a:cubicBezTo>
                  <a:pt x="1541086" y="3616561"/>
                  <a:pt x="1579599" y="3686058"/>
                  <a:pt x="1604937" y="3633021"/>
                </a:cubicBezTo>
                <a:close/>
                <a:moveTo>
                  <a:pt x="2219133" y="3625096"/>
                </a:moveTo>
                <a:cubicBezTo>
                  <a:pt x="2229268" y="3625706"/>
                  <a:pt x="2238390" y="3628144"/>
                  <a:pt x="2246498" y="3632107"/>
                </a:cubicBezTo>
                <a:cubicBezTo>
                  <a:pt x="2224201" y="3679657"/>
                  <a:pt x="2182646" y="3645213"/>
                  <a:pt x="2138051" y="3645213"/>
                </a:cubicBezTo>
                <a:cubicBezTo>
                  <a:pt x="2153254" y="3635764"/>
                  <a:pt x="2171498" y="3628449"/>
                  <a:pt x="2190754" y="3625706"/>
                </a:cubicBezTo>
                <a:cubicBezTo>
                  <a:pt x="2199876" y="3624486"/>
                  <a:pt x="2210011" y="3624182"/>
                  <a:pt x="2219133" y="3625096"/>
                </a:cubicBezTo>
                <a:close/>
                <a:moveTo>
                  <a:pt x="9299610" y="3622962"/>
                </a:moveTo>
                <a:cubicBezTo>
                  <a:pt x="9290488" y="3625706"/>
                  <a:pt x="9281366" y="3628449"/>
                  <a:pt x="9273258" y="3633021"/>
                </a:cubicBezTo>
                <a:lnTo>
                  <a:pt x="9297583" y="3629059"/>
                </a:lnTo>
                <a:cubicBezTo>
                  <a:pt x="9297583" y="3626620"/>
                  <a:pt x="9299610" y="3625401"/>
                  <a:pt x="9299610" y="3622962"/>
                </a:cubicBezTo>
                <a:close/>
                <a:moveTo>
                  <a:pt x="9485085" y="3619914"/>
                </a:moveTo>
                <a:cubicBezTo>
                  <a:pt x="9484071" y="3618085"/>
                  <a:pt x="9481031" y="3620219"/>
                  <a:pt x="9479004" y="3620829"/>
                </a:cubicBezTo>
                <a:cubicBezTo>
                  <a:pt x="9479004" y="3624182"/>
                  <a:pt x="9482044" y="3624486"/>
                  <a:pt x="9481031" y="3629059"/>
                </a:cubicBezTo>
                <a:lnTo>
                  <a:pt x="9486098" y="3629059"/>
                </a:lnTo>
                <a:cubicBezTo>
                  <a:pt x="9486098" y="3625401"/>
                  <a:pt x="9486098" y="3621743"/>
                  <a:pt x="9485085" y="3619914"/>
                </a:cubicBezTo>
                <a:close/>
                <a:moveTo>
                  <a:pt x="6737422" y="3619914"/>
                </a:moveTo>
                <a:cubicBezTo>
                  <a:pt x="6737422" y="3622658"/>
                  <a:pt x="6733368" y="3622048"/>
                  <a:pt x="6733368" y="3625096"/>
                </a:cubicBezTo>
                <a:cubicBezTo>
                  <a:pt x="6740463" y="3625096"/>
                  <a:pt x="6741476" y="3626010"/>
                  <a:pt x="6744517" y="3622962"/>
                </a:cubicBezTo>
                <a:cubicBezTo>
                  <a:pt x="6744517" y="3622962"/>
                  <a:pt x="6740463" y="3619914"/>
                  <a:pt x="6737422" y="3619914"/>
                </a:cubicBezTo>
                <a:close/>
                <a:moveTo>
                  <a:pt x="1782304" y="3615952"/>
                </a:moveTo>
                <a:cubicBezTo>
                  <a:pt x="1779264" y="3673865"/>
                  <a:pt x="1735682" y="3637288"/>
                  <a:pt x="1716425" y="3633021"/>
                </a:cubicBezTo>
                <a:cubicBezTo>
                  <a:pt x="1719466" y="3597359"/>
                  <a:pt x="1763048" y="3629059"/>
                  <a:pt x="1782304" y="3615952"/>
                </a:cubicBezTo>
                <a:close/>
                <a:moveTo>
                  <a:pt x="5791804" y="3613818"/>
                </a:moveTo>
                <a:cubicBezTo>
                  <a:pt x="5777615" y="3628449"/>
                  <a:pt x="5756331" y="3627839"/>
                  <a:pt x="5727952" y="3625096"/>
                </a:cubicBezTo>
                <a:cubicBezTo>
                  <a:pt x="5727952" y="3626315"/>
                  <a:pt x="5726939" y="3626925"/>
                  <a:pt x="5726939" y="3628144"/>
                </a:cubicBezTo>
                <a:cubicBezTo>
                  <a:pt x="5752277" y="3626010"/>
                  <a:pt x="5779642" y="3631192"/>
                  <a:pt x="5800926" y="3641251"/>
                </a:cubicBezTo>
                <a:cubicBezTo>
                  <a:pt x="5793831" y="3634240"/>
                  <a:pt x="5787750" y="3626620"/>
                  <a:pt x="5791804" y="3613818"/>
                </a:cubicBezTo>
                <a:close/>
                <a:moveTo>
                  <a:pt x="6844855" y="3607417"/>
                </a:moveTo>
                <a:cubicBezTo>
                  <a:pt x="6840801" y="3607417"/>
                  <a:pt x="6838774" y="3608027"/>
                  <a:pt x="6838774" y="3613818"/>
                </a:cubicBezTo>
                <a:cubicBezTo>
                  <a:pt x="6834720" y="3613818"/>
                  <a:pt x="6834720" y="3613513"/>
                  <a:pt x="6831679" y="3610770"/>
                </a:cubicBezTo>
                <a:cubicBezTo>
                  <a:pt x="6827625" y="3619610"/>
                  <a:pt x="6824585" y="3625401"/>
                  <a:pt x="6824585" y="3637288"/>
                </a:cubicBezTo>
                <a:cubicBezTo>
                  <a:pt x="6848909" y="3646128"/>
                  <a:pt x="6847896" y="3628144"/>
                  <a:pt x="6844855" y="3607417"/>
                </a:cubicBezTo>
                <a:close/>
                <a:moveTo>
                  <a:pt x="6424243" y="3600407"/>
                </a:moveTo>
                <a:cubicBezTo>
                  <a:pt x="6428297" y="3651005"/>
                  <a:pt x="6400932" y="3632107"/>
                  <a:pt x="6385729" y="3616561"/>
                </a:cubicBezTo>
                <a:cubicBezTo>
                  <a:pt x="6385729" y="3593091"/>
                  <a:pt x="6416135" y="3608027"/>
                  <a:pt x="6424243" y="3600407"/>
                </a:cubicBezTo>
                <a:close/>
                <a:moveTo>
                  <a:pt x="6124240" y="3591262"/>
                </a:moveTo>
                <a:cubicBezTo>
                  <a:pt x="6134375" y="3591872"/>
                  <a:pt x="6144511" y="3598273"/>
                  <a:pt x="6147551" y="3605588"/>
                </a:cubicBezTo>
                <a:cubicBezTo>
                  <a:pt x="6144511" y="3634545"/>
                  <a:pt x="6110051" y="3623877"/>
                  <a:pt x="6103969" y="3609551"/>
                </a:cubicBezTo>
                <a:cubicBezTo>
                  <a:pt x="6104983" y="3594920"/>
                  <a:pt x="6114105" y="3590653"/>
                  <a:pt x="6124240" y="3591262"/>
                </a:cubicBezTo>
                <a:close/>
                <a:moveTo>
                  <a:pt x="9491166" y="3590043"/>
                </a:moveTo>
                <a:cubicBezTo>
                  <a:pt x="9493193" y="3604979"/>
                  <a:pt x="9495220" y="3616257"/>
                  <a:pt x="9497247" y="3629059"/>
                </a:cubicBezTo>
                <a:lnTo>
                  <a:pt x="9509409" y="3629059"/>
                </a:lnTo>
                <a:cubicBezTo>
                  <a:pt x="9509409" y="3628754"/>
                  <a:pt x="9507382" y="3628449"/>
                  <a:pt x="9507382" y="3628144"/>
                </a:cubicBezTo>
                <a:cubicBezTo>
                  <a:pt x="9508396" y="3621743"/>
                  <a:pt x="9513463" y="3618390"/>
                  <a:pt x="9516504" y="3614733"/>
                </a:cubicBezTo>
                <a:cubicBezTo>
                  <a:pt x="9511436" y="3608332"/>
                  <a:pt x="9505355" y="3602235"/>
                  <a:pt x="9504342" y="3594310"/>
                </a:cubicBezTo>
                <a:cubicBezTo>
                  <a:pt x="9500288" y="3592786"/>
                  <a:pt x="9495220" y="3590958"/>
                  <a:pt x="9491166" y="3590043"/>
                </a:cubicBezTo>
                <a:close/>
                <a:moveTo>
                  <a:pt x="6822558" y="3580899"/>
                </a:moveTo>
                <a:cubicBezTo>
                  <a:pt x="6813436" y="3590043"/>
                  <a:pt x="6810395" y="3598273"/>
                  <a:pt x="6814449" y="3606198"/>
                </a:cubicBezTo>
                <a:cubicBezTo>
                  <a:pt x="6818503" y="3605893"/>
                  <a:pt x="6820531" y="3605284"/>
                  <a:pt x="6827625" y="3604369"/>
                </a:cubicBezTo>
                <a:cubicBezTo>
                  <a:pt x="6825599" y="3595835"/>
                  <a:pt x="6825599" y="3586995"/>
                  <a:pt x="6822558" y="3580899"/>
                </a:cubicBezTo>
                <a:close/>
                <a:moveTo>
                  <a:pt x="6581339" y="3570535"/>
                </a:moveTo>
                <a:cubicBezTo>
                  <a:pt x="6591475" y="3574193"/>
                  <a:pt x="6601609" y="3584861"/>
                  <a:pt x="6601609" y="3599187"/>
                </a:cubicBezTo>
                <a:cubicBezTo>
                  <a:pt x="6578299" y="3611380"/>
                  <a:pt x="6574245" y="3586995"/>
                  <a:pt x="6558028" y="3582728"/>
                </a:cubicBezTo>
                <a:cubicBezTo>
                  <a:pt x="6561069" y="3570535"/>
                  <a:pt x="6572217" y="3566878"/>
                  <a:pt x="6581339" y="3570535"/>
                </a:cubicBezTo>
                <a:close/>
                <a:moveTo>
                  <a:pt x="6960397" y="3569926"/>
                </a:moveTo>
                <a:cubicBezTo>
                  <a:pt x="6960397" y="3575717"/>
                  <a:pt x="6956343" y="3584252"/>
                  <a:pt x="6956343" y="3593091"/>
                </a:cubicBezTo>
                <a:cubicBezTo>
                  <a:pt x="6966478" y="3590348"/>
                  <a:pt x="6977627" y="3590043"/>
                  <a:pt x="6987762" y="3590043"/>
                </a:cubicBezTo>
                <a:cubicBezTo>
                  <a:pt x="6984721" y="3578156"/>
                  <a:pt x="6974587" y="3572669"/>
                  <a:pt x="6960397" y="3569926"/>
                </a:cubicBezTo>
                <a:close/>
                <a:moveTo>
                  <a:pt x="6641137" y="3569926"/>
                </a:moveTo>
                <a:cubicBezTo>
                  <a:pt x="6644177" y="3581509"/>
                  <a:pt x="6648232" y="3589434"/>
                  <a:pt x="6655327" y="3593091"/>
                </a:cubicBezTo>
                <a:cubicBezTo>
                  <a:pt x="6644177" y="3608941"/>
                  <a:pt x="6622893" y="3601016"/>
                  <a:pt x="6612759" y="3597054"/>
                </a:cubicBezTo>
                <a:cubicBezTo>
                  <a:pt x="6615799" y="3581509"/>
                  <a:pt x="6626948" y="3573584"/>
                  <a:pt x="6641137" y="3569926"/>
                </a:cubicBezTo>
                <a:close/>
                <a:moveTo>
                  <a:pt x="9489139" y="3568707"/>
                </a:moveTo>
                <a:cubicBezTo>
                  <a:pt x="9487112" y="3569011"/>
                  <a:pt x="9485085" y="3569316"/>
                  <a:pt x="9484071" y="3569926"/>
                </a:cubicBezTo>
                <a:cubicBezTo>
                  <a:pt x="9483058" y="3570231"/>
                  <a:pt x="9483058" y="3571450"/>
                  <a:pt x="9482044" y="3570535"/>
                </a:cubicBezTo>
                <a:cubicBezTo>
                  <a:pt x="9474949" y="3572974"/>
                  <a:pt x="9470895" y="3577546"/>
                  <a:pt x="9465828" y="3580899"/>
                </a:cubicBezTo>
                <a:cubicBezTo>
                  <a:pt x="9464814" y="3586995"/>
                  <a:pt x="9463801" y="3592786"/>
                  <a:pt x="9463801" y="3599187"/>
                </a:cubicBezTo>
                <a:cubicBezTo>
                  <a:pt x="9470895" y="3601016"/>
                  <a:pt x="9473936" y="3607417"/>
                  <a:pt x="9476977" y="3614733"/>
                </a:cubicBezTo>
                <a:cubicBezTo>
                  <a:pt x="9476977" y="3595225"/>
                  <a:pt x="9490152" y="3591567"/>
                  <a:pt x="9489139" y="3568707"/>
                </a:cubicBezTo>
                <a:close/>
                <a:moveTo>
                  <a:pt x="9507382" y="3565354"/>
                </a:moveTo>
                <a:cubicBezTo>
                  <a:pt x="9506369" y="3565659"/>
                  <a:pt x="9504342" y="3566268"/>
                  <a:pt x="9502315" y="3566573"/>
                </a:cubicBezTo>
                <a:cubicBezTo>
                  <a:pt x="9504342" y="3567183"/>
                  <a:pt x="9505355" y="3568402"/>
                  <a:pt x="9507382" y="3568707"/>
                </a:cubicBezTo>
                <a:cubicBezTo>
                  <a:pt x="9507382" y="3567487"/>
                  <a:pt x="9507382" y="3566573"/>
                  <a:pt x="9507382" y="3565354"/>
                </a:cubicBezTo>
                <a:close/>
                <a:moveTo>
                  <a:pt x="7130669" y="3563525"/>
                </a:moveTo>
                <a:cubicBezTo>
                  <a:pt x="7130669" y="3566268"/>
                  <a:pt x="7128642" y="3566878"/>
                  <a:pt x="7128642" y="3569926"/>
                </a:cubicBezTo>
                <a:cubicBezTo>
                  <a:pt x="7131683" y="3572669"/>
                  <a:pt x="7137763" y="3572669"/>
                  <a:pt x="7141818" y="3575717"/>
                </a:cubicBezTo>
                <a:cubicBezTo>
                  <a:pt x="7137763" y="3572669"/>
                  <a:pt x="7134723" y="3569316"/>
                  <a:pt x="7130669" y="3563525"/>
                </a:cubicBezTo>
                <a:close/>
                <a:moveTo>
                  <a:pt x="7337428" y="3557429"/>
                </a:moveTo>
                <a:cubicBezTo>
                  <a:pt x="7319185" y="3560477"/>
                  <a:pt x="7330333" y="3596139"/>
                  <a:pt x="7309049" y="3593091"/>
                </a:cubicBezTo>
                <a:cubicBezTo>
                  <a:pt x="7313103" y="3596139"/>
                  <a:pt x="7316144" y="3598578"/>
                  <a:pt x="7323239" y="3601626"/>
                </a:cubicBezTo>
                <a:cubicBezTo>
                  <a:pt x="7340469" y="3598578"/>
                  <a:pt x="7357699" y="3592786"/>
                  <a:pt x="7371887" y="3586995"/>
                </a:cubicBezTo>
                <a:cubicBezTo>
                  <a:pt x="7357699" y="3583947"/>
                  <a:pt x="7347563" y="3572059"/>
                  <a:pt x="7337428" y="3557429"/>
                </a:cubicBezTo>
                <a:close/>
                <a:moveTo>
                  <a:pt x="9554004" y="3556209"/>
                </a:moveTo>
                <a:cubicBezTo>
                  <a:pt x="9542856" y="3556514"/>
                  <a:pt x="9533734" y="3561086"/>
                  <a:pt x="9522585" y="3562610"/>
                </a:cubicBezTo>
                <a:cubicBezTo>
                  <a:pt x="9554004" y="3576936"/>
                  <a:pt x="9565153" y="3615647"/>
                  <a:pt x="9569207" y="3636069"/>
                </a:cubicBezTo>
                <a:cubicBezTo>
                  <a:pt x="9574275" y="3636069"/>
                  <a:pt x="9579342" y="3635764"/>
                  <a:pt x="9584410" y="3636069"/>
                </a:cubicBezTo>
                <a:cubicBezTo>
                  <a:pt x="9585424" y="3620829"/>
                  <a:pt x="9590491" y="3607417"/>
                  <a:pt x="9612789" y="3607417"/>
                </a:cubicBezTo>
                <a:cubicBezTo>
                  <a:pt x="9610762" y="3618695"/>
                  <a:pt x="9608735" y="3625096"/>
                  <a:pt x="9604681" y="3633021"/>
                </a:cubicBezTo>
                <a:cubicBezTo>
                  <a:pt x="9612789" y="3629973"/>
                  <a:pt x="9618870" y="3623877"/>
                  <a:pt x="9621910" y="3608636"/>
                </a:cubicBezTo>
                <a:cubicBezTo>
                  <a:pt x="9627992" y="3617781"/>
                  <a:pt x="9643194" y="3616866"/>
                  <a:pt x="9658397" y="3614733"/>
                </a:cubicBezTo>
                <a:cubicBezTo>
                  <a:pt x="9667519" y="3608636"/>
                  <a:pt x="9677654" y="3604369"/>
                  <a:pt x="9687789" y="3602235"/>
                </a:cubicBezTo>
                <a:cubicBezTo>
                  <a:pt x="9690830" y="3596749"/>
                  <a:pt x="9689817" y="3593091"/>
                  <a:pt x="9691844" y="3587910"/>
                </a:cubicBezTo>
                <a:cubicBezTo>
                  <a:pt x="9656370" y="3569926"/>
                  <a:pt x="9605694" y="3555600"/>
                  <a:pt x="9554004" y="3556209"/>
                </a:cubicBezTo>
                <a:close/>
                <a:moveTo>
                  <a:pt x="8314465" y="3525729"/>
                </a:moveTo>
                <a:cubicBezTo>
                  <a:pt x="8312437" y="3536397"/>
                  <a:pt x="8315479" y="3540969"/>
                  <a:pt x="8319533" y="3545236"/>
                </a:cubicBezTo>
                <a:cubicBezTo>
                  <a:pt x="8326627" y="3543103"/>
                  <a:pt x="8334735" y="3539750"/>
                  <a:pt x="8341830" y="3537921"/>
                </a:cubicBezTo>
                <a:cubicBezTo>
                  <a:pt x="8339803" y="3534263"/>
                  <a:pt x="8336763" y="3532739"/>
                  <a:pt x="8334735" y="3530910"/>
                </a:cubicBezTo>
                <a:cubicBezTo>
                  <a:pt x="8327641" y="3533959"/>
                  <a:pt x="8320546" y="3535178"/>
                  <a:pt x="8314465" y="3525729"/>
                </a:cubicBezTo>
                <a:close/>
                <a:moveTo>
                  <a:pt x="3382658" y="3525729"/>
                </a:moveTo>
                <a:lnTo>
                  <a:pt x="3435361" y="3525729"/>
                </a:lnTo>
                <a:cubicBezTo>
                  <a:pt x="3454619" y="3569316"/>
                  <a:pt x="3367455" y="3569316"/>
                  <a:pt x="3382658" y="3525729"/>
                </a:cubicBezTo>
                <a:close/>
                <a:moveTo>
                  <a:pt x="6734381" y="3522681"/>
                </a:moveTo>
                <a:cubicBezTo>
                  <a:pt x="6737422" y="3521157"/>
                  <a:pt x="6742489" y="3521157"/>
                  <a:pt x="6748571" y="3522681"/>
                </a:cubicBezTo>
                <a:cubicBezTo>
                  <a:pt x="6762760" y="3555905"/>
                  <a:pt x="6745530" y="3562306"/>
                  <a:pt x="6720192" y="3553161"/>
                </a:cubicBezTo>
                <a:cubicBezTo>
                  <a:pt x="6725259" y="3541884"/>
                  <a:pt x="6724246" y="3526643"/>
                  <a:pt x="6734381" y="3522681"/>
                </a:cubicBezTo>
                <a:close/>
                <a:moveTo>
                  <a:pt x="3629958" y="3516584"/>
                </a:moveTo>
                <a:lnTo>
                  <a:pt x="3679621" y="3516584"/>
                </a:lnTo>
                <a:cubicBezTo>
                  <a:pt x="3692797" y="3560172"/>
                  <a:pt x="3616782" y="3560172"/>
                  <a:pt x="3629958" y="3516584"/>
                </a:cubicBezTo>
                <a:close/>
                <a:moveTo>
                  <a:pt x="7267495" y="3513536"/>
                </a:moveTo>
                <a:cubicBezTo>
                  <a:pt x="7239116" y="3533959"/>
                  <a:pt x="7193507" y="3519328"/>
                  <a:pt x="7159047" y="3536702"/>
                </a:cubicBezTo>
                <a:cubicBezTo>
                  <a:pt x="7162089" y="3539750"/>
                  <a:pt x="7162089" y="3543103"/>
                  <a:pt x="7169183" y="3545846"/>
                </a:cubicBezTo>
                <a:cubicBezTo>
                  <a:pt x="7166143" y="3557734"/>
                  <a:pt x="7151953" y="3562915"/>
                  <a:pt x="7148913" y="3577851"/>
                </a:cubicBezTo>
                <a:cubicBezTo>
                  <a:pt x="7218845" y="3598273"/>
                  <a:pt x="7246211" y="3580899"/>
                  <a:pt x="7267495" y="3513536"/>
                </a:cubicBezTo>
                <a:close/>
                <a:moveTo>
                  <a:pt x="4224897" y="3513536"/>
                </a:moveTo>
                <a:cubicBezTo>
                  <a:pt x="4183342" y="3539750"/>
                  <a:pt x="4124558" y="3505307"/>
                  <a:pt x="4086044" y="3569926"/>
                </a:cubicBezTo>
                <a:cubicBezTo>
                  <a:pt x="4173207" y="3601931"/>
                  <a:pt x="4200572" y="3589738"/>
                  <a:pt x="4224897" y="3513536"/>
                </a:cubicBezTo>
                <a:close/>
                <a:moveTo>
                  <a:pt x="2558663" y="3511403"/>
                </a:moveTo>
                <a:cubicBezTo>
                  <a:pt x="2564744" y="3510488"/>
                  <a:pt x="2573866" y="3511403"/>
                  <a:pt x="2580961" y="3513536"/>
                </a:cubicBezTo>
                <a:cubicBezTo>
                  <a:pt x="2597177" y="3517804"/>
                  <a:pt x="2612380" y="3528167"/>
                  <a:pt x="2610353" y="3544017"/>
                </a:cubicBezTo>
                <a:cubicBezTo>
                  <a:pt x="2573866" y="3534568"/>
                  <a:pt x="2573866" y="3547065"/>
                  <a:pt x="2548528" y="3518718"/>
                </a:cubicBezTo>
                <a:cubicBezTo>
                  <a:pt x="2548528" y="3514756"/>
                  <a:pt x="2552582" y="3512317"/>
                  <a:pt x="2558663" y="3511403"/>
                </a:cubicBezTo>
                <a:close/>
                <a:moveTo>
                  <a:pt x="8284059" y="3510183"/>
                </a:moveTo>
                <a:cubicBezTo>
                  <a:pt x="8266829" y="3521157"/>
                  <a:pt x="8248585" y="3528777"/>
                  <a:pt x="8230343" y="3536702"/>
                </a:cubicBezTo>
                <a:lnTo>
                  <a:pt x="8274937" y="3536702"/>
                </a:lnTo>
                <a:cubicBezTo>
                  <a:pt x="8277978" y="3534263"/>
                  <a:pt x="8281019" y="3520852"/>
                  <a:pt x="8284059" y="3510183"/>
                </a:cubicBezTo>
                <a:close/>
                <a:moveTo>
                  <a:pt x="21412231" y="3507135"/>
                </a:moveTo>
                <a:cubicBezTo>
                  <a:pt x="21427435" y="3510183"/>
                  <a:pt x="21427435" y="3531520"/>
                  <a:pt x="21448719" y="3522681"/>
                </a:cubicBezTo>
                <a:cubicBezTo>
                  <a:pt x="21441623" y="3537616"/>
                  <a:pt x="21426423" y="3540969"/>
                  <a:pt x="21405139" y="3544017"/>
                </a:cubicBezTo>
                <a:cubicBezTo>
                  <a:pt x="21412231" y="3534873"/>
                  <a:pt x="21412231" y="3522071"/>
                  <a:pt x="21412231" y="3507135"/>
                </a:cubicBezTo>
                <a:close/>
                <a:moveTo>
                  <a:pt x="8388452" y="3503173"/>
                </a:moveTo>
                <a:cubicBezTo>
                  <a:pt x="8387439" y="3505002"/>
                  <a:pt x="8386425" y="3504697"/>
                  <a:pt x="8384398" y="3506221"/>
                </a:cubicBezTo>
                <a:cubicBezTo>
                  <a:pt x="8389466" y="3509879"/>
                  <a:pt x="8391493" y="3515975"/>
                  <a:pt x="8393520" y="3521461"/>
                </a:cubicBezTo>
                <a:cubicBezTo>
                  <a:pt x="8395547" y="3520852"/>
                  <a:pt x="8398587" y="3519937"/>
                  <a:pt x="8400614" y="3519328"/>
                </a:cubicBezTo>
                <a:cubicBezTo>
                  <a:pt x="8391493" y="3512622"/>
                  <a:pt x="8389466" y="3508050"/>
                  <a:pt x="8388452" y="3503173"/>
                </a:cubicBezTo>
                <a:close/>
                <a:moveTo>
                  <a:pt x="5902279" y="3502258"/>
                </a:moveTo>
                <a:cubicBezTo>
                  <a:pt x="5913427" y="3507135"/>
                  <a:pt x="5927617" y="3524509"/>
                  <a:pt x="5949914" y="3519328"/>
                </a:cubicBezTo>
                <a:cubicBezTo>
                  <a:pt x="5946873" y="3546760"/>
                  <a:pt x="5903292" y="3525729"/>
                  <a:pt x="5886062" y="3531825"/>
                </a:cubicBezTo>
                <a:cubicBezTo>
                  <a:pt x="5887075" y="3515060"/>
                  <a:pt x="5891129" y="3506526"/>
                  <a:pt x="5894170" y="3503173"/>
                </a:cubicBezTo>
                <a:cubicBezTo>
                  <a:pt x="5896197" y="3500430"/>
                  <a:pt x="5899237" y="3500734"/>
                  <a:pt x="5902279" y="3502258"/>
                </a:cubicBezTo>
                <a:close/>
                <a:moveTo>
                  <a:pt x="7128642" y="3501954"/>
                </a:moveTo>
                <a:cubicBezTo>
                  <a:pt x="7100263" y="3510793"/>
                  <a:pt x="7083033" y="3533959"/>
                  <a:pt x="7068844" y="3557429"/>
                </a:cubicBezTo>
                <a:cubicBezTo>
                  <a:pt x="7044519" y="3557429"/>
                  <a:pt x="7030330" y="3558343"/>
                  <a:pt x="7019181" y="3555600"/>
                </a:cubicBezTo>
                <a:cubicBezTo>
                  <a:pt x="7013101" y="3567183"/>
                  <a:pt x="7006005" y="3580899"/>
                  <a:pt x="7010059" y="3601626"/>
                </a:cubicBezTo>
                <a:cubicBezTo>
                  <a:pt x="7006005" y="3601626"/>
                  <a:pt x="7002965" y="3601626"/>
                  <a:pt x="7002965" y="3601626"/>
                </a:cubicBezTo>
                <a:cubicBezTo>
                  <a:pt x="6995871" y="3610465"/>
                  <a:pt x="6956343" y="3619610"/>
                  <a:pt x="6936073" y="3616561"/>
                </a:cubicBezTo>
                <a:cubicBezTo>
                  <a:pt x="6967491" y="3640032"/>
                  <a:pt x="7047560" y="3622658"/>
                  <a:pt x="7047560" y="3569926"/>
                </a:cubicBezTo>
                <a:cubicBezTo>
                  <a:pt x="7061749" y="3572669"/>
                  <a:pt x="7054655" y="3598883"/>
                  <a:pt x="7057695" y="3616561"/>
                </a:cubicBezTo>
                <a:cubicBezTo>
                  <a:pt x="7110399" y="3598883"/>
                  <a:pt x="7114453" y="3571755"/>
                  <a:pt x="7121547" y="3533654"/>
                </a:cubicBezTo>
                <a:cubicBezTo>
                  <a:pt x="7121547" y="3527862"/>
                  <a:pt x="7120534" y="3525424"/>
                  <a:pt x="7116479" y="3522681"/>
                </a:cubicBezTo>
                <a:cubicBezTo>
                  <a:pt x="7120534" y="3519633"/>
                  <a:pt x="7120534" y="3519328"/>
                  <a:pt x="7123575" y="3519328"/>
                </a:cubicBezTo>
                <a:cubicBezTo>
                  <a:pt x="7123575" y="3513536"/>
                  <a:pt x="7124588" y="3507745"/>
                  <a:pt x="7128642" y="3501954"/>
                </a:cubicBezTo>
                <a:close/>
                <a:moveTo>
                  <a:pt x="8994539" y="3497991"/>
                </a:moveTo>
                <a:cubicBezTo>
                  <a:pt x="8982377" y="3497686"/>
                  <a:pt x="8972242" y="3502563"/>
                  <a:pt x="8971228" y="3520547"/>
                </a:cubicBezTo>
                <a:cubicBezTo>
                  <a:pt x="8998593" y="3515060"/>
                  <a:pt x="9026972" y="3545846"/>
                  <a:pt x="9032040" y="3506221"/>
                </a:cubicBezTo>
                <a:cubicBezTo>
                  <a:pt x="9021904" y="3503783"/>
                  <a:pt x="9007715" y="3498296"/>
                  <a:pt x="8994539" y="3497991"/>
                </a:cubicBezTo>
                <a:close/>
                <a:moveTo>
                  <a:pt x="8497913" y="3490676"/>
                </a:moveTo>
                <a:cubicBezTo>
                  <a:pt x="8481696" y="3492200"/>
                  <a:pt x="8467507" y="3500125"/>
                  <a:pt x="8452304" y="3504392"/>
                </a:cubicBezTo>
                <a:cubicBezTo>
                  <a:pt x="8449263" y="3522376"/>
                  <a:pt x="8437101" y="3538226"/>
                  <a:pt x="8437101" y="3561391"/>
                </a:cubicBezTo>
                <a:cubicBezTo>
                  <a:pt x="8422912" y="3568707"/>
                  <a:pt x="8414804" y="3560782"/>
                  <a:pt x="8405682" y="3557429"/>
                </a:cubicBezTo>
                <a:cubicBezTo>
                  <a:pt x="8406695" y="3572669"/>
                  <a:pt x="8410750" y="3587300"/>
                  <a:pt x="8412777" y="3603455"/>
                </a:cubicBezTo>
                <a:cubicBezTo>
                  <a:pt x="8452304" y="3598578"/>
                  <a:pt x="8488791" y="3597054"/>
                  <a:pt x="8516156" y="3608636"/>
                </a:cubicBezTo>
                <a:cubicBezTo>
                  <a:pt x="8546562" y="3602845"/>
                  <a:pt x="8493858" y="3574498"/>
                  <a:pt x="8521224" y="3575717"/>
                </a:cubicBezTo>
                <a:cubicBezTo>
                  <a:pt x="8611427" y="3588214"/>
                  <a:pt x="8702644" y="3564134"/>
                  <a:pt x="8808051" y="3513536"/>
                </a:cubicBezTo>
                <a:cubicBezTo>
                  <a:pt x="8756361" y="3520547"/>
                  <a:pt x="8691496" y="3507440"/>
                  <a:pt x="8624603" y="3497991"/>
                </a:cubicBezTo>
                <a:cubicBezTo>
                  <a:pt x="8603319" y="3501954"/>
                  <a:pt x="8581022" y="3504697"/>
                  <a:pt x="8565819" y="3519328"/>
                </a:cubicBezTo>
                <a:cubicBezTo>
                  <a:pt x="8551629" y="3516280"/>
                  <a:pt x="8537440" y="3519937"/>
                  <a:pt x="8537440" y="3495858"/>
                </a:cubicBezTo>
                <a:cubicBezTo>
                  <a:pt x="8513115" y="3493114"/>
                  <a:pt x="8520210" y="3528777"/>
                  <a:pt x="8495886" y="3525729"/>
                </a:cubicBezTo>
                <a:cubicBezTo>
                  <a:pt x="8498926" y="3507745"/>
                  <a:pt x="8514129" y="3502258"/>
                  <a:pt x="8525278" y="3491895"/>
                </a:cubicBezTo>
                <a:cubicBezTo>
                  <a:pt x="8519197" y="3491895"/>
                  <a:pt x="8513115" y="3490371"/>
                  <a:pt x="8507034" y="3490676"/>
                </a:cubicBezTo>
                <a:cubicBezTo>
                  <a:pt x="8506021" y="3492200"/>
                  <a:pt x="8503994" y="3491895"/>
                  <a:pt x="8502980" y="3494029"/>
                </a:cubicBezTo>
                <a:cubicBezTo>
                  <a:pt x="8502980" y="3492505"/>
                  <a:pt x="8502980" y="3492200"/>
                  <a:pt x="8503994" y="3490676"/>
                </a:cubicBezTo>
                <a:cubicBezTo>
                  <a:pt x="8501967" y="3490981"/>
                  <a:pt x="8499940" y="3490676"/>
                  <a:pt x="8497913" y="3490676"/>
                </a:cubicBezTo>
                <a:close/>
                <a:moveTo>
                  <a:pt x="21278447" y="3490066"/>
                </a:moveTo>
                <a:cubicBezTo>
                  <a:pt x="21297703" y="3512927"/>
                  <a:pt x="21275407" y="3534873"/>
                  <a:pt x="21294663" y="3549199"/>
                </a:cubicBezTo>
                <a:cubicBezTo>
                  <a:pt x="21272367" y="3589129"/>
                  <a:pt x="21284527" y="3497382"/>
                  <a:pt x="21252095" y="3517499"/>
                </a:cubicBezTo>
                <a:cubicBezTo>
                  <a:pt x="21232839" y="3508964"/>
                  <a:pt x="21281487" y="3509879"/>
                  <a:pt x="21278447" y="3490066"/>
                </a:cubicBezTo>
                <a:close/>
                <a:moveTo>
                  <a:pt x="7034385" y="3486713"/>
                </a:moveTo>
                <a:cubicBezTo>
                  <a:pt x="7012087" y="3484884"/>
                  <a:pt x="6988775" y="3487933"/>
                  <a:pt x="6974587" y="3511403"/>
                </a:cubicBezTo>
                <a:cubicBezTo>
                  <a:pt x="6991817" y="3511403"/>
                  <a:pt x="6998911" y="3499210"/>
                  <a:pt x="7019181" y="3499210"/>
                </a:cubicBezTo>
                <a:cubicBezTo>
                  <a:pt x="7026276" y="3516889"/>
                  <a:pt x="7026276" y="3528167"/>
                  <a:pt x="7026276" y="3540055"/>
                </a:cubicBezTo>
                <a:cubicBezTo>
                  <a:pt x="7037425" y="3542798"/>
                  <a:pt x="7047560" y="3545541"/>
                  <a:pt x="7057695" y="3533654"/>
                </a:cubicBezTo>
                <a:cubicBezTo>
                  <a:pt x="7071885" y="3524814"/>
                  <a:pt x="7068844" y="3495858"/>
                  <a:pt x="7086074" y="3490066"/>
                </a:cubicBezTo>
                <a:cubicBezTo>
                  <a:pt x="7077966" y="3494333"/>
                  <a:pt x="7055669" y="3488542"/>
                  <a:pt x="7034385" y="3486713"/>
                </a:cubicBezTo>
                <a:close/>
                <a:moveTo>
                  <a:pt x="8330681" y="3481532"/>
                </a:moveTo>
                <a:cubicBezTo>
                  <a:pt x="8326627" y="3484275"/>
                  <a:pt x="8321559" y="3486104"/>
                  <a:pt x="8317505" y="3488847"/>
                </a:cubicBezTo>
                <a:cubicBezTo>
                  <a:pt x="8317505" y="3489152"/>
                  <a:pt x="8317505" y="3489761"/>
                  <a:pt x="8317505" y="3490066"/>
                </a:cubicBezTo>
                <a:cubicBezTo>
                  <a:pt x="8323587" y="3488237"/>
                  <a:pt x="8330681" y="3486713"/>
                  <a:pt x="8338789" y="3486713"/>
                </a:cubicBezTo>
                <a:cubicBezTo>
                  <a:pt x="8337776" y="3483970"/>
                  <a:pt x="8332708" y="3484275"/>
                  <a:pt x="8330681" y="3481532"/>
                </a:cubicBezTo>
                <a:close/>
                <a:moveTo>
                  <a:pt x="8351965" y="3477569"/>
                </a:moveTo>
                <a:cubicBezTo>
                  <a:pt x="8341830" y="3480617"/>
                  <a:pt x="8336763" y="3492809"/>
                  <a:pt x="8332708" y="3504392"/>
                </a:cubicBezTo>
                <a:cubicBezTo>
                  <a:pt x="8346897" y="3501344"/>
                  <a:pt x="8360073" y="3498906"/>
                  <a:pt x="8368181" y="3501039"/>
                </a:cubicBezTo>
                <a:cubicBezTo>
                  <a:pt x="8373249" y="3502258"/>
                  <a:pt x="8379331" y="3501039"/>
                  <a:pt x="8383385" y="3503173"/>
                </a:cubicBezTo>
                <a:cubicBezTo>
                  <a:pt x="8384398" y="3502563"/>
                  <a:pt x="8386425" y="3501344"/>
                  <a:pt x="8388452" y="3501039"/>
                </a:cubicBezTo>
                <a:cubicBezTo>
                  <a:pt x="8387439" y="3494029"/>
                  <a:pt x="8392506" y="3487933"/>
                  <a:pt x="8399601" y="3481532"/>
                </a:cubicBezTo>
                <a:cubicBezTo>
                  <a:pt x="8377303" y="3487628"/>
                  <a:pt x="8369195" y="3494943"/>
                  <a:pt x="8351965" y="3477569"/>
                </a:cubicBezTo>
                <a:close/>
                <a:moveTo>
                  <a:pt x="6911748" y="3475435"/>
                </a:moveTo>
                <a:cubicBezTo>
                  <a:pt x="6904653" y="3478179"/>
                  <a:pt x="6900599" y="3478788"/>
                  <a:pt x="6893505" y="3481532"/>
                </a:cubicBezTo>
                <a:cubicBezTo>
                  <a:pt x="6897559" y="3487628"/>
                  <a:pt x="6901613" y="3493114"/>
                  <a:pt x="6897559" y="3501954"/>
                </a:cubicBezTo>
                <a:cubicBezTo>
                  <a:pt x="6883369" y="3501954"/>
                  <a:pt x="6873234" y="3501954"/>
                  <a:pt x="6866139" y="3499210"/>
                </a:cubicBezTo>
                <a:cubicBezTo>
                  <a:pt x="6863099" y="3501954"/>
                  <a:pt x="6860058" y="3508355"/>
                  <a:pt x="6856004" y="3511403"/>
                </a:cubicBezTo>
                <a:cubicBezTo>
                  <a:pt x="6856004" y="3514451"/>
                  <a:pt x="6851950" y="3513536"/>
                  <a:pt x="6851950" y="3513536"/>
                </a:cubicBezTo>
                <a:cubicBezTo>
                  <a:pt x="6844855" y="3522376"/>
                  <a:pt x="6841815" y="3531520"/>
                  <a:pt x="6838774" y="3543103"/>
                </a:cubicBezTo>
                <a:cubicBezTo>
                  <a:pt x="6831679" y="3540359"/>
                  <a:pt x="6827625" y="3537616"/>
                  <a:pt x="6824585" y="3531825"/>
                </a:cubicBezTo>
                <a:cubicBezTo>
                  <a:pt x="6824585" y="3531825"/>
                  <a:pt x="6824585" y="3533654"/>
                  <a:pt x="6824585" y="3533654"/>
                </a:cubicBezTo>
                <a:cubicBezTo>
                  <a:pt x="6813436" y="3551333"/>
                  <a:pt x="6796206" y="3566878"/>
                  <a:pt x="6774922" y="3575717"/>
                </a:cubicBezTo>
                <a:cubicBezTo>
                  <a:pt x="6778977" y="3587300"/>
                  <a:pt x="6782017" y="3597968"/>
                  <a:pt x="6785057" y="3609551"/>
                </a:cubicBezTo>
                <a:cubicBezTo>
                  <a:pt x="6798233" y="3558953"/>
                  <a:pt x="6851950" y="3556209"/>
                  <a:pt x="6868167" y="3507135"/>
                </a:cubicBezTo>
                <a:cubicBezTo>
                  <a:pt x="6878301" y="3523595"/>
                  <a:pt x="6863099" y="3540664"/>
                  <a:pt x="6845869" y="3556209"/>
                </a:cubicBezTo>
                <a:cubicBezTo>
                  <a:pt x="6851950" y="3555600"/>
                  <a:pt x="6859045" y="3554685"/>
                  <a:pt x="6866139" y="3555600"/>
                </a:cubicBezTo>
                <a:cubicBezTo>
                  <a:pt x="6880329" y="3581813"/>
                  <a:pt x="6887423" y="3593091"/>
                  <a:pt x="6900599" y="3593091"/>
                </a:cubicBezTo>
                <a:cubicBezTo>
                  <a:pt x="6897559" y="3584252"/>
                  <a:pt x="6873234" y="3572059"/>
                  <a:pt x="6897559" y="3557429"/>
                </a:cubicBezTo>
                <a:cubicBezTo>
                  <a:pt x="6918843" y="3554685"/>
                  <a:pt x="6928978" y="3566573"/>
                  <a:pt x="6925937" y="3590043"/>
                </a:cubicBezTo>
                <a:cubicBezTo>
                  <a:pt x="6928978" y="3590043"/>
                  <a:pt x="6932019" y="3590043"/>
                  <a:pt x="6936073" y="3590043"/>
                </a:cubicBezTo>
                <a:cubicBezTo>
                  <a:pt x="6943167" y="3584252"/>
                  <a:pt x="6943167" y="3566268"/>
                  <a:pt x="6950262" y="3560172"/>
                </a:cubicBezTo>
                <a:cubicBezTo>
                  <a:pt x="6953303" y="3551333"/>
                  <a:pt x="6956343" y="3543408"/>
                  <a:pt x="6956343" y="3531825"/>
                </a:cubicBezTo>
                <a:cubicBezTo>
                  <a:pt x="6939113" y="3525729"/>
                  <a:pt x="6939113" y="3533654"/>
                  <a:pt x="6903639" y="3533654"/>
                </a:cubicBezTo>
                <a:cubicBezTo>
                  <a:pt x="6903639" y="3504392"/>
                  <a:pt x="6911748" y="3490066"/>
                  <a:pt x="6911748" y="3475435"/>
                </a:cubicBezTo>
                <a:close/>
                <a:moveTo>
                  <a:pt x="772834" y="3474521"/>
                </a:moveTo>
                <a:cubicBezTo>
                  <a:pt x="794118" y="3470863"/>
                  <a:pt x="821484" y="3494638"/>
                  <a:pt x="841754" y="3490066"/>
                </a:cubicBezTo>
                <a:cubicBezTo>
                  <a:pt x="837700" y="3544627"/>
                  <a:pt x="784997" y="3480922"/>
                  <a:pt x="754591" y="3490066"/>
                </a:cubicBezTo>
                <a:cubicBezTo>
                  <a:pt x="759659" y="3480922"/>
                  <a:pt x="765740" y="3475740"/>
                  <a:pt x="772834" y="3474521"/>
                </a:cubicBezTo>
                <a:close/>
                <a:moveTo>
                  <a:pt x="8203991" y="3472692"/>
                </a:moveTo>
                <a:cubicBezTo>
                  <a:pt x="8190815" y="3472692"/>
                  <a:pt x="8177639" y="3476655"/>
                  <a:pt x="8165477" y="3481532"/>
                </a:cubicBezTo>
                <a:cubicBezTo>
                  <a:pt x="8165477" y="3483360"/>
                  <a:pt x="8165477" y="3484275"/>
                  <a:pt x="8165477" y="3485494"/>
                </a:cubicBezTo>
                <a:cubicBezTo>
                  <a:pt x="8165477" y="3485494"/>
                  <a:pt x="8166491" y="3485799"/>
                  <a:pt x="8166491" y="3485494"/>
                </a:cubicBezTo>
                <a:cubicBezTo>
                  <a:pt x="8171558" y="3513841"/>
                  <a:pt x="8160409" y="3499515"/>
                  <a:pt x="8152301" y="3497077"/>
                </a:cubicBezTo>
                <a:cubicBezTo>
                  <a:pt x="8151287" y="3497382"/>
                  <a:pt x="8150274" y="3497686"/>
                  <a:pt x="8149261" y="3497991"/>
                </a:cubicBezTo>
                <a:cubicBezTo>
                  <a:pt x="8148247" y="3498906"/>
                  <a:pt x="8145207" y="3500430"/>
                  <a:pt x="8145207" y="3506221"/>
                </a:cubicBezTo>
                <a:cubicBezTo>
                  <a:pt x="8173585" y="3529691"/>
                  <a:pt x="8203991" y="3490066"/>
                  <a:pt x="8227301" y="3494638"/>
                </a:cubicBezTo>
                <a:cubicBezTo>
                  <a:pt x="8230343" y="3490676"/>
                  <a:pt x="8232369" y="3487018"/>
                  <a:pt x="8234397" y="3482446"/>
                </a:cubicBezTo>
                <a:cubicBezTo>
                  <a:pt x="8224261" y="3477569"/>
                  <a:pt x="8215139" y="3472692"/>
                  <a:pt x="8203991" y="3472692"/>
                </a:cubicBezTo>
                <a:close/>
                <a:moveTo>
                  <a:pt x="5646871" y="3471473"/>
                </a:moveTo>
                <a:cubicBezTo>
                  <a:pt x="5646871" y="3496467"/>
                  <a:pt x="5624573" y="3499515"/>
                  <a:pt x="5617478" y="3513536"/>
                </a:cubicBezTo>
                <a:cubicBezTo>
                  <a:pt x="5635721" y="3519023"/>
                  <a:pt x="5649911" y="3526948"/>
                  <a:pt x="5646871" y="3540664"/>
                </a:cubicBezTo>
                <a:cubicBezTo>
                  <a:pt x="5610383" y="3532434"/>
                  <a:pt x="5613424" y="3543712"/>
                  <a:pt x="5585045" y="3518718"/>
                </a:cubicBezTo>
                <a:cubicBezTo>
                  <a:pt x="5585045" y="3515670"/>
                  <a:pt x="5589099" y="3513536"/>
                  <a:pt x="5596194" y="3513536"/>
                </a:cubicBezTo>
                <a:cubicBezTo>
                  <a:pt x="5596194" y="3496772"/>
                  <a:pt x="5628627" y="3476959"/>
                  <a:pt x="5646871" y="3471473"/>
                </a:cubicBezTo>
                <a:close/>
                <a:moveTo>
                  <a:pt x="21189255" y="3470558"/>
                </a:moveTo>
                <a:cubicBezTo>
                  <a:pt x="21221691" y="3480312"/>
                  <a:pt x="21225743" y="3469949"/>
                  <a:pt x="21265271" y="3473302"/>
                </a:cubicBezTo>
                <a:cubicBezTo>
                  <a:pt x="21258175" y="3509269"/>
                  <a:pt x="21207499" y="3493419"/>
                  <a:pt x="21179123" y="3503173"/>
                </a:cubicBezTo>
                <a:cubicBezTo>
                  <a:pt x="21183175" y="3490066"/>
                  <a:pt x="21192299" y="3490066"/>
                  <a:pt x="21189255" y="3470558"/>
                </a:cubicBezTo>
                <a:close/>
                <a:moveTo>
                  <a:pt x="6984721" y="3461109"/>
                </a:moveTo>
                <a:cubicBezTo>
                  <a:pt x="6974587" y="3461109"/>
                  <a:pt x="6960397" y="3463243"/>
                  <a:pt x="6950262" y="3466291"/>
                </a:cubicBezTo>
                <a:cubicBezTo>
                  <a:pt x="6943167" y="3472083"/>
                  <a:pt x="6932019" y="3475435"/>
                  <a:pt x="6925937" y="3478483"/>
                </a:cubicBezTo>
                <a:cubicBezTo>
                  <a:pt x="6939113" y="3490371"/>
                  <a:pt x="6964451" y="3475740"/>
                  <a:pt x="6984721" y="3461109"/>
                </a:cubicBezTo>
                <a:close/>
                <a:moveTo>
                  <a:pt x="8291153" y="3455013"/>
                </a:moveTo>
                <a:cubicBezTo>
                  <a:pt x="8275951" y="3453184"/>
                  <a:pt x="8262775" y="3461414"/>
                  <a:pt x="8254667" y="3475435"/>
                </a:cubicBezTo>
                <a:cubicBezTo>
                  <a:pt x="8268856" y="3479703"/>
                  <a:pt x="8283045" y="3478483"/>
                  <a:pt x="8298249" y="3473302"/>
                </a:cubicBezTo>
                <a:cubicBezTo>
                  <a:pt x="8299262" y="3469949"/>
                  <a:pt x="8300275" y="3465986"/>
                  <a:pt x="8302303" y="3462938"/>
                </a:cubicBezTo>
                <a:cubicBezTo>
                  <a:pt x="8297235" y="3461414"/>
                  <a:pt x="8295208" y="3455623"/>
                  <a:pt x="8291153" y="3455013"/>
                </a:cubicBezTo>
                <a:close/>
                <a:moveTo>
                  <a:pt x="7287765" y="3455013"/>
                </a:moveTo>
                <a:cubicBezTo>
                  <a:pt x="7263441" y="3493114"/>
                  <a:pt x="7225941" y="3445869"/>
                  <a:pt x="7207697" y="3490066"/>
                </a:cubicBezTo>
                <a:cubicBezTo>
                  <a:pt x="7253305" y="3445869"/>
                  <a:pt x="7323239" y="3598578"/>
                  <a:pt x="7287765" y="3513536"/>
                </a:cubicBezTo>
                <a:cubicBezTo>
                  <a:pt x="7297901" y="3513536"/>
                  <a:pt x="7298914" y="3504697"/>
                  <a:pt x="7309049" y="3501954"/>
                </a:cubicBezTo>
                <a:cubicBezTo>
                  <a:pt x="7330333" y="3498906"/>
                  <a:pt x="7340469" y="3510488"/>
                  <a:pt x="7337428" y="3536702"/>
                </a:cubicBezTo>
                <a:cubicBezTo>
                  <a:pt x="7316144" y="3539750"/>
                  <a:pt x="7294860" y="3549199"/>
                  <a:pt x="7287765" y="3569926"/>
                </a:cubicBezTo>
                <a:cubicBezTo>
                  <a:pt x="7326279" y="3566878"/>
                  <a:pt x="7344523" y="3533959"/>
                  <a:pt x="7368847" y="3513536"/>
                </a:cubicBezTo>
                <a:cubicBezTo>
                  <a:pt x="7340469" y="3472387"/>
                  <a:pt x="7263441" y="3505002"/>
                  <a:pt x="7287765" y="3455013"/>
                </a:cubicBezTo>
                <a:close/>
                <a:moveTo>
                  <a:pt x="4246181" y="3455013"/>
                </a:moveTo>
                <a:cubicBezTo>
                  <a:pt x="4221856" y="3493114"/>
                  <a:pt x="4183342" y="3445869"/>
                  <a:pt x="4166112" y="3490066"/>
                </a:cubicBezTo>
                <a:cubicBezTo>
                  <a:pt x="4210707" y="3445869"/>
                  <a:pt x="4281654" y="3598578"/>
                  <a:pt x="4246181" y="3513536"/>
                </a:cubicBezTo>
                <a:cubicBezTo>
                  <a:pt x="4257329" y="3513536"/>
                  <a:pt x="4256315" y="3504697"/>
                  <a:pt x="4263411" y="3501954"/>
                </a:cubicBezTo>
                <a:cubicBezTo>
                  <a:pt x="4287735" y="3498906"/>
                  <a:pt x="4297870" y="3510488"/>
                  <a:pt x="4294829" y="3536702"/>
                </a:cubicBezTo>
                <a:cubicBezTo>
                  <a:pt x="4270505" y="3539750"/>
                  <a:pt x="4253275" y="3549199"/>
                  <a:pt x="4246181" y="3569926"/>
                </a:cubicBezTo>
                <a:cubicBezTo>
                  <a:pt x="4284695" y="3566878"/>
                  <a:pt x="4298883" y="3533959"/>
                  <a:pt x="4326249" y="3513536"/>
                </a:cubicBezTo>
                <a:cubicBezTo>
                  <a:pt x="4298883" y="3472387"/>
                  <a:pt x="4221856" y="3505002"/>
                  <a:pt x="4246181" y="3455013"/>
                </a:cubicBezTo>
                <a:close/>
                <a:moveTo>
                  <a:pt x="21623551" y="3452803"/>
                </a:moveTo>
                <a:cubicBezTo>
                  <a:pt x="21625325" y="3452041"/>
                  <a:pt x="21627099" y="3452270"/>
                  <a:pt x="21629127" y="3453184"/>
                </a:cubicBezTo>
                <a:cubicBezTo>
                  <a:pt x="21641287" y="3458671"/>
                  <a:pt x="21654463" y="3492505"/>
                  <a:pt x="21650411" y="3516584"/>
                </a:cubicBezTo>
                <a:cubicBezTo>
                  <a:pt x="21604803" y="3513536"/>
                  <a:pt x="21659531" y="3461109"/>
                  <a:pt x="21617979" y="3458366"/>
                </a:cubicBezTo>
                <a:cubicBezTo>
                  <a:pt x="21620005" y="3455318"/>
                  <a:pt x="21621779" y="3453565"/>
                  <a:pt x="21623551" y="3452803"/>
                </a:cubicBezTo>
                <a:close/>
                <a:moveTo>
                  <a:pt x="7887771" y="3443431"/>
                </a:moveTo>
                <a:cubicBezTo>
                  <a:pt x="7893853" y="3480922"/>
                  <a:pt x="7873582" y="3490066"/>
                  <a:pt x="7843176" y="3490066"/>
                </a:cubicBezTo>
                <a:cubicBezTo>
                  <a:pt x="7843176" y="3468730"/>
                  <a:pt x="7897907" y="3481836"/>
                  <a:pt x="7861419" y="3455013"/>
                </a:cubicBezTo>
                <a:cubicBezTo>
                  <a:pt x="7864460" y="3444345"/>
                  <a:pt x="7877636" y="3446174"/>
                  <a:pt x="7887771" y="3443431"/>
                </a:cubicBezTo>
                <a:close/>
                <a:moveTo>
                  <a:pt x="6986242" y="3436992"/>
                </a:moveTo>
                <a:cubicBezTo>
                  <a:pt x="6983708" y="3437792"/>
                  <a:pt x="6981174" y="3439316"/>
                  <a:pt x="6977627" y="3440687"/>
                </a:cubicBezTo>
                <a:cubicBezTo>
                  <a:pt x="6981681" y="3452575"/>
                  <a:pt x="6991817" y="3446479"/>
                  <a:pt x="6994857" y="3437639"/>
                </a:cubicBezTo>
                <a:cubicBezTo>
                  <a:pt x="6991310" y="3436115"/>
                  <a:pt x="6988776" y="3436191"/>
                  <a:pt x="6986242" y="3436992"/>
                </a:cubicBezTo>
                <a:close/>
                <a:moveTo>
                  <a:pt x="3943137" y="3436420"/>
                </a:moveTo>
                <a:cubicBezTo>
                  <a:pt x="3923880" y="3441297"/>
                  <a:pt x="3906650" y="3474216"/>
                  <a:pt x="3883339" y="3478483"/>
                </a:cubicBezTo>
                <a:cubicBezTo>
                  <a:pt x="3900569" y="3493114"/>
                  <a:pt x="3942123" y="3461109"/>
                  <a:pt x="3962394" y="3443431"/>
                </a:cubicBezTo>
                <a:cubicBezTo>
                  <a:pt x="3956313" y="3437030"/>
                  <a:pt x="3950231" y="3434896"/>
                  <a:pt x="3943137" y="3436420"/>
                </a:cubicBezTo>
                <a:close/>
                <a:moveTo>
                  <a:pt x="8306357" y="3435506"/>
                </a:moveTo>
                <a:cubicBezTo>
                  <a:pt x="8304329" y="3435506"/>
                  <a:pt x="8303316" y="3436420"/>
                  <a:pt x="8301289" y="3436420"/>
                </a:cubicBezTo>
                <a:cubicBezTo>
                  <a:pt x="8305343" y="3439163"/>
                  <a:pt x="8309397" y="3440687"/>
                  <a:pt x="8316492" y="3441602"/>
                </a:cubicBezTo>
                <a:cubicBezTo>
                  <a:pt x="8313451" y="3440382"/>
                  <a:pt x="8309397" y="3436115"/>
                  <a:pt x="8306357" y="3435506"/>
                </a:cubicBezTo>
                <a:close/>
                <a:moveTo>
                  <a:pt x="21254123" y="3425447"/>
                </a:moveTo>
                <a:cubicBezTo>
                  <a:pt x="21275407" y="3425447"/>
                  <a:pt x="21286555" y="3438858"/>
                  <a:pt x="21286555" y="3471473"/>
                </a:cubicBezTo>
                <a:cubicBezTo>
                  <a:pt x="21264259" y="3468120"/>
                  <a:pt x="21261219" y="3441602"/>
                  <a:pt x="21254123" y="3425447"/>
                </a:cubicBezTo>
                <a:close/>
                <a:moveTo>
                  <a:pt x="544792" y="3416303"/>
                </a:moveTo>
                <a:cubicBezTo>
                  <a:pt x="582292" y="3407768"/>
                  <a:pt x="566076" y="3458366"/>
                  <a:pt x="592428" y="3461109"/>
                </a:cubicBezTo>
                <a:cubicBezTo>
                  <a:pt x="589387" y="3480617"/>
                  <a:pt x="572157" y="3466596"/>
                  <a:pt x="575197" y="3449832"/>
                </a:cubicBezTo>
                <a:cubicBezTo>
                  <a:pt x="565062" y="3458366"/>
                  <a:pt x="551886" y="3461109"/>
                  <a:pt x="534656" y="3461109"/>
                </a:cubicBezTo>
                <a:cubicBezTo>
                  <a:pt x="551886" y="3438554"/>
                  <a:pt x="527562" y="3438554"/>
                  <a:pt x="544792" y="3416303"/>
                </a:cubicBezTo>
                <a:close/>
                <a:moveTo>
                  <a:pt x="2490757" y="3411731"/>
                </a:moveTo>
                <a:cubicBezTo>
                  <a:pt x="2494811" y="3412645"/>
                  <a:pt x="2500893" y="3414474"/>
                  <a:pt x="2505960" y="3418132"/>
                </a:cubicBezTo>
                <a:lnTo>
                  <a:pt x="2505960" y="3453184"/>
                </a:lnTo>
                <a:cubicBezTo>
                  <a:pt x="2473527" y="3453184"/>
                  <a:pt x="2464406" y="3417827"/>
                  <a:pt x="2481636" y="3412340"/>
                </a:cubicBezTo>
                <a:cubicBezTo>
                  <a:pt x="2483663" y="3411121"/>
                  <a:pt x="2486703" y="3410816"/>
                  <a:pt x="2490757" y="3411731"/>
                </a:cubicBezTo>
                <a:close/>
                <a:moveTo>
                  <a:pt x="7166143" y="3407768"/>
                </a:moveTo>
                <a:cubicBezTo>
                  <a:pt x="7159047" y="3437334"/>
                  <a:pt x="7179318" y="3428800"/>
                  <a:pt x="7186413" y="3437639"/>
                </a:cubicBezTo>
                <a:cubicBezTo>
                  <a:pt x="7193507" y="3431848"/>
                  <a:pt x="7201615" y="3428495"/>
                  <a:pt x="7214791" y="3428495"/>
                </a:cubicBezTo>
                <a:cubicBezTo>
                  <a:pt x="7214791" y="3425447"/>
                  <a:pt x="7218845" y="3426057"/>
                  <a:pt x="7218845" y="3420265"/>
                </a:cubicBezTo>
                <a:cubicBezTo>
                  <a:pt x="7190467" y="3431848"/>
                  <a:pt x="7190467" y="3405025"/>
                  <a:pt x="7166143" y="3407768"/>
                </a:cubicBezTo>
                <a:close/>
                <a:moveTo>
                  <a:pt x="4123544" y="3407768"/>
                </a:moveTo>
                <a:cubicBezTo>
                  <a:pt x="4113409" y="3445869"/>
                  <a:pt x="4159017" y="3416912"/>
                  <a:pt x="4144828" y="3455013"/>
                </a:cubicBezTo>
                <a:cubicBezTo>
                  <a:pt x="4166112" y="3458061"/>
                  <a:pt x="4176247" y="3446479"/>
                  <a:pt x="4176247" y="3420265"/>
                </a:cubicBezTo>
                <a:cubicBezTo>
                  <a:pt x="4144828" y="3431848"/>
                  <a:pt x="4147869" y="3405025"/>
                  <a:pt x="4123544" y="3407768"/>
                </a:cubicBezTo>
                <a:close/>
                <a:moveTo>
                  <a:pt x="3029952" y="3407768"/>
                </a:moveTo>
                <a:cubicBezTo>
                  <a:pt x="3037047" y="3429105"/>
                  <a:pt x="3057317" y="3437639"/>
                  <a:pt x="3088736" y="3431543"/>
                </a:cubicBezTo>
                <a:cubicBezTo>
                  <a:pt x="3064412" y="3458976"/>
                  <a:pt x="2997519" y="3461719"/>
                  <a:pt x="2948870" y="3443431"/>
                </a:cubicBezTo>
                <a:cubicBezTo>
                  <a:pt x="2963059" y="3419351"/>
                  <a:pt x="3018803" y="3438249"/>
                  <a:pt x="3029952" y="3407768"/>
                </a:cubicBezTo>
                <a:close/>
                <a:moveTo>
                  <a:pt x="2165416" y="3407768"/>
                </a:moveTo>
                <a:cubicBezTo>
                  <a:pt x="2161362" y="3457757"/>
                  <a:pt x="2243458" y="3410207"/>
                  <a:pt x="2253593" y="3440687"/>
                </a:cubicBezTo>
                <a:cubicBezTo>
                  <a:pt x="2257647" y="3460195"/>
                  <a:pt x="2195822" y="3460500"/>
                  <a:pt x="2223187" y="3474521"/>
                </a:cubicBezTo>
                <a:cubicBezTo>
                  <a:pt x="2192782" y="3507745"/>
                  <a:pt x="2171498" y="3429714"/>
                  <a:pt x="2116767" y="3451965"/>
                </a:cubicBezTo>
                <a:cubicBezTo>
                  <a:pt x="2120821" y="3424228"/>
                  <a:pt x="2148186" y="3419046"/>
                  <a:pt x="2165416" y="3407768"/>
                </a:cubicBezTo>
                <a:close/>
                <a:moveTo>
                  <a:pt x="2848531" y="3403806"/>
                </a:moveTo>
                <a:cubicBezTo>
                  <a:pt x="2855626" y="3403501"/>
                  <a:pt x="2863734" y="3406244"/>
                  <a:pt x="2872856" y="3415083"/>
                </a:cubicBezTo>
                <a:cubicBezTo>
                  <a:pt x="2872856" y="3438249"/>
                  <a:pt x="2847518" y="3438858"/>
                  <a:pt x="2844477" y="3462329"/>
                </a:cubicBezTo>
                <a:cubicBezTo>
                  <a:pt x="2817112" y="3440382"/>
                  <a:pt x="2827247" y="3405330"/>
                  <a:pt x="2848531" y="3403806"/>
                </a:cubicBezTo>
                <a:close/>
                <a:moveTo>
                  <a:pt x="8320546" y="3396795"/>
                </a:moveTo>
                <a:cubicBezTo>
                  <a:pt x="8284059" y="3396795"/>
                  <a:pt x="8251627" y="3392832"/>
                  <a:pt x="8241491" y="3426361"/>
                </a:cubicBezTo>
                <a:cubicBezTo>
                  <a:pt x="8266829" y="3418741"/>
                  <a:pt x="8292167" y="3408378"/>
                  <a:pt x="8320546" y="3399843"/>
                </a:cubicBezTo>
                <a:close/>
                <a:moveTo>
                  <a:pt x="8170545" y="3394661"/>
                </a:moveTo>
                <a:cubicBezTo>
                  <a:pt x="8140139" y="3420875"/>
                  <a:pt x="8103652" y="3426666"/>
                  <a:pt x="8079327" y="3445869"/>
                </a:cubicBezTo>
                <a:cubicBezTo>
                  <a:pt x="8099598" y="3448003"/>
                  <a:pt x="8121895" y="3452270"/>
                  <a:pt x="8145207" y="3442821"/>
                </a:cubicBezTo>
                <a:cubicBezTo>
                  <a:pt x="8145207" y="3449222"/>
                  <a:pt x="8150274" y="3449527"/>
                  <a:pt x="8151287" y="3453794"/>
                </a:cubicBezTo>
                <a:cubicBezTo>
                  <a:pt x="8151287" y="3452880"/>
                  <a:pt x="8153315" y="3452270"/>
                  <a:pt x="8152301" y="3451051"/>
                </a:cubicBezTo>
                <a:cubicBezTo>
                  <a:pt x="8185747" y="3465986"/>
                  <a:pt x="8211085" y="3463243"/>
                  <a:pt x="8234397" y="3453184"/>
                </a:cubicBezTo>
                <a:cubicBezTo>
                  <a:pt x="8217167" y="3456842"/>
                  <a:pt x="8197909" y="3457452"/>
                  <a:pt x="8172571" y="3445869"/>
                </a:cubicBezTo>
                <a:cubicBezTo>
                  <a:pt x="8172571" y="3439468"/>
                  <a:pt x="8171558" y="3429714"/>
                  <a:pt x="8170545" y="3423313"/>
                </a:cubicBezTo>
                <a:cubicBezTo>
                  <a:pt x="8176625" y="3403196"/>
                  <a:pt x="8183720" y="3429409"/>
                  <a:pt x="8181693" y="3445869"/>
                </a:cubicBezTo>
                <a:cubicBezTo>
                  <a:pt x="8190815" y="3441907"/>
                  <a:pt x="8202977" y="3437944"/>
                  <a:pt x="8213113" y="3434591"/>
                </a:cubicBezTo>
                <a:cubicBezTo>
                  <a:pt x="8197909" y="3420875"/>
                  <a:pt x="8201963" y="3394661"/>
                  <a:pt x="8170545" y="3394661"/>
                </a:cubicBezTo>
                <a:close/>
                <a:moveTo>
                  <a:pt x="332965" y="3387651"/>
                </a:moveTo>
                <a:cubicBezTo>
                  <a:pt x="348168" y="3386432"/>
                  <a:pt x="365398" y="3391308"/>
                  <a:pt x="376547" y="3394661"/>
                </a:cubicBezTo>
                <a:cubicBezTo>
                  <a:pt x="376547" y="3431238"/>
                  <a:pt x="330938" y="3418132"/>
                  <a:pt x="301546" y="3418132"/>
                </a:cubicBezTo>
                <a:cubicBezTo>
                  <a:pt x="304587" y="3396795"/>
                  <a:pt x="317763" y="3388870"/>
                  <a:pt x="332965" y="3387651"/>
                </a:cubicBezTo>
                <a:close/>
                <a:moveTo>
                  <a:pt x="5327611" y="3380335"/>
                </a:moveTo>
                <a:cubicBezTo>
                  <a:pt x="5344840" y="3380335"/>
                  <a:pt x="5354975" y="3390089"/>
                  <a:pt x="5359029" y="3414169"/>
                </a:cubicBezTo>
                <a:cubicBezTo>
                  <a:pt x="5338759" y="3408073"/>
                  <a:pt x="5335719" y="3407768"/>
                  <a:pt x="5318489" y="3416912"/>
                </a:cubicBezTo>
                <a:lnTo>
                  <a:pt x="5315448" y="3389480"/>
                </a:lnTo>
                <a:cubicBezTo>
                  <a:pt x="5324569" y="3398624"/>
                  <a:pt x="5327611" y="3395576"/>
                  <a:pt x="5327611" y="3380335"/>
                </a:cubicBezTo>
                <a:close/>
                <a:moveTo>
                  <a:pt x="7205670" y="3375458"/>
                </a:moveTo>
                <a:cubicBezTo>
                  <a:pt x="7197561" y="3376373"/>
                  <a:pt x="7189453" y="3376982"/>
                  <a:pt x="7181345" y="3378202"/>
                </a:cubicBezTo>
                <a:cubicBezTo>
                  <a:pt x="7187427" y="3383993"/>
                  <a:pt x="7195535" y="3385822"/>
                  <a:pt x="7205670" y="3386432"/>
                </a:cubicBezTo>
                <a:close/>
                <a:moveTo>
                  <a:pt x="5470517" y="3372106"/>
                </a:moveTo>
                <a:cubicBezTo>
                  <a:pt x="5495855" y="3368448"/>
                  <a:pt x="5502950" y="3390699"/>
                  <a:pt x="5531329" y="3376068"/>
                </a:cubicBezTo>
                <a:cubicBezTo>
                  <a:pt x="5531329" y="3409292"/>
                  <a:pt x="5466463" y="3419960"/>
                  <a:pt x="5470517" y="3372106"/>
                </a:cubicBezTo>
                <a:close/>
                <a:moveTo>
                  <a:pt x="1962917" y="3364042"/>
                </a:moveTo>
                <a:cubicBezTo>
                  <a:pt x="1976648" y="3363799"/>
                  <a:pt x="1991597" y="3364333"/>
                  <a:pt x="2008320" y="3365095"/>
                </a:cubicBezTo>
                <a:cubicBezTo>
                  <a:pt x="1994131" y="3398319"/>
                  <a:pt x="1934333" y="3374849"/>
                  <a:pt x="1927238" y="3414169"/>
                </a:cubicBezTo>
                <a:cubicBezTo>
                  <a:pt x="1934333" y="3450441"/>
                  <a:pt x="1948522" y="3401977"/>
                  <a:pt x="1968793" y="3414169"/>
                </a:cubicBezTo>
                <a:cubicBezTo>
                  <a:pt x="1941428" y="3462633"/>
                  <a:pt x="1898860" y="3405025"/>
                  <a:pt x="1857305" y="3401977"/>
                </a:cubicBezTo>
                <a:cubicBezTo>
                  <a:pt x="1891512" y="3372486"/>
                  <a:pt x="1921727" y="3364771"/>
                  <a:pt x="1962917" y="3364042"/>
                </a:cubicBezTo>
                <a:close/>
                <a:moveTo>
                  <a:pt x="500197" y="3358694"/>
                </a:moveTo>
                <a:cubicBezTo>
                  <a:pt x="521481" y="3352598"/>
                  <a:pt x="524522" y="3365095"/>
                  <a:pt x="538711" y="3370886"/>
                </a:cubicBezTo>
                <a:cubicBezTo>
                  <a:pt x="517427" y="3382774"/>
                  <a:pt x="511345" y="3415388"/>
                  <a:pt x="490061" y="3427276"/>
                </a:cubicBezTo>
                <a:cubicBezTo>
                  <a:pt x="490061" y="3451051"/>
                  <a:pt x="518440" y="3442516"/>
                  <a:pt x="511345" y="3475435"/>
                </a:cubicBezTo>
                <a:lnTo>
                  <a:pt x="478913" y="3475435"/>
                </a:lnTo>
                <a:cubicBezTo>
                  <a:pt x="482967" y="3496162"/>
                  <a:pt x="497156" y="3502258"/>
                  <a:pt x="518440" y="3499210"/>
                </a:cubicBezTo>
                <a:cubicBezTo>
                  <a:pt x="490061" y="3543712"/>
                  <a:pt x="460669" y="3433067"/>
                  <a:pt x="429250" y="3486713"/>
                </a:cubicBezTo>
                <a:cubicBezTo>
                  <a:pt x="415061" y="3465986"/>
                  <a:pt x="393777" y="3455013"/>
                  <a:pt x="365398" y="3451965"/>
                </a:cubicBezTo>
                <a:cubicBezTo>
                  <a:pt x="372493" y="3413255"/>
                  <a:pt x="426210" y="3442516"/>
                  <a:pt x="397831" y="3394661"/>
                </a:cubicBezTo>
                <a:cubicBezTo>
                  <a:pt x="426210" y="3421484"/>
                  <a:pt x="475872" y="3386127"/>
                  <a:pt x="490061" y="3403806"/>
                </a:cubicBezTo>
                <a:cubicBezTo>
                  <a:pt x="517427" y="3394966"/>
                  <a:pt x="474859" y="3373630"/>
                  <a:pt x="500197" y="3358694"/>
                </a:cubicBezTo>
                <a:close/>
                <a:moveTo>
                  <a:pt x="7670877" y="3355951"/>
                </a:moveTo>
                <a:cubicBezTo>
                  <a:pt x="7677972" y="3352903"/>
                  <a:pt x="7677972" y="3358999"/>
                  <a:pt x="7677972" y="3365095"/>
                </a:cubicBezTo>
                <a:lnTo>
                  <a:pt x="7693175" y="3361742"/>
                </a:lnTo>
                <a:cubicBezTo>
                  <a:pt x="7693175" y="3373934"/>
                  <a:pt x="7682026" y="3377592"/>
                  <a:pt x="7682026" y="3392832"/>
                </a:cubicBezTo>
                <a:cubicBezTo>
                  <a:pt x="7703310" y="3389784"/>
                  <a:pt x="7707364" y="3362047"/>
                  <a:pt x="7735743" y="3368143"/>
                </a:cubicBezTo>
                <a:cubicBezTo>
                  <a:pt x="7732702" y="3377287"/>
                  <a:pt x="7731689" y="3389480"/>
                  <a:pt x="7731689" y="3404720"/>
                </a:cubicBezTo>
                <a:cubicBezTo>
                  <a:pt x="7724594" y="3404720"/>
                  <a:pt x="7724594" y="3395576"/>
                  <a:pt x="7724594" y="3389480"/>
                </a:cubicBezTo>
                <a:cubicBezTo>
                  <a:pt x="7689121" y="3395576"/>
                  <a:pt x="7682026" y="3416607"/>
                  <a:pt x="7652634" y="3395576"/>
                </a:cubicBezTo>
                <a:cubicBezTo>
                  <a:pt x="7649593" y="3371191"/>
                  <a:pt x="7677972" y="3383079"/>
                  <a:pt x="7670877" y="3355951"/>
                </a:cubicBezTo>
                <a:close/>
                <a:moveTo>
                  <a:pt x="21876427" y="3343454"/>
                </a:moveTo>
                <a:cubicBezTo>
                  <a:pt x="21880479" y="3368753"/>
                  <a:pt x="21859195" y="3377592"/>
                  <a:pt x="21837911" y="3380335"/>
                </a:cubicBezTo>
                <a:cubicBezTo>
                  <a:pt x="21841967" y="3344063"/>
                  <a:pt x="21855143" y="3363266"/>
                  <a:pt x="21876427" y="3343454"/>
                </a:cubicBezTo>
                <a:close/>
                <a:moveTo>
                  <a:pt x="8186761" y="3339186"/>
                </a:moveTo>
                <a:cubicBezTo>
                  <a:pt x="8180679" y="3343149"/>
                  <a:pt x="8172571" y="3346806"/>
                  <a:pt x="8165477" y="3350769"/>
                </a:cubicBezTo>
                <a:cubicBezTo>
                  <a:pt x="8163450" y="3355036"/>
                  <a:pt x="8162436" y="3358999"/>
                  <a:pt x="8163450" y="3366924"/>
                </a:cubicBezTo>
                <a:cubicBezTo>
                  <a:pt x="8167504" y="3391004"/>
                  <a:pt x="8219193" y="3376678"/>
                  <a:pt x="8216153" y="3346806"/>
                </a:cubicBezTo>
                <a:cubicBezTo>
                  <a:pt x="8210072" y="3344063"/>
                  <a:pt x="8197909" y="3339796"/>
                  <a:pt x="8186761" y="3339186"/>
                </a:cubicBezTo>
                <a:close/>
                <a:moveTo>
                  <a:pt x="8036759" y="3336443"/>
                </a:moveTo>
                <a:cubicBezTo>
                  <a:pt x="8024597" y="3337662"/>
                  <a:pt x="8013448" y="3338272"/>
                  <a:pt x="8002299" y="3342234"/>
                </a:cubicBezTo>
                <a:cubicBezTo>
                  <a:pt x="8002299" y="3340101"/>
                  <a:pt x="8002299" y="3340406"/>
                  <a:pt x="8002299" y="3338272"/>
                </a:cubicBezTo>
                <a:cubicBezTo>
                  <a:pt x="7991151" y="3347721"/>
                  <a:pt x="7978989" y="3355951"/>
                  <a:pt x="7970880" y="3366924"/>
                </a:cubicBezTo>
                <a:cubicBezTo>
                  <a:pt x="7977975" y="3378811"/>
                  <a:pt x="7992164" y="3382469"/>
                  <a:pt x="8002299" y="3391613"/>
                </a:cubicBezTo>
                <a:cubicBezTo>
                  <a:pt x="8012435" y="3376678"/>
                  <a:pt x="8020543" y="3358694"/>
                  <a:pt x="8040813" y="3352598"/>
                </a:cubicBezTo>
                <a:cubicBezTo>
                  <a:pt x="8041827" y="3347111"/>
                  <a:pt x="8038787" y="3341625"/>
                  <a:pt x="8036759" y="3336443"/>
                </a:cubicBezTo>
                <a:close/>
                <a:moveTo>
                  <a:pt x="21432503" y="3331566"/>
                </a:moveTo>
                <a:cubicBezTo>
                  <a:pt x="21434531" y="3330956"/>
                  <a:pt x="21437571" y="3332785"/>
                  <a:pt x="21439599" y="3334309"/>
                </a:cubicBezTo>
                <a:cubicBezTo>
                  <a:pt x="21445679" y="3337967"/>
                  <a:pt x="21451759" y="3343454"/>
                  <a:pt x="21458855" y="3339186"/>
                </a:cubicBezTo>
                <a:cubicBezTo>
                  <a:pt x="21451759" y="3350464"/>
                  <a:pt x="21451759" y="3369972"/>
                  <a:pt x="21455815" y="3389480"/>
                </a:cubicBezTo>
                <a:cubicBezTo>
                  <a:pt x="21443651" y="3381250"/>
                  <a:pt x="21436555" y="3366924"/>
                  <a:pt x="21420339" y="3366924"/>
                </a:cubicBezTo>
                <a:cubicBezTo>
                  <a:pt x="21416287" y="3355646"/>
                  <a:pt x="21450747" y="3344368"/>
                  <a:pt x="21427435" y="3341625"/>
                </a:cubicBezTo>
                <a:cubicBezTo>
                  <a:pt x="21428447" y="3335224"/>
                  <a:pt x="21430475" y="3332176"/>
                  <a:pt x="21432503" y="3331566"/>
                </a:cubicBezTo>
                <a:close/>
                <a:moveTo>
                  <a:pt x="21467975" y="3326080"/>
                </a:moveTo>
                <a:cubicBezTo>
                  <a:pt x="21478111" y="3329128"/>
                  <a:pt x="21474059" y="3356865"/>
                  <a:pt x="21496355" y="3341625"/>
                </a:cubicBezTo>
                <a:cubicBezTo>
                  <a:pt x="21492299" y="3353817"/>
                  <a:pt x="21488247" y="3368448"/>
                  <a:pt x="21492299" y="3389480"/>
                </a:cubicBezTo>
                <a:cubicBezTo>
                  <a:pt x="21485207" y="3362352"/>
                  <a:pt x="21452775" y="3350464"/>
                  <a:pt x="21467975" y="3326080"/>
                </a:cubicBezTo>
                <a:close/>
                <a:moveTo>
                  <a:pt x="8244531" y="3324251"/>
                </a:moveTo>
                <a:cubicBezTo>
                  <a:pt x="8247572" y="3326689"/>
                  <a:pt x="8249599" y="3331261"/>
                  <a:pt x="8252640" y="3333090"/>
                </a:cubicBezTo>
                <a:cubicBezTo>
                  <a:pt x="8257707" y="3331871"/>
                  <a:pt x="8259735" y="3329128"/>
                  <a:pt x="8264802" y="3328213"/>
                </a:cubicBezTo>
                <a:cubicBezTo>
                  <a:pt x="8257707" y="3323336"/>
                  <a:pt x="8251627" y="3324860"/>
                  <a:pt x="8244531" y="3324251"/>
                </a:cubicBezTo>
                <a:close/>
                <a:moveTo>
                  <a:pt x="8364127" y="3310534"/>
                </a:moveTo>
                <a:cubicBezTo>
                  <a:pt x="8364127" y="3315716"/>
                  <a:pt x="8362101" y="3319374"/>
                  <a:pt x="8359060" y="3324251"/>
                </a:cubicBezTo>
                <a:cubicBezTo>
                  <a:pt x="8363114" y="3323336"/>
                  <a:pt x="8366155" y="3323031"/>
                  <a:pt x="8369195" y="3322117"/>
                </a:cubicBezTo>
                <a:cubicBezTo>
                  <a:pt x="8368181" y="3317850"/>
                  <a:pt x="8365141" y="3314802"/>
                  <a:pt x="8364127" y="3310534"/>
                </a:cubicBezTo>
                <a:close/>
                <a:moveTo>
                  <a:pt x="5902279" y="3299561"/>
                </a:moveTo>
                <a:cubicBezTo>
                  <a:pt x="5902279" y="3300476"/>
                  <a:pt x="5903292" y="3301695"/>
                  <a:pt x="5903292" y="3302609"/>
                </a:cubicBezTo>
                <a:cubicBezTo>
                  <a:pt x="5903292" y="3301390"/>
                  <a:pt x="5901265" y="3301695"/>
                  <a:pt x="5901265" y="3300171"/>
                </a:cubicBezTo>
                <a:cubicBezTo>
                  <a:pt x="5901265" y="3300171"/>
                  <a:pt x="5902279" y="3299561"/>
                  <a:pt x="5902279" y="3299561"/>
                </a:cubicBezTo>
                <a:close/>
                <a:moveTo>
                  <a:pt x="2285012" y="3298342"/>
                </a:moveTo>
                <a:cubicBezTo>
                  <a:pt x="2325553" y="3326384"/>
                  <a:pt x="2362040" y="3313887"/>
                  <a:pt x="2409676" y="3298342"/>
                </a:cubicBezTo>
                <a:cubicBezTo>
                  <a:pt x="2409676" y="3313887"/>
                  <a:pt x="2412716" y="3319679"/>
                  <a:pt x="2419811" y="3323031"/>
                </a:cubicBezTo>
                <a:cubicBezTo>
                  <a:pt x="2412716" y="3357170"/>
                  <a:pt x="2389405" y="3313582"/>
                  <a:pt x="2372175" y="3323031"/>
                </a:cubicBezTo>
                <a:cubicBezTo>
                  <a:pt x="2358999" y="3326080"/>
                  <a:pt x="2369135" y="3357780"/>
                  <a:pt x="2351905" y="3361132"/>
                </a:cubicBezTo>
                <a:cubicBezTo>
                  <a:pt x="2376229" y="3413864"/>
                  <a:pt x="2379270" y="3379116"/>
                  <a:pt x="2399540" y="3419351"/>
                </a:cubicBezTo>
                <a:cubicBezTo>
                  <a:pt x="2354945" y="3425447"/>
                  <a:pt x="2327580" y="3410207"/>
                  <a:pt x="2301229" y="3394661"/>
                </a:cubicBezTo>
                <a:cubicBezTo>
                  <a:pt x="2311364" y="3373020"/>
                  <a:pt x="2325553" y="3348331"/>
                  <a:pt x="2341769" y="3370277"/>
                </a:cubicBezTo>
                <a:cubicBezTo>
                  <a:pt x="2351905" y="3326689"/>
                  <a:pt x="2308323" y="3347721"/>
                  <a:pt x="2305283" y="3323031"/>
                </a:cubicBezTo>
                <a:cubicBezTo>
                  <a:pt x="2281972" y="3326080"/>
                  <a:pt x="2298188" y="3382164"/>
                  <a:pt x="2295147" y="3407158"/>
                </a:cubicBezTo>
                <a:cubicBezTo>
                  <a:pt x="2280958" y="3425752"/>
                  <a:pt x="2237377" y="3425752"/>
                  <a:pt x="2224201" y="3407158"/>
                </a:cubicBezTo>
                <a:cubicBezTo>
                  <a:pt x="2214066" y="3379116"/>
                  <a:pt x="2250552" y="3361132"/>
                  <a:pt x="2227241" y="3361132"/>
                </a:cubicBezTo>
                <a:cubicBezTo>
                  <a:pt x="2247512" y="3342539"/>
                  <a:pt x="2280958" y="3341625"/>
                  <a:pt x="2285012" y="3298342"/>
                </a:cubicBezTo>
                <a:close/>
                <a:moveTo>
                  <a:pt x="8361087" y="3292246"/>
                </a:moveTo>
                <a:cubicBezTo>
                  <a:pt x="8362101" y="3298037"/>
                  <a:pt x="8364127" y="3301390"/>
                  <a:pt x="8363114" y="3307791"/>
                </a:cubicBezTo>
                <a:cubicBezTo>
                  <a:pt x="8372235" y="3309925"/>
                  <a:pt x="8381357" y="3312973"/>
                  <a:pt x="8390479" y="3315716"/>
                </a:cubicBezTo>
                <a:cubicBezTo>
                  <a:pt x="8393520" y="3314497"/>
                  <a:pt x="8395547" y="3315411"/>
                  <a:pt x="8399601" y="3313887"/>
                </a:cubicBezTo>
                <a:cubicBezTo>
                  <a:pt x="8387439" y="3296818"/>
                  <a:pt x="8375276" y="3293770"/>
                  <a:pt x="8361087" y="3292246"/>
                </a:cubicBezTo>
                <a:close/>
                <a:moveTo>
                  <a:pt x="2079267" y="3289198"/>
                </a:moveTo>
                <a:cubicBezTo>
                  <a:pt x="2096497" y="3343758"/>
                  <a:pt x="2170484" y="3295904"/>
                  <a:pt x="2202917" y="3338272"/>
                </a:cubicBezTo>
                <a:cubicBezTo>
                  <a:pt x="2198863" y="3377897"/>
                  <a:pt x="2202917" y="3398624"/>
                  <a:pt x="2192782" y="3407768"/>
                </a:cubicBezTo>
                <a:cubicBezTo>
                  <a:pt x="2171498" y="3380640"/>
                  <a:pt x="2170484" y="3392832"/>
                  <a:pt x="2149200" y="3338272"/>
                </a:cubicBezTo>
                <a:cubicBezTo>
                  <a:pt x="2103591" y="3371801"/>
                  <a:pt x="2083321" y="3343758"/>
                  <a:pt x="2029604" y="3361742"/>
                </a:cubicBezTo>
                <a:cubicBezTo>
                  <a:pt x="2019469" y="3346806"/>
                  <a:pt x="2029604" y="3298952"/>
                  <a:pt x="2008320" y="3326080"/>
                </a:cubicBezTo>
                <a:cubicBezTo>
                  <a:pt x="1975887" y="3271519"/>
                  <a:pt x="2068118" y="3310534"/>
                  <a:pt x="2079267" y="3289198"/>
                </a:cubicBezTo>
                <a:close/>
                <a:moveTo>
                  <a:pt x="5928630" y="3280054"/>
                </a:moveTo>
                <a:cubicBezTo>
                  <a:pt x="5925589" y="3294075"/>
                  <a:pt x="5915454" y="3298952"/>
                  <a:pt x="5902279" y="3299561"/>
                </a:cubicBezTo>
                <a:cubicBezTo>
                  <a:pt x="5905319" y="3289198"/>
                  <a:pt x="5914441" y="3280054"/>
                  <a:pt x="5928630" y="3280054"/>
                </a:cubicBezTo>
                <a:close/>
                <a:moveTo>
                  <a:pt x="21212567" y="3277005"/>
                </a:moveTo>
                <a:cubicBezTo>
                  <a:pt x="21233851" y="3279749"/>
                  <a:pt x="21232839" y="3316021"/>
                  <a:pt x="21251083" y="3319069"/>
                </a:cubicBezTo>
                <a:cubicBezTo>
                  <a:pt x="21251083" y="3312973"/>
                  <a:pt x="21254123" y="3309925"/>
                  <a:pt x="21258175" y="3309925"/>
                </a:cubicBezTo>
                <a:cubicBezTo>
                  <a:pt x="21254123" y="3291941"/>
                  <a:pt x="21229799" y="3303829"/>
                  <a:pt x="21232839" y="3277005"/>
                </a:cubicBezTo>
                <a:cubicBezTo>
                  <a:pt x="21264259" y="3303829"/>
                  <a:pt x="21312907" y="3301085"/>
                  <a:pt x="21347367" y="3319069"/>
                </a:cubicBezTo>
                <a:cubicBezTo>
                  <a:pt x="21360543" y="3312973"/>
                  <a:pt x="21360543" y="3288893"/>
                  <a:pt x="21374731" y="3280054"/>
                </a:cubicBezTo>
                <a:cubicBezTo>
                  <a:pt x="21381827" y="3283102"/>
                  <a:pt x="21377771" y="3289198"/>
                  <a:pt x="21374731" y="3289198"/>
                </a:cubicBezTo>
                <a:cubicBezTo>
                  <a:pt x="21377771" y="3312973"/>
                  <a:pt x="21399055" y="3313278"/>
                  <a:pt x="21413247" y="3322117"/>
                </a:cubicBezTo>
                <a:cubicBezTo>
                  <a:pt x="21392975" y="3348940"/>
                  <a:pt x="21406151" y="3345587"/>
                  <a:pt x="21416287" y="3375458"/>
                </a:cubicBezTo>
                <a:cubicBezTo>
                  <a:pt x="21391963" y="3351379"/>
                  <a:pt x="21381827" y="3387651"/>
                  <a:pt x="21388923" y="3423313"/>
                </a:cubicBezTo>
                <a:cubicBezTo>
                  <a:pt x="21367639" y="3429409"/>
                  <a:pt x="21367639" y="3399843"/>
                  <a:pt x="21354463" y="3399843"/>
                </a:cubicBezTo>
                <a:cubicBezTo>
                  <a:pt x="21361555" y="3429714"/>
                  <a:pt x="21368651" y="3435506"/>
                  <a:pt x="21340271" y="3426361"/>
                </a:cubicBezTo>
                <a:cubicBezTo>
                  <a:pt x="21339259" y="3441602"/>
                  <a:pt x="21345339" y="3444955"/>
                  <a:pt x="21351419" y="3448003"/>
                </a:cubicBezTo>
                <a:cubicBezTo>
                  <a:pt x="21300743" y="3431238"/>
                  <a:pt x="21215607" y="3381859"/>
                  <a:pt x="21167971" y="3363876"/>
                </a:cubicBezTo>
                <a:cubicBezTo>
                  <a:pt x="21174055" y="3340101"/>
                  <a:pt x="21196351" y="3372715"/>
                  <a:pt x="21219663" y="3357780"/>
                </a:cubicBezTo>
                <a:cubicBezTo>
                  <a:pt x="21213583" y="3345892"/>
                  <a:pt x="21199391" y="3339491"/>
                  <a:pt x="21182163" y="3342234"/>
                </a:cubicBezTo>
                <a:cubicBezTo>
                  <a:pt x="21195339" y="3315411"/>
                  <a:pt x="21223715" y="3328213"/>
                  <a:pt x="21237907" y="3331261"/>
                </a:cubicBezTo>
                <a:cubicBezTo>
                  <a:pt x="21230811" y="3301390"/>
                  <a:pt x="21195339" y="3313278"/>
                  <a:pt x="21178107" y="3298342"/>
                </a:cubicBezTo>
                <a:cubicBezTo>
                  <a:pt x="21188243" y="3271519"/>
                  <a:pt x="21212567" y="3315716"/>
                  <a:pt x="21212567" y="3277005"/>
                </a:cubicBezTo>
                <a:close/>
                <a:moveTo>
                  <a:pt x="4443817" y="3270909"/>
                </a:moveTo>
                <a:cubicBezTo>
                  <a:pt x="4449899" y="3343758"/>
                  <a:pt x="4389087" y="3287674"/>
                  <a:pt x="4353614" y="3309925"/>
                </a:cubicBezTo>
                <a:cubicBezTo>
                  <a:pt x="4369831" y="3281273"/>
                  <a:pt x="4398209" y="3277310"/>
                  <a:pt x="4443817" y="3270909"/>
                </a:cubicBezTo>
                <a:close/>
                <a:moveTo>
                  <a:pt x="3911718" y="3268166"/>
                </a:moveTo>
                <a:cubicBezTo>
                  <a:pt x="3924893" y="3271519"/>
                  <a:pt x="3942123" y="3292551"/>
                  <a:pt x="3960367" y="3273043"/>
                </a:cubicBezTo>
                <a:cubicBezTo>
                  <a:pt x="3975570" y="3316326"/>
                  <a:pt x="3940096" y="3307791"/>
                  <a:pt x="3910704" y="3307791"/>
                </a:cubicBezTo>
                <a:cubicBezTo>
                  <a:pt x="3910704" y="3290417"/>
                  <a:pt x="3909691" y="3275786"/>
                  <a:pt x="3899555" y="3273043"/>
                </a:cubicBezTo>
                <a:cubicBezTo>
                  <a:pt x="3902596" y="3267861"/>
                  <a:pt x="3906650" y="3266947"/>
                  <a:pt x="3911718" y="3268166"/>
                </a:cubicBezTo>
                <a:close/>
                <a:moveTo>
                  <a:pt x="20973375" y="3262680"/>
                </a:moveTo>
                <a:cubicBezTo>
                  <a:pt x="21044323" y="3287979"/>
                  <a:pt x="21100067" y="3270909"/>
                  <a:pt x="21167971" y="3293160"/>
                </a:cubicBezTo>
                <a:cubicBezTo>
                  <a:pt x="21167971" y="3315411"/>
                  <a:pt x="21160879" y="3328823"/>
                  <a:pt x="21142635" y="3332176"/>
                </a:cubicBezTo>
                <a:cubicBezTo>
                  <a:pt x="21135539" y="3325775"/>
                  <a:pt x="21133515" y="3313278"/>
                  <a:pt x="21133515" y="3297428"/>
                </a:cubicBezTo>
                <a:cubicBezTo>
                  <a:pt x="21115271" y="3300780"/>
                  <a:pt x="21107163" y="3312973"/>
                  <a:pt x="21107163" y="3335224"/>
                </a:cubicBezTo>
                <a:cubicBezTo>
                  <a:pt x="21068647" y="3284626"/>
                  <a:pt x="21036215" y="3281273"/>
                  <a:pt x="20976415" y="3300171"/>
                </a:cubicBezTo>
                <a:cubicBezTo>
                  <a:pt x="20962227" y="3290722"/>
                  <a:pt x="20990607" y="3291027"/>
                  <a:pt x="20973375" y="3262680"/>
                </a:cubicBezTo>
                <a:close/>
                <a:moveTo>
                  <a:pt x="5909373" y="3255364"/>
                </a:moveTo>
                <a:cubicBezTo>
                  <a:pt x="5908359" y="3262984"/>
                  <a:pt x="5905319" y="3267861"/>
                  <a:pt x="5900251" y="3269080"/>
                </a:cubicBezTo>
                <a:cubicBezTo>
                  <a:pt x="5896197" y="3283102"/>
                  <a:pt x="5891129" y="3296818"/>
                  <a:pt x="5883021" y="3306572"/>
                </a:cubicBezTo>
                <a:cubicBezTo>
                  <a:pt x="5888089" y="3313278"/>
                  <a:pt x="5892143" y="3322727"/>
                  <a:pt x="5904305" y="3317850"/>
                </a:cubicBezTo>
                <a:cubicBezTo>
                  <a:pt x="5900251" y="3313278"/>
                  <a:pt x="5902279" y="3307791"/>
                  <a:pt x="5903292" y="3302609"/>
                </a:cubicBezTo>
                <a:cubicBezTo>
                  <a:pt x="5907346" y="3316326"/>
                  <a:pt x="5918495" y="3318459"/>
                  <a:pt x="5931671" y="3316935"/>
                </a:cubicBezTo>
                <a:cubicBezTo>
                  <a:pt x="5935725" y="3305353"/>
                  <a:pt x="5934711" y="3293160"/>
                  <a:pt x="5928630" y="3280054"/>
                </a:cubicBezTo>
                <a:cubicBezTo>
                  <a:pt x="5924576" y="3269385"/>
                  <a:pt x="5918495" y="3259936"/>
                  <a:pt x="5909373" y="3255364"/>
                </a:cubicBezTo>
                <a:close/>
                <a:moveTo>
                  <a:pt x="4468840" y="3248154"/>
                </a:moveTo>
                <a:cubicBezTo>
                  <a:pt x="4479101" y="3251097"/>
                  <a:pt x="4489934" y="3261841"/>
                  <a:pt x="4494494" y="3265728"/>
                </a:cubicBezTo>
                <a:cubicBezTo>
                  <a:pt x="4490439" y="3283711"/>
                  <a:pt x="4479291" y="3272738"/>
                  <a:pt x="4479291" y="3258717"/>
                </a:cubicBezTo>
                <a:cubicBezTo>
                  <a:pt x="4472197" y="3262070"/>
                  <a:pt x="4465101" y="3269385"/>
                  <a:pt x="4465101" y="3280054"/>
                </a:cubicBezTo>
                <a:cubicBezTo>
                  <a:pt x="4458007" y="3276396"/>
                  <a:pt x="4462061" y="3257803"/>
                  <a:pt x="4450913" y="3261460"/>
                </a:cubicBezTo>
                <a:cubicBezTo>
                  <a:pt x="4452939" y="3253535"/>
                  <a:pt x="4455980" y="3250182"/>
                  <a:pt x="4459021" y="3248354"/>
                </a:cubicBezTo>
                <a:cubicBezTo>
                  <a:pt x="4462062" y="3247058"/>
                  <a:pt x="4465419" y="3247173"/>
                  <a:pt x="4468840" y="3248154"/>
                </a:cubicBezTo>
                <a:close/>
                <a:moveTo>
                  <a:pt x="2312377" y="3228846"/>
                </a:moveTo>
                <a:cubicBezTo>
                  <a:pt x="2327580" y="3226712"/>
                  <a:pt x="2350891" y="3252011"/>
                  <a:pt x="2365081" y="3254145"/>
                </a:cubicBezTo>
                <a:cubicBezTo>
                  <a:pt x="2349878" y="3288893"/>
                  <a:pt x="2315418" y="3245610"/>
                  <a:pt x="2300215" y="3242257"/>
                </a:cubicBezTo>
                <a:cubicBezTo>
                  <a:pt x="2302242" y="3233723"/>
                  <a:pt x="2307310" y="3229455"/>
                  <a:pt x="2312377" y="3228846"/>
                </a:cubicBezTo>
                <a:close/>
                <a:moveTo>
                  <a:pt x="8337776" y="3213301"/>
                </a:moveTo>
                <a:cubicBezTo>
                  <a:pt x="8316492" y="3232808"/>
                  <a:pt x="8361087" y="3254450"/>
                  <a:pt x="8323587" y="3262680"/>
                </a:cubicBezTo>
                <a:cubicBezTo>
                  <a:pt x="8333721" y="3242562"/>
                  <a:pt x="8309397" y="3222140"/>
                  <a:pt x="8287099" y="3230979"/>
                </a:cubicBezTo>
                <a:cubicBezTo>
                  <a:pt x="8287099" y="3224274"/>
                  <a:pt x="8292167" y="3223969"/>
                  <a:pt x="8296221" y="3221835"/>
                </a:cubicBezTo>
                <a:cubicBezTo>
                  <a:pt x="8289127" y="3219397"/>
                  <a:pt x="8282032" y="3216349"/>
                  <a:pt x="8270883" y="3219702"/>
                </a:cubicBezTo>
                <a:cubicBezTo>
                  <a:pt x="8269869" y="3284321"/>
                  <a:pt x="8305343" y="3240124"/>
                  <a:pt x="8323587" y="3262680"/>
                </a:cubicBezTo>
                <a:cubicBezTo>
                  <a:pt x="8326627" y="3266337"/>
                  <a:pt x="8328654" y="3271824"/>
                  <a:pt x="8330681" y="3280054"/>
                </a:cubicBezTo>
                <a:cubicBezTo>
                  <a:pt x="8365141" y="3272738"/>
                  <a:pt x="8338789" y="3234637"/>
                  <a:pt x="8337776" y="3213301"/>
                </a:cubicBezTo>
                <a:close/>
                <a:moveTo>
                  <a:pt x="3975570" y="3207509"/>
                </a:moveTo>
                <a:cubicBezTo>
                  <a:pt x="3998881" y="3210557"/>
                  <a:pt x="4014083" y="3227627"/>
                  <a:pt x="4018138" y="3253535"/>
                </a:cubicBezTo>
                <a:cubicBezTo>
                  <a:pt x="4006989" y="3237380"/>
                  <a:pt x="3978610" y="3243172"/>
                  <a:pt x="3975570" y="3207509"/>
                </a:cubicBezTo>
                <a:close/>
                <a:moveTo>
                  <a:pt x="8315479" y="3206290"/>
                </a:moveTo>
                <a:cubicBezTo>
                  <a:pt x="8314465" y="3212386"/>
                  <a:pt x="8311424" y="3212996"/>
                  <a:pt x="8309397" y="3214520"/>
                </a:cubicBezTo>
                <a:cubicBezTo>
                  <a:pt x="8316492" y="3214215"/>
                  <a:pt x="8324600" y="3213301"/>
                  <a:pt x="8333721" y="3211472"/>
                </a:cubicBezTo>
                <a:cubicBezTo>
                  <a:pt x="8326627" y="3210557"/>
                  <a:pt x="8321559" y="3207814"/>
                  <a:pt x="8315479" y="3206290"/>
                </a:cubicBezTo>
                <a:close/>
                <a:moveTo>
                  <a:pt x="21166959" y="3205376"/>
                </a:moveTo>
                <a:cubicBezTo>
                  <a:pt x="21178107" y="3203242"/>
                  <a:pt x="21193311" y="3221835"/>
                  <a:pt x="21210539" y="3209338"/>
                </a:cubicBezTo>
                <a:cubicBezTo>
                  <a:pt x="21207499" y="3266032"/>
                  <a:pt x="21181147" y="3220006"/>
                  <a:pt x="21157839" y="3216654"/>
                </a:cubicBezTo>
                <a:cubicBezTo>
                  <a:pt x="21159863" y="3209033"/>
                  <a:pt x="21162907" y="3206290"/>
                  <a:pt x="21166959" y="3205376"/>
                </a:cubicBezTo>
                <a:close/>
                <a:moveTo>
                  <a:pt x="1911022" y="3198365"/>
                </a:moveTo>
                <a:cubicBezTo>
                  <a:pt x="1897846" y="3255364"/>
                  <a:pt x="1907981" y="3261765"/>
                  <a:pt x="1940414" y="3264508"/>
                </a:cubicBezTo>
                <a:cubicBezTo>
                  <a:pt x="1944468" y="3284626"/>
                  <a:pt x="1930279" y="3284016"/>
                  <a:pt x="1930279" y="3298342"/>
                </a:cubicBezTo>
                <a:cubicBezTo>
                  <a:pt x="1903927" y="3269690"/>
                  <a:pt x="1864400" y="3275786"/>
                  <a:pt x="1824872" y="3287064"/>
                </a:cubicBezTo>
                <a:cubicBezTo>
                  <a:pt x="1831967" y="3269995"/>
                  <a:pt x="1841088" y="3258412"/>
                  <a:pt x="1845143" y="3241038"/>
                </a:cubicBezTo>
                <a:cubicBezTo>
                  <a:pt x="1890751" y="3292551"/>
                  <a:pt x="1884670" y="3204156"/>
                  <a:pt x="1911022" y="3198365"/>
                </a:cubicBezTo>
                <a:close/>
                <a:moveTo>
                  <a:pt x="21829803" y="3197146"/>
                </a:moveTo>
                <a:cubicBezTo>
                  <a:pt x="21838927" y="3200194"/>
                  <a:pt x="21849059" y="3210557"/>
                  <a:pt x="21859195" y="3214520"/>
                </a:cubicBezTo>
                <a:cubicBezTo>
                  <a:pt x="21849059" y="3249878"/>
                  <a:pt x="21822711" y="3209948"/>
                  <a:pt x="21805479" y="3221835"/>
                </a:cubicBezTo>
                <a:cubicBezTo>
                  <a:pt x="21812575" y="3198060"/>
                  <a:pt x="21820683" y="3194098"/>
                  <a:pt x="21829803" y="3197146"/>
                </a:cubicBezTo>
                <a:close/>
                <a:moveTo>
                  <a:pt x="8249599" y="3185868"/>
                </a:moveTo>
                <a:cubicBezTo>
                  <a:pt x="8196896" y="3187392"/>
                  <a:pt x="8130003" y="3216958"/>
                  <a:pt x="8092503" y="3256583"/>
                </a:cubicBezTo>
                <a:cubicBezTo>
                  <a:pt x="8080341" y="3259936"/>
                  <a:pt x="8057030" y="3264508"/>
                  <a:pt x="8042841" y="3267861"/>
                </a:cubicBezTo>
                <a:cubicBezTo>
                  <a:pt x="8057030" y="3271519"/>
                  <a:pt x="8072233" y="3293160"/>
                  <a:pt x="8103652" y="3285235"/>
                </a:cubicBezTo>
                <a:cubicBezTo>
                  <a:pt x="8084395" y="3344368"/>
                  <a:pt x="8065138" y="3266642"/>
                  <a:pt x="8016489" y="3285235"/>
                </a:cubicBezTo>
                <a:cubicBezTo>
                  <a:pt x="8022570" y="3276091"/>
                  <a:pt x="8026624" y="3273653"/>
                  <a:pt x="8030678" y="3270909"/>
                </a:cubicBezTo>
                <a:cubicBezTo>
                  <a:pt x="7963785" y="3285235"/>
                  <a:pt x="7885744" y="3301085"/>
                  <a:pt x="7801622" y="3323031"/>
                </a:cubicBezTo>
                <a:cubicBezTo>
                  <a:pt x="7803649" y="3323031"/>
                  <a:pt x="7803649" y="3325470"/>
                  <a:pt x="7805676" y="3324860"/>
                </a:cubicBezTo>
                <a:cubicBezTo>
                  <a:pt x="7785405" y="3357475"/>
                  <a:pt x="7830001" y="3352293"/>
                  <a:pt x="7843176" y="3366924"/>
                </a:cubicBezTo>
                <a:cubicBezTo>
                  <a:pt x="7833041" y="3375763"/>
                  <a:pt x="7815811" y="3375763"/>
                  <a:pt x="7798581" y="3361132"/>
                </a:cubicBezTo>
                <a:cubicBezTo>
                  <a:pt x="7784392" y="3369972"/>
                  <a:pt x="7777297" y="3384298"/>
                  <a:pt x="7781351" y="3416912"/>
                </a:cubicBezTo>
                <a:cubicBezTo>
                  <a:pt x="7774257" y="3434896"/>
                  <a:pt x="7770203" y="3366314"/>
                  <a:pt x="7745878" y="3375458"/>
                </a:cubicBezTo>
                <a:cubicBezTo>
                  <a:pt x="7752973" y="3354427"/>
                  <a:pt x="7771216" y="3381555"/>
                  <a:pt x="7785405" y="3363876"/>
                </a:cubicBezTo>
                <a:cubicBezTo>
                  <a:pt x="7790473" y="3338272"/>
                  <a:pt x="7771216" y="3342844"/>
                  <a:pt x="7764121" y="3332176"/>
                </a:cubicBezTo>
                <a:cubicBezTo>
                  <a:pt x="7757027" y="3334005"/>
                  <a:pt x="7751959" y="3334309"/>
                  <a:pt x="7745878" y="3336443"/>
                </a:cubicBezTo>
                <a:cubicBezTo>
                  <a:pt x="7712431" y="3334614"/>
                  <a:pt x="7676959" y="3340101"/>
                  <a:pt x="7643512" y="3340406"/>
                </a:cubicBezTo>
                <a:cubicBezTo>
                  <a:pt x="7621215" y="3352293"/>
                  <a:pt x="7594863" y="3350159"/>
                  <a:pt x="7569525" y="3343454"/>
                </a:cubicBezTo>
                <a:cubicBezTo>
                  <a:pt x="7552295" y="3344368"/>
                  <a:pt x="7534051" y="3344368"/>
                  <a:pt x="7516821" y="3345587"/>
                </a:cubicBezTo>
                <a:cubicBezTo>
                  <a:pt x="7505673" y="3349550"/>
                  <a:pt x="7496551" y="3355646"/>
                  <a:pt x="7480335" y="3353817"/>
                </a:cubicBezTo>
                <a:cubicBezTo>
                  <a:pt x="7483375" y="3348635"/>
                  <a:pt x="7490470" y="3349855"/>
                  <a:pt x="7495537" y="3346806"/>
                </a:cubicBezTo>
                <a:cubicBezTo>
                  <a:pt x="7405334" y="3353512"/>
                  <a:pt x="7315131" y="3360828"/>
                  <a:pt x="7222899" y="3373325"/>
                </a:cubicBezTo>
                <a:cubicBezTo>
                  <a:pt x="7225941" y="3379116"/>
                  <a:pt x="7228981" y="3383993"/>
                  <a:pt x="7239116" y="3379421"/>
                </a:cubicBezTo>
                <a:cubicBezTo>
                  <a:pt x="7238103" y="3387346"/>
                  <a:pt x="7236075" y="3384907"/>
                  <a:pt x="7235062" y="3387651"/>
                </a:cubicBezTo>
                <a:cubicBezTo>
                  <a:pt x="7242157" y="3387346"/>
                  <a:pt x="7251279" y="3386432"/>
                  <a:pt x="7257359" y="3387651"/>
                </a:cubicBezTo>
                <a:cubicBezTo>
                  <a:pt x="7254319" y="3402282"/>
                  <a:pt x="7240129" y="3405330"/>
                  <a:pt x="7240129" y="3420265"/>
                </a:cubicBezTo>
                <a:cubicBezTo>
                  <a:pt x="7260400" y="3417217"/>
                  <a:pt x="7271549" y="3416912"/>
                  <a:pt x="7281684" y="3416912"/>
                </a:cubicBezTo>
                <a:cubicBezTo>
                  <a:pt x="7288779" y="3411121"/>
                  <a:pt x="7295873" y="3405634"/>
                  <a:pt x="7298914" y="3396795"/>
                </a:cubicBezTo>
                <a:cubicBezTo>
                  <a:pt x="7320198" y="3446783"/>
                  <a:pt x="7313103" y="3407768"/>
                  <a:pt x="7361753" y="3407768"/>
                </a:cubicBezTo>
                <a:cubicBezTo>
                  <a:pt x="7354658" y="3443126"/>
                  <a:pt x="7326279" y="3448917"/>
                  <a:pt x="7294860" y="3445869"/>
                </a:cubicBezTo>
                <a:cubicBezTo>
                  <a:pt x="7294860" y="3448917"/>
                  <a:pt x="7298914" y="3452270"/>
                  <a:pt x="7298914" y="3455013"/>
                </a:cubicBezTo>
                <a:cubicBezTo>
                  <a:pt x="7386077" y="3466901"/>
                  <a:pt x="7361753" y="3410511"/>
                  <a:pt x="7438781" y="3422094"/>
                </a:cubicBezTo>
                <a:cubicBezTo>
                  <a:pt x="7451956" y="3451356"/>
                  <a:pt x="7459051" y="3487323"/>
                  <a:pt x="7507700" y="3478483"/>
                </a:cubicBezTo>
                <a:cubicBezTo>
                  <a:pt x="7517835" y="3475435"/>
                  <a:pt x="7514795" y="3455013"/>
                  <a:pt x="7528984" y="3455013"/>
                </a:cubicBezTo>
                <a:cubicBezTo>
                  <a:pt x="7528984" y="3425752"/>
                  <a:pt x="7490470" y="3436725"/>
                  <a:pt x="7480335" y="3422094"/>
                </a:cubicBezTo>
                <a:cubicBezTo>
                  <a:pt x="7507700" y="3401367"/>
                  <a:pt x="7541146" y="3396795"/>
                  <a:pt x="7575606" y="3408987"/>
                </a:cubicBezTo>
                <a:cubicBezTo>
                  <a:pt x="7583714" y="3394661"/>
                  <a:pt x="7613107" y="3398319"/>
                  <a:pt x="7613107" y="3374239"/>
                </a:cubicBezTo>
                <a:cubicBezTo>
                  <a:pt x="7635404" y="3371191"/>
                  <a:pt x="7610066" y="3429714"/>
                  <a:pt x="7638445" y="3412950"/>
                </a:cubicBezTo>
                <a:cubicBezTo>
                  <a:pt x="7622228" y="3437030"/>
                  <a:pt x="7603985" y="3420265"/>
                  <a:pt x="7587769" y="3414169"/>
                </a:cubicBezTo>
                <a:cubicBezTo>
                  <a:pt x="7587769" y="3440687"/>
                  <a:pt x="7559389" y="3427581"/>
                  <a:pt x="7539119" y="3422094"/>
                </a:cubicBezTo>
                <a:cubicBezTo>
                  <a:pt x="7546214" y="3430933"/>
                  <a:pt x="7550268" y="3440382"/>
                  <a:pt x="7550268" y="3455013"/>
                </a:cubicBezTo>
                <a:cubicBezTo>
                  <a:pt x="7584727" y="3452270"/>
                  <a:pt x="7609053" y="3452270"/>
                  <a:pt x="7619187" y="3443431"/>
                </a:cubicBezTo>
                <a:cubicBezTo>
                  <a:pt x="7629323" y="3472997"/>
                  <a:pt x="7604998" y="3469949"/>
                  <a:pt x="7594863" y="3481532"/>
                </a:cubicBezTo>
                <a:cubicBezTo>
                  <a:pt x="7601957" y="3481532"/>
                  <a:pt x="7609053" y="3487323"/>
                  <a:pt x="7612093" y="3499210"/>
                </a:cubicBezTo>
                <a:cubicBezTo>
                  <a:pt x="7633377" y="3493114"/>
                  <a:pt x="7629323" y="3455318"/>
                  <a:pt x="7647566" y="3437639"/>
                </a:cubicBezTo>
                <a:cubicBezTo>
                  <a:pt x="7647566" y="3434591"/>
                  <a:pt x="7644525" y="3434591"/>
                  <a:pt x="7640471" y="3434591"/>
                </a:cubicBezTo>
                <a:cubicBezTo>
                  <a:pt x="7657701" y="3408073"/>
                  <a:pt x="7721553" y="3393442"/>
                  <a:pt x="7741824" y="3411121"/>
                </a:cubicBezTo>
                <a:cubicBezTo>
                  <a:pt x="7731689" y="3423923"/>
                  <a:pt x="7715473" y="3431848"/>
                  <a:pt x="7700269" y="3440687"/>
                </a:cubicBezTo>
                <a:cubicBezTo>
                  <a:pt x="7705337" y="3442821"/>
                  <a:pt x="7710405" y="3444650"/>
                  <a:pt x="7714459" y="3445869"/>
                </a:cubicBezTo>
                <a:cubicBezTo>
                  <a:pt x="7703310" y="3469339"/>
                  <a:pt x="7688107" y="3470254"/>
                  <a:pt x="7674931" y="3466291"/>
                </a:cubicBezTo>
                <a:cubicBezTo>
                  <a:pt x="7672905" y="3515060"/>
                  <a:pt x="7631350" y="3517194"/>
                  <a:pt x="7640471" y="3533654"/>
                </a:cubicBezTo>
                <a:cubicBezTo>
                  <a:pt x="7664796" y="3536702"/>
                  <a:pt x="7539119" y="3552552"/>
                  <a:pt x="7532025" y="3511403"/>
                </a:cubicBezTo>
                <a:cubicBezTo>
                  <a:pt x="7480335" y="3526034"/>
                  <a:pt x="7417497" y="3563830"/>
                  <a:pt x="7427631" y="3525729"/>
                </a:cubicBezTo>
                <a:cubicBezTo>
                  <a:pt x="7407361" y="3493419"/>
                  <a:pt x="7378983" y="3551637"/>
                  <a:pt x="7358712" y="3557429"/>
                </a:cubicBezTo>
                <a:cubicBezTo>
                  <a:pt x="7358712" y="3583947"/>
                  <a:pt x="7399253" y="3563830"/>
                  <a:pt x="7416483" y="3569926"/>
                </a:cubicBezTo>
                <a:cubicBezTo>
                  <a:pt x="7413442" y="3578460"/>
                  <a:pt x="7407361" y="3581204"/>
                  <a:pt x="7403307" y="3583947"/>
                </a:cubicBezTo>
                <a:cubicBezTo>
                  <a:pt x="7413442" y="3583947"/>
                  <a:pt x="7420537" y="3589738"/>
                  <a:pt x="7430672" y="3604369"/>
                </a:cubicBezTo>
                <a:cubicBezTo>
                  <a:pt x="7456010" y="3595530"/>
                  <a:pt x="7445875" y="3625401"/>
                  <a:pt x="7452969" y="3637288"/>
                </a:cubicBezTo>
                <a:cubicBezTo>
                  <a:pt x="7473240" y="3631497"/>
                  <a:pt x="7491483" y="3622658"/>
                  <a:pt x="7504659" y="3613818"/>
                </a:cubicBezTo>
                <a:cubicBezTo>
                  <a:pt x="7494524" y="3608027"/>
                  <a:pt x="7487429" y="3601931"/>
                  <a:pt x="7480335" y="3593091"/>
                </a:cubicBezTo>
                <a:cubicBezTo>
                  <a:pt x="7504659" y="3578460"/>
                  <a:pt x="7514795" y="3566878"/>
                  <a:pt x="7497565" y="3549199"/>
                </a:cubicBezTo>
                <a:cubicBezTo>
                  <a:pt x="7508713" y="3531520"/>
                  <a:pt x="7563443" y="3554990"/>
                  <a:pt x="7560403" y="3593091"/>
                </a:cubicBezTo>
                <a:cubicBezTo>
                  <a:pt x="7580673" y="3593091"/>
                  <a:pt x="7587769" y="3575108"/>
                  <a:pt x="7619187" y="3580899"/>
                </a:cubicBezTo>
                <a:cubicBezTo>
                  <a:pt x="7619187" y="3592786"/>
                  <a:pt x="7609053" y="3593091"/>
                  <a:pt x="7601957" y="3593091"/>
                </a:cubicBezTo>
                <a:cubicBezTo>
                  <a:pt x="7601957" y="3593091"/>
                  <a:pt x="7598917" y="3596444"/>
                  <a:pt x="7598917" y="3596444"/>
                </a:cubicBezTo>
                <a:cubicBezTo>
                  <a:pt x="7613107" y="3625706"/>
                  <a:pt x="7633377" y="3581509"/>
                  <a:pt x="7657701" y="3593091"/>
                </a:cubicBezTo>
                <a:cubicBezTo>
                  <a:pt x="7651621" y="3578460"/>
                  <a:pt x="7650607" y="3548589"/>
                  <a:pt x="7619187" y="3560172"/>
                </a:cubicBezTo>
                <a:cubicBezTo>
                  <a:pt x="7674931" y="3492809"/>
                  <a:pt x="7783379" y="3557734"/>
                  <a:pt x="7828987" y="3572669"/>
                </a:cubicBezTo>
                <a:cubicBezTo>
                  <a:pt x="7843176" y="3551942"/>
                  <a:pt x="7857365" y="3539445"/>
                  <a:pt x="7871555" y="3533654"/>
                </a:cubicBezTo>
                <a:cubicBezTo>
                  <a:pt x="7878649" y="3527862"/>
                  <a:pt x="7881690" y="3528777"/>
                  <a:pt x="7888785" y="3531825"/>
                </a:cubicBezTo>
                <a:cubicBezTo>
                  <a:pt x="7930339" y="3525729"/>
                  <a:pt x="7986083" y="3551942"/>
                  <a:pt x="8031691" y="3572669"/>
                </a:cubicBezTo>
                <a:cubicBezTo>
                  <a:pt x="7993178" y="3596139"/>
                  <a:pt x="7983043" y="3543103"/>
                  <a:pt x="7940475" y="3572669"/>
                </a:cubicBezTo>
                <a:cubicBezTo>
                  <a:pt x="7940475" y="3596139"/>
                  <a:pt x="7968853" y="3587300"/>
                  <a:pt x="7961759" y="3616561"/>
                </a:cubicBezTo>
                <a:cubicBezTo>
                  <a:pt x="7923245" y="3607722"/>
                  <a:pt x="7919191" y="3663197"/>
                  <a:pt x="7891825" y="3628144"/>
                </a:cubicBezTo>
                <a:cubicBezTo>
                  <a:pt x="7884731" y="3648566"/>
                  <a:pt x="7909055" y="3677828"/>
                  <a:pt x="7909055" y="3651614"/>
                </a:cubicBezTo>
                <a:cubicBezTo>
                  <a:pt x="7923245" y="3654358"/>
                  <a:pt x="7916150" y="3663807"/>
                  <a:pt x="7909055" y="3663807"/>
                </a:cubicBezTo>
                <a:lnTo>
                  <a:pt x="7909055" y="3687277"/>
                </a:lnTo>
                <a:cubicBezTo>
                  <a:pt x="7887771" y="3678437"/>
                  <a:pt x="7884731" y="3631192"/>
                  <a:pt x="7839122" y="3616561"/>
                </a:cubicBezTo>
                <a:cubicBezTo>
                  <a:pt x="7850271" y="3590043"/>
                  <a:pt x="7887771" y="3595835"/>
                  <a:pt x="7909055" y="3583947"/>
                </a:cubicBezTo>
                <a:cubicBezTo>
                  <a:pt x="7894866" y="3578156"/>
                  <a:pt x="7884731" y="3566268"/>
                  <a:pt x="7873582" y="3557429"/>
                </a:cubicBezTo>
                <a:cubicBezTo>
                  <a:pt x="7824933" y="3572059"/>
                  <a:pt x="7777297" y="3624791"/>
                  <a:pt x="7741824" y="3560172"/>
                </a:cubicBezTo>
                <a:cubicBezTo>
                  <a:pt x="7686080" y="3569011"/>
                  <a:pt x="7671891" y="3628144"/>
                  <a:pt x="7609053" y="3628144"/>
                </a:cubicBezTo>
                <a:cubicBezTo>
                  <a:pt x="7620201" y="3642775"/>
                  <a:pt x="7637431" y="3651614"/>
                  <a:pt x="7640471" y="3675085"/>
                </a:cubicBezTo>
                <a:cubicBezTo>
                  <a:pt x="7640471" y="3668988"/>
                  <a:pt x="7647566" y="3663502"/>
                  <a:pt x="7650607" y="3660759"/>
                </a:cubicBezTo>
                <a:cubicBezTo>
                  <a:pt x="7650607" y="3646128"/>
                  <a:pt x="7660742" y="3643385"/>
                  <a:pt x="7671891" y="3640336"/>
                </a:cubicBezTo>
                <a:cubicBezTo>
                  <a:pt x="7678985" y="3631497"/>
                  <a:pt x="7682026" y="3622048"/>
                  <a:pt x="7678985" y="3604369"/>
                </a:cubicBezTo>
                <a:cubicBezTo>
                  <a:pt x="7706351" y="3633631"/>
                  <a:pt x="7731689" y="3598578"/>
                  <a:pt x="7770203" y="3604369"/>
                </a:cubicBezTo>
                <a:cubicBezTo>
                  <a:pt x="7770203" y="3613209"/>
                  <a:pt x="7766149" y="3619000"/>
                  <a:pt x="7766149" y="3625096"/>
                </a:cubicBezTo>
                <a:cubicBezTo>
                  <a:pt x="7797567" y="3639727"/>
                  <a:pt x="7824933" y="3636984"/>
                  <a:pt x="7859393" y="3651614"/>
                </a:cubicBezTo>
                <a:cubicBezTo>
                  <a:pt x="7856352" y="3663197"/>
                  <a:pt x="7849257" y="3672341"/>
                  <a:pt x="7842163" y="3678133"/>
                </a:cubicBezTo>
                <a:cubicBezTo>
                  <a:pt x="7873582" y="3707394"/>
                  <a:pt x="7884731" y="3707699"/>
                  <a:pt x="7940475" y="3698860"/>
                </a:cubicBezTo>
                <a:cubicBezTo>
                  <a:pt x="7941488" y="3702212"/>
                  <a:pt x="7938447" y="3700993"/>
                  <a:pt x="7938447" y="3703432"/>
                </a:cubicBezTo>
                <a:cubicBezTo>
                  <a:pt x="7954664" y="3704041"/>
                  <a:pt x="7972907" y="3701298"/>
                  <a:pt x="7988110" y="3702822"/>
                </a:cubicBezTo>
                <a:cubicBezTo>
                  <a:pt x="7987097" y="3689715"/>
                  <a:pt x="7974935" y="3693983"/>
                  <a:pt x="7967839" y="3691239"/>
                </a:cubicBezTo>
                <a:cubicBezTo>
                  <a:pt x="7991151" y="3678133"/>
                  <a:pt x="8025611" y="3679352"/>
                  <a:pt x="8059057" y="3679352"/>
                </a:cubicBezTo>
                <a:cubicBezTo>
                  <a:pt x="8066151" y="3675085"/>
                  <a:pt x="8074259" y="3671427"/>
                  <a:pt x="8080341" y="3664721"/>
                </a:cubicBezTo>
                <a:cubicBezTo>
                  <a:pt x="8077300" y="3657101"/>
                  <a:pt x="8073246" y="3650700"/>
                  <a:pt x="8062097" y="3640336"/>
                </a:cubicBezTo>
                <a:cubicBezTo>
                  <a:pt x="8068179" y="3624486"/>
                  <a:pt x="8077300" y="3617171"/>
                  <a:pt x="8087435" y="3612599"/>
                </a:cubicBezTo>
                <a:cubicBezTo>
                  <a:pt x="8087435" y="3612599"/>
                  <a:pt x="8087435" y="3612599"/>
                  <a:pt x="8088449" y="3612599"/>
                </a:cubicBezTo>
                <a:cubicBezTo>
                  <a:pt x="8089463" y="3611989"/>
                  <a:pt x="8089463" y="3609246"/>
                  <a:pt x="8091489" y="3608636"/>
                </a:cubicBezTo>
                <a:cubicBezTo>
                  <a:pt x="8092503" y="3608332"/>
                  <a:pt x="8093517" y="3608941"/>
                  <a:pt x="8095543" y="3608636"/>
                </a:cubicBezTo>
                <a:cubicBezTo>
                  <a:pt x="8098584" y="3607112"/>
                  <a:pt x="8103652" y="3605588"/>
                  <a:pt x="8106693" y="3603455"/>
                </a:cubicBezTo>
                <a:cubicBezTo>
                  <a:pt x="8102639" y="3603455"/>
                  <a:pt x="8095543" y="3607112"/>
                  <a:pt x="8091489" y="3608636"/>
                </a:cubicBezTo>
                <a:cubicBezTo>
                  <a:pt x="8080341" y="3612904"/>
                  <a:pt x="8070205" y="3618390"/>
                  <a:pt x="8052975" y="3620829"/>
                </a:cubicBezTo>
                <a:cubicBezTo>
                  <a:pt x="8067165" y="3592177"/>
                  <a:pt x="8091489" y="3582423"/>
                  <a:pt x="8120882" y="3580899"/>
                </a:cubicBezTo>
                <a:cubicBezTo>
                  <a:pt x="8122909" y="3572059"/>
                  <a:pt x="8121895" y="3563220"/>
                  <a:pt x="8130003" y="3547980"/>
                </a:cubicBezTo>
                <a:cubicBezTo>
                  <a:pt x="8137098" y="3558648"/>
                  <a:pt x="8143179" y="3571450"/>
                  <a:pt x="8150274" y="3582118"/>
                </a:cubicBezTo>
                <a:cubicBezTo>
                  <a:pt x="8178653" y="3582423"/>
                  <a:pt x="8205004" y="3582728"/>
                  <a:pt x="8228315" y="3579680"/>
                </a:cubicBezTo>
                <a:cubicBezTo>
                  <a:pt x="8222234" y="3569621"/>
                  <a:pt x="8216153" y="3558343"/>
                  <a:pt x="8215139" y="3543103"/>
                </a:cubicBezTo>
                <a:cubicBezTo>
                  <a:pt x="8188788" y="3553161"/>
                  <a:pt x="8160409" y="3554076"/>
                  <a:pt x="8130003" y="3547980"/>
                </a:cubicBezTo>
                <a:cubicBezTo>
                  <a:pt x="8116827" y="3545236"/>
                  <a:pt x="8104665" y="3547980"/>
                  <a:pt x="8091489" y="3540664"/>
                </a:cubicBezTo>
                <a:cubicBezTo>
                  <a:pt x="8123923" y="3546760"/>
                  <a:pt x="8170545" y="3538531"/>
                  <a:pt x="8203991" y="3517499"/>
                </a:cubicBezTo>
                <a:cubicBezTo>
                  <a:pt x="8179666" y="3527558"/>
                  <a:pt x="8154328" y="3532434"/>
                  <a:pt x="8135071" y="3511403"/>
                </a:cubicBezTo>
                <a:cubicBezTo>
                  <a:pt x="8114801" y="3502563"/>
                  <a:pt x="8038787" y="3519328"/>
                  <a:pt x="8004327" y="3475435"/>
                </a:cubicBezTo>
                <a:cubicBezTo>
                  <a:pt x="8006353" y="3472083"/>
                  <a:pt x="8008381" y="3472083"/>
                  <a:pt x="8010407" y="3469339"/>
                </a:cubicBezTo>
                <a:cubicBezTo>
                  <a:pt x="8004327" y="3466901"/>
                  <a:pt x="7996219" y="3466901"/>
                  <a:pt x="7992164" y="3462938"/>
                </a:cubicBezTo>
                <a:cubicBezTo>
                  <a:pt x="7963785" y="3469034"/>
                  <a:pt x="7960745" y="3492809"/>
                  <a:pt x="7956691" y="3501954"/>
                </a:cubicBezTo>
                <a:cubicBezTo>
                  <a:pt x="7925271" y="3508050"/>
                  <a:pt x="7943515" y="3478179"/>
                  <a:pt x="7946555" y="3460195"/>
                </a:cubicBezTo>
                <a:cubicBezTo>
                  <a:pt x="7985069" y="3453184"/>
                  <a:pt x="8003313" y="3455318"/>
                  <a:pt x="8026624" y="3453184"/>
                </a:cubicBezTo>
                <a:cubicBezTo>
                  <a:pt x="8032705" y="3450136"/>
                  <a:pt x="8039800" y="3448308"/>
                  <a:pt x="8046895" y="3448003"/>
                </a:cubicBezTo>
                <a:cubicBezTo>
                  <a:pt x="8040813" y="3395576"/>
                  <a:pt x="7981015" y="3404110"/>
                  <a:pt x="7967839" y="3430324"/>
                </a:cubicBezTo>
                <a:cubicBezTo>
                  <a:pt x="7956691" y="3427581"/>
                  <a:pt x="7960745" y="3409597"/>
                  <a:pt x="7956691" y="3394661"/>
                </a:cubicBezTo>
                <a:cubicBezTo>
                  <a:pt x="7932367" y="3391613"/>
                  <a:pt x="7922231" y="3397709"/>
                  <a:pt x="7887771" y="3391613"/>
                </a:cubicBezTo>
                <a:lnTo>
                  <a:pt x="7887771" y="3357780"/>
                </a:lnTo>
                <a:cubicBezTo>
                  <a:pt x="7912096" y="3342844"/>
                  <a:pt x="7915137" y="3364181"/>
                  <a:pt x="7949596" y="3370277"/>
                </a:cubicBezTo>
                <a:cubicBezTo>
                  <a:pt x="7967839" y="3364181"/>
                  <a:pt x="7939461" y="3355341"/>
                  <a:pt x="7946555" y="3334309"/>
                </a:cubicBezTo>
                <a:cubicBezTo>
                  <a:pt x="7967839" y="3316631"/>
                  <a:pt x="7984056" y="3333395"/>
                  <a:pt x="8003313" y="3329128"/>
                </a:cubicBezTo>
                <a:cubicBezTo>
                  <a:pt x="8004327" y="3297732"/>
                  <a:pt x="8020543" y="3296818"/>
                  <a:pt x="8040813" y="3308706"/>
                </a:cubicBezTo>
                <a:cubicBezTo>
                  <a:pt x="8048921" y="3315106"/>
                  <a:pt x="8104665" y="3330652"/>
                  <a:pt x="8117841" y="3310534"/>
                </a:cubicBezTo>
                <a:cubicBezTo>
                  <a:pt x="8126963" y="3316326"/>
                  <a:pt x="8123923" y="3321203"/>
                  <a:pt x="8123923" y="3326080"/>
                </a:cubicBezTo>
                <a:cubicBezTo>
                  <a:pt x="8131017" y="3325165"/>
                  <a:pt x="8138111" y="3321203"/>
                  <a:pt x="8144193" y="3320898"/>
                </a:cubicBezTo>
                <a:cubicBezTo>
                  <a:pt x="8143179" y="3316631"/>
                  <a:pt x="8141152" y="3312973"/>
                  <a:pt x="8146220" y="3307791"/>
                </a:cubicBezTo>
                <a:cubicBezTo>
                  <a:pt x="8150274" y="3314497"/>
                  <a:pt x="8155341" y="3316631"/>
                  <a:pt x="8159395" y="3319069"/>
                </a:cubicBezTo>
                <a:cubicBezTo>
                  <a:pt x="8175612" y="3318155"/>
                  <a:pt x="8192842" y="3316935"/>
                  <a:pt x="8214126" y="3311754"/>
                </a:cubicBezTo>
                <a:cubicBezTo>
                  <a:pt x="8215139" y="3311449"/>
                  <a:pt x="8216153" y="3312058"/>
                  <a:pt x="8217167" y="3311754"/>
                </a:cubicBezTo>
                <a:cubicBezTo>
                  <a:pt x="8224261" y="3308096"/>
                  <a:pt x="8220207" y="3299256"/>
                  <a:pt x="8216153" y="3299561"/>
                </a:cubicBezTo>
                <a:cubicBezTo>
                  <a:pt x="8266829" y="3293465"/>
                  <a:pt x="8281019" y="3317545"/>
                  <a:pt x="8313451" y="3326080"/>
                </a:cubicBezTo>
                <a:cubicBezTo>
                  <a:pt x="8315479" y="3322727"/>
                  <a:pt x="8316492" y="3317850"/>
                  <a:pt x="8320546" y="3315716"/>
                </a:cubicBezTo>
                <a:cubicBezTo>
                  <a:pt x="8319533" y="3320593"/>
                  <a:pt x="8322573" y="3325165"/>
                  <a:pt x="8323587" y="3329128"/>
                </a:cubicBezTo>
                <a:cubicBezTo>
                  <a:pt x="8327641" y="3329737"/>
                  <a:pt x="8332708" y="3330347"/>
                  <a:pt x="8337776" y="3330042"/>
                </a:cubicBezTo>
                <a:cubicBezTo>
                  <a:pt x="8343857" y="3317850"/>
                  <a:pt x="8347911" y="3304133"/>
                  <a:pt x="8350951" y="3291027"/>
                </a:cubicBezTo>
                <a:cubicBezTo>
                  <a:pt x="8329667" y="3291636"/>
                  <a:pt x="8305343" y="3295904"/>
                  <a:pt x="8276965" y="3284016"/>
                </a:cubicBezTo>
                <a:cubicBezTo>
                  <a:pt x="8267843" y="3268471"/>
                  <a:pt x="8265815" y="3246220"/>
                  <a:pt x="8252640" y="3230979"/>
                </a:cubicBezTo>
                <a:cubicBezTo>
                  <a:pt x="8213113" y="3224274"/>
                  <a:pt x="8153315" y="3281578"/>
                  <a:pt x="8118855" y="3245001"/>
                </a:cubicBezTo>
                <a:cubicBezTo>
                  <a:pt x="8159395" y="3229455"/>
                  <a:pt x="8232369" y="3208424"/>
                  <a:pt x="8310411" y="3204156"/>
                </a:cubicBezTo>
                <a:cubicBezTo>
                  <a:pt x="8296221" y="3200194"/>
                  <a:pt x="8288113" y="3196841"/>
                  <a:pt x="8282032" y="3191964"/>
                </a:cubicBezTo>
                <a:cubicBezTo>
                  <a:pt x="8271897" y="3189221"/>
                  <a:pt x="8261761" y="3185563"/>
                  <a:pt x="8249599" y="3185868"/>
                </a:cubicBezTo>
                <a:close/>
                <a:moveTo>
                  <a:pt x="3975570" y="3175809"/>
                </a:moveTo>
                <a:cubicBezTo>
                  <a:pt x="3971515" y="3195927"/>
                  <a:pt x="3965435" y="3195927"/>
                  <a:pt x="3955299" y="3185868"/>
                </a:cubicBezTo>
                <a:cubicBezTo>
                  <a:pt x="3949218" y="3189221"/>
                  <a:pt x="3949218" y="3199584"/>
                  <a:pt x="3949218" y="3206290"/>
                </a:cubicBezTo>
                <a:cubicBezTo>
                  <a:pt x="3930975" y="3219702"/>
                  <a:pt x="3940096" y="3175504"/>
                  <a:pt x="3920839" y="3178857"/>
                </a:cubicBezTo>
                <a:cubicBezTo>
                  <a:pt x="3934015" y="3168799"/>
                  <a:pt x="3946177" y="3192574"/>
                  <a:pt x="3975570" y="3175809"/>
                </a:cubicBezTo>
                <a:close/>
                <a:moveTo>
                  <a:pt x="21349395" y="3167275"/>
                </a:moveTo>
                <a:cubicBezTo>
                  <a:pt x="21373719" y="3180991"/>
                  <a:pt x="21342299" y="3200194"/>
                  <a:pt x="21346355" y="3216654"/>
                </a:cubicBezTo>
                <a:cubicBezTo>
                  <a:pt x="21325071" y="3197451"/>
                  <a:pt x="21251083" y="3244086"/>
                  <a:pt x="21206487" y="3186782"/>
                </a:cubicBezTo>
                <a:cubicBezTo>
                  <a:pt x="21199391" y="3162398"/>
                  <a:pt x="21227771" y="3205985"/>
                  <a:pt x="21223715" y="3178857"/>
                </a:cubicBezTo>
                <a:cubicBezTo>
                  <a:pt x="21248043" y="3198060"/>
                  <a:pt x="21336219" y="3216349"/>
                  <a:pt x="21349395" y="3167275"/>
                </a:cubicBezTo>
                <a:close/>
                <a:moveTo>
                  <a:pt x="8477642" y="3147157"/>
                </a:moveTo>
                <a:cubicBezTo>
                  <a:pt x="8454331" y="3151120"/>
                  <a:pt x="8425952" y="3154168"/>
                  <a:pt x="8393520" y="3160264"/>
                </a:cubicBezTo>
                <a:cubicBezTo>
                  <a:pt x="8393520" y="3164531"/>
                  <a:pt x="8395547" y="3166360"/>
                  <a:pt x="8395547" y="3171847"/>
                </a:cubicBezTo>
                <a:cubicBezTo>
                  <a:pt x="8393520" y="3170018"/>
                  <a:pt x="8386425" y="3166360"/>
                  <a:pt x="8383385" y="3163312"/>
                </a:cubicBezTo>
                <a:cubicBezTo>
                  <a:pt x="8359060" y="3168189"/>
                  <a:pt x="8344871" y="3176724"/>
                  <a:pt x="8328654" y="3184039"/>
                </a:cubicBezTo>
                <a:cubicBezTo>
                  <a:pt x="8331695" y="3184344"/>
                  <a:pt x="8331695" y="3183429"/>
                  <a:pt x="8334735" y="3184039"/>
                </a:cubicBezTo>
                <a:cubicBezTo>
                  <a:pt x="8360073" y="3189526"/>
                  <a:pt x="8351965" y="3200194"/>
                  <a:pt x="8383385" y="3205376"/>
                </a:cubicBezTo>
                <a:cubicBezTo>
                  <a:pt x="8374263" y="3210557"/>
                  <a:pt x="8362101" y="3209338"/>
                  <a:pt x="8348925" y="3209338"/>
                </a:cubicBezTo>
                <a:cubicBezTo>
                  <a:pt x="8346897" y="3210253"/>
                  <a:pt x="8345884" y="3212386"/>
                  <a:pt x="8344871" y="3213301"/>
                </a:cubicBezTo>
                <a:cubicBezTo>
                  <a:pt x="8349938" y="3222750"/>
                  <a:pt x="8362101" y="3228541"/>
                  <a:pt x="8373249" y="3230979"/>
                </a:cubicBezTo>
                <a:cubicBezTo>
                  <a:pt x="8384398" y="3171237"/>
                  <a:pt x="8436088" y="3183734"/>
                  <a:pt x="8513115" y="3174590"/>
                </a:cubicBezTo>
                <a:cubicBezTo>
                  <a:pt x="8506021" y="3162703"/>
                  <a:pt x="8470547" y="3152949"/>
                  <a:pt x="8477642" y="3147157"/>
                </a:cubicBezTo>
                <a:close/>
                <a:moveTo>
                  <a:pt x="20928783" y="3141976"/>
                </a:moveTo>
                <a:cubicBezTo>
                  <a:pt x="20934863" y="3143804"/>
                  <a:pt x="20941959" y="3148681"/>
                  <a:pt x="20952091" y="3143804"/>
                </a:cubicBezTo>
                <a:lnTo>
                  <a:pt x="20952091" y="3171847"/>
                </a:lnTo>
                <a:cubicBezTo>
                  <a:pt x="20931823" y="3180991"/>
                  <a:pt x="20938915" y="3149901"/>
                  <a:pt x="20919659" y="3156302"/>
                </a:cubicBezTo>
                <a:cubicBezTo>
                  <a:pt x="20920675" y="3140452"/>
                  <a:pt x="20923715" y="3139842"/>
                  <a:pt x="20928783" y="3141976"/>
                </a:cubicBezTo>
                <a:close/>
                <a:moveTo>
                  <a:pt x="21197367" y="3134660"/>
                </a:moveTo>
                <a:cubicBezTo>
                  <a:pt x="21221691" y="3145938"/>
                  <a:pt x="21157839" y="3198365"/>
                  <a:pt x="21157839" y="3145938"/>
                </a:cubicBezTo>
                <a:cubicBezTo>
                  <a:pt x="21168987" y="3140452"/>
                  <a:pt x="21197367" y="3151425"/>
                  <a:pt x="21197367" y="3134660"/>
                </a:cubicBezTo>
                <a:close/>
                <a:moveTo>
                  <a:pt x="21730351" y="3123154"/>
                </a:moveTo>
                <a:cubicBezTo>
                  <a:pt x="21734787" y="3124602"/>
                  <a:pt x="21738587" y="3127497"/>
                  <a:pt x="21740615" y="3131612"/>
                </a:cubicBezTo>
                <a:cubicBezTo>
                  <a:pt x="21734531" y="3148072"/>
                  <a:pt x="21716291" y="3144414"/>
                  <a:pt x="21704127" y="3154168"/>
                </a:cubicBezTo>
                <a:cubicBezTo>
                  <a:pt x="21701087" y="3135879"/>
                  <a:pt x="21707167" y="3126735"/>
                  <a:pt x="21716291" y="3123382"/>
                </a:cubicBezTo>
                <a:cubicBezTo>
                  <a:pt x="21720851" y="3121706"/>
                  <a:pt x="21725917" y="3121706"/>
                  <a:pt x="21730351" y="3123154"/>
                </a:cubicBezTo>
                <a:close/>
                <a:moveTo>
                  <a:pt x="1477234" y="3099912"/>
                </a:moveTo>
                <a:cubicBezTo>
                  <a:pt x="1492436" y="3100827"/>
                  <a:pt x="1511693" y="3107532"/>
                  <a:pt x="1522842" y="3101741"/>
                </a:cubicBezTo>
                <a:cubicBezTo>
                  <a:pt x="1515747" y="3159350"/>
                  <a:pt x="1491423" y="3113628"/>
                  <a:pt x="1453923" y="3132831"/>
                </a:cubicBezTo>
                <a:cubicBezTo>
                  <a:pt x="1449868" y="3103875"/>
                  <a:pt x="1462031" y="3098998"/>
                  <a:pt x="1477234" y="3099912"/>
                </a:cubicBezTo>
                <a:close/>
                <a:moveTo>
                  <a:pt x="1846156" y="3079490"/>
                </a:moveTo>
                <a:cubicBezTo>
                  <a:pt x="1851224" y="3078271"/>
                  <a:pt x="1857305" y="3077966"/>
                  <a:pt x="1864400" y="3080404"/>
                </a:cubicBezTo>
                <a:cubicBezTo>
                  <a:pt x="1868454" y="3118201"/>
                  <a:pt x="1844129" y="3118505"/>
                  <a:pt x="1816764" y="3115457"/>
                </a:cubicBezTo>
                <a:cubicBezTo>
                  <a:pt x="1819804" y="3127954"/>
                  <a:pt x="1827913" y="3137403"/>
                  <a:pt x="1823859" y="3152949"/>
                </a:cubicBezTo>
                <a:cubicBezTo>
                  <a:pt x="1803588" y="3152949"/>
                  <a:pt x="1803588" y="3122163"/>
                  <a:pt x="1806629" y="3093816"/>
                </a:cubicBezTo>
                <a:cubicBezTo>
                  <a:pt x="1826899" y="3098693"/>
                  <a:pt x="1831967" y="3083452"/>
                  <a:pt x="1846156" y="3079490"/>
                </a:cubicBezTo>
                <a:close/>
                <a:moveTo>
                  <a:pt x="4377939" y="3077356"/>
                </a:moveTo>
                <a:cubicBezTo>
                  <a:pt x="4395169" y="3081319"/>
                  <a:pt x="4410371" y="3100827"/>
                  <a:pt x="4413412" y="3080404"/>
                </a:cubicBezTo>
                <a:cubicBezTo>
                  <a:pt x="4460034" y="3104179"/>
                  <a:pt x="4340438" y="3131003"/>
                  <a:pt x="4358681" y="3080404"/>
                </a:cubicBezTo>
                <a:cubicBezTo>
                  <a:pt x="4364763" y="3076137"/>
                  <a:pt x="4371857" y="3075832"/>
                  <a:pt x="4377939" y="3077356"/>
                </a:cubicBezTo>
                <a:close/>
                <a:moveTo>
                  <a:pt x="1559329" y="3035598"/>
                </a:moveTo>
                <a:cubicBezTo>
                  <a:pt x="1586694" y="3044742"/>
                  <a:pt x="1569464" y="3053277"/>
                  <a:pt x="1566424" y="3083452"/>
                </a:cubicBezTo>
                <a:cubicBezTo>
                  <a:pt x="1604937" y="3080709"/>
                  <a:pt x="1597843" y="3068517"/>
                  <a:pt x="1629262" y="3083452"/>
                </a:cubicBezTo>
                <a:cubicBezTo>
                  <a:pt x="1629262" y="3107837"/>
                  <a:pt x="1593789" y="3086805"/>
                  <a:pt x="1576559" y="3095950"/>
                </a:cubicBezTo>
                <a:cubicBezTo>
                  <a:pt x="1583653" y="3120029"/>
                  <a:pt x="1633316" y="3091987"/>
                  <a:pt x="1629262" y="3128564"/>
                </a:cubicBezTo>
                <a:cubicBezTo>
                  <a:pt x="1640411" y="3086196"/>
                  <a:pt x="1696155" y="3080709"/>
                  <a:pt x="1727574" y="3095950"/>
                </a:cubicBezTo>
                <a:cubicBezTo>
                  <a:pt x="1693114" y="3116981"/>
                  <a:pt x="1633316" y="3120029"/>
                  <a:pt x="1639398" y="3177638"/>
                </a:cubicBezTo>
                <a:cubicBezTo>
                  <a:pt x="1607978" y="3180686"/>
                  <a:pt x="1622167" y="3134355"/>
                  <a:pt x="1597843" y="3128564"/>
                </a:cubicBezTo>
                <a:cubicBezTo>
                  <a:pt x="1587708" y="3149596"/>
                  <a:pt x="1570478" y="3159045"/>
                  <a:pt x="1539058" y="3152949"/>
                </a:cubicBezTo>
                <a:cubicBezTo>
                  <a:pt x="1506626" y="3144109"/>
                  <a:pt x="1555275" y="3137708"/>
                  <a:pt x="1566424" y="3140756"/>
                </a:cubicBezTo>
                <a:cubicBezTo>
                  <a:pt x="1566424" y="3119420"/>
                  <a:pt x="1548180" y="3114238"/>
                  <a:pt x="1526896" y="3117286"/>
                </a:cubicBezTo>
                <a:cubicBezTo>
                  <a:pt x="1530950" y="3102046"/>
                  <a:pt x="1552234" y="3108142"/>
                  <a:pt x="1566424" y="3105094"/>
                </a:cubicBezTo>
                <a:cubicBezTo>
                  <a:pt x="1533991" y="3083757"/>
                  <a:pt x="1496491" y="3083757"/>
                  <a:pt x="1457977" y="3095950"/>
                </a:cubicBezTo>
                <a:cubicBezTo>
                  <a:pt x="1461017" y="3062726"/>
                  <a:pt x="1489396" y="3058763"/>
                  <a:pt x="1506626" y="3046571"/>
                </a:cubicBezTo>
                <a:cubicBezTo>
                  <a:pt x="1503585" y="3077052"/>
                  <a:pt x="1527910" y="3077661"/>
                  <a:pt x="1549194" y="3083452"/>
                </a:cubicBezTo>
                <a:cubicBezTo>
                  <a:pt x="1576559" y="3071565"/>
                  <a:pt x="1533991" y="3050838"/>
                  <a:pt x="1559329" y="3035598"/>
                </a:cubicBezTo>
                <a:close/>
                <a:moveTo>
                  <a:pt x="4147869" y="3026149"/>
                </a:moveTo>
                <a:cubicBezTo>
                  <a:pt x="4138747" y="3039865"/>
                  <a:pt x="4138747" y="3064250"/>
                  <a:pt x="4138747" y="3091682"/>
                </a:cubicBezTo>
                <a:cubicBezTo>
                  <a:pt x="4153950" y="3094730"/>
                  <a:pt x="4167126" y="3101131"/>
                  <a:pt x="4182329" y="3096559"/>
                </a:cubicBezTo>
                <a:cubicBezTo>
                  <a:pt x="4189423" y="3108447"/>
                  <a:pt x="4095165" y="3110885"/>
                  <a:pt x="4070841" y="3128564"/>
                </a:cubicBezTo>
                <a:cubicBezTo>
                  <a:pt x="4070841" y="3116677"/>
                  <a:pt x="4066787" y="3111190"/>
                  <a:pt x="4059692" y="3108142"/>
                </a:cubicBezTo>
                <a:cubicBezTo>
                  <a:pt x="4063746" y="3098083"/>
                  <a:pt x="4069827" y="3095035"/>
                  <a:pt x="4075909" y="3091682"/>
                </a:cubicBezTo>
                <a:cubicBezTo>
                  <a:pt x="4070841" y="3088939"/>
                  <a:pt x="4066787" y="3087110"/>
                  <a:pt x="4061719" y="3084367"/>
                </a:cubicBezTo>
                <a:cubicBezTo>
                  <a:pt x="4089084" y="3060897"/>
                  <a:pt x="4118477" y="3040779"/>
                  <a:pt x="4147869" y="3026149"/>
                </a:cubicBezTo>
                <a:close/>
                <a:moveTo>
                  <a:pt x="2867788" y="2999326"/>
                </a:moveTo>
                <a:cubicBezTo>
                  <a:pt x="2881978" y="2998716"/>
                  <a:pt x="2899207" y="3003898"/>
                  <a:pt x="2906302" y="3011823"/>
                </a:cubicBezTo>
                <a:lnTo>
                  <a:pt x="2906302" y="3062116"/>
                </a:lnTo>
                <a:cubicBezTo>
                  <a:pt x="2879951" y="3055715"/>
                  <a:pt x="2866775" y="3033464"/>
                  <a:pt x="2840423" y="3024015"/>
                </a:cubicBezTo>
                <a:cubicBezTo>
                  <a:pt x="2840423" y="3006641"/>
                  <a:pt x="2853599" y="3000240"/>
                  <a:pt x="2867788" y="2999326"/>
                </a:cubicBezTo>
                <a:close/>
                <a:moveTo>
                  <a:pt x="3038060" y="2998716"/>
                </a:moveTo>
                <a:cubicBezTo>
                  <a:pt x="3046168" y="2998411"/>
                  <a:pt x="3056303" y="3001459"/>
                  <a:pt x="3070493" y="3004507"/>
                </a:cubicBezTo>
                <a:cubicBezTo>
                  <a:pt x="3078601" y="3031940"/>
                  <a:pt x="3062385" y="3037427"/>
                  <a:pt x="3058331" y="3052667"/>
                </a:cubicBezTo>
                <a:cubicBezTo>
                  <a:pt x="3021844" y="3061811"/>
                  <a:pt x="3037047" y="3023101"/>
                  <a:pt x="3012722" y="3017004"/>
                </a:cubicBezTo>
                <a:cubicBezTo>
                  <a:pt x="3020830" y="3003288"/>
                  <a:pt x="3028939" y="2999021"/>
                  <a:pt x="3038060" y="2998716"/>
                </a:cubicBezTo>
                <a:close/>
                <a:moveTo>
                  <a:pt x="3541781" y="2991401"/>
                </a:moveTo>
                <a:cubicBezTo>
                  <a:pt x="3541781" y="3002983"/>
                  <a:pt x="3551917" y="2999935"/>
                  <a:pt x="3560025" y="3002678"/>
                </a:cubicBezTo>
                <a:cubicBezTo>
                  <a:pt x="3592458" y="3016700"/>
                  <a:pt x="3530633" y="3016700"/>
                  <a:pt x="3530633" y="3002678"/>
                </a:cubicBezTo>
                <a:cubicBezTo>
                  <a:pt x="3531646" y="2996887"/>
                  <a:pt x="3537727" y="2995363"/>
                  <a:pt x="3541781" y="2991401"/>
                </a:cubicBezTo>
                <a:close/>
                <a:moveTo>
                  <a:pt x="3203265" y="2991401"/>
                </a:moveTo>
                <a:cubicBezTo>
                  <a:pt x="3257995" y="2988048"/>
                  <a:pt x="3327928" y="3030416"/>
                  <a:pt x="3391780" y="3017004"/>
                </a:cubicBezTo>
                <a:cubicBezTo>
                  <a:pt x="3391780" y="3028892"/>
                  <a:pt x="3388739" y="3038341"/>
                  <a:pt x="3381645" y="3038341"/>
                </a:cubicBezTo>
                <a:cubicBezTo>
                  <a:pt x="3328941" y="3047485"/>
                  <a:pt x="3200224" y="3052972"/>
                  <a:pt x="3154615" y="3013651"/>
                </a:cubicBezTo>
                <a:cubicBezTo>
                  <a:pt x="3168805" y="2998716"/>
                  <a:pt x="3185021" y="2992620"/>
                  <a:pt x="3203265" y="2991401"/>
                </a:cubicBezTo>
                <a:close/>
                <a:moveTo>
                  <a:pt x="21420339" y="2985609"/>
                </a:moveTo>
                <a:cubicBezTo>
                  <a:pt x="21425407" y="2985914"/>
                  <a:pt x="21431491" y="2987133"/>
                  <a:pt x="21437571" y="2989572"/>
                </a:cubicBezTo>
                <a:cubicBezTo>
                  <a:pt x="21430475" y="3004812"/>
                  <a:pt x="21434531" y="3026149"/>
                  <a:pt x="21409191" y="3020052"/>
                </a:cubicBezTo>
                <a:cubicBezTo>
                  <a:pt x="21402095" y="3003593"/>
                  <a:pt x="21402095" y="2992925"/>
                  <a:pt x="21408179" y="2988352"/>
                </a:cubicBezTo>
                <a:cubicBezTo>
                  <a:pt x="21411219" y="2986219"/>
                  <a:pt x="21415271" y="2985304"/>
                  <a:pt x="21420339" y="2985609"/>
                </a:cubicBezTo>
                <a:close/>
                <a:moveTo>
                  <a:pt x="3685702" y="2951471"/>
                </a:moveTo>
                <a:cubicBezTo>
                  <a:pt x="3716107" y="2945375"/>
                  <a:pt x="3760703" y="2970064"/>
                  <a:pt x="3781987" y="2959700"/>
                </a:cubicBezTo>
                <a:cubicBezTo>
                  <a:pt x="3812392" y="2987438"/>
                  <a:pt x="3761716" y="3012127"/>
                  <a:pt x="3751581" y="3026149"/>
                </a:cubicBezTo>
                <a:cubicBezTo>
                  <a:pt x="3724216" y="2984390"/>
                  <a:pt x="3696851" y="3009079"/>
                  <a:pt x="3662391" y="2970064"/>
                </a:cubicBezTo>
                <a:cubicBezTo>
                  <a:pt x="3667459" y="2959091"/>
                  <a:pt x="3675567" y="2953604"/>
                  <a:pt x="3685702" y="2951471"/>
                </a:cubicBezTo>
                <a:close/>
                <a:moveTo>
                  <a:pt x="3524551" y="2946289"/>
                </a:moveTo>
                <a:cubicBezTo>
                  <a:pt x="3554957" y="2947813"/>
                  <a:pt x="3585363" y="2953300"/>
                  <a:pt x="3603607" y="2946289"/>
                </a:cubicBezTo>
                <a:cubicBezTo>
                  <a:pt x="3607661" y="2988962"/>
                  <a:pt x="3563065" y="2980123"/>
                  <a:pt x="3541781" y="2991401"/>
                </a:cubicBezTo>
                <a:cubicBezTo>
                  <a:pt x="3544822" y="2987743"/>
                  <a:pt x="3544822" y="2981342"/>
                  <a:pt x="3552930" y="2980123"/>
                </a:cubicBezTo>
                <a:cubicBezTo>
                  <a:pt x="3526579" y="2977075"/>
                  <a:pt x="3487051" y="2954824"/>
                  <a:pt x="3446510" y="2968845"/>
                </a:cubicBezTo>
                <a:cubicBezTo>
                  <a:pt x="3464754" y="2947508"/>
                  <a:pt x="3494146" y="2944765"/>
                  <a:pt x="3524551" y="2946289"/>
                </a:cubicBezTo>
                <a:close/>
                <a:moveTo>
                  <a:pt x="21571355" y="2936230"/>
                </a:moveTo>
                <a:cubicBezTo>
                  <a:pt x="21582503" y="2939583"/>
                  <a:pt x="21586559" y="2952995"/>
                  <a:pt x="21599735" y="2955738"/>
                </a:cubicBezTo>
                <a:cubicBezTo>
                  <a:pt x="21592639" y="2978599"/>
                  <a:pt x="21556151" y="2967625"/>
                  <a:pt x="21556151" y="2937145"/>
                </a:cubicBezTo>
                <a:cubicBezTo>
                  <a:pt x="21562235" y="2935316"/>
                  <a:pt x="21567303" y="2935316"/>
                  <a:pt x="21571355" y="2936230"/>
                </a:cubicBezTo>
                <a:close/>
                <a:moveTo>
                  <a:pt x="21524735" y="2935316"/>
                </a:moveTo>
                <a:cubicBezTo>
                  <a:pt x="21532843" y="2935621"/>
                  <a:pt x="21540951" y="2938974"/>
                  <a:pt x="21546019" y="2941107"/>
                </a:cubicBezTo>
                <a:cubicBezTo>
                  <a:pt x="21542975" y="2958786"/>
                  <a:pt x="21531827" y="2967625"/>
                  <a:pt x="21520679" y="2967625"/>
                </a:cubicBezTo>
                <a:cubicBezTo>
                  <a:pt x="21517639" y="2958786"/>
                  <a:pt x="21512571" y="2945375"/>
                  <a:pt x="21502435" y="2945375"/>
                </a:cubicBezTo>
                <a:cubicBezTo>
                  <a:pt x="21507503" y="2936535"/>
                  <a:pt x="21516627" y="2934706"/>
                  <a:pt x="21524735" y="2935316"/>
                </a:cubicBezTo>
                <a:close/>
                <a:moveTo>
                  <a:pt x="2109673" y="2931049"/>
                </a:moveTo>
                <a:cubicBezTo>
                  <a:pt x="2145146" y="2930134"/>
                  <a:pt x="2203930" y="2952690"/>
                  <a:pt x="2235350" y="2952690"/>
                </a:cubicBezTo>
                <a:cubicBezTo>
                  <a:pt x="2193795" y="2984390"/>
                  <a:pt x="2132984" y="2941107"/>
                  <a:pt x="2084335" y="2941107"/>
                </a:cubicBezTo>
                <a:cubicBezTo>
                  <a:pt x="2088389" y="2934097"/>
                  <a:pt x="2098524" y="2931658"/>
                  <a:pt x="2109673" y="2931049"/>
                </a:cubicBezTo>
                <a:close/>
                <a:moveTo>
                  <a:pt x="694794" y="2926172"/>
                </a:moveTo>
                <a:lnTo>
                  <a:pt x="733307" y="2926172"/>
                </a:lnTo>
                <a:lnTo>
                  <a:pt x="733307" y="2963053"/>
                </a:lnTo>
                <a:cubicBezTo>
                  <a:pt x="715064" y="2956957"/>
                  <a:pt x="690739" y="2956348"/>
                  <a:pt x="694794" y="2926172"/>
                </a:cubicBezTo>
                <a:close/>
                <a:moveTo>
                  <a:pt x="21347367" y="2914894"/>
                </a:moveTo>
                <a:cubicBezTo>
                  <a:pt x="21349395" y="2914284"/>
                  <a:pt x="21352435" y="2915808"/>
                  <a:pt x="21356487" y="2917637"/>
                </a:cubicBezTo>
                <a:cubicBezTo>
                  <a:pt x="21362571" y="2921600"/>
                  <a:pt x="21371691" y="2927391"/>
                  <a:pt x="21380811" y="2921600"/>
                </a:cubicBezTo>
                <a:cubicBezTo>
                  <a:pt x="21369663" y="2976465"/>
                  <a:pt x="21308851" y="2976770"/>
                  <a:pt x="21290611" y="3026149"/>
                </a:cubicBezTo>
                <a:cubicBezTo>
                  <a:pt x="21265271" y="2988352"/>
                  <a:pt x="21383855" y="2950861"/>
                  <a:pt x="21340271" y="2924952"/>
                </a:cubicBezTo>
                <a:cubicBezTo>
                  <a:pt x="21342299" y="2918247"/>
                  <a:pt x="21344327" y="2915503"/>
                  <a:pt x="21347367" y="2914894"/>
                </a:cubicBezTo>
                <a:close/>
                <a:moveTo>
                  <a:pt x="2042780" y="2910626"/>
                </a:moveTo>
                <a:cubicBezTo>
                  <a:pt x="2056969" y="2907578"/>
                  <a:pt x="2052915" y="2935011"/>
                  <a:pt x="2073186" y="2926172"/>
                </a:cubicBezTo>
                <a:cubicBezTo>
                  <a:pt x="2070145" y="2962444"/>
                  <a:pt x="2019469" y="2937754"/>
                  <a:pt x="2042780" y="2910626"/>
                </a:cubicBezTo>
                <a:close/>
                <a:moveTo>
                  <a:pt x="21745683" y="2908493"/>
                </a:moveTo>
                <a:cubicBezTo>
                  <a:pt x="21753791" y="2908493"/>
                  <a:pt x="21764939" y="2916723"/>
                  <a:pt x="21772035" y="2926172"/>
                </a:cubicBezTo>
                <a:cubicBezTo>
                  <a:pt x="21772035" y="2948423"/>
                  <a:pt x="21745683" y="2933487"/>
                  <a:pt x="21733519" y="2941107"/>
                </a:cubicBezTo>
                <a:cubicBezTo>
                  <a:pt x="21731491" y="2916723"/>
                  <a:pt x="21737575" y="2908493"/>
                  <a:pt x="21745683" y="2908493"/>
                </a:cubicBezTo>
                <a:close/>
                <a:moveTo>
                  <a:pt x="1959671" y="2908493"/>
                </a:moveTo>
                <a:cubicBezTo>
                  <a:pt x="1977915" y="2908188"/>
                  <a:pt x="2002239" y="2928000"/>
                  <a:pt x="2019469" y="2928000"/>
                </a:cubicBezTo>
                <a:cubicBezTo>
                  <a:pt x="2000212" y="2960005"/>
                  <a:pt x="1963725" y="2924952"/>
                  <a:pt x="1943455" y="2917637"/>
                </a:cubicBezTo>
                <a:cubicBezTo>
                  <a:pt x="1947509" y="2911541"/>
                  <a:pt x="1953590" y="2908798"/>
                  <a:pt x="1959671" y="2908493"/>
                </a:cubicBezTo>
                <a:close/>
                <a:moveTo>
                  <a:pt x="3526579" y="2881974"/>
                </a:moveTo>
                <a:cubicBezTo>
                  <a:pt x="3543809" y="2884413"/>
                  <a:pt x="3559011" y="2895996"/>
                  <a:pt x="3553944" y="2917637"/>
                </a:cubicBezTo>
                <a:cubicBezTo>
                  <a:pt x="3538741" y="2917637"/>
                  <a:pt x="3534687" y="2915199"/>
                  <a:pt x="3534687" y="2906664"/>
                </a:cubicBezTo>
                <a:cubicBezTo>
                  <a:pt x="3512389" y="2935621"/>
                  <a:pt x="3467794" y="2914589"/>
                  <a:pt x="3490092" y="2900263"/>
                </a:cubicBezTo>
                <a:cubicBezTo>
                  <a:pt x="3492119" y="2885937"/>
                  <a:pt x="3510362" y="2879536"/>
                  <a:pt x="3526579" y="2881974"/>
                </a:cubicBezTo>
                <a:close/>
                <a:moveTo>
                  <a:pt x="1861359" y="2880146"/>
                </a:moveTo>
                <a:cubicBezTo>
                  <a:pt x="1868454" y="2897824"/>
                  <a:pt x="1900887" y="2882584"/>
                  <a:pt x="1900887" y="2909407"/>
                </a:cubicBezTo>
                <a:cubicBezTo>
                  <a:pt x="1879603" y="2918247"/>
                  <a:pt x="1874535" y="2903616"/>
                  <a:pt x="1857305" y="2906664"/>
                </a:cubicBezTo>
                <a:cubicBezTo>
                  <a:pt x="1860346" y="2897520"/>
                  <a:pt x="1861359" y="2892033"/>
                  <a:pt x="1861359" y="2880146"/>
                </a:cubicBezTo>
                <a:close/>
                <a:moveTo>
                  <a:pt x="614725" y="2878012"/>
                </a:moveTo>
                <a:cubicBezTo>
                  <a:pt x="640063" y="2877098"/>
                  <a:pt x="669455" y="2881060"/>
                  <a:pt x="689725" y="2888071"/>
                </a:cubicBezTo>
                <a:cubicBezTo>
                  <a:pt x="689725" y="2932573"/>
                  <a:pt x="609658" y="2888375"/>
                  <a:pt x="620806" y="2944155"/>
                </a:cubicBezTo>
                <a:cubicBezTo>
                  <a:pt x="568103" y="2941412"/>
                  <a:pt x="602562" y="2910626"/>
                  <a:pt x="559995" y="2899349"/>
                </a:cubicBezTo>
                <a:cubicBezTo>
                  <a:pt x="567090" y="2885327"/>
                  <a:pt x="589387" y="2878926"/>
                  <a:pt x="614725" y="2878012"/>
                </a:cubicBezTo>
                <a:close/>
                <a:moveTo>
                  <a:pt x="4059692" y="2871001"/>
                </a:moveTo>
                <a:cubicBezTo>
                  <a:pt x="4056651" y="2941412"/>
                  <a:pt x="3897528" y="2874659"/>
                  <a:pt x="4017124" y="2885023"/>
                </a:cubicBezTo>
                <a:cubicBezTo>
                  <a:pt x="4027259" y="2874659"/>
                  <a:pt x="4042462" y="2871001"/>
                  <a:pt x="4059692" y="2871001"/>
                </a:cubicBezTo>
                <a:close/>
                <a:moveTo>
                  <a:pt x="931958" y="2862467"/>
                </a:moveTo>
                <a:cubicBezTo>
                  <a:pt x="968445" y="2932573"/>
                  <a:pt x="1007972" y="2853323"/>
                  <a:pt x="1047500" y="2873745"/>
                </a:cubicBezTo>
                <a:cubicBezTo>
                  <a:pt x="1047500" y="2917332"/>
                  <a:pt x="983648" y="2870697"/>
                  <a:pt x="1017094" y="2908493"/>
                </a:cubicBezTo>
                <a:cubicBezTo>
                  <a:pt x="1009999" y="2935011"/>
                  <a:pt x="964391" y="2914894"/>
                  <a:pt x="941080" y="2920990"/>
                </a:cubicBezTo>
                <a:cubicBezTo>
                  <a:pt x="947161" y="2888680"/>
                  <a:pt x="928917" y="2891728"/>
                  <a:pt x="931958" y="2862467"/>
                </a:cubicBezTo>
                <a:close/>
                <a:moveTo>
                  <a:pt x="877228" y="2862467"/>
                </a:moveTo>
                <a:cubicBezTo>
                  <a:pt x="916755" y="2853323"/>
                  <a:pt x="898512" y="2907578"/>
                  <a:pt x="927904" y="2910626"/>
                </a:cubicBezTo>
                <a:cubicBezTo>
                  <a:pt x="927904" y="2919771"/>
                  <a:pt x="917769" y="2923124"/>
                  <a:pt x="917769" y="2935316"/>
                </a:cubicBezTo>
                <a:lnTo>
                  <a:pt x="898512" y="2935316"/>
                </a:lnTo>
                <a:cubicBezTo>
                  <a:pt x="881282" y="2904835"/>
                  <a:pt x="913715" y="2898434"/>
                  <a:pt x="867093" y="2910626"/>
                </a:cubicBezTo>
                <a:cubicBezTo>
                  <a:pt x="863038" y="2886242"/>
                  <a:pt x="874187" y="2880755"/>
                  <a:pt x="877228" y="2862467"/>
                </a:cubicBezTo>
                <a:close/>
                <a:moveTo>
                  <a:pt x="3189075" y="2843874"/>
                </a:moveTo>
                <a:cubicBezTo>
                  <a:pt x="3213400" y="2834120"/>
                  <a:pt x="3273198" y="2878317"/>
                  <a:pt x="3326915" y="2867649"/>
                </a:cubicBezTo>
                <a:cubicBezTo>
                  <a:pt x="3316779" y="2881974"/>
                  <a:pt x="3320833" y="2889899"/>
                  <a:pt x="3338063" y="2889899"/>
                </a:cubicBezTo>
                <a:cubicBezTo>
                  <a:pt x="3330969" y="2918551"/>
                  <a:pt x="3282319" y="2899044"/>
                  <a:pt x="3279279" y="2933182"/>
                </a:cubicBezTo>
                <a:cubicBezTo>
                  <a:pt x="3334009" y="2938974"/>
                  <a:pt x="3437389" y="2981647"/>
                  <a:pt x="3437389" y="2867649"/>
                </a:cubicBezTo>
                <a:cubicBezTo>
                  <a:pt x="3477929" y="2887766"/>
                  <a:pt x="3444483" y="2975246"/>
                  <a:pt x="3405969" y="2977989"/>
                </a:cubicBezTo>
                <a:cubicBezTo>
                  <a:pt x="3417118" y="2949642"/>
                  <a:pt x="3344144" y="2972502"/>
                  <a:pt x="3348199" y="2989572"/>
                </a:cubicBezTo>
                <a:cubicBezTo>
                  <a:pt x="3299549" y="2989572"/>
                  <a:pt x="3248873" y="2961529"/>
                  <a:pt x="3190089" y="2944155"/>
                </a:cubicBezTo>
                <a:cubicBezTo>
                  <a:pt x="3228603" y="2938669"/>
                  <a:pt x="3299549" y="2935621"/>
                  <a:pt x="3279279" y="2878926"/>
                </a:cubicBezTo>
                <a:cubicBezTo>
                  <a:pt x="3266103" y="2887461"/>
                  <a:pt x="3259008" y="2906664"/>
                  <a:pt x="3248873" y="2920990"/>
                </a:cubicBezTo>
                <a:cubicBezTo>
                  <a:pt x="3245833" y="2906664"/>
                  <a:pt x="3237724" y="2890509"/>
                  <a:pt x="3221508" y="2867649"/>
                </a:cubicBezTo>
                <a:cubicBezTo>
                  <a:pt x="3207319" y="2910322"/>
                  <a:pt x="3117115" y="2887461"/>
                  <a:pt x="3069479" y="2878926"/>
                </a:cubicBezTo>
                <a:cubicBezTo>
                  <a:pt x="3049209" y="2904530"/>
                  <a:pt x="2990425" y="2910017"/>
                  <a:pt x="2970154" y="2878926"/>
                </a:cubicBezTo>
                <a:cubicBezTo>
                  <a:pt x="2984343" y="2861857"/>
                  <a:pt x="3031979" y="2864296"/>
                  <a:pt x="3056303" y="2872830"/>
                </a:cubicBezTo>
                <a:cubicBezTo>
                  <a:pt x="3111034" y="2832900"/>
                  <a:pt x="3115088" y="2864296"/>
                  <a:pt x="3179953" y="2875574"/>
                </a:cubicBezTo>
                <a:cubicBezTo>
                  <a:pt x="3178940" y="2856371"/>
                  <a:pt x="3180967" y="2847226"/>
                  <a:pt x="3189075" y="2843874"/>
                </a:cubicBezTo>
                <a:close/>
                <a:moveTo>
                  <a:pt x="1541086" y="2827719"/>
                </a:moveTo>
                <a:cubicBezTo>
                  <a:pt x="1553248" y="2824061"/>
                  <a:pt x="1576559" y="2841130"/>
                  <a:pt x="1586694" y="2845093"/>
                </a:cubicBezTo>
                <a:cubicBezTo>
                  <a:pt x="1583653" y="2877707"/>
                  <a:pt x="1547167" y="2849970"/>
                  <a:pt x="1533991" y="2838997"/>
                </a:cubicBezTo>
                <a:cubicBezTo>
                  <a:pt x="1533991" y="2832291"/>
                  <a:pt x="1536018" y="2828938"/>
                  <a:pt x="1541086" y="2827719"/>
                </a:cubicBezTo>
                <a:close/>
                <a:moveTo>
                  <a:pt x="1784331" y="2762185"/>
                </a:moveTo>
                <a:cubicBezTo>
                  <a:pt x="1804602" y="2753041"/>
                  <a:pt x="1804602" y="2823147"/>
                  <a:pt x="1814737" y="2786874"/>
                </a:cubicBezTo>
                <a:cubicBezTo>
                  <a:pt x="1824872" y="2853323"/>
                  <a:pt x="1740750" y="2807297"/>
                  <a:pt x="1706290" y="2822537"/>
                </a:cubicBezTo>
                <a:lnTo>
                  <a:pt x="1706290" y="2774377"/>
                </a:lnTo>
                <a:cubicBezTo>
                  <a:pt x="1743791" y="2762185"/>
                  <a:pt x="1774196" y="2810649"/>
                  <a:pt x="1784331" y="2762185"/>
                </a:cubicBezTo>
                <a:close/>
                <a:moveTo>
                  <a:pt x="2897181" y="2736581"/>
                </a:moveTo>
                <a:cubicBezTo>
                  <a:pt x="2985357" y="2733228"/>
                  <a:pt x="3074547" y="2741763"/>
                  <a:pt x="3154615" y="2749078"/>
                </a:cubicBezTo>
                <a:cubicBezTo>
                  <a:pt x="3154615" y="2809125"/>
                  <a:pt x="3126237" y="2760051"/>
                  <a:pt x="3094817" y="2760051"/>
                </a:cubicBezTo>
                <a:cubicBezTo>
                  <a:pt x="3070493" y="2763099"/>
                  <a:pt x="3109007" y="2779254"/>
                  <a:pt x="3094817" y="2804858"/>
                </a:cubicBezTo>
                <a:cubicBezTo>
                  <a:pt x="3081642" y="2804858"/>
                  <a:pt x="3067452" y="2803029"/>
                  <a:pt x="3063398" y="2817355"/>
                </a:cubicBezTo>
                <a:cubicBezTo>
                  <a:pt x="3028939" y="2800286"/>
                  <a:pt x="3087723" y="2799676"/>
                  <a:pt x="3073533" y="2771329"/>
                </a:cubicBezTo>
                <a:cubicBezTo>
                  <a:pt x="3004614" y="2774073"/>
                  <a:pt x="2868802" y="2737191"/>
                  <a:pt x="2813058" y="2817355"/>
                </a:cubicBezTo>
                <a:cubicBezTo>
                  <a:pt x="2784679" y="2765843"/>
                  <a:pt x="2677246" y="2816746"/>
                  <a:pt x="2645826" y="2793885"/>
                </a:cubicBezTo>
                <a:cubicBezTo>
                  <a:pt x="2722854" y="2755479"/>
                  <a:pt x="2810017" y="2740239"/>
                  <a:pt x="2897181" y="2736581"/>
                </a:cubicBezTo>
                <a:close/>
                <a:moveTo>
                  <a:pt x="2001226" y="2735667"/>
                </a:moveTo>
                <a:cubicBezTo>
                  <a:pt x="2040753" y="2758832"/>
                  <a:pt x="2023523" y="2767672"/>
                  <a:pt x="2033658" y="2817355"/>
                </a:cubicBezTo>
                <a:lnTo>
                  <a:pt x="1991090" y="2817355"/>
                </a:lnTo>
                <a:cubicBezTo>
                  <a:pt x="2016428" y="2785046"/>
                  <a:pt x="1987036" y="2767672"/>
                  <a:pt x="2001226" y="2735667"/>
                </a:cubicBezTo>
                <a:close/>
                <a:moveTo>
                  <a:pt x="1975887" y="2671962"/>
                </a:moveTo>
                <a:cubicBezTo>
                  <a:pt x="1986023" y="2675010"/>
                  <a:pt x="1982982" y="2692384"/>
                  <a:pt x="1982982" y="2707015"/>
                </a:cubicBezTo>
                <a:cubicBezTo>
                  <a:pt x="2025550" y="2686593"/>
                  <a:pt x="2042780" y="2682935"/>
                  <a:pt x="2095483" y="2694518"/>
                </a:cubicBezTo>
                <a:cubicBezTo>
                  <a:pt x="2085348" y="2753041"/>
                  <a:pt x="1933319" y="2733228"/>
                  <a:pt x="1975887" y="2671962"/>
                </a:cubicBezTo>
                <a:close/>
                <a:moveTo>
                  <a:pt x="2128930" y="2642396"/>
                </a:moveTo>
                <a:cubicBezTo>
                  <a:pt x="2163389" y="2647577"/>
                  <a:pt x="2195822" y="2663732"/>
                  <a:pt x="2202917" y="2680496"/>
                </a:cubicBezTo>
                <a:cubicBezTo>
                  <a:pt x="2184673" y="2725913"/>
                  <a:pt x="2122848" y="2635995"/>
                  <a:pt x="2051902" y="2669219"/>
                </a:cubicBezTo>
                <a:cubicBezTo>
                  <a:pt x="2061023" y="2643615"/>
                  <a:pt x="2095483" y="2636909"/>
                  <a:pt x="2128930" y="2642396"/>
                </a:cubicBezTo>
                <a:close/>
                <a:moveTo>
                  <a:pt x="3302590" y="2640262"/>
                </a:moveTo>
                <a:cubicBezTo>
                  <a:pt x="3335023" y="2634775"/>
                  <a:pt x="3328941" y="2671352"/>
                  <a:pt x="3349212" y="2682325"/>
                </a:cubicBezTo>
                <a:cubicBezTo>
                  <a:pt x="3332995" y="2704272"/>
                  <a:pt x="3312725" y="2721036"/>
                  <a:pt x="3283333" y="2726522"/>
                </a:cubicBezTo>
                <a:cubicBezTo>
                  <a:pt x="3289414" y="2715245"/>
                  <a:pt x="3296509" y="2706405"/>
                  <a:pt x="3283333" y="2703662"/>
                </a:cubicBezTo>
                <a:cubicBezTo>
                  <a:pt x="3302590" y="2670743"/>
                  <a:pt x="3331982" y="2678972"/>
                  <a:pt x="3302590" y="2640262"/>
                </a:cubicBezTo>
                <a:close/>
                <a:moveTo>
                  <a:pt x="3120155" y="2583263"/>
                </a:moveTo>
                <a:cubicBezTo>
                  <a:pt x="3127250" y="2582044"/>
                  <a:pt x="3135359" y="2583263"/>
                  <a:pt x="3143467" y="2590273"/>
                </a:cubicBezTo>
                <a:cubicBezTo>
                  <a:pt x="3143467" y="2632337"/>
                  <a:pt x="3053263" y="2635080"/>
                  <a:pt x="3035019" y="2601246"/>
                </a:cubicBezTo>
                <a:cubicBezTo>
                  <a:pt x="3076574" y="2614048"/>
                  <a:pt x="3097858" y="2586311"/>
                  <a:pt x="3120155" y="2583263"/>
                </a:cubicBezTo>
                <a:close/>
                <a:moveTo>
                  <a:pt x="3338063" y="2535103"/>
                </a:moveTo>
                <a:lnTo>
                  <a:pt x="3338063" y="2569546"/>
                </a:lnTo>
                <a:cubicBezTo>
                  <a:pt x="3295495" y="2586920"/>
                  <a:pt x="3264076" y="2598503"/>
                  <a:pt x="3219481" y="2569546"/>
                </a:cubicBezTo>
                <a:cubicBezTo>
                  <a:pt x="3253941" y="2561012"/>
                  <a:pt x="3302590" y="2566803"/>
                  <a:pt x="3338063" y="2535103"/>
                </a:cubicBezTo>
                <a:close/>
                <a:moveTo>
                  <a:pt x="1543" y="2533274"/>
                </a:moveTo>
                <a:lnTo>
                  <a:pt x="47152" y="2533274"/>
                </a:lnTo>
                <a:cubicBezTo>
                  <a:pt x="64382" y="2576862"/>
                  <a:pt x="-11633" y="2576862"/>
                  <a:pt x="1543" y="2533274"/>
                </a:cubicBezTo>
                <a:close/>
                <a:moveTo>
                  <a:pt x="2281972" y="2517729"/>
                </a:moveTo>
                <a:cubicBezTo>
                  <a:pt x="2291093" y="2522301"/>
                  <a:pt x="2304269" y="2540285"/>
                  <a:pt x="2322513" y="2535103"/>
                </a:cubicBezTo>
                <a:cubicBezTo>
                  <a:pt x="2322513" y="2562231"/>
                  <a:pt x="2283999" y="2541504"/>
                  <a:pt x="2267782" y="2547295"/>
                </a:cubicBezTo>
                <a:cubicBezTo>
                  <a:pt x="2269809" y="2530836"/>
                  <a:pt x="2271836" y="2521996"/>
                  <a:pt x="2274877" y="2518339"/>
                </a:cubicBezTo>
                <a:cubicBezTo>
                  <a:pt x="2276904" y="2515900"/>
                  <a:pt x="2278931" y="2516205"/>
                  <a:pt x="2281972" y="2517729"/>
                </a:cubicBezTo>
                <a:close/>
                <a:moveTo>
                  <a:pt x="2935694" y="2512852"/>
                </a:moveTo>
                <a:cubicBezTo>
                  <a:pt x="2941775" y="2512852"/>
                  <a:pt x="2948870" y="2514376"/>
                  <a:pt x="2955965" y="2516510"/>
                </a:cubicBezTo>
                <a:cubicBezTo>
                  <a:pt x="2971167" y="2520472"/>
                  <a:pt x="2988397" y="2526264"/>
                  <a:pt x="3010695" y="2520777"/>
                </a:cubicBezTo>
                <a:cubicBezTo>
                  <a:pt x="3013735" y="2562231"/>
                  <a:pt x="2945829" y="2532360"/>
                  <a:pt x="2927586" y="2554611"/>
                </a:cubicBezTo>
                <a:cubicBezTo>
                  <a:pt x="2923532" y="2546381"/>
                  <a:pt x="2915424" y="2537542"/>
                  <a:pt x="2915424" y="2520777"/>
                </a:cubicBezTo>
                <a:cubicBezTo>
                  <a:pt x="2922519" y="2515291"/>
                  <a:pt x="2928599" y="2513157"/>
                  <a:pt x="2935694" y="2512852"/>
                </a:cubicBezTo>
                <a:close/>
                <a:moveTo>
                  <a:pt x="20548711" y="2490906"/>
                </a:moveTo>
                <a:cubicBezTo>
                  <a:pt x="20551751" y="2548210"/>
                  <a:pt x="20510195" y="2512547"/>
                  <a:pt x="20497019" y="2512547"/>
                </a:cubicBezTo>
                <a:cubicBezTo>
                  <a:pt x="20500059" y="2481762"/>
                  <a:pt x="20532495" y="2504318"/>
                  <a:pt x="20548711" y="2490906"/>
                </a:cubicBezTo>
                <a:close/>
                <a:moveTo>
                  <a:pt x="3228603" y="2459206"/>
                </a:moveTo>
                <a:cubicBezTo>
                  <a:pt x="3250900" y="2461035"/>
                  <a:pt x="3276238" y="2467131"/>
                  <a:pt x="3294482" y="2462559"/>
                </a:cubicBezTo>
                <a:cubicBezTo>
                  <a:pt x="3272184" y="2500355"/>
                  <a:pt x="3213400" y="2494869"/>
                  <a:pt x="3175899" y="2480847"/>
                </a:cubicBezTo>
                <a:cubicBezTo>
                  <a:pt x="3185021" y="2459511"/>
                  <a:pt x="3205291" y="2457682"/>
                  <a:pt x="3228603" y="2459206"/>
                </a:cubicBezTo>
                <a:close/>
                <a:moveTo>
                  <a:pt x="3101912" y="2457377"/>
                </a:moveTo>
                <a:cubicBezTo>
                  <a:pt x="3115088" y="2454329"/>
                  <a:pt x="3129277" y="2487858"/>
                  <a:pt x="3164751" y="2475666"/>
                </a:cubicBezTo>
                <a:cubicBezTo>
                  <a:pt x="3153602" y="2500355"/>
                  <a:pt x="3132318" y="2514986"/>
                  <a:pt x="3099885" y="2517729"/>
                </a:cubicBezTo>
                <a:cubicBezTo>
                  <a:pt x="3122183" y="2492735"/>
                  <a:pt x="3125223" y="2486639"/>
                  <a:pt x="3088736" y="2475666"/>
                </a:cubicBezTo>
                <a:cubicBezTo>
                  <a:pt x="3093804" y="2463168"/>
                  <a:pt x="3097858" y="2458292"/>
                  <a:pt x="3101912" y="2457377"/>
                </a:cubicBezTo>
                <a:close/>
                <a:moveTo>
                  <a:pt x="2620488" y="2372336"/>
                </a:moveTo>
                <a:cubicBezTo>
                  <a:pt x="2624542" y="2407693"/>
                  <a:pt x="2607312" y="2423543"/>
                  <a:pt x="2573866" y="2426287"/>
                </a:cubicBezTo>
                <a:cubicBezTo>
                  <a:pt x="2569812" y="2390929"/>
                  <a:pt x="2587042" y="2375079"/>
                  <a:pt x="2620488" y="2372336"/>
                </a:cubicBezTo>
                <a:close/>
                <a:moveTo>
                  <a:pt x="3492119" y="2358924"/>
                </a:moveTo>
                <a:cubicBezTo>
                  <a:pt x="3504281" y="2360753"/>
                  <a:pt x="3510362" y="2370202"/>
                  <a:pt x="3521511" y="2372336"/>
                </a:cubicBezTo>
                <a:cubicBezTo>
                  <a:pt x="3521511" y="2393672"/>
                  <a:pt x="3501241" y="2398854"/>
                  <a:pt x="3477929" y="2395806"/>
                </a:cubicBezTo>
                <a:lnTo>
                  <a:pt x="3477929" y="2360143"/>
                </a:lnTo>
                <a:cubicBezTo>
                  <a:pt x="3484011" y="2358619"/>
                  <a:pt x="3488065" y="2358315"/>
                  <a:pt x="3492119" y="2358924"/>
                </a:cubicBezTo>
                <a:close/>
                <a:moveTo>
                  <a:pt x="20487899" y="2317166"/>
                </a:moveTo>
                <a:cubicBezTo>
                  <a:pt x="20519319" y="2337283"/>
                  <a:pt x="20533507" y="2322957"/>
                  <a:pt x="20573035" y="2345817"/>
                </a:cubicBezTo>
                <a:lnTo>
                  <a:pt x="20576075" y="2364106"/>
                </a:lnTo>
                <a:cubicBezTo>
                  <a:pt x="20561887" y="2352828"/>
                  <a:pt x="20496007" y="2345208"/>
                  <a:pt x="20487899" y="2317166"/>
                </a:cubicBezTo>
                <a:close/>
                <a:moveTo>
                  <a:pt x="3199211" y="2284246"/>
                </a:moveTo>
                <a:cubicBezTo>
                  <a:pt x="3212386" y="2284551"/>
                  <a:pt x="3226575" y="2286075"/>
                  <a:pt x="3241779" y="2288209"/>
                </a:cubicBezTo>
                <a:cubicBezTo>
                  <a:pt x="3270157" y="2292476"/>
                  <a:pt x="3299549" y="2297048"/>
                  <a:pt x="3316779" y="2290342"/>
                </a:cubicBezTo>
                <a:cubicBezTo>
                  <a:pt x="3289414" y="2353742"/>
                  <a:pt x="3211373" y="2281808"/>
                  <a:pt x="3164751" y="2290342"/>
                </a:cubicBezTo>
                <a:cubicBezTo>
                  <a:pt x="3173872" y="2285465"/>
                  <a:pt x="3186035" y="2284246"/>
                  <a:pt x="3199211" y="2284246"/>
                </a:cubicBezTo>
                <a:close/>
                <a:moveTo>
                  <a:pt x="2940762" y="2247060"/>
                </a:moveTo>
                <a:cubicBezTo>
                  <a:pt x="2951911" y="2251632"/>
                  <a:pt x="2966100" y="2267177"/>
                  <a:pt x="2991438" y="2261690"/>
                </a:cubicBezTo>
                <a:cubicBezTo>
                  <a:pt x="2974208" y="2295219"/>
                  <a:pt x="2929613" y="2267177"/>
                  <a:pt x="2915424" y="2272054"/>
                </a:cubicBezTo>
                <a:cubicBezTo>
                  <a:pt x="2920491" y="2257728"/>
                  <a:pt x="2925559" y="2250108"/>
                  <a:pt x="2930627" y="2247365"/>
                </a:cubicBezTo>
                <a:cubicBezTo>
                  <a:pt x="2933667" y="2245231"/>
                  <a:pt x="2936708" y="2245536"/>
                  <a:pt x="2940762" y="2247060"/>
                </a:cubicBezTo>
                <a:close/>
                <a:moveTo>
                  <a:pt x="20640939" y="2214140"/>
                </a:moveTo>
                <a:cubicBezTo>
                  <a:pt x="20642967" y="2215969"/>
                  <a:pt x="20643983" y="2218408"/>
                  <a:pt x="20643983" y="2222675"/>
                </a:cubicBezTo>
                <a:cubicBezTo>
                  <a:pt x="20650063" y="2220237"/>
                  <a:pt x="20647023" y="2213226"/>
                  <a:pt x="20640939" y="2214140"/>
                </a:cubicBezTo>
                <a:close/>
                <a:moveTo>
                  <a:pt x="2866775" y="2202558"/>
                </a:moveTo>
                <a:cubicBezTo>
                  <a:pt x="2888059" y="2204082"/>
                  <a:pt x="2907315" y="2212616"/>
                  <a:pt x="2915424" y="2222675"/>
                </a:cubicBezTo>
                <a:cubicBezTo>
                  <a:pt x="2886032" y="2243402"/>
                  <a:pt x="2849545" y="2235172"/>
                  <a:pt x="2819139" y="2222675"/>
                </a:cubicBezTo>
                <a:cubicBezTo>
                  <a:pt x="2825220" y="2206215"/>
                  <a:pt x="2846504" y="2201034"/>
                  <a:pt x="2866775" y="2202558"/>
                </a:cubicBezTo>
                <a:close/>
                <a:moveTo>
                  <a:pt x="20340225" y="2197305"/>
                </a:moveTo>
                <a:cubicBezTo>
                  <a:pt x="20351009" y="2206806"/>
                  <a:pt x="20350819" y="2238296"/>
                  <a:pt x="20368303" y="2231210"/>
                </a:cubicBezTo>
                <a:cubicBezTo>
                  <a:pt x="20357155" y="2253156"/>
                  <a:pt x="20332831" y="2213226"/>
                  <a:pt x="20324723" y="2197376"/>
                </a:cubicBezTo>
                <a:cubicBezTo>
                  <a:pt x="20331817" y="2193414"/>
                  <a:pt x="20336631" y="2194138"/>
                  <a:pt x="20340225" y="2197305"/>
                </a:cubicBezTo>
                <a:close/>
                <a:moveTo>
                  <a:pt x="20281139" y="2181221"/>
                </a:moveTo>
                <a:cubicBezTo>
                  <a:pt x="20306479" y="2172077"/>
                  <a:pt x="20289247" y="2223590"/>
                  <a:pt x="20314587" y="2217493"/>
                </a:cubicBezTo>
                <a:cubicBezTo>
                  <a:pt x="20314587" y="2226638"/>
                  <a:pt x="20300395" y="2222980"/>
                  <a:pt x="20293303" y="2226028"/>
                </a:cubicBezTo>
                <a:cubicBezTo>
                  <a:pt x="20285195" y="2216884"/>
                  <a:pt x="20281139" y="2202253"/>
                  <a:pt x="20281139" y="2181221"/>
                </a:cubicBezTo>
                <a:close/>
                <a:moveTo>
                  <a:pt x="20537563" y="2105934"/>
                </a:moveTo>
                <a:cubicBezTo>
                  <a:pt x="20516279" y="2115078"/>
                  <a:pt x="20494995" y="2117821"/>
                  <a:pt x="20474723" y="2116297"/>
                </a:cubicBezTo>
                <a:cubicBezTo>
                  <a:pt x="20477763" y="2130928"/>
                  <a:pt x="20464587" y="2163542"/>
                  <a:pt x="20467627" y="2185793"/>
                </a:cubicBezTo>
                <a:cubicBezTo>
                  <a:pt x="20474723" y="2197376"/>
                  <a:pt x="20491951" y="2199205"/>
                  <a:pt x="20509183" y="2199205"/>
                </a:cubicBezTo>
                <a:cubicBezTo>
                  <a:pt x="20505127" y="2187927"/>
                  <a:pt x="20494995" y="2194023"/>
                  <a:pt x="20487899" y="2190975"/>
                </a:cubicBezTo>
                <a:cubicBezTo>
                  <a:pt x="20531479" y="2148302"/>
                  <a:pt x="20571007" y="2161409"/>
                  <a:pt x="20625739" y="2149216"/>
                </a:cubicBezTo>
                <a:cubicBezTo>
                  <a:pt x="20594319" y="2141596"/>
                  <a:pt x="20562899" y="2119040"/>
                  <a:pt x="20537563" y="2105934"/>
                </a:cubicBezTo>
                <a:close/>
                <a:moveTo>
                  <a:pt x="2970154" y="2101971"/>
                </a:moveTo>
                <a:cubicBezTo>
                  <a:pt x="2959005" y="2149521"/>
                  <a:pt x="2924545" y="2105934"/>
                  <a:pt x="2894140" y="2135195"/>
                </a:cubicBezTo>
                <a:cubicBezTo>
                  <a:pt x="2898194" y="2094961"/>
                  <a:pt x="2943803" y="2112944"/>
                  <a:pt x="2970154" y="2101971"/>
                </a:cubicBezTo>
                <a:close/>
                <a:moveTo>
                  <a:pt x="3718135" y="2098923"/>
                </a:moveTo>
                <a:cubicBezTo>
                  <a:pt x="3758675" y="2134281"/>
                  <a:pt x="3681648" y="2137024"/>
                  <a:pt x="3671513" y="2153179"/>
                </a:cubicBezTo>
                <a:cubicBezTo>
                  <a:pt x="3640093" y="2126051"/>
                  <a:pt x="3707999" y="2115383"/>
                  <a:pt x="3718135" y="2098923"/>
                </a:cubicBezTo>
                <a:close/>
                <a:moveTo>
                  <a:pt x="4277599" y="2097094"/>
                </a:moveTo>
                <a:cubicBezTo>
                  <a:pt x="4267465" y="2154093"/>
                  <a:pt x="4222869" y="2125441"/>
                  <a:pt x="4202599" y="2131842"/>
                </a:cubicBezTo>
                <a:cubicBezTo>
                  <a:pt x="4202599" y="2090389"/>
                  <a:pt x="4247194" y="2103190"/>
                  <a:pt x="4277599" y="2097094"/>
                </a:cubicBezTo>
                <a:close/>
                <a:moveTo>
                  <a:pt x="755604" y="2092522"/>
                </a:moveTo>
                <a:cubicBezTo>
                  <a:pt x="771821" y="2096485"/>
                  <a:pt x="784997" y="2116297"/>
                  <a:pt x="784997" y="2096180"/>
                </a:cubicBezTo>
                <a:cubicBezTo>
                  <a:pt x="831619" y="2119955"/>
                  <a:pt x="723172" y="2146778"/>
                  <a:pt x="739389" y="2096180"/>
                </a:cubicBezTo>
                <a:cubicBezTo>
                  <a:pt x="745470" y="2091913"/>
                  <a:pt x="750537" y="2091303"/>
                  <a:pt x="755604" y="2092522"/>
                </a:cubicBezTo>
                <a:close/>
                <a:moveTo>
                  <a:pt x="20029787" y="2089779"/>
                </a:moveTo>
                <a:cubicBezTo>
                  <a:pt x="20048031" y="2102581"/>
                  <a:pt x="20062219" y="2115688"/>
                  <a:pt x="20077423" y="2135195"/>
                </a:cubicBezTo>
                <a:cubicBezTo>
                  <a:pt x="20069315" y="2144644"/>
                  <a:pt x="20022691" y="2131538"/>
                  <a:pt x="20029787" y="2089779"/>
                </a:cubicBezTo>
                <a:close/>
                <a:moveTo>
                  <a:pt x="4155977" y="2089779"/>
                </a:moveTo>
                <a:cubicBezTo>
                  <a:pt x="4164085" y="2109591"/>
                  <a:pt x="4187396" y="2107153"/>
                  <a:pt x="4191450" y="2130013"/>
                </a:cubicBezTo>
                <a:cubicBezTo>
                  <a:pt x="4175234" y="2135500"/>
                  <a:pt x="4160031" y="2132452"/>
                  <a:pt x="4151923" y="2126661"/>
                </a:cubicBezTo>
                <a:cubicBezTo>
                  <a:pt x="4147869" y="2106848"/>
                  <a:pt x="4155977" y="2104105"/>
                  <a:pt x="4155977" y="2089779"/>
                </a:cubicBezTo>
                <a:close/>
                <a:moveTo>
                  <a:pt x="3099885" y="2085816"/>
                </a:moveTo>
                <a:cubicBezTo>
                  <a:pt x="3091777" y="2094046"/>
                  <a:pt x="3080628" y="2099228"/>
                  <a:pt x="3067452" y="2103190"/>
                </a:cubicBezTo>
                <a:cubicBezTo>
                  <a:pt x="3080628" y="2100752"/>
                  <a:pt x="3097858" y="2125441"/>
                  <a:pt x="3099885" y="2130013"/>
                </a:cubicBezTo>
                <a:cubicBezTo>
                  <a:pt x="3099885" y="2141901"/>
                  <a:pt x="3091777" y="2141291"/>
                  <a:pt x="3091777" y="2153179"/>
                </a:cubicBezTo>
                <a:lnTo>
                  <a:pt x="3068466" y="2153179"/>
                </a:lnTo>
                <a:cubicBezTo>
                  <a:pt x="3068466" y="2138243"/>
                  <a:pt x="3068466" y="2120564"/>
                  <a:pt x="3057317" y="2117516"/>
                </a:cubicBezTo>
                <a:cubicBezTo>
                  <a:pt x="3060358" y="2108677"/>
                  <a:pt x="3063398" y="2104714"/>
                  <a:pt x="3067452" y="2103800"/>
                </a:cubicBezTo>
                <a:cubicBezTo>
                  <a:pt x="3045155" y="2111115"/>
                  <a:pt x="3017790" y="2114163"/>
                  <a:pt x="2991438" y="2118431"/>
                </a:cubicBezTo>
                <a:cubicBezTo>
                  <a:pt x="2998533" y="2069357"/>
                  <a:pt x="3073533" y="2092522"/>
                  <a:pt x="3099885" y="2085816"/>
                </a:cubicBezTo>
                <a:close/>
                <a:moveTo>
                  <a:pt x="3430294" y="2082768"/>
                </a:moveTo>
                <a:cubicBezTo>
                  <a:pt x="3443470" y="2083683"/>
                  <a:pt x="3457659" y="2089169"/>
                  <a:pt x="3477929" y="2089169"/>
                </a:cubicBezTo>
                <a:cubicBezTo>
                  <a:pt x="3467794" y="2121174"/>
                  <a:pt x="3422186" y="2121174"/>
                  <a:pt x="3391780" y="2103190"/>
                </a:cubicBezTo>
                <a:cubicBezTo>
                  <a:pt x="3406983" y="2085512"/>
                  <a:pt x="3418131" y="2081854"/>
                  <a:pt x="3430294" y="2082768"/>
                </a:cubicBezTo>
                <a:close/>
                <a:moveTo>
                  <a:pt x="21146687" y="2078806"/>
                </a:moveTo>
                <a:cubicBezTo>
                  <a:pt x="21163919" y="2078806"/>
                  <a:pt x="21179123" y="2075758"/>
                  <a:pt x="21179123" y="2110506"/>
                </a:cubicBezTo>
                <a:cubicBezTo>
                  <a:pt x="21160879" y="2114163"/>
                  <a:pt x="21146687" y="2113554"/>
                  <a:pt x="21146687" y="2078806"/>
                </a:cubicBezTo>
                <a:close/>
                <a:moveTo>
                  <a:pt x="6213430" y="2074234"/>
                </a:moveTo>
                <a:cubicBezTo>
                  <a:pt x="6197213" y="2076367"/>
                  <a:pt x="6183025" y="2084597"/>
                  <a:pt x="6185051" y="2101057"/>
                </a:cubicBezTo>
                <a:cubicBezTo>
                  <a:pt x="6196200" y="2103190"/>
                  <a:pt x="6243836" y="2121479"/>
                  <a:pt x="6251944" y="2081549"/>
                </a:cubicBezTo>
                <a:cubicBezTo>
                  <a:pt x="6245863" y="2075453"/>
                  <a:pt x="6228633" y="2072405"/>
                  <a:pt x="6213430" y="2074234"/>
                </a:cubicBezTo>
                <a:close/>
                <a:moveTo>
                  <a:pt x="4739767" y="2074234"/>
                </a:moveTo>
                <a:cubicBezTo>
                  <a:pt x="4744834" y="2075758"/>
                  <a:pt x="4748889" y="2079415"/>
                  <a:pt x="4752943" y="2085816"/>
                </a:cubicBezTo>
                <a:cubicBezTo>
                  <a:pt x="4752943" y="2122393"/>
                  <a:pt x="4715442" y="2095570"/>
                  <a:pt x="4700239" y="2105934"/>
                </a:cubicBezTo>
                <a:cubicBezTo>
                  <a:pt x="4705307" y="2093132"/>
                  <a:pt x="4715442" y="2081854"/>
                  <a:pt x="4725577" y="2076672"/>
                </a:cubicBezTo>
                <a:cubicBezTo>
                  <a:pt x="4730645" y="2074234"/>
                  <a:pt x="4735713" y="2073014"/>
                  <a:pt x="4739767" y="2074234"/>
                </a:cubicBezTo>
                <a:close/>
                <a:moveTo>
                  <a:pt x="4105301" y="2072405"/>
                </a:moveTo>
                <a:cubicBezTo>
                  <a:pt x="4095165" y="2098313"/>
                  <a:pt x="4073881" y="2100752"/>
                  <a:pt x="4059692" y="2108372"/>
                </a:cubicBezTo>
                <a:cubicBezTo>
                  <a:pt x="4039422" y="2090389"/>
                  <a:pt x="4098206" y="2087950"/>
                  <a:pt x="4105301" y="2072405"/>
                </a:cubicBezTo>
                <a:close/>
                <a:moveTo>
                  <a:pt x="3944151" y="2072405"/>
                </a:moveTo>
                <a:cubicBezTo>
                  <a:pt x="3961380" y="2086121"/>
                  <a:pt x="3964421" y="2094656"/>
                  <a:pt x="3960367" y="2127880"/>
                </a:cubicBezTo>
                <a:cubicBezTo>
                  <a:pt x="3920839" y="2116907"/>
                  <a:pt x="3913745" y="2127575"/>
                  <a:pt x="3874217" y="2135805"/>
                </a:cubicBezTo>
                <a:cubicBezTo>
                  <a:pt x="3870163" y="2110811"/>
                  <a:pt x="3846852" y="2110811"/>
                  <a:pt x="3823541" y="2116297"/>
                </a:cubicBezTo>
                <a:cubicBezTo>
                  <a:pt x="3856987" y="2086121"/>
                  <a:pt x="3924893" y="2108372"/>
                  <a:pt x="3944151" y="2072405"/>
                </a:cubicBezTo>
                <a:close/>
                <a:moveTo>
                  <a:pt x="21131487" y="2057774"/>
                </a:moveTo>
                <a:cubicBezTo>
                  <a:pt x="21135539" y="2057164"/>
                  <a:pt x="21139595" y="2058688"/>
                  <a:pt x="21142635" y="2063261"/>
                </a:cubicBezTo>
                <a:cubicBezTo>
                  <a:pt x="21139595" y="2090389"/>
                  <a:pt x="21134527" y="2071186"/>
                  <a:pt x="21119323" y="2074234"/>
                </a:cubicBezTo>
                <a:cubicBezTo>
                  <a:pt x="21122363" y="2092522"/>
                  <a:pt x="21136555" y="2089779"/>
                  <a:pt x="21146687" y="2098923"/>
                </a:cubicBezTo>
                <a:cubicBezTo>
                  <a:pt x="21136555" y="2126051"/>
                  <a:pt x="21122363" y="2080939"/>
                  <a:pt x="21103107" y="2093132"/>
                </a:cubicBezTo>
                <a:cubicBezTo>
                  <a:pt x="21108175" y="2079415"/>
                  <a:pt x="21119323" y="2059298"/>
                  <a:pt x="21131487" y="2057774"/>
                </a:cubicBezTo>
                <a:close/>
                <a:moveTo>
                  <a:pt x="3675567" y="2048020"/>
                </a:moveTo>
                <a:cubicBezTo>
                  <a:pt x="3691783" y="2051068"/>
                  <a:pt x="3699891" y="2063261"/>
                  <a:pt x="3716107" y="2063261"/>
                </a:cubicBezTo>
                <a:cubicBezTo>
                  <a:pt x="3716107" y="2083683"/>
                  <a:pt x="3640093" y="2093437"/>
                  <a:pt x="3655296" y="2048935"/>
                </a:cubicBezTo>
                <a:cubicBezTo>
                  <a:pt x="3663404" y="2047106"/>
                  <a:pt x="3669485" y="2047106"/>
                  <a:pt x="3675567" y="2048020"/>
                </a:cubicBezTo>
                <a:close/>
                <a:moveTo>
                  <a:pt x="20634859" y="2022416"/>
                </a:moveTo>
                <a:cubicBezTo>
                  <a:pt x="20632831" y="2023026"/>
                  <a:pt x="20631819" y="2021807"/>
                  <a:pt x="20630807" y="2023026"/>
                </a:cubicBezTo>
                <a:cubicBezTo>
                  <a:pt x="20630807" y="2024245"/>
                  <a:pt x="20631819" y="2024550"/>
                  <a:pt x="20631819" y="2025464"/>
                </a:cubicBezTo>
                <a:cubicBezTo>
                  <a:pt x="20631819" y="2023331"/>
                  <a:pt x="20633847" y="2023940"/>
                  <a:pt x="20634859" y="2022416"/>
                </a:cubicBezTo>
                <a:close/>
                <a:moveTo>
                  <a:pt x="3030965" y="2002909"/>
                </a:moveTo>
                <a:cubicBezTo>
                  <a:pt x="3064412" y="2006566"/>
                  <a:pt x="3058331" y="2020892"/>
                  <a:pt x="3085696" y="2002909"/>
                </a:cubicBezTo>
                <a:cubicBezTo>
                  <a:pt x="3088736" y="2035218"/>
                  <a:pt x="3023871" y="2056555"/>
                  <a:pt x="3030965" y="2002909"/>
                </a:cubicBezTo>
                <a:close/>
                <a:moveTo>
                  <a:pt x="20236289" y="1966636"/>
                </a:moveTo>
                <a:cubicBezTo>
                  <a:pt x="20231729" y="1966103"/>
                  <a:pt x="20226915" y="1966332"/>
                  <a:pt x="20222355" y="1967856"/>
                </a:cubicBezTo>
                <a:cubicBezTo>
                  <a:pt x="20213235" y="1971209"/>
                  <a:pt x="20207151" y="1980658"/>
                  <a:pt x="20211207" y="1999860"/>
                </a:cubicBezTo>
                <a:cubicBezTo>
                  <a:pt x="20224383" y="1991021"/>
                  <a:pt x="20248707" y="1990411"/>
                  <a:pt x="20248707" y="1969989"/>
                </a:cubicBezTo>
                <a:cubicBezTo>
                  <a:pt x="20245159" y="1968465"/>
                  <a:pt x="20240851" y="1967170"/>
                  <a:pt x="20236289" y="1966636"/>
                </a:cubicBezTo>
                <a:close/>
                <a:moveTo>
                  <a:pt x="3460699" y="1963588"/>
                </a:moveTo>
                <a:cubicBezTo>
                  <a:pt x="3467794" y="1963284"/>
                  <a:pt x="3474889" y="1964198"/>
                  <a:pt x="3482997" y="1966027"/>
                </a:cubicBezTo>
                <a:cubicBezTo>
                  <a:pt x="3499213" y="1969684"/>
                  <a:pt x="3516443" y="1977914"/>
                  <a:pt x="3528606" y="1984620"/>
                </a:cubicBezTo>
                <a:cubicBezTo>
                  <a:pt x="3532660" y="2018149"/>
                  <a:pt x="3449551" y="2006871"/>
                  <a:pt x="3446510" y="1969989"/>
                </a:cubicBezTo>
                <a:cubicBezTo>
                  <a:pt x="3449551" y="1965722"/>
                  <a:pt x="3454619" y="1964198"/>
                  <a:pt x="3460699" y="1963588"/>
                </a:cubicBezTo>
                <a:close/>
                <a:moveTo>
                  <a:pt x="3561039" y="1949567"/>
                </a:moveTo>
                <a:cubicBezTo>
                  <a:pt x="3567119" y="1948653"/>
                  <a:pt x="3573201" y="1948653"/>
                  <a:pt x="3579282" y="1950482"/>
                </a:cubicBezTo>
                <a:cubicBezTo>
                  <a:pt x="3586377" y="1952920"/>
                  <a:pt x="3594485" y="1958407"/>
                  <a:pt x="3597525" y="1967856"/>
                </a:cubicBezTo>
                <a:cubicBezTo>
                  <a:pt x="3579282" y="1991935"/>
                  <a:pt x="3561039" y="1977000"/>
                  <a:pt x="3528606" y="1977000"/>
                </a:cubicBezTo>
                <a:cubicBezTo>
                  <a:pt x="3524551" y="1966332"/>
                  <a:pt x="3541781" y="1952920"/>
                  <a:pt x="3561039" y="1949567"/>
                </a:cubicBezTo>
                <a:close/>
                <a:moveTo>
                  <a:pt x="2960019" y="1933412"/>
                </a:moveTo>
                <a:lnTo>
                  <a:pt x="3031979" y="1933412"/>
                </a:lnTo>
                <a:cubicBezTo>
                  <a:pt x="3046168" y="1977000"/>
                  <a:pt x="2948870" y="1977000"/>
                  <a:pt x="2960019" y="1933412"/>
                </a:cubicBezTo>
                <a:close/>
                <a:moveTo>
                  <a:pt x="3421172" y="1926402"/>
                </a:moveTo>
                <a:lnTo>
                  <a:pt x="3489078" y="1926402"/>
                </a:lnTo>
                <a:cubicBezTo>
                  <a:pt x="3481983" y="1973952"/>
                  <a:pt x="3435361" y="1943166"/>
                  <a:pt x="3421172" y="1959931"/>
                </a:cubicBezTo>
                <a:cubicBezTo>
                  <a:pt x="3428267" y="1971209"/>
                  <a:pt x="3442456" y="1971513"/>
                  <a:pt x="3442456" y="1993764"/>
                </a:cubicBezTo>
                <a:cubicBezTo>
                  <a:pt x="3378604" y="1971513"/>
                  <a:pt x="3313739" y="1998946"/>
                  <a:pt x="3283333" y="1982182"/>
                </a:cubicBezTo>
                <a:cubicBezTo>
                  <a:pt x="3313739" y="1929145"/>
                  <a:pt x="3397861" y="1990716"/>
                  <a:pt x="3421172" y="1926402"/>
                </a:cubicBezTo>
                <a:close/>
                <a:moveTo>
                  <a:pt x="19924379" y="1920001"/>
                </a:moveTo>
                <a:lnTo>
                  <a:pt x="19924379" y="1952920"/>
                </a:lnTo>
                <a:cubicBezTo>
                  <a:pt x="19948703" y="1952920"/>
                  <a:pt x="19962895" y="1970294"/>
                  <a:pt x="19980123" y="1949567"/>
                </a:cubicBezTo>
                <a:cubicBezTo>
                  <a:pt x="19969987" y="1929145"/>
                  <a:pt x="19951743" y="1916953"/>
                  <a:pt x="19924379" y="1920001"/>
                </a:cubicBezTo>
                <a:close/>
                <a:moveTo>
                  <a:pt x="3704959" y="1905675"/>
                </a:moveTo>
                <a:cubicBezTo>
                  <a:pt x="3704959" y="1934632"/>
                  <a:pt x="3669485" y="1929145"/>
                  <a:pt x="3673539" y="1960845"/>
                </a:cubicBezTo>
                <a:cubicBezTo>
                  <a:pt x="3687729" y="1975171"/>
                  <a:pt x="3704959" y="1968770"/>
                  <a:pt x="3712053" y="1948653"/>
                </a:cubicBezTo>
                <a:cubicBezTo>
                  <a:pt x="3676580" y="1945605"/>
                  <a:pt x="3740432" y="1908418"/>
                  <a:pt x="3704959" y="1905675"/>
                </a:cubicBezTo>
                <a:close/>
                <a:moveTo>
                  <a:pt x="3154615" y="1890130"/>
                </a:moveTo>
                <a:cubicBezTo>
                  <a:pt x="3143467" y="1947738"/>
                  <a:pt x="3132318" y="1923658"/>
                  <a:pt x="3154615" y="1975171"/>
                </a:cubicBezTo>
                <a:cubicBezTo>
                  <a:pt x="3121169" y="1975171"/>
                  <a:pt x="3124210" y="1999556"/>
                  <a:pt x="3068466" y="1996508"/>
                </a:cubicBezTo>
                <a:cubicBezTo>
                  <a:pt x="3079615" y="1927011"/>
                  <a:pt x="3035019" y="1981267"/>
                  <a:pt x="3035019" y="1914819"/>
                </a:cubicBezTo>
                <a:cubicBezTo>
                  <a:pt x="3094817" y="1944995"/>
                  <a:pt x="3094817" y="1890130"/>
                  <a:pt x="3154615" y="1890130"/>
                </a:cubicBezTo>
                <a:close/>
                <a:moveTo>
                  <a:pt x="431277" y="1886167"/>
                </a:moveTo>
                <a:cubicBezTo>
                  <a:pt x="431277" y="1956883"/>
                  <a:pt x="279249" y="1889825"/>
                  <a:pt x="392763" y="1900493"/>
                </a:cubicBezTo>
                <a:cubicBezTo>
                  <a:pt x="399858" y="1889825"/>
                  <a:pt x="414047" y="1886167"/>
                  <a:pt x="431277" y="1886167"/>
                </a:cubicBezTo>
                <a:close/>
                <a:moveTo>
                  <a:pt x="19829107" y="1877937"/>
                </a:moveTo>
                <a:cubicBezTo>
                  <a:pt x="19840255" y="1875194"/>
                  <a:pt x="19853431" y="1881290"/>
                  <a:pt x="19859515" y="1893483"/>
                </a:cubicBezTo>
                <a:cubicBezTo>
                  <a:pt x="19849379" y="1921220"/>
                  <a:pt x="19827079" y="1896835"/>
                  <a:pt x="19806811" y="1910857"/>
                </a:cubicBezTo>
                <a:cubicBezTo>
                  <a:pt x="19808839" y="1891654"/>
                  <a:pt x="19817959" y="1880376"/>
                  <a:pt x="19829107" y="1877937"/>
                </a:cubicBezTo>
                <a:close/>
                <a:moveTo>
                  <a:pt x="3803271" y="1870622"/>
                </a:moveTo>
                <a:cubicBezTo>
                  <a:pt x="3803271" y="1882205"/>
                  <a:pt x="3793135" y="1879461"/>
                  <a:pt x="3786041" y="1882205"/>
                </a:cubicBezTo>
                <a:cubicBezTo>
                  <a:pt x="3778946" y="1908113"/>
                  <a:pt x="3803271" y="1905675"/>
                  <a:pt x="3793135" y="1937375"/>
                </a:cubicBezTo>
                <a:cubicBezTo>
                  <a:pt x="3771851" y="1908418"/>
                  <a:pt x="3764757" y="1905065"/>
                  <a:pt x="3722189" y="1916648"/>
                </a:cubicBezTo>
                <a:cubicBezTo>
                  <a:pt x="3722189" y="1945605"/>
                  <a:pt x="3726243" y="1963588"/>
                  <a:pt x="3753608" y="1960845"/>
                </a:cubicBezTo>
                <a:cubicBezTo>
                  <a:pt x="3767797" y="1957797"/>
                  <a:pt x="3754621" y="1940423"/>
                  <a:pt x="3744486" y="1937375"/>
                </a:cubicBezTo>
                <a:cubicBezTo>
                  <a:pt x="3783000" y="1917258"/>
                  <a:pt x="3818473" y="1989497"/>
                  <a:pt x="3868136" y="1937375"/>
                </a:cubicBezTo>
                <a:cubicBezTo>
                  <a:pt x="3868136" y="1966332"/>
                  <a:pt x="3804284" y="1997422"/>
                  <a:pt x="3868136" y="1994679"/>
                </a:cubicBezTo>
                <a:cubicBezTo>
                  <a:pt x="3832663" y="2023331"/>
                  <a:pt x="3736378" y="2035828"/>
                  <a:pt x="3693810" y="2018454"/>
                </a:cubicBezTo>
                <a:cubicBezTo>
                  <a:pt x="3693810" y="1992240"/>
                  <a:pt x="3719148" y="1991631"/>
                  <a:pt x="3744486" y="1994679"/>
                </a:cubicBezTo>
                <a:cubicBezTo>
                  <a:pt x="3723202" y="1959931"/>
                  <a:pt x="3690769" y="2009005"/>
                  <a:pt x="3651242" y="1994679"/>
                </a:cubicBezTo>
                <a:cubicBezTo>
                  <a:pt x="3704959" y="1913600"/>
                  <a:pt x="3549890" y="1963284"/>
                  <a:pt x="3510362" y="1937375"/>
                </a:cubicBezTo>
                <a:cubicBezTo>
                  <a:pt x="3514416" y="1937375"/>
                  <a:pt x="3534687" y="1888301"/>
                  <a:pt x="3527592" y="1888301"/>
                </a:cubicBezTo>
                <a:cubicBezTo>
                  <a:pt x="3591444" y="1844713"/>
                  <a:pt x="3703945" y="1905370"/>
                  <a:pt x="3803271" y="1870622"/>
                </a:cubicBezTo>
                <a:close/>
                <a:moveTo>
                  <a:pt x="4606995" y="1867879"/>
                </a:moveTo>
                <a:cubicBezTo>
                  <a:pt x="4618143" y="1866964"/>
                  <a:pt x="4629293" y="1875804"/>
                  <a:pt x="4624225" y="1900493"/>
                </a:cubicBezTo>
                <a:cubicBezTo>
                  <a:pt x="4613076" y="1893483"/>
                  <a:pt x="4601927" y="1889825"/>
                  <a:pt x="4586725" y="1893483"/>
                </a:cubicBezTo>
                <a:cubicBezTo>
                  <a:pt x="4583684" y="1879157"/>
                  <a:pt x="4594833" y="1868793"/>
                  <a:pt x="4606995" y="1867879"/>
                </a:cubicBezTo>
                <a:close/>
                <a:moveTo>
                  <a:pt x="5289984" y="1862964"/>
                </a:moveTo>
                <a:cubicBezTo>
                  <a:pt x="5353962" y="1867498"/>
                  <a:pt x="5415280" y="1884338"/>
                  <a:pt x="5465449" y="1916648"/>
                </a:cubicBezTo>
                <a:cubicBezTo>
                  <a:pt x="5485720" y="1894397"/>
                  <a:pt x="5496869" y="1905370"/>
                  <a:pt x="5531329" y="1902627"/>
                </a:cubicBezTo>
                <a:cubicBezTo>
                  <a:pt x="5525247" y="1938899"/>
                  <a:pt x="5441125" y="1945300"/>
                  <a:pt x="5452273" y="1920001"/>
                </a:cubicBezTo>
                <a:cubicBezTo>
                  <a:pt x="5413760" y="1914209"/>
                  <a:pt x="5444165" y="1936460"/>
                  <a:pt x="5419841" y="1939509"/>
                </a:cubicBezTo>
                <a:cubicBezTo>
                  <a:pt x="5389435" y="1944995"/>
                  <a:pt x="5424909" y="1916953"/>
                  <a:pt x="5403625" y="1905675"/>
                </a:cubicBezTo>
                <a:cubicBezTo>
                  <a:pt x="5393489" y="1933717"/>
                  <a:pt x="5396530" y="1927926"/>
                  <a:pt x="5369165" y="1936156"/>
                </a:cubicBezTo>
                <a:cubicBezTo>
                  <a:pt x="5369165" y="1919391"/>
                  <a:pt x="5372205" y="1905065"/>
                  <a:pt x="5382341" y="1899274"/>
                </a:cubicBezTo>
                <a:cubicBezTo>
                  <a:pt x="5362070" y="1879766"/>
                  <a:pt x="5316461" y="1922439"/>
                  <a:pt x="5302272" y="1883119"/>
                </a:cubicBezTo>
                <a:cubicBezTo>
                  <a:pt x="5274907" y="1911161"/>
                  <a:pt x="5326597" y="1910857"/>
                  <a:pt x="5347881" y="1902627"/>
                </a:cubicBezTo>
                <a:cubicBezTo>
                  <a:pt x="5347881" y="1924878"/>
                  <a:pt x="5358016" y="1919391"/>
                  <a:pt x="5347881" y="1936156"/>
                </a:cubicBezTo>
                <a:cubicBezTo>
                  <a:pt x="5336732" y="1922134"/>
                  <a:pt x="5296191" y="1927316"/>
                  <a:pt x="5286056" y="1941337"/>
                </a:cubicBezTo>
                <a:cubicBezTo>
                  <a:pt x="5271867" y="1938594"/>
                  <a:pt x="5255650" y="1942557"/>
                  <a:pt x="5258691" y="1920001"/>
                </a:cubicBezTo>
                <a:cubicBezTo>
                  <a:pt x="5283015" y="1931279"/>
                  <a:pt x="5268826" y="1914514"/>
                  <a:pt x="5289097" y="1908723"/>
                </a:cubicBezTo>
                <a:cubicBezTo>
                  <a:pt x="5278961" y="1886472"/>
                  <a:pt x="5233353" y="1941642"/>
                  <a:pt x="5227271" y="1888301"/>
                </a:cubicBezTo>
                <a:cubicBezTo>
                  <a:pt x="5240447" y="1882509"/>
                  <a:pt x="5243488" y="1894397"/>
                  <a:pt x="5254637" y="1894397"/>
                </a:cubicBezTo>
                <a:cubicBezTo>
                  <a:pt x="5237407" y="1863611"/>
                  <a:pt x="5195852" y="1886167"/>
                  <a:pt x="5154298" y="1886167"/>
                </a:cubicBezTo>
                <a:cubicBezTo>
                  <a:pt x="5137068" y="1887386"/>
                  <a:pt x="5117811" y="1884033"/>
                  <a:pt x="5098554" y="1883119"/>
                </a:cubicBezTo>
                <a:cubicBezTo>
                  <a:pt x="5159366" y="1866202"/>
                  <a:pt x="5226005" y="1858430"/>
                  <a:pt x="5289984" y="1862964"/>
                </a:cubicBezTo>
                <a:close/>
                <a:moveTo>
                  <a:pt x="5053959" y="1854467"/>
                </a:moveTo>
                <a:cubicBezTo>
                  <a:pt x="5068148" y="1865745"/>
                  <a:pt x="5088419" y="1866050"/>
                  <a:pt x="5098554" y="1883119"/>
                </a:cubicBezTo>
                <a:cubicBezTo>
                  <a:pt x="5031661" y="1879461"/>
                  <a:pt x="4961728" y="1869708"/>
                  <a:pt x="4916119" y="1883119"/>
                </a:cubicBezTo>
                <a:cubicBezTo>
                  <a:pt x="4916119" y="1826730"/>
                  <a:pt x="5012405" y="1879766"/>
                  <a:pt x="5053959" y="1854467"/>
                </a:cubicBezTo>
                <a:close/>
                <a:moveTo>
                  <a:pt x="4858349" y="1853248"/>
                </a:moveTo>
                <a:cubicBezTo>
                  <a:pt x="4874565" y="1856601"/>
                  <a:pt x="4893822" y="1856906"/>
                  <a:pt x="4893822" y="1889520"/>
                </a:cubicBezTo>
                <a:cubicBezTo>
                  <a:pt x="4884701" y="1889520"/>
                  <a:pt x="4874565" y="1889520"/>
                  <a:pt x="4874565" y="1899274"/>
                </a:cubicBezTo>
                <a:cubicBezTo>
                  <a:pt x="4865443" y="1899274"/>
                  <a:pt x="4858349" y="1886167"/>
                  <a:pt x="4861389" y="1863611"/>
                </a:cubicBezTo>
                <a:cubicBezTo>
                  <a:pt x="4848213" y="1870012"/>
                  <a:pt x="4848213" y="1892568"/>
                  <a:pt x="4828957" y="1886167"/>
                </a:cubicBezTo>
                <a:cubicBezTo>
                  <a:pt x="4831997" y="1866659"/>
                  <a:pt x="4845173" y="1856601"/>
                  <a:pt x="4858349" y="1853248"/>
                </a:cubicBezTo>
                <a:close/>
                <a:moveTo>
                  <a:pt x="1966006" y="1849133"/>
                </a:moveTo>
                <a:cubicBezTo>
                  <a:pt x="1975381" y="1850200"/>
                  <a:pt x="1982982" y="1852181"/>
                  <a:pt x="1987036" y="1854467"/>
                </a:cubicBezTo>
                <a:cubicBezTo>
                  <a:pt x="1982982" y="1895007"/>
                  <a:pt x="1923184" y="1875804"/>
                  <a:pt x="1889738" y="1879157"/>
                </a:cubicBezTo>
                <a:cubicBezTo>
                  <a:pt x="1891765" y="1860258"/>
                  <a:pt x="1913049" y="1852029"/>
                  <a:pt x="1934333" y="1849285"/>
                </a:cubicBezTo>
                <a:cubicBezTo>
                  <a:pt x="1945482" y="1847914"/>
                  <a:pt x="1956631" y="1848066"/>
                  <a:pt x="1966006" y="1849133"/>
                </a:cubicBezTo>
                <a:close/>
                <a:moveTo>
                  <a:pt x="7685067" y="1845323"/>
                </a:moveTo>
                <a:cubicBezTo>
                  <a:pt x="7683039" y="1844713"/>
                  <a:pt x="7679999" y="1847761"/>
                  <a:pt x="7677972" y="1855686"/>
                </a:cubicBezTo>
                <a:cubicBezTo>
                  <a:pt x="7671891" y="1858125"/>
                  <a:pt x="7671891" y="1853553"/>
                  <a:pt x="7671891" y="1850505"/>
                </a:cubicBezTo>
                <a:cubicBezTo>
                  <a:pt x="7669863" y="1853553"/>
                  <a:pt x="7666823" y="1854772"/>
                  <a:pt x="7667837" y="1859649"/>
                </a:cubicBezTo>
                <a:cubicBezTo>
                  <a:pt x="7670877" y="1857515"/>
                  <a:pt x="7673918" y="1857210"/>
                  <a:pt x="7677972" y="1855686"/>
                </a:cubicBezTo>
                <a:cubicBezTo>
                  <a:pt x="7682026" y="1853553"/>
                  <a:pt x="7686080" y="1852029"/>
                  <a:pt x="7690134" y="1850505"/>
                </a:cubicBezTo>
                <a:cubicBezTo>
                  <a:pt x="7688107" y="1848066"/>
                  <a:pt x="7686080" y="1845628"/>
                  <a:pt x="7685067" y="1845323"/>
                </a:cubicBezTo>
                <a:close/>
                <a:moveTo>
                  <a:pt x="2021496" y="1833740"/>
                </a:moveTo>
                <a:cubicBezTo>
                  <a:pt x="2028591" y="1830692"/>
                  <a:pt x="2037712" y="1830692"/>
                  <a:pt x="2047848" y="1834959"/>
                </a:cubicBezTo>
                <a:cubicBezTo>
                  <a:pt x="2051902" y="1870012"/>
                  <a:pt x="2017442" y="1863916"/>
                  <a:pt x="2013388" y="1890130"/>
                </a:cubicBezTo>
                <a:cubicBezTo>
                  <a:pt x="1993117" y="1879157"/>
                  <a:pt x="2000212" y="1843494"/>
                  <a:pt x="2021496" y="1833740"/>
                </a:cubicBezTo>
                <a:close/>
                <a:moveTo>
                  <a:pt x="7486416" y="1831911"/>
                </a:moveTo>
                <a:cubicBezTo>
                  <a:pt x="7489457" y="1846542"/>
                  <a:pt x="7500605" y="1855382"/>
                  <a:pt x="7511754" y="1863611"/>
                </a:cubicBezTo>
                <a:cubicBezTo>
                  <a:pt x="7519862" y="1862087"/>
                  <a:pt x="7527971" y="1860868"/>
                  <a:pt x="7535065" y="1858430"/>
                </a:cubicBezTo>
                <a:cubicBezTo>
                  <a:pt x="7520875" y="1848066"/>
                  <a:pt x="7507700" y="1837093"/>
                  <a:pt x="7486416" y="1831911"/>
                </a:cubicBezTo>
                <a:close/>
                <a:moveTo>
                  <a:pt x="3191102" y="1830997"/>
                </a:moveTo>
                <a:cubicBezTo>
                  <a:pt x="3211373" y="1826425"/>
                  <a:pt x="3236711" y="1845323"/>
                  <a:pt x="3224549" y="1875804"/>
                </a:cubicBezTo>
                <a:cubicBezTo>
                  <a:pt x="3266103" y="1843799"/>
                  <a:pt x="3303603" y="1890739"/>
                  <a:pt x="3366442" y="1855686"/>
                </a:cubicBezTo>
                <a:cubicBezTo>
                  <a:pt x="3362388" y="1841056"/>
                  <a:pt x="3345158" y="1843494"/>
                  <a:pt x="3335023" y="1843494"/>
                </a:cubicBezTo>
                <a:cubicBezTo>
                  <a:pt x="3362388" y="1808136"/>
                  <a:pt x="3386712" y="1873060"/>
                  <a:pt x="3435361" y="1855686"/>
                </a:cubicBezTo>
                <a:cubicBezTo>
                  <a:pt x="3399888" y="1887691"/>
                  <a:pt x="3349212" y="1902322"/>
                  <a:pt x="3286373" y="1899274"/>
                </a:cubicBezTo>
                <a:cubicBezTo>
                  <a:pt x="3290427" y="1937375"/>
                  <a:pt x="3341104" y="1917258"/>
                  <a:pt x="3372523" y="1923049"/>
                </a:cubicBezTo>
                <a:cubicBezTo>
                  <a:pt x="3369483" y="1949567"/>
                  <a:pt x="3244819" y="1934632"/>
                  <a:pt x="3224549" y="1981572"/>
                </a:cubicBezTo>
                <a:cubicBezTo>
                  <a:pt x="3213400" y="1958102"/>
                  <a:pt x="3254954" y="1942861"/>
                  <a:pt x="3224549" y="1934327"/>
                </a:cubicBezTo>
                <a:cubicBezTo>
                  <a:pt x="3224549" y="1910857"/>
                  <a:pt x="3259008" y="1928840"/>
                  <a:pt x="3276238" y="1923049"/>
                </a:cubicBezTo>
                <a:cubicBezTo>
                  <a:pt x="3262049" y="1879157"/>
                  <a:pt x="3224549" y="1928535"/>
                  <a:pt x="3196170" y="1899274"/>
                </a:cubicBezTo>
                <a:cubicBezTo>
                  <a:pt x="3189075" y="1878852"/>
                  <a:pt x="3210359" y="1831607"/>
                  <a:pt x="3175899" y="1843494"/>
                </a:cubicBezTo>
                <a:cubicBezTo>
                  <a:pt x="3178940" y="1836179"/>
                  <a:pt x="3185021" y="1832521"/>
                  <a:pt x="3191102" y="1830997"/>
                </a:cubicBezTo>
                <a:close/>
                <a:moveTo>
                  <a:pt x="6105997" y="1802345"/>
                </a:moveTo>
                <a:cubicBezTo>
                  <a:pt x="6115119" y="1799907"/>
                  <a:pt x="6124240" y="1801735"/>
                  <a:pt x="6125253" y="1818805"/>
                </a:cubicBezTo>
                <a:cubicBezTo>
                  <a:pt x="6119173" y="1818805"/>
                  <a:pt x="6118159" y="1812404"/>
                  <a:pt x="6112077" y="1812404"/>
                </a:cubicBezTo>
                <a:cubicBezTo>
                  <a:pt x="6104983" y="1812404"/>
                  <a:pt x="6105997" y="1826120"/>
                  <a:pt x="6105997" y="1833131"/>
                </a:cubicBezTo>
                <a:cubicBezTo>
                  <a:pt x="6092821" y="1839836"/>
                  <a:pt x="6095861" y="1815452"/>
                  <a:pt x="6081672" y="1815452"/>
                </a:cubicBezTo>
                <a:cubicBezTo>
                  <a:pt x="6085726" y="1812099"/>
                  <a:pt x="6096875" y="1805088"/>
                  <a:pt x="6105997" y="1802345"/>
                </a:cubicBezTo>
                <a:close/>
                <a:moveTo>
                  <a:pt x="7528984" y="1761196"/>
                </a:moveTo>
                <a:cubicBezTo>
                  <a:pt x="7550268" y="1764854"/>
                  <a:pt x="7571552" y="1777046"/>
                  <a:pt x="7573579" y="1792286"/>
                </a:cubicBezTo>
                <a:cubicBezTo>
                  <a:pt x="7543173" y="1796554"/>
                  <a:pt x="7521889" y="1778570"/>
                  <a:pt x="7491483" y="1778570"/>
                </a:cubicBezTo>
                <a:cubicBezTo>
                  <a:pt x="7489457" y="1761501"/>
                  <a:pt x="7508713" y="1757538"/>
                  <a:pt x="7528984" y="1761196"/>
                </a:cubicBezTo>
                <a:close/>
                <a:moveTo>
                  <a:pt x="2602245" y="1754185"/>
                </a:moveTo>
                <a:cubicBezTo>
                  <a:pt x="2593123" y="1768816"/>
                  <a:pt x="2533325" y="1827949"/>
                  <a:pt x="2513055" y="1833740"/>
                </a:cubicBezTo>
                <a:cubicBezTo>
                  <a:pt x="2536366" y="1860563"/>
                  <a:pt x="2533325" y="1866355"/>
                  <a:pt x="2499879" y="1854467"/>
                </a:cubicBezTo>
                <a:cubicBezTo>
                  <a:pt x="2499879" y="1866355"/>
                  <a:pt x="2499879" y="1879157"/>
                  <a:pt x="2510014" y="1879157"/>
                </a:cubicBezTo>
                <a:cubicBezTo>
                  <a:pt x="2482649" y="1899883"/>
                  <a:pt x="2456298" y="1881595"/>
                  <a:pt x="2419811" y="1872756"/>
                </a:cubicBezTo>
                <a:cubicBezTo>
                  <a:pt x="2496838" y="1890434"/>
                  <a:pt x="2512041" y="1780704"/>
                  <a:pt x="2602245" y="1754185"/>
                </a:cubicBezTo>
                <a:close/>
                <a:moveTo>
                  <a:pt x="8184734" y="1722181"/>
                </a:moveTo>
                <a:cubicBezTo>
                  <a:pt x="8140139" y="1732849"/>
                  <a:pt x="8111760" y="1734068"/>
                  <a:pt x="8081355" y="1737116"/>
                </a:cubicBezTo>
                <a:cubicBezTo>
                  <a:pt x="8104665" y="1750223"/>
                  <a:pt x="8151287" y="1744736"/>
                  <a:pt x="8184734" y="1722181"/>
                </a:cubicBezTo>
                <a:close/>
                <a:moveTo>
                  <a:pt x="21635207" y="1604829"/>
                </a:moveTo>
                <a:cubicBezTo>
                  <a:pt x="21647371" y="1608487"/>
                  <a:pt x="21660547" y="1618241"/>
                  <a:pt x="21675747" y="1610926"/>
                </a:cubicBezTo>
                <a:cubicBezTo>
                  <a:pt x="21667639" y="1645979"/>
                  <a:pt x="21629127" y="1626471"/>
                  <a:pt x="21610883" y="1636529"/>
                </a:cubicBezTo>
                <a:cubicBezTo>
                  <a:pt x="21614935" y="1603915"/>
                  <a:pt x="21624059" y="1601172"/>
                  <a:pt x="21635207" y="1604829"/>
                </a:cubicBezTo>
                <a:close/>
                <a:moveTo>
                  <a:pt x="7354658" y="1602696"/>
                </a:moveTo>
                <a:cubicBezTo>
                  <a:pt x="7374929" y="1597514"/>
                  <a:pt x="7397226" y="1601172"/>
                  <a:pt x="7394185" y="1633481"/>
                </a:cubicBezTo>
                <a:cubicBezTo>
                  <a:pt x="7362766" y="1622813"/>
                  <a:pt x="7362766" y="1628300"/>
                  <a:pt x="7325265" y="1628300"/>
                </a:cubicBezTo>
                <a:cubicBezTo>
                  <a:pt x="7314117" y="1622813"/>
                  <a:pt x="7333374" y="1608182"/>
                  <a:pt x="7354658" y="1602696"/>
                </a:cubicBezTo>
                <a:close/>
                <a:moveTo>
                  <a:pt x="21563247" y="1598429"/>
                </a:moveTo>
                <a:cubicBezTo>
                  <a:pt x="21583519" y="1590199"/>
                  <a:pt x="21572367" y="1627080"/>
                  <a:pt x="21596695" y="1613059"/>
                </a:cubicBezTo>
                <a:cubicBezTo>
                  <a:pt x="21599735" y="1654513"/>
                  <a:pt x="21535883" y="1626166"/>
                  <a:pt x="21563247" y="1598429"/>
                </a:cubicBezTo>
                <a:close/>
                <a:moveTo>
                  <a:pt x="21477099" y="1590504"/>
                </a:moveTo>
                <a:cubicBezTo>
                  <a:pt x="21487231" y="1595990"/>
                  <a:pt x="21477099" y="1606963"/>
                  <a:pt x="21477099" y="1615193"/>
                </a:cubicBezTo>
                <a:cubicBezTo>
                  <a:pt x="21504463" y="1626166"/>
                  <a:pt x="21490275" y="1592942"/>
                  <a:pt x="21510543" y="1595685"/>
                </a:cubicBezTo>
                <a:cubicBezTo>
                  <a:pt x="21507503" y="1609402"/>
                  <a:pt x="21517639" y="1611840"/>
                  <a:pt x="21524735" y="1611840"/>
                </a:cubicBezTo>
                <a:cubicBezTo>
                  <a:pt x="21521691" y="1644759"/>
                  <a:pt x="21476083" y="1637444"/>
                  <a:pt x="21448719" y="1634701"/>
                </a:cubicBezTo>
                <a:cubicBezTo>
                  <a:pt x="21401083" y="1631957"/>
                  <a:pt x="21346355" y="1614583"/>
                  <a:pt x="21318987" y="1611840"/>
                </a:cubicBezTo>
                <a:cubicBezTo>
                  <a:pt x="21367639" y="1595685"/>
                  <a:pt x="21439599" y="1623118"/>
                  <a:pt x="21477099" y="1590504"/>
                </a:cubicBezTo>
                <a:close/>
                <a:moveTo>
                  <a:pt x="8577981" y="1542649"/>
                </a:moveTo>
                <a:cubicBezTo>
                  <a:pt x="8574940" y="1581359"/>
                  <a:pt x="8532372" y="1571605"/>
                  <a:pt x="8502980" y="1578311"/>
                </a:cubicBezTo>
                <a:cubicBezTo>
                  <a:pt x="8506021" y="1535943"/>
                  <a:pt x="8554670" y="1555451"/>
                  <a:pt x="8577981" y="1542649"/>
                </a:cubicBezTo>
                <a:close/>
                <a:moveTo>
                  <a:pt x="9149608" y="1474677"/>
                </a:moveTo>
                <a:cubicBezTo>
                  <a:pt x="9119203" y="1478029"/>
                  <a:pt x="9094878" y="1493575"/>
                  <a:pt x="9063459" y="1498452"/>
                </a:cubicBezTo>
                <a:cubicBezTo>
                  <a:pt x="9094878" y="1499366"/>
                  <a:pt x="9169879" y="1522531"/>
                  <a:pt x="9182041" y="1475896"/>
                </a:cubicBezTo>
                <a:cubicBezTo>
                  <a:pt x="9169879" y="1473457"/>
                  <a:pt x="9159744" y="1473457"/>
                  <a:pt x="9149608" y="1474677"/>
                </a:cubicBezTo>
                <a:close/>
                <a:moveTo>
                  <a:pt x="19918299" y="1463399"/>
                </a:moveTo>
                <a:cubicBezTo>
                  <a:pt x="19930459" y="1469495"/>
                  <a:pt x="19930459" y="1484126"/>
                  <a:pt x="19946675" y="1481077"/>
                </a:cubicBezTo>
                <a:cubicBezTo>
                  <a:pt x="19950731" y="1492965"/>
                  <a:pt x="19938567" y="1496623"/>
                  <a:pt x="19938567" y="1508815"/>
                </a:cubicBezTo>
                <a:cubicBezTo>
                  <a:pt x="19921339" y="1502719"/>
                  <a:pt x="19910191" y="1478639"/>
                  <a:pt x="19918299" y="1463399"/>
                </a:cubicBezTo>
                <a:close/>
                <a:moveTo>
                  <a:pt x="8996566" y="1440843"/>
                </a:moveTo>
                <a:cubicBezTo>
                  <a:pt x="8994539" y="1460655"/>
                  <a:pt x="8971228" y="1462179"/>
                  <a:pt x="8973255" y="1485040"/>
                </a:cubicBezTo>
                <a:cubicBezTo>
                  <a:pt x="8996566" y="1479858"/>
                  <a:pt x="9036094" y="1486869"/>
                  <a:pt x="9034067" y="1457607"/>
                </a:cubicBezTo>
                <a:cubicBezTo>
                  <a:pt x="9007715" y="1472543"/>
                  <a:pt x="9008729" y="1443281"/>
                  <a:pt x="8996566" y="1440843"/>
                </a:cubicBezTo>
                <a:close/>
                <a:moveTo>
                  <a:pt x="9135419" y="1427126"/>
                </a:moveTo>
                <a:cubicBezTo>
                  <a:pt x="9129338" y="1426212"/>
                  <a:pt x="9124270" y="1428041"/>
                  <a:pt x="9119203" y="1431089"/>
                </a:cubicBezTo>
                <a:cubicBezTo>
                  <a:pt x="9108054" y="1437185"/>
                  <a:pt x="9100959" y="1449073"/>
                  <a:pt x="9099946" y="1462484"/>
                </a:cubicBezTo>
                <a:cubicBezTo>
                  <a:pt x="9117176" y="1480468"/>
                  <a:pt x="9138460" y="1453340"/>
                  <a:pt x="9152649" y="1435661"/>
                </a:cubicBezTo>
                <a:cubicBezTo>
                  <a:pt x="9147581" y="1430479"/>
                  <a:pt x="9141500" y="1427736"/>
                  <a:pt x="9135419" y="1427126"/>
                </a:cubicBezTo>
                <a:close/>
                <a:moveTo>
                  <a:pt x="9292515" y="1425907"/>
                </a:moveTo>
                <a:cubicBezTo>
                  <a:pt x="9285421" y="1425298"/>
                  <a:pt x="9279339" y="1426822"/>
                  <a:pt x="9273258" y="1429870"/>
                </a:cubicBezTo>
                <a:cubicBezTo>
                  <a:pt x="9261096" y="1435661"/>
                  <a:pt x="9251974" y="1446634"/>
                  <a:pt x="9242853" y="1460351"/>
                </a:cubicBezTo>
                <a:cubicBezTo>
                  <a:pt x="9274272" y="1464313"/>
                  <a:pt x="9295556" y="1486564"/>
                  <a:pt x="9316840" y="1452426"/>
                </a:cubicBezTo>
                <a:cubicBezTo>
                  <a:pt x="9304677" y="1446939"/>
                  <a:pt x="9271231" y="1468885"/>
                  <a:pt x="9269204" y="1446025"/>
                </a:cubicBezTo>
                <a:cubicBezTo>
                  <a:pt x="9284407" y="1438404"/>
                  <a:pt x="9316840" y="1455779"/>
                  <a:pt x="9314813" y="1432918"/>
                </a:cubicBezTo>
                <a:cubicBezTo>
                  <a:pt x="9306705" y="1428651"/>
                  <a:pt x="9299610" y="1426212"/>
                  <a:pt x="9292515" y="1425907"/>
                </a:cubicBezTo>
                <a:close/>
                <a:moveTo>
                  <a:pt x="9607721" y="1409448"/>
                </a:moveTo>
                <a:cubicBezTo>
                  <a:pt x="9603667" y="1409448"/>
                  <a:pt x="9599613" y="1410667"/>
                  <a:pt x="9595559" y="1413105"/>
                </a:cubicBezTo>
                <a:cubicBezTo>
                  <a:pt x="9608735" y="1418287"/>
                  <a:pt x="9621910" y="1423774"/>
                  <a:pt x="9633059" y="1433832"/>
                </a:cubicBezTo>
                <a:cubicBezTo>
                  <a:pt x="9632046" y="1430175"/>
                  <a:pt x="9633059" y="1429260"/>
                  <a:pt x="9632046" y="1426517"/>
                </a:cubicBezTo>
                <a:cubicBezTo>
                  <a:pt x="9625965" y="1421030"/>
                  <a:pt x="9618870" y="1410057"/>
                  <a:pt x="9607721" y="1409448"/>
                </a:cubicBezTo>
                <a:close/>
                <a:moveTo>
                  <a:pt x="9714141" y="1403961"/>
                </a:moveTo>
                <a:cubicBezTo>
                  <a:pt x="9700965" y="1408228"/>
                  <a:pt x="9688803" y="1421030"/>
                  <a:pt x="9687789" y="1439014"/>
                </a:cubicBezTo>
                <a:cubicBezTo>
                  <a:pt x="9696911" y="1439319"/>
                  <a:pt x="9701979" y="1435661"/>
                  <a:pt x="9707046" y="1432918"/>
                </a:cubicBezTo>
                <a:cubicBezTo>
                  <a:pt x="9710087" y="1428955"/>
                  <a:pt x="9713128" y="1424688"/>
                  <a:pt x="9713128" y="1417373"/>
                </a:cubicBezTo>
                <a:cubicBezTo>
                  <a:pt x="9717182" y="1418592"/>
                  <a:pt x="9716168" y="1425907"/>
                  <a:pt x="9717182" y="1429870"/>
                </a:cubicBezTo>
                <a:cubicBezTo>
                  <a:pt x="9724276" y="1423774"/>
                  <a:pt x="9727317" y="1414934"/>
                  <a:pt x="9730357" y="1405180"/>
                </a:cubicBezTo>
                <a:cubicBezTo>
                  <a:pt x="9727317" y="1403351"/>
                  <a:pt x="9722249" y="1403351"/>
                  <a:pt x="9713128" y="1406400"/>
                </a:cubicBezTo>
                <a:cubicBezTo>
                  <a:pt x="9713128" y="1405485"/>
                  <a:pt x="9714141" y="1404876"/>
                  <a:pt x="9714141" y="1403961"/>
                </a:cubicBezTo>
                <a:close/>
                <a:moveTo>
                  <a:pt x="6796206" y="1394207"/>
                </a:moveTo>
                <a:cubicBezTo>
                  <a:pt x="6787085" y="1392074"/>
                  <a:pt x="6778977" y="1395427"/>
                  <a:pt x="6777963" y="1413410"/>
                </a:cubicBezTo>
                <a:cubicBezTo>
                  <a:pt x="6783031" y="1419811"/>
                  <a:pt x="6823571" y="1436271"/>
                  <a:pt x="6821545" y="1410362"/>
                </a:cubicBezTo>
                <a:cubicBezTo>
                  <a:pt x="6814449" y="1404266"/>
                  <a:pt x="6804315" y="1396341"/>
                  <a:pt x="6796206" y="1394207"/>
                </a:cubicBezTo>
                <a:close/>
                <a:moveTo>
                  <a:pt x="9626978" y="1392074"/>
                </a:moveTo>
                <a:cubicBezTo>
                  <a:pt x="9625965" y="1395122"/>
                  <a:pt x="9624951" y="1398475"/>
                  <a:pt x="9624951" y="1401218"/>
                </a:cubicBezTo>
                <a:cubicBezTo>
                  <a:pt x="9626978" y="1407009"/>
                  <a:pt x="9634073" y="1408838"/>
                  <a:pt x="9639140" y="1412191"/>
                </a:cubicBezTo>
                <a:cubicBezTo>
                  <a:pt x="9649276" y="1411276"/>
                  <a:pt x="9661438" y="1412801"/>
                  <a:pt x="9658397" y="1399389"/>
                </a:cubicBezTo>
                <a:cubicBezTo>
                  <a:pt x="9653330" y="1394817"/>
                  <a:pt x="9639140" y="1393293"/>
                  <a:pt x="9626978" y="1392074"/>
                </a:cubicBezTo>
                <a:close/>
                <a:moveTo>
                  <a:pt x="9611775" y="1390854"/>
                </a:moveTo>
                <a:cubicBezTo>
                  <a:pt x="9596572" y="1392074"/>
                  <a:pt x="9580356" y="1396036"/>
                  <a:pt x="9576302" y="1405180"/>
                </a:cubicBezTo>
                <a:cubicBezTo>
                  <a:pt x="9582383" y="1407924"/>
                  <a:pt x="9588464" y="1410362"/>
                  <a:pt x="9594545" y="1412801"/>
                </a:cubicBezTo>
                <a:cubicBezTo>
                  <a:pt x="9597586" y="1403656"/>
                  <a:pt x="9604681" y="1397865"/>
                  <a:pt x="9611775" y="1390854"/>
                </a:cubicBezTo>
                <a:close/>
                <a:moveTo>
                  <a:pt x="9797250" y="1387806"/>
                </a:moveTo>
                <a:cubicBezTo>
                  <a:pt x="9786101" y="1396646"/>
                  <a:pt x="9761777" y="1393598"/>
                  <a:pt x="9755696" y="1408228"/>
                </a:cubicBezTo>
                <a:cubicBezTo>
                  <a:pt x="9766844" y="1413105"/>
                  <a:pt x="9759750" y="1419201"/>
                  <a:pt x="9755696" y="1425907"/>
                </a:cubicBezTo>
                <a:cubicBezTo>
                  <a:pt x="9760763" y="1428651"/>
                  <a:pt x="9766844" y="1429870"/>
                  <a:pt x="9774953" y="1429870"/>
                </a:cubicBezTo>
                <a:cubicBezTo>
                  <a:pt x="9775966" y="1428346"/>
                  <a:pt x="9780020" y="1430479"/>
                  <a:pt x="9780020" y="1426517"/>
                </a:cubicBezTo>
                <a:cubicBezTo>
                  <a:pt x="9767858" y="1421030"/>
                  <a:pt x="9775966" y="1419201"/>
                  <a:pt x="9785088" y="1415544"/>
                </a:cubicBezTo>
                <a:cubicBezTo>
                  <a:pt x="9787115" y="1408228"/>
                  <a:pt x="9791169" y="1401523"/>
                  <a:pt x="9798264" y="1399999"/>
                </a:cubicBezTo>
                <a:cubicBezTo>
                  <a:pt x="9799277" y="1396646"/>
                  <a:pt x="9800291" y="1392988"/>
                  <a:pt x="9797250" y="1387806"/>
                </a:cubicBezTo>
                <a:close/>
                <a:moveTo>
                  <a:pt x="9966508" y="1380491"/>
                </a:moveTo>
                <a:cubicBezTo>
                  <a:pt x="9964481" y="1381405"/>
                  <a:pt x="9960427" y="1380796"/>
                  <a:pt x="9958400" y="1381710"/>
                </a:cubicBezTo>
                <a:cubicBezTo>
                  <a:pt x="9961441" y="1382625"/>
                  <a:pt x="9963468" y="1381710"/>
                  <a:pt x="9966508" y="1382625"/>
                </a:cubicBezTo>
                <a:cubicBezTo>
                  <a:pt x="9966508" y="1382015"/>
                  <a:pt x="9966508" y="1381100"/>
                  <a:pt x="9966508" y="1380491"/>
                </a:cubicBezTo>
                <a:close/>
                <a:moveTo>
                  <a:pt x="9998941" y="1373480"/>
                </a:moveTo>
                <a:cubicBezTo>
                  <a:pt x="9992860" y="1374700"/>
                  <a:pt x="9985765" y="1375614"/>
                  <a:pt x="9980698" y="1377443"/>
                </a:cubicBezTo>
                <a:cubicBezTo>
                  <a:pt x="9981711" y="1381710"/>
                  <a:pt x="9983738" y="1384758"/>
                  <a:pt x="9986779" y="1386892"/>
                </a:cubicBezTo>
                <a:cubicBezTo>
                  <a:pt x="9987792" y="1387197"/>
                  <a:pt x="9988806" y="1387502"/>
                  <a:pt x="9990833" y="1387806"/>
                </a:cubicBezTo>
                <a:cubicBezTo>
                  <a:pt x="9996914" y="1382929"/>
                  <a:pt x="10000968" y="1378662"/>
                  <a:pt x="9998941" y="1373480"/>
                </a:cubicBezTo>
                <a:close/>
                <a:moveTo>
                  <a:pt x="9865156" y="1369518"/>
                </a:moveTo>
                <a:cubicBezTo>
                  <a:pt x="9856034" y="1370737"/>
                  <a:pt x="9846913" y="1370737"/>
                  <a:pt x="9836777" y="1371347"/>
                </a:cubicBezTo>
                <a:cubicBezTo>
                  <a:pt x="9841845" y="1374395"/>
                  <a:pt x="9847926" y="1381100"/>
                  <a:pt x="9852994" y="1382625"/>
                </a:cubicBezTo>
                <a:cubicBezTo>
                  <a:pt x="9857048" y="1378662"/>
                  <a:pt x="9863129" y="1377138"/>
                  <a:pt x="9865156" y="1369518"/>
                </a:cubicBezTo>
                <a:close/>
                <a:moveTo>
                  <a:pt x="10156037" y="1339647"/>
                </a:moveTo>
                <a:cubicBezTo>
                  <a:pt x="10102321" y="1350620"/>
                  <a:pt x="10054685" y="1361593"/>
                  <a:pt x="10012117" y="1370127"/>
                </a:cubicBezTo>
                <a:cubicBezTo>
                  <a:pt x="10033401" y="1379577"/>
                  <a:pt x="10050631" y="1360678"/>
                  <a:pt x="10061780" y="1394817"/>
                </a:cubicBezTo>
                <a:cubicBezTo>
                  <a:pt x="10069888" y="1394512"/>
                  <a:pt x="10079010" y="1394817"/>
                  <a:pt x="10087118" y="1394207"/>
                </a:cubicBezTo>
                <a:cubicBezTo>
                  <a:pt x="10105361" y="1387197"/>
                  <a:pt x="10117524" y="1374090"/>
                  <a:pt x="10135767" y="1367384"/>
                </a:cubicBezTo>
                <a:cubicBezTo>
                  <a:pt x="10139821" y="1373785"/>
                  <a:pt x="10144889" y="1379577"/>
                  <a:pt x="10148943" y="1386892"/>
                </a:cubicBezTo>
                <a:cubicBezTo>
                  <a:pt x="10151983" y="1386587"/>
                  <a:pt x="10156037" y="1386282"/>
                  <a:pt x="10158064" y="1385673"/>
                </a:cubicBezTo>
                <a:cubicBezTo>
                  <a:pt x="10156037" y="1371042"/>
                  <a:pt x="10151983" y="1356106"/>
                  <a:pt x="10156037" y="1339647"/>
                </a:cubicBezTo>
                <a:close/>
                <a:moveTo>
                  <a:pt x="9568194" y="1339647"/>
                </a:moveTo>
                <a:cubicBezTo>
                  <a:pt x="9551977" y="1339037"/>
                  <a:pt x="9537788" y="1343304"/>
                  <a:pt x="9534747" y="1366165"/>
                </a:cubicBezTo>
                <a:cubicBezTo>
                  <a:pt x="9564140" y="1352449"/>
                  <a:pt x="9588464" y="1364336"/>
                  <a:pt x="9606708" y="1357021"/>
                </a:cubicBezTo>
                <a:cubicBezTo>
                  <a:pt x="9607721" y="1350010"/>
                  <a:pt x="9610762" y="1344828"/>
                  <a:pt x="9614816" y="1340866"/>
                </a:cubicBezTo>
                <a:cubicBezTo>
                  <a:pt x="9602653" y="1345438"/>
                  <a:pt x="9584410" y="1340256"/>
                  <a:pt x="9568194" y="1339647"/>
                </a:cubicBezTo>
                <a:close/>
                <a:moveTo>
                  <a:pt x="10180362" y="1334465"/>
                </a:moveTo>
                <a:cubicBezTo>
                  <a:pt x="10175294" y="1335989"/>
                  <a:pt x="10170227" y="1336599"/>
                  <a:pt x="10164146" y="1337818"/>
                </a:cubicBezTo>
                <a:cubicBezTo>
                  <a:pt x="10168200" y="1342695"/>
                  <a:pt x="10173267" y="1346352"/>
                  <a:pt x="10180362" y="1346048"/>
                </a:cubicBezTo>
                <a:cubicBezTo>
                  <a:pt x="10179348" y="1342085"/>
                  <a:pt x="10181376" y="1339647"/>
                  <a:pt x="10180362" y="1334465"/>
                </a:cubicBezTo>
                <a:close/>
                <a:moveTo>
                  <a:pt x="20404791" y="1327454"/>
                </a:moveTo>
                <a:cubicBezTo>
                  <a:pt x="20440263" y="1342695"/>
                  <a:pt x="20472695" y="1366165"/>
                  <a:pt x="20487899" y="1411581"/>
                </a:cubicBezTo>
                <a:cubicBezTo>
                  <a:pt x="20458507" y="1435661"/>
                  <a:pt x="20433167" y="1381710"/>
                  <a:pt x="20390599" y="1390854"/>
                </a:cubicBezTo>
                <a:cubicBezTo>
                  <a:pt x="20407831" y="1366775"/>
                  <a:pt x="20397695" y="1345438"/>
                  <a:pt x="20404791" y="1327454"/>
                </a:cubicBezTo>
                <a:close/>
                <a:moveTo>
                  <a:pt x="10211781" y="1327454"/>
                </a:moveTo>
                <a:cubicBezTo>
                  <a:pt x="10203673" y="1330198"/>
                  <a:pt x="10196578" y="1330502"/>
                  <a:pt x="10187457" y="1332636"/>
                </a:cubicBezTo>
                <a:cubicBezTo>
                  <a:pt x="10191511" y="1335684"/>
                  <a:pt x="10195565" y="1338427"/>
                  <a:pt x="10200632" y="1340866"/>
                </a:cubicBezTo>
                <a:cubicBezTo>
                  <a:pt x="10203673" y="1336294"/>
                  <a:pt x="10204687" y="1331112"/>
                  <a:pt x="10211781" y="1327454"/>
                </a:cubicBezTo>
                <a:close/>
                <a:moveTo>
                  <a:pt x="9706033" y="1318920"/>
                </a:moveTo>
                <a:cubicBezTo>
                  <a:pt x="9698938" y="1320444"/>
                  <a:pt x="9691844" y="1323492"/>
                  <a:pt x="9684749" y="1326540"/>
                </a:cubicBezTo>
                <a:cubicBezTo>
                  <a:pt x="9678668" y="1334465"/>
                  <a:pt x="9670560" y="1338427"/>
                  <a:pt x="9663465" y="1339647"/>
                </a:cubicBezTo>
                <a:cubicBezTo>
                  <a:pt x="9653330" y="1346352"/>
                  <a:pt x="9640154" y="1353363"/>
                  <a:pt x="9635086" y="1357935"/>
                </a:cubicBezTo>
                <a:cubicBezTo>
                  <a:pt x="9673600" y="1354887"/>
                  <a:pt x="9717182" y="1322882"/>
                  <a:pt x="9753669" y="1346048"/>
                </a:cubicBezTo>
                <a:cubicBezTo>
                  <a:pt x="9747587" y="1331112"/>
                  <a:pt x="9737452" y="1321968"/>
                  <a:pt x="9726303" y="1318920"/>
                </a:cubicBezTo>
                <a:cubicBezTo>
                  <a:pt x="9720222" y="1317091"/>
                  <a:pt x="9713128" y="1317700"/>
                  <a:pt x="9706033" y="1318920"/>
                </a:cubicBezTo>
                <a:close/>
                <a:moveTo>
                  <a:pt x="9075621" y="1313128"/>
                </a:moveTo>
                <a:cubicBezTo>
                  <a:pt x="9069540" y="1350315"/>
                  <a:pt x="9009742" y="1350925"/>
                  <a:pt x="8999607" y="1340866"/>
                </a:cubicBezTo>
                <a:cubicBezTo>
                  <a:pt x="9016837" y="1317396"/>
                  <a:pt x="9043188" y="1313128"/>
                  <a:pt x="9075621" y="1313128"/>
                </a:cubicBezTo>
                <a:close/>
                <a:moveTo>
                  <a:pt x="20336883" y="1309166"/>
                </a:moveTo>
                <a:cubicBezTo>
                  <a:pt x="20347019" y="1337513"/>
                  <a:pt x="20368303" y="1348181"/>
                  <a:pt x="20368303" y="1390854"/>
                </a:cubicBezTo>
                <a:cubicBezTo>
                  <a:pt x="20348031" y="1399389"/>
                  <a:pt x="20347019" y="1377138"/>
                  <a:pt x="20326747" y="1385673"/>
                </a:cubicBezTo>
                <a:cubicBezTo>
                  <a:pt x="20340939" y="1374395"/>
                  <a:pt x="20354115" y="1365555"/>
                  <a:pt x="20343979" y="1331417"/>
                </a:cubicBezTo>
                <a:cubicBezTo>
                  <a:pt x="20319655" y="1325625"/>
                  <a:pt x="20323707" y="1351839"/>
                  <a:pt x="20313571" y="1360374"/>
                </a:cubicBezTo>
                <a:cubicBezTo>
                  <a:pt x="20296343" y="1360374"/>
                  <a:pt x="20285195" y="1348486"/>
                  <a:pt x="20281139" y="1328674"/>
                </a:cubicBezTo>
                <a:cubicBezTo>
                  <a:pt x="20298371" y="1322882"/>
                  <a:pt x="20326747" y="1323492"/>
                  <a:pt x="20336883" y="1309166"/>
                </a:cubicBezTo>
                <a:close/>
                <a:moveTo>
                  <a:pt x="10235092" y="1278075"/>
                </a:moveTo>
                <a:cubicBezTo>
                  <a:pt x="10230025" y="1283562"/>
                  <a:pt x="10223944" y="1286915"/>
                  <a:pt x="10214822" y="1280209"/>
                </a:cubicBezTo>
                <a:cubicBezTo>
                  <a:pt x="10204687" y="1280514"/>
                  <a:pt x="10196578" y="1282038"/>
                  <a:pt x="10187457" y="1283257"/>
                </a:cubicBezTo>
                <a:cubicBezTo>
                  <a:pt x="10194551" y="1290877"/>
                  <a:pt x="10202660" y="1299717"/>
                  <a:pt x="10210768" y="1299717"/>
                </a:cubicBezTo>
                <a:cubicBezTo>
                  <a:pt x="10203673" y="1317700"/>
                  <a:pt x="10187457" y="1293621"/>
                  <a:pt x="10171240" y="1311909"/>
                </a:cubicBezTo>
                <a:cubicBezTo>
                  <a:pt x="10178335" y="1301546"/>
                  <a:pt x="10175294" y="1293925"/>
                  <a:pt x="10171240" y="1287829"/>
                </a:cubicBezTo>
                <a:cubicBezTo>
                  <a:pt x="10164146" y="1291182"/>
                  <a:pt x="10159078" y="1296364"/>
                  <a:pt x="10158064" y="1307032"/>
                </a:cubicBezTo>
                <a:cubicBezTo>
                  <a:pt x="10180362" y="1338123"/>
                  <a:pt x="10214822" y="1276247"/>
                  <a:pt x="10225971" y="1324101"/>
                </a:cubicBezTo>
                <a:cubicBezTo>
                  <a:pt x="10220903" y="1325930"/>
                  <a:pt x="10216849" y="1325930"/>
                  <a:pt x="10212795" y="1327454"/>
                </a:cubicBezTo>
                <a:cubicBezTo>
                  <a:pt x="10209754" y="1337513"/>
                  <a:pt x="10210768" y="1343609"/>
                  <a:pt x="10211781" y="1348791"/>
                </a:cubicBezTo>
                <a:cubicBezTo>
                  <a:pt x="10215835" y="1350925"/>
                  <a:pt x="10219889" y="1352753"/>
                  <a:pt x="10222930" y="1356106"/>
                </a:cubicBezTo>
                <a:cubicBezTo>
                  <a:pt x="10222930" y="1357935"/>
                  <a:pt x="10220903" y="1357630"/>
                  <a:pt x="10220903" y="1359154"/>
                </a:cubicBezTo>
                <a:cubicBezTo>
                  <a:pt x="10229011" y="1361593"/>
                  <a:pt x="10238133" y="1358240"/>
                  <a:pt x="10247255" y="1353058"/>
                </a:cubicBezTo>
                <a:cubicBezTo>
                  <a:pt x="10247255" y="1343914"/>
                  <a:pt x="10244214" y="1333550"/>
                  <a:pt x="10245228" y="1325321"/>
                </a:cubicBezTo>
                <a:cubicBezTo>
                  <a:pt x="10236106" y="1325321"/>
                  <a:pt x="10227998" y="1329283"/>
                  <a:pt x="10219889" y="1335684"/>
                </a:cubicBezTo>
                <a:cubicBezTo>
                  <a:pt x="10226984" y="1321053"/>
                  <a:pt x="10235092" y="1316481"/>
                  <a:pt x="10244214" y="1314957"/>
                </a:cubicBezTo>
                <a:cubicBezTo>
                  <a:pt x="10245228" y="1303679"/>
                  <a:pt x="10247255" y="1293011"/>
                  <a:pt x="10238133" y="1278075"/>
                </a:cubicBezTo>
                <a:cubicBezTo>
                  <a:pt x="10237119" y="1278380"/>
                  <a:pt x="10236106" y="1278075"/>
                  <a:pt x="10235092" y="1278075"/>
                </a:cubicBezTo>
                <a:close/>
                <a:moveTo>
                  <a:pt x="10474284" y="1268931"/>
                </a:moveTo>
                <a:cubicBezTo>
                  <a:pt x="10470230" y="1271065"/>
                  <a:pt x="10466176" y="1274113"/>
                  <a:pt x="10462122" y="1276247"/>
                </a:cubicBezTo>
                <a:cubicBezTo>
                  <a:pt x="10462122" y="1279599"/>
                  <a:pt x="10459081" y="1281733"/>
                  <a:pt x="10459081" y="1285391"/>
                </a:cubicBezTo>
                <a:cubicBezTo>
                  <a:pt x="10456040" y="1280819"/>
                  <a:pt x="10454013" y="1284172"/>
                  <a:pt x="10451986" y="1281428"/>
                </a:cubicBezTo>
                <a:cubicBezTo>
                  <a:pt x="10442865" y="1288134"/>
                  <a:pt x="10435770" y="1297278"/>
                  <a:pt x="10434756" y="1314348"/>
                </a:cubicBezTo>
                <a:lnTo>
                  <a:pt x="10446919" y="1313128"/>
                </a:lnTo>
                <a:cubicBezTo>
                  <a:pt x="10447932" y="1312214"/>
                  <a:pt x="10447932" y="1310690"/>
                  <a:pt x="10448946" y="1310080"/>
                </a:cubicBezTo>
                <a:cubicBezTo>
                  <a:pt x="10448946" y="1308251"/>
                  <a:pt x="10450973" y="1307642"/>
                  <a:pt x="10449959" y="1306118"/>
                </a:cubicBezTo>
                <a:cubicBezTo>
                  <a:pt x="10450973" y="1305813"/>
                  <a:pt x="10451986" y="1306118"/>
                  <a:pt x="10451986" y="1306118"/>
                </a:cubicBezTo>
                <a:cubicBezTo>
                  <a:pt x="10453000" y="1305508"/>
                  <a:pt x="10453000" y="1304289"/>
                  <a:pt x="10453000" y="1303984"/>
                </a:cubicBezTo>
                <a:cubicBezTo>
                  <a:pt x="10455027" y="1305203"/>
                  <a:pt x="10456040" y="1303679"/>
                  <a:pt x="10457054" y="1304899"/>
                </a:cubicBezTo>
                <a:cubicBezTo>
                  <a:pt x="10462122" y="1304594"/>
                  <a:pt x="10466176" y="1304289"/>
                  <a:pt x="10470230" y="1303984"/>
                </a:cubicBezTo>
                <a:cubicBezTo>
                  <a:pt x="10470230" y="1289963"/>
                  <a:pt x="10472257" y="1277161"/>
                  <a:pt x="10474284" y="1268931"/>
                </a:cubicBezTo>
                <a:close/>
                <a:moveTo>
                  <a:pt x="20051071" y="1261921"/>
                </a:moveTo>
                <a:cubicBezTo>
                  <a:pt x="20072355" y="1270150"/>
                  <a:pt x="20077423" y="1287220"/>
                  <a:pt x="20070327" y="1309166"/>
                </a:cubicBezTo>
                <a:cubicBezTo>
                  <a:pt x="20040935" y="1300936"/>
                  <a:pt x="20022691" y="1281428"/>
                  <a:pt x="19987219" y="1281428"/>
                </a:cubicBezTo>
                <a:cubicBezTo>
                  <a:pt x="19980123" y="1253996"/>
                  <a:pt x="20029787" y="1272894"/>
                  <a:pt x="20032827" y="1286610"/>
                </a:cubicBezTo>
                <a:close/>
                <a:moveTo>
                  <a:pt x="10419554" y="1259787"/>
                </a:moveTo>
                <a:cubicBezTo>
                  <a:pt x="10400297" y="1271065"/>
                  <a:pt x="10348607" y="1249424"/>
                  <a:pt x="10358742" y="1287829"/>
                </a:cubicBezTo>
                <a:cubicBezTo>
                  <a:pt x="10397256" y="1275027"/>
                  <a:pt x="10410432" y="1293316"/>
                  <a:pt x="10419554" y="1259787"/>
                </a:cubicBezTo>
                <a:close/>
                <a:moveTo>
                  <a:pt x="9120216" y="1225344"/>
                </a:moveTo>
                <a:cubicBezTo>
                  <a:pt x="9107040" y="1226258"/>
                  <a:pt x="9087783" y="1241803"/>
                  <a:pt x="9069540" y="1226258"/>
                </a:cubicBezTo>
                <a:cubicBezTo>
                  <a:pt x="9057378" y="1266493"/>
                  <a:pt x="9142514" y="1269846"/>
                  <a:pt x="9131365" y="1231440"/>
                </a:cubicBezTo>
                <a:cubicBezTo>
                  <a:pt x="9128324" y="1226868"/>
                  <a:pt x="9125284" y="1225039"/>
                  <a:pt x="9120216" y="1225344"/>
                </a:cubicBezTo>
                <a:close/>
                <a:moveTo>
                  <a:pt x="21064595" y="1180842"/>
                </a:moveTo>
                <a:cubicBezTo>
                  <a:pt x="21078783" y="1183585"/>
                  <a:pt x="21084863" y="1192120"/>
                  <a:pt x="21055471" y="1196387"/>
                </a:cubicBezTo>
                <a:cubicBezTo>
                  <a:pt x="21041283" y="1200959"/>
                  <a:pt x="21045335" y="1228087"/>
                  <a:pt x="21027095" y="1201569"/>
                </a:cubicBezTo>
                <a:cubicBezTo>
                  <a:pt x="21029119" y="1181756"/>
                  <a:pt x="21050403" y="1178098"/>
                  <a:pt x="21064595" y="1180842"/>
                </a:cubicBezTo>
                <a:close/>
                <a:moveTo>
                  <a:pt x="8269869" y="1171697"/>
                </a:moveTo>
                <a:cubicBezTo>
                  <a:pt x="8239464" y="1190596"/>
                  <a:pt x="8202977" y="1206446"/>
                  <a:pt x="8191829" y="1213761"/>
                </a:cubicBezTo>
                <a:cubicBezTo>
                  <a:pt x="8202977" y="1212847"/>
                  <a:pt x="8199937" y="1229916"/>
                  <a:pt x="8212099" y="1232049"/>
                </a:cubicBezTo>
                <a:cubicBezTo>
                  <a:pt x="8218180" y="1211932"/>
                  <a:pt x="8237437" y="1206750"/>
                  <a:pt x="8263789" y="1204617"/>
                </a:cubicBezTo>
                <a:cubicBezTo>
                  <a:pt x="8262775" y="1191815"/>
                  <a:pt x="8265815" y="1181756"/>
                  <a:pt x="8269869" y="1171697"/>
                </a:cubicBezTo>
                <a:close/>
                <a:moveTo>
                  <a:pt x="19853431" y="1153714"/>
                </a:moveTo>
                <a:cubicBezTo>
                  <a:pt x="19864583" y="1154019"/>
                  <a:pt x="19878771" y="1160420"/>
                  <a:pt x="19882823" y="1163772"/>
                </a:cubicBezTo>
                <a:cubicBezTo>
                  <a:pt x="19871675" y="1181756"/>
                  <a:pt x="19849379" y="1196082"/>
                  <a:pt x="19838231" y="1178098"/>
                </a:cubicBezTo>
                <a:cubicBezTo>
                  <a:pt x="19833163" y="1158591"/>
                  <a:pt x="19842283" y="1153104"/>
                  <a:pt x="19853431" y="1153714"/>
                </a:cubicBezTo>
                <a:close/>
                <a:moveTo>
                  <a:pt x="21325071" y="1149142"/>
                </a:moveTo>
                <a:cubicBezTo>
                  <a:pt x="21356487" y="1151580"/>
                  <a:pt x="21386895" y="1161029"/>
                  <a:pt x="21405139" y="1166516"/>
                </a:cubicBezTo>
                <a:cubicBezTo>
                  <a:pt x="21377771" y="1207055"/>
                  <a:pt x="21303787" y="1151885"/>
                  <a:pt x="21242975" y="1173831"/>
                </a:cubicBezTo>
                <a:cubicBezTo>
                  <a:pt x="21263243" y="1151885"/>
                  <a:pt x="21294663" y="1147008"/>
                  <a:pt x="21325071" y="1149142"/>
                </a:cubicBezTo>
                <a:close/>
                <a:moveTo>
                  <a:pt x="10774287" y="1141217"/>
                </a:moveTo>
                <a:cubicBezTo>
                  <a:pt x="10763138" y="1148532"/>
                  <a:pt x="10727665" y="1134816"/>
                  <a:pt x="10729692" y="1157676"/>
                </a:cubicBezTo>
                <a:cubicBezTo>
                  <a:pt x="10740841" y="1156762"/>
                  <a:pt x="10737800" y="1166516"/>
                  <a:pt x="10730705" y="1176879"/>
                </a:cubicBezTo>
                <a:cubicBezTo>
                  <a:pt x="10762125" y="1181147"/>
                  <a:pt x="10768206" y="1161334"/>
                  <a:pt x="10774287" y="1141217"/>
                </a:cubicBezTo>
                <a:close/>
                <a:moveTo>
                  <a:pt x="10681043" y="1138169"/>
                </a:moveTo>
                <a:cubicBezTo>
                  <a:pt x="10682056" y="1147923"/>
                  <a:pt x="10683070" y="1161029"/>
                  <a:pt x="10674962" y="1161639"/>
                </a:cubicBezTo>
                <a:cubicBezTo>
                  <a:pt x="10668880" y="1135730"/>
                  <a:pt x="10640502" y="1164077"/>
                  <a:pt x="10641515" y="1176879"/>
                </a:cubicBezTo>
                <a:cubicBezTo>
                  <a:pt x="10667867" y="1164992"/>
                  <a:pt x="10669894" y="1191815"/>
                  <a:pt x="10696246" y="1183280"/>
                </a:cubicBezTo>
                <a:cubicBezTo>
                  <a:pt x="10694219" y="1154019"/>
                  <a:pt x="10709421" y="1145789"/>
                  <a:pt x="10681043" y="1138169"/>
                </a:cubicBezTo>
                <a:close/>
                <a:moveTo>
                  <a:pt x="20066271" y="1098544"/>
                </a:moveTo>
                <a:cubicBezTo>
                  <a:pt x="20078435" y="1097629"/>
                  <a:pt x="20091611" y="1098544"/>
                  <a:pt x="20105799" y="1101287"/>
                </a:cubicBezTo>
                <a:cubicBezTo>
                  <a:pt x="20160531" y="1111346"/>
                  <a:pt x="20219315" y="1145179"/>
                  <a:pt x="20257827" y="1168649"/>
                </a:cubicBezTo>
                <a:cubicBezTo>
                  <a:pt x="20261883" y="1195168"/>
                  <a:pt x="20250735" y="1203398"/>
                  <a:pt x="20246679" y="1221076"/>
                </a:cubicBezTo>
                <a:cubicBezTo>
                  <a:pt x="20272019" y="1241498"/>
                  <a:pt x="20296343" y="1265578"/>
                  <a:pt x="20314587" y="1294840"/>
                </a:cubicBezTo>
                <a:cubicBezTo>
                  <a:pt x="20286207" y="1303679"/>
                  <a:pt x="20268979" y="1277161"/>
                  <a:pt x="20250735" y="1300936"/>
                </a:cubicBezTo>
                <a:cubicBezTo>
                  <a:pt x="20250735" y="1318310"/>
                  <a:pt x="20268979" y="1309166"/>
                  <a:pt x="20264923" y="1335684"/>
                </a:cubicBezTo>
                <a:cubicBezTo>
                  <a:pt x="20180799" y="1265274"/>
                  <a:pt x="20035867" y="1283562"/>
                  <a:pt x="19980123" y="1171697"/>
                </a:cubicBezTo>
                <a:cubicBezTo>
                  <a:pt x="19995327" y="1121099"/>
                  <a:pt x="20027759" y="1100982"/>
                  <a:pt x="20066271" y="1098544"/>
                </a:cubicBezTo>
                <a:close/>
                <a:moveTo>
                  <a:pt x="10486446" y="1080865"/>
                </a:moveTo>
                <a:cubicBezTo>
                  <a:pt x="10478338" y="1082389"/>
                  <a:pt x="10470230" y="1086961"/>
                  <a:pt x="10463135" y="1093362"/>
                </a:cubicBezTo>
                <a:cubicBezTo>
                  <a:pt x="10467189" y="1097934"/>
                  <a:pt x="10470230" y="1102506"/>
                  <a:pt x="10473270" y="1106469"/>
                </a:cubicBezTo>
                <a:cubicBezTo>
                  <a:pt x="10492527" y="1100982"/>
                  <a:pt x="10491514" y="1092447"/>
                  <a:pt x="10486446" y="1080865"/>
                </a:cubicBezTo>
                <a:close/>
                <a:moveTo>
                  <a:pt x="10529014" y="1076597"/>
                </a:moveTo>
                <a:cubicBezTo>
                  <a:pt x="10529014" y="1076902"/>
                  <a:pt x="10530028" y="1077512"/>
                  <a:pt x="10530028" y="1077817"/>
                </a:cubicBezTo>
                <a:cubicBezTo>
                  <a:pt x="10537122" y="1107078"/>
                  <a:pt x="10498608" y="1088790"/>
                  <a:pt x="10495568" y="1106469"/>
                </a:cubicBezTo>
                <a:cubicBezTo>
                  <a:pt x="10498608" y="1118051"/>
                  <a:pt x="10507730" y="1118051"/>
                  <a:pt x="10507730" y="1129634"/>
                </a:cubicBezTo>
                <a:cubicBezTo>
                  <a:pt x="10528001" y="1121099"/>
                  <a:pt x="10530028" y="1096715"/>
                  <a:pt x="10542190" y="1076597"/>
                </a:cubicBezTo>
                <a:cubicBezTo>
                  <a:pt x="10538136" y="1076597"/>
                  <a:pt x="10533068" y="1076597"/>
                  <a:pt x="10529014" y="1076597"/>
                </a:cubicBezTo>
                <a:close/>
                <a:moveTo>
                  <a:pt x="10971924" y="1040935"/>
                </a:moveTo>
                <a:cubicBezTo>
                  <a:pt x="10956721" y="1039411"/>
                  <a:pt x="10941518" y="1038192"/>
                  <a:pt x="10939491" y="1062271"/>
                </a:cubicBezTo>
                <a:cubicBezTo>
                  <a:pt x="10949627" y="1057090"/>
                  <a:pt x="10965843" y="1058614"/>
                  <a:pt x="10979019" y="1058309"/>
                </a:cubicBezTo>
                <a:cubicBezTo>
                  <a:pt x="10974965" y="1054956"/>
                  <a:pt x="10973951" y="1047031"/>
                  <a:pt x="10971924" y="1040935"/>
                </a:cubicBezTo>
                <a:close/>
                <a:moveTo>
                  <a:pt x="11002330" y="1034839"/>
                </a:moveTo>
                <a:cubicBezTo>
                  <a:pt x="10995235" y="1042764"/>
                  <a:pt x="10986113" y="1040021"/>
                  <a:pt x="10978005" y="1040021"/>
                </a:cubicBezTo>
                <a:cubicBezTo>
                  <a:pt x="10981046" y="1043678"/>
                  <a:pt x="10985100" y="1046117"/>
                  <a:pt x="10987127" y="1050079"/>
                </a:cubicBezTo>
                <a:cubicBezTo>
                  <a:pt x="10989154" y="1046726"/>
                  <a:pt x="10996249" y="1046421"/>
                  <a:pt x="11001316" y="1044897"/>
                </a:cubicBezTo>
                <a:cubicBezTo>
                  <a:pt x="11002330" y="1041545"/>
                  <a:pt x="11004357" y="1040325"/>
                  <a:pt x="11002330" y="1034839"/>
                </a:cubicBezTo>
                <a:close/>
                <a:moveTo>
                  <a:pt x="5686397" y="1034229"/>
                </a:moveTo>
                <a:cubicBezTo>
                  <a:pt x="5697547" y="1035448"/>
                  <a:pt x="5702614" y="1046726"/>
                  <a:pt x="5714777" y="1049165"/>
                </a:cubicBezTo>
                <a:cubicBezTo>
                  <a:pt x="5711736" y="1081170"/>
                  <a:pt x="5688425" y="1065320"/>
                  <a:pt x="5675249" y="1065320"/>
                </a:cubicBezTo>
                <a:lnTo>
                  <a:pt x="5672209" y="1036972"/>
                </a:lnTo>
                <a:cubicBezTo>
                  <a:pt x="5677276" y="1034534"/>
                  <a:pt x="5682343" y="1033620"/>
                  <a:pt x="5686397" y="1034229"/>
                </a:cubicBezTo>
                <a:close/>
                <a:moveTo>
                  <a:pt x="19724715" y="1009235"/>
                </a:moveTo>
                <a:cubicBezTo>
                  <a:pt x="19728771" y="1038801"/>
                  <a:pt x="19749039" y="1038496"/>
                  <a:pt x="19773363" y="1032400"/>
                </a:cubicBezTo>
                <a:cubicBezTo>
                  <a:pt x="19769311" y="1050384"/>
                  <a:pt x="19766271" y="1068368"/>
                  <a:pt x="19741943" y="1062271"/>
                </a:cubicBezTo>
                <a:cubicBezTo>
                  <a:pt x="19749039" y="1086046"/>
                  <a:pt x="19775391" y="1079950"/>
                  <a:pt x="19796675" y="1082998"/>
                </a:cubicBezTo>
                <a:cubicBezTo>
                  <a:pt x="19803771" y="1136645"/>
                  <a:pt x="19828095" y="1127500"/>
                  <a:pt x="19820999" y="1180842"/>
                </a:cubicBezTo>
                <a:cubicBezTo>
                  <a:pt x="19786539" y="1168954"/>
                  <a:pt x="19773363" y="1133292"/>
                  <a:pt x="19741943" y="1115613"/>
                </a:cubicBezTo>
                <a:cubicBezTo>
                  <a:pt x="19728771" y="1118356"/>
                  <a:pt x="19731811" y="1140607"/>
                  <a:pt x="19717619" y="1146398"/>
                </a:cubicBezTo>
                <a:cubicBezTo>
                  <a:pt x="19690255" y="1125672"/>
                  <a:pt x="19687215" y="1100982"/>
                  <a:pt x="19645659" y="1121709"/>
                </a:cubicBezTo>
                <a:cubicBezTo>
                  <a:pt x="19639579" y="1115918"/>
                  <a:pt x="19642619" y="1089399"/>
                  <a:pt x="19625391" y="1098544"/>
                </a:cubicBezTo>
                <a:cubicBezTo>
                  <a:pt x="19618295" y="1074464"/>
                  <a:pt x="19639579" y="1080255"/>
                  <a:pt x="19635527" y="1062271"/>
                </a:cubicBezTo>
                <a:cubicBezTo>
                  <a:pt x="19635527" y="1044288"/>
                  <a:pt x="19604107" y="1062881"/>
                  <a:pt x="19601067" y="1047946"/>
                </a:cubicBezTo>
                <a:cubicBezTo>
                  <a:pt x="19638567" y="1024171"/>
                  <a:pt x="19669983" y="1011978"/>
                  <a:pt x="19724715" y="1009235"/>
                </a:cubicBezTo>
                <a:close/>
                <a:moveTo>
                  <a:pt x="11092533" y="990946"/>
                </a:moveTo>
                <a:cubicBezTo>
                  <a:pt x="11084425" y="991861"/>
                  <a:pt x="11075303" y="995214"/>
                  <a:pt x="11070236" y="1000091"/>
                </a:cubicBezTo>
                <a:cubicBezTo>
                  <a:pt x="11075303" y="1001310"/>
                  <a:pt x="11079358" y="1004663"/>
                  <a:pt x="11085439" y="1004053"/>
                </a:cubicBezTo>
                <a:cubicBezTo>
                  <a:pt x="11085439" y="1010759"/>
                  <a:pt x="11080371" y="1012283"/>
                  <a:pt x="11076317" y="1014417"/>
                </a:cubicBezTo>
                <a:cubicBezTo>
                  <a:pt x="11102669" y="1008625"/>
                  <a:pt x="11117871" y="1018989"/>
                  <a:pt x="11136115" y="997957"/>
                </a:cubicBezTo>
                <a:cubicBezTo>
                  <a:pt x="11126993" y="992166"/>
                  <a:pt x="11108750" y="988813"/>
                  <a:pt x="11092533" y="990946"/>
                </a:cubicBezTo>
                <a:close/>
                <a:moveTo>
                  <a:pt x="10969897" y="962295"/>
                </a:moveTo>
                <a:cubicBezTo>
                  <a:pt x="10924288" y="972353"/>
                  <a:pt x="10856382" y="990642"/>
                  <a:pt x="10874626" y="1034839"/>
                </a:cubicBezTo>
                <a:cubicBezTo>
                  <a:pt x="10855369" y="1036363"/>
                  <a:pt x="10864491" y="1000395"/>
                  <a:pt x="10845234" y="1005272"/>
                </a:cubicBezTo>
                <a:cubicBezTo>
                  <a:pt x="10804693" y="1031181"/>
                  <a:pt x="10776314" y="1069282"/>
                  <a:pt x="10688137" y="1086046"/>
                </a:cubicBezTo>
                <a:cubicBezTo>
                  <a:pt x="10690164" y="1059833"/>
                  <a:pt x="10738814" y="1081779"/>
                  <a:pt x="10728678" y="1050079"/>
                </a:cubicBezTo>
                <a:cubicBezTo>
                  <a:pt x="10712462" y="1047946"/>
                  <a:pt x="10628339" y="1064405"/>
                  <a:pt x="10616177" y="1101287"/>
                </a:cubicBezTo>
                <a:cubicBezTo>
                  <a:pt x="10607055" y="1092143"/>
                  <a:pt x="10610096" y="1075988"/>
                  <a:pt x="10585771" y="1061357"/>
                </a:cubicBezTo>
                <a:cubicBezTo>
                  <a:pt x="10573609" y="1073854"/>
                  <a:pt x="10558406" y="1075988"/>
                  <a:pt x="10543204" y="1076597"/>
                </a:cubicBezTo>
                <a:cubicBezTo>
                  <a:pt x="10557393" y="1091533"/>
                  <a:pt x="10534082" y="1116832"/>
                  <a:pt x="10547258" y="1145179"/>
                </a:cubicBezTo>
                <a:cubicBezTo>
                  <a:pt x="10567528" y="1150971"/>
                  <a:pt x="10557393" y="1122014"/>
                  <a:pt x="10577663" y="1125062"/>
                </a:cubicBezTo>
                <a:cubicBezTo>
                  <a:pt x="10575636" y="1136950"/>
                  <a:pt x="10584758" y="1145484"/>
                  <a:pt x="10588812" y="1155543"/>
                </a:cubicBezTo>
                <a:cubicBezTo>
                  <a:pt x="10589826" y="1152495"/>
                  <a:pt x="10592866" y="1152495"/>
                  <a:pt x="10593880" y="1148532"/>
                </a:cubicBezTo>
                <a:cubicBezTo>
                  <a:pt x="10613137" y="1153409"/>
                  <a:pt x="10614150" y="1163163"/>
                  <a:pt x="10603001" y="1180232"/>
                </a:cubicBezTo>
                <a:cubicBezTo>
                  <a:pt x="10618204" y="1169259"/>
                  <a:pt x="10661786" y="1140302"/>
                  <a:pt x="10637461" y="1122623"/>
                </a:cubicBezTo>
                <a:cubicBezTo>
                  <a:pt x="10631380" y="1097020"/>
                  <a:pt x="10675975" y="1125976"/>
                  <a:pt x="10661786" y="1088180"/>
                </a:cubicBezTo>
                <a:cubicBezTo>
                  <a:pt x="10678002" y="1093362"/>
                  <a:pt x="10662799" y="1106773"/>
                  <a:pt x="10663813" y="1119880"/>
                </a:cubicBezTo>
                <a:cubicBezTo>
                  <a:pt x="10727665" y="1088790"/>
                  <a:pt x="10815841" y="1107688"/>
                  <a:pt x="10878680" y="1076597"/>
                </a:cubicBezTo>
                <a:cubicBezTo>
                  <a:pt x="10868545" y="1093667"/>
                  <a:pt x="10873612" y="1104335"/>
                  <a:pt x="10888815" y="1109517"/>
                </a:cubicBezTo>
                <a:cubicBezTo>
                  <a:pt x="10886788" y="1083608"/>
                  <a:pt x="10939491" y="1062576"/>
                  <a:pt x="10911113" y="1042154"/>
                </a:cubicBezTo>
                <a:cubicBezTo>
                  <a:pt x="10925302" y="1027828"/>
                  <a:pt x="10954694" y="1015331"/>
                  <a:pt x="10963816" y="1027828"/>
                </a:cubicBezTo>
                <a:cubicBezTo>
                  <a:pt x="10974965" y="1017160"/>
                  <a:pt x="10968883" y="998262"/>
                  <a:pt x="10969897" y="962295"/>
                </a:cubicBezTo>
                <a:close/>
                <a:moveTo>
                  <a:pt x="17396651" y="947664"/>
                </a:moveTo>
                <a:cubicBezTo>
                  <a:pt x="17395639" y="947664"/>
                  <a:pt x="17395639" y="948883"/>
                  <a:pt x="17394623" y="948883"/>
                </a:cubicBezTo>
                <a:cubicBezTo>
                  <a:pt x="17391583" y="958332"/>
                  <a:pt x="17386515" y="966562"/>
                  <a:pt x="17377395" y="972048"/>
                </a:cubicBezTo>
                <a:cubicBezTo>
                  <a:pt x="17378407" y="976316"/>
                  <a:pt x="17375367" y="982412"/>
                  <a:pt x="17380435" y="984545"/>
                </a:cubicBezTo>
                <a:cubicBezTo>
                  <a:pt x="17382463" y="970220"/>
                  <a:pt x="17396651" y="969000"/>
                  <a:pt x="17398679" y="954979"/>
                </a:cubicBezTo>
                <a:cubicBezTo>
                  <a:pt x="17398679" y="952845"/>
                  <a:pt x="17397663" y="948883"/>
                  <a:pt x="17396651" y="947664"/>
                </a:cubicBezTo>
                <a:close/>
                <a:moveTo>
                  <a:pt x="17438207" y="945530"/>
                </a:moveTo>
                <a:cubicBezTo>
                  <a:pt x="17434151" y="945225"/>
                  <a:pt x="17431111" y="951626"/>
                  <a:pt x="17427055" y="952845"/>
                </a:cubicBezTo>
                <a:cubicBezTo>
                  <a:pt x="17430099" y="955589"/>
                  <a:pt x="17429083" y="960466"/>
                  <a:pt x="17434151" y="961075"/>
                </a:cubicBezTo>
                <a:cubicBezTo>
                  <a:pt x="17424015" y="975706"/>
                  <a:pt x="17407799" y="981497"/>
                  <a:pt x="17387531" y="984545"/>
                </a:cubicBezTo>
                <a:cubicBezTo>
                  <a:pt x="17388543" y="986374"/>
                  <a:pt x="17388543" y="989727"/>
                  <a:pt x="17389555" y="991556"/>
                </a:cubicBezTo>
                <a:cubicBezTo>
                  <a:pt x="17419963" y="995519"/>
                  <a:pt x="17449355" y="997347"/>
                  <a:pt x="17478747" y="992775"/>
                </a:cubicBezTo>
                <a:cubicBezTo>
                  <a:pt x="17452395" y="1031791"/>
                  <a:pt x="17490907" y="1023866"/>
                  <a:pt x="17506111" y="1058309"/>
                </a:cubicBezTo>
                <a:cubicBezTo>
                  <a:pt x="17511179" y="1041849"/>
                  <a:pt x="17526383" y="1048860"/>
                  <a:pt x="17534491" y="1042764"/>
                </a:cubicBezTo>
                <a:cubicBezTo>
                  <a:pt x="17535503" y="1042764"/>
                  <a:pt x="17535503" y="1042154"/>
                  <a:pt x="17535503" y="1042154"/>
                </a:cubicBezTo>
                <a:cubicBezTo>
                  <a:pt x="17538543" y="1039716"/>
                  <a:pt x="17541583" y="1036058"/>
                  <a:pt x="17542599" y="1028438"/>
                </a:cubicBezTo>
                <a:cubicBezTo>
                  <a:pt x="17535503" y="1025694"/>
                  <a:pt x="17527395" y="1015636"/>
                  <a:pt x="17520299" y="1009235"/>
                </a:cubicBezTo>
                <a:cubicBezTo>
                  <a:pt x="17517259" y="1008320"/>
                  <a:pt x="17515235" y="1005882"/>
                  <a:pt x="17510167" y="1007101"/>
                </a:cubicBezTo>
                <a:cubicBezTo>
                  <a:pt x="17512191" y="1005882"/>
                  <a:pt x="17514219" y="1005272"/>
                  <a:pt x="17515235" y="1004053"/>
                </a:cubicBezTo>
                <a:cubicBezTo>
                  <a:pt x="17489895" y="979059"/>
                  <a:pt x="17463543" y="947969"/>
                  <a:pt x="17438207" y="945530"/>
                </a:cubicBezTo>
                <a:close/>
                <a:moveTo>
                  <a:pt x="11018546" y="935776"/>
                </a:moveTo>
                <a:cubicBezTo>
                  <a:pt x="11015506" y="936691"/>
                  <a:pt x="11015506" y="940043"/>
                  <a:pt x="11011451" y="939739"/>
                </a:cubicBezTo>
                <a:cubicBezTo>
                  <a:pt x="11011451" y="937910"/>
                  <a:pt x="11010438" y="937910"/>
                  <a:pt x="11009424" y="936386"/>
                </a:cubicBezTo>
                <a:cubicBezTo>
                  <a:pt x="10998276" y="937300"/>
                  <a:pt x="10988140" y="942482"/>
                  <a:pt x="10985100" y="961075"/>
                </a:cubicBezTo>
                <a:cubicBezTo>
                  <a:pt x="11039830" y="963209"/>
                  <a:pt x="10991181" y="986679"/>
                  <a:pt x="10981046" y="1004053"/>
                </a:cubicBezTo>
                <a:cubicBezTo>
                  <a:pt x="10997262" y="996128"/>
                  <a:pt x="11007397" y="991556"/>
                  <a:pt x="11018546" y="986374"/>
                </a:cubicBezTo>
                <a:cubicBezTo>
                  <a:pt x="11018546" y="981497"/>
                  <a:pt x="11017533" y="975706"/>
                  <a:pt x="11020573" y="972048"/>
                </a:cubicBezTo>
                <a:cubicBezTo>
                  <a:pt x="11023614" y="974487"/>
                  <a:pt x="11026654" y="977840"/>
                  <a:pt x="11030708" y="980583"/>
                </a:cubicBezTo>
                <a:cubicBezTo>
                  <a:pt x="11040844" y="975096"/>
                  <a:pt x="11051992" y="964428"/>
                  <a:pt x="11061114" y="954979"/>
                </a:cubicBezTo>
                <a:cubicBezTo>
                  <a:pt x="11058074" y="950712"/>
                  <a:pt x="11054019" y="946140"/>
                  <a:pt x="11054019" y="938519"/>
                </a:cubicBezTo>
                <a:cubicBezTo>
                  <a:pt x="11041857" y="936995"/>
                  <a:pt x="11029695" y="936691"/>
                  <a:pt x="11018546" y="935776"/>
                </a:cubicBezTo>
                <a:close/>
                <a:moveTo>
                  <a:pt x="17310503" y="920231"/>
                </a:moveTo>
                <a:cubicBezTo>
                  <a:pt x="17304419" y="922669"/>
                  <a:pt x="17300367" y="924803"/>
                  <a:pt x="17296311" y="928156"/>
                </a:cubicBezTo>
                <a:cubicBezTo>
                  <a:pt x="17300367" y="931509"/>
                  <a:pt x="17303407" y="936081"/>
                  <a:pt x="17309487" y="936386"/>
                </a:cubicBezTo>
                <a:cubicBezTo>
                  <a:pt x="17305435" y="937910"/>
                  <a:pt x="17297327" y="933033"/>
                  <a:pt x="17292259" y="932423"/>
                </a:cubicBezTo>
                <a:cubicBezTo>
                  <a:pt x="17291243" y="933033"/>
                  <a:pt x="17290231" y="932728"/>
                  <a:pt x="17290231" y="933338"/>
                </a:cubicBezTo>
                <a:cubicBezTo>
                  <a:pt x="17290231" y="934557"/>
                  <a:pt x="17290231" y="936386"/>
                  <a:pt x="17289219" y="937605"/>
                </a:cubicBezTo>
                <a:cubicBezTo>
                  <a:pt x="17288203" y="942177"/>
                  <a:pt x="17290231" y="946749"/>
                  <a:pt x="17297327" y="952845"/>
                </a:cubicBezTo>
                <a:cubicBezTo>
                  <a:pt x="17289219" y="960466"/>
                  <a:pt x="17284151" y="960770"/>
                  <a:pt x="17281111" y="958027"/>
                </a:cubicBezTo>
                <a:cubicBezTo>
                  <a:pt x="17280095" y="959551"/>
                  <a:pt x="17280095" y="962599"/>
                  <a:pt x="17279083" y="964123"/>
                </a:cubicBezTo>
                <a:cubicBezTo>
                  <a:pt x="17299351" y="972048"/>
                  <a:pt x="17320635" y="975401"/>
                  <a:pt x="17340907" y="980583"/>
                </a:cubicBezTo>
                <a:cubicBezTo>
                  <a:pt x="17350027" y="975401"/>
                  <a:pt x="17355095" y="969610"/>
                  <a:pt x="17342935" y="951931"/>
                </a:cubicBezTo>
                <a:cubicBezTo>
                  <a:pt x="17355095" y="949493"/>
                  <a:pt x="17357123" y="955284"/>
                  <a:pt x="17364219" y="957113"/>
                </a:cubicBezTo>
                <a:cubicBezTo>
                  <a:pt x="17366247" y="954065"/>
                  <a:pt x="17370299" y="953150"/>
                  <a:pt x="17370299" y="946749"/>
                </a:cubicBezTo>
                <a:cubicBezTo>
                  <a:pt x="17370299" y="945530"/>
                  <a:pt x="17369287" y="946140"/>
                  <a:pt x="17369287" y="944920"/>
                </a:cubicBezTo>
                <a:cubicBezTo>
                  <a:pt x="17365231" y="943396"/>
                  <a:pt x="17362191" y="936081"/>
                  <a:pt x="17360163" y="924193"/>
                </a:cubicBezTo>
                <a:cubicBezTo>
                  <a:pt x="17360163" y="923889"/>
                  <a:pt x="17360163" y="923584"/>
                  <a:pt x="17360163" y="923279"/>
                </a:cubicBezTo>
                <a:cubicBezTo>
                  <a:pt x="17359151" y="922669"/>
                  <a:pt x="17358139" y="920841"/>
                  <a:pt x="17357123" y="920231"/>
                </a:cubicBezTo>
                <a:cubicBezTo>
                  <a:pt x="17339895" y="927242"/>
                  <a:pt x="17320635" y="919621"/>
                  <a:pt x="17322663" y="951931"/>
                </a:cubicBezTo>
                <a:cubicBezTo>
                  <a:pt x="17316583" y="949188"/>
                  <a:pt x="17311515" y="934252"/>
                  <a:pt x="17310503" y="920231"/>
                </a:cubicBezTo>
                <a:close/>
                <a:moveTo>
                  <a:pt x="20174719" y="887312"/>
                </a:moveTo>
                <a:cubicBezTo>
                  <a:pt x="20222355" y="907429"/>
                  <a:pt x="20297355" y="881216"/>
                  <a:pt x="20335871" y="933338"/>
                </a:cubicBezTo>
                <a:cubicBezTo>
                  <a:pt x="20315599" y="944920"/>
                  <a:pt x="20278099" y="901943"/>
                  <a:pt x="20295327" y="939739"/>
                </a:cubicBezTo>
                <a:cubicBezTo>
                  <a:pt x="20281139" y="916573"/>
                  <a:pt x="20249719" y="942177"/>
                  <a:pt x="20242627" y="898894"/>
                </a:cubicBezTo>
                <a:cubicBezTo>
                  <a:pt x="20221343" y="895846"/>
                  <a:pt x="20228435" y="924803"/>
                  <a:pt x="20208167" y="919012"/>
                </a:cubicBezTo>
                <a:cubicBezTo>
                  <a:pt x="20201071" y="884264"/>
                  <a:pt x="20174719" y="936386"/>
                  <a:pt x="20174719" y="887312"/>
                </a:cubicBezTo>
                <a:close/>
                <a:moveTo>
                  <a:pt x="20133167" y="883959"/>
                </a:moveTo>
                <a:cubicBezTo>
                  <a:pt x="20140259" y="890969"/>
                  <a:pt x="20138231" y="913220"/>
                  <a:pt x="20153435" y="906819"/>
                </a:cubicBezTo>
                <a:cubicBezTo>
                  <a:pt x="20150395" y="918097"/>
                  <a:pt x="20148367" y="924498"/>
                  <a:pt x="20136207" y="927242"/>
                </a:cubicBezTo>
                <a:cubicBezTo>
                  <a:pt x="20139247" y="898590"/>
                  <a:pt x="20117963" y="910172"/>
                  <a:pt x="20121003" y="884569"/>
                </a:cubicBezTo>
                <a:cubicBezTo>
                  <a:pt x="20126071" y="881520"/>
                  <a:pt x="20130123" y="881825"/>
                  <a:pt x="20133167" y="883959"/>
                </a:cubicBezTo>
                <a:close/>
                <a:moveTo>
                  <a:pt x="19925391" y="872986"/>
                </a:moveTo>
                <a:cubicBezTo>
                  <a:pt x="19918299" y="894932"/>
                  <a:pt x="19936543" y="889445"/>
                  <a:pt x="19932487" y="908648"/>
                </a:cubicBezTo>
                <a:cubicBezTo>
                  <a:pt x="19904107" y="882130"/>
                  <a:pt x="19860527" y="875424"/>
                  <a:pt x="19925391" y="872986"/>
                </a:cubicBezTo>
                <a:close/>
                <a:moveTo>
                  <a:pt x="17715911" y="872986"/>
                </a:moveTo>
                <a:cubicBezTo>
                  <a:pt x="17710843" y="874205"/>
                  <a:pt x="17705775" y="875119"/>
                  <a:pt x="17698683" y="876034"/>
                </a:cubicBezTo>
                <a:cubicBezTo>
                  <a:pt x="17699695" y="878472"/>
                  <a:pt x="17700707" y="878777"/>
                  <a:pt x="17701723" y="881216"/>
                </a:cubicBezTo>
                <a:cubicBezTo>
                  <a:pt x="17705775" y="877558"/>
                  <a:pt x="17710843" y="876339"/>
                  <a:pt x="17715911" y="872986"/>
                </a:cubicBezTo>
                <a:close/>
                <a:moveTo>
                  <a:pt x="17289219" y="840371"/>
                </a:moveTo>
                <a:cubicBezTo>
                  <a:pt x="17279083" y="840676"/>
                  <a:pt x="17270975" y="844639"/>
                  <a:pt x="17261851" y="847687"/>
                </a:cubicBezTo>
                <a:cubicBezTo>
                  <a:pt x="17275027" y="854088"/>
                  <a:pt x="17289219" y="859574"/>
                  <a:pt x="17300367" y="869023"/>
                </a:cubicBezTo>
                <a:cubicBezTo>
                  <a:pt x="17300367" y="874815"/>
                  <a:pt x="17300367" y="883959"/>
                  <a:pt x="17299351" y="891579"/>
                </a:cubicBezTo>
                <a:cubicBezTo>
                  <a:pt x="17300367" y="891274"/>
                  <a:pt x="17300367" y="890055"/>
                  <a:pt x="17300367" y="889750"/>
                </a:cubicBezTo>
                <a:cubicBezTo>
                  <a:pt x="17308475" y="876948"/>
                  <a:pt x="17307459" y="854697"/>
                  <a:pt x="17326719" y="854697"/>
                </a:cubicBezTo>
                <a:cubicBezTo>
                  <a:pt x="17323679" y="861098"/>
                  <a:pt x="17325703" y="864451"/>
                  <a:pt x="17326719" y="869023"/>
                </a:cubicBezTo>
                <a:cubicBezTo>
                  <a:pt x="17336855" y="873595"/>
                  <a:pt x="17348003" y="877863"/>
                  <a:pt x="17361179" y="879996"/>
                </a:cubicBezTo>
                <a:cubicBezTo>
                  <a:pt x="17354083" y="869633"/>
                  <a:pt x="17349015" y="857136"/>
                  <a:pt x="17342935" y="844334"/>
                </a:cubicBezTo>
                <a:cubicBezTo>
                  <a:pt x="17324691" y="842200"/>
                  <a:pt x="17305435" y="839762"/>
                  <a:pt x="17289219" y="840371"/>
                </a:cubicBezTo>
                <a:close/>
                <a:moveTo>
                  <a:pt x="17077391" y="836104"/>
                </a:moveTo>
                <a:cubicBezTo>
                  <a:pt x="17080431" y="838542"/>
                  <a:pt x="17083471" y="839457"/>
                  <a:pt x="17086511" y="842505"/>
                </a:cubicBezTo>
                <a:cubicBezTo>
                  <a:pt x="17086511" y="840676"/>
                  <a:pt x="17086511" y="839152"/>
                  <a:pt x="17086511" y="837323"/>
                </a:cubicBezTo>
                <a:cubicBezTo>
                  <a:pt x="17083471" y="837018"/>
                  <a:pt x="17080431" y="836104"/>
                  <a:pt x="17077391" y="836104"/>
                </a:cubicBezTo>
                <a:close/>
                <a:moveTo>
                  <a:pt x="17143271" y="821778"/>
                </a:moveTo>
                <a:cubicBezTo>
                  <a:pt x="17140231" y="822388"/>
                  <a:pt x="17139215" y="823912"/>
                  <a:pt x="17137187" y="824826"/>
                </a:cubicBezTo>
                <a:cubicBezTo>
                  <a:pt x="17140231" y="826960"/>
                  <a:pt x="17143271" y="828179"/>
                  <a:pt x="17147323" y="830008"/>
                </a:cubicBezTo>
                <a:cubicBezTo>
                  <a:pt x="17145299" y="828179"/>
                  <a:pt x="17145299" y="823302"/>
                  <a:pt x="17143271" y="821778"/>
                </a:cubicBezTo>
                <a:close/>
                <a:moveTo>
                  <a:pt x="17390571" y="797089"/>
                </a:moveTo>
                <a:cubicBezTo>
                  <a:pt x="17389555" y="799222"/>
                  <a:pt x="17388543" y="802575"/>
                  <a:pt x="17387531" y="804404"/>
                </a:cubicBezTo>
                <a:cubicBezTo>
                  <a:pt x="17390571" y="802575"/>
                  <a:pt x="17391583" y="800137"/>
                  <a:pt x="17393611" y="797089"/>
                </a:cubicBezTo>
                <a:cubicBezTo>
                  <a:pt x="17392595" y="797089"/>
                  <a:pt x="17391583" y="797089"/>
                  <a:pt x="17390571" y="797089"/>
                </a:cubicBezTo>
                <a:close/>
                <a:moveTo>
                  <a:pt x="10717530" y="749234"/>
                </a:moveTo>
                <a:cubicBezTo>
                  <a:pt x="10697259" y="748929"/>
                  <a:pt x="10675975" y="755940"/>
                  <a:pt x="10655705" y="764779"/>
                </a:cubicBezTo>
                <a:cubicBezTo>
                  <a:pt x="10667867" y="769046"/>
                  <a:pt x="10679016" y="783677"/>
                  <a:pt x="10705367" y="771790"/>
                </a:cubicBezTo>
                <a:cubicBezTo>
                  <a:pt x="10714489" y="769656"/>
                  <a:pt x="10716516" y="758073"/>
                  <a:pt x="10722597" y="750453"/>
                </a:cubicBezTo>
                <a:cubicBezTo>
                  <a:pt x="10720570" y="750148"/>
                  <a:pt x="10719557" y="749234"/>
                  <a:pt x="10717530" y="749234"/>
                </a:cubicBezTo>
                <a:close/>
                <a:moveTo>
                  <a:pt x="8960079" y="728507"/>
                </a:moveTo>
                <a:cubicBezTo>
                  <a:pt x="8967174" y="728507"/>
                  <a:pt x="8979336" y="730945"/>
                  <a:pt x="8990485" y="733993"/>
                </a:cubicBezTo>
                <a:cubicBezTo>
                  <a:pt x="9013796" y="740394"/>
                  <a:pt x="9038121" y="751063"/>
                  <a:pt x="9033053" y="756244"/>
                </a:cubicBezTo>
                <a:lnTo>
                  <a:pt x="8980350" y="761426"/>
                </a:lnTo>
                <a:cubicBezTo>
                  <a:pt x="8973255" y="751063"/>
                  <a:pt x="8965147" y="741309"/>
                  <a:pt x="8953998" y="736127"/>
                </a:cubicBezTo>
                <a:cubicBezTo>
                  <a:pt x="8948931" y="730945"/>
                  <a:pt x="8952985" y="728507"/>
                  <a:pt x="8960079" y="728507"/>
                </a:cubicBezTo>
                <a:close/>
                <a:moveTo>
                  <a:pt x="17070295" y="725764"/>
                </a:moveTo>
                <a:cubicBezTo>
                  <a:pt x="17080431" y="749234"/>
                  <a:pt x="17063203" y="787335"/>
                  <a:pt x="17073335" y="787335"/>
                </a:cubicBezTo>
                <a:cubicBezTo>
                  <a:pt x="17077391" y="766608"/>
                  <a:pt x="17111851" y="783982"/>
                  <a:pt x="17107795" y="757464"/>
                </a:cubicBezTo>
                <a:cubicBezTo>
                  <a:pt x="17093607" y="751672"/>
                  <a:pt x="17091579" y="725764"/>
                  <a:pt x="17070295" y="725764"/>
                </a:cubicBezTo>
                <a:close/>
                <a:moveTo>
                  <a:pt x="17241583" y="712352"/>
                </a:moveTo>
                <a:cubicBezTo>
                  <a:pt x="17248675" y="710218"/>
                  <a:pt x="17254759" y="716010"/>
                  <a:pt x="17256783" y="744052"/>
                </a:cubicBezTo>
                <a:cubicBezTo>
                  <a:pt x="17248675" y="747405"/>
                  <a:pt x="17247663" y="737042"/>
                  <a:pt x="17245635" y="723630"/>
                </a:cubicBezTo>
                <a:cubicBezTo>
                  <a:pt x="17237527" y="737042"/>
                  <a:pt x="17232459" y="736737"/>
                  <a:pt x="17223339" y="726983"/>
                </a:cubicBezTo>
                <a:cubicBezTo>
                  <a:pt x="17228407" y="723630"/>
                  <a:pt x="17235499" y="714181"/>
                  <a:pt x="17241583" y="712352"/>
                </a:cubicBezTo>
                <a:close/>
                <a:moveTo>
                  <a:pt x="8837443" y="707475"/>
                </a:moveTo>
                <a:cubicBezTo>
                  <a:pt x="8851632" y="708390"/>
                  <a:pt x="8865822" y="718143"/>
                  <a:pt x="8860754" y="738870"/>
                </a:cubicBezTo>
                <a:cubicBezTo>
                  <a:pt x="8843524" y="738870"/>
                  <a:pt x="8833389" y="724849"/>
                  <a:pt x="8813118" y="736127"/>
                </a:cubicBezTo>
                <a:cubicBezTo>
                  <a:pt x="8809064" y="715400"/>
                  <a:pt x="8823254" y="706561"/>
                  <a:pt x="8837443" y="707475"/>
                </a:cubicBezTo>
                <a:close/>
                <a:moveTo>
                  <a:pt x="10944559" y="697112"/>
                </a:moveTo>
                <a:cubicBezTo>
                  <a:pt x="10949627" y="700769"/>
                  <a:pt x="10955708" y="701684"/>
                  <a:pt x="10959762" y="707475"/>
                </a:cubicBezTo>
                <a:cubicBezTo>
                  <a:pt x="10960775" y="705341"/>
                  <a:pt x="10961789" y="705951"/>
                  <a:pt x="10962802" y="704427"/>
                </a:cubicBezTo>
                <a:cubicBezTo>
                  <a:pt x="10956721" y="701989"/>
                  <a:pt x="10950640" y="698940"/>
                  <a:pt x="10944559" y="697112"/>
                </a:cubicBezTo>
                <a:close/>
                <a:moveTo>
                  <a:pt x="8687442" y="692844"/>
                </a:moveTo>
                <a:cubicBezTo>
                  <a:pt x="8697577" y="694368"/>
                  <a:pt x="8706698" y="705951"/>
                  <a:pt x="8704671" y="729726"/>
                </a:cubicBezTo>
                <a:cubicBezTo>
                  <a:pt x="8685414" y="736432"/>
                  <a:pt x="8688455" y="698636"/>
                  <a:pt x="8665144" y="712352"/>
                </a:cubicBezTo>
                <a:cubicBezTo>
                  <a:pt x="8667171" y="698636"/>
                  <a:pt x="8677306" y="691015"/>
                  <a:pt x="8687442" y="692844"/>
                </a:cubicBezTo>
                <a:close/>
                <a:moveTo>
                  <a:pt x="17054079" y="618166"/>
                </a:moveTo>
                <a:cubicBezTo>
                  <a:pt x="17044959" y="619081"/>
                  <a:pt x="17035835" y="619081"/>
                  <a:pt x="17025703" y="620300"/>
                </a:cubicBezTo>
                <a:cubicBezTo>
                  <a:pt x="17032795" y="623653"/>
                  <a:pt x="17036851" y="628225"/>
                  <a:pt x="17045971" y="631578"/>
                </a:cubicBezTo>
                <a:cubicBezTo>
                  <a:pt x="17049011" y="628530"/>
                  <a:pt x="17051039" y="623043"/>
                  <a:pt x="17054079" y="618166"/>
                </a:cubicBezTo>
                <a:close/>
                <a:moveTo>
                  <a:pt x="17180771" y="605974"/>
                </a:moveTo>
                <a:cubicBezTo>
                  <a:pt x="17150363" y="606888"/>
                  <a:pt x="17112863" y="611461"/>
                  <a:pt x="17079419" y="615118"/>
                </a:cubicBezTo>
                <a:cubicBezTo>
                  <a:pt x="17101715" y="641941"/>
                  <a:pt x="17144283" y="622129"/>
                  <a:pt x="17161515" y="658401"/>
                </a:cubicBezTo>
                <a:cubicBezTo>
                  <a:pt x="17170635" y="647123"/>
                  <a:pt x="17181783" y="624567"/>
                  <a:pt x="17185839" y="605974"/>
                </a:cubicBezTo>
                <a:cubicBezTo>
                  <a:pt x="17183811" y="605974"/>
                  <a:pt x="17182799" y="605669"/>
                  <a:pt x="17180771" y="605974"/>
                </a:cubicBezTo>
                <a:close/>
                <a:moveTo>
                  <a:pt x="17173675" y="576103"/>
                </a:moveTo>
                <a:cubicBezTo>
                  <a:pt x="17157459" y="578237"/>
                  <a:pt x="17139215" y="580675"/>
                  <a:pt x="17139215" y="589515"/>
                </a:cubicBezTo>
                <a:cubicBezTo>
                  <a:pt x="17150363" y="591953"/>
                  <a:pt x="17171647" y="587381"/>
                  <a:pt x="17186851" y="587686"/>
                </a:cubicBezTo>
                <a:cubicBezTo>
                  <a:pt x="17184823" y="581590"/>
                  <a:pt x="17180771" y="577627"/>
                  <a:pt x="17173675" y="576103"/>
                </a:cubicBezTo>
                <a:close/>
                <a:moveTo>
                  <a:pt x="7670877" y="575189"/>
                </a:moveTo>
                <a:cubicBezTo>
                  <a:pt x="7696215" y="583723"/>
                  <a:pt x="7744865" y="587076"/>
                  <a:pt x="7800609" y="595611"/>
                </a:cubicBezTo>
                <a:cubicBezTo>
                  <a:pt x="7774257" y="608108"/>
                  <a:pt x="7689121" y="621519"/>
                  <a:pt x="7670877" y="575189"/>
                </a:cubicBezTo>
                <a:close/>
                <a:moveTo>
                  <a:pt x="11602335" y="573360"/>
                </a:moveTo>
                <a:cubicBezTo>
                  <a:pt x="11600309" y="573969"/>
                  <a:pt x="11599295" y="576713"/>
                  <a:pt x="11597267" y="578541"/>
                </a:cubicBezTo>
                <a:cubicBezTo>
                  <a:pt x="11601323" y="577932"/>
                  <a:pt x="11604363" y="577017"/>
                  <a:pt x="11608417" y="576103"/>
                </a:cubicBezTo>
                <a:cubicBezTo>
                  <a:pt x="11606391" y="575189"/>
                  <a:pt x="11604363" y="572750"/>
                  <a:pt x="11602335" y="573360"/>
                </a:cubicBezTo>
                <a:close/>
                <a:moveTo>
                  <a:pt x="11504023" y="571226"/>
                </a:moveTo>
                <a:cubicBezTo>
                  <a:pt x="11493889" y="569397"/>
                  <a:pt x="11484767" y="572445"/>
                  <a:pt x="11472605" y="589515"/>
                </a:cubicBezTo>
                <a:cubicBezTo>
                  <a:pt x="11504023" y="596830"/>
                  <a:pt x="11517199" y="618776"/>
                  <a:pt x="11537471" y="584333"/>
                </a:cubicBezTo>
                <a:cubicBezTo>
                  <a:pt x="11524295" y="580675"/>
                  <a:pt x="11514159" y="573360"/>
                  <a:pt x="11504023" y="571226"/>
                </a:cubicBezTo>
                <a:close/>
                <a:moveTo>
                  <a:pt x="11583079" y="557814"/>
                </a:moveTo>
                <a:cubicBezTo>
                  <a:pt x="11581051" y="566349"/>
                  <a:pt x="11582065" y="570921"/>
                  <a:pt x="11584091" y="574274"/>
                </a:cubicBezTo>
                <a:cubicBezTo>
                  <a:pt x="11590175" y="569397"/>
                  <a:pt x="11596255" y="566044"/>
                  <a:pt x="11603349" y="562996"/>
                </a:cubicBezTo>
                <a:cubicBezTo>
                  <a:pt x="11595241" y="562387"/>
                  <a:pt x="11588147" y="562387"/>
                  <a:pt x="11583079" y="557814"/>
                </a:cubicBezTo>
                <a:close/>
                <a:moveTo>
                  <a:pt x="8956025" y="522152"/>
                </a:moveTo>
                <a:cubicBezTo>
                  <a:pt x="8984404" y="525200"/>
                  <a:pt x="9012783" y="536478"/>
                  <a:pt x="9033053" y="554766"/>
                </a:cubicBezTo>
                <a:cubicBezTo>
                  <a:pt x="8988458" y="581894"/>
                  <a:pt x="8947917" y="512398"/>
                  <a:pt x="8881025" y="539526"/>
                </a:cubicBezTo>
                <a:cubicBezTo>
                  <a:pt x="8900282" y="524590"/>
                  <a:pt x="8927647" y="519104"/>
                  <a:pt x="8956025" y="522152"/>
                </a:cubicBezTo>
                <a:close/>
                <a:moveTo>
                  <a:pt x="17094619" y="493500"/>
                </a:moveTo>
                <a:cubicBezTo>
                  <a:pt x="17092595" y="498987"/>
                  <a:pt x="17090567" y="503559"/>
                  <a:pt x="17088539" y="508740"/>
                </a:cubicBezTo>
                <a:cubicBezTo>
                  <a:pt x="17099687" y="506302"/>
                  <a:pt x="17101715" y="500511"/>
                  <a:pt x="17100703" y="493500"/>
                </a:cubicBezTo>
                <a:cubicBezTo>
                  <a:pt x="17097663" y="492890"/>
                  <a:pt x="17097663" y="494719"/>
                  <a:pt x="17094619" y="493500"/>
                </a:cubicBezTo>
                <a:close/>
                <a:moveTo>
                  <a:pt x="12832755" y="477955"/>
                </a:moveTo>
                <a:cubicBezTo>
                  <a:pt x="12828699" y="477955"/>
                  <a:pt x="12825659" y="479479"/>
                  <a:pt x="12823631" y="481917"/>
                </a:cubicBezTo>
                <a:cubicBezTo>
                  <a:pt x="12817551" y="487099"/>
                  <a:pt x="12811471" y="494719"/>
                  <a:pt x="12796267" y="497463"/>
                </a:cubicBezTo>
                <a:cubicBezTo>
                  <a:pt x="12803361" y="512093"/>
                  <a:pt x="12823631" y="536783"/>
                  <a:pt x="12836807" y="543488"/>
                </a:cubicBezTo>
                <a:cubicBezTo>
                  <a:pt x="12833767" y="535259"/>
                  <a:pt x="12850997" y="520018"/>
                  <a:pt x="12843903" y="503559"/>
                </a:cubicBezTo>
                <a:cubicBezTo>
                  <a:pt x="12832755" y="504473"/>
                  <a:pt x="12817551" y="509350"/>
                  <a:pt x="12816537" y="496243"/>
                </a:cubicBezTo>
                <a:cubicBezTo>
                  <a:pt x="12827687" y="495329"/>
                  <a:pt x="12846943" y="497463"/>
                  <a:pt x="12849983" y="484051"/>
                </a:cubicBezTo>
                <a:cubicBezTo>
                  <a:pt x="12841875" y="479784"/>
                  <a:pt x="12835795" y="478260"/>
                  <a:pt x="12832755" y="477955"/>
                </a:cubicBezTo>
                <a:close/>
                <a:moveTo>
                  <a:pt x="10905031" y="456618"/>
                </a:moveTo>
                <a:cubicBezTo>
                  <a:pt x="10923275" y="489538"/>
                  <a:pt x="10862463" y="481003"/>
                  <a:pt x="10848274" y="489233"/>
                </a:cubicBezTo>
                <a:cubicBezTo>
                  <a:pt x="10826990" y="456313"/>
                  <a:pt x="10887802" y="464848"/>
                  <a:pt x="10905031" y="456618"/>
                </a:cubicBezTo>
                <a:close/>
                <a:moveTo>
                  <a:pt x="13254379" y="409373"/>
                </a:moveTo>
                <a:cubicBezTo>
                  <a:pt x="13242217" y="429186"/>
                  <a:pt x="13258435" y="420346"/>
                  <a:pt x="13258435" y="443207"/>
                </a:cubicBezTo>
                <a:cubicBezTo>
                  <a:pt x="13245259" y="443207"/>
                  <a:pt x="13232083" y="443207"/>
                  <a:pt x="13232083" y="454789"/>
                </a:cubicBezTo>
                <a:cubicBezTo>
                  <a:pt x="13223975" y="440463"/>
                  <a:pt x="13203703" y="443511"/>
                  <a:pt x="13207757" y="420956"/>
                </a:cubicBezTo>
                <a:cubicBezTo>
                  <a:pt x="13233095" y="426747"/>
                  <a:pt x="13237151" y="412116"/>
                  <a:pt x="13254379" y="409373"/>
                </a:cubicBezTo>
                <a:close/>
                <a:moveTo>
                  <a:pt x="13572627" y="402362"/>
                </a:moveTo>
                <a:cubicBezTo>
                  <a:pt x="13548301" y="405106"/>
                  <a:pt x="13545261" y="436806"/>
                  <a:pt x="13548301" y="457533"/>
                </a:cubicBezTo>
                <a:cubicBezTo>
                  <a:pt x="13573639" y="457533"/>
                  <a:pt x="13565531" y="425833"/>
                  <a:pt x="13572627" y="402362"/>
                </a:cubicBezTo>
                <a:close/>
                <a:moveTo>
                  <a:pt x="18389903" y="391085"/>
                </a:moveTo>
                <a:cubicBezTo>
                  <a:pt x="18401055" y="400229"/>
                  <a:pt x="18402067" y="424918"/>
                  <a:pt x="18423351" y="424918"/>
                </a:cubicBezTo>
                <a:lnTo>
                  <a:pt x="18423351" y="479174"/>
                </a:lnTo>
                <a:cubicBezTo>
                  <a:pt x="18416255" y="467287"/>
                  <a:pt x="18387879" y="430710"/>
                  <a:pt x="18394971" y="481917"/>
                </a:cubicBezTo>
                <a:cubicBezTo>
                  <a:pt x="18383823" y="460886"/>
                  <a:pt x="18379771" y="463934"/>
                  <a:pt x="18358487" y="476126"/>
                </a:cubicBezTo>
                <a:cubicBezTo>
                  <a:pt x="18347335" y="451741"/>
                  <a:pt x="18379771" y="433148"/>
                  <a:pt x="18347335" y="439244"/>
                </a:cubicBezTo>
                <a:cubicBezTo>
                  <a:pt x="18347335" y="406020"/>
                  <a:pt x="18382811" y="412421"/>
                  <a:pt x="18389903" y="391085"/>
                </a:cubicBezTo>
                <a:close/>
                <a:moveTo>
                  <a:pt x="17323679" y="391085"/>
                </a:moveTo>
                <a:cubicBezTo>
                  <a:pt x="17335839" y="402058"/>
                  <a:pt x="17353071" y="424004"/>
                  <a:pt x="17344963" y="440463"/>
                </a:cubicBezTo>
                <a:cubicBezTo>
                  <a:pt x="17326719" y="445950"/>
                  <a:pt x="17335839" y="413336"/>
                  <a:pt x="17312527" y="426747"/>
                </a:cubicBezTo>
                <a:cubicBezTo>
                  <a:pt x="17309487" y="405106"/>
                  <a:pt x="17323679" y="407544"/>
                  <a:pt x="17323679" y="391085"/>
                </a:cubicBezTo>
                <a:close/>
                <a:moveTo>
                  <a:pt x="17293271" y="377673"/>
                </a:moveTo>
                <a:cubicBezTo>
                  <a:pt x="17300367" y="378283"/>
                  <a:pt x="17310503" y="384074"/>
                  <a:pt x="17320635" y="384074"/>
                </a:cubicBezTo>
                <a:cubicBezTo>
                  <a:pt x="17320635" y="416688"/>
                  <a:pt x="17291243" y="416688"/>
                  <a:pt x="17278067" y="400229"/>
                </a:cubicBezTo>
                <a:cubicBezTo>
                  <a:pt x="17280095" y="381940"/>
                  <a:pt x="17286175" y="377063"/>
                  <a:pt x="17293271" y="377673"/>
                </a:cubicBezTo>
                <a:close/>
                <a:moveTo>
                  <a:pt x="13318231" y="363347"/>
                </a:moveTo>
                <a:cubicBezTo>
                  <a:pt x="13328367" y="382245"/>
                  <a:pt x="13377015" y="430710"/>
                  <a:pt x="13336475" y="435891"/>
                </a:cubicBezTo>
                <a:cubicBezTo>
                  <a:pt x="13346611" y="387427"/>
                  <a:pt x="13312151" y="430710"/>
                  <a:pt x="13318231" y="363347"/>
                </a:cubicBezTo>
                <a:close/>
                <a:moveTo>
                  <a:pt x="17063203" y="304214"/>
                </a:moveTo>
                <a:cubicBezTo>
                  <a:pt x="17062187" y="305129"/>
                  <a:pt x="17063203" y="306958"/>
                  <a:pt x="17067255" y="311530"/>
                </a:cubicBezTo>
                <a:cubicBezTo>
                  <a:pt x="17077391" y="314273"/>
                  <a:pt x="17067255" y="326770"/>
                  <a:pt x="17060163" y="329513"/>
                </a:cubicBezTo>
                <a:cubicBezTo>
                  <a:pt x="17031783" y="312139"/>
                  <a:pt x="17024687" y="326465"/>
                  <a:pt x="16996311" y="343839"/>
                </a:cubicBezTo>
                <a:cubicBezTo>
                  <a:pt x="17010499" y="355727"/>
                  <a:pt x="17019619" y="372796"/>
                  <a:pt x="17029755" y="389865"/>
                </a:cubicBezTo>
                <a:cubicBezTo>
                  <a:pt x="17035835" y="391389"/>
                  <a:pt x="17038879" y="390170"/>
                  <a:pt x="17043943" y="391999"/>
                </a:cubicBezTo>
                <a:cubicBezTo>
                  <a:pt x="17051039" y="399010"/>
                  <a:pt x="17051039" y="405106"/>
                  <a:pt x="17049011" y="411507"/>
                </a:cubicBezTo>
                <a:cubicBezTo>
                  <a:pt x="17051039" y="414555"/>
                  <a:pt x="17053067" y="418822"/>
                  <a:pt x="17056107" y="421870"/>
                </a:cubicBezTo>
                <a:cubicBezTo>
                  <a:pt x="17059147" y="417298"/>
                  <a:pt x="17063203" y="415774"/>
                  <a:pt x="17071311" y="416688"/>
                </a:cubicBezTo>
                <a:cubicBezTo>
                  <a:pt x="17081447" y="388341"/>
                  <a:pt x="17086511" y="364261"/>
                  <a:pt x="17094619" y="317321"/>
                </a:cubicBezTo>
                <a:cubicBezTo>
                  <a:pt x="17089555" y="313054"/>
                  <a:pt x="17067255" y="302081"/>
                  <a:pt x="17063203" y="304214"/>
                </a:cubicBezTo>
                <a:close/>
                <a:moveTo>
                  <a:pt x="13681073" y="299033"/>
                </a:moveTo>
                <a:cubicBezTo>
                  <a:pt x="13676005" y="299337"/>
                  <a:pt x="13669923" y="300557"/>
                  <a:pt x="13664857" y="301166"/>
                </a:cubicBezTo>
                <a:cubicBezTo>
                  <a:pt x="13671951" y="303300"/>
                  <a:pt x="13656747" y="316407"/>
                  <a:pt x="13673979" y="314273"/>
                </a:cubicBezTo>
                <a:cubicBezTo>
                  <a:pt x="13676005" y="309091"/>
                  <a:pt x="13679047" y="304519"/>
                  <a:pt x="13681073" y="299033"/>
                </a:cubicBezTo>
                <a:close/>
                <a:moveTo>
                  <a:pt x="11642877" y="297204"/>
                </a:moveTo>
                <a:cubicBezTo>
                  <a:pt x="11656053" y="299947"/>
                  <a:pt x="11669227" y="307567"/>
                  <a:pt x="11685445" y="313359"/>
                </a:cubicBezTo>
                <a:cubicBezTo>
                  <a:pt x="11657067" y="284706"/>
                  <a:pt x="11831391" y="305738"/>
                  <a:pt x="11725987" y="311530"/>
                </a:cubicBezTo>
                <a:cubicBezTo>
                  <a:pt x="11705715" y="334390"/>
                  <a:pt x="11685445" y="313663"/>
                  <a:pt x="11671255" y="330733"/>
                </a:cubicBezTo>
                <a:cubicBezTo>
                  <a:pt x="11664161" y="325246"/>
                  <a:pt x="11657067" y="316711"/>
                  <a:pt x="11654027" y="308177"/>
                </a:cubicBezTo>
                <a:cubicBezTo>
                  <a:pt x="11642877" y="319760"/>
                  <a:pt x="11628687" y="337134"/>
                  <a:pt x="11604363" y="311530"/>
                </a:cubicBezTo>
                <a:cubicBezTo>
                  <a:pt x="11618551" y="296899"/>
                  <a:pt x="11630715" y="294156"/>
                  <a:pt x="11642877" y="297204"/>
                </a:cubicBezTo>
                <a:close/>
                <a:moveTo>
                  <a:pt x="12752685" y="292632"/>
                </a:moveTo>
                <a:cubicBezTo>
                  <a:pt x="12755727" y="292936"/>
                  <a:pt x="12758767" y="295070"/>
                  <a:pt x="12760793" y="299033"/>
                </a:cubicBezTo>
                <a:cubicBezTo>
                  <a:pt x="12753699" y="323112"/>
                  <a:pt x="12728361" y="335305"/>
                  <a:pt x="12717211" y="315492"/>
                </a:cubicBezTo>
                <a:cubicBezTo>
                  <a:pt x="12723293" y="307262"/>
                  <a:pt x="12731401" y="299947"/>
                  <a:pt x="12740523" y="295985"/>
                </a:cubicBezTo>
                <a:cubicBezTo>
                  <a:pt x="12744577" y="293851"/>
                  <a:pt x="12748631" y="292327"/>
                  <a:pt x="12752685" y="292632"/>
                </a:cubicBezTo>
                <a:close/>
                <a:moveTo>
                  <a:pt x="16280761" y="287450"/>
                </a:moveTo>
                <a:cubicBezTo>
                  <a:pt x="16232111" y="313968"/>
                  <a:pt x="16170287" y="279525"/>
                  <a:pt x="16149003" y="326465"/>
                </a:cubicBezTo>
                <a:cubicBezTo>
                  <a:pt x="16184477" y="341096"/>
                  <a:pt x="16267587" y="343230"/>
                  <a:pt x="16280761" y="287450"/>
                </a:cubicBezTo>
                <a:close/>
                <a:moveTo>
                  <a:pt x="16971983" y="285621"/>
                </a:moveTo>
                <a:cubicBezTo>
                  <a:pt x="16923335" y="282573"/>
                  <a:pt x="16972999" y="337743"/>
                  <a:pt x="16941579" y="358165"/>
                </a:cubicBezTo>
                <a:cubicBezTo>
                  <a:pt x="16976039" y="358165"/>
                  <a:pt x="16975027" y="323722"/>
                  <a:pt x="16971983" y="285621"/>
                </a:cubicBezTo>
                <a:close/>
                <a:moveTo>
                  <a:pt x="11604363" y="285621"/>
                </a:moveTo>
                <a:cubicBezTo>
                  <a:pt x="11600309" y="343839"/>
                  <a:pt x="11564835" y="307872"/>
                  <a:pt x="11540511" y="304214"/>
                </a:cubicBezTo>
                <a:cubicBezTo>
                  <a:pt x="11544565" y="278915"/>
                  <a:pt x="11584091" y="296594"/>
                  <a:pt x="11604363" y="285621"/>
                </a:cubicBezTo>
                <a:close/>
                <a:moveTo>
                  <a:pt x="12698969" y="282268"/>
                </a:moveTo>
                <a:cubicBezTo>
                  <a:pt x="12707077" y="345973"/>
                  <a:pt x="12614847" y="326160"/>
                  <a:pt x="12563155" y="331647"/>
                </a:cubicBezTo>
                <a:cubicBezTo>
                  <a:pt x="12559103" y="317931"/>
                  <a:pt x="12556063" y="313054"/>
                  <a:pt x="12544913" y="310310"/>
                </a:cubicBezTo>
                <a:cubicBezTo>
                  <a:pt x="12578359" y="288060"/>
                  <a:pt x="12658427" y="332257"/>
                  <a:pt x="12698969" y="282268"/>
                </a:cubicBezTo>
                <a:close/>
                <a:moveTo>
                  <a:pt x="16899011" y="281963"/>
                </a:moveTo>
                <a:cubicBezTo>
                  <a:pt x="16896983" y="280135"/>
                  <a:pt x="16894955" y="279525"/>
                  <a:pt x="16888875" y="282268"/>
                </a:cubicBezTo>
                <a:cubicBezTo>
                  <a:pt x="16850363" y="358775"/>
                  <a:pt x="16759145" y="305738"/>
                  <a:pt x="16699347" y="367310"/>
                </a:cubicBezTo>
                <a:cubicBezTo>
                  <a:pt x="16722659" y="386512"/>
                  <a:pt x="16757119" y="347802"/>
                  <a:pt x="16770293" y="389865"/>
                </a:cubicBezTo>
                <a:cubicBezTo>
                  <a:pt x="16776375" y="377978"/>
                  <a:pt x="16758131" y="366700"/>
                  <a:pt x="16776375" y="354203"/>
                </a:cubicBezTo>
                <a:cubicBezTo>
                  <a:pt x="16780427" y="360604"/>
                  <a:pt x="16788535" y="361518"/>
                  <a:pt x="16793603" y="365481"/>
                </a:cubicBezTo>
                <a:cubicBezTo>
                  <a:pt x="16808807" y="356641"/>
                  <a:pt x="16834147" y="353593"/>
                  <a:pt x="16845295" y="365481"/>
                </a:cubicBezTo>
                <a:cubicBezTo>
                  <a:pt x="16845295" y="373711"/>
                  <a:pt x="16837187" y="375235"/>
                  <a:pt x="16833131" y="378892"/>
                </a:cubicBezTo>
                <a:cubicBezTo>
                  <a:pt x="16852387" y="380416"/>
                  <a:pt x="16870631" y="384074"/>
                  <a:pt x="16890903" y="384684"/>
                </a:cubicBezTo>
                <a:cubicBezTo>
                  <a:pt x="16901039" y="355117"/>
                  <a:pt x="16908131" y="332866"/>
                  <a:pt x="16916239" y="297204"/>
                </a:cubicBezTo>
                <a:cubicBezTo>
                  <a:pt x="16901039" y="308177"/>
                  <a:pt x="16905091" y="287755"/>
                  <a:pt x="16899011" y="281963"/>
                </a:cubicBezTo>
                <a:close/>
                <a:moveTo>
                  <a:pt x="11491417" y="280963"/>
                </a:moveTo>
                <a:cubicBezTo>
                  <a:pt x="11500919" y="283106"/>
                  <a:pt x="11512133" y="292022"/>
                  <a:pt x="11518213" y="292022"/>
                </a:cubicBezTo>
                <a:cubicBezTo>
                  <a:pt x="11510105" y="327685"/>
                  <a:pt x="11488821" y="311835"/>
                  <a:pt x="11474631" y="295985"/>
                </a:cubicBezTo>
                <a:cubicBezTo>
                  <a:pt x="11475645" y="288060"/>
                  <a:pt x="11478687" y="283487"/>
                  <a:pt x="11482739" y="281659"/>
                </a:cubicBezTo>
                <a:cubicBezTo>
                  <a:pt x="11485273" y="280287"/>
                  <a:pt x="11488251" y="280249"/>
                  <a:pt x="11491417" y="280963"/>
                </a:cubicBezTo>
                <a:close/>
                <a:moveTo>
                  <a:pt x="12897619" y="278306"/>
                </a:moveTo>
                <a:cubicBezTo>
                  <a:pt x="12880389" y="276781"/>
                  <a:pt x="12865187" y="278915"/>
                  <a:pt x="12852011" y="285621"/>
                </a:cubicBezTo>
                <a:cubicBezTo>
                  <a:pt x="12883431" y="297509"/>
                  <a:pt x="12917891" y="304214"/>
                  <a:pt x="12948295" y="285621"/>
                </a:cubicBezTo>
                <a:cubicBezTo>
                  <a:pt x="12932079" y="283183"/>
                  <a:pt x="12914849" y="279830"/>
                  <a:pt x="12897619" y="278306"/>
                </a:cubicBezTo>
                <a:close/>
                <a:moveTo>
                  <a:pt x="10702327" y="273429"/>
                </a:moveTo>
                <a:cubicBezTo>
                  <a:pt x="10761111" y="294460"/>
                  <a:pt x="10772260" y="310006"/>
                  <a:pt x="10828004" y="279525"/>
                </a:cubicBezTo>
                <a:cubicBezTo>
                  <a:pt x="10837125" y="310006"/>
                  <a:pt x="10800639" y="288060"/>
                  <a:pt x="10804693" y="315492"/>
                </a:cubicBezTo>
                <a:cubicBezTo>
                  <a:pt x="10765165" y="300252"/>
                  <a:pt x="10732732" y="327685"/>
                  <a:pt x="10696246" y="318540"/>
                </a:cubicBezTo>
                <a:cubicBezTo>
                  <a:pt x="10703340" y="306348"/>
                  <a:pt x="10706381" y="291412"/>
                  <a:pt x="10702327" y="273429"/>
                </a:cubicBezTo>
                <a:close/>
                <a:moveTo>
                  <a:pt x="13311137" y="272514"/>
                </a:moveTo>
                <a:cubicBezTo>
                  <a:pt x="13315191" y="269771"/>
                  <a:pt x="13318231" y="274953"/>
                  <a:pt x="13318231" y="280439"/>
                </a:cubicBezTo>
                <a:cubicBezTo>
                  <a:pt x="13340529" y="283183"/>
                  <a:pt x="13381071" y="302690"/>
                  <a:pt x="13430733" y="297204"/>
                </a:cubicBezTo>
                <a:cubicBezTo>
                  <a:pt x="13423639" y="346278"/>
                  <a:pt x="13354719" y="263675"/>
                  <a:pt x="13365867" y="326465"/>
                </a:cubicBezTo>
                <a:cubicBezTo>
                  <a:pt x="13354719" y="312749"/>
                  <a:pt x="13322287" y="327075"/>
                  <a:pt x="13311137" y="313359"/>
                </a:cubicBezTo>
                <a:cubicBezTo>
                  <a:pt x="13325327" y="296899"/>
                  <a:pt x="13311137" y="291717"/>
                  <a:pt x="13311137" y="272514"/>
                </a:cubicBezTo>
                <a:close/>
                <a:moveTo>
                  <a:pt x="10949627" y="267332"/>
                </a:moveTo>
                <a:cubicBezTo>
                  <a:pt x="10961789" y="267332"/>
                  <a:pt x="10973951" y="277086"/>
                  <a:pt x="10969897" y="299947"/>
                </a:cubicBezTo>
                <a:cubicBezTo>
                  <a:pt x="10961789" y="287755"/>
                  <a:pt x="10942532" y="290803"/>
                  <a:pt x="10923275" y="293851"/>
                </a:cubicBezTo>
                <a:cubicBezTo>
                  <a:pt x="10923275" y="277086"/>
                  <a:pt x="10937464" y="267332"/>
                  <a:pt x="10949627" y="267332"/>
                </a:cubicBezTo>
                <a:close/>
                <a:moveTo>
                  <a:pt x="11344901" y="264284"/>
                </a:moveTo>
                <a:cubicBezTo>
                  <a:pt x="11378347" y="298728"/>
                  <a:pt x="11419903" y="266723"/>
                  <a:pt x="11464497" y="286840"/>
                </a:cubicBezTo>
                <a:cubicBezTo>
                  <a:pt x="11450307" y="306958"/>
                  <a:pt x="11405711" y="292936"/>
                  <a:pt x="11388483" y="310310"/>
                </a:cubicBezTo>
                <a:cubicBezTo>
                  <a:pt x="11381387" y="267028"/>
                  <a:pt x="11343887" y="318845"/>
                  <a:pt x="11333751" y="281659"/>
                </a:cubicBezTo>
                <a:cubicBezTo>
                  <a:pt x="11333751" y="273124"/>
                  <a:pt x="11347941" y="275562"/>
                  <a:pt x="11344901" y="264284"/>
                </a:cubicBezTo>
                <a:close/>
                <a:moveTo>
                  <a:pt x="13579721" y="255140"/>
                </a:moveTo>
                <a:cubicBezTo>
                  <a:pt x="13592895" y="257884"/>
                  <a:pt x="13581747" y="296899"/>
                  <a:pt x="13585803" y="313359"/>
                </a:cubicBezTo>
                <a:cubicBezTo>
                  <a:pt x="13565531" y="318845"/>
                  <a:pt x="13545261" y="318540"/>
                  <a:pt x="13538167" y="301776"/>
                </a:cubicBezTo>
                <a:cubicBezTo>
                  <a:pt x="13545261" y="268552"/>
                  <a:pt x="13562491" y="296289"/>
                  <a:pt x="13579721" y="279525"/>
                </a:cubicBezTo>
                <a:close/>
                <a:moveTo>
                  <a:pt x="11179696" y="255140"/>
                </a:moveTo>
                <a:cubicBezTo>
                  <a:pt x="11190845" y="263370"/>
                  <a:pt x="11193886" y="285926"/>
                  <a:pt x="11200980" y="297204"/>
                </a:cubicBezTo>
                <a:cubicBezTo>
                  <a:pt x="11233413" y="297204"/>
                  <a:pt x="11251657" y="289279"/>
                  <a:pt x="11251657" y="258188"/>
                </a:cubicBezTo>
                <a:cubicBezTo>
                  <a:pt x="11258751" y="263980"/>
                  <a:pt x="11276995" y="292022"/>
                  <a:pt x="11272941" y="258188"/>
                </a:cubicBezTo>
                <a:cubicBezTo>
                  <a:pt x="11305373" y="278001"/>
                  <a:pt x="11316523" y="283183"/>
                  <a:pt x="11333751" y="311530"/>
                </a:cubicBezTo>
                <a:cubicBezTo>
                  <a:pt x="11254697" y="322808"/>
                  <a:pt x="11175642" y="280439"/>
                  <a:pt x="11110777" y="336829"/>
                </a:cubicBezTo>
                <a:cubicBezTo>
                  <a:pt x="11117871" y="322808"/>
                  <a:pt x="11146250" y="285621"/>
                  <a:pt x="11106723" y="285621"/>
                </a:cubicBezTo>
                <a:cubicBezTo>
                  <a:pt x="11113817" y="263065"/>
                  <a:pt x="11183751" y="311530"/>
                  <a:pt x="11179696" y="255140"/>
                </a:cubicBezTo>
                <a:close/>
                <a:moveTo>
                  <a:pt x="12900659" y="253921"/>
                </a:moveTo>
                <a:cubicBezTo>
                  <a:pt x="12922957" y="255445"/>
                  <a:pt x="12944241" y="266723"/>
                  <a:pt x="12952349" y="282268"/>
                </a:cubicBezTo>
                <a:cubicBezTo>
                  <a:pt x="12958431" y="278306"/>
                  <a:pt x="12964511" y="277086"/>
                  <a:pt x="12969579" y="270381"/>
                </a:cubicBezTo>
                <a:cubicBezTo>
                  <a:pt x="13043567" y="313054"/>
                  <a:pt x="13131743" y="264284"/>
                  <a:pt x="13198635" y="276477"/>
                </a:cubicBezTo>
                <a:cubicBezTo>
                  <a:pt x="13208771" y="327989"/>
                  <a:pt x="13265527" y="278915"/>
                  <a:pt x="13301003" y="302995"/>
                </a:cubicBezTo>
                <a:cubicBezTo>
                  <a:pt x="13262487" y="357556"/>
                  <a:pt x="13201675" y="287755"/>
                  <a:pt x="13145931" y="309091"/>
                </a:cubicBezTo>
                <a:cubicBezTo>
                  <a:pt x="13141879" y="318235"/>
                  <a:pt x="13145931" y="324636"/>
                  <a:pt x="13153027" y="327685"/>
                </a:cubicBezTo>
                <a:cubicBezTo>
                  <a:pt x="13117555" y="327685"/>
                  <a:pt x="13054715" y="330733"/>
                  <a:pt x="13000999" y="339877"/>
                </a:cubicBezTo>
                <a:cubicBezTo>
                  <a:pt x="13005053" y="349021"/>
                  <a:pt x="13012147" y="345973"/>
                  <a:pt x="13019243" y="345973"/>
                </a:cubicBezTo>
                <a:cubicBezTo>
                  <a:pt x="12965525" y="358165"/>
                  <a:pt x="12892551" y="360909"/>
                  <a:pt x="12825659" y="391085"/>
                </a:cubicBezTo>
                <a:cubicBezTo>
                  <a:pt x="12878363" y="345668"/>
                  <a:pt x="12842889" y="294460"/>
                  <a:pt x="12814511" y="273429"/>
                </a:cubicBezTo>
                <a:cubicBezTo>
                  <a:pt x="12822619" y="277391"/>
                  <a:pt x="12837821" y="280439"/>
                  <a:pt x="12848971" y="284706"/>
                </a:cubicBezTo>
                <a:cubicBezTo>
                  <a:pt x="12856065" y="262151"/>
                  <a:pt x="12878363" y="252092"/>
                  <a:pt x="12900659" y="253921"/>
                </a:cubicBezTo>
                <a:close/>
                <a:moveTo>
                  <a:pt x="14699663" y="234413"/>
                </a:moveTo>
                <a:cubicBezTo>
                  <a:pt x="14701691" y="239900"/>
                  <a:pt x="14702705" y="241729"/>
                  <a:pt x="14706759" y="249959"/>
                </a:cubicBezTo>
                <a:cubicBezTo>
                  <a:pt x="14689529" y="255750"/>
                  <a:pt x="14688515" y="234718"/>
                  <a:pt x="14671287" y="243558"/>
                </a:cubicBezTo>
                <a:cubicBezTo>
                  <a:pt x="14671287" y="231670"/>
                  <a:pt x="14688515" y="234413"/>
                  <a:pt x="14699663" y="234413"/>
                </a:cubicBezTo>
                <a:close/>
                <a:moveTo>
                  <a:pt x="17062189" y="214906"/>
                </a:moveTo>
                <a:cubicBezTo>
                  <a:pt x="17058895" y="214982"/>
                  <a:pt x="17055095" y="215972"/>
                  <a:pt x="17050027" y="218259"/>
                </a:cubicBezTo>
                <a:cubicBezTo>
                  <a:pt x="17045971" y="232889"/>
                  <a:pt x="17028743" y="273734"/>
                  <a:pt x="17042931" y="279525"/>
                </a:cubicBezTo>
                <a:cubicBezTo>
                  <a:pt x="17049011" y="250263"/>
                  <a:pt x="17076379" y="243862"/>
                  <a:pt x="17090567" y="223135"/>
                </a:cubicBezTo>
                <a:cubicBezTo>
                  <a:pt x="17081447" y="223135"/>
                  <a:pt x="17076379" y="219478"/>
                  <a:pt x="17071311" y="217039"/>
                </a:cubicBezTo>
                <a:cubicBezTo>
                  <a:pt x="17068269" y="215668"/>
                  <a:pt x="17065483" y="214829"/>
                  <a:pt x="17062189" y="214906"/>
                </a:cubicBezTo>
                <a:close/>
                <a:moveTo>
                  <a:pt x="14489865" y="214296"/>
                </a:moveTo>
                <a:cubicBezTo>
                  <a:pt x="14493919" y="213686"/>
                  <a:pt x="14497973" y="214601"/>
                  <a:pt x="14502027" y="217039"/>
                </a:cubicBezTo>
                <a:cubicBezTo>
                  <a:pt x="14511149" y="221611"/>
                  <a:pt x="14521283" y="231670"/>
                  <a:pt x="14519257" y="242643"/>
                </a:cubicBezTo>
                <a:cubicBezTo>
                  <a:pt x="14497973" y="248434"/>
                  <a:pt x="14493919" y="273429"/>
                  <a:pt x="14462499" y="270381"/>
                </a:cubicBezTo>
                <a:cubicBezTo>
                  <a:pt x="14469595" y="236852"/>
                  <a:pt x="14445271" y="247825"/>
                  <a:pt x="14428039" y="247825"/>
                </a:cubicBezTo>
                <a:cubicBezTo>
                  <a:pt x="14423987" y="200275"/>
                  <a:pt x="14470607" y="242643"/>
                  <a:pt x="14483783" y="253921"/>
                </a:cubicBezTo>
                <a:cubicBezTo>
                  <a:pt x="14505067" y="248130"/>
                  <a:pt x="14494933" y="225574"/>
                  <a:pt x="14483783" y="220087"/>
                </a:cubicBezTo>
                <a:cubicBezTo>
                  <a:pt x="14483783" y="216734"/>
                  <a:pt x="14486823" y="214601"/>
                  <a:pt x="14489865" y="214296"/>
                </a:cubicBezTo>
                <a:close/>
                <a:moveTo>
                  <a:pt x="16782455" y="209114"/>
                </a:moveTo>
                <a:cubicBezTo>
                  <a:pt x="16775361" y="212162"/>
                  <a:pt x="16769279" y="219173"/>
                  <a:pt x="16766239" y="232280"/>
                </a:cubicBezTo>
                <a:cubicBezTo>
                  <a:pt x="16783471" y="229536"/>
                  <a:pt x="16807795" y="232584"/>
                  <a:pt x="16807795" y="209114"/>
                </a:cubicBezTo>
                <a:cubicBezTo>
                  <a:pt x="16797659" y="206066"/>
                  <a:pt x="16789551" y="205761"/>
                  <a:pt x="16782455" y="209114"/>
                </a:cubicBezTo>
                <a:close/>
                <a:moveTo>
                  <a:pt x="16899011" y="202713"/>
                </a:moveTo>
                <a:cubicBezTo>
                  <a:pt x="16891915" y="226184"/>
                  <a:pt x="16847323" y="209419"/>
                  <a:pt x="16850363" y="241424"/>
                </a:cubicBezTo>
                <a:cubicBezTo>
                  <a:pt x="16878739" y="247520"/>
                  <a:pt x="16920295" y="223135"/>
                  <a:pt x="16899011" y="202713"/>
                </a:cubicBezTo>
                <a:close/>
                <a:moveTo>
                  <a:pt x="16417587" y="197531"/>
                </a:moveTo>
                <a:lnTo>
                  <a:pt x="16389207" y="199970"/>
                </a:lnTo>
                <a:cubicBezTo>
                  <a:pt x="16386167" y="235023"/>
                  <a:pt x="16424683" y="232584"/>
                  <a:pt x="16417587" y="197531"/>
                </a:cubicBezTo>
                <a:close/>
                <a:moveTo>
                  <a:pt x="17934831" y="189911"/>
                </a:moveTo>
                <a:cubicBezTo>
                  <a:pt x="17939899" y="189911"/>
                  <a:pt x="17943955" y="192045"/>
                  <a:pt x="17946995" y="197531"/>
                </a:cubicBezTo>
                <a:cubicBezTo>
                  <a:pt x="17946995" y="233194"/>
                  <a:pt x="17917603" y="204237"/>
                  <a:pt x="17894291" y="222221"/>
                </a:cubicBezTo>
                <a:cubicBezTo>
                  <a:pt x="17896319" y="213077"/>
                  <a:pt x="17906455" y="202104"/>
                  <a:pt x="17917603" y="195398"/>
                </a:cubicBezTo>
                <a:cubicBezTo>
                  <a:pt x="17923683" y="192045"/>
                  <a:pt x="17929763" y="189911"/>
                  <a:pt x="17934831" y="189911"/>
                </a:cubicBezTo>
                <a:close/>
                <a:moveTo>
                  <a:pt x="10383067" y="188387"/>
                </a:moveTo>
                <a:cubicBezTo>
                  <a:pt x="10389148" y="186863"/>
                  <a:pt x="10396243" y="188387"/>
                  <a:pt x="10407391" y="193569"/>
                </a:cubicBezTo>
                <a:cubicBezTo>
                  <a:pt x="10411445" y="210638"/>
                  <a:pt x="10402324" y="215820"/>
                  <a:pt x="10398270" y="227403"/>
                </a:cubicBezTo>
                <a:cubicBezTo>
                  <a:pt x="10374959" y="220697"/>
                  <a:pt x="10367864" y="193264"/>
                  <a:pt x="10383067" y="188387"/>
                </a:cubicBezTo>
                <a:close/>
                <a:moveTo>
                  <a:pt x="16342587" y="181072"/>
                </a:moveTo>
                <a:cubicBezTo>
                  <a:pt x="16331439" y="179853"/>
                  <a:pt x="16323329" y="183815"/>
                  <a:pt x="16327383" y="205761"/>
                </a:cubicBezTo>
                <a:cubicBezTo>
                  <a:pt x="16341573" y="208809"/>
                  <a:pt x="16371979" y="223745"/>
                  <a:pt x="16375019" y="191435"/>
                </a:cubicBezTo>
                <a:cubicBezTo>
                  <a:pt x="16366911" y="190216"/>
                  <a:pt x="16353735" y="182596"/>
                  <a:pt x="16342587" y="181072"/>
                </a:cubicBezTo>
                <a:close/>
                <a:moveTo>
                  <a:pt x="14931761" y="163698"/>
                </a:moveTo>
                <a:cubicBezTo>
                  <a:pt x="14931761" y="186254"/>
                  <a:pt x="14920613" y="197836"/>
                  <a:pt x="14899329" y="200580"/>
                </a:cubicBezTo>
                <a:lnTo>
                  <a:pt x="14899329" y="167051"/>
                </a:lnTo>
                <a:close/>
                <a:moveTo>
                  <a:pt x="14681421" y="163698"/>
                </a:moveTo>
                <a:cubicBezTo>
                  <a:pt x="14681421" y="200275"/>
                  <a:pt x="14686489" y="208200"/>
                  <a:pt x="14699663" y="234413"/>
                </a:cubicBezTo>
                <a:cubicBezTo>
                  <a:pt x="14695611" y="216734"/>
                  <a:pt x="14671287" y="228622"/>
                  <a:pt x="14667231" y="207895"/>
                </a:cubicBezTo>
                <a:cubicBezTo>
                  <a:pt x="14639867" y="272819"/>
                  <a:pt x="14582095" y="267028"/>
                  <a:pt x="14533447" y="290803"/>
                </a:cubicBezTo>
                <a:cubicBezTo>
                  <a:pt x="14540541" y="261236"/>
                  <a:pt x="14575001" y="235023"/>
                  <a:pt x="14536487" y="220087"/>
                </a:cubicBezTo>
                <a:cubicBezTo>
                  <a:pt x="14567907" y="231975"/>
                  <a:pt x="14675339" y="246606"/>
                  <a:pt x="14681421" y="163698"/>
                </a:cubicBezTo>
                <a:close/>
                <a:moveTo>
                  <a:pt x="17107795" y="158516"/>
                </a:moveTo>
                <a:lnTo>
                  <a:pt x="17087527" y="161869"/>
                </a:lnTo>
                <a:cubicBezTo>
                  <a:pt x="17091579" y="182291"/>
                  <a:pt x="17100703" y="185339"/>
                  <a:pt x="17090567" y="205761"/>
                </a:cubicBezTo>
                <a:cubicBezTo>
                  <a:pt x="17100703" y="203018"/>
                  <a:pt x="17115903" y="206371"/>
                  <a:pt x="17118947" y="194788"/>
                </a:cubicBezTo>
                <a:cubicBezTo>
                  <a:pt x="17088539" y="197531"/>
                  <a:pt x="17111851" y="176195"/>
                  <a:pt x="17107795" y="158516"/>
                </a:cubicBezTo>
                <a:close/>
                <a:moveTo>
                  <a:pt x="14990547" y="154554"/>
                </a:moveTo>
                <a:cubicBezTo>
                  <a:pt x="15009803" y="163698"/>
                  <a:pt x="15017911" y="188387"/>
                  <a:pt x="15041223" y="197531"/>
                </a:cubicBezTo>
                <a:cubicBezTo>
                  <a:pt x="15033115" y="209724"/>
                  <a:pt x="14986491" y="190826"/>
                  <a:pt x="14990547" y="154554"/>
                </a:cubicBezTo>
                <a:close/>
                <a:moveTo>
                  <a:pt x="15435483" y="153030"/>
                </a:moveTo>
                <a:cubicBezTo>
                  <a:pt x="15406091" y="157907"/>
                  <a:pt x="15371631" y="179243"/>
                  <a:pt x="15405077" y="212162"/>
                </a:cubicBezTo>
                <a:cubicBezTo>
                  <a:pt x="15419267" y="171013"/>
                  <a:pt x="15443591" y="197531"/>
                  <a:pt x="15475011" y="197531"/>
                </a:cubicBezTo>
                <a:cubicBezTo>
                  <a:pt x="15463861" y="174061"/>
                  <a:pt x="15479063" y="167660"/>
                  <a:pt x="15468929" y="161869"/>
                </a:cubicBezTo>
                <a:cubicBezTo>
                  <a:pt x="15458795" y="191131"/>
                  <a:pt x="15450685" y="150896"/>
                  <a:pt x="15460821" y="153944"/>
                </a:cubicBezTo>
                <a:cubicBezTo>
                  <a:pt x="15454739" y="151506"/>
                  <a:pt x="15445619" y="151506"/>
                  <a:pt x="15435483" y="153030"/>
                </a:cubicBezTo>
                <a:close/>
                <a:moveTo>
                  <a:pt x="15655417" y="150591"/>
                </a:moveTo>
                <a:cubicBezTo>
                  <a:pt x="15623999" y="154554"/>
                  <a:pt x="15585483" y="174976"/>
                  <a:pt x="15551023" y="179243"/>
                </a:cubicBezTo>
                <a:cubicBezTo>
                  <a:pt x="15582443" y="217344"/>
                  <a:pt x="15663525" y="194788"/>
                  <a:pt x="15684809" y="153944"/>
                </a:cubicBezTo>
                <a:cubicBezTo>
                  <a:pt x="15675687" y="150286"/>
                  <a:pt x="15665553" y="149372"/>
                  <a:pt x="15655417" y="150591"/>
                </a:cubicBezTo>
                <a:close/>
                <a:moveTo>
                  <a:pt x="13550327" y="136265"/>
                </a:moveTo>
                <a:cubicBezTo>
                  <a:pt x="13566545" y="153030"/>
                  <a:pt x="13572627" y="156687"/>
                  <a:pt x="13592895" y="143581"/>
                </a:cubicBezTo>
                <a:cubicBezTo>
                  <a:pt x="13589855" y="149982"/>
                  <a:pt x="13585803" y="160040"/>
                  <a:pt x="13585803" y="173147"/>
                </a:cubicBezTo>
                <a:cubicBezTo>
                  <a:pt x="13568571" y="166746"/>
                  <a:pt x="13553369" y="162783"/>
                  <a:pt x="13550327" y="136265"/>
                </a:cubicBezTo>
                <a:close/>
                <a:moveTo>
                  <a:pt x="13534111" y="136265"/>
                </a:moveTo>
                <a:cubicBezTo>
                  <a:pt x="13546275" y="155468"/>
                  <a:pt x="13511815" y="171928"/>
                  <a:pt x="13537153" y="175281"/>
                </a:cubicBezTo>
                <a:cubicBezTo>
                  <a:pt x="13559451" y="191435"/>
                  <a:pt x="13524991" y="178024"/>
                  <a:pt x="13511815" y="178024"/>
                </a:cubicBezTo>
                <a:cubicBezTo>
                  <a:pt x="13511815" y="158821"/>
                  <a:pt x="13511815" y="136265"/>
                  <a:pt x="13534111" y="136265"/>
                </a:cubicBezTo>
                <a:close/>
                <a:moveTo>
                  <a:pt x="10394216" y="136265"/>
                </a:moveTo>
                <a:lnTo>
                  <a:pt x="10400297" y="182291"/>
                </a:lnTo>
                <a:cubicBezTo>
                  <a:pt x="10390161" y="179243"/>
                  <a:pt x="10381040" y="173147"/>
                  <a:pt x="10366850" y="176195"/>
                </a:cubicBezTo>
                <a:cubicBezTo>
                  <a:pt x="10371918" y="157907"/>
                  <a:pt x="10370904" y="136265"/>
                  <a:pt x="10394216" y="136265"/>
                </a:cubicBezTo>
                <a:close/>
                <a:moveTo>
                  <a:pt x="16660833" y="134436"/>
                </a:moveTo>
                <a:cubicBezTo>
                  <a:pt x="16651711" y="133522"/>
                  <a:pt x="16641575" y="140532"/>
                  <a:pt x="16641575" y="153944"/>
                </a:cubicBezTo>
                <a:cubicBezTo>
                  <a:pt x="16662859" y="147848"/>
                  <a:pt x="16661847" y="181986"/>
                  <a:pt x="16676035" y="158516"/>
                </a:cubicBezTo>
                <a:cubicBezTo>
                  <a:pt x="16680091" y="142361"/>
                  <a:pt x="16670967" y="135046"/>
                  <a:pt x="16660833" y="134436"/>
                </a:cubicBezTo>
                <a:close/>
                <a:moveTo>
                  <a:pt x="16753063" y="127121"/>
                </a:moveTo>
                <a:cubicBezTo>
                  <a:pt x="16697319" y="133217"/>
                  <a:pt x="16780427" y="190826"/>
                  <a:pt x="16770293" y="158516"/>
                </a:cubicBezTo>
                <a:lnTo>
                  <a:pt x="16756103" y="161869"/>
                </a:lnTo>
                <a:cubicBezTo>
                  <a:pt x="16766239" y="144190"/>
                  <a:pt x="16753063" y="150591"/>
                  <a:pt x="16753063" y="127121"/>
                </a:cubicBezTo>
                <a:close/>
                <a:moveTo>
                  <a:pt x="17020635" y="112490"/>
                </a:moveTo>
                <a:cubicBezTo>
                  <a:pt x="17031783" y="144800"/>
                  <a:pt x="17003403" y="132303"/>
                  <a:pt x="17010499" y="158516"/>
                </a:cubicBezTo>
                <a:cubicBezTo>
                  <a:pt x="17027727" y="152725"/>
                  <a:pt x="17038879" y="138704"/>
                  <a:pt x="17050027" y="129864"/>
                </a:cubicBezTo>
                <a:cubicBezTo>
                  <a:pt x="17031783" y="135960"/>
                  <a:pt x="17034823" y="112490"/>
                  <a:pt x="17020635" y="112490"/>
                </a:cubicBezTo>
                <a:close/>
                <a:moveTo>
                  <a:pt x="15762851" y="110661"/>
                </a:moveTo>
                <a:cubicBezTo>
                  <a:pt x="15754743" y="112185"/>
                  <a:pt x="15746635" y="118282"/>
                  <a:pt x="15746635" y="129864"/>
                </a:cubicBezTo>
                <a:cubicBezTo>
                  <a:pt x="15760823" y="141752"/>
                  <a:pt x="15779067" y="132303"/>
                  <a:pt x="15783121" y="117672"/>
                </a:cubicBezTo>
                <a:cubicBezTo>
                  <a:pt x="15779067" y="111880"/>
                  <a:pt x="15769945" y="109137"/>
                  <a:pt x="15762851" y="110661"/>
                </a:cubicBezTo>
                <a:close/>
                <a:moveTo>
                  <a:pt x="17014551" y="78352"/>
                </a:moveTo>
                <a:cubicBezTo>
                  <a:pt x="17016579" y="80485"/>
                  <a:pt x="17019619" y="81400"/>
                  <a:pt x="17020635" y="85972"/>
                </a:cubicBezTo>
                <a:cubicBezTo>
                  <a:pt x="17016579" y="87801"/>
                  <a:pt x="17015567" y="83533"/>
                  <a:pt x="17014551" y="78352"/>
                </a:cubicBezTo>
                <a:close/>
                <a:moveTo>
                  <a:pt x="17231447" y="71646"/>
                </a:moveTo>
                <a:cubicBezTo>
                  <a:pt x="17255771" y="77132"/>
                  <a:pt x="17231447" y="101822"/>
                  <a:pt x="17249691" y="109747"/>
                </a:cubicBezTo>
                <a:cubicBezTo>
                  <a:pt x="17252731" y="128645"/>
                  <a:pt x="17226379" y="120110"/>
                  <a:pt x="17226379" y="136265"/>
                </a:cubicBezTo>
                <a:cubicBezTo>
                  <a:pt x="17230435" y="106699"/>
                  <a:pt x="17209151" y="93897"/>
                  <a:pt x="17180771" y="83229"/>
                </a:cubicBezTo>
                <a:cubicBezTo>
                  <a:pt x="17187867" y="64331"/>
                  <a:pt x="17231447" y="109442"/>
                  <a:pt x="17231447" y="71646"/>
                </a:cubicBezTo>
                <a:close/>
                <a:moveTo>
                  <a:pt x="17013539" y="70731"/>
                </a:moveTo>
                <a:cubicBezTo>
                  <a:pt x="17013539" y="72865"/>
                  <a:pt x="17014551" y="75608"/>
                  <a:pt x="17014551" y="78352"/>
                </a:cubicBezTo>
                <a:cubicBezTo>
                  <a:pt x="17013539" y="77437"/>
                  <a:pt x="17012527" y="76218"/>
                  <a:pt x="17011511" y="74999"/>
                </a:cubicBezTo>
                <a:cubicBezTo>
                  <a:pt x="17013539" y="73475"/>
                  <a:pt x="17012527" y="72256"/>
                  <a:pt x="17013539" y="70731"/>
                </a:cubicBezTo>
                <a:close/>
                <a:moveTo>
                  <a:pt x="16996311" y="70731"/>
                </a:moveTo>
                <a:cubicBezTo>
                  <a:pt x="16989215" y="85667"/>
                  <a:pt x="16947659" y="115233"/>
                  <a:pt x="16937523" y="103346"/>
                </a:cubicBezTo>
                <a:cubicBezTo>
                  <a:pt x="16954755" y="124073"/>
                  <a:pt x="16923335" y="114929"/>
                  <a:pt x="16923335" y="138399"/>
                </a:cubicBezTo>
                <a:cubicBezTo>
                  <a:pt x="16944619" y="141142"/>
                  <a:pt x="17000363" y="117672"/>
                  <a:pt x="16996311" y="70731"/>
                </a:cubicBezTo>
                <a:close/>
                <a:moveTo>
                  <a:pt x="16937523" y="15256"/>
                </a:moveTo>
                <a:cubicBezTo>
                  <a:pt x="16916239" y="44518"/>
                  <a:pt x="16964891" y="30497"/>
                  <a:pt x="16961851" y="65855"/>
                </a:cubicBezTo>
                <a:cubicBezTo>
                  <a:pt x="16979079" y="48785"/>
                  <a:pt x="16998335" y="53357"/>
                  <a:pt x="17011511" y="74999"/>
                </a:cubicBezTo>
                <a:cubicBezTo>
                  <a:pt x="16997323" y="90544"/>
                  <a:pt x="17028743" y="104565"/>
                  <a:pt x="17034823" y="112490"/>
                </a:cubicBezTo>
                <a:cubicBezTo>
                  <a:pt x="17053067" y="80181"/>
                  <a:pt x="17077391" y="76828"/>
                  <a:pt x="17104755" y="70731"/>
                </a:cubicBezTo>
                <a:cubicBezTo>
                  <a:pt x="17104755" y="91458"/>
                  <a:pt x="17087527" y="92068"/>
                  <a:pt x="17077391" y="83229"/>
                </a:cubicBezTo>
                <a:cubicBezTo>
                  <a:pt x="17074351" y="106699"/>
                  <a:pt x="17066243" y="118586"/>
                  <a:pt x="17080431" y="153944"/>
                </a:cubicBezTo>
                <a:cubicBezTo>
                  <a:pt x="17094619" y="115843"/>
                  <a:pt x="17101715" y="164612"/>
                  <a:pt x="17129079" y="138399"/>
                </a:cubicBezTo>
                <a:cubicBezTo>
                  <a:pt x="17129079" y="149982"/>
                  <a:pt x="17133135" y="156687"/>
                  <a:pt x="17137187" y="156687"/>
                </a:cubicBezTo>
                <a:cubicBezTo>
                  <a:pt x="17122999" y="194788"/>
                  <a:pt x="17121987" y="232889"/>
                  <a:pt x="17097663" y="238681"/>
                </a:cubicBezTo>
                <a:cubicBezTo>
                  <a:pt x="17104755" y="247520"/>
                  <a:pt x="17107795" y="258493"/>
                  <a:pt x="17107795" y="273429"/>
                </a:cubicBezTo>
                <a:cubicBezTo>
                  <a:pt x="17117931" y="273429"/>
                  <a:pt x="17122999" y="262151"/>
                  <a:pt x="17137187" y="262151"/>
                </a:cubicBezTo>
                <a:cubicBezTo>
                  <a:pt x="17133135" y="285621"/>
                  <a:pt x="17147323" y="291412"/>
                  <a:pt x="17164555" y="285621"/>
                </a:cubicBezTo>
                <a:cubicBezTo>
                  <a:pt x="17143271" y="309091"/>
                  <a:pt x="17153407" y="335000"/>
                  <a:pt x="17167595" y="355422"/>
                </a:cubicBezTo>
                <a:cubicBezTo>
                  <a:pt x="17157459" y="346583"/>
                  <a:pt x="17150363" y="346583"/>
                  <a:pt x="17139215" y="358165"/>
                </a:cubicBezTo>
                <a:cubicBezTo>
                  <a:pt x="17157459" y="381636"/>
                  <a:pt x="17143271" y="417298"/>
                  <a:pt x="17121987" y="431929"/>
                </a:cubicBezTo>
                <a:cubicBezTo>
                  <a:pt x="17129079" y="455399"/>
                  <a:pt x="17139215" y="416993"/>
                  <a:pt x="17157459" y="428881"/>
                </a:cubicBezTo>
                <a:lnTo>
                  <a:pt x="17161515" y="490452"/>
                </a:lnTo>
                <a:cubicBezTo>
                  <a:pt x="17138203" y="481917"/>
                  <a:pt x="17130095" y="491366"/>
                  <a:pt x="17113879" y="493500"/>
                </a:cubicBezTo>
                <a:cubicBezTo>
                  <a:pt x="17125027" y="522762"/>
                  <a:pt x="17163539" y="509960"/>
                  <a:pt x="17188879" y="520933"/>
                </a:cubicBezTo>
                <a:cubicBezTo>
                  <a:pt x="17190907" y="543793"/>
                  <a:pt x="17151379" y="530077"/>
                  <a:pt x="17136175" y="534344"/>
                </a:cubicBezTo>
                <a:cubicBezTo>
                  <a:pt x="17138203" y="563301"/>
                  <a:pt x="17156447" y="564520"/>
                  <a:pt x="17177731" y="562996"/>
                </a:cubicBezTo>
                <a:cubicBezTo>
                  <a:pt x="17189891" y="555071"/>
                  <a:pt x="17216243" y="566654"/>
                  <a:pt x="17226379" y="573360"/>
                </a:cubicBezTo>
                <a:cubicBezTo>
                  <a:pt x="17229419" y="582809"/>
                  <a:pt x="17224351" y="583723"/>
                  <a:pt x="17220299" y="586466"/>
                </a:cubicBezTo>
                <a:cubicBezTo>
                  <a:pt x="17277055" y="580675"/>
                  <a:pt x="17334827" y="566044"/>
                  <a:pt x="17352055" y="518189"/>
                </a:cubicBezTo>
                <a:cubicBezTo>
                  <a:pt x="17371311" y="520018"/>
                  <a:pt x="17403747" y="536783"/>
                  <a:pt x="17404759" y="500815"/>
                </a:cubicBezTo>
                <a:cubicBezTo>
                  <a:pt x="17467599" y="561167"/>
                  <a:pt x="17558815" y="484661"/>
                  <a:pt x="17595303" y="504778"/>
                </a:cubicBezTo>
                <a:cubicBezTo>
                  <a:pt x="17589219" y="521542"/>
                  <a:pt x="17561855" y="523676"/>
                  <a:pt x="17554759" y="540440"/>
                </a:cubicBezTo>
                <a:cubicBezTo>
                  <a:pt x="17560843" y="562691"/>
                  <a:pt x="17578071" y="568483"/>
                  <a:pt x="17576043" y="594696"/>
                </a:cubicBezTo>
                <a:cubicBezTo>
                  <a:pt x="17694627" y="575493"/>
                  <a:pt x="17834495" y="626091"/>
                  <a:pt x="17938887" y="572140"/>
                </a:cubicBezTo>
                <a:cubicBezTo>
                  <a:pt x="18019967" y="614813"/>
                  <a:pt x="18049359" y="587076"/>
                  <a:pt x="18143619" y="609022"/>
                </a:cubicBezTo>
                <a:cubicBezTo>
                  <a:pt x="18025035" y="624872"/>
                  <a:pt x="17828411" y="603840"/>
                  <a:pt x="17677399" y="605974"/>
                </a:cubicBezTo>
                <a:cubicBezTo>
                  <a:pt x="17641923" y="605364"/>
                  <a:pt x="17580099" y="662973"/>
                  <a:pt x="17565911" y="585552"/>
                </a:cubicBezTo>
                <a:cubicBezTo>
                  <a:pt x="17531451" y="588295"/>
                  <a:pt x="17484827" y="582504"/>
                  <a:pt x="17479759" y="612375"/>
                </a:cubicBezTo>
                <a:cubicBezTo>
                  <a:pt x="17456447" y="610851"/>
                  <a:pt x="17457463" y="575189"/>
                  <a:pt x="17423003" y="587686"/>
                </a:cubicBezTo>
                <a:cubicBezTo>
                  <a:pt x="17415907" y="588295"/>
                  <a:pt x="17412867" y="598049"/>
                  <a:pt x="17404759" y="598659"/>
                </a:cubicBezTo>
                <a:cubicBezTo>
                  <a:pt x="17385503" y="600183"/>
                  <a:pt x="17423003" y="635845"/>
                  <a:pt x="17401719" y="653829"/>
                </a:cubicBezTo>
                <a:cubicBezTo>
                  <a:pt x="17382463" y="658706"/>
                  <a:pt x="17364219" y="578541"/>
                  <a:pt x="17361179" y="634321"/>
                </a:cubicBezTo>
                <a:cubicBezTo>
                  <a:pt x="17311515" y="612375"/>
                  <a:pt x="17259827" y="606888"/>
                  <a:pt x="17203067" y="607193"/>
                </a:cubicBezTo>
                <a:cubicBezTo>
                  <a:pt x="17211175" y="622434"/>
                  <a:pt x="17234487" y="629749"/>
                  <a:pt x="17209151" y="642856"/>
                </a:cubicBezTo>
                <a:cubicBezTo>
                  <a:pt x="17223339" y="648647"/>
                  <a:pt x="17230435" y="663278"/>
                  <a:pt x="17243607" y="666326"/>
                </a:cubicBezTo>
                <a:cubicBezTo>
                  <a:pt x="17240567" y="674861"/>
                  <a:pt x="17237527" y="683700"/>
                  <a:pt x="17248675" y="683700"/>
                </a:cubicBezTo>
                <a:cubicBezTo>
                  <a:pt x="17237527" y="698331"/>
                  <a:pt x="17200027" y="719058"/>
                  <a:pt x="17213203" y="730945"/>
                </a:cubicBezTo>
                <a:cubicBezTo>
                  <a:pt x="17181783" y="754416"/>
                  <a:pt x="17153407" y="731555"/>
                  <a:pt x="17114891" y="749234"/>
                </a:cubicBezTo>
                <a:cubicBezTo>
                  <a:pt x="17118947" y="778495"/>
                  <a:pt x="17143271" y="757159"/>
                  <a:pt x="17157459" y="754416"/>
                </a:cubicBezTo>
                <a:cubicBezTo>
                  <a:pt x="17155431" y="774838"/>
                  <a:pt x="17161515" y="781848"/>
                  <a:pt x="17167595" y="789164"/>
                </a:cubicBezTo>
                <a:cubicBezTo>
                  <a:pt x="17180771" y="791907"/>
                  <a:pt x="17192931" y="794041"/>
                  <a:pt x="17210163" y="787335"/>
                </a:cubicBezTo>
                <a:cubicBezTo>
                  <a:pt x="17210163" y="788249"/>
                  <a:pt x="17211175" y="788249"/>
                  <a:pt x="17211175" y="789164"/>
                </a:cubicBezTo>
                <a:cubicBezTo>
                  <a:pt x="17219283" y="788859"/>
                  <a:pt x="17228407" y="787944"/>
                  <a:pt x="17236515" y="787335"/>
                </a:cubicBezTo>
                <a:cubicBezTo>
                  <a:pt x="17237527" y="780934"/>
                  <a:pt x="17242595" y="777276"/>
                  <a:pt x="17264891" y="782763"/>
                </a:cubicBezTo>
                <a:cubicBezTo>
                  <a:pt x="17265907" y="783677"/>
                  <a:pt x="17264891" y="783677"/>
                  <a:pt x="17265907" y="783982"/>
                </a:cubicBezTo>
                <a:cubicBezTo>
                  <a:pt x="17266919" y="783982"/>
                  <a:pt x="17268947" y="784287"/>
                  <a:pt x="17269959" y="783982"/>
                </a:cubicBezTo>
                <a:cubicBezTo>
                  <a:pt x="17279083" y="781239"/>
                  <a:pt x="17288203" y="778800"/>
                  <a:pt x="17288203" y="765693"/>
                </a:cubicBezTo>
                <a:cubicBezTo>
                  <a:pt x="17311515" y="767217"/>
                  <a:pt x="17332799" y="773009"/>
                  <a:pt x="17355095" y="775752"/>
                </a:cubicBezTo>
                <a:cubicBezTo>
                  <a:pt x="17369287" y="774228"/>
                  <a:pt x="17384487" y="773009"/>
                  <a:pt x="17398679" y="771790"/>
                </a:cubicBezTo>
                <a:cubicBezTo>
                  <a:pt x="17399691" y="777276"/>
                  <a:pt x="17395639" y="777886"/>
                  <a:pt x="17394623" y="782153"/>
                </a:cubicBezTo>
                <a:cubicBezTo>
                  <a:pt x="17400707" y="783372"/>
                  <a:pt x="17407799" y="783372"/>
                  <a:pt x="17413879" y="784896"/>
                </a:cubicBezTo>
                <a:cubicBezTo>
                  <a:pt x="17416923" y="783982"/>
                  <a:pt x="17417935" y="780629"/>
                  <a:pt x="17423003" y="782153"/>
                </a:cubicBezTo>
                <a:cubicBezTo>
                  <a:pt x="17421991" y="783982"/>
                  <a:pt x="17423003" y="784287"/>
                  <a:pt x="17421991" y="786116"/>
                </a:cubicBezTo>
                <a:cubicBezTo>
                  <a:pt x="17428071" y="787640"/>
                  <a:pt x="17434151" y="787640"/>
                  <a:pt x="17440231" y="789164"/>
                </a:cubicBezTo>
                <a:cubicBezTo>
                  <a:pt x="17434151" y="792212"/>
                  <a:pt x="17427055" y="791297"/>
                  <a:pt x="17419963" y="792517"/>
                </a:cubicBezTo>
                <a:cubicBezTo>
                  <a:pt x="17416923" y="801051"/>
                  <a:pt x="17415907" y="808367"/>
                  <a:pt x="17419963" y="813853"/>
                </a:cubicBezTo>
                <a:cubicBezTo>
                  <a:pt x="17428071" y="815682"/>
                  <a:pt x="17437191" y="815072"/>
                  <a:pt x="17440231" y="820864"/>
                </a:cubicBezTo>
                <a:cubicBezTo>
                  <a:pt x="17436179" y="820864"/>
                  <a:pt x="17435163" y="822997"/>
                  <a:pt x="17432123" y="823912"/>
                </a:cubicBezTo>
                <a:cubicBezTo>
                  <a:pt x="17451383" y="836104"/>
                  <a:pt x="17476719" y="850735"/>
                  <a:pt x="17474691" y="889750"/>
                </a:cubicBezTo>
                <a:cubicBezTo>
                  <a:pt x="17520299" y="882435"/>
                  <a:pt x="17551719" y="910172"/>
                  <a:pt x="17592263" y="883349"/>
                </a:cubicBezTo>
                <a:cubicBezTo>
                  <a:pt x="17593275" y="912611"/>
                  <a:pt x="17581111" y="920536"/>
                  <a:pt x="17608479" y="928156"/>
                </a:cubicBezTo>
                <a:cubicBezTo>
                  <a:pt x="17627735" y="880606"/>
                  <a:pt x="17565911" y="884264"/>
                  <a:pt x="17584151" y="828179"/>
                </a:cubicBezTo>
                <a:cubicBezTo>
                  <a:pt x="17592263" y="832142"/>
                  <a:pt x="17604423" y="832142"/>
                  <a:pt x="17614559" y="833361"/>
                </a:cubicBezTo>
                <a:cubicBezTo>
                  <a:pt x="17628747" y="819949"/>
                  <a:pt x="17646991" y="813853"/>
                  <a:pt x="17666247" y="813853"/>
                </a:cubicBezTo>
                <a:cubicBezTo>
                  <a:pt x="17663207" y="831532"/>
                  <a:pt x="17656115" y="836104"/>
                  <a:pt x="17646991" y="838542"/>
                </a:cubicBezTo>
                <a:cubicBezTo>
                  <a:pt x="17668275" y="840981"/>
                  <a:pt x="17685507" y="850125"/>
                  <a:pt x="17695639" y="872071"/>
                </a:cubicBezTo>
                <a:cubicBezTo>
                  <a:pt x="17704763" y="854392"/>
                  <a:pt x="17731115" y="839152"/>
                  <a:pt x="17753411" y="848296"/>
                </a:cubicBezTo>
                <a:cubicBezTo>
                  <a:pt x="17828411" y="810805"/>
                  <a:pt x="17904427" y="822997"/>
                  <a:pt x="17940915" y="939739"/>
                </a:cubicBezTo>
                <a:cubicBezTo>
                  <a:pt x="17986523" y="947359"/>
                  <a:pt x="17965239" y="885788"/>
                  <a:pt x="17990575" y="872986"/>
                </a:cubicBezTo>
                <a:cubicBezTo>
                  <a:pt x="17971319" y="846772"/>
                  <a:pt x="17955103" y="841286"/>
                  <a:pt x="17936859" y="838542"/>
                </a:cubicBezTo>
                <a:cubicBezTo>
                  <a:pt x="17922671" y="847382"/>
                  <a:pt x="17906455" y="846772"/>
                  <a:pt x="17904427" y="812634"/>
                </a:cubicBezTo>
                <a:cubicBezTo>
                  <a:pt x="17912535" y="822388"/>
                  <a:pt x="17927739" y="822083"/>
                  <a:pt x="17941927" y="819644"/>
                </a:cubicBezTo>
                <a:cubicBezTo>
                  <a:pt x="17969291" y="808367"/>
                  <a:pt x="18017943" y="828789"/>
                  <a:pt x="18044291" y="819644"/>
                </a:cubicBezTo>
                <a:cubicBezTo>
                  <a:pt x="18013887" y="753196"/>
                  <a:pt x="18024023" y="727897"/>
                  <a:pt x="18012875" y="673337"/>
                </a:cubicBezTo>
                <a:cubicBezTo>
                  <a:pt x="18049359" y="700465"/>
                  <a:pt x="18079767" y="763865"/>
                  <a:pt x="18101051" y="858660"/>
                </a:cubicBezTo>
                <a:cubicBezTo>
                  <a:pt x="18086859" y="848906"/>
                  <a:pt x="18078751" y="829093"/>
                  <a:pt x="18060511" y="828789"/>
                </a:cubicBezTo>
                <a:cubicBezTo>
                  <a:pt x="18047335" y="854697"/>
                  <a:pt x="18079767" y="865061"/>
                  <a:pt x="18087875" y="893713"/>
                </a:cubicBezTo>
                <a:cubicBezTo>
                  <a:pt x="18124363" y="825436"/>
                  <a:pt x="18158819" y="935471"/>
                  <a:pt x="18217607" y="908648"/>
                </a:cubicBezTo>
                <a:cubicBezTo>
                  <a:pt x="18174023" y="900419"/>
                  <a:pt x="18170983" y="839152"/>
                  <a:pt x="18138551" y="841286"/>
                </a:cubicBezTo>
                <a:cubicBezTo>
                  <a:pt x="18144631" y="819644"/>
                  <a:pt x="18150711" y="797698"/>
                  <a:pt x="18177063" y="799527"/>
                </a:cubicBezTo>
                <a:cubicBezTo>
                  <a:pt x="18165915" y="744967"/>
                  <a:pt x="18157807" y="692540"/>
                  <a:pt x="18126387" y="679738"/>
                </a:cubicBezTo>
                <a:cubicBezTo>
                  <a:pt x="18162875" y="608717"/>
                  <a:pt x="18215579" y="706865"/>
                  <a:pt x="18224699" y="782763"/>
                </a:cubicBezTo>
                <a:cubicBezTo>
                  <a:pt x="18262199" y="836409"/>
                  <a:pt x="18323011" y="845553"/>
                  <a:pt x="18333147" y="950712"/>
                </a:cubicBezTo>
                <a:cubicBezTo>
                  <a:pt x="18348351" y="912916"/>
                  <a:pt x="18332135" y="923889"/>
                  <a:pt x="18366595" y="936386"/>
                </a:cubicBezTo>
                <a:cubicBezTo>
                  <a:pt x="18372675" y="932728"/>
                  <a:pt x="18373687" y="923584"/>
                  <a:pt x="18382811" y="922060"/>
                </a:cubicBezTo>
                <a:cubicBezTo>
                  <a:pt x="18348351" y="876948"/>
                  <a:pt x="18379771" y="785811"/>
                  <a:pt x="18323011" y="744052"/>
                </a:cubicBezTo>
                <a:cubicBezTo>
                  <a:pt x="18335175" y="706561"/>
                  <a:pt x="18360511" y="742223"/>
                  <a:pt x="18389903" y="746491"/>
                </a:cubicBezTo>
                <a:cubicBezTo>
                  <a:pt x="18365579" y="797698"/>
                  <a:pt x="18429431" y="784591"/>
                  <a:pt x="18408147" y="814768"/>
                </a:cubicBezTo>
                <a:cubicBezTo>
                  <a:pt x="18414227" y="837323"/>
                  <a:pt x="18444635" y="812024"/>
                  <a:pt x="18453755" y="831227"/>
                </a:cubicBezTo>
                <a:cubicBezTo>
                  <a:pt x="18470987" y="828789"/>
                  <a:pt x="18479095" y="818425"/>
                  <a:pt x="18475039" y="792517"/>
                </a:cubicBezTo>
                <a:cubicBezTo>
                  <a:pt x="18524703" y="749234"/>
                  <a:pt x="18606799" y="822388"/>
                  <a:pt x="18674703" y="820864"/>
                </a:cubicBezTo>
                <a:cubicBezTo>
                  <a:pt x="18692947" y="821168"/>
                  <a:pt x="18716259" y="805928"/>
                  <a:pt x="18741599" y="813853"/>
                </a:cubicBezTo>
                <a:cubicBezTo>
                  <a:pt x="18785179" y="827874"/>
                  <a:pt x="18786191" y="857745"/>
                  <a:pt x="18850043" y="865975"/>
                </a:cubicBezTo>
                <a:cubicBezTo>
                  <a:pt x="18944303" y="881216"/>
                  <a:pt x="19032479" y="911392"/>
                  <a:pt x="19094303" y="970220"/>
                </a:cubicBezTo>
                <a:cubicBezTo>
                  <a:pt x="19115587" y="972963"/>
                  <a:pt x="19110519" y="946749"/>
                  <a:pt x="19134843" y="951931"/>
                </a:cubicBezTo>
                <a:cubicBezTo>
                  <a:pt x="19362887" y="1145789"/>
                  <a:pt x="19561539" y="1356411"/>
                  <a:pt x="19654783" y="1737116"/>
                </a:cubicBezTo>
                <a:cubicBezTo>
                  <a:pt x="19672011" y="1734373"/>
                  <a:pt x="19662891" y="1705721"/>
                  <a:pt x="19687215" y="1708159"/>
                </a:cubicBezTo>
                <a:cubicBezTo>
                  <a:pt x="19695323" y="1721571"/>
                  <a:pt x="19700391" y="1738945"/>
                  <a:pt x="19701403" y="1765463"/>
                </a:cubicBezTo>
                <a:cubicBezTo>
                  <a:pt x="19757147" y="1746565"/>
                  <a:pt x="19768295" y="1810575"/>
                  <a:pt x="19777419" y="1875804"/>
                </a:cubicBezTo>
                <a:cubicBezTo>
                  <a:pt x="19785527" y="1875499"/>
                  <a:pt x="19795663" y="1878547"/>
                  <a:pt x="19802755" y="1875804"/>
                </a:cubicBezTo>
                <a:cubicBezTo>
                  <a:pt x="19797687" y="1885558"/>
                  <a:pt x="19788567" y="1889520"/>
                  <a:pt x="19780459" y="1893483"/>
                </a:cubicBezTo>
                <a:cubicBezTo>
                  <a:pt x="19782487" y="1913600"/>
                  <a:pt x="19785527" y="1934632"/>
                  <a:pt x="19789579" y="1950482"/>
                </a:cubicBezTo>
                <a:cubicBezTo>
                  <a:pt x="19789579" y="1951091"/>
                  <a:pt x="19789579" y="1952310"/>
                  <a:pt x="19789579" y="1952920"/>
                </a:cubicBezTo>
                <a:cubicBezTo>
                  <a:pt x="19825055" y="1952615"/>
                  <a:pt x="19867623" y="1938289"/>
                  <a:pt x="19897015" y="1929145"/>
                </a:cubicBezTo>
                <a:cubicBezTo>
                  <a:pt x="19904107" y="1896835"/>
                  <a:pt x="19868635" y="1917562"/>
                  <a:pt x="19872691" y="1888301"/>
                </a:cubicBezTo>
                <a:cubicBezTo>
                  <a:pt x="19892959" y="1861783"/>
                  <a:pt x="19889919" y="1911466"/>
                  <a:pt x="19911203" y="1911466"/>
                </a:cubicBezTo>
                <a:cubicBezTo>
                  <a:pt x="19918299" y="1908723"/>
                  <a:pt x="19914243" y="1893787"/>
                  <a:pt x="19914243" y="1884948"/>
                </a:cubicBezTo>
                <a:cubicBezTo>
                  <a:pt x="19948703" y="1931888"/>
                  <a:pt x="20053095" y="1920001"/>
                  <a:pt x="20053095" y="1987363"/>
                </a:cubicBezTo>
                <a:cubicBezTo>
                  <a:pt x="20094651" y="1978524"/>
                  <a:pt x="20123031" y="1987668"/>
                  <a:pt x="20154451" y="1996508"/>
                </a:cubicBezTo>
                <a:cubicBezTo>
                  <a:pt x="20161543" y="1984925"/>
                  <a:pt x="20164583" y="1969380"/>
                  <a:pt x="20171679" y="1957797"/>
                </a:cubicBezTo>
                <a:cubicBezTo>
                  <a:pt x="20203099" y="1975171"/>
                  <a:pt x="20224383" y="1946824"/>
                  <a:pt x="20262895" y="1949567"/>
                </a:cubicBezTo>
                <a:cubicBezTo>
                  <a:pt x="20248707" y="1970294"/>
                  <a:pt x="20266951" y="1966941"/>
                  <a:pt x="20273031" y="1984620"/>
                </a:cubicBezTo>
                <a:cubicBezTo>
                  <a:pt x="20293303" y="1980353"/>
                  <a:pt x="20291275" y="1967551"/>
                  <a:pt x="20295327" y="1967856"/>
                </a:cubicBezTo>
                <a:cubicBezTo>
                  <a:pt x="20295327" y="1967551"/>
                  <a:pt x="20296343" y="1966332"/>
                  <a:pt x="20297355" y="1966027"/>
                </a:cubicBezTo>
                <a:cubicBezTo>
                  <a:pt x="20298371" y="1975171"/>
                  <a:pt x="20299383" y="1969075"/>
                  <a:pt x="20300395" y="1971209"/>
                </a:cubicBezTo>
                <a:cubicBezTo>
                  <a:pt x="20301411" y="1973342"/>
                  <a:pt x="20300395" y="1969989"/>
                  <a:pt x="20302423" y="1973037"/>
                </a:cubicBezTo>
                <a:cubicBezTo>
                  <a:pt x="20322695" y="1961455"/>
                  <a:pt x="20297355" y="1938289"/>
                  <a:pt x="20332831" y="1935546"/>
                </a:cubicBezTo>
                <a:cubicBezTo>
                  <a:pt x="20309519" y="1979438"/>
                  <a:pt x="20358167" y="1949872"/>
                  <a:pt x="20350059" y="1982182"/>
                </a:cubicBezTo>
                <a:cubicBezTo>
                  <a:pt x="20351071" y="1983401"/>
                  <a:pt x="20351071" y="1984925"/>
                  <a:pt x="20352087" y="1986754"/>
                </a:cubicBezTo>
                <a:cubicBezTo>
                  <a:pt x="20374383" y="1969075"/>
                  <a:pt x="20385531" y="1975476"/>
                  <a:pt x="20399723" y="1955663"/>
                </a:cubicBezTo>
                <a:cubicBezTo>
                  <a:pt x="20412899" y="1953225"/>
                  <a:pt x="20423031" y="1969380"/>
                  <a:pt x="20416951" y="1981572"/>
                </a:cubicBezTo>
                <a:cubicBezTo>
                  <a:pt x="20445331" y="1986754"/>
                  <a:pt x="20474723" y="1984010"/>
                  <a:pt x="20502087" y="1986754"/>
                </a:cubicBezTo>
                <a:cubicBezTo>
                  <a:pt x="20497019" y="1980962"/>
                  <a:pt x="20489927" y="1978829"/>
                  <a:pt x="20489927" y="1963893"/>
                </a:cubicBezTo>
                <a:cubicBezTo>
                  <a:pt x="20509183" y="1959626"/>
                  <a:pt x="20515263" y="1973952"/>
                  <a:pt x="20521343" y="1989497"/>
                </a:cubicBezTo>
                <a:cubicBezTo>
                  <a:pt x="20534519" y="1993460"/>
                  <a:pt x="20546683" y="2000470"/>
                  <a:pt x="20557831" y="2013882"/>
                </a:cubicBezTo>
                <a:cubicBezTo>
                  <a:pt x="20562899" y="2012053"/>
                  <a:pt x="20575063" y="2009310"/>
                  <a:pt x="20585195" y="2005957"/>
                </a:cubicBezTo>
                <a:cubicBezTo>
                  <a:pt x="20613575" y="1992240"/>
                  <a:pt x="20639927" y="1982182"/>
                  <a:pt x="20649047" y="2009919"/>
                </a:cubicBezTo>
                <a:cubicBezTo>
                  <a:pt x="20671347" y="2010224"/>
                  <a:pt x="20702767" y="2046191"/>
                  <a:pt x="20722023" y="2008090"/>
                </a:cubicBezTo>
                <a:cubicBezTo>
                  <a:pt x="20728103" y="2011138"/>
                  <a:pt x="20736211" y="2019673"/>
                  <a:pt x="20736211" y="2034609"/>
                </a:cubicBezTo>
                <a:cubicBezTo>
                  <a:pt x="20847699" y="1962979"/>
                  <a:pt x="20937903" y="2160494"/>
                  <a:pt x="21053443" y="2076672"/>
                </a:cubicBezTo>
                <a:cubicBezTo>
                  <a:pt x="21063579" y="2109591"/>
                  <a:pt x="21025067" y="2088560"/>
                  <a:pt x="21029119" y="2115688"/>
                </a:cubicBezTo>
                <a:cubicBezTo>
                  <a:pt x="21029119" y="2136414"/>
                  <a:pt x="21042295" y="2142206"/>
                  <a:pt x="21053443" y="2148302"/>
                </a:cubicBezTo>
                <a:cubicBezTo>
                  <a:pt x="21059527" y="2148302"/>
                  <a:pt x="21056487" y="2133671"/>
                  <a:pt x="21056487" y="2121479"/>
                </a:cubicBezTo>
                <a:cubicBezTo>
                  <a:pt x="21080811" y="2130623"/>
                  <a:pt x="21094999" y="2157446"/>
                  <a:pt x="21122363" y="2160494"/>
                </a:cubicBezTo>
                <a:cubicBezTo>
                  <a:pt x="21112231" y="2181526"/>
                  <a:pt x="21063579" y="2145559"/>
                  <a:pt x="21060539" y="2193414"/>
                </a:cubicBezTo>
                <a:cubicBezTo>
                  <a:pt x="20959187" y="2151655"/>
                  <a:pt x="20860875" y="2189756"/>
                  <a:pt x="20763575" y="2139158"/>
                </a:cubicBezTo>
                <a:cubicBezTo>
                  <a:pt x="20749387" y="2136110"/>
                  <a:pt x="20749387" y="2148607"/>
                  <a:pt x="20749387" y="2160494"/>
                </a:cubicBezTo>
                <a:cubicBezTo>
                  <a:pt x="20732159" y="2142511"/>
                  <a:pt x="20686551" y="2169029"/>
                  <a:pt x="20679455" y="2139158"/>
                </a:cubicBezTo>
                <a:cubicBezTo>
                  <a:pt x="20672359" y="2145254"/>
                  <a:pt x="20665267" y="2146168"/>
                  <a:pt x="20658171" y="2148302"/>
                </a:cubicBezTo>
                <a:cubicBezTo>
                  <a:pt x="20656143" y="2156227"/>
                  <a:pt x="20653103" y="2166590"/>
                  <a:pt x="20661211" y="2168724"/>
                </a:cubicBezTo>
                <a:cubicBezTo>
                  <a:pt x="20651075" y="2183050"/>
                  <a:pt x="20625739" y="2180307"/>
                  <a:pt x="20619655" y="2197376"/>
                </a:cubicBezTo>
                <a:cubicBezTo>
                  <a:pt x="20621683" y="2210178"/>
                  <a:pt x="20634859" y="2206825"/>
                  <a:pt x="20640939" y="2212921"/>
                </a:cubicBezTo>
                <a:cubicBezTo>
                  <a:pt x="20674387" y="2184574"/>
                  <a:pt x="20715943" y="2163238"/>
                  <a:pt x="20757495" y="2185793"/>
                </a:cubicBezTo>
                <a:cubicBezTo>
                  <a:pt x="20747359" y="2197376"/>
                  <a:pt x="20743307" y="2225418"/>
                  <a:pt x="20753443" y="2245536"/>
                </a:cubicBezTo>
                <a:cubicBezTo>
                  <a:pt x="20749387" y="2262605"/>
                  <a:pt x="20730131" y="2234563"/>
                  <a:pt x="20712899" y="2240354"/>
                </a:cubicBezTo>
                <a:cubicBezTo>
                  <a:pt x="20712899" y="2222980"/>
                  <a:pt x="20744319" y="2237001"/>
                  <a:pt x="20747359" y="2219932"/>
                </a:cubicBezTo>
                <a:cubicBezTo>
                  <a:pt x="20750403" y="2197071"/>
                  <a:pt x="20733171" y="2205301"/>
                  <a:pt x="20730131" y="2188232"/>
                </a:cubicBezTo>
                <a:cubicBezTo>
                  <a:pt x="20719995" y="2196766"/>
                  <a:pt x="20708847" y="2202863"/>
                  <a:pt x="20712899" y="2222675"/>
                </a:cubicBezTo>
                <a:cubicBezTo>
                  <a:pt x="20688575" y="2211397"/>
                  <a:pt x="20678439" y="2237306"/>
                  <a:pt x="20661211" y="2211702"/>
                </a:cubicBezTo>
                <a:cubicBezTo>
                  <a:pt x="20654115" y="2220237"/>
                  <a:pt x="20667291" y="2225723"/>
                  <a:pt x="20650063" y="2237001"/>
                </a:cubicBezTo>
                <a:cubicBezTo>
                  <a:pt x="20571007" y="2199814"/>
                  <a:pt x="20468643" y="2262605"/>
                  <a:pt x="20399723" y="2216884"/>
                </a:cubicBezTo>
                <a:cubicBezTo>
                  <a:pt x="20405803" y="2159580"/>
                  <a:pt x="20357155" y="2185489"/>
                  <a:pt x="20357155" y="2133976"/>
                </a:cubicBezTo>
                <a:cubicBezTo>
                  <a:pt x="20371343" y="2136719"/>
                  <a:pt x="20367291" y="2162323"/>
                  <a:pt x="20387559" y="2148302"/>
                </a:cubicBezTo>
                <a:cubicBezTo>
                  <a:pt x="20394655" y="2159580"/>
                  <a:pt x="20391615" y="2162628"/>
                  <a:pt x="20387559" y="2173906"/>
                </a:cubicBezTo>
                <a:cubicBezTo>
                  <a:pt x="20401747" y="2171163"/>
                  <a:pt x="20408843" y="2180307"/>
                  <a:pt x="20415939" y="2183050"/>
                </a:cubicBezTo>
                <a:cubicBezTo>
                  <a:pt x="20422019" y="2154398"/>
                  <a:pt x="20395667" y="2176649"/>
                  <a:pt x="20402763" y="2148302"/>
                </a:cubicBezTo>
                <a:cubicBezTo>
                  <a:pt x="20428099" y="2182440"/>
                  <a:pt x="20460535" y="2147997"/>
                  <a:pt x="20470667" y="2115688"/>
                </a:cubicBezTo>
                <a:cubicBezTo>
                  <a:pt x="20436207" y="2112030"/>
                  <a:pt x="20408843" y="2090998"/>
                  <a:pt x="20383507" y="2068442"/>
                </a:cubicBezTo>
                <a:cubicBezTo>
                  <a:pt x="20382491" y="2069966"/>
                  <a:pt x="20382491" y="2070881"/>
                  <a:pt x="20381479" y="2072405"/>
                </a:cubicBezTo>
                <a:cubicBezTo>
                  <a:pt x="20372355" y="2055945"/>
                  <a:pt x="20355127" y="2047715"/>
                  <a:pt x="20335871" y="2041924"/>
                </a:cubicBezTo>
                <a:cubicBezTo>
                  <a:pt x="20327763" y="2051373"/>
                  <a:pt x="20318639" y="2047715"/>
                  <a:pt x="20309519" y="2036742"/>
                </a:cubicBezTo>
                <a:cubicBezTo>
                  <a:pt x="20263911" y="2030036"/>
                  <a:pt x="20210191" y="2036437"/>
                  <a:pt x="20188907" y="2034609"/>
                </a:cubicBezTo>
                <a:cubicBezTo>
                  <a:pt x="20147355" y="2016930"/>
                  <a:pt x="20011543" y="2005042"/>
                  <a:pt x="19958839" y="2031560"/>
                </a:cubicBezTo>
                <a:cubicBezTo>
                  <a:pt x="19931475" y="2025464"/>
                  <a:pt x="19928435" y="1987363"/>
                  <a:pt x="19900055" y="2008090"/>
                </a:cubicBezTo>
                <a:cubicBezTo>
                  <a:pt x="19892959" y="1999251"/>
                  <a:pt x="19889919" y="1984925"/>
                  <a:pt x="19893975" y="1967246"/>
                </a:cubicBezTo>
                <a:lnTo>
                  <a:pt x="19868635" y="1967246"/>
                </a:lnTo>
                <a:cubicBezTo>
                  <a:pt x="19862555" y="1969989"/>
                  <a:pt x="19865595" y="1984620"/>
                  <a:pt x="19872691" y="1984620"/>
                </a:cubicBezTo>
                <a:cubicBezTo>
                  <a:pt x="19850391" y="1988278"/>
                  <a:pt x="19822015" y="1987059"/>
                  <a:pt x="19796675" y="1986754"/>
                </a:cubicBezTo>
                <a:cubicBezTo>
                  <a:pt x="19802755" y="2016015"/>
                  <a:pt x="19808839" y="2048325"/>
                  <a:pt x="19815931" y="2080635"/>
                </a:cubicBezTo>
                <a:cubicBezTo>
                  <a:pt x="19823027" y="2076977"/>
                  <a:pt x="19827079" y="2073014"/>
                  <a:pt x="19847351" y="2067223"/>
                </a:cubicBezTo>
                <a:cubicBezTo>
                  <a:pt x="19871675" y="2076062"/>
                  <a:pt x="19819987" y="2076062"/>
                  <a:pt x="19819987" y="2087950"/>
                </a:cubicBezTo>
                <a:cubicBezTo>
                  <a:pt x="19834175" y="2114163"/>
                  <a:pt x="19868635" y="2073319"/>
                  <a:pt x="19875731" y="2090998"/>
                </a:cubicBezTo>
                <a:cubicBezTo>
                  <a:pt x="19878771" y="2129099"/>
                  <a:pt x="19855459" y="2123308"/>
                  <a:pt x="19886879" y="2135195"/>
                </a:cubicBezTo>
                <a:cubicBezTo>
                  <a:pt x="19897015" y="2158665"/>
                  <a:pt x="19847351" y="2114163"/>
                  <a:pt x="19830123" y="2111115"/>
                </a:cubicBezTo>
                <a:cubicBezTo>
                  <a:pt x="19830123" y="2118736"/>
                  <a:pt x="19825055" y="2117212"/>
                  <a:pt x="19823027" y="2119650"/>
                </a:cubicBezTo>
                <a:cubicBezTo>
                  <a:pt x="19826067" y="2137938"/>
                  <a:pt x="19830123" y="2153484"/>
                  <a:pt x="19832147" y="2171467"/>
                </a:cubicBezTo>
                <a:cubicBezTo>
                  <a:pt x="19843299" y="2173296"/>
                  <a:pt x="19845323" y="2185793"/>
                  <a:pt x="19863567" y="2176649"/>
                </a:cubicBezTo>
                <a:cubicBezTo>
                  <a:pt x="19864583" y="2182440"/>
                  <a:pt x="19863567" y="2182745"/>
                  <a:pt x="19863567" y="2185793"/>
                </a:cubicBezTo>
                <a:cubicBezTo>
                  <a:pt x="19875731" y="2185489"/>
                  <a:pt x="19885867" y="2182136"/>
                  <a:pt x="19897015" y="2187013"/>
                </a:cubicBezTo>
                <a:cubicBezTo>
                  <a:pt x="19905123" y="2190365"/>
                  <a:pt x="19907151" y="2194328"/>
                  <a:pt x="19913231" y="2198290"/>
                </a:cubicBezTo>
                <a:lnTo>
                  <a:pt x="19913231" y="2167505"/>
                </a:lnTo>
                <a:lnTo>
                  <a:pt x="19934515" y="2165676"/>
                </a:lnTo>
                <a:cubicBezTo>
                  <a:pt x="19917283" y="2162628"/>
                  <a:pt x="19923367" y="2120869"/>
                  <a:pt x="19895999" y="2132757"/>
                </a:cubicBezTo>
                <a:cubicBezTo>
                  <a:pt x="19909175" y="2115078"/>
                  <a:pt x="19891947" y="2118126"/>
                  <a:pt x="19895999" y="2089169"/>
                </a:cubicBezTo>
                <a:cubicBezTo>
                  <a:pt x="19920327" y="2100752"/>
                  <a:pt x="19913231" y="2114773"/>
                  <a:pt x="19934515" y="2147083"/>
                </a:cubicBezTo>
                <a:cubicBezTo>
                  <a:pt x="19937555" y="2140987"/>
                  <a:pt x="19938567" y="2126965"/>
                  <a:pt x="19951743" y="2130013"/>
                </a:cubicBezTo>
                <a:cubicBezTo>
                  <a:pt x="19944651" y="2121174"/>
                  <a:pt x="19947691" y="2098313"/>
                  <a:pt x="19930459" y="2104105"/>
                </a:cubicBezTo>
                <a:cubicBezTo>
                  <a:pt x="19934515" y="2089474"/>
                  <a:pt x="19954783" y="2089779"/>
                  <a:pt x="19954783" y="2066309"/>
                </a:cubicBezTo>
                <a:cubicBezTo>
                  <a:pt x="19968975" y="2063565"/>
                  <a:pt x="19968975" y="2106543"/>
                  <a:pt x="19951743" y="2094961"/>
                </a:cubicBezTo>
                <a:cubicBezTo>
                  <a:pt x="19962895" y="2124222"/>
                  <a:pt x="19990259" y="2080025"/>
                  <a:pt x="19987219" y="2126661"/>
                </a:cubicBezTo>
                <a:cubicBezTo>
                  <a:pt x="19997351" y="2123917"/>
                  <a:pt x="19994311" y="2109896"/>
                  <a:pt x="19994311" y="2098009"/>
                </a:cubicBezTo>
                <a:cubicBezTo>
                  <a:pt x="20021679" y="2121479"/>
                  <a:pt x="20037895" y="2165066"/>
                  <a:pt x="20086543" y="2159275"/>
                </a:cubicBezTo>
                <a:cubicBezTo>
                  <a:pt x="20086543" y="2203167"/>
                  <a:pt x="20011543" y="2196766"/>
                  <a:pt x="20004447" y="2167505"/>
                </a:cubicBezTo>
                <a:cubicBezTo>
                  <a:pt x="20021679" y="2161714"/>
                  <a:pt x="20021679" y="2182745"/>
                  <a:pt x="20038907" y="2173906"/>
                </a:cubicBezTo>
                <a:cubicBezTo>
                  <a:pt x="20017623" y="2121479"/>
                  <a:pt x="19948703" y="2133366"/>
                  <a:pt x="19927419" y="2183050"/>
                </a:cubicBezTo>
                <a:cubicBezTo>
                  <a:pt x="19944651" y="2203472"/>
                  <a:pt x="19983163" y="2185489"/>
                  <a:pt x="19994311" y="2211702"/>
                </a:cubicBezTo>
                <a:cubicBezTo>
                  <a:pt x="19981135" y="2225114"/>
                  <a:pt x="19952759" y="2198595"/>
                  <a:pt x="19921339" y="2204387"/>
                </a:cubicBezTo>
                <a:cubicBezTo>
                  <a:pt x="19944651" y="2222370"/>
                  <a:pt x="19959851" y="2241268"/>
                  <a:pt x="20015595" y="2254375"/>
                </a:cubicBezTo>
                <a:cubicBezTo>
                  <a:pt x="20124043" y="2283941"/>
                  <a:pt x="20220327" y="2328139"/>
                  <a:pt x="20283167" y="2395806"/>
                </a:cubicBezTo>
                <a:cubicBezTo>
                  <a:pt x="20307491" y="2401597"/>
                  <a:pt x="20309519" y="2374774"/>
                  <a:pt x="20336883" y="2383614"/>
                </a:cubicBezTo>
                <a:cubicBezTo>
                  <a:pt x="20571007" y="2609476"/>
                  <a:pt x="20765603" y="2847531"/>
                  <a:pt x="20808171" y="3237990"/>
                </a:cubicBezTo>
                <a:cubicBezTo>
                  <a:pt x="20828443" y="3237990"/>
                  <a:pt x="20821347" y="3208729"/>
                  <a:pt x="20849727" y="3214520"/>
                </a:cubicBezTo>
                <a:cubicBezTo>
                  <a:pt x="20853779" y="3224274"/>
                  <a:pt x="20853779" y="3239209"/>
                  <a:pt x="20854795" y="3253535"/>
                </a:cubicBezTo>
                <a:cubicBezTo>
                  <a:pt x="20874051" y="3257193"/>
                  <a:pt x="20895335" y="3263289"/>
                  <a:pt x="20930807" y="3264508"/>
                </a:cubicBezTo>
                <a:cubicBezTo>
                  <a:pt x="20926755" y="3285235"/>
                  <a:pt x="20899391" y="3279749"/>
                  <a:pt x="20873039" y="3277920"/>
                </a:cubicBezTo>
                <a:cubicBezTo>
                  <a:pt x="20943983" y="3286150"/>
                  <a:pt x="20919659" y="3401977"/>
                  <a:pt x="20926755" y="3469339"/>
                </a:cubicBezTo>
                <a:cubicBezTo>
                  <a:pt x="20932835" y="3595530"/>
                  <a:pt x="20971351" y="3789388"/>
                  <a:pt x="20869995" y="3868638"/>
                </a:cubicBezTo>
                <a:cubicBezTo>
                  <a:pt x="20891279" y="3909787"/>
                  <a:pt x="20877091" y="3942096"/>
                  <a:pt x="20877091" y="4006716"/>
                </a:cubicBezTo>
                <a:lnTo>
                  <a:pt x="20835539" y="4006716"/>
                </a:lnTo>
                <a:cubicBezTo>
                  <a:pt x="20935875" y="4177103"/>
                  <a:pt x="20758511" y="4309695"/>
                  <a:pt x="20751415" y="4465147"/>
                </a:cubicBezTo>
                <a:cubicBezTo>
                  <a:pt x="20741279" y="4491665"/>
                  <a:pt x="20724051" y="4505686"/>
                  <a:pt x="20688575" y="4499590"/>
                </a:cubicBezTo>
                <a:cubicBezTo>
                  <a:pt x="20669319" y="4618160"/>
                  <a:pt x="20604455" y="4687352"/>
                  <a:pt x="20536547" y="4750447"/>
                </a:cubicBezTo>
                <a:cubicBezTo>
                  <a:pt x="20554791" y="4762334"/>
                  <a:pt x="20573035" y="4776051"/>
                  <a:pt x="20585195" y="4795863"/>
                </a:cubicBezTo>
                <a:cubicBezTo>
                  <a:pt x="20554791" y="4797082"/>
                  <a:pt x="20526411" y="4791901"/>
                  <a:pt x="20497019" y="4788548"/>
                </a:cubicBezTo>
                <a:cubicBezTo>
                  <a:pt x="20445331" y="4834879"/>
                  <a:pt x="20395667" y="4883038"/>
                  <a:pt x="20362223" y="4950096"/>
                </a:cubicBezTo>
                <a:cubicBezTo>
                  <a:pt x="20388575" y="4941561"/>
                  <a:pt x="20404791" y="4924187"/>
                  <a:pt x="20432155" y="4916262"/>
                </a:cubicBezTo>
                <a:cubicBezTo>
                  <a:pt x="20437223" y="4938818"/>
                  <a:pt x="20430127" y="4945829"/>
                  <a:pt x="20428099" y="4962288"/>
                </a:cubicBezTo>
                <a:cubicBezTo>
                  <a:pt x="20510195" y="5021116"/>
                  <a:pt x="20596347" y="5079639"/>
                  <a:pt x="20661211" y="5165900"/>
                </a:cubicBezTo>
                <a:cubicBezTo>
                  <a:pt x="20684523" y="5164071"/>
                  <a:pt x="20710875" y="5157975"/>
                  <a:pt x="20723035" y="5173215"/>
                </a:cubicBezTo>
                <a:cubicBezTo>
                  <a:pt x="20654115" y="5279898"/>
                  <a:pt x="20556819" y="5082078"/>
                  <a:pt x="20446343" y="5100671"/>
                </a:cubicBezTo>
                <a:cubicBezTo>
                  <a:pt x="20425059" y="5134810"/>
                  <a:pt x="20459519" y="5161937"/>
                  <a:pt x="20434183" y="5186627"/>
                </a:cubicBezTo>
                <a:cubicBezTo>
                  <a:pt x="20417967" y="5184493"/>
                  <a:pt x="20378439" y="5118960"/>
                  <a:pt x="20379451" y="5190589"/>
                </a:cubicBezTo>
                <a:cubicBezTo>
                  <a:pt x="20352087" y="5189370"/>
                  <a:pt x="20353099" y="5150355"/>
                  <a:pt x="20322695" y="5152793"/>
                </a:cubicBezTo>
                <a:cubicBezTo>
                  <a:pt x="20327763" y="5119874"/>
                  <a:pt x="20353099" y="5157365"/>
                  <a:pt x="20368303" y="5149745"/>
                </a:cubicBezTo>
                <a:cubicBezTo>
                  <a:pt x="20360195" y="5101281"/>
                  <a:pt x="20315599" y="5117435"/>
                  <a:pt x="20284179" y="5123227"/>
                </a:cubicBezTo>
                <a:cubicBezTo>
                  <a:pt x="20278099" y="5110120"/>
                  <a:pt x="20276071" y="5098537"/>
                  <a:pt x="20272019" y="5086345"/>
                </a:cubicBezTo>
                <a:cubicBezTo>
                  <a:pt x="20251747" y="5099757"/>
                  <a:pt x="20231475" y="5114083"/>
                  <a:pt x="20228435" y="5148526"/>
                </a:cubicBezTo>
                <a:cubicBezTo>
                  <a:pt x="20032827" y="5213145"/>
                  <a:pt x="19921339" y="5433521"/>
                  <a:pt x="19715595" y="5442361"/>
                </a:cubicBezTo>
                <a:cubicBezTo>
                  <a:pt x="19698363" y="5480462"/>
                  <a:pt x="19645659" y="5471317"/>
                  <a:pt x="19621335" y="5497836"/>
                </a:cubicBezTo>
                <a:cubicBezTo>
                  <a:pt x="19534171" y="5459735"/>
                  <a:pt x="19471335" y="5542033"/>
                  <a:pt x="19411535" y="5553920"/>
                </a:cubicBezTo>
                <a:cubicBezTo>
                  <a:pt x="19348699" y="5568246"/>
                  <a:pt x="19293967" y="5564284"/>
                  <a:pt x="19232143" y="5554835"/>
                </a:cubicBezTo>
                <a:cubicBezTo>
                  <a:pt x="19236195" y="5584096"/>
                  <a:pt x="19240251" y="5613358"/>
                  <a:pt x="19246331" y="5649020"/>
                </a:cubicBezTo>
                <a:cubicBezTo>
                  <a:pt x="19240251" y="5659384"/>
                  <a:pt x="19229103" y="5664566"/>
                  <a:pt x="19212887" y="5662432"/>
                </a:cubicBezTo>
                <a:cubicBezTo>
                  <a:pt x="19266603" y="5752960"/>
                  <a:pt x="19185519" y="5801729"/>
                  <a:pt x="19224035" y="5899877"/>
                </a:cubicBezTo>
                <a:cubicBezTo>
                  <a:pt x="19019303" y="5909631"/>
                  <a:pt x="18966599" y="6174509"/>
                  <a:pt x="18765923" y="6190359"/>
                </a:cubicBezTo>
                <a:cubicBezTo>
                  <a:pt x="18761867" y="6135189"/>
                  <a:pt x="18721327" y="6125740"/>
                  <a:pt x="18695987" y="6098307"/>
                </a:cubicBezTo>
                <a:cubicBezTo>
                  <a:pt x="18782139" y="6003207"/>
                  <a:pt x="18901735" y="5938588"/>
                  <a:pt x="18982815" y="5837696"/>
                </a:cubicBezTo>
                <a:cubicBezTo>
                  <a:pt x="18983831" y="5801424"/>
                  <a:pt x="18967611" y="5792890"/>
                  <a:pt x="18951395" y="5784355"/>
                </a:cubicBezTo>
                <a:cubicBezTo>
                  <a:pt x="18928087" y="5782831"/>
                  <a:pt x="18958491" y="5831905"/>
                  <a:pt x="18926059" y="5818189"/>
                </a:cubicBezTo>
                <a:cubicBezTo>
                  <a:pt x="18919979" y="5691084"/>
                  <a:pt x="18775043" y="5807216"/>
                  <a:pt x="18710179" y="5815750"/>
                </a:cubicBezTo>
                <a:cubicBezTo>
                  <a:pt x="18685855" y="5811178"/>
                  <a:pt x="18682811" y="5781612"/>
                  <a:pt x="18659503" y="5776735"/>
                </a:cubicBezTo>
                <a:cubicBezTo>
                  <a:pt x="18615919" y="5816055"/>
                  <a:pt x="18531799" y="5836782"/>
                  <a:pt x="18491255" y="5813617"/>
                </a:cubicBezTo>
                <a:cubicBezTo>
                  <a:pt x="18402067" y="5866348"/>
                  <a:pt x="18283483" y="5924567"/>
                  <a:pt x="18213551" y="5871225"/>
                </a:cubicBezTo>
                <a:cubicBezTo>
                  <a:pt x="18318959" y="5885856"/>
                  <a:pt x="18435511" y="5837696"/>
                  <a:pt x="18503419" y="5760580"/>
                </a:cubicBezTo>
                <a:cubicBezTo>
                  <a:pt x="18475039" y="5703886"/>
                  <a:pt x="18434499" y="5776125"/>
                  <a:pt x="18394971" y="5779173"/>
                </a:cubicBezTo>
                <a:cubicBezTo>
                  <a:pt x="18408147" y="5745645"/>
                  <a:pt x="18434499" y="5727051"/>
                  <a:pt x="18445647" y="5722784"/>
                </a:cubicBezTo>
                <a:cubicBezTo>
                  <a:pt x="18409163" y="5650544"/>
                  <a:pt x="18377743" y="5744425"/>
                  <a:pt x="18340243" y="5763628"/>
                </a:cubicBezTo>
                <a:cubicBezTo>
                  <a:pt x="18288551" y="5692608"/>
                  <a:pt x="18191255" y="5733147"/>
                  <a:pt x="18150711" y="5768810"/>
                </a:cubicBezTo>
                <a:cubicBezTo>
                  <a:pt x="18163887" y="5787403"/>
                  <a:pt x="18184159" y="5798681"/>
                  <a:pt x="18194295" y="5820932"/>
                </a:cubicBezTo>
                <a:cubicBezTo>
                  <a:pt x="18179091" y="5834953"/>
                  <a:pt x="18167943" y="5848974"/>
                  <a:pt x="18157807" y="5866044"/>
                </a:cubicBezTo>
                <a:cubicBezTo>
                  <a:pt x="18167943" y="5888295"/>
                  <a:pt x="18184159" y="5903535"/>
                  <a:pt x="18214563" y="5894696"/>
                </a:cubicBezTo>
                <a:cubicBezTo>
                  <a:pt x="18196323" y="5955048"/>
                  <a:pt x="18252067" y="5966021"/>
                  <a:pt x="18287539" y="5982785"/>
                </a:cubicBezTo>
                <a:cubicBezTo>
                  <a:pt x="18280443" y="6035517"/>
                  <a:pt x="18213551" y="5976079"/>
                  <a:pt x="18231795" y="5958096"/>
                </a:cubicBezTo>
                <a:cubicBezTo>
                  <a:pt x="18212539" y="5953219"/>
                  <a:pt x="18197335" y="5967240"/>
                  <a:pt x="18213551" y="5969373"/>
                </a:cubicBezTo>
                <a:cubicBezTo>
                  <a:pt x="18214563" y="5982175"/>
                  <a:pt x="18186187" y="5984309"/>
                  <a:pt x="18185171" y="5971202"/>
                </a:cubicBezTo>
                <a:cubicBezTo>
                  <a:pt x="18180103" y="5998025"/>
                  <a:pt x="18163887" y="6032164"/>
                  <a:pt x="18188215" y="6092211"/>
                </a:cubicBezTo>
                <a:cubicBezTo>
                  <a:pt x="18128415" y="6074227"/>
                  <a:pt x="18120307" y="6175728"/>
                  <a:pt x="18058483" y="6187311"/>
                </a:cubicBezTo>
                <a:cubicBezTo>
                  <a:pt x="18046319" y="6224193"/>
                  <a:pt x="18096995" y="6229679"/>
                  <a:pt x="18071659" y="6241567"/>
                </a:cubicBezTo>
                <a:cubicBezTo>
                  <a:pt x="18056455" y="6246139"/>
                  <a:pt x="18055443" y="6233947"/>
                  <a:pt x="18050375" y="6221450"/>
                </a:cubicBezTo>
                <a:cubicBezTo>
                  <a:pt x="17993615" y="6242177"/>
                  <a:pt x="17970307" y="6229984"/>
                  <a:pt x="17917603" y="6257112"/>
                </a:cubicBezTo>
                <a:cubicBezTo>
                  <a:pt x="17893279" y="6298261"/>
                  <a:pt x="17882127" y="6354955"/>
                  <a:pt x="17808143" y="6350993"/>
                </a:cubicBezTo>
                <a:cubicBezTo>
                  <a:pt x="17817263" y="6415612"/>
                  <a:pt x="17836519" y="6420794"/>
                  <a:pt x="17829427" y="6480231"/>
                </a:cubicBezTo>
                <a:cubicBezTo>
                  <a:pt x="17816251" y="6491509"/>
                  <a:pt x="17803075" y="6497606"/>
                  <a:pt x="17788883" y="6501568"/>
                </a:cubicBezTo>
                <a:lnTo>
                  <a:pt x="17788883" y="6504616"/>
                </a:lnTo>
                <a:cubicBezTo>
                  <a:pt x="17788883" y="6516504"/>
                  <a:pt x="17807127" y="6504311"/>
                  <a:pt x="17807127" y="6518942"/>
                </a:cubicBezTo>
                <a:cubicBezTo>
                  <a:pt x="17807127" y="6560091"/>
                  <a:pt x="17794967" y="6504616"/>
                  <a:pt x="17776723" y="6522295"/>
                </a:cubicBezTo>
                <a:cubicBezTo>
                  <a:pt x="17776723" y="6516808"/>
                  <a:pt x="17775707" y="6509798"/>
                  <a:pt x="17774695" y="6502787"/>
                </a:cubicBezTo>
                <a:cubicBezTo>
                  <a:pt x="17665235" y="6517113"/>
                  <a:pt x="17523343" y="6388484"/>
                  <a:pt x="17490907" y="6564968"/>
                </a:cubicBezTo>
                <a:cubicBezTo>
                  <a:pt x="17461515" y="6534792"/>
                  <a:pt x="17459491" y="6505835"/>
                  <a:pt x="17472667" y="6468954"/>
                </a:cubicBezTo>
                <a:cubicBezTo>
                  <a:pt x="17354083" y="6396714"/>
                  <a:pt x="17172663" y="6371110"/>
                  <a:pt x="17042931" y="6387875"/>
                </a:cubicBezTo>
                <a:cubicBezTo>
                  <a:pt x="17056107" y="6413174"/>
                  <a:pt x="17056107" y="6459505"/>
                  <a:pt x="17083471" y="6460724"/>
                </a:cubicBezTo>
                <a:cubicBezTo>
                  <a:pt x="17063203" y="6501568"/>
                  <a:pt x="17088539" y="6525343"/>
                  <a:pt x="17092595" y="6580513"/>
                </a:cubicBezTo>
                <a:cubicBezTo>
                  <a:pt x="17075363" y="6558872"/>
                  <a:pt x="17046987" y="6547594"/>
                  <a:pt x="17015567" y="6543631"/>
                </a:cubicBezTo>
                <a:cubicBezTo>
                  <a:pt x="17022659" y="6529915"/>
                  <a:pt x="17035835" y="6499739"/>
                  <a:pt x="17005431" y="6511931"/>
                </a:cubicBezTo>
                <a:cubicBezTo>
                  <a:pt x="17008471" y="6495167"/>
                  <a:pt x="17018607" y="6485413"/>
                  <a:pt x="17029755" y="6478098"/>
                </a:cubicBezTo>
                <a:cubicBezTo>
                  <a:pt x="17009483" y="6466515"/>
                  <a:pt x="17002391" y="6473526"/>
                  <a:pt x="16974011" y="6459505"/>
                </a:cubicBezTo>
                <a:cubicBezTo>
                  <a:pt x="16958807" y="6464077"/>
                  <a:pt x="16972999" y="6494557"/>
                  <a:pt x="16958807" y="6505531"/>
                </a:cubicBezTo>
                <a:cubicBezTo>
                  <a:pt x="16935499" y="6500958"/>
                  <a:pt x="16926375" y="6482365"/>
                  <a:pt x="16927391" y="6443045"/>
                </a:cubicBezTo>
                <a:cubicBezTo>
                  <a:pt x="16896983" y="6461943"/>
                  <a:pt x="16911175" y="6441826"/>
                  <a:pt x="16889891" y="6423842"/>
                </a:cubicBezTo>
                <a:cubicBezTo>
                  <a:pt x="16873671" y="6418355"/>
                  <a:pt x="16878739" y="6476574"/>
                  <a:pt x="16892931" y="6468954"/>
                </a:cubicBezTo>
                <a:cubicBezTo>
                  <a:pt x="16868607" y="6451275"/>
                  <a:pt x="16796643" y="6473830"/>
                  <a:pt x="16760159" y="6502787"/>
                </a:cubicBezTo>
                <a:cubicBezTo>
                  <a:pt x="16796643" y="6470478"/>
                  <a:pt x="16681103" y="6482670"/>
                  <a:pt x="16737861" y="6458590"/>
                </a:cubicBezTo>
                <a:cubicBezTo>
                  <a:pt x="16616239" y="6442130"/>
                  <a:pt x="16558467" y="6452799"/>
                  <a:pt x="16461169" y="6408297"/>
                </a:cubicBezTo>
                <a:cubicBezTo>
                  <a:pt x="16442925" y="6416222"/>
                  <a:pt x="16474343" y="6423537"/>
                  <a:pt x="16456101" y="6441216"/>
                </a:cubicBezTo>
                <a:cubicBezTo>
                  <a:pt x="16414547" y="6408602"/>
                  <a:pt x="16342587" y="6421099"/>
                  <a:pt x="16329411" y="6347030"/>
                </a:cubicBezTo>
                <a:cubicBezTo>
                  <a:pt x="16271639" y="6351603"/>
                  <a:pt x="16244275" y="6353736"/>
                  <a:pt x="16206775" y="6366538"/>
                </a:cubicBezTo>
                <a:cubicBezTo>
                  <a:pt x="16204747" y="6386351"/>
                  <a:pt x="16214883" y="6385436"/>
                  <a:pt x="16222991" y="6387875"/>
                </a:cubicBezTo>
                <a:cubicBezTo>
                  <a:pt x="16202719" y="6425671"/>
                  <a:pt x="16186503" y="6364709"/>
                  <a:pt x="16177383" y="6349164"/>
                </a:cubicBezTo>
                <a:cubicBezTo>
                  <a:pt x="16113531" y="6370501"/>
                  <a:pt x="16056773" y="6341544"/>
                  <a:pt x="16006095" y="6384827"/>
                </a:cubicBezTo>
                <a:cubicBezTo>
                  <a:pt x="16010151" y="6342153"/>
                  <a:pt x="15982785" y="6347945"/>
                  <a:pt x="15973663" y="6322646"/>
                </a:cubicBezTo>
                <a:cubicBezTo>
                  <a:pt x="15966569" y="6333009"/>
                  <a:pt x="15951367" y="6330571"/>
                  <a:pt x="15948327" y="6347030"/>
                </a:cubicBezTo>
                <a:cubicBezTo>
                  <a:pt x="15962515" y="6375378"/>
                  <a:pt x="15973663" y="6329352"/>
                  <a:pt x="15987853" y="6354346"/>
                </a:cubicBezTo>
                <a:cubicBezTo>
                  <a:pt x="15914879" y="6369891"/>
                  <a:pt x="15797311" y="6359528"/>
                  <a:pt x="15748661" y="6432072"/>
                </a:cubicBezTo>
                <a:cubicBezTo>
                  <a:pt x="15721295" y="6424452"/>
                  <a:pt x="15735487" y="6415917"/>
                  <a:pt x="15733459" y="6386960"/>
                </a:cubicBezTo>
                <a:cubicBezTo>
                  <a:pt x="15690891" y="6393361"/>
                  <a:pt x="15691903" y="6442435"/>
                  <a:pt x="15641227" y="6439997"/>
                </a:cubicBezTo>
                <a:cubicBezTo>
                  <a:pt x="15654403" y="6412869"/>
                  <a:pt x="15688863" y="6404029"/>
                  <a:pt x="15697985" y="6370501"/>
                </a:cubicBezTo>
                <a:cubicBezTo>
                  <a:pt x="15659471" y="6370501"/>
                  <a:pt x="15651363" y="6324779"/>
                  <a:pt x="15605755" y="6334838"/>
                </a:cubicBezTo>
                <a:cubicBezTo>
                  <a:pt x="15586499" y="6339715"/>
                  <a:pt x="15618931" y="6363795"/>
                  <a:pt x="15580417" y="6360137"/>
                </a:cubicBezTo>
                <a:cubicBezTo>
                  <a:pt x="15579403" y="6393056"/>
                  <a:pt x="15606767" y="6393361"/>
                  <a:pt x="15601701" y="6432986"/>
                </a:cubicBezTo>
                <a:cubicBezTo>
                  <a:pt x="15585483" y="6417746"/>
                  <a:pt x="15552039" y="6388789"/>
                  <a:pt x="15569267" y="6361356"/>
                </a:cubicBezTo>
                <a:cubicBezTo>
                  <a:pt x="15554065" y="6365929"/>
                  <a:pt x="15541903" y="6359528"/>
                  <a:pt x="15539875" y="6340020"/>
                </a:cubicBezTo>
                <a:cubicBezTo>
                  <a:pt x="15522647" y="6361052"/>
                  <a:pt x="15501363" y="6379340"/>
                  <a:pt x="15475011" y="6391228"/>
                </a:cubicBezTo>
                <a:cubicBezTo>
                  <a:pt x="15485145" y="6419880"/>
                  <a:pt x="15501363" y="6382693"/>
                  <a:pt x="15516565" y="6387875"/>
                </a:cubicBezTo>
                <a:cubicBezTo>
                  <a:pt x="15508455" y="6434510"/>
                  <a:pt x="15442577" y="6429938"/>
                  <a:pt x="15405077" y="6452189"/>
                </a:cubicBezTo>
                <a:cubicBezTo>
                  <a:pt x="15419267" y="6428414"/>
                  <a:pt x="15436495" y="6403725"/>
                  <a:pt x="15462847" y="6392142"/>
                </a:cubicBezTo>
                <a:cubicBezTo>
                  <a:pt x="15445619" y="6370501"/>
                  <a:pt x="15422307" y="6372025"/>
                  <a:pt x="15400009" y="6386960"/>
                </a:cubicBezTo>
                <a:cubicBezTo>
                  <a:pt x="15403051" y="6376902"/>
                  <a:pt x="15406091" y="6367148"/>
                  <a:pt x="15405077" y="6354346"/>
                </a:cubicBezTo>
                <a:cubicBezTo>
                  <a:pt x="15352375" y="6368367"/>
                  <a:pt x="15328049" y="6367148"/>
                  <a:pt x="15272305" y="6387875"/>
                </a:cubicBezTo>
                <a:lnTo>
                  <a:pt x="15242913" y="6357089"/>
                </a:lnTo>
                <a:cubicBezTo>
                  <a:pt x="15216561" y="6375378"/>
                  <a:pt x="15213521" y="6388789"/>
                  <a:pt x="15188183" y="6361356"/>
                </a:cubicBezTo>
                <a:cubicBezTo>
                  <a:pt x="15181087" y="6368672"/>
                  <a:pt x="15173993" y="6372939"/>
                  <a:pt x="15175007" y="6386046"/>
                </a:cubicBezTo>
                <a:cubicBezTo>
                  <a:pt x="15177035" y="6408906"/>
                  <a:pt x="15213521" y="6385131"/>
                  <a:pt x="15218589" y="6400981"/>
                </a:cubicBezTo>
                <a:cubicBezTo>
                  <a:pt x="15216561" y="6420794"/>
                  <a:pt x="15168927" y="6405858"/>
                  <a:pt x="15156763" y="6397019"/>
                </a:cubicBezTo>
                <a:cubicBezTo>
                  <a:pt x="15161831" y="6425671"/>
                  <a:pt x="15116223" y="6407078"/>
                  <a:pt x="15094939" y="6437254"/>
                </a:cubicBezTo>
                <a:cubicBezTo>
                  <a:pt x="14980411" y="6412259"/>
                  <a:pt x="14830409" y="6543327"/>
                  <a:pt x="14710813" y="6494253"/>
                </a:cubicBezTo>
                <a:cubicBezTo>
                  <a:pt x="14691555" y="6502482"/>
                  <a:pt x="14677367" y="6518942"/>
                  <a:pt x="14650003" y="6517723"/>
                </a:cubicBezTo>
                <a:cubicBezTo>
                  <a:pt x="14641895" y="6511931"/>
                  <a:pt x="14635811" y="6496691"/>
                  <a:pt x="14638853" y="6476879"/>
                </a:cubicBezTo>
                <a:cubicBezTo>
                  <a:pt x="14622637" y="6478098"/>
                  <a:pt x="14604393" y="6485718"/>
                  <a:pt x="14599327" y="6469868"/>
                </a:cubicBezTo>
                <a:cubicBezTo>
                  <a:pt x="14588177" y="6473830"/>
                  <a:pt x="14559799" y="6509493"/>
                  <a:pt x="14587163" y="6513760"/>
                </a:cubicBezTo>
                <a:cubicBezTo>
                  <a:pt x="14582095" y="6540279"/>
                  <a:pt x="14540541" y="6504311"/>
                  <a:pt x="14565879" y="6486023"/>
                </a:cubicBezTo>
                <a:cubicBezTo>
                  <a:pt x="14558785" y="6450665"/>
                  <a:pt x="14517231" y="6470173"/>
                  <a:pt x="14489865" y="6468954"/>
                </a:cubicBezTo>
                <a:cubicBezTo>
                  <a:pt x="14484797" y="6505226"/>
                  <a:pt x="14523311" y="6482365"/>
                  <a:pt x="14528379" y="6498215"/>
                </a:cubicBezTo>
                <a:cubicBezTo>
                  <a:pt x="14466555" y="6506445"/>
                  <a:pt x="14443243" y="6505835"/>
                  <a:pt x="14381419" y="6546680"/>
                </a:cubicBezTo>
                <a:cubicBezTo>
                  <a:pt x="14348985" y="6532963"/>
                  <a:pt x="14414863" y="6533878"/>
                  <a:pt x="14413851" y="6521076"/>
                </a:cubicBezTo>
                <a:cubicBezTo>
                  <a:pt x="14389527" y="6467430"/>
                  <a:pt x="14345945" y="6447922"/>
                  <a:pt x="14298309" y="6432072"/>
                </a:cubicBezTo>
                <a:cubicBezTo>
                  <a:pt x="14334795" y="6406163"/>
                  <a:pt x="14374323" y="6475050"/>
                  <a:pt x="14417905" y="6475050"/>
                </a:cubicBezTo>
                <a:cubicBezTo>
                  <a:pt x="14420945" y="6419270"/>
                  <a:pt x="14523311" y="6450055"/>
                  <a:pt x="14578043" y="6452189"/>
                </a:cubicBezTo>
                <a:cubicBezTo>
                  <a:pt x="14586151" y="6448531"/>
                  <a:pt x="14589191" y="6437863"/>
                  <a:pt x="14597299" y="6437254"/>
                </a:cubicBezTo>
                <a:cubicBezTo>
                  <a:pt x="14599327" y="6420794"/>
                  <a:pt x="14588177" y="6418965"/>
                  <a:pt x="14576015" y="6419880"/>
                </a:cubicBezTo>
                <a:cubicBezTo>
                  <a:pt x="14612501" y="6387570"/>
                  <a:pt x="14696623" y="6472002"/>
                  <a:pt x="14708787" y="6382998"/>
                </a:cubicBezTo>
                <a:cubicBezTo>
                  <a:pt x="14684463" y="6358613"/>
                  <a:pt x="14666219" y="6429024"/>
                  <a:pt x="14653043" y="6358308"/>
                </a:cubicBezTo>
                <a:cubicBezTo>
                  <a:pt x="14651015" y="6358308"/>
                  <a:pt x="14647975" y="6361052"/>
                  <a:pt x="14645947" y="6362271"/>
                </a:cubicBezTo>
                <a:cubicBezTo>
                  <a:pt x="14645947" y="6378121"/>
                  <a:pt x="14645947" y="6397019"/>
                  <a:pt x="14624663" y="6397019"/>
                </a:cubicBezTo>
                <a:cubicBezTo>
                  <a:pt x="14619595" y="6387875"/>
                  <a:pt x="14624663" y="6379645"/>
                  <a:pt x="14627703" y="6373854"/>
                </a:cubicBezTo>
                <a:cubicBezTo>
                  <a:pt x="14615543" y="6381169"/>
                  <a:pt x="14604393" y="6385436"/>
                  <a:pt x="14599327" y="6371720"/>
                </a:cubicBezTo>
                <a:cubicBezTo>
                  <a:pt x="14605407" y="6367148"/>
                  <a:pt x="14612501" y="6367148"/>
                  <a:pt x="14619595" y="6363490"/>
                </a:cubicBezTo>
                <a:cubicBezTo>
                  <a:pt x="14609461" y="6356784"/>
                  <a:pt x="14616555" y="6357699"/>
                  <a:pt x="14627703" y="6359528"/>
                </a:cubicBezTo>
                <a:cubicBezTo>
                  <a:pt x="14651015" y="6345811"/>
                  <a:pt x="14675339" y="6333314"/>
                  <a:pt x="14701691" y="6328437"/>
                </a:cubicBezTo>
                <a:cubicBezTo>
                  <a:pt x="14699663" y="6326303"/>
                  <a:pt x="14698651" y="6325084"/>
                  <a:pt x="14694597" y="6322646"/>
                </a:cubicBezTo>
                <a:cubicBezTo>
                  <a:pt x="14726015" y="6287593"/>
                  <a:pt x="14753381" y="6296128"/>
                  <a:pt x="14781759" y="6264123"/>
                </a:cubicBezTo>
                <a:cubicBezTo>
                  <a:pt x="14773651" y="6269000"/>
                  <a:pt x="14769599" y="6256502"/>
                  <a:pt x="14770611" y="6247968"/>
                </a:cubicBezTo>
                <a:cubicBezTo>
                  <a:pt x="14763515" y="6247053"/>
                  <a:pt x="14757435" y="6246444"/>
                  <a:pt x="14749327" y="6246749"/>
                </a:cubicBezTo>
                <a:cubicBezTo>
                  <a:pt x="14750341" y="6248577"/>
                  <a:pt x="14749327" y="6250406"/>
                  <a:pt x="14753381" y="6251930"/>
                </a:cubicBezTo>
                <a:cubicBezTo>
                  <a:pt x="14722975" y="6248882"/>
                  <a:pt x="14662163" y="6229375"/>
                  <a:pt x="14604393" y="6221450"/>
                </a:cubicBezTo>
                <a:cubicBezTo>
                  <a:pt x="14610475" y="6223583"/>
                  <a:pt x="14616555" y="6225717"/>
                  <a:pt x="14619595" y="6232423"/>
                </a:cubicBezTo>
                <a:cubicBezTo>
                  <a:pt x="14612501" y="6264123"/>
                  <a:pt x="14596285" y="6238519"/>
                  <a:pt x="14579055" y="6255893"/>
                </a:cubicBezTo>
                <a:lnTo>
                  <a:pt x="14582095" y="6278449"/>
                </a:lnTo>
                <a:cubicBezTo>
                  <a:pt x="14565879" y="6278449"/>
                  <a:pt x="14576015" y="6238824"/>
                  <a:pt x="14571959" y="6221450"/>
                </a:cubicBezTo>
                <a:cubicBezTo>
                  <a:pt x="14576015" y="6220230"/>
                  <a:pt x="14579055" y="6220840"/>
                  <a:pt x="14582095" y="6220230"/>
                </a:cubicBezTo>
                <a:cubicBezTo>
                  <a:pt x="14549663" y="6217792"/>
                  <a:pt x="14520271" y="6222059"/>
                  <a:pt x="14499999" y="6238519"/>
                </a:cubicBezTo>
                <a:cubicBezTo>
                  <a:pt x="14520271" y="6236690"/>
                  <a:pt x="14538515" y="6238214"/>
                  <a:pt x="14561825" y="6231203"/>
                </a:cubicBezTo>
                <a:cubicBezTo>
                  <a:pt x="14565879" y="6246749"/>
                  <a:pt x="14554731" y="6247663"/>
                  <a:pt x="14554731" y="6260160"/>
                </a:cubicBezTo>
                <a:cubicBezTo>
                  <a:pt x="14521283" y="6260160"/>
                  <a:pt x="14492907" y="6262903"/>
                  <a:pt x="14464527" y="6264123"/>
                </a:cubicBezTo>
                <a:cubicBezTo>
                  <a:pt x="14462499" y="6267780"/>
                  <a:pt x="14461487" y="6271743"/>
                  <a:pt x="14459459" y="6275401"/>
                </a:cubicBezTo>
                <a:cubicBezTo>
                  <a:pt x="14410811" y="6292775"/>
                  <a:pt x="14309459" y="6286983"/>
                  <a:pt x="14263849" y="6319293"/>
                </a:cubicBezTo>
                <a:cubicBezTo>
                  <a:pt x="14253715" y="6313502"/>
                  <a:pt x="14247633" y="6304357"/>
                  <a:pt x="14243579" y="6292775"/>
                </a:cubicBezTo>
                <a:cubicBezTo>
                  <a:pt x="14114861" y="6360137"/>
                  <a:pt x="14016549" y="6278753"/>
                  <a:pt x="13897967" y="6304967"/>
                </a:cubicBezTo>
                <a:cubicBezTo>
                  <a:pt x="13885805" y="6281497"/>
                  <a:pt x="13870603" y="6281802"/>
                  <a:pt x="13850331" y="6283630"/>
                </a:cubicBezTo>
                <a:cubicBezTo>
                  <a:pt x="13851345" y="6290946"/>
                  <a:pt x="13854387" y="6295213"/>
                  <a:pt x="13859453" y="6296737"/>
                </a:cubicBezTo>
                <a:cubicBezTo>
                  <a:pt x="13819927" y="6300700"/>
                  <a:pt x="13774317" y="6299785"/>
                  <a:pt x="13732763" y="6299785"/>
                </a:cubicBezTo>
                <a:cubicBezTo>
                  <a:pt x="13753033" y="6237604"/>
                  <a:pt x="13755059" y="6291555"/>
                  <a:pt x="13778371" y="6257112"/>
                </a:cubicBezTo>
                <a:cubicBezTo>
                  <a:pt x="13765195" y="6258027"/>
                  <a:pt x="13751007" y="6258331"/>
                  <a:pt x="13737831" y="6254978"/>
                </a:cubicBezTo>
                <a:cubicBezTo>
                  <a:pt x="13700331" y="6258636"/>
                  <a:pt x="13663843" y="6258331"/>
                  <a:pt x="13620263" y="6269304"/>
                </a:cubicBezTo>
                <a:cubicBezTo>
                  <a:pt x="13625329" y="6245529"/>
                  <a:pt x="13639519" y="6233337"/>
                  <a:pt x="13664857" y="6231203"/>
                </a:cubicBezTo>
                <a:cubicBezTo>
                  <a:pt x="13645599" y="6225412"/>
                  <a:pt x="13626343" y="6220535"/>
                  <a:pt x="13605059" y="6222059"/>
                </a:cubicBezTo>
                <a:lnTo>
                  <a:pt x="13605059" y="6204685"/>
                </a:lnTo>
                <a:cubicBezTo>
                  <a:pt x="13597963" y="6205600"/>
                  <a:pt x="13592895" y="6204990"/>
                  <a:pt x="13585803" y="6206514"/>
                </a:cubicBezTo>
                <a:cubicBezTo>
                  <a:pt x="13581747" y="6207428"/>
                  <a:pt x="13577695" y="6209257"/>
                  <a:pt x="13575667" y="6208952"/>
                </a:cubicBezTo>
                <a:cubicBezTo>
                  <a:pt x="13547287" y="6216877"/>
                  <a:pt x="13517895" y="6228155"/>
                  <a:pt x="13493571" y="6227241"/>
                </a:cubicBezTo>
                <a:cubicBezTo>
                  <a:pt x="13477355" y="6225412"/>
                  <a:pt x="13464179" y="6196760"/>
                  <a:pt x="13453031" y="6197675"/>
                </a:cubicBezTo>
                <a:cubicBezTo>
                  <a:pt x="13440867" y="6195236"/>
                  <a:pt x="13438841" y="6231203"/>
                  <a:pt x="13438841" y="6231203"/>
                </a:cubicBezTo>
                <a:cubicBezTo>
                  <a:pt x="13412489" y="6233337"/>
                  <a:pt x="13331407" y="6240652"/>
                  <a:pt x="13317219" y="6208952"/>
                </a:cubicBezTo>
                <a:cubicBezTo>
                  <a:pt x="13351679" y="6203161"/>
                  <a:pt x="13399313" y="6212610"/>
                  <a:pt x="13416543" y="6191578"/>
                </a:cubicBezTo>
                <a:cubicBezTo>
                  <a:pt x="13397287" y="6163231"/>
                  <a:pt x="13360799" y="6156830"/>
                  <a:pt x="13334447" y="6141285"/>
                </a:cubicBezTo>
                <a:cubicBezTo>
                  <a:pt x="13321271" y="6146772"/>
                  <a:pt x="13306069" y="6153782"/>
                  <a:pt x="13296947" y="6154697"/>
                </a:cubicBezTo>
                <a:cubicBezTo>
                  <a:pt x="13269583" y="6154697"/>
                  <a:pt x="13234109" y="6106842"/>
                  <a:pt x="13209783" y="6159878"/>
                </a:cubicBezTo>
                <a:cubicBezTo>
                  <a:pt x="13175325" y="6101050"/>
                  <a:pt x="13129715" y="6157135"/>
                  <a:pt x="13069919" y="6162926"/>
                </a:cubicBezTo>
                <a:cubicBezTo>
                  <a:pt x="13062823" y="6165975"/>
                  <a:pt x="13063837" y="6180910"/>
                  <a:pt x="13063837" y="6189445"/>
                </a:cubicBezTo>
                <a:cubicBezTo>
                  <a:pt x="12983769" y="6165975"/>
                  <a:pt x="12930051" y="6206514"/>
                  <a:pt x="12874307" y="6224193"/>
                </a:cubicBezTo>
                <a:cubicBezTo>
                  <a:pt x="12849983" y="6224193"/>
                  <a:pt x="12839847" y="6206819"/>
                  <a:pt x="12829713" y="6183349"/>
                </a:cubicBezTo>
                <a:cubicBezTo>
                  <a:pt x="12794239" y="6177252"/>
                  <a:pt x="12795253" y="6210172"/>
                  <a:pt x="12766875" y="6216268"/>
                </a:cubicBezTo>
                <a:cubicBezTo>
                  <a:pt x="12769915" y="6175119"/>
                  <a:pt x="12707077" y="6224193"/>
                  <a:pt x="12710117" y="6183349"/>
                </a:cubicBezTo>
                <a:cubicBezTo>
                  <a:pt x="12685793" y="6218402"/>
                  <a:pt x="12641199" y="6207733"/>
                  <a:pt x="12612819" y="6201942"/>
                </a:cubicBezTo>
                <a:cubicBezTo>
                  <a:pt x="12631063" y="6204685"/>
                  <a:pt x="12577347" y="6179996"/>
                  <a:pt x="12560115" y="6179996"/>
                </a:cubicBezTo>
                <a:cubicBezTo>
                  <a:pt x="12538831" y="6179996"/>
                  <a:pt x="12525655" y="6198894"/>
                  <a:pt x="12505385" y="6201942"/>
                </a:cubicBezTo>
                <a:cubicBezTo>
                  <a:pt x="12484101" y="6204685"/>
                  <a:pt x="12456735" y="6175119"/>
                  <a:pt x="12435451" y="6172071"/>
                </a:cubicBezTo>
                <a:cubicBezTo>
                  <a:pt x="12400993" y="6169327"/>
                  <a:pt x="12330047" y="6160488"/>
                  <a:pt x="12270247" y="6178167"/>
                </a:cubicBezTo>
                <a:cubicBezTo>
                  <a:pt x="12260113" y="6157440"/>
                  <a:pt x="12257071" y="6163536"/>
                  <a:pt x="12260113" y="6133970"/>
                </a:cubicBezTo>
                <a:cubicBezTo>
                  <a:pt x="12211463" y="6204380"/>
                  <a:pt x="12173963" y="6130922"/>
                  <a:pt x="12121259" y="6145552"/>
                </a:cubicBezTo>
                <a:cubicBezTo>
                  <a:pt x="12128355" y="6169023"/>
                  <a:pt x="12151667" y="6166279"/>
                  <a:pt x="12151667" y="6195541"/>
                </a:cubicBezTo>
                <a:cubicBezTo>
                  <a:pt x="12127341" y="6127874"/>
                  <a:pt x="12022947" y="6187006"/>
                  <a:pt x="11967203" y="6175424"/>
                </a:cubicBezTo>
                <a:cubicBezTo>
                  <a:pt x="11971259" y="6216268"/>
                  <a:pt x="12030043" y="6180301"/>
                  <a:pt x="12027003" y="6233337"/>
                </a:cubicBezTo>
                <a:cubicBezTo>
                  <a:pt x="12051327" y="6180301"/>
                  <a:pt x="12096935" y="6224498"/>
                  <a:pt x="12138491" y="6203771"/>
                </a:cubicBezTo>
                <a:cubicBezTo>
                  <a:pt x="12030043" y="6265647"/>
                  <a:pt x="11873959" y="6274181"/>
                  <a:pt x="11789839" y="6294908"/>
                </a:cubicBezTo>
                <a:cubicBezTo>
                  <a:pt x="11824299" y="6371110"/>
                  <a:pt x="11960111" y="6262903"/>
                  <a:pt x="11995583" y="6347945"/>
                </a:cubicBezTo>
                <a:cubicBezTo>
                  <a:pt x="12040179" y="6324475"/>
                  <a:pt x="12048287" y="6330571"/>
                  <a:pt x="12079705" y="6307101"/>
                </a:cubicBezTo>
                <a:cubicBezTo>
                  <a:pt x="12072611" y="6330571"/>
                  <a:pt x="12075651" y="6347640"/>
                  <a:pt x="12096935" y="6359528"/>
                </a:cubicBezTo>
                <a:cubicBezTo>
                  <a:pt x="12134435" y="6289117"/>
                  <a:pt x="12236803" y="6361966"/>
                  <a:pt x="12257071" y="6291555"/>
                </a:cubicBezTo>
                <a:cubicBezTo>
                  <a:pt x="12274303" y="6338496"/>
                  <a:pt x="12305721" y="6295213"/>
                  <a:pt x="12327005" y="6303748"/>
                </a:cubicBezTo>
                <a:cubicBezTo>
                  <a:pt x="12327005" y="6318683"/>
                  <a:pt x="12305721" y="6309844"/>
                  <a:pt x="12305721" y="6324475"/>
                </a:cubicBezTo>
                <a:cubicBezTo>
                  <a:pt x="12311803" y="6371415"/>
                  <a:pt x="12407075" y="6327523"/>
                  <a:pt x="12396939" y="6307101"/>
                </a:cubicBezTo>
                <a:cubicBezTo>
                  <a:pt x="12431399" y="6354041"/>
                  <a:pt x="12480047" y="6310149"/>
                  <a:pt x="12532751" y="6289727"/>
                </a:cubicBezTo>
                <a:cubicBezTo>
                  <a:pt x="12564171" y="6318988"/>
                  <a:pt x="12692887" y="6339105"/>
                  <a:pt x="12721267" y="6280582"/>
                </a:cubicBezTo>
                <a:cubicBezTo>
                  <a:pt x="12734443" y="6283326"/>
                  <a:pt x="12738495" y="6294908"/>
                  <a:pt x="12738495" y="6315330"/>
                </a:cubicBezTo>
                <a:cubicBezTo>
                  <a:pt x="12811471" y="6303748"/>
                  <a:pt x="12858091" y="6286069"/>
                  <a:pt x="12938159" y="6315330"/>
                </a:cubicBezTo>
                <a:cubicBezTo>
                  <a:pt x="12871267" y="6344897"/>
                  <a:pt x="12815523" y="6309539"/>
                  <a:pt x="12777011" y="6365319"/>
                </a:cubicBezTo>
                <a:cubicBezTo>
                  <a:pt x="12781063" y="6374158"/>
                  <a:pt x="12791199" y="6371110"/>
                  <a:pt x="12791199" y="6388789"/>
                </a:cubicBezTo>
                <a:cubicBezTo>
                  <a:pt x="12819579" y="6382998"/>
                  <a:pt x="12818563" y="6380559"/>
                  <a:pt x="12839847" y="6395190"/>
                </a:cubicBezTo>
                <a:cubicBezTo>
                  <a:pt x="12864173" y="6371720"/>
                  <a:pt x="12906741" y="6351298"/>
                  <a:pt x="12931065" y="6377816"/>
                </a:cubicBezTo>
                <a:cubicBezTo>
                  <a:pt x="12951335" y="6333619"/>
                  <a:pt x="12993903" y="6354346"/>
                  <a:pt x="13021269" y="6310149"/>
                </a:cubicBezTo>
                <a:cubicBezTo>
                  <a:pt x="12989851" y="6345506"/>
                  <a:pt x="13035459" y="6336057"/>
                  <a:pt x="13056743" y="6341849"/>
                </a:cubicBezTo>
                <a:cubicBezTo>
                  <a:pt x="12945255" y="6406468"/>
                  <a:pt x="12818563" y="6391837"/>
                  <a:pt x="12728361" y="6430243"/>
                </a:cubicBezTo>
                <a:cubicBezTo>
                  <a:pt x="12714171" y="6421404"/>
                  <a:pt x="12682751" y="6382998"/>
                  <a:pt x="12672617" y="6426890"/>
                </a:cubicBezTo>
                <a:cubicBezTo>
                  <a:pt x="12655387" y="6418051"/>
                  <a:pt x="12647279" y="6391837"/>
                  <a:pt x="12627007" y="6386046"/>
                </a:cubicBezTo>
                <a:cubicBezTo>
                  <a:pt x="12637143" y="6400677"/>
                  <a:pt x="12619915" y="6401591"/>
                  <a:pt x="12601671" y="6425061"/>
                </a:cubicBezTo>
                <a:cubicBezTo>
                  <a:pt x="12588495" y="6425061"/>
                  <a:pt x="12596603" y="6395495"/>
                  <a:pt x="12578359" y="6398238"/>
                </a:cubicBezTo>
                <a:cubicBezTo>
                  <a:pt x="12550995" y="6395495"/>
                  <a:pt x="12568223" y="6441826"/>
                  <a:pt x="12539845" y="6436034"/>
                </a:cubicBezTo>
                <a:cubicBezTo>
                  <a:pt x="12539845" y="6421404"/>
                  <a:pt x="12532751" y="6421708"/>
                  <a:pt x="12522615" y="6421708"/>
                </a:cubicBezTo>
                <a:cubicBezTo>
                  <a:pt x="12466871" y="6486328"/>
                  <a:pt x="12337141" y="6424452"/>
                  <a:pt x="12285451" y="6456761"/>
                </a:cubicBezTo>
                <a:cubicBezTo>
                  <a:pt x="12225653" y="6418660"/>
                  <a:pt x="12166869" y="6482975"/>
                  <a:pt x="12079705" y="6456761"/>
                </a:cubicBezTo>
                <a:cubicBezTo>
                  <a:pt x="12048287" y="6480231"/>
                  <a:pt x="11991529" y="6500958"/>
                  <a:pt x="11981395" y="6465905"/>
                </a:cubicBezTo>
                <a:cubicBezTo>
                  <a:pt x="11967203" y="6471697"/>
                  <a:pt x="11960111" y="6485718"/>
                  <a:pt x="11945919" y="6494253"/>
                </a:cubicBezTo>
                <a:cubicBezTo>
                  <a:pt x="11949975" y="6503092"/>
                  <a:pt x="11964163" y="6500044"/>
                  <a:pt x="11960111" y="6517723"/>
                </a:cubicBezTo>
                <a:cubicBezTo>
                  <a:pt x="11949975" y="6485413"/>
                  <a:pt x="11932745" y="6515894"/>
                  <a:pt x="11911461" y="6515894"/>
                </a:cubicBezTo>
                <a:cubicBezTo>
                  <a:pt x="11831391" y="6512846"/>
                  <a:pt x="11708755" y="6515589"/>
                  <a:pt x="11614499" y="6512541"/>
                </a:cubicBezTo>
                <a:cubicBezTo>
                  <a:pt x="11614499" y="6480231"/>
                  <a:pt x="11625647" y="6489376"/>
                  <a:pt x="11642877" y="6492424"/>
                </a:cubicBezTo>
                <a:cubicBezTo>
                  <a:pt x="11639835" y="6483584"/>
                  <a:pt x="11642877" y="6476574"/>
                  <a:pt x="11649971" y="6473830"/>
                </a:cubicBezTo>
                <a:cubicBezTo>
                  <a:pt x="11645917" y="6461943"/>
                  <a:pt x="11635783" y="6468039"/>
                  <a:pt x="11635783" y="6476879"/>
                </a:cubicBezTo>
                <a:cubicBezTo>
                  <a:pt x="11615511" y="6468039"/>
                  <a:pt x="11642877" y="6451275"/>
                  <a:pt x="11624633" y="6442435"/>
                </a:cubicBezTo>
                <a:cubicBezTo>
                  <a:pt x="11583079" y="6527477"/>
                  <a:pt x="11506051" y="6450665"/>
                  <a:pt x="11443213" y="6456761"/>
                </a:cubicBezTo>
                <a:cubicBezTo>
                  <a:pt x="11440171" y="6462553"/>
                  <a:pt x="11454361" y="6465601"/>
                  <a:pt x="11458415" y="6462553"/>
                </a:cubicBezTo>
                <a:cubicBezTo>
                  <a:pt x="11456387" y="6463772"/>
                  <a:pt x="11454361" y="6463467"/>
                  <a:pt x="11452335" y="6464686"/>
                </a:cubicBezTo>
                <a:cubicBezTo>
                  <a:pt x="11452335" y="6492729"/>
                  <a:pt x="11440171" y="6505531"/>
                  <a:pt x="11411793" y="6505531"/>
                </a:cubicBezTo>
                <a:cubicBezTo>
                  <a:pt x="11409767" y="6500958"/>
                  <a:pt x="11409767" y="6490595"/>
                  <a:pt x="11407739" y="6483280"/>
                </a:cubicBezTo>
                <a:cubicBezTo>
                  <a:pt x="11344901" y="6511017"/>
                  <a:pt x="11274968" y="6521685"/>
                  <a:pt x="11245575" y="6489376"/>
                </a:cubicBezTo>
                <a:cubicBezTo>
                  <a:pt x="11224291" y="6489376"/>
                  <a:pt x="11244562" y="6533268"/>
                  <a:pt x="11220237" y="6527477"/>
                </a:cubicBezTo>
                <a:cubicBezTo>
                  <a:pt x="11241521" y="6497910"/>
                  <a:pt x="11192872" y="6512236"/>
                  <a:pt x="11195913" y="6476879"/>
                </a:cubicBezTo>
                <a:cubicBezTo>
                  <a:pt x="11179696" y="6493033"/>
                  <a:pt x="11161453" y="6488766"/>
                  <a:pt x="11148277" y="6468954"/>
                </a:cubicBezTo>
                <a:cubicBezTo>
                  <a:pt x="11163480" y="6449751"/>
                  <a:pt x="11129020" y="6435730"/>
                  <a:pt x="11122939" y="6430243"/>
                </a:cubicBezTo>
                <a:cubicBezTo>
                  <a:pt x="11104696" y="6462248"/>
                  <a:pt x="11080371" y="6464991"/>
                  <a:pt x="11053006" y="6471087"/>
                </a:cubicBezTo>
                <a:cubicBezTo>
                  <a:pt x="11056047" y="6450360"/>
                  <a:pt x="11070236" y="6447617"/>
                  <a:pt x="11080371" y="6459505"/>
                </a:cubicBezTo>
                <a:cubicBezTo>
                  <a:pt x="11084425" y="6432986"/>
                  <a:pt x="11094560" y="6424147"/>
                  <a:pt x="11077331" y="6388789"/>
                </a:cubicBezTo>
                <a:cubicBezTo>
                  <a:pt x="11063141" y="6426890"/>
                  <a:pt x="11056047" y="6374768"/>
                  <a:pt x="11027668" y="6400981"/>
                </a:cubicBezTo>
                <a:cubicBezTo>
                  <a:pt x="11027668" y="6392447"/>
                  <a:pt x="11028681" y="6386046"/>
                  <a:pt x="11022600" y="6386046"/>
                </a:cubicBezTo>
                <a:cubicBezTo>
                  <a:pt x="11035776" y="6344897"/>
                  <a:pt x="11035776" y="6309844"/>
                  <a:pt x="11060101" y="6301004"/>
                </a:cubicBezTo>
                <a:cubicBezTo>
                  <a:pt x="11053006" y="6295213"/>
                  <a:pt x="11053006" y="6283935"/>
                  <a:pt x="11053006" y="6269304"/>
                </a:cubicBezTo>
                <a:cubicBezTo>
                  <a:pt x="11038817" y="6269304"/>
                  <a:pt x="11035776" y="6280582"/>
                  <a:pt x="11025641" y="6280582"/>
                </a:cubicBezTo>
                <a:cubicBezTo>
                  <a:pt x="11025641" y="6257112"/>
                  <a:pt x="11011451" y="6251016"/>
                  <a:pt x="10993208" y="6253759"/>
                </a:cubicBezTo>
                <a:cubicBezTo>
                  <a:pt x="11014492" y="6233337"/>
                  <a:pt x="11004357" y="6203771"/>
                  <a:pt x="10990167" y="6183349"/>
                </a:cubicBezTo>
                <a:cubicBezTo>
                  <a:pt x="11001316" y="6194931"/>
                  <a:pt x="11007397" y="6192188"/>
                  <a:pt x="11018546" y="6183349"/>
                </a:cubicBezTo>
                <a:cubicBezTo>
                  <a:pt x="11000303" y="6159878"/>
                  <a:pt x="11014492" y="6122387"/>
                  <a:pt x="11034763" y="6110500"/>
                </a:cubicBezTo>
                <a:cubicBezTo>
                  <a:pt x="11028681" y="6087029"/>
                  <a:pt x="11021587" y="6121473"/>
                  <a:pt x="11000303" y="6112633"/>
                </a:cubicBezTo>
                <a:lnTo>
                  <a:pt x="11000303" y="6051367"/>
                </a:lnTo>
                <a:cubicBezTo>
                  <a:pt x="11028681" y="6063254"/>
                  <a:pt x="11024627" y="6030335"/>
                  <a:pt x="11063141" y="6045271"/>
                </a:cubicBezTo>
                <a:cubicBezTo>
                  <a:pt x="11070236" y="6027592"/>
                  <a:pt x="11077331" y="6007779"/>
                  <a:pt x="11087466" y="5993148"/>
                </a:cubicBezTo>
                <a:cubicBezTo>
                  <a:pt x="11101655" y="6007779"/>
                  <a:pt x="11104696" y="5992844"/>
                  <a:pt x="11122939" y="5990100"/>
                </a:cubicBezTo>
                <a:cubicBezTo>
                  <a:pt x="11125980" y="6016314"/>
                  <a:pt x="11171588" y="6009913"/>
                  <a:pt x="11181723" y="6001073"/>
                </a:cubicBezTo>
                <a:cubicBezTo>
                  <a:pt x="11174629" y="5989186"/>
                  <a:pt x="11168548" y="5974860"/>
                  <a:pt x="11151318" y="5977603"/>
                </a:cubicBezTo>
                <a:cubicBezTo>
                  <a:pt x="11171588" y="5933711"/>
                  <a:pt x="11147264" y="5921823"/>
                  <a:pt x="11111790" y="5910241"/>
                </a:cubicBezTo>
                <a:cubicBezTo>
                  <a:pt x="11101655" y="5919080"/>
                  <a:pt x="11098615" y="5934321"/>
                  <a:pt x="11094560" y="5948951"/>
                </a:cubicBezTo>
                <a:cubicBezTo>
                  <a:pt x="11077331" y="5881589"/>
                  <a:pt x="11018546" y="5928529"/>
                  <a:pt x="10997262" y="5884332"/>
                </a:cubicBezTo>
                <a:cubicBezTo>
                  <a:pt x="10980032" y="5905059"/>
                  <a:pt x="10951654" y="5963277"/>
                  <a:pt x="10986113" y="5963277"/>
                </a:cubicBezTo>
                <a:cubicBezTo>
                  <a:pt x="10986113" y="5995587"/>
                  <a:pt x="10944559" y="5978213"/>
                  <a:pt x="10930370" y="5969373"/>
                </a:cubicBezTo>
                <a:cubicBezTo>
                  <a:pt x="10924288" y="5942855"/>
                  <a:pt x="10954694" y="5954133"/>
                  <a:pt x="10958748" y="5939502"/>
                </a:cubicBezTo>
                <a:cubicBezTo>
                  <a:pt x="10954694" y="5916032"/>
                  <a:pt x="10920234" y="5910546"/>
                  <a:pt x="10948613" y="5898658"/>
                </a:cubicBezTo>
                <a:cubicBezTo>
                  <a:pt x="10937464" y="5889819"/>
                  <a:pt x="10927329" y="5875188"/>
                  <a:pt x="10914153" y="5875188"/>
                </a:cubicBezTo>
                <a:cubicBezTo>
                  <a:pt x="10917194" y="5866348"/>
                  <a:pt x="10921248" y="5857814"/>
                  <a:pt x="10914153" y="5857814"/>
                </a:cubicBezTo>
                <a:cubicBezTo>
                  <a:pt x="10921248" y="5843183"/>
                  <a:pt x="10958748" y="5822761"/>
                  <a:pt x="10944559" y="5810873"/>
                </a:cubicBezTo>
                <a:cubicBezTo>
                  <a:pt x="10975978" y="5787403"/>
                  <a:pt x="11004357" y="5811178"/>
                  <a:pt x="11042871" y="5793499"/>
                </a:cubicBezTo>
                <a:cubicBezTo>
                  <a:pt x="11038817" y="5764238"/>
                  <a:pt x="11014492" y="5781307"/>
                  <a:pt x="11000303" y="5787098"/>
                </a:cubicBezTo>
                <a:cubicBezTo>
                  <a:pt x="11004357" y="5769115"/>
                  <a:pt x="10999289" y="5762714"/>
                  <a:pt x="10993208" y="5756618"/>
                </a:cubicBezTo>
                <a:cubicBezTo>
                  <a:pt x="10953681" y="5762409"/>
                  <a:pt x="10913140" y="5765457"/>
                  <a:pt x="10873612" y="5770944"/>
                </a:cubicBezTo>
                <a:cubicBezTo>
                  <a:pt x="10872599" y="5773077"/>
                  <a:pt x="10869558" y="5771858"/>
                  <a:pt x="10869558" y="5774906"/>
                </a:cubicBezTo>
                <a:cubicBezTo>
                  <a:pt x="10863477" y="5774601"/>
                  <a:pt x="10858409" y="5772468"/>
                  <a:pt x="10853342" y="5772163"/>
                </a:cubicBezTo>
                <a:cubicBezTo>
                  <a:pt x="10799625" y="5778564"/>
                  <a:pt x="10745908" y="5785270"/>
                  <a:pt x="10686110" y="5781917"/>
                </a:cubicBezTo>
                <a:cubicBezTo>
                  <a:pt x="10674962" y="5789537"/>
                  <a:pt x="10688137" y="5802339"/>
                  <a:pt x="10700300" y="5804472"/>
                </a:cubicBezTo>
                <a:cubicBezTo>
                  <a:pt x="10668880" y="5803863"/>
                  <a:pt x="10554352" y="5727356"/>
                  <a:pt x="10517865" y="5808435"/>
                </a:cubicBezTo>
                <a:cubicBezTo>
                  <a:pt x="10520906" y="5795328"/>
                  <a:pt x="10532055" y="5791061"/>
                  <a:pt x="10531041" y="5774906"/>
                </a:cubicBezTo>
                <a:cubicBezTo>
                  <a:pt x="10500636" y="5783745"/>
                  <a:pt x="10507730" y="5829162"/>
                  <a:pt x="10473270" y="5835258"/>
                </a:cubicBezTo>
                <a:cubicBezTo>
                  <a:pt x="10468203" y="5812702"/>
                  <a:pt x="10478338" y="5805387"/>
                  <a:pt x="10477324" y="5792280"/>
                </a:cubicBezTo>
                <a:cubicBezTo>
                  <a:pt x="10412459" y="5758142"/>
                  <a:pt x="10363810" y="5830381"/>
                  <a:pt x="10326309" y="5794414"/>
                </a:cubicBezTo>
                <a:cubicBezTo>
                  <a:pt x="10308066" y="5802339"/>
                  <a:pt x="10306039" y="5822456"/>
                  <a:pt x="10282728" y="5820932"/>
                </a:cubicBezTo>
                <a:cubicBezTo>
                  <a:pt x="10274620" y="5863910"/>
                  <a:pt x="10311107" y="5837696"/>
                  <a:pt x="10306039" y="5873969"/>
                </a:cubicBezTo>
                <a:cubicBezTo>
                  <a:pt x="10293877" y="5865129"/>
                  <a:pt x="10280701" y="5859947"/>
                  <a:pt x="10258403" y="5868177"/>
                </a:cubicBezTo>
                <a:cubicBezTo>
                  <a:pt x="10265498" y="5857814"/>
                  <a:pt x="10263471" y="5835258"/>
                  <a:pt x="10275633" y="5834344"/>
                </a:cubicBezTo>
                <a:cubicBezTo>
                  <a:pt x="10269552" y="5812093"/>
                  <a:pt x="10253336" y="5852327"/>
                  <a:pt x="10246241" y="5813617"/>
                </a:cubicBezTo>
                <a:cubicBezTo>
                  <a:pt x="10232052" y="5831296"/>
                  <a:pt x="10209754" y="5836477"/>
                  <a:pt x="10203673" y="5859643"/>
                </a:cubicBezTo>
                <a:cubicBezTo>
                  <a:pt x="10191511" y="5857509"/>
                  <a:pt x="10193538" y="5834344"/>
                  <a:pt x="10192524" y="5818189"/>
                </a:cubicBezTo>
                <a:cubicBezTo>
                  <a:pt x="10079010" y="5807521"/>
                  <a:pt x="9996914" y="5846536"/>
                  <a:pt x="9887454" y="5881284"/>
                </a:cubicBezTo>
                <a:cubicBezTo>
                  <a:pt x="9859075" y="5821237"/>
                  <a:pt x="9757723" y="5820018"/>
                  <a:pt x="9693871" y="5844707"/>
                </a:cubicBezTo>
                <a:cubicBezTo>
                  <a:pt x="9717182" y="5800510"/>
                  <a:pt x="9634073" y="5825809"/>
                  <a:pt x="9619883" y="5797462"/>
                </a:cubicBezTo>
                <a:cubicBezTo>
                  <a:pt x="9612789" y="5801424"/>
                  <a:pt x="9609748" y="5809045"/>
                  <a:pt x="9601640" y="5809654"/>
                </a:cubicBezTo>
                <a:cubicBezTo>
                  <a:pt x="9593532" y="5852937"/>
                  <a:pt x="9625965" y="5830076"/>
                  <a:pt x="9624951" y="5862996"/>
                </a:cubicBezTo>
                <a:cubicBezTo>
                  <a:pt x="9589478" y="5852632"/>
                  <a:pt x="9564140" y="5825504"/>
                  <a:pt x="9546910" y="5794414"/>
                </a:cubicBezTo>
                <a:cubicBezTo>
                  <a:pt x="9576302" y="5830991"/>
                  <a:pt x="9561099" y="5786184"/>
                  <a:pt x="9607721" y="5789232"/>
                </a:cubicBezTo>
                <a:cubicBezTo>
                  <a:pt x="9582383" y="5761799"/>
                  <a:pt x="9538801" y="5795023"/>
                  <a:pt x="9507382" y="5797462"/>
                </a:cubicBezTo>
                <a:cubicBezTo>
                  <a:pt x="9510423" y="5826723"/>
                  <a:pt x="9528666" y="5824285"/>
                  <a:pt x="9548937" y="5826114"/>
                </a:cubicBezTo>
                <a:cubicBezTo>
                  <a:pt x="9509409" y="5816055"/>
                  <a:pt x="9369543" y="5870006"/>
                  <a:pt x="9338124" y="5813617"/>
                </a:cubicBezTo>
                <a:cubicBezTo>
                  <a:pt x="9305691" y="5845621"/>
                  <a:pt x="9356367" y="5848060"/>
                  <a:pt x="9327989" y="5889514"/>
                </a:cubicBezTo>
                <a:cubicBezTo>
                  <a:pt x="9384746" y="5872140"/>
                  <a:pt x="9468868" y="5846231"/>
                  <a:pt x="9520558" y="5917251"/>
                </a:cubicBezTo>
                <a:cubicBezTo>
                  <a:pt x="9477990" y="5910850"/>
                  <a:pt x="9463801" y="5934625"/>
                  <a:pt x="9462787" y="5964192"/>
                </a:cubicBezTo>
                <a:cubicBezTo>
                  <a:pt x="9420219" y="5967545"/>
                  <a:pt x="9370557" y="5980651"/>
                  <a:pt x="9349273" y="5952914"/>
                </a:cubicBezTo>
                <a:cubicBezTo>
                  <a:pt x="9334070" y="5963887"/>
                  <a:pt x="9311772" y="5972726"/>
                  <a:pt x="9301637" y="5990100"/>
                </a:cubicBezTo>
                <a:cubicBezTo>
                  <a:pt x="9203325" y="5974860"/>
                  <a:pt x="9107040" y="6044051"/>
                  <a:pt x="9036094" y="5971202"/>
                </a:cubicBezTo>
                <a:cubicBezTo>
                  <a:pt x="9062445" y="5966021"/>
                  <a:pt x="9062445" y="6008389"/>
                  <a:pt x="9079675" y="5977603"/>
                </a:cubicBezTo>
                <a:cubicBezTo>
                  <a:pt x="9058391" y="5953219"/>
                  <a:pt x="9040148" y="5968154"/>
                  <a:pt x="9008729" y="5973641"/>
                </a:cubicBezTo>
                <a:cubicBezTo>
                  <a:pt x="9006702" y="5987052"/>
                  <a:pt x="9010756" y="5993148"/>
                  <a:pt x="9017850" y="5995892"/>
                </a:cubicBezTo>
                <a:cubicBezTo>
                  <a:pt x="8956025" y="5994368"/>
                  <a:pt x="8838457" y="6078800"/>
                  <a:pt x="8775618" y="6018448"/>
                </a:cubicBezTo>
                <a:cubicBezTo>
                  <a:pt x="8730010" y="6074532"/>
                  <a:pt x="8612441" y="6004731"/>
                  <a:pt x="8583049" y="6082152"/>
                </a:cubicBezTo>
                <a:cubicBezTo>
                  <a:pt x="8565819" y="6057158"/>
                  <a:pt x="8555683" y="6035517"/>
                  <a:pt x="8512102" y="6022410"/>
                </a:cubicBezTo>
                <a:cubicBezTo>
                  <a:pt x="8518183" y="6048014"/>
                  <a:pt x="8489804" y="6080324"/>
                  <a:pt x="8477642" y="6025763"/>
                </a:cubicBezTo>
                <a:cubicBezTo>
                  <a:pt x="8335749" y="6095564"/>
                  <a:pt x="8131017" y="6013875"/>
                  <a:pt x="8016489" y="6137323"/>
                </a:cubicBezTo>
                <a:cubicBezTo>
                  <a:pt x="7997232" y="6135494"/>
                  <a:pt x="7995205" y="6109585"/>
                  <a:pt x="7980002" y="6107451"/>
                </a:cubicBezTo>
                <a:cubicBezTo>
                  <a:pt x="7976961" y="6127264"/>
                  <a:pt x="7988110" y="6128788"/>
                  <a:pt x="7990137" y="6148296"/>
                </a:cubicBezTo>
                <a:cubicBezTo>
                  <a:pt x="7959731" y="6108366"/>
                  <a:pt x="7935407" y="6139761"/>
                  <a:pt x="7914123" y="6121777"/>
                </a:cubicBezTo>
                <a:cubicBezTo>
                  <a:pt x="7914123" y="6121777"/>
                  <a:pt x="7965813" y="6082152"/>
                  <a:pt x="7911083" y="6080019"/>
                </a:cubicBezTo>
                <a:cubicBezTo>
                  <a:pt x="7929326" y="6062340"/>
                  <a:pt x="7964799" y="6114462"/>
                  <a:pt x="8013448" y="6091297"/>
                </a:cubicBezTo>
                <a:cubicBezTo>
                  <a:pt x="8000273" y="6075751"/>
                  <a:pt x="7972907" y="6084286"/>
                  <a:pt x="7956691" y="6075751"/>
                </a:cubicBezTo>
                <a:cubicBezTo>
                  <a:pt x="7962772" y="6045880"/>
                  <a:pt x="7996219" y="6076056"/>
                  <a:pt x="8011421" y="6071789"/>
                </a:cubicBezTo>
                <a:cubicBezTo>
                  <a:pt x="7985069" y="6037955"/>
                  <a:pt x="7927299" y="6046185"/>
                  <a:pt x="7880677" y="6040089"/>
                </a:cubicBezTo>
                <a:cubicBezTo>
                  <a:pt x="8078314" y="5994977"/>
                  <a:pt x="8321559" y="6070265"/>
                  <a:pt x="8519197" y="5966630"/>
                </a:cubicBezTo>
                <a:cubicBezTo>
                  <a:pt x="8546562" y="5970898"/>
                  <a:pt x="8560751" y="5996197"/>
                  <a:pt x="8584062" y="6004122"/>
                </a:cubicBezTo>
                <a:cubicBezTo>
                  <a:pt x="8603319" y="5999549"/>
                  <a:pt x="8588116" y="5960839"/>
                  <a:pt x="8616495" y="5968459"/>
                </a:cubicBezTo>
                <a:cubicBezTo>
                  <a:pt x="8632711" y="6035822"/>
                  <a:pt x="8682374" y="5917556"/>
                  <a:pt x="8685414" y="5995892"/>
                </a:cubicBezTo>
                <a:cubicBezTo>
                  <a:pt x="8701631" y="5962058"/>
                  <a:pt x="8731023" y="5943465"/>
                  <a:pt x="8741158" y="5926396"/>
                </a:cubicBezTo>
                <a:cubicBezTo>
                  <a:pt x="8763456" y="5921519"/>
                  <a:pt x="8770550" y="5940722"/>
                  <a:pt x="8778659" y="5952914"/>
                </a:cubicBezTo>
                <a:cubicBezTo>
                  <a:pt x="8758388" y="5892562"/>
                  <a:pt x="8939809" y="5930053"/>
                  <a:pt x="8948931" y="5893476"/>
                </a:cubicBezTo>
                <a:cubicBezTo>
                  <a:pt x="8985418" y="5913594"/>
                  <a:pt x="9037107" y="5896220"/>
                  <a:pt x="9097919" y="5878541"/>
                </a:cubicBezTo>
                <a:cubicBezTo>
                  <a:pt x="9080689" y="5811178"/>
                  <a:pt x="8976296" y="5848670"/>
                  <a:pt x="8955012" y="5873359"/>
                </a:cubicBezTo>
                <a:cubicBezTo>
                  <a:pt x="8897241" y="5828857"/>
                  <a:pt x="8817173" y="5854766"/>
                  <a:pt x="8778659" y="5857814"/>
                </a:cubicBezTo>
                <a:cubicBezTo>
                  <a:pt x="8768523" y="5822761"/>
                  <a:pt x="8808051" y="5838611"/>
                  <a:pt x="8801970" y="5809654"/>
                </a:cubicBezTo>
                <a:cubicBezTo>
                  <a:pt x="8797916" y="5803558"/>
                  <a:pt x="8792848" y="5794109"/>
                  <a:pt x="8791834" y="5777954"/>
                </a:cubicBezTo>
                <a:cubicBezTo>
                  <a:pt x="8750280" y="5788013"/>
                  <a:pt x="8695550" y="5783441"/>
                  <a:pt x="8686428" y="5823371"/>
                </a:cubicBezTo>
                <a:cubicBezTo>
                  <a:pt x="8589130" y="5808130"/>
                  <a:pt x="8525278" y="5838306"/>
                  <a:pt x="8426966" y="5770944"/>
                </a:cubicBezTo>
                <a:cubicBezTo>
                  <a:pt x="8400614" y="5779478"/>
                  <a:pt x="8390479" y="5806911"/>
                  <a:pt x="8346897" y="5800510"/>
                </a:cubicBezTo>
                <a:cubicBezTo>
                  <a:pt x="8319533" y="5789842"/>
                  <a:pt x="8373249" y="5785270"/>
                  <a:pt x="8384398" y="5784355"/>
                </a:cubicBezTo>
                <a:cubicBezTo>
                  <a:pt x="8340817" y="5761799"/>
                  <a:pt x="8293181" y="5755398"/>
                  <a:pt x="8229329" y="5780088"/>
                </a:cubicBezTo>
                <a:cubicBezTo>
                  <a:pt x="8235410" y="5802339"/>
                  <a:pt x="8271897" y="5780088"/>
                  <a:pt x="8291153" y="5785270"/>
                </a:cubicBezTo>
                <a:cubicBezTo>
                  <a:pt x="8289127" y="5847450"/>
                  <a:pt x="8227301" y="5796852"/>
                  <a:pt x="8177639" y="5816970"/>
                </a:cubicBezTo>
                <a:cubicBezTo>
                  <a:pt x="8184734" y="5800205"/>
                  <a:pt x="8195883" y="5792585"/>
                  <a:pt x="8211085" y="5791366"/>
                </a:cubicBezTo>
                <a:cubicBezTo>
                  <a:pt x="8150274" y="5763628"/>
                  <a:pt x="8076287" y="5752655"/>
                  <a:pt x="8019529" y="5776735"/>
                </a:cubicBezTo>
                <a:cubicBezTo>
                  <a:pt x="8011421" y="5813312"/>
                  <a:pt x="8050949" y="5781612"/>
                  <a:pt x="8041827" y="5818189"/>
                </a:cubicBezTo>
                <a:cubicBezTo>
                  <a:pt x="8033719" y="5812093"/>
                  <a:pt x="7992164" y="5776735"/>
                  <a:pt x="7996219" y="5822151"/>
                </a:cubicBezTo>
                <a:cubicBezTo>
                  <a:pt x="7958718" y="5795633"/>
                  <a:pt x="7916150" y="5795633"/>
                  <a:pt x="7880677" y="5834344"/>
                </a:cubicBezTo>
                <a:cubicBezTo>
                  <a:pt x="7870541" y="5812397"/>
                  <a:pt x="7843176" y="5813617"/>
                  <a:pt x="7816825" y="5818798"/>
                </a:cubicBezTo>
                <a:cubicBezTo>
                  <a:pt x="7861419" y="5789232"/>
                  <a:pt x="7917163" y="5805082"/>
                  <a:pt x="7992164" y="5769724"/>
                </a:cubicBezTo>
                <a:cubicBezTo>
                  <a:pt x="7957705" y="5729794"/>
                  <a:pt x="7902974" y="5731319"/>
                  <a:pt x="7873582" y="5759666"/>
                </a:cubicBezTo>
                <a:cubicBezTo>
                  <a:pt x="7880677" y="5700533"/>
                  <a:pt x="7718513" y="5804168"/>
                  <a:pt x="7687093" y="5702362"/>
                </a:cubicBezTo>
                <a:cubicBezTo>
                  <a:pt x="7566485" y="5744425"/>
                  <a:pt x="7517835" y="5666394"/>
                  <a:pt x="7382023" y="5719736"/>
                </a:cubicBezTo>
                <a:cubicBezTo>
                  <a:pt x="7447902" y="5668833"/>
                  <a:pt x="7306009" y="5696570"/>
                  <a:pt x="7260400" y="5700228"/>
                </a:cubicBezTo>
                <a:cubicBezTo>
                  <a:pt x="7252292" y="5743206"/>
                  <a:pt x="7289793" y="5723698"/>
                  <a:pt x="7301955" y="5739244"/>
                </a:cubicBezTo>
                <a:cubicBezTo>
                  <a:pt x="7308035" y="5719126"/>
                  <a:pt x="7323239" y="5708458"/>
                  <a:pt x="7354658" y="5712420"/>
                </a:cubicBezTo>
                <a:cubicBezTo>
                  <a:pt x="7358712" y="5764543"/>
                  <a:pt x="7258373" y="5771858"/>
                  <a:pt x="7247225" y="5723698"/>
                </a:cubicBezTo>
                <a:cubicBezTo>
                  <a:pt x="7108371" y="5737720"/>
                  <a:pt x="7027289" y="5747169"/>
                  <a:pt x="6925937" y="5689865"/>
                </a:cubicBezTo>
                <a:cubicBezTo>
                  <a:pt x="6899585" y="5701752"/>
                  <a:pt x="6947221" y="5711811"/>
                  <a:pt x="6955329" y="5717602"/>
                </a:cubicBezTo>
                <a:cubicBezTo>
                  <a:pt x="6904653" y="5718517"/>
                  <a:pt x="6740463" y="5746864"/>
                  <a:pt x="6646205" y="5738024"/>
                </a:cubicBezTo>
                <a:cubicBezTo>
                  <a:pt x="6547893" y="5768505"/>
                  <a:pt x="6495189" y="5743511"/>
                  <a:pt x="6374581" y="5743206"/>
                </a:cubicBezTo>
                <a:cubicBezTo>
                  <a:pt x="6375594" y="5752960"/>
                  <a:pt x="6386743" y="5748693"/>
                  <a:pt x="6394851" y="5751436"/>
                </a:cubicBezTo>
                <a:cubicBezTo>
                  <a:pt x="6140457" y="5781307"/>
                  <a:pt x="5900251" y="5781002"/>
                  <a:pt x="5686397" y="5820932"/>
                </a:cubicBezTo>
                <a:cubicBezTo>
                  <a:pt x="5685384" y="5801424"/>
                  <a:pt x="5707681" y="5805387"/>
                  <a:pt x="5697547" y="5776735"/>
                </a:cubicBezTo>
                <a:cubicBezTo>
                  <a:pt x="5664100" y="5743511"/>
                  <a:pt x="5613424" y="5794109"/>
                  <a:pt x="5630654" y="5815750"/>
                </a:cubicBezTo>
                <a:cubicBezTo>
                  <a:pt x="5560721" y="5759361"/>
                  <a:pt x="5296191" y="5890428"/>
                  <a:pt x="5153284" y="5852632"/>
                </a:cubicBezTo>
                <a:cubicBezTo>
                  <a:pt x="5153284" y="5852632"/>
                  <a:pt x="5155311" y="5830076"/>
                  <a:pt x="5151257" y="5830381"/>
                </a:cubicBezTo>
                <a:cubicBezTo>
                  <a:pt x="5147203" y="5830686"/>
                  <a:pt x="5099567" y="5867568"/>
                  <a:pt x="5122879" y="5823371"/>
                </a:cubicBezTo>
                <a:cubicBezTo>
                  <a:pt x="5056999" y="5874273"/>
                  <a:pt x="4958687" y="5855680"/>
                  <a:pt x="4882673" y="5881284"/>
                </a:cubicBezTo>
                <a:cubicBezTo>
                  <a:pt x="4863417" y="5879455"/>
                  <a:pt x="4861389" y="5853546"/>
                  <a:pt x="4871525" y="5836477"/>
                </a:cubicBezTo>
                <a:lnTo>
                  <a:pt x="4818821" y="5843488"/>
                </a:lnTo>
                <a:cubicBezTo>
                  <a:pt x="4795511" y="5848670"/>
                  <a:pt x="4830983" y="5858728"/>
                  <a:pt x="4821862" y="5885551"/>
                </a:cubicBezTo>
                <a:cubicBezTo>
                  <a:pt x="4746861" y="5871835"/>
                  <a:pt x="4686050" y="5830686"/>
                  <a:pt x="4622198" y="5861776"/>
                </a:cubicBezTo>
                <a:cubicBezTo>
                  <a:pt x="4624225" y="5838611"/>
                  <a:pt x="4611049" y="5833429"/>
                  <a:pt x="4606995" y="5820932"/>
                </a:cubicBezTo>
                <a:cubicBezTo>
                  <a:pt x="4573549" y="5839830"/>
                  <a:pt x="4509697" y="5828552"/>
                  <a:pt x="4479291" y="5834344"/>
                </a:cubicBezTo>
                <a:cubicBezTo>
                  <a:pt x="4474223" y="5806606"/>
                  <a:pt x="4500575" y="5807825"/>
                  <a:pt x="4509697" y="5792280"/>
                </a:cubicBezTo>
                <a:cubicBezTo>
                  <a:pt x="4504629" y="5790146"/>
                  <a:pt x="4499561" y="5788927"/>
                  <a:pt x="4496521" y="5785270"/>
                </a:cubicBezTo>
                <a:cubicBezTo>
                  <a:pt x="4459021" y="5785879"/>
                  <a:pt x="4419493" y="5778259"/>
                  <a:pt x="4377939" y="5769724"/>
                </a:cubicBezTo>
                <a:cubicBezTo>
                  <a:pt x="4366790" y="5773077"/>
                  <a:pt x="4355641" y="5780697"/>
                  <a:pt x="4348547" y="5801424"/>
                </a:cubicBezTo>
                <a:cubicBezTo>
                  <a:pt x="4336384" y="5768810"/>
                  <a:pt x="4302938" y="5777954"/>
                  <a:pt x="4282667" y="5757532"/>
                </a:cubicBezTo>
                <a:cubicBezTo>
                  <a:pt x="4272532" y="5757227"/>
                  <a:pt x="4262397" y="5759056"/>
                  <a:pt x="4252261" y="5759666"/>
                </a:cubicBezTo>
                <a:cubicBezTo>
                  <a:pt x="4261383" y="5774296"/>
                  <a:pt x="4275573" y="5780393"/>
                  <a:pt x="4294829" y="5774906"/>
                </a:cubicBezTo>
                <a:cubicBezTo>
                  <a:pt x="4274559" y="5837392"/>
                  <a:pt x="4194491" y="5757532"/>
                  <a:pt x="4203613" y="5836477"/>
                </a:cubicBezTo>
                <a:cubicBezTo>
                  <a:pt x="4161045" y="5827943"/>
                  <a:pt x="4069827" y="5796547"/>
                  <a:pt x="4085030" y="5853851"/>
                </a:cubicBezTo>
                <a:cubicBezTo>
                  <a:pt x="4062733" y="5848365"/>
                  <a:pt x="4042462" y="5807521"/>
                  <a:pt x="4050571" y="5788318"/>
                </a:cubicBezTo>
                <a:cubicBezTo>
                  <a:pt x="4094152" y="5784050"/>
                  <a:pt x="4164085" y="5804472"/>
                  <a:pt x="4181315" y="5776125"/>
                </a:cubicBezTo>
                <a:cubicBezTo>
                  <a:pt x="4179288" y="5776735"/>
                  <a:pt x="4177261" y="5776125"/>
                  <a:pt x="4176247" y="5776735"/>
                </a:cubicBezTo>
                <a:cubicBezTo>
                  <a:pt x="4172193" y="5770639"/>
                  <a:pt x="4174220" y="5769420"/>
                  <a:pt x="4173207" y="5765762"/>
                </a:cubicBezTo>
                <a:cubicBezTo>
                  <a:pt x="4158004" y="5773382"/>
                  <a:pt x="4142801" y="5761190"/>
                  <a:pt x="4128612" y="5744425"/>
                </a:cubicBezTo>
                <a:cubicBezTo>
                  <a:pt x="4070841" y="5764847"/>
                  <a:pt x="4013070" y="5791975"/>
                  <a:pt x="3964421" y="5757532"/>
                </a:cubicBezTo>
                <a:cubicBezTo>
                  <a:pt x="3945164" y="5755703"/>
                  <a:pt x="3959353" y="5787098"/>
                  <a:pt x="3944151" y="5791366"/>
                </a:cubicBezTo>
                <a:cubicBezTo>
                  <a:pt x="3867123" y="5748693"/>
                  <a:pt x="3795163" y="5760885"/>
                  <a:pt x="3727256" y="5792280"/>
                </a:cubicBezTo>
                <a:cubicBezTo>
                  <a:pt x="3696851" y="5647801"/>
                  <a:pt x="3535700" y="5781307"/>
                  <a:pt x="3444483" y="5700228"/>
                </a:cubicBezTo>
                <a:cubicBezTo>
                  <a:pt x="3388739" y="5734062"/>
                  <a:pt x="3298536" y="5728270"/>
                  <a:pt x="3238738" y="5700228"/>
                </a:cubicBezTo>
                <a:cubicBezTo>
                  <a:pt x="3219481" y="5705105"/>
                  <a:pt x="3213400" y="5725222"/>
                  <a:pt x="3202251" y="5735891"/>
                </a:cubicBezTo>
                <a:cubicBezTo>
                  <a:pt x="3171845" y="5741682"/>
                  <a:pt x="3202251" y="5729490"/>
                  <a:pt x="3192116" y="5704191"/>
                </a:cubicBezTo>
                <a:cubicBezTo>
                  <a:pt x="3165764" y="5706324"/>
                  <a:pt x="3167791" y="5731928"/>
                  <a:pt x="3140426" y="5730709"/>
                </a:cubicBezTo>
                <a:cubicBezTo>
                  <a:pt x="3144480" y="5743511"/>
                  <a:pt x="3155629" y="5739853"/>
                  <a:pt x="3167791" y="5742292"/>
                </a:cubicBezTo>
                <a:cubicBezTo>
                  <a:pt x="3112047" y="5772772"/>
                  <a:pt x="3025898" y="5756922"/>
                  <a:pt x="2964073" y="5761799"/>
                </a:cubicBezTo>
                <a:cubicBezTo>
                  <a:pt x="2996506" y="5733147"/>
                  <a:pt x="3084682" y="5712420"/>
                  <a:pt x="3122183" y="5745340"/>
                </a:cubicBezTo>
                <a:cubicBezTo>
                  <a:pt x="3133331" y="5741377"/>
                  <a:pt x="3127250" y="5722479"/>
                  <a:pt x="3139413" y="5721565"/>
                </a:cubicBezTo>
                <a:cubicBezTo>
                  <a:pt x="3124210" y="5683769"/>
                  <a:pt x="3069479" y="5670967"/>
                  <a:pt x="3049209" y="5708458"/>
                </a:cubicBezTo>
                <a:cubicBezTo>
                  <a:pt x="3013735" y="5698399"/>
                  <a:pt x="2992451" y="5677063"/>
                  <a:pt x="2960019" y="5663346"/>
                </a:cubicBezTo>
                <a:cubicBezTo>
                  <a:pt x="2920491" y="5659993"/>
                  <a:pt x="2948870" y="5723394"/>
                  <a:pt x="2913397" y="5722784"/>
                </a:cubicBezTo>
                <a:cubicBezTo>
                  <a:pt x="2885018" y="5607567"/>
                  <a:pt x="2743125" y="5723698"/>
                  <a:pt x="2706638" y="5648106"/>
                </a:cubicBezTo>
                <a:cubicBezTo>
                  <a:pt x="2649880" y="5669138"/>
                  <a:pt x="2544474" y="5663346"/>
                  <a:pt x="2461365" y="5650240"/>
                </a:cubicBezTo>
                <a:cubicBezTo>
                  <a:pt x="2486703" y="5622197"/>
                  <a:pt x="2470487" y="5603909"/>
                  <a:pt x="2439068" y="5599946"/>
                </a:cubicBezTo>
                <a:cubicBezTo>
                  <a:pt x="2495825" y="5578915"/>
                  <a:pt x="2485690" y="5645668"/>
                  <a:pt x="2546501" y="5588668"/>
                </a:cubicBezTo>
                <a:cubicBezTo>
                  <a:pt x="2529271" y="5570380"/>
                  <a:pt x="2519136" y="5542033"/>
                  <a:pt x="2488730" y="5550872"/>
                </a:cubicBezTo>
                <a:cubicBezTo>
                  <a:pt x="2537379" y="5570075"/>
                  <a:pt x="2494811" y="5572514"/>
                  <a:pt x="2456298" y="5575562"/>
                </a:cubicBezTo>
                <a:cubicBezTo>
                  <a:pt x="2467446" y="5564893"/>
                  <a:pt x="2469473" y="5542642"/>
                  <a:pt x="2474541" y="5519172"/>
                </a:cubicBezTo>
                <a:cubicBezTo>
                  <a:pt x="2548528" y="5520087"/>
                  <a:pt x="2699543" y="5508199"/>
                  <a:pt x="2755287" y="5435045"/>
                </a:cubicBezTo>
                <a:cubicBezTo>
                  <a:pt x="2720827" y="5434740"/>
                  <a:pt x="2669137" y="5431083"/>
                  <a:pt x="2646840" y="5436265"/>
                </a:cubicBezTo>
                <a:cubicBezTo>
                  <a:pt x="2648867" y="5459125"/>
                  <a:pt x="2656975" y="5468269"/>
                  <a:pt x="2676232" y="5466745"/>
                </a:cubicBezTo>
                <a:cubicBezTo>
                  <a:pt x="2682313" y="5489301"/>
                  <a:pt x="2645826" y="5472841"/>
                  <a:pt x="2634678" y="5480462"/>
                </a:cubicBezTo>
                <a:cubicBezTo>
                  <a:pt x="2659002" y="5445714"/>
                  <a:pt x="2613394" y="5452419"/>
                  <a:pt x="2611367" y="5420110"/>
                </a:cubicBezTo>
                <a:lnTo>
                  <a:pt x="2664070" y="5412794"/>
                </a:lnTo>
                <a:cubicBezTo>
                  <a:pt x="2655962" y="5354881"/>
                  <a:pt x="2570826" y="5410356"/>
                  <a:pt x="2541433" y="5383228"/>
                </a:cubicBezTo>
                <a:cubicBezTo>
                  <a:pt x="2542447" y="5340555"/>
                  <a:pt x="2573866" y="5396335"/>
                  <a:pt x="2606299" y="5364330"/>
                </a:cubicBezTo>
                <a:cubicBezTo>
                  <a:pt x="2586028" y="5307331"/>
                  <a:pt x="2547515" y="5352747"/>
                  <a:pt x="2511028" y="5332630"/>
                </a:cubicBezTo>
                <a:cubicBezTo>
                  <a:pt x="2525217" y="5269535"/>
                  <a:pt x="2604272" y="5299406"/>
                  <a:pt x="2649880" y="5282641"/>
                </a:cubicBezTo>
                <a:cubicBezTo>
                  <a:pt x="2680286" y="5273802"/>
                  <a:pt x="2667110" y="5245760"/>
                  <a:pt x="2711705" y="5268315"/>
                </a:cubicBezTo>
                <a:cubicBezTo>
                  <a:pt x="2717787" y="5248198"/>
                  <a:pt x="2768463" y="5211926"/>
                  <a:pt x="2815085" y="5201867"/>
                </a:cubicBezTo>
                <a:cubicBezTo>
                  <a:pt x="2812045" y="5218327"/>
                  <a:pt x="2800896" y="5221680"/>
                  <a:pt x="2801909" y="5234787"/>
                </a:cubicBezTo>
                <a:cubicBezTo>
                  <a:pt x="2864748" y="5236311"/>
                  <a:pt x="2874883" y="5183884"/>
                  <a:pt x="2890086" y="5130237"/>
                </a:cubicBezTo>
                <a:cubicBezTo>
                  <a:pt x="2872856" y="5108901"/>
                  <a:pt x="2860694" y="5141515"/>
                  <a:pt x="2836369" y="5123836"/>
                </a:cubicBezTo>
                <a:cubicBezTo>
                  <a:pt x="2892113" y="5106158"/>
                  <a:pt x="2877924" y="5086955"/>
                  <a:pt x="2892113" y="5052511"/>
                </a:cubicBezTo>
                <a:cubicBezTo>
                  <a:pt x="2856640" y="5051292"/>
                  <a:pt x="2822180" y="5050073"/>
                  <a:pt x="2797855" y="5025993"/>
                </a:cubicBezTo>
                <a:cubicBezTo>
                  <a:pt x="2784679" y="5028736"/>
                  <a:pt x="2784679" y="5060741"/>
                  <a:pt x="2797855" y="5060741"/>
                </a:cubicBezTo>
                <a:cubicBezTo>
                  <a:pt x="2773531" y="5075677"/>
                  <a:pt x="2707652" y="5040014"/>
                  <a:pt x="2665083" y="5036966"/>
                </a:cubicBezTo>
                <a:cubicBezTo>
                  <a:pt x="2665083" y="5019287"/>
                  <a:pt x="2707652" y="5002523"/>
                  <a:pt x="2665083" y="5002523"/>
                </a:cubicBezTo>
                <a:cubicBezTo>
                  <a:pt x="2783666" y="4973261"/>
                  <a:pt x="2847518" y="5043062"/>
                  <a:pt x="2917451" y="5013496"/>
                </a:cubicBezTo>
                <a:cubicBezTo>
                  <a:pt x="2948870" y="5001913"/>
                  <a:pt x="2920491" y="4963812"/>
                  <a:pt x="2959005" y="4946133"/>
                </a:cubicBezTo>
                <a:cubicBezTo>
                  <a:pt x="2948870" y="4911081"/>
                  <a:pt x="2923532" y="4951925"/>
                  <a:pt x="2906302" y="4946133"/>
                </a:cubicBezTo>
                <a:cubicBezTo>
                  <a:pt x="2906302" y="4958021"/>
                  <a:pt x="2910356" y="4966556"/>
                  <a:pt x="2917451" y="4969604"/>
                </a:cubicBezTo>
                <a:cubicBezTo>
                  <a:pt x="2917451" y="4978443"/>
                  <a:pt x="2906302" y="4978748"/>
                  <a:pt x="2895153" y="4978748"/>
                </a:cubicBezTo>
                <a:lnTo>
                  <a:pt x="2877924" y="4978748"/>
                </a:lnTo>
                <a:cubicBezTo>
                  <a:pt x="2870829" y="4955278"/>
                  <a:pt x="2885018" y="4949182"/>
                  <a:pt x="2885018" y="4934551"/>
                </a:cubicBezTo>
                <a:cubicBezTo>
                  <a:pt x="2867788" y="4961069"/>
                  <a:pt x="2836369" y="4961069"/>
                  <a:pt x="2816099" y="4934551"/>
                </a:cubicBezTo>
                <a:cubicBezTo>
                  <a:pt x="2794815" y="4937599"/>
                  <a:pt x="2797855" y="4972652"/>
                  <a:pt x="2766436" y="4969604"/>
                </a:cubicBezTo>
                <a:cubicBezTo>
                  <a:pt x="2752247" y="4913824"/>
                  <a:pt x="2706638" y="4969908"/>
                  <a:pt x="2706638" y="4911385"/>
                </a:cubicBezTo>
                <a:cubicBezTo>
                  <a:pt x="2738057" y="4899498"/>
                  <a:pt x="2727922" y="4911385"/>
                  <a:pt x="2766436" y="4911385"/>
                </a:cubicBezTo>
                <a:cubicBezTo>
                  <a:pt x="2759341" y="4893707"/>
                  <a:pt x="2739071" y="4890049"/>
                  <a:pt x="2728936" y="4872370"/>
                </a:cubicBezTo>
                <a:cubicBezTo>
                  <a:pt x="2718800" y="4872370"/>
                  <a:pt x="2707652" y="4872370"/>
                  <a:pt x="2697516" y="4872370"/>
                </a:cubicBezTo>
                <a:cubicBezTo>
                  <a:pt x="2669137" y="4883953"/>
                  <a:pt x="2637718" y="4887001"/>
                  <a:pt x="2613394" y="4872370"/>
                </a:cubicBezTo>
                <a:cubicBezTo>
                  <a:pt x="2577920" y="4872370"/>
                  <a:pt x="2546501" y="4875723"/>
                  <a:pt x="2519136" y="4878771"/>
                </a:cubicBezTo>
                <a:cubicBezTo>
                  <a:pt x="2490757" y="4881514"/>
                  <a:pt x="2459338" y="4887306"/>
                  <a:pt x="2424878" y="4898888"/>
                </a:cubicBezTo>
                <a:cubicBezTo>
                  <a:pt x="2439068" y="4878466"/>
                  <a:pt x="2435014" y="4872675"/>
                  <a:pt x="2407648" y="4875418"/>
                </a:cubicBezTo>
                <a:cubicBezTo>
                  <a:pt x="2414743" y="4851948"/>
                  <a:pt x="2459338" y="4843413"/>
                  <a:pt x="2476568" y="4864140"/>
                </a:cubicBezTo>
                <a:cubicBezTo>
                  <a:pt x="2480622" y="4861092"/>
                  <a:pt x="2483663" y="4855606"/>
                  <a:pt x="2486703" y="4849814"/>
                </a:cubicBezTo>
                <a:cubicBezTo>
                  <a:pt x="2483663" y="4835183"/>
                  <a:pt x="2469473" y="4826039"/>
                  <a:pt x="2452243" y="4822991"/>
                </a:cubicBezTo>
                <a:cubicBezTo>
                  <a:pt x="2480622" y="4870236"/>
                  <a:pt x="2399540" y="4835183"/>
                  <a:pt x="2350891" y="4870236"/>
                </a:cubicBezTo>
                <a:cubicBezTo>
                  <a:pt x="2347851" y="4858654"/>
                  <a:pt x="2351905" y="4849509"/>
                  <a:pt x="2354945" y="4843718"/>
                </a:cubicBezTo>
                <a:cubicBezTo>
                  <a:pt x="2354945" y="4843718"/>
                  <a:pt x="2354945" y="4843413"/>
                  <a:pt x="2354945" y="4840670"/>
                </a:cubicBezTo>
                <a:cubicBezTo>
                  <a:pt x="2347851" y="4852253"/>
                  <a:pt x="2333661" y="4854996"/>
                  <a:pt x="2316431" y="4851948"/>
                </a:cubicBezTo>
                <a:cubicBezTo>
                  <a:pt x="2323526" y="4843413"/>
                  <a:pt x="2330621" y="4831831"/>
                  <a:pt x="2330621" y="4822991"/>
                </a:cubicBezTo>
                <a:cubicBezTo>
                  <a:pt x="2299201" y="4820248"/>
                  <a:pt x="2267782" y="4820248"/>
                  <a:pt x="2236363" y="4820248"/>
                </a:cubicBezTo>
                <a:cubicBezTo>
                  <a:pt x="2226228" y="4823296"/>
                  <a:pt x="2215079" y="4825734"/>
                  <a:pt x="2204944" y="4831526"/>
                </a:cubicBezTo>
                <a:cubicBezTo>
                  <a:pt x="2207984" y="4825734"/>
                  <a:pt x="2207984" y="4823296"/>
                  <a:pt x="2212038" y="4820248"/>
                </a:cubicBezTo>
                <a:cubicBezTo>
                  <a:pt x="2200890" y="4820248"/>
                  <a:pt x="2194809" y="4820248"/>
                  <a:pt x="2184673" y="4822991"/>
                </a:cubicBezTo>
                <a:cubicBezTo>
                  <a:pt x="2184673" y="4826039"/>
                  <a:pt x="2184673" y="4828478"/>
                  <a:pt x="2184673" y="4831526"/>
                </a:cubicBezTo>
                <a:cubicBezTo>
                  <a:pt x="2180619" y="4828478"/>
                  <a:pt x="2177579" y="4826039"/>
                  <a:pt x="2174538" y="4822991"/>
                </a:cubicBezTo>
                <a:cubicBezTo>
                  <a:pt x="2160349" y="4822991"/>
                  <a:pt x="2146159" y="4823296"/>
                  <a:pt x="2131970" y="4826344"/>
                </a:cubicBezTo>
                <a:cubicBezTo>
                  <a:pt x="2180619" y="4858654"/>
                  <a:pt x="2267782" y="4864445"/>
                  <a:pt x="2236363" y="4958326"/>
                </a:cubicBezTo>
                <a:cubicBezTo>
                  <a:pt x="2204944" y="4955583"/>
                  <a:pt x="2194809" y="4937599"/>
                  <a:pt x="2184673" y="4911385"/>
                </a:cubicBezTo>
                <a:cubicBezTo>
                  <a:pt x="2128930" y="4943390"/>
                  <a:pt x="2065078" y="4867188"/>
                  <a:pt x="2023523" y="4934551"/>
                </a:cubicBezTo>
                <a:cubicBezTo>
                  <a:pt x="2013388" y="4890658"/>
                  <a:pt x="1943455" y="4910776"/>
                  <a:pt x="1943455" y="4851948"/>
                </a:cubicBezTo>
                <a:cubicBezTo>
                  <a:pt x="1926225" y="4851948"/>
                  <a:pt x="1919130" y="4860787"/>
                  <a:pt x="1915076" y="4875418"/>
                </a:cubicBezTo>
                <a:cubicBezTo>
                  <a:pt x="1922171" y="4893097"/>
                  <a:pt x="1939401" y="4901936"/>
                  <a:pt x="1963725" y="4898888"/>
                </a:cubicBezTo>
                <a:cubicBezTo>
                  <a:pt x="1929265" y="4957716"/>
                  <a:pt x="1849197" y="4866883"/>
                  <a:pt x="1845143" y="4946133"/>
                </a:cubicBezTo>
                <a:cubicBezTo>
                  <a:pt x="1796493" y="4931503"/>
                  <a:pt x="1695141" y="4887306"/>
                  <a:pt x="1702236" y="4946133"/>
                </a:cubicBezTo>
                <a:cubicBezTo>
                  <a:pt x="1690073" y="4941866"/>
                  <a:pt x="1680952" y="4929064"/>
                  <a:pt x="1675884" y="4915348"/>
                </a:cubicBezTo>
                <a:cubicBezTo>
                  <a:pt x="1672844" y="4926321"/>
                  <a:pt x="1668789" y="4935160"/>
                  <a:pt x="1655614" y="4933941"/>
                </a:cubicBezTo>
                <a:cubicBezTo>
                  <a:pt x="1668789" y="4885477"/>
                  <a:pt x="1617100" y="4911690"/>
                  <a:pt x="1624194" y="4869017"/>
                </a:cubicBezTo>
                <a:cubicBezTo>
                  <a:pt x="1641424" y="4872065"/>
                  <a:pt x="1641424" y="4857130"/>
                  <a:pt x="1645478" y="4845852"/>
                </a:cubicBezTo>
                <a:cubicBezTo>
                  <a:pt x="1660682" y="4848290"/>
                  <a:pt x="1650546" y="4885477"/>
                  <a:pt x="1674871" y="4879381"/>
                </a:cubicBezTo>
                <a:cubicBezTo>
                  <a:pt x="1674871" y="4878466"/>
                  <a:pt x="1673857" y="4876332"/>
                  <a:pt x="1674871" y="4875418"/>
                </a:cubicBezTo>
                <a:cubicBezTo>
                  <a:pt x="1737709" y="4878466"/>
                  <a:pt x="1843116" y="4928455"/>
                  <a:pt x="1843116" y="4864140"/>
                </a:cubicBezTo>
                <a:cubicBezTo>
                  <a:pt x="1843116" y="4861092"/>
                  <a:pt x="1845143" y="4858044"/>
                  <a:pt x="1845143" y="4851948"/>
                </a:cubicBezTo>
                <a:cubicBezTo>
                  <a:pt x="1831967" y="4854996"/>
                  <a:pt x="1839062" y="4864140"/>
                  <a:pt x="1843116" y="4864140"/>
                </a:cubicBezTo>
                <a:cubicBezTo>
                  <a:pt x="1797507" y="4899193"/>
                  <a:pt x="1779264" y="4846156"/>
                  <a:pt x="1750885" y="4813847"/>
                </a:cubicBezTo>
                <a:cubicBezTo>
                  <a:pt x="1744804" y="4813847"/>
                  <a:pt x="1737709" y="4813847"/>
                  <a:pt x="1731628" y="4813847"/>
                </a:cubicBezTo>
                <a:cubicBezTo>
                  <a:pt x="1734668" y="4811104"/>
                  <a:pt x="1737709" y="4808665"/>
                  <a:pt x="1740750" y="4805617"/>
                </a:cubicBezTo>
                <a:cubicBezTo>
                  <a:pt x="1737709" y="4799826"/>
                  <a:pt x="1730614" y="4796473"/>
                  <a:pt x="1723520" y="4796473"/>
                </a:cubicBezTo>
                <a:cubicBezTo>
                  <a:pt x="1754939" y="4752580"/>
                  <a:pt x="1790413" y="4748923"/>
                  <a:pt x="1827913" y="4760810"/>
                </a:cubicBezTo>
                <a:cubicBezTo>
                  <a:pt x="1842102" y="4757762"/>
                  <a:pt x="1859332" y="4758981"/>
                  <a:pt x="1880616" y="4758981"/>
                </a:cubicBezTo>
                <a:cubicBezTo>
                  <a:pt x="1873522" y="4764773"/>
                  <a:pt x="1873522" y="4770259"/>
                  <a:pt x="1873522" y="4773003"/>
                </a:cubicBezTo>
                <a:cubicBezTo>
                  <a:pt x="1886697" y="4779099"/>
                  <a:pt x="1901900" y="4784585"/>
                  <a:pt x="1919130" y="4787329"/>
                </a:cubicBezTo>
                <a:cubicBezTo>
                  <a:pt x="1989063" y="4784585"/>
                  <a:pt x="2030618" y="4814152"/>
                  <a:pt x="2120821" y="4790681"/>
                </a:cubicBezTo>
                <a:cubicBezTo>
                  <a:pt x="2120821" y="4790681"/>
                  <a:pt x="2120821" y="4790377"/>
                  <a:pt x="2117781" y="4787329"/>
                </a:cubicBezTo>
                <a:cubicBezTo>
                  <a:pt x="2117781" y="4787329"/>
                  <a:pt x="2118794" y="4784281"/>
                  <a:pt x="2114740" y="4784281"/>
                </a:cubicBezTo>
                <a:cubicBezTo>
                  <a:pt x="2109673" y="4780623"/>
                  <a:pt x="2099537" y="4781842"/>
                  <a:pt x="2090416" y="4779099"/>
                </a:cubicBezTo>
                <a:cubicBezTo>
                  <a:pt x="2090416" y="4749837"/>
                  <a:pt x="2124875" y="4755629"/>
                  <a:pt x="2149200" y="4755629"/>
                </a:cubicBezTo>
                <a:cubicBezTo>
                  <a:pt x="2153254" y="4770259"/>
                  <a:pt x="2146159" y="4778489"/>
                  <a:pt x="2142105" y="4784281"/>
                </a:cubicBezTo>
                <a:cubicBezTo>
                  <a:pt x="2156295" y="4778489"/>
                  <a:pt x="2174538" y="4773307"/>
                  <a:pt x="2191768" y="4776355"/>
                </a:cubicBezTo>
                <a:cubicBezTo>
                  <a:pt x="2205957" y="4770564"/>
                  <a:pt x="2219133" y="4767516"/>
                  <a:pt x="2229268" y="4755629"/>
                </a:cubicBezTo>
                <a:cubicBezTo>
                  <a:pt x="2239404" y="4761420"/>
                  <a:pt x="2250552" y="4763858"/>
                  <a:pt x="2263728" y="4766906"/>
                </a:cubicBezTo>
                <a:cubicBezTo>
                  <a:pt x="2267782" y="4766906"/>
                  <a:pt x="2274877" y="4767211"/>
                  <a:pt x="2286026" y="4773003"/>
                </a:cubicBezTo>
                <a:cubicBezTo>
                  <a:pt x="2303256" y="4776051"/>
                  <a:pt x="2316431" y="4779099"/>
                  <a:pt x="2333661" y="4779099"/>
                </a:cubicBezTo>
                <a:cubicBezTo>
                  <a:pt x="2340756" y="4776051"/>
                  <a:pt x="2344810" y="4769650"/>
                  <a:pt x="2344810" y="4760810"/>
                </a:cubicBezTo>
                <a:cubicBezTo>
                  <a:pt x="2351905" y="4763858"/>
                  <a:pt x="2354945" y="4773307"/>
                  <a:pt x="2357986" y="4779099"/>
                </a:cubicBezTo>
                <a:cubicBezTo>
                  <a:pt x="2375216" y="4779099"/>
                  <a:pt x="2390419" y="4776051"/>
                  <a:pt x="2407648" y="4773003"/>
                </a:cubicBezTo>
                <a:cubicBezTo>
                  <a:pt x="2403594" y="4764163"/>
                  <a:pt x="2397513" y="4757762"/>
                  <a:pt x="2386364" y="4760810"/>
                </a:cubicBezTo>
                <a:cubicBezTo>
                  <a:pt x="2404608" y="4751056"/>
                  <a:pt x="2418797" y="4753800"/>
                  <a:pt x="2434000" y="4751666"/>
                </a:cubicBezTo>
                <a:cubicBezTo>
                  <a:pt x="2425892" y="4756543"/>
                  <a:pt x="2427919" y="4773003"/>
                  <a:pt x="2414743" y="4773003"/>
                </a:cubicBezTo>
                <a:cubicBezTo>
                  <a:pt x="2431973" y="4770259"/>
                  <a:pt x="2450216" y="4766906"/>
                  <a:pt x="2463392" y="4763858"/>
                </a:cubicBezTo>
                <a:cubicBezTo>
                  <a:pt x="2457311" y="4761115"/>
                  <a:pt x="2447176" y="4755933"/>
                  <a:pt x="2437041" y="4750447"/>
                </a:cubicBezTo>
                <a:cubicBezTo>
                  <a:pt x="2475554" y="4745875"/>
                  <a:pt x="2512041" y="4750447"/>
                  <a:pt x="2567785" y="4738255"/>
                </a:cubicBezTo>
                <a:cubicBezTo>
                  <a:pt x="2564744" y="4740998"/>
                  <a:pt x="2560690" y="4743436"/>
                  <a:pt x="2560690" y="4743436"/>
                </a:cubicBezTo>
                <a:cubicBezTo>
                  <a:pt x="2571839" y="4743436"/>
                  <a:pt x="2581974" y="4743436"/>
                  <a:pt x="2593123" y="4743436"/>
                </a:cubicBezTo>
                <a:cubicBezTo>
                  <a:pt x="2593123" y="4749228"/>
                  <a:pt x="2595150" y="4752580"/>
                  <a:pt x="2599204" y="4755629"/>
                </a:cubicBezTo>
                <a:cubicBezTo>
                  <a:pt x="2612380" y="4758677"/>
                  <a:pt x="2624542" y="4769650"/>
                  <a:pt x="2617448" y="4760810"/>
                </a:cubicBezTo>
                <a:cubicBezTo>
                  <a:pt x="2624542" y="4740388"/>
                  <a:pt x="2644813" y="4755629"/>
                  <a:pt x="2654948" y="4776355"/>
                </a:cubicBezTo>
                <a:cubicBezTo>
                  <a:pt x="2665083" y="4773307"/>
                  <a:pt x="2680286" y="4770564"/>
                  <a:pt x="2694476" y="4776355"/>
                </a:cubicBezTo>
                <a:cubicBezTo>
                  <a:pt x="2704611" y="4767516"/>
                  <a:pt x="2723868" y="4767516"/>
                  <a:pt x="2717787" y="4738255"/>
                </a:cubicBezTo>
                <a:cubicBezTo>
                  <a:pt x="2730963" y="4744046"/>
                  <a:pt x="2742111" y="4755019"/>
                  <a:pt x="2756300" y="4760810"/>
                </a:cubicBezTo>
                <a:cubicBezTo>
                  <a:pt x="2746165" y="4778489"/>
                  <a:pt x="2717787" y="4746484"/>
                  <a:pt x="2735016" y="4790681"/>
                </a:cubicBezTo>
                <a:cubicBezTo>
                  <a:pt x="2738057" y="4787633"/>
                  <a:pt x="2738057" y="4782147"/>
                  <a:pt x="2742111" y="4776355"/>
                </a:cubicBezTo>
                <a:cubicBezTo>
                  <a:pt x="2763395" y="4785195"/>
                  <a:pt x="2787720" y="4790681"/>
                  <a:pt x="2809004" y="4796473"/>
                </a:cubicBezTo>
                <a:cubicBezTo>
                  <a:pt x="2822180" y="4796473"/>
                  <a:pt x="2836369" y="4793730"/>
                  <a:pt x="2853599" y="4793730"/>
                </a:cubicBezTo>
                <a:cubicBezTo>
                  <a:pt x="2843463" y="4784890"/>
                  <a:pt x="2819139" y="4793730"/>
                  <a:pt x="2816099" y="4773003"/>
                </a:cubicBezTo>
                <a:cubicBezTo>
                  <a:pt x="2798868" y="4767211"/>
                  <a:pt x="2846504" y="4767211"/>
                  <a:pt x="2867788" y="4749837"/>
                </a:cubicBezTo>
                <a:cubicBezTo>
                  <a:pt x="2850558" y="4773307"/>
                  <a:pt x="2871842" y="4773307"/>
                  <a:pt x="2857653" y="4793730"/>
                </a:cubicBezTo>
                <a:cubicBezTo>
                  <a:pt x="2874883" y="4793730"/>
                  <a:pt x="2888059" y="4793730"/>
                  <a:pt x="2906302" y="4796473"/>
                </a:cubicBezTo>
                <a:cubicBezTo>
                  <a:pt x="2909343" y="4767211"/>
                  <a:pt x="2892113" y="4761420"/>
                  <a:pt x="2877924" y="4749837"/>
                </a:cubicBezTo>
                <a:cubicBezTo>
                  <a:pt x="2962046" y="4714479"/>
                  <a:pt x="3010695" y="4773003"/>
                  <a:pt x="3107993" y="4773003"/>
                </a:cubicBezTo>
                <a:cubicBezTo>
                  <a:pt x="3094817" y="4752580"/>
                  <a:pt x="3056303" y="4764468"/>
                  <a:pt x="3039074" y="4749837"/>
                </a:cubicBezTo>
                <a:cubicBezTo>
                  <a:pt x="3042114" y="4740998"/>
                  <a:pt x="3049209" y="4734902"/>
                  <a:pt x="3056303" y="4729110"/>
                </a:cubicBezTo>
                <a:cubicBezTo>
                  <a:pt x="3049209" y="4729110"/>
                  <a:pt x="3045155" y="4729110"/>
                  <a:pt x="3042114" y="4729110"/>
                </a:cubicBezTo>
                <a:cubicBezTo>
                  <a:pt x="3045155" y="4714479"/>
                  <a:pt x="3056303" y="4705640"/>
                  <a:pt x="3073533" y="4705640"/>
                </a:cubicBezTo>
                <a:cubicBezTo>
                  <a:pt x="3084682" y="4705640"/>
                  <a:pt x="3080628" y="4684304"/>
                  <a:pt x="3080628" y="4672721"/>
                </a:cubicBezTo>
                <a:cubicBezTo>
                  <a:pt x="3094817" y="4672721"/>
                  <a:pt x="3097858" y="4676074"/>
                  <a:pt x="3097858" y="4681865"/>
                </a:cubicBezTo>
                <a:cubicBezTo>
                  <a:pt x="3107993" y="4678817"/>
                  <a:pt x="3123196" y="4678817"/>
                  <a:pt x="3129277" y="4681865"/>
                </a:cubicBezTo>
                <a:cubicBezTo>
                  <a:pt x="3097858" y="4649555"/>
                  <a:pt x="3087723" y="4664491"/>
                  <a:pt x="3066439" y="4634925"/>
                </a:cubicBezTo>
                <a:cubicBezTo>
                  <a:pt x="3042114" y="4655652"/>
                  <a:pt x="3087723" y="4667844"/>
                  <a:pt x="3066439" y="4694057"/>
                </a:cubicBezTo>
                <a:cubicBezTo>
                  <a:pt x="3024884" y="4691314"/>
                  <a:pt x="3049209" y="4673026"/>
                  <a:pt x="3049209" y="4634925"/>
                </a:cubicBezTo>
                <a:cubicBezTo>
                  <a:pt x="3031979" y="4632181"/>
                  <a:pt x="3031979" y="4647422"/>
                  <a:pt x="3017790" y="4647422"/>
                </a:cubicBezTo>
                <a:cubicBezTo>
                  <a:pt x="2993465" y="4623952"/>
                  <a:pt x="3073533" y="4620599"/>
                  <a:pt x="3107993" y="4623647"/>
                </a:cubicBezTo>
                <a:cubicBezTo>
                  <a:pt x="3059344" y="4614807"/>
                  <a:pt x="3024884" y="4587984"/>
                  <a:pt x="2969141" y="4591032"/>
                </a:cubicBezTo>
                <a:cubicBezTo>
                  <a:pt x="2969141" y="4608711"/>
                  <a:pt x="2986371" y="4614503"/>
                  <a:pt x="3006641" y="4611454"/>
                </a:cubicBezTo>
                <a:cubicBezTo>
                  <a:pt x="2993465" y="4655652"/>
                  <a:pt x="2910356" y="4565124"/>
                  <a:pt x="2917451" y="4647422"/>
                </a:cubicBezTo>
                <a:cubicBezTo>
                  <a:pt x="2860694" y="4635534"/>
                  <a:pt x="2826234" y="4608711"/>
                  <a:pt x="2787720" y="4634925"/>
                </a:cubicBezTo>
                <a:cubicBezTo>
                  <a:pt x="2791774" y="4626085"/>
                  <a:pt x="2797855" y="4617551"/>
                  <a:pt x="2797855" y="4600177"/>
                </a:cubicBezTo>
                <a:cubicBezTo>
                  <a:pt x="2840423" y="4600177"/>
                  <a:pt x="2860694" y="4620294"/>
                  <a:pt x="2906302" y="4611454"/>
                </a:cubicBezTo>
                <a:cubicBezTo>
                  <a:pt x="2885018" y="4587984"/>
                  <a:pt x="2875897" y="4550188"/>
                  <a:pt x="2847518" y="4532509"/>
                </a:cubicBezTo>
                <a:cubicBezTo>
                  <a:pt x="2893126" y="4485569"/>
                  <a:pt x="2940762" y="4532204"/>
                  <a:pt x="2986371" y="4496847"/>
                </a:cubicBezTo>
                <a:lnTo>
                  <a:pt x="2986371" y="4532509"/>
                </a:lnTo>
                <a:cubicBezTo>
                  <a:pt x="3024884" y="4538605"/>
                  <a:pt x="3017790" y="4496847"/>
                  <a:pt x="3049209" y="4496847"/>
                </a:cubicBezTo>
                <a:cubicBezTo>
                  <a:pt x="3017790" y="4441067"/>
                  <a:pt x="2979276" y="4532509"/>
                  <a:pt x="2979276" y="4465147"/>
                </a:cubicBezTo>
                <a:cubicBezTo>
                  <a:pt x="2957992" y="4509039"/>
                  <a:pt x="2916437" y="4461794"/>
                  <a:pt x="2888059" y="4485264"/>
                </a:cubicBezTo>
                <a:cubicBezTo>
                  <a:pt x="2877924" y="4444420"/>
                  <a:pt x="2920491" y="4465147"/>
                  <a:pt x="2927586" y="4441676"/>
                </a:cubicBezTo>
                <a:cubicBezTo>
                  <a:pt x="2874883" y="4432837"/>
                  <a:pt x="2826234" y="4400527"/>
                  <a:pt x="2776571" y="4359683"/>
                </a:cubicBezTo>
                <a:cubicBezTo>
                  <a:pt x="2812045" y="4347796"/>
                  <a:pt x="2853599" y="4341699"/>
                  <a:pt x="2888059" y="4327069"/>
                </a:cubicBezTo>
                <a:cubicBezTo>
                  <a:pt x="2836369" y="4303598"/>
                  <a:pt x="2756300" y="4318534"/>
                  <a:pt x="2706638" y="4292016"/>
                </a:cubicBezTo>
                <a:cubicBezTo>
                  <a:pt x="2766436" y="4248123"/>
                  <a:pt x="2846504" y="4324325"/>
                  <a:pt x="2877924" y="4268546"/>
                </a:cubicBezTo>
                <a:cubicBezTo>
                  <a:pt x="2926573" y="4286224"/>
                  <a:pt x="2899207" y="4344748"/>
                  <a:pt x="2867788" y="4359683"/>
                </a:cubicBezTo>
                <a:cubicBezTo>
                  <a:pt x="2889072" y="4391993"/>
                  <a:pt x="2895153" y="4308780"/>
                  <a:pt x="2947857" y="4338042"/>
                </a:cubicBezTo>
                <a:cubicBezTo>
                  <a:pt x="2965087" y="4373399"/>
                  <a:pt x="2962046" y="4393822"/>
                  <a:pt x="3017790" y="4405709"/>
                </a:cubicBezTo>
                <a:cubicBezTo>
                  <a:pt x="3014749" y="4429179"/>
                  <a:pt x="2972181" y="4409367"/>
                  <a:pt x="2979276" y="4441676"/>
                </a:cubicBezTo>
                <a:cubicBezTo>
                  <a:pt x="2979276" y="4450516"/>
                  <a:pt x="2986371" y="4453259"/>
                  <a:pt x="2986371" y="4465147"/>
                </a:cubicBezTo>
                <a:cubicBezTo>
                  <a:pt x="2996506" y="4409367"/>
                  <a:pt x="3042114" y="4473681"/>
                  <a:pt x="3049209" y="4394431"/>
                </a:cubicBezTo>
                <a:cubicBezTo>
                  <a:pt x="3077587" y="4403271"/>
                  <a:pt x="3076574" y="4373399"/>
                  <a:pt x="3107993" y="4382239"/>
                </a:cubicBezTo>
                <a:cubicBezTo>
                  <a:pt x="3119142" y="4396870"/>
                  <a:pt x="3136372" y="4406014"/>
                  <a:pt x="3140426" y="4429484"/>
                </a:cubicBezTo>
                <a:cubicBezTo>
                  <a:pt x="3147521" y="4388335"/>
                  <a:pt x="3213400" y="4356330"/>
                  <a:pt x="3199211" y="4327069"/>
                </a:cubicBezTo>
                <a:cubicBezTo>
                  <a:pt x="3227589" y="4291711"/>
                  <a:pt x="3314752" y="4332860"/>
                  <a:pt x="3279279" y="4370961"/>
                </a:cubicBezTo>
                <a:cubicBezTo>
                  <a:pt x="3339077" y="4353587"/>
                  <a:pt x="3339077" y="4403271"/>
                  <a:pt x="3370496" y="4417901"/>
                </a:cubicBezTo>
                <a:cubicBezTo>
                  <a:pt x="3387726" y="4403271"/>
                  <a:pt x="3383672" y="4358769"/>
                  <a:pt x="3397861" y="4338042"/>
                </a:cubicBezTo>
                <a:cubicBezTo>
                  <a:pt x="3409010" y="4341090"/>
                  <a:pt x="3433335" y="4382849"/>
                  <a:pt x="3397861" y="4370961"/>
                </a:cubicBezTo>
                <a:cubicBezTo>
                  <a:pt x="3409010" y="4388640"/>
                  <a:pt x="3432321" y="4388640"/>
                  <a:pt x="3449551" y="4394431"/>
                </a:cubicBezTo>
                <a:cubicBezTo>
                  <a:pt x="3474889" y="4350539"/>
                  <a:pt x="3631985" y="4379191"/>
                  <a:pt x="3691783" y="4361512"/>
                </a:cubicBezTo>
                <a:cubicBezTo>
                  <a:pt x="3684688" y="4376143"/>
                  <a:pt x="3673539" y="4388640"/>
                  <a:pt x="3660364" y="4394431"/>
                </a:cubicBezTo>
                <a:cubicBezTo>
                  <a:pt x="3670499" y="4417901"/>
                  <a:pt x="3697864" y="4420950"/>
                  <a:pt x="3729283" y="4417901"/>
                </a:cubicBezTo>
                <a:cubicBezTo>
                  <a:pt x="3704959" y="4397479"/>
                  <a:pt x="3707999" y="4391688"/>
                  <a:pt x="3750567" y="4394431"/>
                </a:cubicBezTo>
                <a:cubicBezTo>
                  <a:pt x="3739419" y="4379800"/>
                  <a:pt x="3723202" y="4370351"/>
                  <a:pt x="3712053" y="4361512"/>
                </a:cubicBezTo>
                <a:cubicBezTo>
                  <a:pt x="3719148" y="4323411"/>
                  <a:pt x="3729283" y="4374009"/>
                  <a:pt x="3739419" y="4370961"/>
                </a:cubicBezTo>
                <a:cubicBezTo>
                  <a:pt x="3757662" y="4330117"/>
                  <a:pt x="3694823" y="4280433"/>
                  <a:pt x="3631985" y="4292016"/>
                </a:cubicBezTo>
                <a:cubicBezTo>
                  <a:pt x="3687729" y="4333165"/>
                  <a:pt x="3579282" y="4297807"/>
                  <a:pt x="3569147" y="4327069"/>
                </a:cubicBezTo>
                <a:cubicBezTo>
                  <a:pt x="3547863" y="4324021"/>
                  <a:pt x="3586377" y="4295064"/>
                  <a:pt x="3551917" y="4292016"/>
                </a:cubicBezTo>
                <a:cubicBezTo>
                  <a:pt x="3551917" y="4265802"/>
                  <a:pt x="3593471" y="4285615"/>
                  <a:pt x="3610701" y="4279823"/>
                </a:cubicBezTo>
                <a:cubicBezTo>
                  <a:pt x="3492119" y="4227092"/>
                  <a:pt x="3383672" y="4235931"/>
                  <a:pt x="3279279" y="4232883"/>
                </a:cubicBezTo>
                <a:lnTo>
                  <a:pt x="3279279" y="4201183"/>
                </a:lnTo>
                <a:cubicBezTo>
                  <a:pt x="3254954" y="4206974"/>
                  <a:pt x="3227589" y="4209718"/>
                  <a:pt x="3210359" y="4244771"/>
                </a:cubicBezTo>
                <a:cubicBezTo>
                  <a:pt x="3203265" y="4271289"/>
                  <a:pt x="3223535" y="4268546"/>
                  <a:pt x="3237724" y="4268546"/>
                </a:cubicBezTo>
                <a:cubicBezTo>
                  <a:pt x="3226575" y="4286224"/>
                  <a:pt x="3195156" y="4297502"/>
                  <a:pt x="3177927" y="4279823"/>
                </a:cubicBezTo>
                <a:cubicBezTo>
                  <a:pt x="3181981" y="4267936"/>
                  <a:pt x="3199211" y="4270984"/>
                  <a:pt x="3199211" y="4256353"/>
                </a:cubicBezTo>
                <a:cubicBezTo>
                  <a:pt x="3157656" y="4235931"/>
                  <a:pt x="3133331" y="4236541"/>
                  <a:pt x="3087723" y="4201183"/>
                </a:cubicBezTo>
                <a:cubicBezTo>
                  <a:pt x="3087723" y="4242332"/>
                  <a:pt x="3063398" y="4197830"/>
                  <a:pt x="3039074" y="4177408"/>
                </a:cubicBezTo>
                <a:cubicBezTo>
                  <a:pt x="3056303" y="4177408"/>
                  <a:pt x="3094817" y="4121323"/>
                  <a:pt x="3049209" y="4118275"/>
                </a:cubicBezTo>
                <a:cubicBezTo>
                  <a:pt x="3111034" y="4099987"/>
                  <a:pt x="3209346" y="4110350"/>
                  <a:pt x="3280292" y="4091757"/>
                </a:cubicBezTo>
                <a:cubicBezTo>
                  <a:pt x="3270157" y="4083527"/>
                  <a:pt x="3261035" y="4077431"/>
                  <a:pt x="3251914" y="4069201"/>
                </a:cubicBezTo>
                <a:cubicBezTo>
                  <a:pt x="3266103" y="4057314"/>
                  <a:pt x="3283333" y="4055790"/>
                  <a:pt x="3301576" y="4056704"/>
                </a:cubicBezTo>
                <a:cubicBezTo>
                  <a:pt x="3316779" y="4048779"/>
                  <a:pt x="3331982" y="4040854"/>
                  <a:pt x="3321847" y="4003667"/>
                </a:cubicBezTo>
                <a:cubicBezTo>
                  <a:pt x="3363401" y="4009459"/>
                  <a:pt x="3370496" y="3989037"/>
                  <a:pt x="3401915" y="4003667"/>
                </a:cubicBezTo>
                <a:cubicBezTo>
                  <a:pt x="3367455" y="3971358"/>
                  <a:pt x="3317793" y="3986598"/>
                  <a:pt x="3269143" y="3992390"/>
                </a:cubicBezTo>
                <a:cubicBezTo>
                  <a:pt x="3269143" y="3963128"/>
                  <a:pt x="3237724" y="3968310"/>
                  <a:pt x="3237724" y="3936000"/>
                </a:cubicBezTo>
                <a:cubicBezTo>
                  <a:pt x="3107993" y="3927161"/>
                  <a:pt x="3027925" y="3936610"/>
                  <a:pt x="2937721" y="3992390"/>
                </a:cubicBezTo>
                <a:cubicBezTo>
                  <a:pt x="3042114" y="4018908"/>
                  <a:pt x="3223535" y="3968310"/>
                  <a:pt x="3279279" y="4003667"/>
                </a:cubicBezTo>
                <a:cubicBezTo>
                  <a:pt x="3251914" y="4132601"/>
                  <a:pt x="3031979" y="4029881"/>
                  <a:pt x="2969141" y="4094500"/>
                </a:cubicBezTo>
                <a:cubicBezTo>
                  <a:pt x="2969141" y="4106083"/>
                  <a:pt x="2979276" y="4106692"/>
                  <a:pt x="2986371" y="4106692"/>
                </a:cubicBezTo>
                <a:cubicBezTo>
                  <a:pt x="2983330" y="4118580"/>
                  <a:pt x="2980289" y="4127724"/>
                  <a:pt x="2969141" y="4130468"/>
                </a:cubicBezTo>
                <a:lnTo>
                  <a:pt x="2947857" y="4130468"/>
                </a:lnTo>
                <a:cubicBezTo>
                  <a:pt x="2947857" y="4110045"/>
                  <a:pt x="2954951" y="4085966"/>
                  <a:pt x="2927586" y="4074078"/>
                </a:cubicBezTo>
                <a:cubicBezTo>
                  <a:pt x="2959005" y="4047865"/>
                  <a:pt x="2996506" y="4039025"/>
                  <a:pt x="3039074" y="4050913"/>
                </a:cubicBezTo>
                <a:cubicBezTo>
                  <a:pt x="3021844" y="4009764"/>
                  <a:pt x="2933667" y="4048169"/>
                  <a:pt x="2867788" y="4015860"/>
                </a:cubicBezTo>
                <a:cubicBezTo>
                  <a:pt x="2867788" y="3986598"/>
                  <a:pt x="2896167" y="3986293"/>
                  <a:pt x="2910356" y="3968615"/>
                </a:cubicBezTo>
                <a:cubicBezTo>
                  <a:pt x="2847518" y="3965566"/>
                  <a:pt x="2787720" y="3965566"/>
                  <a:pt x="2721841" y="3962823"/>
                </a:cubicBezTo>
                <a:cubicBezTo>
                  <a:pt x="2728936" y="3971358"/>
                  <a:pt x="2731976" y="3982940"/>
                  <a:pt x="2739071" y="3980197"/>
                </a:cubicBezTo>
                <a:cubicBezTo>
                  <a:pt x="2724881" y="4021346"/>
                  <a:pt x="2676232" y="4039330"/>
                  <a:pt x="2637718" y="4015860"/>
                </a:cubicBezTo>
                <a:cubicBezTo>
                  <a:pt x="2627583" y="3971967"/>
                  <a:pt x="2749206" y="4015555"/>
                  <a:pt x="2706638" y="3968615"/>
                </a:cubicBezTo>
                <a:cubicBezTo>
                  <a:pt x="2706638" y="3965566"/>
                  <a:pt x="2707652" y="3965566"/>
                  <a:pt x="2711705" y="3962823"/>
                </a:cubicBezTo>
                <a:cubicBezTo>
                  <a:pt x="2574880" y="3962823"/>
                  <a:pt x="2442108" y="3963433"/>
                  <a:pt x="2316431" y="3957641"/>
                </a:cubicBezTo>
                <a:cubicBezTo>
                  <a:pt x="2389405" y="3878391"/>
                  <a:pt x="2586028" y="3960385"/>
                  <a:pt x="2617448" y="3913444"/>
                </a:cubicBezTo>
                <a:cubicBezTo>
                  <a:pt x="2617448" y="3886926"/>
                  <a:pt x="2657989" y="3907043"/>
                  <a:pt x="2675219" y="3901252"/>
                </a:cubicBezTo>
                <a:cubicBezTo>
                  <a:pt x="2686368" y="3892413"/>
                  <a:pt x="2693462" y="3880830"/>
                  <a:pt x="2697516" y="3866199"/>
                </a:cubicBezTo>
                <a:cubicBezTo>
                  <a:pt x="2675219" y="3827793"/>
                  <a:pt x="2560690" y="3775062"/>
                  <a:pt x="2494811" y="3785730"/>
                </a:cubicBezTo>
                <a:cubicBezTo>
                  <a:pt x="2497852" y="3787254"/>
                  <a:pt x="2501906" y="3790607"/>
                  <a:pt x="2501906" y="3794874"/>
                </a:cubicBezTo>
                <a:lnTo>
                  <a:pt x="2522177" y="3794874"/>
                </a:lnTo>
                <a:cubicBezTo>
                  <a:pt x="2486703" y="3824136"/>
                  <a:pt x="2532312" y="3807981"/>
                  <a:pt x="2563731" y="3826574"/>
                </a:cubicBezTo>
                <a:cubicBezTo>
                  <a:pt x="2581974" y="3827793"/>
                  <a:pt x="2602245" y="3832365"/>
                  <a:pt x="2627583" y="3833585"/>
                </a:cubicBezTo>
                <a:cubicBezTo>
                  <a:pt x="2627583" y="3851264"/>
                  <a:pt x="2623529" y="3874734"/>
                  <a:pt x="2637718" y="3877782"/>
                </a:cubicBezTo>
                <a:cubicBezTo>
                  <a:pt x="2602245" y="3912835"/>
                  <a:pt x="2526231" y="3822612"/>
                  <a:pt x="2516095" y="3913444"/>
                </a:cubicBezTo>
                <a:cubicBezTo>
                  <a:pt x="2473527" y="3878391"/>
                  <a:pt x="2442108" y="3927465"/>
                  <a:pt x="2375216" y="3901252"/>
                </a:cubicBezTo>
                <a:lnTo>
                  <a:pt x="2375216" y="3860408"/>
                </a:lnTo>
                <a:cubicBezTo>
                  <a:pt x="2365081" y="3860103"/>
                  <a:pt x="2355959" y="3859798"/>
                  <a:pt x="2342783" y="3862237"/>
                </a:cubicBezTo>
                <a:cubicBezTo>
                  <a:pt x="2342783" y="3848215"/>
                  <a:pt x="2339742" y="3842424"/>
                  <a:pt x="2332648" y="3839681"/>
                </a:cubicBezTo>
                <a:cubicBezTo>
                  <a:pt x="2346837" y="3814382"/>
                  <a:pt x="2380283" y="3820783"/>
                  <a:pt x="2413730" y="3821392"/>
                </a:cubicBezTo>
                <a:cubicBezTo>
                  <a:pt x="2407648" y="3798227"/>
                  <a:pt x="2358999" y="3826879"/>
                  <a:pt x="2375216" y="3775366"/>
                </a:cubicBezTo>
                <a:cubicBezTo>
                  <a:pt x="2357986" y="3772318"/>
                  <a:pt x="2354945" y="3789388"/>
                  <a:pt x="2333661" y="3786339"/>
                </a:cubicBezTo>
                <a:cubicBezTo>
                  <a:pt x="2345824" y="3746714"/>
                  <a:pt x="2322513" y="3750372"/>
                  <a:pt x="2298188" y="3751896"/>
                </a:cubicBezTo>
                <a:cubicBezTo>
                  <a:pt x="2307310" y="3761345"/>
                  <a:pt x="2318458" y="3769880"/>
                  <a:pt x="2322513" y="3784511"/>
                </a:cubicBezTo>
                <a:cubicBezTo>
                  <a:pt x="2301229" y="3811334"/>
                  <a:pt x="2237377" y="3789692"/>
                  <a:pt x="2202917" y="3795484"/>
                </a:cubicBezTo>
                <a:cubicBezTo>
                  <a:pt x="2184673" y="3801580"/>
                  <a:pt x="2205957" y="3811029"/>
                  <a:pt x="2202917" y="3831756"/>
                </a:cubicBezTo>
                <a:cubicBezTo>
                  <a:pt x="2184673" y="3837547"/>
                  <a:pt x="2149200" y="3817125"/>
                  <a:pt x="2149200" y="3843948"/>
                </a:cubicBezTo>
                <a:cubicBezTo>
                  <a:pt x="2167443" y="3805238"/>
                  <a:pt x="2100551" y="3775062"/>
                  <a:pt x="2058996" y="3807981"/>
                </a:cubicBezTo>
                <a:cubicBezTo>
                  <a:pt x="2054942" y="3739399"/>
                  <a:pt x="1973860" y="3793350"/>
                  <a:pt x="1970820" y="3748848"/>
                </a:cubicBezTo>
                <a:cubicBezTo>
                  <a:pt x="1949536" y="3772623"/>
                  <a:pt x="1935347" y="3829013"/>
                  <a:pt x="1889738" y="3784511"/>
                </a:cubicBezTo>
                <a:cubicBezTo>
                  <a:pt x="1924198" y="3760736"/>
                  <a:pt x="1942441" y="3780853"/>
                  <a:pt x="1938387" y="3727207"/>
                </a:cubicBezTo>
                <a:cubicBezTo>
                  <a:pt x="1949536" y="3736351"/>
                  <a:pt x="1966766" y="3742447"/>
                  <a:pt x="1988050" y="3736351"/>
                </a:cubicBezTo>
                <a:cubicBezTo>
                  <a:pt x="1998185" y="3712576"/>
                  <a:pt x="1995144" y="3686058"/>
                  <a:pt x="2040753" y="3679961"/>
                </a:cubicBezTo>
                <a:cubicBezTo>
                  <a:pt x="2030618" y="3689106"/>
                  <a:pt x="2033658" y="3712881"/>
                  <a:pt x="2019469" y="3715929"/>
                </a:cubicBezTo>
                <a:cubicBezTo>
                  <a:pt x="2050888" y="3760431"/>
                  <a:pt x="2146159" y="3724768"/>
                  <a:pt x="2191768" y="3715929"/>
                </a:cubicBezTo>
                <a:cubicBezTo>
                  <a:pt x="2226228" y="3751591"/>
                  <a:pt x="2135011" y="3736351"/>
                  <a:pt x="2110686" y="3736351"/>
                </a:cubicBezTo>
                <a:cubicBezTo>
                  <a:pt x="2110686" y="3778110"/>
                  <a:pt x="2234336" y="3777805"/>
                  <a:pt x="2220147" y="3727207"/>
                </a:cubicBezTo>
                <a:cubicBezTo>
                  <a:pt x="2251566" y="3723854"/>
                  <a:pt x="2273863" y="3732084"/>
                  <a:pt x="2292107" y="3744886"/>
                </a:cubicBezTo>
                <a:cubicBezTo>
                  <a:pt x="2315418" y="3699469"/>
                  <a:pt x="2402581" y="3767441"/>
                  <a:pt x="2386364" y="3786339"/>
                </a:cubicBezTo>
                <a:cubicBezTo>
                  <a:pt x="2536366" y="3760126"/>
                  <a:pt x="2633664" y="3715929"/>
                  <a:pt x="2706638" y="3648261"/>
                </a:cubicBezTo>
                <a:cubicBezTo>
                  <a:pt x="2720827" y="3654358"/>
                  <a:pt x="2703597" y="3663502"/>
                  <a:pt x="2706638" y="3684229"/>
                </a:cubicBezTo>
                <a:cubicBezTo>
                  <a:pt x="2776571" y="3660454"/>
                  <a:pt x="2809004" y="3690020"/>
                  <a:pt x="2899207" y="3684229"/>
                </a:cubicBezTo>
                <a:cubicBezTo>
                  <a:pt x="2854613" y="3742752"/>
                  <a:pt x="2713732" y="3695507"/>
                  <a:pt x="2657989" y="3739704"/>
                </a:cubicBezTo>
                <a:cubicBezTo>
                  <a:pt x="2669137" y="3783596"/>
                  <a:pt x="2703597" y="3802189"/>
                  <a:pt x="2739071" y="3822612"/>
                </a:cubicBezTo>
                <a:cubicBezTo>
                  <a:pt x="2724881" y="3840290"/>
                  <a:pt x="2742111" y="3893022"/>
                  <a:pt x="2706638" y="3889974"/>
                </a:cubicBezTo>
                <a:cubicBezTo>
                  <a:pt x="2703597" y="3907653"/>
                  <a:pt x="2717787" y="3909787"/>
                  <a:pt x="2717787" y="3924722"/>
                </a:cubicBezTo>
                <a:cubicBezTo>
                  <a:pt x="2745152" y="3933257"/>
                  <a:pt x="2739071" y="3901252"/>
                  <a:pt x="2756300" y="3901252"/>
                </a:cubicBezTo>
                <a:cubicBezTo>
                  <a:pt x="2753260" y="3889364"/>
                  <a:pt x="2749206" y="3880830"/>
                  <a:pt x="2739071" y="3877782"/>
                </a:cubicBezTo>
                <a:cubicBezTo>
                  <a:pt x="2773531" y="3848520"/>
                  <a:pt x="2816099" y="3865589"/>
                  <a:pt x="2847518" y="3854007"/>
                </a:cubicBezTo>
                <a:cubicBezTo>
                  <a:pt x="2850558" y="3827488"/>
                  <a:pt x="2833329" y="3818954"/>
                  <a:pt x="2819139" y="3810419"/>
                </a:cubicBezTo>
                <a:cubicBezTo>
                  <a:pt x="2794815" y="3807371"/>
                  <a:pt x="2784679" y="3819259"/>
                  <a:pt x="2787720" y="3842729"/>
                </a:cubicBezTo>
                <a:cubicBezTo>
                  <a:pt x="2736030" y="3816515"/>
                  <a:pt x="2756300" y="3780548"/>
                  <a:pt x="2697516" y="3763174"/>
                </a:cubicBezTo>
                <a:cubicBezTo>
                  <a:pt x="2773531" y="3680876"/>
                  <a:pt x="2850558" y="3827488"/>
                  <a:pt x="2917451" y="3763174"/>
                </a:cubicBezTo>
                <a:cubicBezTo>
                  <a:pt x="2913397" y="3754335"/>
                  <a:pt x="2906302" y="3745800"/>
                  <a:pt x="2910356" y="3728121"/>
                </a:cubicBezTo>
                <a:cubicBezTo>
                  <a:pt x="2892113" y="3742752"/>
                  <a:pt x="2868802" y="3765917"/>
                  <a:pt x="2847518" y="3739704"/>
                </a:cubicBezTo>
                <a:cubicBezTo>
                  <a:pt x="2864748" y="3718977"/>
                  <a:pt x="2899207" y="3715929"/>
                  <a:pt x="2937721" y="3715929"/>
                </a:cubicBezTo>
                <a:cubicBezTo>
                  <a:pt x="2916437" y="3689411"/>
                  <a:pt x="2903261" y="3686667"/>
                  <a:pt x="2927586" y="3648261"/>
                </a:cubicBezTo>
                <a:cubicBezTo>
                  <a:pt x="2860694" y="3660149"/>
                  <a:pt x="2731976" y="3678437"/>
                  <a:pt x="2749206" y="3613818"/>
                </a:cubicBezTo>
                <a:cubicBezTo>
                  <a:pt x="2735016" y="3628449"/>
                  <a:pt x="2711705" y="3627839"/>
                  <a:pt x="2686368" y="3625096"/>
                </a:cubicBezTo>
                <a:cubicBezTo>
                  <a:pt x="2683327" y="3677828"/>
                  <a:pt x="2609340" y="3675389"/>
                  <a:pt x="2546501" y="3660759"/>
                </a:cubicBezTo>
                <a:cubicBezTo>
                  <a:pt x="2563731" y="3651919"/>
                  <a:pt x="2588056" y="3631497"/>
                  <a:pt x="2563731" y="3619914"/>
                </a:cubicBezTo>
                <a:cubicBezTo>
                  <a:pt x="2546501" y="3619914"/>
                  <a:pt x="2522177" y="3616866"/>
                  <a:pt x="2504947" y="3619914"/>
                </a:cubicBezTo>
                <a:cubicBezTo>
                  <a:pt x="2500893" y="3572669"/>
                  <a:pt x="2567785" y="3605284"/>
                  <a:pt x="2595150" y="3596444"/>
                </a:cubicBezTo>
                <a:cubicBezTo>
                  <a:pt x="2595150" y="3596444"/>
                  <a:pt x="2595150" y="3596139"/>
                  <a:pt x="2595150" y="3599187"/>
                </a:cubicBezTo>
                <a:cubicBezTo>
                  <a:pt x="2720827" y="3552247"/>
                  <a:pt x="2794815" y="3634240"/>
                  <a:pt x="2899207" y="3637288"/>
                </a:cubicBezTo>
                <a:cubicBezTo>
                  <a:pt x="2941775" y="3622658"/>
                  <a:pt x="3031979" y="3575108"/>
                  <a:pt x="3070493" y="3648261"/>
                </a:cubicBezTo>
                <a:cubicBezTo>
                  <a:pt x="3036033" y="3668988"/>
                  <a:pt x="3017790" y="3639422"/>
                  <a:pt x="2969141" y="3648261"/>
                </a:cubicBezTo>
                <a:cubicBezTo>
                  <a:pt x="3000560" y="3674780"/>
                  <a:pt x="3017790" y="3657101"/>
                  <a:pt x="3049209" y="3671732"/>
                </a:cubicBezTo>
                <a:cubicBezTo>
                  <a:pt x="3039074" y="3724463"/>
                  <a:pt x="2975222" y="3654358"/>
                  <a:pt x="2947857" y="3695507"/>
                </a:cubicBezTo>
                <a:cubicBezTo>
                  <a:pt x="2940762" y="3725073"/>
                  <a:pt x="2969141" y="3718977"/>
                  <a:pt x="2969141" y="3739704"/>
                </a:cubicBezTo>
                <a:cubicBezTo>
                  <a:pt x="3007655" y="3745495"/>
                  <a:pt x="2993465" y="3693068"/>
                  <a:pt x="3039074" y="3708004"/>
                </a:cubicBezTo>
                <a:cubicBezTo>
                  <a:pt x="3027925" y="3722635"/>
                  <a:pt x="3010695" y="3728426"/>
                  <a:pt x="3006641" y="3751896"/>
                </a:cubicBezTo>
                <a:cubicBezTo>
                  <a:pt x="3031979" y="3760736"/>
                  <a:pt x="3053263" y="3769575"/>
                  <a:pt x="3077587" y="3798837"/>
                </a:cubicBezTo>
                <a:cubicBezTo>
                  <a:pt x="3091777" y="3793045"/>
                  <a:pt x="3076574" y="3748543"/>
                  <a:pt x="3107993" y="3739704"/>
                </a:cubicBezTo>
                <a:cubicBezTo>
                  <a:pt x="3132318" y="3725073"/>
                  <a:pt x="3133331" y="3796093"/>
                  <a:pt x="3150561" y="3751896"/>
                </a:cubicBezTo>
                <a:cubicBezTo>
                  <a:pt x="3143467" y="3778414"/>
                  <a:pt x="3171845" y="3798837"/>
                  <a:pt x="3210359" y="3775366"/>
                </a:cubicBezTo>
                <a:cubicBezTo>
                  <a:pt x="3192116" y="3798837"/>
                  <a:pt x="3210359" y="3790302"/>
                  <a:pt x="3210359" y="3822612"/>
                </a:cubicBezTo>
                <a:cubicBezTo>
                  <a:pt x="3171845" y="3825660"/>
                  <a:pt x="3160697" y="3798227"/>
                  <a:pt x="3140426" y="3786339"/>
                </a:cubicBezTo>
                <a:cubicBezTo>
                  <a:pt x="3119142" y="3786339"/>
                  <a:pt x="3150561" y="3824440"/>
                  <a:pt x="3140426" y="3854007"/>
                </a:cubicBezTo>
                <a:lnTo>
                  <a:pt x="3097858" y="3854007"/>
                </a:lnTo>
                <a:cubicBezTo>
                  <a:pt x="3101912" y="3839376"/>
                  <a:pt x="3115088" y="3837242"/>
                  <a:pt x="3119142" y="3822612"/>
                </a:cubicBezTo>
                <a:cubicBezTo>
                  <a:pt x="3017790" y="3819563"/>
                  <a:pt x="2954951" y="3816211"/>
                  <a:pt x="2877924" y="3877782"/>
                </a:cubicBezTo>
                <a:cubicBezTo>
                  <a:pt x="2874883" y="3860103"/>
                  <a:pt x="2886032" y="3856750"/>
                  <a:pt x="2899207" y="3854007"/>
                </a:cubicBezTo>
                <a:cubicBezTo>
                  <a:pt x="2896167" y="3827488"/>
                  <a:pt x="2850558" y="3845472"/>
                  <a:pt x="2867788" y="3877782"/>
                </a:cubicBezTo>
                <a:cubicBezTo>
                  <a:pt x="2864748" y="3907043"/>
                  <a:pt x="2913397" y="3872295"/>
                  <a:pt x="2899207" y="3913444"/>
                </a:cubicBezTo>
                <a:cubicBezTo>
                  <a:pt x="2878937" y="3886926"/>
                  <a:pt x="2864748" y="3912835"/>
                  <a:pt x="2847518" y="3924722"/>
                </a:cubicBezTo>
                <a:cubicBezTo>
                  <a:pt x="2861707" y="3959775"/>
                  <a:pt x="2881978" y="3912835"/>
                  <a:pt x="2910356" y="3924722"/>
                </a:cubicBezTo>
                <a:cubicBezTo>
                  <a:pt x="2903261" y="3907043"/>
                  <a:pt x="2947857" y="3871686"/>
                  <a:pt x="2979276" y="3901252"/>
                </a:cubicBezTo>
                <a:cubicBezTo>
                  <a:pt x="2976235" y="3927465"/>
                  <a:pt x="2951911" y="3924722"/>
                  <a:pt x="2927586" y="3924722"/>
                </a:cubicBezTo>
                <a:cubicBezTo>
                  <a:pt x="2951911" y="3983245"/>
                  <a:pt x="3003601" y="3900947"/>
                  <a:pt x="3006641" y="3936000"/>
                </a:cubicBezTo>
                <a:cubicBezTo>
                  <a:pt x="3038060" y="3918626"/>
                  <a:pt x="2979276" y="3886926"/>
                  <a:pt x="3006641" y="3866199"/>
                </a:cubicBezTo>
                <a:cubicBezTo>
                  <a:pt x="2986371" y="3863456"/>
                  <a:pt x="2983330" y="3874734"/>
                  <a:pt x="2969141" y="3877782"/>
                </a:cubicBezTo>
                <a:cubicBezTo>
                  <a:pt x="2955965" y="3866199"/>
                  <a:pt x="2991438" y="3853702"/>
                  <a:pt x="3017790" y="3842729"/>
                </a:cubicBezTo>
                <a:cubicBezTo>
                  <a:pt x="3046168" y="3860408"/>
                  <a:pt x="3031979" y="3871686"/>
                  <a:pt x="3017790" y="3901252"/>
                </a:cubicBezTo>
                <a:cubicBezTo>
                  <a:pt x="3119142" y="3863151"/>
                  <a:pt x="3122183" y="3903995"/>
                  <a:pt x="3241779" y="3854007"/>
                </a:cubicBezTo>
                <a:cubicBezTo>
                  <a:pt x="3213400" y="3968310"/>
                  <a:pt x="3290427" y="3968919"/>
                  <a:pt x="3401915" y="3948497"/>
                </a:cubicBezTo>
                <a:cubicBezTo>
                  <a:pt x="3426240" y="3945449"/>
                  <a:pt x="3387726" y="3927465"/>
                  <a:pt x="3401915" y="3901252"/>
                </a:cubicBezTo>
                <a:cubicBezTo>
                  <a:pt x="3430294" y="3918931"/>
                  <a:pt x="3461713" y="3930818"/>
                  <a:pt x="3471848" y="3971967"/>
                </a:cubicBezTo>
                <a:cubicBezTo>
                  <a:pt x="3450564" y="3992390"/>
                  <a:pt x="3443470" y="3971967"/>
                  <a:pt x="3419145" y="3971967"/>
                </a:cubicBezTo>
                <a:cubicBezTo>
                  <a:pt x="3433335" y="4024699"/>
                  <a:pt x="3432321" y="4045121"/>
                  <a:pt x="3509349" y="4039330"/>
                </a:cubicBezTo>
                <a:cubicBezTo>
                  <a:pt x="3520497" y="4030491"/>
                  <a:pt x="3503267" y="3986598"/>
                  <a:pt x="3530633" y="3971967"/>
                </a:cubicBezTo>
                <a:cubicBezTo>
                  <a:pt x="3534687" y="3939658"/>
                  <a:pt x="3474889" y="3980197"/>
                  <a:pt x="3489078" y="3936000"/>
                </a:cubicBezTo>
                <a:cubicBezTo>
                  <a:pt x="3527592" y="3927161"/>
                  <a:pt x="3537727" y="3951240"/>
                  <a:pt x="3569147" y="3948497"/>
                </a:cubicBezTo>
                <a:cubicBezTo>
                  <a:pt x="3565093" y="3968615"/>
                  <a:pt x="3568133" y="3973796"/>
                  <a:pt x="3569147" y="3980197"/>
                </a:cubicBezTo>
                <a:cubicBezTo>
                  <a:pt x="3569147" y="3984769"/>
                  <a:pt x="3566106" y="3988427"/>
                  <a:pt x="3569147" y="4003667"/>
                </a:cubicBezTo>
                <a:cubicBezTo>
                  <a:pt x="3551917" y="3980197"/>
                  <a:pt x="3544822" y="4001229"/>
                  <a:pt x="3530633" y="4015860"/>
                </a:cubicBezTo>
                <a:cubicBezTo>
                  <a:pt x="3562052" y="4036282"/>
                  <a:pt x="3607661" y="4042378"/>
                  <a:pt x="3631985" y="4015860"/>
                </a:cubicBezTo>
                <a:cubicBezTo>
                  <a:pt x="3621850" y="3995438"/>
                  <a:pt x="3572187" y="4012507"/>
                  <a:pt x="3569147" y="3980197"/>
                </a:cubicBezTo>
                <a:cubicBezTo>
                  <a:pt x="3621850" y="3944840"/>
                  <a:pt x="3729283" y="3927770"/>
                  <a:pt x="3809352" y="3977759"/>
                </a:cubicBezTo>
                <a:cubicBezTo>
                  <a:pt x="3806311" y="3971967"/>
                  <a:pt x="3803271" y="3965262"/>
                  <a:pt x="3803271" y="3959470"/>
                </a:cubicBezTo>
                <a:cubicBezTo>
                  <a:pt x="3859015" y="3930209"/>
                  <a:pt x="3924893" y="3947888"/>
                  <a:pt x="4012057" y="3959470"/>
                </a:cubicBezTo>
                <a:cubicBezTo>
                  <a:pt x="4009016" y="3927161"/>
                  <a:pt x="3973543" y="3928075"/>
                  <a:pt x="3953272" y="3913444"/>
                </a:cubicBezTo>
                <a:cubicBezTo>
                  <a:pt x="3956313" y="3904605"/>
                  <a:pt x="3959353" y="3898204"/>
                  <a:pt x="3962394" y="3895156"/>
                </a:cubicBezTo>
                <a:cubicBezTo>
                  <a:pt x="3969489" y="3854007"/>
                  <a:pt x="4012057" y="3915883"/>
                  <a:pt x="4043476" y="3901252"/>
                </a:cubicBezTo>
                <a:cubicBezTo>
                  <a:pt x="4036381" y="3910091"/>
                  <a:pt x="4026246" y="3913444"/>
                  <a:pt x="4012057" y="3913444"/>
                </a:cubicBezTo>
                <a:cubicBezTo>
                  <a:pt x="4009016" y="3916492"/>
                  <a:pt x="4001921" y="3915883"/>
                  <a:pt x="4001921" y="3924722"/>
                </a:cubicBezTo>
                <a:cubicBezTo>
                  <a:pt x="4009016" y="3957032"/>
                  <a:pt x="4054625" y="3892108"/>
                  <a:pt x="4043476" y="3959470"/>
                </a:cubicBezTo>
                <a:cubicBezTo>
                  <a:pt x="4071855" y="3959470"/>
                  <a:pt x="4103274" y="3959775"/>
                  <a:pt x="4103274" y="3924722"/>
                </a:cubicBezTo>
                <a:cubicBezTo>
                  <a:pt x="4148882" y="3939353"/>
                  <a:pt x="4183342" y="3968919"/>
                  <a:pt x="4231991" y="3948497"/>
                </a:cubicBezTo>
                <a:cubicBezTo>
                  <a:pt x="4231991" y="3968919"/>
                  <a:pt x="4242127" y="3977149"/>
                  <a:pt x="4252261" y="3982940"/>
                </a:cubicBezTo>
                <a:cubicBezTo>
                  <a:pt x="4256315" y="4006411"/>
                  <a:pt x="4218815" y="3989341"/>
                  <a:pt x="4204626" y="3995133"/>
                </a:cubicBezTo>
                <a:cubicBezTo>
                  <a:pt x="4207667" y="4053961"/>
                  <a:pt x="4263411" y="4003667"/>
                  <a:pt x="4294829" y="4006716"/>
                </a:cubicBezTo>
                <a:cubicBezTo>
                  <a:pt x="4389087" y="4009764"/>
                  <a:pt x="4528953" y="4015555"/>
                  <a:pt x="4605981" y="4053656"/>
                </a:cubicBezTo>
                <a:cubicBezTo>
                  <a:pt x="4613076" y="4009459"/>
                  <a:pt x="4556319" y="4039330"/>
                  <a:pt x="4563413" y="3995133"/>
                </a:cubicBezTo>
                <a:cubicBezTo>
                  <a:pt x="4601927" y="4030491"/>
                  <a:pt x="4633347" y="4001229"/>
                  <a:pt x="4664766" y="4042378"/>
                </a:cubicBezTo>
                <a:cubicBezTo>
                  <a:pt x="4660711" y="4066458"/>
                  <a:pt x="4641455" y="4064934"/>
                  <a:pt x="4632333" y="4071030"/>
                </a:cubicBezTo>
                <a:lnTo>
                  <a:pt x="4634360" y="4071030"/>
                </a:lnTo>
                <a:cubicBezTo>
                  <a:pt x="4635373" y="4078345"/>
                  <a:pt x="4632333" y="4082308"/>
                  <a:pt x="4630306" y="4087185"/>
                </a:cubicBezTo>
                <a:cubicBezTo>
                  <a:pt x="4631319" y="4090842"/>
                  <a:pt x="4630306" y="4092367"/>
                  <a:pt x="4633347" y="4097548"/>
                </a:cubicBezTo>
                <a:cubicBezTo>
                  <a:pt x="4632333" y="4095719"/>
                  <a:pt x="4630306" y="4095719"/>
                  <a:pt x="4629293" y="4094500"/>
                </a:cubicBezTo>
                <a:cubicBezTo>
                  <a:pt x="4625239" y="4102120"/>
                  <a:pt x="4623211" y="4108217"/>
                  <a:pt x="4634360" y="4111874"/>
                </a:cubicBezTo>
                <a:cubicBezTo>
                  <a:pt x="4638414" y="4122238"/>
                  <a:pt x="4630306" y="4125286"/>
                  <a:pt x="4622198" y="4125286"/>
                </a:cubicBezTo>
                <a:lnTo>
                  <a:pt x="4602941" y="4125286"/>
                </a:lnTo>
                <a:cubicBezTo>
                  <a:pt x="4617130" y="4104559"/>
                  <a:pt x="4610035" y="4100596"/>
                  <a:pt x="4605981" y="4085356"/>
                </a:cubicBezTo>
                <a:cubicBezTo>
                  <a:pt x="4590779" y="4087490"/>
                  <a:pt x="4577603" y="4099377"/>
                  <a:pt x="4583684" y="4110045"/>
                </a:cubicBezTo>
                <a:cubicBezTo>
                  <a:pt x="4573549" y="4121628"/>
                  <a:pt x="4556319" y="4112179"/>
                  <a:pt x="4524899" y="4121018"/>
                </a:cubicBezTo>
                <a:cubicBezTo>
                  <a:pt x="4517805" y="4088709"/>
                  <a:pt x="4546183" y="4097548"/>
                  <a:pt x="4546183" y="4074078"/>
                </a:cubicBezTo>
                <a:cubicBezTo>
                  <a:pt x="4543143" y="4050608"/>
                  <a:pt x="4501589" y="4071335"/>
                  <a:pt x="4494494" y="4053656"/>
                </a:cubicBezTo>
                <a:cubicBezTo>
                  <a:pt x="4473210" y="4056399"/>
                  <a:pt x="4503615" y="4092367"/>
                  <a:pt x="4524899" y="4086575"/>
                </a:cubicBezTo>
                <a:cubicBezTo>
                  <a:pt x="4507669" y="4124676"/>
                  <a:pt x="4480305" y="4115837"/>
                  <a:pt x="4444831" y="4110045"/>
                </a:cubicBezTo>
                <a:cubicBezTo>
                  <a:pt x="4417466" y="4010068"/>
                  <a:pt x="4231991" y="4089318"/>
                  <a:pt x="4162058" y="4039330"/>
                </a:cubicBezTo>
                <a:cubicBezTo>
                  <a:pt x="4162058" y="4071640"/>
                  <a:pt x="4187396" y="4074078"/>
                  <a:pt x="4214761" y="4074078"/>
                </a:cubicBezTo>
                <a:cubicBezTo>
                  <a:pt x="4200572" y="4141745"/>
                  <a:pt x="4141787" y="4115837"/>
                  <a:pt x="4103274" y="4133211"/>
                </a:cubicBezTo>
                <a:cubicBezTo>
                  <a:pt x="4103274" y="4143879"/>
                  <a:pt x="4151923" y="4126200"/>
                  <a:pt x="4137733" y="4156071"/>
                </a:cubicBezTo>
                <a:cubicBezTo>
                  <a:pt x="4142801" y="4155462"/>
                  <a:pt x="4146855" y="4154547"/>
                  <a:pt x="4151923" y="4153938"/>
                </a:cubicBezTo>
                <a:cubicBezTo>
                  <a:pt x="4199559" y="4125286"/>
                  <a:pt x="4241113" y="4089014"/>
                  <a:pt x="4312059" y="4086575"/>
                </a:cubicBezTo>
                <a:cubicBezTo>
                  <a:pt x="4315100" y="4106997"/>
                  <a:pt x="4301925" y="4145098"/>
                  <a:pt x="4333343" y="4133211"/>
                </a:cubicBezTo>
                <a:cubicBezTo>
                  <a:pt x="4333343" y="4137783"/>
                  <a:pt x="4330303" y="4136868"/>
                  <a:pt x="4329289" y="4139612"/>
                </a:cubicBezTo>
                <a:cubicBezTo>
                  <a:pt x="4479291" y="4128334"/>
                  <a:pt x="4625239" y="4121933"/>
                  <a:pt x="4752943" y="4127419"/>
                </a:cubicBezTo>
                <a:cubicBezTo>
                  <a:pt x="4761051" y="4120714"/>
                  <a:pt x="4755983" y="4108826"/>
                  <a:pt x="4752943" y="4096939"/>
                </a:cubicBezTo>
                <a:cubicBezTo>
                  <a:pt x="4738753" y="4088099"/>
                  <a:pt x="4725577" y="4077431"/>
                  <a:pt x="4724563" y="4053656"/>
                </a:cubicBezTo>
                <a:cubicBezTo>
                  <a:pt x="4766118" y="4048779"/>
                  <a:pt x="4742807" y="4077431"/>
                  <a:pt x="4751929" y="4086575"/>
                </a:cubicBezTo>
                <a:cubicBezTo>
                  <a:pt x="4749902" y="4076517"/>
                  <a:pt x="4751929" y="4067677"/>
                  <a:pt x="4763077" y="4062800"/>
                </a:cubicBezTo>
                <a:cubicBezTo>
                  <a:pt x="4760037" y="4052741"/>
                  <a:pt x="4759023" y="4041768"/>
                  <a:pt x="4776253" y="4030186"/>
                </a:cubicBezTo>
                <a:cubicBezTo>
                  <a:pt x="4769159" y="4033234"/>
                  <a:pt x="4685037" y="4047865"/>
                  <a:pt x="4685037" y="4006716"/>
                </a:cubicBezTo>
                <a:cubicBezTo>
                  <a:pt x="4754969" y="4039025"/>
                  <a:pt x="4727605" y="3977759"/>
                  <a:pt x="4786389" y="3971967"/>
                </a:cubicBezTo>
                <a:cubicBezTo>
                  <a:pt x="4779294" y="3960080"/>
                  <a:pt x="4763077" y="3959470"/>
                  <a:pt x="4766118" y="3938743"/>
                </a:cubicBezTo>
                <a:cubicBezTo>
                  <a:pt x="4748889" y="3947583"/>
                  <a:pt x="4731659" y="3956727"/>
                  <a:pt x="4707334" y="3959470"/>
                </a:cubicBezTo>
                <a:cubicBezTo>
                  <a:pt x="4717469" y="3900947"/>
                  <a:pt x="4612063" y="3927465"/>
                  <a:pt x="4653617" y="3868638"/>
                </a:cubicBezTo>
                <a:cubicBezTo>
                  <a:pt x="4670847" y="3886316"/>
                  <a:pt x="4696185" y="3924417"/>
                  <a:pt x="4727605" y="3892108"/>
                </a:cubicBezTo>
                <a:cubicBezTo>
                  <a:pt x="4709361" y="3850959"/>
                  <a:pt x="4646523" y="3857055"/>
                  <a:pt x="4593819" y="3857055"/>
                </a:cubicBezTo>
                <a:cubicBezTo>
                  <a:pt x="4600914" y="3848215"/>
                  <a:pt x="4605981" y="3830537"/>
                  <a:pt x="4605981" y="3813163"/>
                </a:cubicBezTo>
                <a:cubicBezTo>
                  <a:pt x="4570508" y="3801275"/>
                  <a:pt x="4594833" y="3859798"/>
                  <a:pt x="4573549" y="3868638"/>
                </a:cubicBezTo>
                <a:cubicBezTo>
                  <a:pt x="4556319" y="3854007"/>
                  <a:pt x="4536049" y="3839681"/>
                  <a:pt x="4504629" y="3833585"/>
                </a:cubicBezTo>
                <a:cubicBezTo>
                  <a:pt x="4542129" y="3857055"/>
                  <a:pt x="4504629" y="3859798"/>
                  <a:pt x="4477264" y="3868638"/>
                </a:cubicBezTo>
                <a:cubicBezTo>
                  <a:pt x="4477264" y="3883268"/>
                  <a:pt x="4493481" y="3877477"/>
                  <a:pt x="4504629" y="3880525"/>
                </a:cubicBezTo>
                <a:cubicBezTo>
                  <a:pt x="4483345" y="3903995"/>
                  <a:pt x="4483345" y="3948497"/>
                  <a:pt x="4444831" y="3948497"/>
                </a:cubicBezTo>
                <a:cubicBezTo>
                  <a:pt x="4441791" y="3921979"/>
                  <a:pt x="4444831" y="3903690"/>
                  <a:pt x="4454967" y="3892108"/>
                </a:cubicBezTo>
                <a:cubicBezTo>
                  <a:pt x="4410371" y="3874429"/>
                  <a:pt x="4427601" y="3930818"/>
                  <a:pt x="4396182" y="3927770"/>
                </a:cubicBezTo>
                <a:cubicBezTo>
                  <a:pt x="4406317" y="3895461"/>
                  <a:pt x="4399223" y="3898204"/>
                  <a:pt x="4396182" y="3857055"/>
                </a:cubicBezTo>
                <a:cubicBezTo>
                  <a:pt x="4357668" y="3860103"/>
                  <a:pt x="4333343" y="3880220"/>
                  <a:pt x="4305979" y="3892108"/>
                </a:cubicBezTo>
                <a:cubicBezTo>
                  <a:pt x="4313073" y="3845167"/>
                  <a:pt x="4238073" y="3889364"/>
                  <a:pt x="4252261" y="3833585"/>
                </a:cubicBezTo>
                <a:cubicBezTo>
                  <a:pt x="4276586" y="3842424"/>
                  <a:pt x="4298883" y="3851873"/>
                  <a:pt x="4333343" y="3846082"/>
                </a:cubicBezTo>
                <a:cubicBezTo>
                  <a:pt x="4337397" y="3825355"/>
                  <a:pt x="4326249" y="3825660"/>
                  <a:pt x="4316113" y="3822612"/>
                </a:cubicBezTo>
                <a:cubicBezTo>
                  <a:pt x="4316113" y="3813772"/>
                  <a:pt x="4326249" y="3813163"/>
                  <a:pt x="4333343" y="3810419"/>
                </a:cubicBezTo>
                <a:cubicBezTo>
                  <a:pt x="4309019" y="3792740"/>
                  <a:pt x="4270505" y="3789997"/>
                  <a:pt x="4263411" y="3754639"/>
                </a:cubicBezTo>
                <a:cubicBezTo>
                  <a:pt x="4243140" y="3757687"/>
                  <a:pt x="4224897" y="3772013"/>
                  <a:pt x="4193477" y="3766222"/>
                </a:cubicBezTo>
                <a:cubicBezTo>
                  <a:pt x="4206653" y="3736961"/>
                  <a:pt x="4214761" y="3743057"/>
                  <a:pt x="4204626" y="3708004"/>
                </a:cubicBezTo>
                <a:cubicBezTo>
                  <a:pt x="4180301" y="3704956"/>
                  <a:pt x="4183342" y="3727816"/>
                  <a:pt x="4154963" y="3718977"/>
                </a:cubicBezTo>
                <a:cubicBezTo>
                  <a:pt x="4159017" y="3666245"/>
                  <a:pt x="4217802" y="3677523"/>
                  <a:pt x="4263411" y="3671732"/>
                </a:cubicBezTo>
                <a:cubicBezTo>
                  <a:pt x="4280641" y="3695202"/>
                  <a:pt x="4256315" y="3695507"/>
                  <a:pt x="4273545" y="3718977"/>
                </a:cubicBezTo>
                <a:cubicBezTo>
                  <a:pt x="4291789" y="3722025"/>
                  <a:pt x="4294829" y="3704956"/>
                  <a:pt x="4316113" y="3708004"/>
                </a:cubicBezTo>
                <a:cubicBezTo>
                  <a:pt x="4312059" y="3678437"/>
                  <a:pt x="4284695" y="3672646"/>
                  <a:pt x="4284695" y="3640336"/>
                </a:cubicBezTo>
                <a:cubicBezTo>
                  <a:pt x="4214761" y="3669903"/>
                  <a:pt x="4214761" y="3601931"/>
                  <a:pt x="4173207" y="3616561"/>
                </a:cubicBezTo>
                <a:cubicBezTo>
                  <a:pt x="4144828" y="3625401"/>
                  <a:pt x="4197531" y="3634545"/>
                  <a:pt x="4183342" y="3663807"/>
                </a:cubicBezTo>
                <a:cubicBezTo>
                  <a:pt x="4134693" y="3669598"/>
                  <a:pt x="4109355" y="3633631"/>
                  <a:pt x="4080976" y="3671732"/>
                </a:cubicBezTo>
                <a:cubicBezTo>
                  <a:pt x="4085030" y="3683619"/>
                  <a:pt x="4120503" y="3710442"/>
                  <a:pt x="4123544" y="3684229"/>
                </a:cubicBezTo>
                <a:cubicBezTo>
                  <a:pt x="4147869" y="3686972"/>
                  <a:pt x="4120503" y="3716538"/>
                  <a:pt x="4120503" y="3731169"/>
                </a:cubicBezTo>
                <a:cubicBezTo>
                  <a:pt x="4137733" y="3734217"/>
                  <a:pt x="4151923" y="3736656"/>
                  <a:pt x="4162058" y="3739704"/>
                </a:cubicBezTo>
                <a:cubicBezTo>
                  <a:pt x="4162058" y="3786644"/>
                  <a:pt x="4083003" y="3740009"/>
                  <a:pt x="4093139" y="3798837"/>
                </a:cubicBezTo>
                <a:cubicBezTo>
                  <a:pt x="4040435" y="3795788"/>
                  <a:pt x="4074895" y="3763784"/>
                  <a:pt x="4033341" y="3751896"/>
                </a:cubicBezTo>
                <a:cubicBezTo>
                  <a:pt x="4037395" y="3743057"/>
                  <a:pt x="4047530" y="3740313"/>
                  <a:pt x="4061719" y="3734522"/>
                </a:cubicBezTo>
                <a:cubicBezTo>
                  <a:pt x="4103274" y="3634545"/>
                  <a:pt x="3970502" y="3645823"/>
                  <a:pt x="3921853" y="3684229"/>
                </a:cubicBezTo>
                <a:cubicBezTo>
                  <a:pt x="3890434" y="3648871"/>
                  <a:pt x="3812392" y="3674780"/>
                  <a:pt x="3750567" y="3648261"/>
                </a:cubicBezTo>
                <a:cubicBezTo>
                  <a:pt x="3743473" y="3701298"/>
                  <a:pt x="3687729" y="3660149"/>
                  <a:pt x="3610701" y="3671732"/>
                </a:cubicBezTo>
                <a:cubicBezTo>
                  <a:pt x="3624891" y="3604369"/>
                  <a:pt x="3663404" y="3627839"/>
                  <a:pt x="3701918" y="3604369"/>
                </a:cubicBezTo>
                <a:cubicBezTo>
                  <a:pt x="3701918" y="3613209"/>
                  <a:pt x="3691783" y="3613209"/>
                  <a:pt x="3691783" y="3625096"/>
                </a:cubicBezTo>
                <a:cubicBezTo>
                  <a:pt x="3744486" y="3613209"/>
                  <a:pt x="3736378" y="3607112"/>
                  <a:pt x="3792122" y="3604369"/>
                </a:cubicBezTo>
                <a:cubicBezTo>
                  <a:pt x="3789081" y="3613209"/>
                  <a:pt x="3781987" y="3622658"/>
                  <a:pt x="3781987" y="3637288"/>
                </a:cubicBezTo>
                <a:cubicBezTo>
                  <a:pt x="3813406" y="3648871"/>
                  <a:pt x="3800230" y="3613818"/>
                  <a:pt x="3803271" y="3593091"/>
                </a:cubicBezTo>
                <a:cubicBezTo>
                  <a:pt x="3827595" y="3587300"/>
                  <a:pt x="3823541" y="3613209"/>
                  <a:pt x="3850906" y="3604369"/>
                </a:cubicBezTo>
                <a:cubicBezTo>
                  <a:pt x="3879285" y="3592482"/>
                  <a:pt x="3823541" y="3578156"/>
                  <a:pt x="3850906" y="3557429"/>
                </a:cubicBezTo>
                <a:cubicBezTo>
                  <a:pt x="3875231" y="3554685"/>
                  <a:pt x="3883339" y="3566878"/>
                  <a:pt x="3883339" y="3593091"/>
                </a:cubicBezTo>
                <a:cubicBezTo>
                  <a:pt x="3910704" y="3596139"/>
                  <a:pt x="3890434" y="3548589"/>
                  <a:pt x="3921853" y="3557429"/>
                </a:cubicBezTo>
                <a:cubicBezTo>
                  <a:pt x="3914758" y="3569316"/>
                  <a:pt x="3911718" y="3583642"/>
                  <a:pt x="3914758" y="3604369"/>
                </a:cubicBezTo>
                <a:cubicBezTo>
                  <a:pt x="3936042" y="3607112"/>
                  <a:pt x="3939083" y="3596139"/>
                  <a:pt x="3953272" y="3593091"/>
                </a:cubicBezTo>
                <a:cubicBezTo>
                  <a:pt x="3977597" y="3604979"/>
                  <a:pt x="3920839" y="3622353"/>
                  <a:pt x="3893474" y="3616561"/>
                </a:cubicBezTo>
                <a:cubicBezTo>
                  <a:pt x="3924893" y="3640032"/>
                  <a:pt x="4004962" y="3622658"/>
                  <a:pt x="4004962" y="3569926"/>
                </a:cubicBezTo>
                <a:cubicBezTo>
                  <a:pt x="4015097" y="3572669"/>
                  <a:pt x="4012057" y="3598883"/>
                  <a:pt x="4012057" y="3616561"/>
                </a:cubicBezTo>
                <a:cubicBezTo>
                  <a:pt x="4081990" y="3596139"/>
                  <a:pt x="4071855" y="3554685"/>
                  <a:pt x="4086044" y="3501954"/>
                </a:cubicBezTo>
                <a:cubicBezTo>
                  <a:pt x="4057665" y="3510793"/>
                  <a:pt x="4039422" y="3533959"/>
                  <a:pt x="4022192" y="3557429"/>
                </a:cubicBezTo>
                <a:cubicBezTo>
                  <a:pt x="3976583" y="3557429"/>
                  <a:pt x="3967461" y="3554685"/>
                  <a:pt x="3942123" y="3545846"/>
                </a:cubicBezTo>
                <a:cubicBezTo>
                  <a:pt x="3967461" y="3513536"/>
                  <a:pt x="3987732" y="3557124"/>
                  <a:pt x="4012057" y="3533654"/>
                </a:cubicBezTo>
                <a:cubicBezTo>
                  <a:pt x="4026246" y="3524814"/>
                  <a:pt x="4026246" y="3495858"/>
                  <a:pt x="4043476" y="3490066"/>
                </a:cubicBezTo>
                <a:cubicBezTo>
                  <a:pt x="4026246" y="3501649"/>
                  <a:pt x="3939083" y="3454404"/>
                  <a:pt x="3924893" y="3533654"/>
                </a:cubicBezTo>
                <a:cubicBezTo>
                  <a:pt x="3890434" y="3522071"/>
                  <a:pt x="3901583" y="3533654"/>
                  <a:pt x="3863069" y="3533654"/>
                </a:cubicBezTo>
                <a:cubicBezTo>
                  <a:pt x="3859015" y="3489761"/>
                  <a:pt x="3882325" y="3475740"/>
                  <a:pt x="3850906" y="3455013"/>
                </a:cubicBezTo>
                <a:cubicBezTo>
                  <a:pt x="3823541" y="3460805"/>
                  <a:pt x="3862055" y="3478483"/>
                  <a:pt x="3850906" y="3501954"/>
                </a:cubicBezTo>
                <a:cubicBezTo>
                  <a:pt x="3830636" y="3504697"/>
                  <a:pt x="3813406" y="3498906"/>
                  <a:pt x="3803271" y="3490066"/>
                </a:cubicBezTo>
                <a:cubicBezTo>
                  <a:pt x="3803271" y="3501649"/>
                  <a:pt x="3806311" y="3511403"/>
                  <a:pt x="3813406" y="3511403"/>
                </a:cubicBezTo>
                <a:cubicBezTo>
                  <a:pt x="3778946" y="3552552"/>
                  <a:pt x="3774892" y="3451660"/>
                  <a:pt x="3823541" y="3466291"/>
                </a:cubicBezTo>
                <a:cubicBezTo>
                  <a:pt x="3820501" y="3436725"/>
                  <a:pt x="3781987" y="3422399"/>
                  <a:pt x="3823541" y="3407768"/>
                </a:cubicBezTo>
                <a:cubicBezTo>
                  <a:pt x="3820501" y="3396185"/>
                  <a:pt x="3806311" y="3399538"/>
                  <a:pt x="3792122" y="3396795"/>
                </a:cubicBezTo>
                <a:cubicBezTo>
                  <a:pt x="3795163" y="3367533"/>
                  <a:pt x="3806311" y="3352598"/>
                  <a:pt x="3833676" y="3352598"/>
                </a:cubicBezTo>
                <a:cubicBezTo>
                  <a:pt x="3812392" y="3311449"/>
                  <a:pt x="3783000" y="3343454"/>
                  <a:pt x="3744486" y="3340406"/>
                </a:cubicBezTo>
                <a:cubicBezTo>
                  <a:pt x="3796176" y="3275786"/>
                  <a:pt x="3914758" y="3341015"/>
                  <a:pt x="3984691" y="3329128"/>
                </a:cubicBezTo>
                <a:cubicBezTo>
                  <a:pt x="3994827" y="3326384"/>
                  <a:pt x="3990773" y="3316935"/>
                  <a:pt x="3984691" y="3316935"/>
                </a:cubicBezTo>
                <a:cubicBezTo>
                  <a:pt x="4081990" y="3302305"/>
                  <a:pt x="4144828" y="3299866"/>
                  <a:pt x="4235031" y="3285235"/>
                </a:cubicBezTo>
                <a:cubicBezTo>
                  <a:pt x="4224897" y="3302914"/>
                  <a:pt x="4211721" y="3316935"/>
                  <a:pt x="4204626" y="3340406"/>
                </a:cubicBezTo>
                <a:cubicBezTo>
                  <a:pt x="4183342" y="3346197"/>
                  <a:pt x="4179288" y="3332176"/>
                  <a:pt x="4166112" y="3329128"/>
                </a:cubicBezTo>
                <a:cubicBezTo>
                  <a:pt x="4154963" y="3337967"/>
                  <a:pt x="4154963" y="3355646"/>
                  <a:pt x="4133679" y="3352598"/>
                </a:cubicBezTo>
                <a:cubicBezTo>
                  <a:pt x="4126585" y="3402586"/>
                  <a:pt x="4180301" y="3381859"/>
                  <a:pt x="4214761" y="3387651"/>
                </a:cubicBezTo>
                <a:cubicBezTo>
                  <a:pt x="4211721" y="3402282"/>
                  <a:pt x="4196518" y="3405330"/>
                  <a:pt x="4193477" y="3420265"/>
                </a:cubicBezTo>
                <a:cubicBezTo>
                  <a:pt x="4245167" y="3414169"/>
                  <a:pt x="4242127" y="3408073"/>
                  <a:pt x="4256315" y="3455013"/>
                </a:cubicBezTo>
                <a:cubicBezTo>
                  <a:pt x="4343479" y="3466901"/>
                  <a:pt x="4319154" y="3410511"/>
                  <a:pt x="4396182" y="3422094"/>
                </a:cubicBezTo>
                <a:cubicBezTo>
                  <a:pt x="4409358" y="3451356"/>
                  <a:pt x="4416453" y="3487323"/>
                  <a:pt x="4465101" y="3478483"/>
                </a:cubicBezTo>
                <a:cubicBezTo>
                  <a:pt x="4475237" y="3475435"/>
                  <a:pt x="4473210" y="3455013"/>
                  <a:pt x="4487399" y="3455013"/>
                </a:cubicBezTo>
                <a:cubicBezTo>
                  <a:pt x="4487399" y="3425752"/>
                  <a:pt x="4448885" y="3436725"/>
                  <a:pt x="4434696" y="3422094"/>
                </a:cubicBezTo>
                <a:cubicBezTo>
                  <a:pt x="4469155" y="3398624"/>
                  <a:pt x="4507669" y="3390394"/>
                  <a:pt x="4546183" y="3411121"/>
                </a:cubicBezTo>
                <a:cubicBezTo>
                  <a:pt x="4546183" y="3443431"/>
                  <a:pt x="4517805" y="3427885"/>
                  <a:pt x="4496521" y="3422094"/>
                </a:cubicBezTo>
                <a:cubicBezTo>
                  <a:pt x="4500575" y="3430933"/>
                  <a:pt x="4507669" y="3440382"/>
                  <a:pt x="4507669" y="3455013"/>
                </a:cubicBezTo>
                <a:cubicBezTo>
                  <a:pt x="4542129" y="3452270"/>
                  <a:pt x="4566454" y="3452270"/>
                  <a:pt x="4576589" y="3443431"/>
                </a:cubicBezTo>
                <a:cubicBezTo>
                  <a:pt x="4593819" y="3484580"/>
                  <a:pt x="4531994" y="3460500"/>
                  <a:pt x="4546183" y="3513536"/>
                </a:cubicBezTo>
                <a:cubicBezTo>
                  <a:pt x="4511723" y="3472387"/>
                  <a:pt x="4367803" y="3581509"/>
                  <a:pt x="4385033" y="3525729"/>
                </a:cubicBezTo>
                <a:cubicBezTo>
                  <a:pt x="4364763" y="3493419"/>
                  <a:pt x="4337397" y="3551637"/>
                  <a:pt x="4316113" y="3557429"/>
                </a:cubicBezTo>
                <a:cubicBezTo>
                  <a:pt x="4316113" y="3583947"/>
                  <a:pt x="4357668" y="3563830"/>
                  <a:pt x="4374898" y="3569926"/>
                </a:cubicBezTo>
                <a:cubicBezTo>
                  <a:pt x="4347533" y="3604979"/>
                  <a:pt x="4312059" y="3589738"/>
                  <a:pt x="4294829" y="3557429"/>
                </a:cubicBezTo>
                <a:cubicBezTo>
                  <a:pt x="4277599" y="3560477"/>
                  <a:pt x="4287735" y="3596139"/>
                  <a:pt x="4263411" y="3593091"/>
                </a:cubicBezTo>
                <a:cubicBezTo>
                  <a:pt x="4291789" y="3604979"/>
                  <a:pt x="4312059" y="3622962"/>
                  <a:pt x="4336384" y="3640336"/>
                </a:cubicBezTo>
                <a:cubicBezTo>
                  <a:pt x="4326249" y="3649176"/>
                  <a:pt x="4316113" y="3658015"/>
                  <a:pt x="4305979" y="3663807"/>
                </a:cubicBezTo>
                <a:cubicBezTo>
                  <a:pt x="4313073" y="3675694"/>
                  <a:pt x="4326249" y="3675085"/>
                  <a:pt x="4326249" y="3695507"/>
                </a:cubicBezTo>
                <a:cubicBezTo>
                  <a:pt x="4354627" y="3698555"/>
                  <a:pt x="4357668" y="3654662"/>
                  <a:pt x="4385033" y="3684229"/>
                </a:cubicBezTo>
                <a:cubicBezTo>
                  <a:pt x="4378952" y="3657711"/>
                  <a:pt x="4392128" y="3619000"/>
                  <a:pt x="4385033" y="3604369"/>
                </a:cubicBezTo>
                <a:cubicBezTo>
                  <a:pt x="4423547" y="3586690"/>
                  <a:pt x="4385033" y="3658015"/>
                  <a:pt x="4423547" y="3640336"/>
                </a:cubicBezTo>
                <a:cubicBezTo>
                  <a:pt x="4420507" y="3658015"/>
                  <a:pt x="4409358" y="3669293"/>
                  <a:pt x="4406317" y="3684229"/>
                </a:cubicBezTo>
                <a:cubicBezTo>
                  <a:pt x="4437737" y="3716234"/>
                  <a:pt x="4459021" y="3698860"/>
                  <a:pt x="4496521" y="3687277"/>
                </a:cubicBezTo>
                <a:cubicBezTo>
                  <a:pt x="4493481" y="3634545"/>
                  <a:pt x="4463075" y="3616561"/>
                  <a:pt x="4434696" y="3593091"/>
                </a:cubicBezTo>
                <a:cubicBezTo>
                  <a:pt x="4449899" y="3583947"/>
                  <a:pt x="4458007" y="3574498"/>
                  <a:pt x="4459021" y="3565354"/>
                </a:cubicBezTo>
                <a:cubicBezTo>
                  <a:pt x="4451926" y="3562915"/>
                  <a:pt x="4441791" y="3561086"/>
                  <a:pt x="4439763" y="3555600"/>
                </a:cubicBezTo>
                <a:cubicBezTo>
                  <a:pt x="4446858" y="3521461"/>
                  <a:pt x="4460034" y="3544322"/>
                  <a:pt x="4475237" y="3550418"/>
                </a:cubicBezTo>
                <a:cubicBezTo>
                  <a:pt x="4477264" y="3550418"/>
                  <a:pt x="4478277" y="3549504"/>
                  <a:pt x="4480305" y="3550418"/>
                </a:cubicBezTo>
                <a:cubicBezTo>
                  <a:pt x="4485372" y="3550418"/>
                  <a:pt x="4489426" y="3550113"/>
                  <a:pt x="4494494" y="3545236"/>
                </a:cubicBezTo>
                <a:cubicBezTo>
                  <a:pt x="4493481" y="3547675"/>
                  <a:pt x="4491453" y="3548284"/>
                  <a:pt x="4491453" y="3550418"/>
                </a:cubicBezTo>
                <a:cubicBezTo>
                  <a:pt x="4505643" y="3558648"/>
                  <a:pt x="4517805" y="3574193"/>
                  <a:pt x="4514765" y="3593091"/>
                </a:cubicBezTo>
                <a:cubicBezTo>
                  <a:pt x="4539089" y="3593091"/>
                  <a:pt x="4545170" y="3575108"/>
                  <a:pt x="4576589" y="3580899"/>
                </a:cubicBezTo>
                <a:cubicBezTo>
                  <a:pt x="4576589" y="3592482"/>
                  <a:pt x="4563413" y="3590348"/>
                  <a:pt x="4556319" y="3593091"/>
                </a:cubicBezTo>
                <a:cubicBezTo>
                  <a:pt x="4567467" y="3628449"/>
                  <a:pt x="4590779" y="3581509"/>
                  <a:pt x="4616117" y="3593091"/>
                </a:cubicBezTo>
                <a:cubicBezTo>
                  <a:pt x="4609022" y="3578460"/>
                  <a:pt x="4608009" y="3548589"/>
                  <a:pt x="4576589" y="3560172"/>
                </a:cubicBezTo>
                <a:cubicBezTo>
                  <a:pt x="4632333" y="3492809"/>
                  <a:pt x="4741793" y="3557734"/>
                  <a:pt x="4786389" y="3572669"/>
                </a:cubicBezTo>
                <a:cubicBezTo>
                  <a:pt x="4790443" y="3566573"/>
                  <a:pt x="4793483" y="3563220"/>
                  <a:pt x="4797537" y="3560172"/>
                </a:cubicBezTo>
                <a:cubicBezTo>
                  <a:pt x="4790443" y="3557429"/>
                  <a:pt x="4783348" y="3554685"/>
                  <a:pt x="4776253" y="3557429"/>
                </a:cubicBezTo>
                <a:cubicBezTo>
                  <a:pt x="4780307" y="3542798"/>
                  <a:pt x="4793483" y="3543103"/>
                  <a:pt x="4811727" y="3543103"/>
                </a:cubicBezTo>
                <a:cubicBezTo>
                  <a:pt x="4860376" y="3508050"/>
                  <a:pt x="4930309" y="3549199"/>
                  <a:pt x="4989093" y="3572669"/>
                </a:cubicBezTo>
                <a:cubicBezTo>
                  <a:pt x="4951593" y="3596139"/>
                  <a:pt x="4940444" y="3543103"/>
                  <a:pt x="4897877" y="3572669"/>
                </a:cubicBezTo>
                <a:cubicBezTo>
                  <a:pt x="4897877" y="3596139"/>
                  <a:pt x="4926255" y="3587300"/>
                  <a:pt x="4920174" y="3616561"/>
                </a:cubicBezTo>
                <a:cubicBezTo>
                  <a:pt x="4877606" y="3607722"/>
                  <a:pt x="4877606" y="3663197"/>
                  <a:pt x="4846187" y="3628144"/>
                </a:cubicBezTo>
                <a:cubicBezTo>
                  <a:pt x="4839092" y="3648566"/>
                  <a:pt x="4866457" y="3677828"/>
                  <a:pt x="4866457" y="3651614"/>
                </a:cubicBezTo>
                <a:cubicBezTo>
                  <a:pt x="4876593" y="3654358"/>
                  <a:pt x="4873551" y="3663807"/>
                  <a:pt x="4866457" y="3663807"/>
                </a:cubicBezTo>
                <a:lnTo>
                  <a:pt x="4866457" y="3687277"/>
                </a:lnTo>
                <a:cubicBezTo>
                  <a:pt x="4842133" y="3678437"/>
                  <a:pt x="4839092" y="3631192"/>
                  <a:pt x="4797537" y="3616561"/>
                </a:cubicBezTo>
                <a:cubicBezTo>
                  <a:pt x="4807673" y="3578460"/>
                  <a:pt x="4874565" y="3604369"/>
                  <a:pt x="4877606" y="3560172"/>
                </a:cubicBezTo>
                <a:cubicBezTo>
                  <a:pt x="4871525" y="3554381"/>
                  <a:pt x="4860376" y="3555600"/>
                  <a:pt x="4853281" y="3555600"/>
                </a:cubicBezTo>
                <a:cubicBezTo>
                  <a:pt x="4843146" y="3572974"/>
                  <a:pt x="4828957" y="3569316"/>
                  <a:pt x="4814767" y="3563525"/>
                </a:cubicBezTo>
                <a:cubicBezTo>
                  <a:pt x="4772199" y="3583947"/>
                  <a:pt x="4730645" y="3615952"/>
                  <a:pt x="4696185" y="3560172"/>
                </a:cubicBezTo>
                <a:cubicBezTo>
                  <a:pt x="4643482" y="3569011"/>
                  <a:pt x="4629293" y="3628144"/>
                  <a:pt x="4566454" y="3628144"/>
                </a:cubicBezTo>
                <a:cubicBezTo>
                  <a:pt x="4577603" y="3642775"/>
                  <a:pt x="4593819" y="3651614"/>
                  <a:pt x="4593819" y="3675085"/>
                </a:cubicBezTo>
                <a:cubicBezTo>
                  <a:pt x="4608009" y="3648566"/>
                  <a:pt x="4643482" y="3651310"/>
                  <a:pt x="4636387" y="3604369"/>
                </a:cubicBezTo>
                <a:cubicBezTo>
                  <a:pt x="4663753" y="3633631"/>
                  <a:pt x="4689091" y="3598578"/>
                  <a:pt x="4727605" y="3604369"/>
                </a:cubicBezTo>
                <a:cubicBezTo>
                  <a:pt x="4723550" y="3645518"/>
                  <a:pt x="4692131" y="3651614"/>
                  <a:pt x="4657671" y="3651614"/>
                </a:cubicBezTo>
                <a:cubicBezTo>
                  <a:pt x="4671861" y="3660454"/>
                  <a:pt x="4689091" y="3666245"/>
                  <a:pt x="4707334" y="3675085"/>
                </a:cubicBezTo>
                <a:cubicBezTo>
                  <a:pt x="4738753" y="3663197"/>
                  <a:pt x="4797537" y="3669598"/>
                  <a:pt x="4766118" y="3704651"/>
                </a:cubicBezTo>
                <a:cubicBezTo>
                  <a:pt x="4755983" y="3672341"/>
                  <a:pt x="4716455" y="3686972"/>
                  <a:pt x="4754969" y="3704651"/>
                </a:cubicBezTo>
                <a:cubicBezTo>
                  <a:pt x="4747875" y="3719282"/>
                  <a:pt x="4741793" y="3716538"/>
                  <a:pt x="4734699" y="3710747"/>
                </a:cubicBezTo>
                <a:cubicBezTo>
                  <a:pt x="4734699" y="3716538"/>
                  <a:pt x="4737739" y="3722635"/>
                  <a:pt x="4737739" y="3731169"/>
                </a:cubicBezTo>
                <a:cubicBezTo>
                  <a:pt x="4744834" y="3734217"/>
                  <a:pt x="4751929" y="3734522"/>
                  <a:pt x="4759023" y="3734522"/>
                </a:cubicBezTo>
                <a:cubicBezTo>
                  <a:pt x="4762064" y="3725683"/>
                  <a:pt x="4766118" y="3719282"/>
                  <a:pt x="4766118" y="3704651"/>
                </a:cubicBezTo>
                <a:cubicBezTo>
                  <a:pt x="4787402" y="3701908"/>
                  <a:pt x="4789429" y="3718977"/>
                  <a:pt x="4807673" y="3718977"/>
                </a:cubicBezTo>
                <a:cubicBezTo>
                  <a:pt x="4814767" y="3692459"/>
                  <a:pt x="4769159" y="3683619"/>
                  <a:pt x="4797537" y="3675085"/>
                </a:cubicBezTo>
                <a:cubicBezTo>
                  <a:pt x="4831997" y="3707089"/>
                  <a:pt x="4839092" y="3707699"/>
                  <a:pt x="4897877" y="3698860"/>
                </a:cubicBezTo>
                <a:cubicBezTo>
                  <a:pt x="4904971" y="3728121"/>
                  <a:pt x="4876593" y="3719587"/>
                  <a:pt x="4866457" y="3731169"/>
                </a:cubicBezTo>
                <a:cubicBezTo>
                  <a:pt x="4876593" y="3763479"/>
                  <a:pt x="4919161" y="3757383"/>
                  <a:pt x="4947539" y="3766222"/>
                </a:cubicBezTo>
                <a:cubicBezTo>
                  <a:pt x="4964769" y="3766222"/>
                  <a:pt x="4933349" y="3713490"/>
                  <a:pt x="4957674" y="3698860"/>
                </a:cubicBezTo>
                <a:cubicBezTo>
                  <a:pt x="4978958" y="3692763"/>
                  <a:pt x="4985039" y="3704651"/>
                  <a:pt x="4999229" y="3710747"/>
                </a:cubicBezTo>
                <a:cubicBezTo>
                  <a:pt x="4989093" y="3719587"/>
                  <a:pt x="4977945" y="3728731"/>
                  <a:pt x="4967809" y="3734522"/>
                </a:cubicBezTo>
                <a:cubicBezTo>
                  <a:pt x="4977945" y="3761040"/>
                  <a:pt x="5013418" y="3757687"/>
                  <a:pt x="5048891" y="3754639"/>
                </a:cubicBezTo>
                <a:cubicBezTo>
                  <a:pt x="4968823" y="3839986"/>
                  <a:pt x="4867471" y="3751287"/>
                  <a:pt x="4786389" y="3813163"/>
                </a:cubicBezTo>
                <a:cubicBezTo>
                  <a:pt x="4773213" y="3807066"/>
                  <a:pt x="4766118" y="3799141"/>
                  <a:pt x="4766118" y="3778414"/>
                </a:cubicBezTo>
                <a:cubicBezTo>
                  <a:pt x="4737739" y="3787254"/>
                  <a:pt x="4734699" y="3787254"/>
                  <a:pt x="4707334" y="3778414"/>
                </a:cubicBezTo>
                <a:cubicBezTo>
                  <a:pt x="4709361" y="3793655"/>
                  <a:pt x="4728618" y="3790912"/>
                  <a:pt x="4735713" y="3803104"/>
                </a:cubicBezTo>
                <a:cubicBezTo>
                  <a:pt x="4735713" y="3801580"/>
                  <a:pt x="4734699" y="3800361"/>
                  <a:pt x="4734699" y="3798837"/>
                </a:cubicBezTo>
                <a:cubicBezTo>
                  <a:pt x="4766118" y="3786949"/>
                  <a:pt x="4762064" y="3818954"/>
                  <a:pt x="4769159" y="3833585"/>
                </a:cubicBezTo>
                <a:cubicBezTo>
                  <a:pt x="4824903" y="3830841"/>
                  <a:pt x="4887741" y="3815906"/>
                  <a:pt x="4926255" y="3813163"/>
                </a:cubicBezTo>
                <a:cubicBezTo>
                  <a:pt x="4981999" y="3810114"/>
                  <a:pt x="4922201" y="3863151"/>
                  <a:pt x="4977945" y="3860408"/>
                </a:cubicBezTo>
                <a:cubicBezTo>
                  <a:pt x="4977945" y="3883878"/>
                  <a:pt x="4974904" y="3898509"/>
                  <a:pt x="4967809" y="3910396"/>
                </a:cubicBezTo>
                <a:cubicBezTo>
                  <a:pt x="4974904" y="3907348"/>
                  <a:pt x="4981999" y="3903995"/>
                  <a:pt x="4985039" y="3901252"/>
                </a:cubicBezTo>
                <a:cubicBezTo>
                  <a:pt x="4985039" y="3907043"/>
                  <a:pt x="4989093" y="3912530"/>
                  <a:pt x="4989093" y="3915578"/>
                </a:cubicBezTo>
                <a:cubicBezTo>
                  <a:pt x="5007337" y="3912530"/>
                  <a:pt x="5027607" y="3910091"/>
                  <a:pt x="5027607" y="3927770"/>
                </a:cubicBezTo>
                <a:cubicBezTo>
                  <a:pt x="5030648" y="3927770"/>
                  <a:pt x="5034702" y="3921674"/>
                  <a:pt x="5034702" y="3918626"/>
                </a:cubicBezTo>
                <a:cubicBezTo>
                  <a:pt x="5030648" y="3907043"/>
                  <a:pt x="5023553" y="3898814"/>
                  <a:pt x="5037743" y="3889974"/>
                </a:cubicBezTo>
                <a:cubicBezTo>
                  <a:pt x="5044837" y="3893022"/>
                  <a:pt x="5047878" y="3895156"/>
                  <a:pt x="5051932" y="3897899"/>
                </a:cubicBezTo>
                <a:cubicBezTo>
                  <a:pt x="5069162" y="3903995"/>
                  <a:pt x="5072203" y="3900947"/>
                  <a:pt x="5096527" y="3892108"/>
                </a:cubicBezTo>
                <a:lnTo>
                  <a:pt x="5096527" y="3934171"/>
                </a:lnTo>
                <a:cubicBezTo>
                  <a:pt x="5100581" y="3934171"/>
                  <a:pt x="5104635" y="3933257"/>
                  <a:pt x="5108689" y="3936000"/>
                </a:cubicBezTo>
                <a:cubicBezTo>
                  <a:pt x="5128959" y="3933257"/>
                  <a:pt x="5128959" y="3903690"/>
                  <a:pt x="5150243" y="3892108"/>
                </a:cubicBezTo>
                <a:cubicBezTo>
                  <a:pt x="5177609" y="3892108"/>
                  <a:pt x="5197879" y="3918626"/>
                  <a:pt x="5190785" y="3942096"/>
                </a:cubicBezTo>
                <a:cubicBezTo>
                  <a:pt x="5194839" y="3942096"/>
                  <a:pt x="5194839" y="3945144"/>
                  <a:pt x="5197879" y="3945144"/>
                </a:cubicBezTo>
                <a:cubicBezTo>
                  <a:pt x="5201933" y="3942401"/>
                  <a:pt x="5209028" y="3938743"/>
                  <a:pt x="5220177" y="3938743"/>
                </a:cubicBezTo>
                <a:cubicBezTo>
                  <a:pt x="5188757" y="3982940"/>
                  <a:pt x="5254637" y="3986903"/>
                  <a:pt x="5227271" y="4018908"/>
                </a:cubicBezTo>
                <a:cubicBezTo>
                  <a:pt x="5254637" y="4001534"/>
                  <a:pt x="5267813" y="4004582"/>
                  <a:pt x="5292137" y="4001534"/>
                </a:cubicBezTo>
                <a:cubicBezTo>
                  <a:pt x="5277947" y="3995742"/>
                  <a:pt x="5278961" y="3971967"/>
                  <a:pt x="5278961" y="3948497"/>
                </a:cubicBezTo>
                <a:cubicBezTo>
                  <a:pt x="5282002" y="3948497"/>
                  <a:pt x="5286056" y="3948497"/>
                  <a:pt x="5289097" y="3948497"/>
                </a:cubicBezTo>
                <a:cubicBezTo>
                  <a:pt x="5289097" y="3942401"/>
                  <a:pt x="5289097" y="3936610"/>
                  <a:pt x="5289097" y="3927770"/>
                </a:cubicBezTo>
                <a:cubicBezTo>
                  <a:pt x="5330651" y="3907348"/>
                  <a:pt x="5340786" y="3930514"/>
                  <a:pt x="5376259" y="3945144"/>
                </a:cubicBezTo>
                <a:cubicBezTo>
                  <a:pt x="5459369" y="3889364"/>
                  <a:pt x="5630654" y="3954593"/>
                  <a:pt x="5659033" y="3913444"/>
                </a:cubicBezTo>
                <a:cubicBezTo>
                  <a:pt x="5662073" y="3886926"/>
                  <a:pt x="5701601" y="3907043"/>
                  <a:pt x="5721871" y="3901252"/>
                </a:cubicBezTo>
                <a:cubicBezTo>
                  <a:pt x="5728965" y="3892413"/>
                  <a:pt x="5736061" y="3880830"/>
                  <a:pt x="5740115" y="3866199"/>
                </a:cubicBezTo>
                <a:cubicBezTo>
                  <a:pt x="5704641" y="3804628"/>
                  <a:pt x="5432003" y="3708004"/>
                  <a:pt x="5497883" y="3889974"/>
                </a:cubicBezTo>
                <a:cubicBezTo>
                  <a:pt x="5536396" y="3896070"/>
                  <a:pt x="5526261" y="3842119"/>
                  <a:pt x="5568829" y="3854007"/>
                </a:cubicBezTo>
                <a:cubicBezTo>
                  <a:pt x="5568829" y="3845167"/>
                  <a:pt x="5557680" y="3845777"/>
                  <a:pt x="5551599" y="3842729"/>
                </a:cubicBezTo>
                <a:cubicBezTo>
                  <a:pt x="5561735" y="3836938"/>
                  <a:pt x="5571869" y="3830232"/>
                  <a:pt x="5578964" y="3827488"/>
                </a:cubicBezTo>
                <a:cubicBezTo>
                  <a:pt x="5582005" y="3797922"/>
                  <a:pt x="5640789" y="3815906"/>
                  <a:pt x="5651938" y="3824440"/>
                </a:cubicBezTo>
                <a:cubicBezTo>
                  <a:pt x="5647884" y="3827488"/>
                  <a:pt x="5648897" y="3827488"/>
                  <a:pt x="5644843" y="3830537"/>
                </a:cubicBezTo>
                <a:cubicBezTo>
                  <a:pt x="5655992" y="3830537"/>
                  <a:pt x="5663087" y="3830841"/>
                  <a:pt x="5670181" y="3833585"/>
                </a:cubicBezTo>
                <a:cubicBezTo>
                  <a:pt x="5670181" y="3851264"/>
                  <a:pt x="5666127" y="3874734"/>
                  <a:pt x="5680317" y="3877782"/>
                </a:cubicBezTo>
                <a:cubicBezTo>
                  <a:pt x="5644843" y="3912835"/>
                  <a:pt x="5567815" y="3822612"/>
                  <a:pt x="5557680" y="3913444"/>
                </a:cubicBezTo>
                <a:cubicBezTo>
                  <a:pt x="5515112" y="3878391"/>
                  <a:pt x="5484707" y="3927465"/>
                  <a:pt x="5417814" y="3901252"/>
                </a:cubicBezTo>
                <a:lnTo>
                  <a:pt x="5417814" y="3842729"/>
                </a:lnTo>
                <a:cubicBezTo>
                  <a:pt x="5432003" y="3860408"/>
                  <a:pt x="5460382" y="3857664"/>
                  <a:pt x="5460382" y="3889974"/>
                </a:cubicBezTo>
                <a:cubicBezTo>
                  <a:pt x="5487747" y="3878391"/>
                  <a:pt x="5446193" y="3854921"/>
                  <a:pt x="5460382" y="3822612"/>
                </a:cubicBezTo>
                <a:cubicBezTo>
                  <a:pt x="5458355" y="3805847"/>
                  <a:pt x="5436057" y="3809810"/>
                  <a:pt x="5423895" y="3804018"/>
                </a:cubicBezTo>
                <a:cubicBezTo>
                  <a:pt x="5397543" y="3812248"/>
                  <a:pt x="5348895" y="3796703"/>
                  <a:pt x="5324569" y="3807066"/>
                </a:cubicBezTo>
                <a:lnTo>
                  <a:pt x="5324569" y="3759212"/>
                </a:lnTo>
                <a:cubicBezTo>
                  <a:pt x="5345853" y="3752811"/>
                  <a:pt x="5365111" y="3761955"/>
                  <a:pt x="5380313" y="3766222"/>
                </a:cubicBezTo>
                <a:cubicBezTo>
                  <a:pt x="5376259" y="3745190"/>
                  <a:pt x="5348895" y="3751896"/>
                  <a:pt x="5326597" y="3751896"/>
                </a:cubicBezTo>
                <a:cubicBezTo>
                  <a:pt x="5335719" y="3709223"/>
                  <a:pt x="5379300" y="3727207"/>
                  <a:pt x="5406665" y="3750677"/>
                </a:cubicBezTo>
                <a:cubicBezTo>
                  <a:pt x="5407679" y="3748848"/>
                  <a:pt x="5408692" y="3749153"/>
                  <a:pt x="5408692" y="3746714"/>
                </a:cubicBezTo>
                <a:cubicBezTo>
                  <a:pt x="5430989" y="3737570"/>
                  <a:pt x="5432003" y="3807676"/>
                  <a:pt x="5443152" y="3771404"/>
                </a:cubicBezTo>
                <a:cubicBezTo>
                  <a:pt x="5444165" y="3777805"/>
                  <a:pt x="5439098" y="3779024"/>
                  <a:pt x="5439098" y="3783596"/>
                </a:cubicBezTo>
                <a:cubicBezTo>
                  <a:pt x="5514099" y="3769575"/>
                  <a:pt x="5577951" y="3751287"/>
                  <a:pt x="5629641" y="3727207"/>
                </a:cubicBezTo>
                <a:cubicBezTo>
                  <a:pt x="5630654" y="3724463"/>
                  <a:pt x="5628627" y="3722330"/>
                  <a:pt x="5629641" y="3718977"/>
                </a:cubicBezTo>
                <a:cubicBezTo>
                  <a:pt x="5632681" y="3720806"/>
                  <a:pt x="5631667" y="3722635"/>
                  <a:pt x="5633695" y="3724159"/>
                </a:cubicBezTo>
                <a:cubicBezTo>
                  <a:pt x="5641803" y="3720501"/>
                  <a:pt x="5646871" y="3715624"/>
                  <a:pt x="5653965" y="3711966"/>
                </a:cubicBezTo>
                <a:cubicBezTo>
                  <a:pt x="5618491" y="3711357"/>
                  <a:pt x="5586059" y="3693068"/>
                  <a:pt x="5598221" y="3661978"/>
                </a:cubicBezTo>
                <a:cubicBezTo>
                  <a:pt x="5595181" y="3661063"/>
                  <a:pt x="5592140" y="3661368"/>
                  <a:pt x="5589099" y="3660759"/>
                </a:cubicBezTo>
                <a:cubicBezTo>
                  <a:pt x="5606329" y="3648871"/>
                  <a:pt x="5637749" y="3628449"/>
                  <a:pt x="5599235" y="3613818"/>
                </a:cubicBezTo>
                <a:cubicBezTo>
                  <a:pt x="5752277" y="3534568"/>
                  <a:pt x="5826264" y="3634240"/>
                  <a:pt x="5940792" y="3637288"/>
                </a:cubicBezTo>
                <a:cubicBezTo>
                  <a:pt x="5983360" y="3622658"/>
                  <a:pt x="6073564" y="3575108"/>
                  <a:pt x="6112077" y="3648261"/>
                </a:cubicBezTo>
                <a:cubicBezTo>
                  <a:pt x="6076605" y="3668988"/>
                  <a:pt x="6060388" y="3639422"/>
                  <a:pt x="6011739" y="3648261"/>
                </a:cubicBezTo>
                <a:cubicBezTo>
                  <a:pt x="6043158" y="3674780"/>
                  <a:pt x="6060388" y="3657101"/>
                  <a:pt x="6091807" y="3671732"/>
                </a:cubicBezTo>
                <a:cubicBezTo>
                  <a:pt x="6081672" y="3724463"/>
                  <a:pt x="6017820" y="3654358"/>
                  <a:pt x="5990455" y="3695507"/>
                </a:cubicBezTo>
                <a:cubicBezTo>
                  <a:pt x="5983360" y="3725073"/>
                  <a:pt x="6011739" y="3718977"/>
                  <a:pt x="6011739" y="3739704"/>
                </a:cubicBezTo>
                <a:cubicBezTo>
                  <a:pt x="6050253" y="3745495"/>
                  <a:pt x="6039104" y="3693068"/>
                  <a:pt x="6081672" y="3708004"/>
                </a:cubicBezTo>
                <a:cubicBezTo>
                  <a:pt x="6070523" y="3722635"/>
                  <a:pt x="6053293" y="3728426"/>
                  <a:pt x="6053293" y="3751896"/>
                </a:cubicBezTo>
                <a:cubicBezTo>
                  <a:pt x="6064442" y="3757687"/>
                  <a:pt x="6074577" y="3760126"/>
                  <a:pt x="6088767" y="3768965"/>
                </a:cubicBezTo>
                <a:cubicBezTo>
                  <a:pt x="6102956" y="3768965"/>
                  <a:pt x="6116132" y="3768965"/>
                  <a:pt x="6130321" y="3768965"/>
                </a:cubicBezTo>
                <a:cubicBezTo>
                  <a:pt x="6130321" y="3763174"/>
                  <a:pt x="6133361" y="3760736"/>
                  <a:pt x="6133361" y="3754639"/>
                </a:cubicBezTo>
                <a:cubicBezTo>
                  <a:pt x="6123227" y="3748848"/>
                  <a:pt x="6115119" y="3739399"/>
                  <a:pt x="6101943" y="3736351"/>
                </a:cubicBezTo>
                <a:cubicBezTo>
                  <a:pt x="6101943" y="3710137"/>
                  <a:pt x="6136403" y="3731169"/>
                  <a:pt x="6153632" y="3725378"/>
                </a:cubicBezTo>
                <a:lnTo>
                  <a:pt x="6153632" y="3739704"/>
                </a:lnTo>
                <a:cubicBezTo>
                  <a:pt x="6177957" y="3727816"/>
                  <a:pt x="6175929" y="3793045"/>
                  <a:pt x="6193159" y="3751896"/>
                </a:cubicBezTo>
                <a:cubicBezTo>
                  <a:pt x="6193159" y="3757687"/>
                  <a:pt x="6193159" y="3763174"/>
                  <a:pt x="6193159" y="3768965"/>
                </a:cubicBezTo>
                <a:cubicBezTo>
                  <a:pt x="6213430" y="3772013"/>
                  <a:pt x="6230660" y="3772318"/>
                  <a:pt x="6251944" y="3775366"/>
                </a:cubicBezTo>
                <a:cubicBezTo>
                  <a:pt x="6290458" y="3784206"/>
                  <a:pt x="6325931" y="3795788"/>
                  <a:pt x="6353297" y="3816211"/>
                </a:cubicBezTo>
                <a:cubicBezTo>
                  <a:pt x="6283363" y="3845472"/>
                  <a:pt x="6200255" y="3892413"/>
                  <a:pt x="6123227" y="3851264"/>
                </a:cubicBezTo>
                <a:cubicBezTo>
                  <a:pt x="6113091" y="3821697"/>
                  <a:pt x="6136403" y="3834194"/>
                  <a:pt x="6143497" y="3822612"/>
                </a:cubicBezTo>
                <a:cubicBezTo>
                  <a:pt x="6053293" y="3819563"/>
                  <a:pt x="5993495" y="3822002"/>
                  <a:pt x="5920521" y="3877782"/>
                </a:cubicBezTo>
                <a:cubicBezTo>
                  <a:pt x="5917481" y="3860103"/>
                  <a:pt x="5927617" y="3856750"/>
                  <a:pt x="5940792" y="3854007"/>
                </a:cubicBezTo>
                <a:cubicBezTo>
                  <a:pt x="5937751" y="3827488"/>
                  <a:pt x="5896197" y="3845472"/>
                  <a:pt x="5910387" y="3877782"/>
                </a:cubicBezTo>
                <a:cubicBezTo>
                  <a:pt x="5908359" y="3891498"/>
                  <a:pt x="5918495" y="3890889"/>
                  <a:pt x="5927617" y="3890889"/>
                </a:cubicBezTo>
                <a:cubicBezTo>
                  <a:pt x="5928630" y="3890584"/>
                  <a:pt x="5929643" y="3890584"/>
                  <a:pt x="5930657" y="3889974"/>
                </a:cubicBezTo>
                <a:cubicBezTo>
                  <a:pt x="5930657" y="3890279"/>
                  <a:pt x="5930657" y="3890584"/>
                  <a:pt x="5930657" y="3890889"/>
                </a:cubicBezTo>
                <a:cubicBezTo>
                  <a:pt x="5940792" y="3890889"/>
                  <a:pt x="5947887" y="3893632"/>
                  <a:pt x="5940792" y="3913444"/>
                </a:cubicBezTo>
                <a:cubicBezTo>
                  <a:pt x="5934711" y="3905519"/>
                  <a:pt x="5930657" y="3908567"/>
                  <a:pt x="5925589" y="3908263"/>
                </a:cubicBezTo>
                <a:cubicBezTo>
                  <a:pt x="5922549" y="3915883"/>
                  <a:pt x="5920521" y="3924417"/>
                  <a:pt x="5918495" y="3932952"/>
                </a:cubicBezTo>
                <a:cubicBezTo>
                  <a:pt x="5928630" y="3927161"/>
                  <a:pt x="5939779" y="3919236"/>
                  <a:pt x="5951941" y="3924722"/>
                </a:cubicBezTo>
                <a:cubicBezTo>
                  <a:pt x="5945860" y="3907043"/>
                  <a:pt x="5990455" y="3871686"/>
                  <a:pt x="6021874" y="3901252"/>
                </a:cubicBezTo>
                <a:cubicBezTo>
                  <a:pt x="6018833" y="3927465"/>
                  <a:pt x="5997549" y="3924722"/>
                  <a:pt x="5973225" y="3924722"/>
                </a:cubicBezTo>
                <a:cubicBezTo>
                  <a:pt x="5993495" y="3977454"/>
                  <a:pt x="6039104" y="3916188"/>
                  <a:pt x="6049239" y="3930818"/>
                </a:cubicBezTo>
                <a:cubicBezTo>
                  <a:pt x="6053293" y="3930818"/>
                  <a:pt x="6056334" y="3930818"/>
                  <a:pt x="6060388" y="3927770"/>
                </a:cubicBezTo>
                <a:cubicBezTo>
                  <a:pt x="6070523" y="3910091"/>
                  <a:pt x="6025928" y="3883878"/>
                  <a:pt x="6053293" y="3866199"/>
                </a:cubicBezTo>
                <a:cubicBezTo>
                  <a:pt x="6033023" y="3863456"/>
                  <a:pt x="6025928" y="3874734"/>
                  <a:pt x="6011739" y="3877782"/>
                </a:cubicBezTo>
                <a:cubicBezTo>
                  <a:pt x="6001603" y="3866504"/>
                  <a:pt x="6034037" y="3853702"/>
                  <a:pt x="6060388" y="3842729"/>
                </a:cubicBezTo>
                <a:cubicBezTo>
                  <a:pt x="6087753" y="3860408"/>
                  <a:pt x="6073564" y="3871686"/>
                  <a:pt x="6060388" y="3901252"/>
                </a:cubicBezTo>
                <a:cubicBezTo>
                  <a:pt x="6160727" y="3863151"/>
                  <a:pt x="6164781" y="3903995"/>
                  <a:pt x="6283363" y="3854007"/>
                </a:cubicBezTo>
                <a:cubicBezTo>
                  <a:pt x="6270187" y="3911615"/>
                  <a:pt x="6283363" y="3941182"/>
                  <a:pt x="6313769" y="3950326"/>
                </a:cubicBezTo>
                <a:cubicBezTo>
                  <a:pt x="6315796" y="3950021"/>
                  <a:pt x="6318837" y="3949716"/>
                  <a:pt x="6321877" y="3949107"/>
                </a:cubicBezTo>
                <a:cubicBezTo>
                  <a:pt x="6327959" y="3946973"/>
                  <a:pt x="6334039" y="3944230"/>
                  <a:pt x="6342147" y="3942096"/>
                </a:cubicBezTo>
                <a:cubicBezTo>
                  <a:pt x="6335053" y="3933257"/>
                  <a:pt x="6332013" y="3915578"/>
                  <a:pt x="6332013" y="3897899"/>
                </a:cubicBezTo>
                <a:lnTo>
                  <a:pt x="6349243" y="3897899"/>
                </a:lnTo>
                <a:cubicBezTo>
                  <a:pt x="6339107" y="3889060"/>
                  <a:pt x="6328972" y="3880830"/>
                  <a:pt x="6311742" y="3877782"/>
                </a:cubicBezTo>
                <a:cubicBezTo>
                  <a:pt x="6311742" y="3845472"/>
                  <a:pt x="6370527" y="3851568"/>
                  <a:pt x="6383702" y="3866199"/>
                </a:cubicBezTo>
                <a:lnTo>
                  <a:pt x="6383702" y="3913444"/>
                </a:lnTo>
                <a:cubicBezTo>
                  <a:pt x="6377621" y="3910396"/>
                  <a:pt x="6370527" y="3910396"/>
                  <a:pt x="6364445" y="3907653"/>
                </a:cubicBezTo>
                <a:cubicBezTo>
                  <a:pt x="6366472" y="3926551"/>
                  <a:pt x="6359377" y="3935695"/>
                  <a:pt x="6351269" y="3943925"/>
                </a:cubicBezTo>
                <a:cubicBezTo>
                  <a:pt x="6368499" y="3940877"/>
                  <a:pt x="6384715" y="3938134"/>
                  <a:pt x="6401945" y="3934781"/>
                </a:cubicBezTo>
                <a:cubicBezTo>
                  <a:pt x="6410053" y="3928990"/>
                  <a:pt x="6421203" y="3926551"/>
                  <a:pt x="6431337" y="3929599"/>
                </a:cubicBezTo>
                <a:cubicBezTo>
                  <a:pt x="6436405" y="3928685"/>
                  <a:pt x="6441473" y="3928075"/>
                  <a:pt x="6446541" y="3926856"/>
                </a:cubicBezTo>
                <a:cubicBezTo>
                  <a:pt x="6443500" y="3919236"/>
                  <a:pt x="6438433" y="3910396"/>
                  <a:pt x="6443500" y="3901252"/>
                </a:cubicBezTo>
                <a:cubicBezTo>
                  <a:pt x="6454649" y="3908263"/>
                  <a:pt x="6466811" y="3914664"/>
                  <a:pt x="6476946" y="3921674"/>
                </a:cubicBezTo>
                <a:cubicBezTo>
                  <a:pt x="6544853" y="3909177"/>
                  <a:pt x="6612759" y="3896375"/>
                  <a:pt x="6679651" y="3885707"/>
                </a:cubicBezTo>
                <a:cubicBezTo>
                  <a:pt x="6661407" y="3881439"/>
                  <a:pt x="6646205" y="3875953"/>
                  <a:pt x="6636069" y="3866199"/>
                </a:cubicBezTo>
                <a:cubicBezTo>
                  <a:pt x="6656340" y="3839681"/>
                  <a:pt x="6690800" y="3842119"/>
                  <a:pt x="6726273" y="3847911"/>
                </a:cubicBezTo>
                <a:cubicBezTo>
                  <a:pt x="6736409" y="3842119"/>
                  <a:pt x="6750597" y="3836633"/>
                  <a:pt x="6764787" y="3833585"/>
                </a:cubicBezTo>
                <a:cubicBezTo>
                  <a:pt x="6733368" y="3822002"/>
                  <a:pt x="6701949" y="3807676"/>
                  <a:pt x="6663435" y="3798837"/>
                </a:cubicBezTo>
                <a:cubicBezTo>
                  <a:pt x="6670529" y="3797617"/>
                  <a:pt x="6679651" y="3794874"/>
                  <a:pt x="6688773" y="3793655"/>
                </a:cubicBezTo>
                <a:cubicBezTo>
                  <a:pt x="6684719" y="3785730"/>
                  <a:pt x="6697895" y="3780243"/>
                  <a:pt x="6703975" y="3768965"/>
                </a:cubicBezTo>
                <a:cubicBezTo>
                  <a:pt x="6680665" y="3767441"/>
                  <a:pt x="6657353" y="3763174"/>
                  <a:pt x="6637083" y="3761040"/>
                </a:cubicBezTo>
                <a:cubicBezTo>
                  <a:pt x="6629989" y="3765612"/>
                  <a:pt x="6623907" y="3770794"/>
                  <a:pt x="6625934" y="3783596"/>
                </a:cubicBezTo>
                <a:cubicBezTo>
                  <a:pt x="6608705" y="3795484"/>
                  <a:pt x="6590461" y="3748543"/>
                  <a:pt x="6583366" y="3783596"/>
                </a:cubicBezTo>
                <a:cubicBezTo>
                  <a:pt x="6581339" y="3781462"/>
                  <a:pt x="6582353" y="3775062"/>
                  <a:pt x="6580325" y="3772318"/>
                </a:cubicBezTo>
                <a:cubicBezTo>
                  <a:pt x="6567150" y="3786949"/>
                  <a:pt x="6509379" y="3787254"/>
                  <a:pt x="6464784" y="3778414"/>
                </a:cubicBezTo>
                <a:cubicBezTo>
                  <a:pt x="6454649" y="3784206"/>
                  <a:pt x="6447554" y="3792131"/>
                  <a:pt x="6444513" y="3800665"/>
                </a:cubicBezTo>
                <a:cubicBezTo>
                  <a:pt x="6413094" y="3748848"/>
                  <a:pt x="6308701" y="3801580"/>
                  <a:pt x="6274241" y="3778414"/>
                </a:cubicBezTo>
                <a:cubicBezTo>
                  <a:pt x="6326945" y="3752506"/>
                  <a:pt x="6385729" y="3735132"/>
                  <a:pt x="6444513" y="3729340"/>
                </a:cubicBezTo>
                <a:cubicBezTo>
                  <a:pt x="6461743" y="3709223"/>
                  <a:pt x="6474919" y="3709223"/>
                  <a:pt x="6523569" y="3683314"/>
                </a:cubicBezTo>
                <a:cubicBezTo>
                  <a:pt x="6537757" y="3700688"/>
                  <a:pt x="6526609" y="3703736"/>
                  <a:pt x="6523569" y="3718062"/>
                </a:cubicBezTo>
                <a:cubicBezTo>
                  <a:pt x="6535731" y="3713490"/>
                  <a:pt x="6548907" y="3713490"/>
                  <a:pt x="6561069" y="3711966"/>
                </a:cubicBezTo>
                <a:cubicBezTo>
                  <a:pt x="6565123" y="3710747"/>
                  <a:pt x="6572217" y="3704651"/>
                  <a:pt x="6576271" y="3704651"/>
                </a:cubicBezTo>
                <a:cubicBezTo>
                  <a:pt x="6580325" y="3704651"/>
                  <a:pt x="6583366" y="3704651"/>
                  <a:pt x="6587421" y="3704651"/>
                </a:cubicBezTo>
                <a:cubicBezTo>
                  <a:pt x="6593501" y="3704651"/>
                  <a:pt x="6594515" y="3698250"/>
                  <a:pt x="6594515" y="3692459"/>
                </a:cubicBezTo>
                <a:cubicBezTo>
                  <a:pt x="6599583" y="3698860"/>
                  <a:pt x="6605664" y="3705261"/>
                  <a:pt x="6612759" y="3711966"/>
                </a:cubicBezTo>
                <a:cubicBezTo>
                  <a:pt x="6625934" y="3714405"/>
                  <a:pt x="6640123" y="3716234"/>
                  <a:pt x="6654313" y="3722330"/>
                </a:cubicBezTo>
                <a:cubicBezTo>
                  <a:pt x="6656340" y="3702822"/>
                  <a:pt x="6661407" y="3695507"/>
                  <a:pt x="6673570" y="3695507"/>
                </a:cubicBezTo>
                <a:cubicBezTo>
                  <a:pt x="6673570" y="3689715"/>
                  <a:pt x="6673570" y="3684229"/>
                  <a:pt x="6673570" y="3681181"/>
                </a:cubicBezTo>
                <a:cubicBezTo>
                  <a:pt x="6712084" y="3684229"/>
                  <a:pt x="6698908" y="3712881"/>
                  <a:pt x="6737422" y="3692459"/>
                </a:cubicBezTo>
                <a:cubicBezTo>
                  <a:pt x="6734381" y="3698250"/>
                  <a:pt x="6729313" y="3704956"/>
                  <a:pt x="6726273" y="3708004"/>
                </a:cubicBezTo>
                <a:cubicBezTo>
                  <a:pt x="6729313" y="3709223"/>
                  <a:pt x="6733368" y="3709528"/>
                  <a:pt x="6737422" y="3710747"/>
                </a:cubicBezTo>
                <a:cubicBezTo>
                  <a:pt x="6740463" y="3710137"/>
                  <a:pt x="6740463" y="3708309"/>
                  <a:pt x="6744517" y="3708613"/>
                </a:cubicBezTo>
                <a:cubicBezTo>
                  <a:pt x="6744517" y="3709833"/>
                  <a:pt x="6745530" y="3711661"/>
                  <a:pt x="6745530" y="3713186"/>
                </a:cubicBezTo>
                <a:cubicBezTo>
                  <a:pt x="6754651" y="3715319"/>
                  <a:pt x="6763773" y="3717453"/>
                  <a:pt x="6771881" y="3718977"/>
                </a:cubicBezTo>
                <a:cubicBezTo>
                  <a:pt x="6768841" y="3704651"/>
                  <a:pt x="6771881" y="3687582"/>
                  <a:pt x="6785057" y="3670512"/>
                </a:cubicBezTo>
                <a:cubicBezTo>
                  <a:pt x="6762760" y="3685143"/>
                  <a:pt x="6713097" y="3662587"/>
                  <a:pt x="6653299" y="3671732"/>
                </a:cubicBezTo>
                <a:cubicBezTo>
                  <a:pt x="6660394" y="3633631"/>
                  <a:pt x="6677624" y="3625706"/>
                  <a:pt x="6694854" y="3619914"/>
                </a:cubicBezTo>
                <a:cubicBezTo>
                  <a:pt x="6695867" y="3612294"/>
                  <a:pt x="6700935" y="3610465"/>
                  <a:pt x="6703975" y="3606198"/>
                </a:cubicBezTo>
                <a:cubicBezTo>
                  <a:pt x="6686745" y="3603760"/>
                  <a:pt x="6670529" y="3597968"/>
                  <a:pt x="6663435" y="3586081"/>
                </a:cubicBezTo>
                <a:cubicBezTo>
                  <a:pt x="6679651" y="3590653"/>
                  <a:pt x="6692827" y="3589434"/>
                  <a:pt x="6703975" y="3586081"/>
                </a:cubicBezTo>
                <a:cubicBezTo>
                  <a:pt x="6701949" y="3583642"/>
                  <a:pt x="6706003" y="3581509"/>
                  <a:pt x="6694854" y="3577851"/>
                </a:cubicBezTo>
                <a:cubicBezTo>
                  <a:pt x="6702962" y="3581509"/>
                  <a:pt x="6710057" y="3580289"/>
                  <a:pt x="6716138" y="3579680"/>
                </a:cubicBezTo>
                <a:cubicBezTo>
                  <a:pt x="6724246" y="3575717"/>
                  <a:pt x="6731341" y="3573584"/>
                  <a:pt x="6737422" y="3570535"/>
                </a:cubicBezTo>
                <a:cubicBezTo>
                  <a:pt x="6753638" y="3555905"/>
                  <a:pt x="6766814" y="3530910"/>
                  <a:pt x="6785057" y="3508355"/>
                </a:cubicBezTo>
                <a:cubicBezTo>
                  <a:pt x="6782017" y="3502258"/>
                  <a:pt x="6782017" y="3495858"/>
                  <a:pt x="6774922" y="3490066"/>
                </a:cubicBezTo>
                <a:cubicBezTo>
                  <a:pt x="6786071" y="3487018"/>
                  <a:pt x="6793165" y="3490066"/>
                  <a:pt x="6796206" y="3495858"/>
                </a:cubicBezTo>
                <a:cubicBezTo>
                  <a:pt x="6800261" y="3493114"/>
                  <a:pt x="6803301" y="3487628"/>
                  <a:pt x="6807355" y="3487628"/>
                </a:cubicBezTo>
                <a:cubicBezTo>
                  <a:pt x="6789111" y="3467206"/>
                  <a:pt x="6771881" y="3490066"/>
                  <a:pt x="6737422" y="3475435"/>
                </a:cubicBezTo>
                <a:cubicBezTo>
                  <a:pt x="6740463" y="3519328"/>
                  <a:pt x="6771881" y="3461414"/>
                  <a:pt x="6767827" y="3508355"/>
                </a:cubicBezTo>
                <a:cubicBezTo>
                  <a:pt x="6716138" y="3519937"/>
                  <a:pt x="6688773" y="3519937"/>
                  <a:pt x="6677624" y="3464158"/>
                </a:cubicBezTo>
                <a:cubicBezTo>
                  <a:pt x="6698908" y="3464158"/>
                  <a:pt x="6709043" y="3451965"/>
                  <a:pt x="6706003" y="3428495"/>
                </a:cubicBezTo>
                <a:cubicBezTo>
                  <a:pt x="6709043" y="3428495"/>
                  <a:pt x="6712084" y="3428800"/>
                  <a:pt x="6716138" y="3431543"/>
                </a:cubicBezTo>
                <a:cubicBezTo>
                  <a:pt x="6713097" y="3430629"/>
                  <a:pt x="6711070" y="3428495"/>
                  <a:pt x="6708029" y="3427276"/>
                </a:cubicBezTo>
                <a:cubicBezTo>
                  <a:pt x="6580325" y="3433372"/>
                  <a:pt x="6453635" y="3431543"/>
                  <a:pt x="6329985" y="3408987"/>
                </a:cubicBezTo>
                <a:cubicBezTo>
                  <a:pt x="6295525" y="3420570"/>
                  <a:pt x="6255998" y="3426971"/>
                  <a:pt x="6219511" y="3435506"/>
                </a:cubicBezTo>
                <a:cubicBezTo>
                  <a:pt x="6236741" y="3441602"/>
                  <a:pt x="6225593" y="3451051"/>
                  <a:pt x="6225593" y="3471473"/>
                </a:cubicBezTo>
                <a:cubicBezTo>
                  <a:pt x="6214443" y="3468425"/>
                  <a:pt x="6198227" y="3470863"/>
                  <a:pt x="6198227" y="3446783"/>
                </a:cubicBezTo>
                <a:cubicBezTo>
                  <a:pt x="6205322" y="3443735"/>
                  <a:pt x="6211403" y="3446783"/>
                  <a:pt x="6211403" y="3455928"/>
                </a:cubicBezTo>
                <a:cubicBezTo>
                  <a:pt x="6217484" y="3452880"/>
                  <a:pt x="6215457" y="3444345"/>
                  <a:pt x="6218497" y="3435506"/>
                </a:cubicBezTo>
                <a:cubicBezTo>
                  <a:pt x="6187079" y="3443126"/>
                  <a:pt x="6156673" y="3451356"/>
                  <a:pt x="6136403" y="3469339"/>
                </a:cubicBezTo>
                <a:cubicBezTo>
                  <a:pt x="6134375" y="3443431"/>
                  <a:pt x="6206335" y="3415388"/>
                  <a:pt x="6140457" y="3414169"/>
                </a:cubicBezTo>
                <a:cubicBezTo>
                  <a:pt x="6149578" y="3387346"/>
                  <a:pt x="6185051" y="3384603"/>
                  <a:pt x="6182011" y="3345587"/>
                </a:cubicBezTo>
                <a:cubicBezTo>
                  <a:pt x="6165795" y="3338272"/>
                  <a:pt x="6148565" y="3336748"/>
                  <a:pt x="6130321" y="3336443"/>
                </a:cubicBezTo>
                <a:cubicBezTo>
                  <a:pt x="6132348" y="3340101"/>
                  <a:pt x="6135389" y="3341625"/>
                  <a:pt x="6136403" y="3347416"/>
                </a:cubicBezTo>
                <a:cubicBezTo>
                  <a:pt x="6113091" y="3327908"/>
                  <a:pt x="6079645" y="3360218"/>
                  <a:pt x="6067483" y="3340406"/>
                </a:cubicBezTo>
                <a:cubicBezTo>
                  <a:pt x="6057347" y="3341625"/>
                  <a:pt x="6048225" y="3341320"/>
                  <a:pt x="6039104" y="3342234"/>
                </a:cubicBezTo>
                <a:cubicBezTo>
                  <a:pt x="6038091" y="3344063"/>
                  <a:pt x="6036063" y="3348331"/>
                  <a:pt x="6035050" y="3348635"/>
                </a:cubicBezTo>
                <a:cubicBezTo>
                  <a:pt x="6009712" y="3354122"/>
                  <a:pt x="6007685" y="3338577"/>
                  <a:pt x="5982347" y="3346806"/>
                </a:cubicBezTo>
                <a:cubicBezTo>
                  <a:pt x="5978293" y="3371496"/>
                  <a:pt x="6003631" y="3359608"/>
                  <a:pt x="5999577" y="3384298"/>
                </a:cubicBezTo>
                <a:cubicBezTo>
                  <a:pt x="5952955" y="3398319"/>
                  <a:pt x="5989441" y="3341015"/>
                  <a:pt x="5961063" y="3338272"/>
                </a:cubicBezTo>
                <a:cubicBezTo>
                  <a:pt x="5961063" y="3337662"/>
                  <a:pt x="5962076" y="3337053"/>
                  <a:pt x="5963089" y="3336443"/>
                </a:cubicBezTo>
                <a:cubicBezTo>
                  <a:pt x="5955995" y="3334309"/>
                  <a:pt x="5948901" y="3332785"/>
                  <a:pt x="5941805" y="3329128"/>
                </a:cubicBezTo>
                <a:cubicBezTo>
                  <a:pt x="5926603" y="3336748"/>
                  <a:pt x="5901265" y="3318155"/>
                  <a:pt x="5891129" y="3347416"/>
                </a:cubicBezTo>
                <a:cubicBezTo>
                  <a:pt x="5877953" y="3350159"/>
                  <a:pt x="5885049" y="3321507"/>
                  <a:pt x="5880995" y="3307791"/>
                </a:cubicBezTo>
                <a:cubicBezTo>
                  <a:pt x="5866805" y="3322727"/>
                  <a:pt x="5851602" y="3335529"/>
                  <a:pt x="5833359" y="3346806"/>
                </a:cubicBezTo>
                <a:cubicBezTo>
                  <a:pt x="5837413" y="3354427"/>
                  <a:pt x="5837413" y="3362961"/>
                  <a:pt x="5831331" y="3370886"/>
                </a:cubicBezTo>
                <a:cubicBezTo>
                  <a:pt x="5830318" y="3363571"/>
                  <a:pt x="5825251" y="3359913"/>
                  <a:pt x="5821197" y="3354731"/>
                </a:cubicBezTo>
                <a:cubicBezTo>
                  <a:pt x="5799913" y="3369057"/>
                  <a:pt x="5779642" y="3383688"/>
                  <a:pt x="5767479" y="3407158"/>
                </a:cubicBezTo>
                <a:cubicBezTo>
                  <a:pt x="5741128" y="3419046"/>
                  <a:pt x="5738087" y="3393442"/>
                  <a:pt x="5718831" y="3391613"/>
                </a:cubicBezTo>
                <a:cubicBezTo>
                  <a:pt x="5758358" y="3383688"/>
                  <a:pt x="5782683" y="3359304"/>
                  <a:pt x="5814101" y="3342234"/>
                </a:cubicBezTo>
                <a:cubicBezTo>
                  <a:pt x="5805993" y="3334919"/>
                  <a:pt x="5794845" y="3330042"/>
                  <a:pt x="5780655" y="3330042"/>
                </a:cubicBezTo>
                <a:cubicBezTo>
                  <a:pt x="5782683" y="3309925"/>
                  <a:pt x="5810047" y="3319983"/>
                  <a:pt x="5825251" y="3337357"/>
                </a:cubicBezTo>
                <a:cubicBezTo>
                  <a:pt x="5834372" y="3334005"/>
                  <a:pt x="5838427" y="3326994"/>
                  <a:pt x="5849575" y="3326080"/>
                </a:cubicBezTo>
                <a:cubicBezTo>
                  <a:pt x="5858697" y="3283102"/>
                  <a:pt x="5825251" y="3298037"/>
                  <a:pt x="5812075" y="3286150"/>
                </a:cubicBezTo>
                <a:cubicBezTo>
                  <a:pt x="5822210" y="3268776"/>
                  <a:pt x="5848561" y="3263594"/>
                  <a:pt x="5871873" y="3258717"/>
                </a:cubicBezTo>
                <a:cubicBezTo>
                  <a:pt x="5868832" y="3229455"/>
                  <a:pt x="5854643" y="3237380"/>
                  <a:pt x="5868832" y="3213301"/>
                </a:cubicBezTo>
                <a:cubicBezTo>
                  <a:pt x="5833359" y="3212996"/>
                  <a:pt x="5819169" y="3223969"/>
                  <a:pt x="5817143" y="3253535"/>
                </a:cubicBezTo>
                <a:cubicBezTo>
                  <a:pt x="5755317" y="3255059"/>
                  <a:pt x="5707681" y="3245305"/>
                  <a:pt x="5655992" y="3269080"/>
                </a:cubicBezTo>
                <a:cubicBezTo>
                  <a:pt x="5572883" y="3201108"/>
                  <a:pt x="5457341" y="3258412"/>
                  <a:pt x="5380313" y="3280968"/>
                </a:cubicBezTo>
                <a:cubicBezTo>
                  <a:pt x="5542477" y="3279444"/>
                  <a:pt x="5631667" y="3305353"/>
                  <a:pt x="5759371" y="3326080"/>
                </a:cubicBezTo>
                <a:cubicBezTo>
                  <a:pt x="5766466" y="3326080"/>
                  <a:pt x="5765453" y="3337357"/>
                  <a:pt x="5769507" y="3343454"/>
                </a:cubicBezTo>
                <a:lnTo>
                  <a:pt x="5769507" y="3361742"/>
                </a:lnTo>
                <a:cubicBezTo>
                  <a:pt x="5708695" y="3331566"/>
                  <a:pt x="5631667" y="3362047"/>
                  <a:pt x="5543491" y="3319679"/>
                </a:cubicBezTo>
                <a:cubicBezTo>
                  <a:pt x="5539437" y="3325775"/>
                  <a:pt x="5536396" y="3337662"/>
                  <a:pt x="5533355" y="3346806"/>
                </a:cubicBezTo>
                <a:cubicBezTo>
                  <a:pt x="5508017" y="3340710"/>
                  <a:pt x="5483693" y="3331566"/>
                  <a:pt x="5462409" y="3346806"/>
                </a:cubicBezTo>
                <a:cubicBezTo>
                  <a:pt x="5462409" y="3331566"/>
                  <a:pt x="5450247" y="3331871"/>
                  <a:pt x="5450247" y="3319679"/>
                </a:cubicBezTo>
                <a:cubicBezTo>
                  <a:pt x="5433017" y="3347111"/>
                  <a:pt x="5381327" y="3301085"/>
                  <a:pt x="5384367" y="3352598"/>
                </a:cubicBezTo>
                <a:cubicBezTo>
                  <a:pt x="5355989" y="3349550"/>
                  <a:pt x="5348895" y="3328213"/>
                  <a:pt x="5324569" y="3349550"/>
                </a:cubicBezTo>
                <a:cubicBezTo>
                  <a:pt x="5303285" y="3319374"/>
                  <a:pt x="5306327" y="3298342"/>
                  <a:pt x="5277947" y="3289198"/>
                </a:cubicBezTo>
                <a:cubicBezTo>
                  <a:pt x="5270853" y="3298342"/>
                  <a:pt x="5282002" y="3323336"/>
                  <a:pt x="5267813" y="3338272"/>
                </a:cubicBezTo>
                <a:cubicBezTo>
                  <a:pt x="5260718" y="3332481"/>
                  <a:pt x="5249569" y="3329128"/>
                  <a:pt x="5239434" y="3332176"/>
                </a:cubicBezTo>
                <a:cubicBezTo>
                  <a:pt x="5246529" y="3316935"/>
                  <a:pt x="5263759" y="3283406"/>
                  <a:pt x="5229299" y="3295599"/>
                </a:cubicBezTo>
                <a:cubicBezTo>
                  <a:pt x="5249569" y="3271214"/>
                  <a:pt x="5282002" y="3273957"/>
                  <a:pt x="5313421" y="3277005"/>
                </a:cubicBezTo>
                <a:cubicBezTo>
                  <a:pt x="5285043" y="3325470"/>
                  <a:pt x="5355989" y="3280663"/>
                  <a:pt x="5345853" y="3329128"/>
                </a:cubicBezTo>
                <a:cubicBezTo>
                  <a:pt x="5358016" y="3320898"/>
                  <a:pt x="5360043" y="3299256"/>
                  <a:pt x="5368151" y="3284016"/>
                </a:cubicBezTo>
                <a:cubicBezTo>
                  <a:pt x="5367137" y="3284321"/>
                  <a:pt x="5366124" y="3284930"/>
                  <a:pt x="5366124" y="3285235"/>
                </a:cubicBezTo>
                <a:cubicBezTo>
                  <a:pt x="5339773" y="3297123"/>
                  <a:pt x="5343827" y="3267556"/>
                  <a:pt x="5324569" y="3269080"/>
                </a:cubicBezTo>
                <a:cubicBezTo>
                  <a:pt x="5200920" y="3259936"/>
                  <a:pt x="5026594" y="3338881"/>
                  <a:pt x="4887741" y="3330042"/>
                </a:cubicBezTo>
                <a:cubicBezTo>
                  <a:pt x="4874565" y="3355036"/>
                  <a:pt x="4845173" y="3335833"/>
                  <a:pt x="4828957" y="3329128"/>
                </a:cubicBezTo>
                <a:cubicBezTo>
                  <a:pt x="4828957" y="3324556"/>
                  <a:pt x="4831997" y="3323336"/>
                  <a:pt x="4834025" y="3320898"/>
                </a:cubicBezTo>
                <a:cubicBezTo>
                  <a:pt x="4822875" y="3317850"/>
                  <a:pt x="4811727" y="3315716"/>
                  <a:pt x="4800578" y="3310534"/>
                </a:cubicBezTo>
                <a:cubicBezTo>
                  <a:pt x="4772199" y="3332481"/>
                  <a:pt x="4738753" y="3318459"/>
                  <a:pt x="4735713" y="3273043"/>
                </a:cubicBezTo>
                <a:cubicBezTo>
                  <a:pt x="4763077" y="3231589"/>
                  <a:pt x="4841119" y="3232504"/>
                  <a:pt x="4864430" y="3184954"/>
                </a:cubicBezTo>
                <a:cubicBezTo>
                  <a:pt x="4854295" y="3152949"/>
                  <a:pt x="4844159" y="3123992"/>
                  <a:pt x="4813754" y="3123382"/>
                </a:cubicBezTo>
                <a:cubicBezTo>
                  <a:pt x="4793483" y="3167275"/>
                  <a:pt x="4738753" y="3113324"/>
                  <a:pt x="4751929" y="3184039"/>
                </a:cubicBezTo>
                <a:cubicBezTo>
                  <a:pt x="4742807" y="3220616"/>
                  <a:pt x="4736726" y="3132527"/>
                  <a:pt x="4747875" y="3131612"/>
                </a:cubicBezTo>
                <a:cubicBezTo>
                  <a:pt x="4659698" y="3145024"/>
                  <a:pt x="4606995" y="3067907"/>
                  <a:pt x="4553278" y="3075223"/>
                </a:cubicBezTo>
                <a:cubicBezTo>
                  <a:pt x="4599901" y="3022491"/>
                  <a:pt x="4671861" y="3104484"/>
                  <a:pt x="4778281" y="3073394"/>
                </a:cubicBezTo>
                <a:cubicBezTo>
                  <a:pt x="4797537" y="3068517"/>
                  <a:pt x="4778281" y="3027673"/>
                  <a:pt x="4780307" y="3007860"/>
                </a:cubicBezTo>
                <a:cubicBezTo>
                  <a:pt x="4773213" y="2962749"/>
                  <a:pt x="4713415" y="2996887"/>
                  <a:pt x="4688077" y="2972807"/>
                </a:cubicBezTo>
                <a:cubicBezTo>
                  <a:pt x="4692131" y="2923428"/>
                  <a:pt x="4755983" y="2984390"/>
                  <a:pt x="4774227" y="2924038"/>
                </a:cubicBezTo>
                <a:cubicBezTo>
                  <a:pt x="4822875" y="2943241"/>
                  <a:pt x="4963755" y="2967625"/>
                  <a:pt x="4952607" y="2873745"/>
                </a:cubicBezTo>
                <a:cubicBezTo>
                  <a:pt x="5449233" y="2863991"/>
                  <a:pt x="5916467" y="2598808"/>
                  <a:pt x="6368499" y="2625326"/>
                </a:cubicBezTo>
                <a:cubicBezTo>
                  <a:pt x="6387756" y="2617096"/>
                  <a:pt x="6356337" y="2610086"/>
                  <a:pt x="6373567" y="2592407"/>
                </a:cubicBezTo>
                <a:cubicBezTo>
                  <a:pt x="6407013" y="2615877"/>
                  <a:pt x="6434378" y="2574423"/>
                  <a:pt x="6466811" y="2591493"/>
                </a:cubicBezTo>
                <a:cubicBezTo>
                  <a:pt x="6435392" y="2538456"/>
                  <a:pt x="6372553" y="2572899"/>
                  <a:pt x="6326945" y="2586311"/>
                </a:cubicBezTo>
                <a:cubicBezTo>
                  <a:pt x="6285391" y="2596065"/>
                  <a:pt x="6213430" y="2572290"/>
                  <a:pt x="6164781" y="2589054"/>
                </a:cubicBezTo>
                <a:cubicBezTo>
                  <a:pt x="6088767" y="2614658"/>
                  <a:pt x="5944847" y="2605819"/>
                  <a:pt x="5821197" y="2621973"/>
                </a:cubicBezTo>
                <a:cubicBezTo>
                  <a:pt x="5781669" y="2556744"/>
                  <a:pt x="5723898" y="2616792"/>
                  <a:pt x="5673222" y="2604599"/>
                </a:cubicBezTo>
                <a:cubicBezTo>
                  <a:pt x="5685384" y="2561012"/>
                  <a:pt x="5794845" y="2572595"/>
                  <a:pt x="5826264" y="2579910"/>
                </a:cubicBezTo>
                <a:cubicBezTo>
                  <a:pt x="5850589" y="2542114"/>
                  <a:pt x="5875927" y="2520168"/>
                  <a:pt x="5927617" y="2493040"/>
                </a:cubicBezTo>
                <a:lnTo>
                  <a:pt x="5930657" y="2525959"/>
                </a:lnTo>
                <a:cubicBezTo>
                  <a:pt x="5941805" y="2511938"/>
                  <a:pt x="5960049" y="2510414"/>
                  <a:pt x="5983360" y="2508585"/>
                </a:cubicBezTo>
                <a:cubicBezTo>
                  <a:pt x="5981333" y="2489077"/>
                  <a:pt x="5971198" y="2489382"/>
                  <a:pt x="5973225" y="2466521"/>
                </a:cubicBezTo>
                <a:cubicBezTo>
                  <a:pt x="6000590" y="2516510"/>
                  <a:pt x="6062415" y="2466521"/>
                  <a:pt x="6094848" y="2434821"/>
                </a:cubicBezTo>
                <a:cubicBezTo>
                  <a:pt x="6126267" y="2442137"/>
                  <a:pt x="6088767" y="2463778"/>
                  <a:pt x="6089780" y="2476885"/>
                </a:cubicBezTo>
                <a:cubicBezTo>
                  <a:pt x="6124240" y="2470789"/>
                  <a:pt x="6122213" y="2457682"/>
                  <a:pt x="6154645" y="2471703"/>
                </a:cubicBezTo>
                <a:cubicBezTo>
                  <a:pt x="6173903" y="2466826"/>
                  <a:pt x="6152619" y="2436955"/>
                  <a:pt x="6141470" y="2440918"/>
                </a:cubicBezTo>
                <a:cubicBezTo>
                  <a:pt x="6167821" y="2429335"/>
                  <a:pt x="6192146" y="2453110"/>
                  <a:pt x="6232687" y="2420495"/>
                </a:cubicBezTo>
                <a:cubicBezTo>
                  <a:pt x="6236741" y="2380870"/>
                  <a:pt x="6182011" y="2417752"/>
                  <a:pt x="6210389" y="2379651"/>
                </a:cubicBezTo>
                <a:cubicBezTo>
                  <a:pt x="6144511" y="2378127"/>
                  <a:pt x="6091807" y="2356486"/>
                  <a:pt x="6032009" y="2341550"/>
                </a:cubicBezTo>
                <a:cubicBezTo>
                  <a:pt x="6042145" y="2314422"/>
                  <a:pt x="6161741" y="2356791"/>
                  <a:pt x="6173903" y="2306802"/>
                </a:cubicBezTo>
                <a:cubicBezTo>
                  <a:pt x="6112077" y="2272664"/>
                  <a:pt x="6027955" y="2289428"/>
                  <a:pt x="5963089" y="2307716"/>
                </a:cubicBezTo>
                <a:cubicBezTo>
                  <a:pt x="5973225" y="2277540"/>
                  <a:pt x="6003631" y="2261386"/>
                  <a:pt x="6042145" y="2264739"/>
                </a:cubicBezTo>
                <a:cubicBezTo>
                  <a:pt x="6042145" y="2254985"/>
                  <a:pt x="6034037" y="2259252"/>
                  <a:pt x="6025928" y="2256509"/>
                </a:cubicBezTo>
                <a:cubicBezTo>
                  <a:pt x="6024915" y="2243402"/>
                  <a:pt x="6040117" y="2245536"/>
                  <a:pt x="6051267" y="2241268"/>
                </a:cubicBezTo>
                <a:cubicBezTo>
                  <a:pt x="5967144" y="2251327"/>
                  <a:pt x="5936738" y="2218408"/>
                  <a:pt x="5847548" y="2218713"/>
                </a:cubicBezTo>
                <a:cubicBezTo>
                  <a:pt x="5857683" y="2139767"/>
                  <a:pt x="5750249" y="2219322"/>
                  <a:pt x="5742141" y="2164457"/>
                </a:cubicBezTo>
                <a:cubicBezTo>
                  <a:pt x="5910387" y="2183660"/>
                  <a:pt x="5973225" y="2075148"/>
                  <a:pt x="6119173" y="2105934"/>
                </a:cubicBezTo>
                <a:cubicBezTo>
                  <a:pt x="6130321" y="2101971"/>
                  <a:pt x="6139443" y="2084902"/>
                  <a:pt x="6128294" y="2085816"/>
                </a:cubicBezTo>
                <a:cubicBezTo>
                  <a:pt x="6152619" y="2048020"/>
                  <a:pt x="6244849" y="2082768"/>
                  <a:pt x="6276269" y="2037961"/>
                </a:cubicBezTo>
                <a:cubicBezTo>
                  <a:pt x="6333026" y="2111725"/>
                  <a:pt x="6416135" y="2036133"/>
                  <a:pt x="6485055" y="2027598"/>
                </a:cubicBezTo>
                <a:cubicBezTo>
                  <a:pt x="6609718" y="2079720"/>
                  <a:pt x="6898572" y="2011748"/>
                  <a:pt x="7034385" y="2050154"/>
                </a:cubicBezTo>
                <a:cubicBezTo>
                  <a:pt x="7045533" y="2000165"/>
                  <a:pt x="7088101" y="2048630"/>
                  <a:pt x="7137763" y="1995898"/>
                </a:cubicBezTo>
                <a:cubicBezTo>
                  <a:pt x="7139791" y="2012053"/>
                  <a:pt x="7125601" y="2016625"/>
                  <a:pt x="7126615" y="2029427"/>
                </a:cubicBezTo>
                <a:cubicBezTo>
                  <a:pt x="7216819" y="1973037"/>
                  <a:pt x="7315131" y="1968770"/>
                  <a:pt x="7406347" y="1912685"/>
                </a:cubicBezTo>
                <a:cubicBezTo>
                  <a:pt x="7401280" y="1909942"/>
                  <a:pt x="7401280" y="1908113"/>
                  <a:pt x="7389117" y="1902627"/>
                </a:cubicBezTo>
                <a:cubicBezTo>
                  <a:pt x="7390131" y="1899883"/>
                  <a:pt x="7388104" y="1899579"/>
                  <a:pt x="7389117" y="1897445"/>
                </a:cubicBezTo>
                <a:cubicBezTo>
                  <a:pt x="7374929" y="1900188"/>
                  <a:pt x="7362766" y="1901103"/>
                  <a:pt x="7366820" y="1877023"/>
                </a:cubicBezTo>
                <a:cubicBezTo>
                  <a:pt x="7375942" y="1875804"/>
                  <a:pt x="7382023" y="1875804"/>
                  <a:pt x="7391145" y="1875194"/>
                </a:cubicBezTo>
                <a:cubicBezTo>
                  <a:pt x="7394185" y="1859039"/>
                  <a:pt x="7408375" y="1852943"/>
                  <a:pt x="7427631" y="1855686"/>
                </a:cubicBezTo>
                <a:cubicBezTo>
                  <a:pt x="7409388" y="1846847"/>
                  <a:pt x="7399253" y="1825510"/>
                  <a:pt x="7378983" y="1819414"/>
                </a:cubicBezTo>
                <a:cubicBezTo>
                  <a:pt x="7378983" y="1798992"/>
                  <a:pt x="7406347" y="1805088"/>
                  <a:pt x="7399253" y="1775522"/>
                </a:cubicBezTo>
                <a:cubicBezTo>
                  <a:pt x="7396213" y="1749004"/>
                  <a:pt x="7370874" y="1749004"/>
                  <a:pt x="7346549" y="1752052"/>
                </a:cubicBezTo>
                <a:cubicBezTo>
                  <a:pt x="7353645" y="1760891"/>
                  <a:pt x="7364793" y="1769426"/>
                  <a:pt x="7378983" y="1775522"/>
                </a:cubicBezTo>
                <a:cubicBezTo>
                  <a:pt x="7371887" y="1802040"/>
                  <a:pt x="7313103" y="1770035"/>
                  <a:pt x="7319185" y="1808441"/>
                </a:cubicBezTo>
                <a:cubicBezTo>
                  <a:pt x="7309049" y="1802650"/>
                  <a:pt x="7323239" y="1755100"/>
                  <a:pt x="7288779" y="1752052"/>
                </a:cubicBezTo>
                <a:cubicBezTo>
                  <a:pt x="7261413" y="1760891"/>
                  <a:pt x="7277630" y="1769426"/>
                  <a:pt x="7277630" y="1796249"/>
                </a:cubicBezTo>
                <a:cubicBezTo>
                  <a:pt x="7243170" y="1781313"/>
                  <a:pt x="7240129" y="1799907"/>
                  <a:pt x="7208711" y="1784971"/>
                </a:cubicBezTo>
                <a:cubicBezTo>
                  <a:pt x="7215805" y="1764244"/>
                  <a:pt x="7236075" y="1755100"/>
                  <a:pt x="7257359" y="1752052"/>
                </a:cubicBezTo>
                <a:cubicBezTo>
                  <a:pt x="7236075" y="1719437"/>
                  <a:pt x="7204657" y="1767597"/>
                  <a:pt x="7177291" y="1741079"/>
                </a:cubicBezTo>
                <a:cubicBezTo>
                  <a:pt x="7187427" y="1714255"/>
                  <a:pt x="7208711" y="1705111"/>
                  <a:pt x="7240129" y="1705111"/>
                </a:cubicBezTo>
                <a:cubicBezTo>
                  <a:pt x="7291819" y="1755405"/>
                  <a:pt x="7443848" y="1680727"/>
                  <a:pt x="7436753" y="1819414"/>
                </a:cubicBezTo>
                <a:cubicBezTo>
                  <a:pt x="7492497" y="1792896"/>
                  <a:pt x="7559389" y="1864221"/>
                  <a:pt x="7596890" y="1822767"/>
                </a:cubicBezTo>
                <a:cubicBezTo>
                  <a:pt x="7596890" y="1823072"/>
                  <a:pt x="7596890" y="1824291"/>
                  <a:pt x="7596890" y="1824596"/>
                </a:cubicBezTo>
                <a:cubicBezTo>
                  <a:pt x="7597903" y="1823986"/>
                  <a:pt x="7597903" y="1823377"/>
                  <a:pt x="7598917" y="1822767"/>
                </a:cubicBezTo>
                <a:cubicBezTo>
                  <a:pt x="7604998" y="1848371"/>
                  <a:pt x="7631350" y="1848981"/>
                  <a:pt x="7648579" y="1860868"/>
                </a:cubicBezTo>
                <a:cubicBezTo>
                  <a:pt x="7666823" y="1852943"/>
                  <a:pt x="7644525" y="1805393"/>
                  <a:pt x="7679999" y="1812404"/>
                </a:cubicBezTo>
                <a:cubicBezTo>
                  <a:pt x="7684053" y="1823682"/>
                  <a:pt x="7681013" y="1828254"/>
                  <a:pt x="7677972" y="1833131"/>
                </a:cubicBezTo>
                <a:cubicBezTo>
                  <a:pt x="7689121" y="1837093"/>
                  <a:pt x="7705337" y="1829778"/>
                  <a:pt x="7714459" y="1817585"/>
                </a:cubicBezTo>
                <a:cubicBezTo>
                  <a:pt x="7727635" y="1821243"/>
                  <a:pt x="7722567" y="1829778"/>
                  <a:pt x="7717499" y="1840141"/>
                </a:cubicBezTo>
                <a:cubicBezTo>
                  <a:pt x="7723581" y="1838922"/>
                  <a:pt x="7733715" y="1839532"/>
                  <a:pt x="7740811" y="1838922"/>
                </a:cubicBezTo>
                <a:cubicBezTo>
                  <a:pt x="7737770" y="1835874"/>
                  <a:pt x="7739797" y="1828863"/>
                  <a:pt x="7735743" y="1827949"/>
                </a:cubicBezTo>
                <a:cubicBezTo>
                  <a:pt x="7728648" y="1807527"/>
                  <a:pt x="7746891" y="1832521"/>
                  <a:pt x="7766149" y="1838312"/>
                </a:cubicBezTo>
                <a:cubicBezTo>
                  <a:pt x="7768175" y="1838312"/>
                  <a:pt x="7770203" y="1837093"/>
                  <a:pt x="7772229" y="1837093"/>
                </a:cubicBezTo>
                <a:cubicBezTo>
                  <a:pt x="7775270" y="1837093"/>
                  <a:pt x="7777297" y="1835569"/>
                  <a:pt x="7780338" y="1833740"/>
                </a:cubicBezTo>
                <a:cubicBezTo>
                  <a:pt x="7758041" y="1817890"/>
                  <a:pt x="7770203" y="1803259"/>
                  <a:pt x="7757027" y="1773388"/>
                </a:cubicBezTo>
                <a:cubicBezTo>
                  <a:pt x="7721553" y="1766378"/>
                  <a:pt x="7737770" y="1814537"/>
                  <a:pt x="7698243" y="1801431"/>
                </a:cubicBezTo>
                <a:cubicBezTo>
                  <a:pt x="7710405" y="1761196"/>
                  <a:pt x="7772229" y="1766073"/>
                  <a:pt x="7780338" y="1716389"/>
                </a:cubicBezTo>
                <a:cubicBezTo>
                  <a:pt x="7791487" y="1712122"/>
                  <a:pt x="7789459" y="1771864"/>
                  <a:pt x="7769189" y="1763634"/>
                </a:cubicBezTo>
                <a:cubicBezTo>
                  <a:pt x="7770203" y="1828863"/>
                  <a:pt x="7840135" y="1839532"/>
                  <a:pt x="7868515" y="1795030"/>
                </a:cubicBezTo>
                <a:cubicBezTo>
                  <a:pt x="7867501" y="1785276"/>
                  <a:pt x="7852298" y="1789238"/>
                  <a:pt x="7840135" y="1787105"/>
                </a:cubicBezTo>
                <a:cubicBezTo>
                  <a:pt x="7858379" y="1772474"/>
                  <a:pt x="7860406" y="1740164"/>
                  <a:pt x="7882703" y="1728581"/>
                </a:cubicBezTo>
                <a:cubicBezTo>
                  <a:pt x="7881690" y="1764549"/>
                  <a:pt x="7901961" y="1784971"/>
                  <a:pt x="7927299" y="1812404"/>
                </a:cubicBezTo>
                <a:cubicBezTo>
                  <a:pt x="7952637" y="1784361"/>
                  <a:pt x="8027637" y="1808441"/>
                  <a:pt x="8048921" y="1780704"/>
                </a:cubicBezTo>
                <a:cubicBezTo>
                  <a:pt x="8034732" y="1749004"/>
                  <a:pt x="7968853" y="1800211"/>
                  <a:pt x="7976961" y="1744127"/>
                </a:cubicBezTo>
                <a:cubicBezTo>
                  <a:pt x="8001286" y="1763939"/>
                  <a:pt x="8017503" y="1757233"/>
                  <a:pt x="8032705" y="1744127"/>
                </a:cubicBezTo>
                <a:cubicBezTo>
                  <a:pt x="8029665" y="1744127"/>
                  <a:pt x="8030678" y="1744736"/>
                  <a:pt x="8027637" y="1745041"/>
                </a:cubicBezTo>
                <a:cubicBezTo>
                  <a:pt x="8027637" y="1719132"/>
                  <a:pt x="8031691" y="1701758"/>
                  <a:pt x="8048921" y="1699015"/>
                </a:cubicBezTo>
                <a:cubicBezTo>
                  <a:pt x="8077300" y="1693224"/>
                  <a:pt x="8070205" y="1725229"/>
                  <a:pt x="8081355" y="1733763"/>
                </a:cubicBezTo>
                <a:cubicBezTo>
                  <a:pt x="8091489" y="1725229"/>
                  <a:pt x="8112773" y="1724924"/>
                  <a:pt x="8112773" y="1699015"/>
                </a:cubicBezTo>
                <a:lnTo>
                  <a:pt x="8105679" y="1699015"/>
                </a:lnTo>
                <a:cubicBezTo>
                  <a:pt x="8105679" y="1681641"/>
                  <a:pt x="8122909" y="1670058"/>
                  <a:pt x="8105679" y="1667010"/>
                </a:cubicBezTo>
                <a:cubicBezTo>
                  <a:pt x="8115814" y="1626776"/>
                  <a:pt x="8157369" y="1693224"/>
                  <a:pt x="8125949" y="1699015"/>
                </a:cubicBezTo>
                <a:cubicBezTo>
                  <a:pt x="8154328" y="1719132"/>
                  <a:pt x="8125949" y="1686823"/>
                  <a:pt x="8182707" y="1689871"/>
                </a:cubicBezTo>
                <a:cubicBezTo>
                  <a:pt x="8168517" y="1703587"/>
                  <a:pt x="8169531" y="1714255"/>
                  <a:pt x="8188788" y="1720352"/>
                </a:cubicBezTo>
                <a:cubicBezTo>
                  <a:pt x="8203991" y="1709074"/>
                  <a:pt x="8215139" y="1693529"/>
                  <a:pt x="8216153" y="1675545"/>
                </a:cubicBezTo>
                <a:cubicBezTo>
                  <a:pt x="8246559" y="1666401"/>
                  <a:pt x="8270883" y="1730106"/>
                  <a:pt x="8278991" y="1680727"/>
                </a:cubicBezTo>
                <a:cubicBezTo>
                  <a:pt x="8297235" y="1718218"/>
                  <a:pt x="8338789" y="1715170"/>
                  <a:pt x="8381357" y="1715170"/>
                </a:cubicBezTo>
                <a:cubicBezTo>
                  <a:pt x="8384398" y="1695357"/>
                  <a:pt x="8373249" y="1695967"/>
                  <a:pt x="8361087" y="1693833"/>
                </a:cubicBezTo>
                <a:cubicBezTo>
                  <a:pt x="8378317" y="1656647"/>
                  <a:pt x="8463453" y="1763634"/>
                  <a:pt x="8488791" y="1683470"/>
                </a:cubicBezTo>
                <a:cubicBezTo>
                  <a:pt x="8489804" y="1696272"/>
                  <a:pt x="8493858" y="1702673"/>
                  <a:pt x="8501967" y="1702063"/>
                </a:cubicBezTo>
                <a:cubicBezTo>
                  <a:pt x="8512102" y="1691395"/>
                  <a:pt x="8495886" y="1686213"/>
                  <a:pt x="8514129" y="1668230"/>
                </a:cubicBezTo>
                <a:cubicBezTo>
                  <a:pt x="8541494" y="1675850"/>
                  <a:pt x="8527305" y="1684080"/>
                  <a:pt x="8529332" y="1709988"/>
                </a:cubicBezTo>
                <a:cubicBezTo>
                  <a:pt x="8546562" y="1679203"/>
                  <a:pt x="8574940" y="1654513"/>
                  <a:pt x="8604333" y="1629519"/>
                </a:cubicBezTo>
                <a:cubicBezTo>
                  <a:pt x="8605346" y="1645674"/>
                  <a:pt x="8615481" y="1669754"/>
                  <a:pt x="8649941" y="1667010"/>
                </a:cubicBezTo>
                <a:cubicBezTo>
                  <a:pt x="8600278" y="1625252"/>
                  <a:pt x="8691496" y="1602086"/>
                  <a:pt x="8694536" y="1650855"/>
                </a:cubicBezTo>
                <a:cubicBezTo>
                  <a:pt x="8705685" y="1646588"/>
                  <a:pt x="8735077" y="1615803"/>
                  <a:pt x="8711766" y="1607878"/>
                </a:cubicBezTo>
                <a:cubicBezTo>
                  <a:pt x="8718861" y="1607268"/>
                  <a:pt x="8778659" y="1664572"/>
                  <a:pt x="8799943" y="1600867"/>
                </a:cubicBezTo>
                <a:cubicBezTo>
                  <a:pt x="8862781" y="1648112"/>
                  <a:pt x="8959066" y="1597819"/>
                  <a:pt x="8970215" y="1541430"/>
                </a:cubicBezTo>
                <a:cubicBezTo>
                  <a:pt x="8968188" y="1518569"/>
                  <a:pt x="9015823" y="1537467"/>
                  <a:pt x="9024945" y="1546611"/>
                </a:cubicBezTo>
                <a:cubicBezTo>
                  <a:pt x="9048256" y="1544782"/>
                  <a:pt x="9025958" y="1504852"/>
                  <a:pt x="9057378" y="1508815"/>
                </a:cubicBezTo>
                <a:cubicBezTo>
                  <a:pt x="9001634" y="1493575"/>
                  <a:pt x="8935755" y="1504852"/>
                  <a:pt x="8866835" y="1516740"/>
                </a:cubicBezTo>
                <a:cubicBezTo>
                  <a:pt x="8869876" y="1555755"/>
                  <a:pt x="8922579" y="1524970"/>
                  <a:pt x="8925620" y="1563985"/>
                </a:cubicBezTo>
                <a:cubicBezTo>
                  <a:pt x="8873930" y="1554841"/>
                  <a:pt x="8899268" y="1619156"/>
                  <a:pt x="8847578" y="1606658"/>
                </a:cubicBezTo>
                <a:cubicBezTo>
                  <a:pt x="8846565" y="1593856"/>
                  <a:pt x="8861768" y="1595380"/>
                  <a:pt x="8872916" y="1591418"/>
                </a:cubicBezTo>
                <a:cubicBezTo>
                  <a:pt x="8841497" y="1535028"/>
                  <a:pt x="8785753" y="1516740"/>
                  <a:pt x="8719874" y="1508815"/>
                </a:cubicBezTo>
                <a:cubicBezTo>
                  <a:pt x="8751294" y="1473457"/>
                  <a:pt x="8816159" y="1501195"/>
                  <a:pt x="8840484" y="1518569"/>
                </a:cubicBezTo>
                <a:cubicBezTo>
                  <a:pt x="8874943" y="1467056"/>
                  <a:pt x="9001634" y="1503024"/>
                  <a:pt x="8981363" y="1396951"/>
                </a:cubicBezTo>
                <a:cubicBezTo>
                  <a:pt x="9039134" y="1434747"/>
                  <a:pt x="9065486" y="1364031"/>
                  <a:pt x="9105013" y="1331417"/>
                </a:cubicBezTo>
                <a:cubicBezTo>
                  <a:pt x="9147581" y="1373785"/>
                  <a:pt x="9062445" y="1373480"/>
                  <a:pt x="9056364" y="1399999"/>
                </a:cubicBezTo>
                <a:cubicBezTo>
                  <a:pt x="9071567" y="1451206"/>
                  <a:pt x="9107040" y="1357325"/>
                  <a:pt x="9137446" y="1394207"/>
                </a:cubicBezTo>
                <a:cubicBezTo>
                  <a:pt x="9165825" y="1372261"/>
                  <a:pt x="9108054" y="1363422"/>
                  <a:pt x="9133392" y="1338427"/>
                </a:cubicBezTo>
                <a:cubicBezTo>
                  <a:pt x="9163798" y="1338427"/>
                  <a:pt x="9203325" y="1344219"/>
                  <a:pt x="9240825" y="1348181"/>
                </a:cubicBezTo>
                <a:cubicBezTo>
                  <a:pt x="9239812" y="1346962"/>
                  <a:pt x="9238798" y="1346048"/>
                  <a:pt x="9238798" y="1344828"/>
                </a:cubicBezTo>
                <a:cubicBezTo>
                  <a:pt x="9240825" y="1344828"/>
                  <a:pt x="9241839" y="1347572"/>
                  <a:pt x="9242853" y="1348181"/>
                </a:cubicBezTo>
                <a:cubicBezTo>
                  <a:pt x="9302650" y="1353668"/>
                  <a:pt x="9362448" y="1354582"/>
                  <a:pt x="9407043" y="1323492"/>
                </a:cubicBezTo>
                <a:cubicBezTo>
                  <a:pt x="9401976" y="1310690"/>
                  <a:pt x="9382719" y="1319225"/>
                  <a:pt x="9367516" y="1317091"/>
                </a:cubicBezTo>
                <a:cubicBezTo>
                  <a:pt x="9392854" y="1295449"/>
                  <a:pt x="9386773" y="1302765"/>
                  <a:pt x="9391841" y="1272894"/>
                </a:cubicBezTo>
                <a:cubicBezTo>
                  <a:pt x="9396908" y="1285696"/>
                  <a:pt x="9434409" y="1278990"/>
                  <a:pt x="9410084" y="1271065"/>
                </a:cubicBezTo>
                <a:cubicBezTo>
                  <a:pt x="9428327" y="1250033"/>
                  <a:pt x="9480017" y="1311300"/>
                  <a:pt x="9512450" y="1282648"/>
                </a:cubicBezTo>
                <a:cubicBezTo>
                  <a:pt x="9505355" y="1289658"/>
                  <a:pt x="9502315" y="1300022"/>
                  <a:pt x="9503328" y="1316176"/>
                </a:cubicBezTo>
                <a:lnTo>
                  <a:pt x="9541842" y="1313128"/>
                </a:lnTo>
                <a:cubicBezTo>
                  <a:pt x="9537788" y="1303679"/>
                  <a:pt x="9532720" y="1293925"/>
                  <a:pt x="9520558" y="1291792"/>
                </a:cubicBezTo>
                <a:cubicBezTo>
                  <a:pt x="9665492" y="1303070"/>
                  <a:pt x="9840832" y="1256739"/>
                  <a:pt x="9975630" y="1291792"/>
                </a:cubicBezTo>
                <a:cubicBezTo>
                  <a:pt x="9997928" y="1289963"/>
                  <a:pt x="9968536" y="1263445"/>
                  <a:pt x="9957387" y="1274113"/>
                </a:cubicBezTo>
                <a:cubicBezTo>
                  <a:pt x="9963468" y="1247595"/>
                  <a:pt x="10016171" y="1258873"/>
                  <a:pt x="10021239" y="1278075"/>
                </a:cubicBezTo>
                <a:cubicBezTo>
                  <a:pt x="10090158" y="1220467"/>
                  <a:pt x="10128672" y="1270150"/>
                  <a:pt x="10207727" y="1228087"/>
                </a:cubicBezTo>
                <a:cubicBezTo>
                  <a:pt x="10211781" y="1246680"/>
                  <a:pt x="10219889" y="1255215"/>
                  <a:pt x="10232052" y="1258873"/>
                </a:cubicBezTo>
                <a:cubicBezTo>
                  <a:pt x="10236106" y="1258568"/>
                  <a:pt x="10241173" y="1259787"/>
                  <a:pt x="10243200" y="1257958"/>
                </a:cubicBezTo>
                <a:cubicBezTo>
                  <a:pt x="10243200" y="1258873"/>
                  <a:pt x="10243200" y="1257958"/>
                  <a:pt x="10243200" y="1258873"/>
                </a:cubicBezTo>
                <a:cubicBezTo>
                  <a:pt x="10277660" y="1261616"/>
                  <a:pt x="10323269" y="1237841"/>
                  <a:pt x="10323269" y="1271065"/>
                </a:cubicBezTo>
                <a:cubicBezTo>
                  <a:pt x="10366850" y="1277466"/>
                  <a:pt x="10312120" y="1223515"/>
                  <a:pt x="10335431" y="1228087"/>
                </a:cubicBezTo>
                <a:cubicBezTo>
                  <a:pt x="10355702" y="1224125"/>
                  <a:pt x="10408405" y="1215285"/>
                  <a:pt x="10448946" y="1208884"/>
                </a:cubicBezTo>
                <a:cubicBezTo>
                  <a:pt x="10445905" y="1202788"/>
                  <a:pt x="10443878" y="1196387"/>
                  <a:pt x="10435770" y="1197606"/>
                </a:cubicBezTo>
                <a:cubicBezTo>
                  <a:pt x="10448946" y="1170173"/>
                  <a:pt x="10449959" y="1142131"/>
                  <a:pt x="10446919" y="1112565"/>
                </a:cubicBezTo>
                <a:cubicBezTo>
                  <a:pt x="10445905" y="1115003"/>
                  <a:pt x="10443878" y="1115003"/>
                  <a:pt x="10442865" y="1117747"/>
                </a:cubicBezTo>
                <a:cubicBezTo>
                  <a:pt x="10426648" y="1115918"/>
                  <a:pt x="10418540" y="1097629"/>
                  <a:pt x="10399283" y="1102506"/>
                </a:cubicBezTo>
                <a:cubicBezTo>
                  <a:pt x="10375972" y="1107383"/>
                  <a:pt x="10409418" y="1131158"/>
                  <a:pt x="10427662" y="1119880"/>
                </a:cubicBezTo>
                <a:cubicBezTo>
                  <a:pt x="10369891" y="1176574"/>
                  <a:pt x="10291850" y="1064710"/>
                  <a:pt x="10252322" y="1113479"/>
                </a:cubicBezTo>
                <a:cubicBezTo>
                  <a:pt x="10224957" y="1109212"/>
                  <a:pt x="10258403" y="1090314"/>
                  <a:pt x="10249282" y="1071416"/>
                </a:cubicBezTo>
                <a:cubicBezTo>
                  <a:pt x="10211781" y="1095800"/>
                  <a:pt x="10195565" y="1093667"/>
                  <a:pt x="10157051" y="1101287"/>
                </a:cubicBezTo>
                <a:cubicBezTo>
                  <a:pt x="10157051" y="1102201"/>
                  <a:pt x="10156037" y="1103421"/>
                  <a:pt x="10156037" y="1104335"/>
                </a:cubicBezTo>
                <a:cubicBezTo>
                  <a:pt x="10156037" y="1104640"/>
                  <a:pt x="10156037" y="1100982"/>
                  <a:pt x="10156037" y="1101287"/>
                </a:cubicBezTo>
                <a:cubicBezTo>
                  <a:pt x="10154010" y="1101592"/>
                  <a:pt x="10152997" y="1101896"/>
                  <a:pt x="10149956" y="1102506"/>
                </a:cubicBezTo>
                <a:cubicBezTo>
                  <a:pt x="10152997" y="1103725"/>
                  <a:pt x="10154010" y="1103116"/>
                  <a:pt x="10156037" y="1104335"/>
                </a:cubicBezTo>
                <a:cubicBezTo>
                  <a:pt x="10191511" y="1122014"/>
                  <a:pt x="10208741" y="1115308"/>
                  <a:pt x="10253336" y="1126891"/>
                </a:cubicBezTo>
                <a:cubicBezTo>
                  <a:pt x="10229011" y="1153714"/>
                  <a:pt x="10188470" y="1138473"/>
                  <a:pt x="10152997" y="1138473"/>
                </a:cubicBezTo>
                <a:cubicBezTo>
                  <a:pt x="10156037" y="1166821"/>
                  <a:pt x="10059753" y="1181147"/>
                  <a:pt x="10079010" y="1126891"/>
                </a:cubicBezTo>
                <a:cubicBezTo>
                  <a:pt x="10100294" y="1137559"/>
                  <a:pt x="10109415" y="1139693"/>
                  <a:pt x="10121578" y="1139997"/>
                </a:cubicBezTo>
                <a:cubicBezTo>
                  <a:pt x="10125632" y="1134206"/>
                  <a:pt x="10127659" y="1126586"/>
                  <a:pt x="10136780" y="1125672"/>
                </a:cubicBezTo>
                <a:cubicBezTo>
                  <a:pt x="10076983" y="1110736"/>
                  <a:pt x="10100294" y="1154323"/>
                  <a:pt x="10059753" y="1088790"/>
                </a:cubicBezTo>
                <a:cubicBezTo>
                  <a:pt x="10028333" y="1081474"/>
                  <a:pt x="10034415" y="1107383"/>
                  <a:pt x="10016171" y="1115613"/>
                </a:cubicBezTo>
                <a:cubicBezTo>
                  <a:pt x="10026306" y="1143960"/>
                  <a:pt x="10053672" y="1109517"/>
                  <a:pt x="10068874" y="1111650"/>
                </a:cubicBezTo>
                <a:cubicBezTo>
                  <a:pt x="10058739" y="1128720"/>
                  <a:pt x="10044550" y="1145789"/>
                  <a:pt x="10038469" y="1165906"/>
                </a:cubicBezTo>
                <a:cubicBezTo>
                  <a:pt x="10016171" y="1131768"/>
                  <a:pt x="9984752" y="1114698"/>
                  <a:pt x="9941170" y="1111650"/>
                </a:cubicBezTo>
                <a:cubicBezTo>
                  <a:pt x="9930022" y="1115613"/>
                  <a:pt x="9936103" y="1138169"/>
                  <a:pt x="9937116" y="1154323"/>
                </a:cubicBezTo>
                <a:cubicBezTo>
                  <a:pt x="9918873" y="1162248"/>
                  <a:pt x="9921913" y="1143046"/>
                  <a:pt x="9915832" y="1123843"/>
                </a:cubicBezTo>
                <a:cubicBezTo>
                  <a:pt x="9801304" y="1191815"/>
                  <a:pt x="9646235" y="1167430"/>
                  <a:pt x="9501301" y="1195168"/>
                </a:cubicBezTo>
                <a:cubicBezTo>
                  <a:pt x="9413125" y="1215285"/>
                  <a:pt x="9307718" y="1250338"/>
                  <a:pt x="9241839" y="1242413"/>
                </a:cubicBezTo>
                <a:cubicBezTo>
                  <a:pt x="9194203" y="1236317"/>
                  <a:pt x="9087783" y="1306727"/>
                  <a:pt x="9060418" y="1259787"/>
                </a:cubicBezTo>
                <a:cubicBezTo>
                  <a:pt x="8893187" y="1260092"/>
                  <a:pt x="8760415" y="1292706"/>
                  <a:pt x="8617508" y="1300936"/>
                </a:cubicBezTo>
                <a:cubicBezTo>
                  <a:pt x="8619535" y="1287524"/>
                  <a:pt x="8634738" y="1283257"/>
                  <a:pt x="8633725" y="1267102"/>
                </a:cubicBezTo>
                <a:cubicBezTo>
                  <a:pt x="8631698" y="1244242"/>
                  <a:pt x="8602306" y="1266493"/>
                  <a:pt x="8586089" y="1261006"/>
                </a:cubicBezTo>
                <a:cubicBezTo>
                  <a:pt x="8577981" y="1297888"/>
                  <a:pt x="8618522" y="1268626"/>
                  <a:pt x="8609400" y="1302155"/>
                </a:cubicBezTo>
                <a:cubicBezTo>
                  <a:pt x="8546562" y="1329893"/>
                  <a:pt x="8405682" y="1318615"/>
                  <a:pt x="8329667" y="1340866"/>
                </a:cubicBezTo>
                <a:cubicBezTo>
                  <a:pt x="8331695" y="1321053"/>
                  <a:pt x="8360073" y="1331722"/>
                  <a:pt x="8353992" y="1306118"/>
                </a:cubicBezTo>
                <a:cubicBezTo>
                  <a:pt x="8314465" y="1299412"/>
                  <a:pt x="8324600" y="1379881"/>
                  <a:pt x="8287099" y="1343609"/>
                </a:cubicBezTo>
                <a:cubicBezTo>
                  <a:pt x="8285073" y="1327454"/>
                  <a:pt x="8301289" y="1319834"/>
                  <a:pt x="8320546" y="1321358"/>
                </a:cubicBezTo>
                <a:cubicBezTo>
                  <a:pt x="8287099" y="1285086"/>
                  <a:pt x="8228315" y="1347572"/>
                  <a:pt x="8212099" y="1329283"/>
                </a:cubicBezTo>
                <a:cubicBezTo>
                  <a:pt x="8209059" y="1342695"/>
                  <a:pt x="8213113" y="1349400"/>
                  <a:pt x="8221221" y="1352144"/>
                </a:cubicBezTo>
                <a:cubicBezTo>
                  <a:pt x="8186761" y="1350315"/>
                  <a:pt x="8107706" y="1343914"/>
                  <a:pt x="8055003" y="1357021"/>
                </a:cubicBezTo>
                <a:cubicBezTo>
                  <a:pt x="8056016" y="1365860"/>
                  <a:pt x="8059057" y="1375004"/>
                  <a:pt x="8052975" y="1381710"/>
                </a:cubicBezTo>
                <a:cubicBezTo>
                  <a:pt x="8042841" y="1378662"/>
                  <a:pt x="8045881" y="1368299"/>
                  <a:pt x="8052975" y="1368299"/>
                </a:cubicBezTo>
                <a:cubicBezTo>
                  <a:pt x="8051962" y="1361593"/>
                  <a:pt x="8041827" y="1363422"/>
                  <a:pt x="8035746" y="1362202"/>
                </a:cubicBezTo>
                <a:cubicBezTo>
                  <a:pt x="8021557" y="1368908"/>
                  <a:pt x="8010407" y="1378053"/>
                  <a:pt x="8007367" y="1392074"/>
                </a:cubicBezTo>
                <a:cubicBezTo>
                  <a:pt x="7988110" y="1393598"/>
                  <a:pt x="7993178" y="1363422"/>
                  <a:pt x="7967839" y="1375309"/>
                </a:cubicBezTo>
                <a:cubicBezTo>
                  <a:pt x="7952637" y="1376529"/>
                  <a:pt x="7953651" y="1396646"/>
                  <a:pt x="7954664" y="1418592"/>
                </a:cubicBezTo>
                <a:cubicBezTo>
                  <a:pt x="7932367" y="1377138"/>
                  <a:pt x="7793513" y="1415544"/>
                  <a:pt x="7752973" y="1418592"/>
                </a:cubicBezTo>
                <a:cubicBezTo>
                  <a:pt x="7765135" y="1365555"/>
                  <a:pt x="7855339" y="1393902"/>
                  <a:pt x="7866487" y="1340866"/>
                </a:cubicBezTo>
                <a:cubicBezTo>
                  <a:pt x="7783379" y="1360678"/>
                  <a:pt x="7683039" y="1364946"/>
                  <a:pt x="7636417" y="1417373"/>
                </a:cubicBezTo>
                <a:cubicBezTo>
                  <a:pt x="7464119" y="1346048"/>
                  <a:pt x="7266481" y="1492965"/>
                  <a:pt x="7091141" y="1438100"/>
                </a:cubicBezTo>
                <a:cubicBezTo>
                  <a:pt x="7057695" y="1456998"/>
                  <a:pt x="7021209" y="1486564"/>
                  <a:pt x="6984721" y="1469800"/>
                </a:cubicBezTo>
                <a:cubicBezTo>
                  <a:pt x="6988775" y="1463094"/>
                  <a:pt x="6991817" y="1452121"/>
                  <a:pt x="6989789" y="1435661"/>
                </a:cubicBezTo>
                <a:cubicBezTo>
                  <a:pt x="6885397" y="1437490"/>
                  <a:pt x="6841815" y="1526494"/>
                  <a:pt x="6743503" y="1462484"/>
                </a:cubicBezTo>
                <a:cubicBezTo>
                  <a:pt x="6760733" y="1431699"/>
                  <a:pt x="6779990" y="1488088"/>
                  <a:pt x="6817490" y="1465532"/>
                </a:cubicBezTo>
                <a:cubicBezTo>
                  <a:pt x="6789111" y="1408838"/>
                  <a:pt x="6728300" y="1411581"/>
                  <a:pt x="6677624" y="1415544"/>
                </a:cubicBezTo>
                <a:cubicBezTo>
                  <a:pt x="6678637" y="1372871"/>
                  <a:pt x="6733368" y="1384149"/>
                  <a:pt x="6725259" y="1332636"/>
                </a:cubicBezTo>
                <a:cubicBezTo>
                  <a:pt x="6795193" y="1382625"/>
                  <a:pt x="6838774" y="1349705"/>
                  <a:pt x="6923910" y="1336599"/>
                </a:cubicBezTo>
                <a:cubicBezTo>
                  <a:pt x="6924923" y="1356106"/>
                  <a:pt x="6896545" y="1345438"/>
                  <a:pt x="6898572" y="1371347"/>
                </a:cubicBezTo>
                <a:cubicBezTo>
                  <a:pt x="6970533" y="1339647"/>
                  <a:pt x="6998911" y="1347876"/>
                  <a:pt x="7050601" y="1314348"/>
                </a:cubicBezTo>
                <a:cubicBezTo>
                  <a:pt x="7111412" y="1351839"/>
                  <a:pt x="7181345" y="1309471"/>
                  <a:pt x="7286751" y="1310995"/>
                </a:cubicBezTo>
                <a:cubicBezTo>
                  <a:pt x="7320198" y="1292097"/>
                  <a:pt x="7274589" y="1256434"/>
                  <a:pt x="7320198" y="1252776"/>
                </a:cubicBezTo>
                <a:cubicBezTo>
                  <a:pt x="7330333" y="1382625"/>
                  <a:pt x="7466145" y="1222601"/>
                  <a:pt x="7534051" y="1298802"/>
                </a:cubicBezTo>
                <a:cubicBezTo>
                  <a:pt x="7545201" y="1291487"/>
                  <a:pt x="7552295" y="1281124"/>
                  <a:pt x="7546214" y="1264969"/>
                </a:cubicBezTo>
                <a:cubicBezTo>
                  <a:pt x="7759054" y="1294230"/>
                  <a:pt x="7888785" y="1218028"/>
                  <a:pt x="8055003" y="1214676"/>
                </a:cubicBezTo>
                <a:cubicBezTo>
                  <a:pt x="8052975" y="1231135"/>
                  <a:pt x="8041827" y="1242108"/>
                  <a:pt x="8038787" y="1258873"/>
                </a:cubicBezTo>
                <a:cubicBezTo>
                  <a:pt x="8080341" y="1236012"/>
                  <a:pt x="8112773" y="1206750"/>
                  <a:pt x="8141152" y="1175050"/>
                </a:cubicBezTo>
                <a:cubicBezTo>
                  <a:pt x="8143179" y="1200959"/>
                  <a:pt x="8248585" y="1203093"/>
                  <a:pt x="8247572" y="1144570"/>
                </a:cubicBezTo>
                <a:cubicBezTo>
                  <a:pt x="8277978" y="1184499"/>
                  <a:pt x="8402641" y="1191205"/>
                  <a:pt x="8421898" y="1137254"/>
                </a:cubicBezTo>
                <a:cubicBezTo>
                  <a:pt x="8454331" y="1209798"/>
                  <a:pt x="8515142" y="1146094"/>
                  <a:pt x="8559738" y="1168649"/>
                </a:cubicBezTo>
                <a:cubicBezTo>
                  <a:pt x="8582035" y="1160420"/>
                  <a:pt x="8546562" y="1149751"/>
                  <a:pt x="8568859" y="1134816"/>
                </a:cubicBezTo>
                <a:cubicBezTo>
                  <a:pt x="8601292" y="1148837"/>
                  <a:pt x="8628657" y="1153409"/>
                  <a:pt x="8637779" y="1116527"/>
                </a:cubicBezTo>
                <a:cubicBezTo>
                  <a:pt x="8656022" y="1154323"/>
                  <a:pt x="8698590" y="1102506"/>
                  <a:pt x="8706698" y="1163772"/>
                </a:cubicBezTo>
                <a:cubicBezTo>
                  <a:pt x="8716834" y="1143350"/>
                  <a:pt x="8732037" y="1132072"/>
                  <a:pt x="8735077" y="1171088"/>
                </a:cubicBezTo>
                <a:cubicBezTo>
                  <a:pt x="8751294" y="1133901"/>
                  <a:pt x="8792848" y="1173526"/>
                  <a:pt x="8793862" y="1134206"/>
                </a:cubicBezTo>
                <a:cubicBezTo>
                  <a:pt x="8838457" y="1199130"/>
                  <a:pt x="8925620" y="1116832"/>
                  <a:pt x="8962106" y="1139997"/>
                </a:cubicBezTo>
                <a:cubicBezTo>
                  <a:pt x="8980350" y="1122319"/>
                  <a:pt x="8976296" y="1083608"/>
                  <a:pt x="9010756" y="1080865"/>
                </a:cubicBezTo>
                <a:cubicBezTo>
                  <a:pt x="9080689" y="1127805"/>
                  <a:pt x="9097919" y="1090314"/>
                  <a:pt x="9180014" y="1054346"/>
                </a:cubicBezTo>
                <a:cubicBezTo>
                  <a:pt x="9212447" y="1065015"/>
                  <a:pt x="9145554" y="1063491"/>
                  <a:pt x="9155689" y="1088790"/>
                </a:cubicBezTo>
                <a:cubicBezTo>
                  <a:pt x="9358394" y="1050079"/>
                  <a:pt x="9595559" y="1063491"/>
                  <a:pt x="9777993" y="908648"/>
                </a:cubicBezTo>
                <a:cubicBezTo>
                  <a:pt x="9769885" y="866890"/>
                  <a:pt x="9739479" y="909563"/>
                  <a:pt x="9739479" y="870243"/>
                </a:cubicBezTo>
                <a:cubicBezTo>
                  <a:pt x="9776980" y="847687"/>
                  <a:pt x="9786101" y="856831"/>
                  <a:pt x="9818534" y="831227"/>
                </a:cubicBezTo>
                <a:cubicBezTo>
                  <a:pt x="9824615" y="853783"/>
                  <a:pt x="9801304" y="848906"/>
                  <a:pt x="9802318" y="865061"/>
                </a:cubicBezTo>
                <a:cubicBezTo>
                  <a:pt x="9810426" y="877558"/>
                  <a:pt x="9822588" y="882740"/>
                  <a:pt x="9841845" y="881216"/>
                </a:cubicBezTo>
                <a:cubicBezTo>
                  <a:pt x="9861102" y="876644"/>
                  <a:pt x="9828669" y="865975"/>
                  <a:pt x="9846913" y="851649"/>
                </a:cubicBezTo>
                <a:cubicBezTo>
                  <a:pt x="9864143" y="869938"/>
                  <a:pt x="9882386" y="855612"/>
                  <a:pt x="9892521" y="835190"/>
                </a:cubicBezTo>
                <a:cubicBezTo>
                  <a:pt x="9926981" y="829398"/>
                  <a:pt x="9893535" y="844943"/>
                  <a:pt x="9902656" y="866890"/>
                </a:cubicBezTo>
                <a:cubicBezTo>
                  <a:pt x="9930022" y="864756"/>
                  <a:pt x="9926981" y="838542"/>
                  <a:pt x="9924954" y="809586"/>
                </a:cubicBezTo>
                <a:cubicBezTo>
                  <a:pt x="9944211" y="804709"/>
                  <a:pt x="9942184" y="824521"/>
                  <a:pt x="9947252" y="840371"/>
                </a:cubicBezTo>
                <a:cubicBezTo>
                  <a:pt x="10054685" y="779715"/>
                  <a:pt x="10203673" y="780629"/>
                  <a:pt x="10322255" y="761426"/>
                </a:cubicBezTo>
                <a:cubicBezTo>
                  <a:pt x="10345566" y="759597"/>
                  <a:pt x="10368877" y="764779"/>
                  <a:pt x="10360769" y="768741"/>
                </a:cubicBezTo>
                <a:cubicBezTo>
                  <a:pt x="10417527" y="741309"/>
                  <a:pt x="10516852" y="730031"/>
                  <a:pt x="10534082" y="797089"/>
                </a:cubicBezTo>
                <a:cubicBezTo>
                  <a:pt x="10543204" y="733993"/>
                  <a:pt x="10587799" y="790688"/>
                  <a:pt x="10628339" y="770570"/>
                </a:cubicBezTo>
                <a:cubicBezTo>
                  <a:pt x="10631380" y="762341"/>
                  <a:pt x="10635434" y="754416"/>
                  <a:pt x="10634421" y="743138"/>
                </a:cubicBezTo>
                <a:cubicBezTo>
                  <a:pt x="10640502" y="718753"/>
                  <a:pt x="10642529" y="761121"/>
                  <a:pt x="10634421" y="767827"/>
                </a:cubicBezTo>
                <a:cubicBezTo>
                  <a:pt x="10636448" y="766303"/>
                  <a:pt x="10638475" y="767827"/>
                  <a:pt x="10640502" y="765693"/>
                </a:cubicBezTo>
                <a:cubicBezTo>
                  <a:pt x="10640502" y="766303"/>
                  <a:pt x="10640502" y="766303"/>
                  <a:pt x="10640502" y="766608"/>
                </a:cubicBezTo>
                <a:cubicBezTo>
                  <a:pt x="10645569" y="764169"/>
                  <a:pt x="10650637" y="762341"/>
                  <a:pt x="10654691" y="763560"/>
                </a:cubicBezTo>
                <a:cubicBezTo>
                  <a:pt x="10671921" y="737651"/>
                  <a:pt x="10699286" y="730031"/>
                  <a:pt x="10728678" y="726983"/>
                </a:cubicBezTo>
                <a:cubicBezTo>
                  <a:pt x="10726651" y="722411"/>
                  <a:pt x="10723611" y="717534"/>
                  <a:pt x="10725638" y="710218"/>
                </a:cubicBezTo>
                <a:cubicBezTo>
                  <a:pt x="10753003" y="713266"/>
                  <a:pt x="10815841" y="716924"/>
                  <a:pt x="10826990" y="675775"/>
                </a:cubicBezTo>
                <a:cubicBezTo>
                  <a:pt x="10834085" y="679128"/>
                  <a:pt x="10844220" y="676994"/>
                  <a:pt x="10852328" y="677604"/>
                </a:cubicBezTo>
                <a:cubicBezTo>
                  <a:pt x="10854355" y="673337"/>
                  <a:pt x="10859423" y="673032"/>
                  <a:pt x="10861450" y="667241"/>
                </a:cubicBezTo>
                <a:cubicBezTo>
                  <a:pt x="10941518" y="648952"/>
                  <a:pt x="10998276" y="694368"/>
                  <a:pt x="11070236" y="665412"/>
                </a:cubicBezTo>
                <a:cubicBezTo>
                  <a:pt x="11071249" y="663278"/>
                  <a:pt x="11073276" y="663583"/>
                  <a:pt x="11074290" y="661144"/>
                </a:cubicBezTo>
                <a:cubicBezTo>
                  <a:pt x="11075303" y="661449"/>
                  <a:pt x="11074290" y="663583"/>
                  <a:pt x="11075303" y="664192"/>
                </a:cubicBezTo>
                <a:cubicBezTo>
                  <a:pt x="11080371" y="662059"/>
                  <a:pt x="11084425" y="662059"/>
                  <a:pt x="11089493" y="659011"/>
                </a:cubicBezTo>
                <a:cubicBezTo>
                  <a:pt x="11086452" y="671508"/>
                  <a:pt x="11084425" y="682481"/>
                  <a:pt x="11084425" y="692844"/>
                </a:cubicBezTo>
                <a:cubicBezTo>
                  <a:pt x="11084425" y="694368"/>
                  <a:pt x="11086452" y="695588"/>
                  <a:pt x="11086452" y="697112"/>
                </a:cubicBezTo>
                <a:cubicBezTo>
                  <a:pt x="11087466" y="701379"/>
                  <a:pt x="11091520" y="704122"/>
                  <a:pt x="11093547" y="707475"/>
                </a:cubicBezTo>
                <a:cubicBezTo>
                  <a:pt x="11098615" y="686748"/>
                  <a:pt x="11109763" y="681871"/>
                  <a:pt x="11112804" y="710218"/>
                </a:cubicBezTo>
                <a:cubicBezTo>
                  <a:pt x="11115844" y="709609"/>
                  <a:pt x="11118885" y="710828"/>
                  <a:pt x="11120912" y="710218"/>
                </a:cubicBezTo>
                <a:cubicBezTo>
                  <a:pt x="11125980" y="699245"/>
                  <a:pt x="11112804" y="680042"/>
                  <a:pt x="11124966" y="656267"/>
                </a:cubicBezTo>
                <a:cubicBezTo>
                  <a:pt x="11218210" y="668460"/>
                  <a:pt x="11315509" y="566044"/>
                  <a:pt x="11438145" y="602012"/>
                </a:cubicBezTo>
                <a:cubicBezTo>
                  <a:pt x="11468551" y="589819"/>
                  <a:pt x="11437131" y="578846"/>
                  <a:pt x="11455375" y="557814"/>
                </a:cubicBezTo>
                <a:cubicBezTo>
                  <a:pt x="11553687" y="533735"/>
                  <a:pt x="11587133" y="561167"/>
                  <a:pt x="11634769" y="531296"/>
                </a:cubicBezTo>
                <a:cubicBezTo>
                  <a:pt x="11637809" y="541964"/>
                  <a:pt x="11643891" y="548670"/>
                  <a:pt x="11651999" y="553852"/>
                </a:cubicBezTo>
                <a:cubicBezTo>
                  <a:pt x="11718891" y="547756"/>
                  <a:pt x="11798959" y="566349"/>
                  <a:pt x="11845583" y="516970"/>
                </a:cubicBezTo>
                <a:cubicBezTo>
                  <a:pt x="11902339" y="581590"/>
                  <a:pt x="11939839" y="452656"/>
                  <a:pt x="11967203" y="526114"/>
                </a:cubicBezTo>
                <a:cubicBezTo>
                  <a:pt x="11981395" y="523066"/>
                  <a:pt x="11991529" y="517580"/>
                  <a:pt x="11995583" y="505997"/>
                </a:cubicBezTo>
                <a:cubicBezTo>
                  <a:pt x="12008759" y="514532"/>
                  <a:pt x="12019907" y="525505"/>
                  <a:pt x="12030043" y="537087"/>
                </a:cubicBezTo>
                <a:cubicBezTo>
                  <a:pt x="12041191" y="531296"/>
                  <a:pt x="12048287" y="520018"/>
                  <a:pt x="12037137" y="516970"/>
                </a:cubicBezTo>
                <a:cubicBezTo>
                  <a:pt x="12054367" y="502339"/>
                  <a:pt x="12071597" y="510874"/>
                  <a:pt x="12089841" y="531296"/>
                </a:cubicBezTo>
                <a:cubicBezTo>
                  <a:pt x="12163827" y="520628"/>
                  <a:pt x="12221599" y="501120"/>
                  <a:pt x="12290519" y="510569"/>
                </a:cubicBezTo>
                <a:cubicBezTo>
                  <a:pt x="12295587" y="491671"/>
                  <a:pt x="12309775" y="474907"/>
                  <a:pt x="12330047" y="469725"/>
                </a:cubicBezTo>
                <a:cubicBezTo>
                  <a:pt x="12337141" y="493195"/>
                  <a:pt x="12315857" y="490147"/>
                  <a:pt x="12319911" y="507826"/>
                </a:cubicBezTo>
                <a:cubicBezTo>
                  <a:pt x="12370587" y="469115"/>
                  <a:pt x="12448627" y="490452"/>
                  <a:pt x="12511467" y="499596"/>
                </a:cubicBezTo>
                <a:cubicBezTo>
                  <a:pt x="12533763" y="477650"/>
                  <a:pt x="12562143" y="457533"/>
                  <a:pt x="12603697" y="463934"/>
                </a:cubicBezTo>
                <a:cubicBezTo>
                  <a:pt x="12583427" y="484356"/>
                  <a:pt x="12593563" y="480698"/>
                  <a:pt x="12607751" y="488318"/>
                </a:cubicBezTo>
                <a:cubicBezTo>
                  <a:pt x="12610791" y="488013"/>
                  <a:pt x="12614847" y="486794"/>
                  <a:pt x="12618899" y="486489"/>
                </a:cubicBezTo>
                <a:cubicBezTo>
                  <a:pt x="12629035" y="474907"/>
                  <a:pt x="12636131" y="459666"/>
                  <a:pt x="12645251" y="447474"/>
                </a:cubicBezTo>
                <a:cubicBezTo>
                  <a:pt x="12676671" y="461190"/>
                  <a:pt x="12673631" y="468201"/>
                  <a:pt x="12712143" y="452351"/>
                </a:cubicBezTo>
                <a:cubicBezTo>
                  <a:pt x="12713159" y="470639"/>
                  <a:pt x="12710117" y="476431"/>
                  <a:pt x="12710117" y="481917"/>
                </a:cubicBezTo>
                <a:cubicBezTo>
                  <a:pt x="12715185" y="482222"/>
                  <a:pt x="12721267" y="481917"/>
                  <a:pt x="12727347" y="481917"/>
                </a:cubicBezTo>
                <a:cubicBezTo>
                  <a:pt x="12742551" y="465762"/>
                  <a:pt x="12758767" y="462714"/>
                  <a:pt x="12784103" y="437111"/>
                </a:cubicBezTo>
                <a:cubicBezTo>
                  <a:pt x="12779037" y="463629"/>
                  <a:pt x="12792213" y="492281"/>
                  <a:pt x="12828699" y="453570"/>
                </a:cubicBezTo>
                <a:cubicBezTo>
                  <a:pt x="12833767" y="468811"/>
                  <a:pt x="12846943" y="470030"/>
                  <a:pt x="12860119" y="472773"/>
                </a:cubicBezTo>
                <a:cubicBezTo>
                  <a:pt x="12883431" y="468506"/>
                  <a:pt x="12906741" y="464238"/>
                  <a:pt x="12928025" y="452351"/>
                </a:cubicBezTo>
                <a:cubicBezTo>
                  <a:pt x="12923971" y="472773"/>
                  <a:pt x="12941201" y="470030"/>
                  <a:pt x="12935119" y="496243"/>
                </a:cubicBezTo>
                <a:cubicBezTo>
                  <a:pt x="12946267" y="496243"/>
                  <a:pt x="12950323" y="491062"/>
                  <a:pt x="12953363" y="484051"/>
                </a:cubicBezTo>
                <a:cubicBezTo>
                  <a:pt x="12953363" y="479479"/>
                  <a:pt x="12949309" y="479784"/>
                  <a:pt x="12950323" y="472773"/>
                </a:cubicBezTo>
                <a:cubicBezTo>
                  <a:pt x="12951335" y="472773"/>
                  <a:pt x="12954375" y="473078"/>
                  <a:pt x="12955391" y="472773"/>
                </a:cubicBezTo>
                <a:cubicBezTo>
                  <a:pt x="12955391" y="465762"/>
                  <a:pt x="12956403" y="458752"/>
                  <a:pt x="12955391" y="449608"/>
                </a:cubicBezTo>
                <a:cubicBezTo>
                  <a:pt x="12971607" y="455094"/>
                  <a:pt x="12972619" y="464238"/>
                  <a:pt x="12974647" y="473992"/>
                </a:cubicBezTo>
                <a:cubicBezTo>
                  <a:pt x="12979715" y="473992"/>
                  <a:pt x="12984783" y="474907"/>
                  <a:pt x="12988835" y="474907"/>
                </a:cubicBezTo>
                <a:cubicBezTo>
                  <a:pt x="12993903" y="470639"/>
                  <a:pt x="13003027" y="471554"/>
                  <a:pt x="13015187" y="477040"/>
                </a:cubicBezTo>
                <a:cubicBezTo>
                  <a:pt x="13018227" y="477040"/>
                  <a:pt x="13019243" y="476736"/>
                  <a:pt x="13021269" y="477040"/>
                </a:cubicBezTo>
                <a:cubicBezTo>
                  <a:pt x="13026337" y="443207"/>
                  <a:pt x="12986809" y="469420"/>
                  <a:pt x="12989851" y="438025"/>
                </a:cubicBezTo>
                <a:cubicBezTo>
                  <a:pt x="13011135" y="451132"/>
                  <a:pt x="13060795" y="459666"/>
                  <a:pt x="13067891" y="484051"/>
                </a:cubicBezTo>
                <a:cubicBezTo>
                  <a:pt x="13072959" y="485575"/>
                  <a:pt x="13077013" y="487404"/>
                  <a:pt x="13081067" y="489233"/>
                </a:cubicBezTo>
                <a:cubicBezTo>
                  <a:pt x="13090189" y="484661"/>
                  <a:pt x="13091203" y="472773"/>
                  <a:pt x="13088163" y="455399"/>
                </a:cubicBezTo>
                <a:cubicBezTo>
                  <a:pt x="13175325" y="455399"/>
                  <a:pt x="13192555" y="513922"/>
                  <a:pt x="13279719" y="466982"/>
                </a:cubicBezTo>
                <a:cubicBezTo>
                  <a:pt x="13272623" y="478564"/>
                  <a:pt x="13279719" y="481917"/>
                  <a:pt x="13283771" y="493500"/>
                </a:cubicBezTo>
                <a:cubicBezTo>
                  <a:pt x="13308095" y="496548"/>
                  <a:pt x="13318231" y="481308"/>
                  <a:pt x="13321271" y="463934"/>
                </a:cubicBezTo>
                <a:cubicBezTo>
                  <a:pt x="13346611" y="455094"/>
                  <a:pt x="13343571" y="485270"/>
                  <a:pt x="13360799" y="485270"/>
                </a:cubicBezTo>
                <a:cubicBezTo>
                  <a:pt x="13395259" y="482222"/>
                  <a:pt x="13388165" y="434977"/>
                  <a:pt x="13429719" y="438025"/>
                </a:cubicBezTo>
                <a:cubicBezTo>
                  <a:pt x="13417557" y="465762"/>
                  <a:pt x="13436815" y="464543"/>
                  <a:pt x="13458099" y="464543"/>
                </a:cubicBezTo>
                <a:cubicBezTo>
                  <a:pt x="13494585" y="423089"/>
                  <a:pt x="13550327" y="402362"/>
                  <a:pt x="13576679" y="349021"/>
                </a:cubicBezTo>
                <a:cubicBezTo>
                  <a:pt x="13601005" y="346278"/>
                  <a:pt x="13638505" y="354507"/>
                  <a:pt x="13631411" y="319455"/>
                </a:cubicBezTo>
                <a:cubicBezTo>
                  <a:pt x="13645599" y="319455"/>
                  <a:pt x="13656747" y="323112"/>
                  <a:pt x="13659789" y="334695"/>
                </a:cubicBezTo>
                <a:cubicBezTo>
                  <a:pt x="13682087" y="329513"/>
                  <a:pt x="13643573" y="311530"/>
                  <a:pt x="13657763" y="301776"/>
                </a:cubicBezTo>
                <a:cubicBezTo>
                  <a:pt x="13636479" y="303605"/>
                  <a:pt x="13617221" y="303300"/>
                  <a:pt x="13592895" y="310310"/>
                </a:cubicBezTo>
                <a:cubicBezTo>
                  <a:pt x="13592895" y="295375"/>
                  <a:pt x="13599991" y="295375"/>
                  <a:pt x="13599991" y="283487"/>
                </a:cubicBezTo>
                <a:cubicBezTo>
                  <a:pt x="13633437" y="282268"/>
                  <a:pt x="13661815" y="279830"/>
                  <a:pt x="13690195" y="278306"/>
                </a:cubicBezTo>
                <a:cubicBezTo>
                  <a:pt x="13693235" y="272819"/>
                  <a:pt x="13695263" y="265808"/>
                  <a:pt x="13698303" y="260932"/>
                </a:cubicBezTo>
                <a:cubicBezTo>
                  <a:pt x="13746951" y="240509"/>
                  <a:pt x="13848303" y="249349"/>
                  <a:pt x="13893913" y="217039"/>
                </a:cubicBezTo>
                <a:cubicBezTo>
                  <a:pt x="13904047" y="222831"/>
                  <a:pt x="13911143" y="228927"/>
                  <a:pt x="13918239" y="243558"/>
                </a:cubicBezTo>
                <a:cubicBezTo>
                  <a:pt x="14043915" y="173147"/>
                  <a:pt x="14141213" y="258188"/>
                  <a:pt x="14259795" y="231670"/>
                </a:cubicBezTo>
                <a:cubicBezTo>
                  <a:pt x="14270943" y="253616"/>
                  <a:pt x="14286147" y="253921"/>
                  <a:pt x="14304391" y="251787"/>
                </a:cubicBezTo>
                <a:cubicBezTo>
                  <a:pt x="14302363" y="249044"/>
                  <a:pt x="14301351" y="244167"/>
                  <a:pt x="14298309" y="243558"/>
                </a:cubicBezTo>
                <a:cubicBezTo>
                  <a:pt x="14337835" y="239595"/>
                  <a:pt x="14386487" y="242034"/>
                  <a:pt x="14424999" y="239595"/>
                </a:cubicBezTo>
                <a:cubicBezTo>
                  <a:pt x="14408783" y="297509"/>
                  <a:pt x="14403715" y="254835"/>
                  <a:pt x="14383445" y="279525"/>
                </a:cubicBezTo>
                <a:cubicBezTo>
                  <a:pt x="14440203" y="276477"/>
                  <a:pt x="14489865" y="318845"/>
                  <a:pt x="14553717" y="311530"/>
                </a:cubicBezTo>
                <a:lnTo>
                  <a:pt x="14553717" y="338048"/>
                </a:lnTo>
                <a:cubicBezTo>
                  <a:pt x="14599327" y="305738"/>
                  <a:pt x="14596285" y="357861"/>
                  <a:pt x="14637839" y="322503"/>
                </a:cubicBezTo>
                <a:cubicBezTo>
                  <a:pt x="14647975" y="349021"/>
                  <a:pt x="14676353" y="349631"/>
                  <a:pt x="14696623" y="334695"/>
                </a:cubicBezTo>
                <a:cubicBezTo>
                  <a:pt x="14689529" y="361213"/>
                  <a:pt x="14706759" y="358165"/>
                  <a:pt x="14703719" y="378892"/>
                </a:cubicBezTo>
                <a:cubicBezTo>
                  <a:pt x="14728043" y="384684"/>
                  <a:pt x="14716895" y="352374"/>
                  <a:pt x="14738179" y="358165"/>
                </a:cubicBezTo>
                <a:cubicBezTo>
                  <a:pt x="14757435" y="376759"/>
                  <a:pt x="14784799" y="391389"/>
                  <a:pt x="14811151" y="405411"/>
                </a:cubicBezTo>
                <a:cubicBezTo>
                  <a:pt x="14829395" y="397790"/>
                  <a:pt x="14848651" y="388036"/>
                  <a:pt x="14860815" y="388036"/>
                </a:cubicBezTo>
                <a:cubicBezTo>
                  <a:pt x="14892235" y="384988"/>
                  <a:pt x="14924667" y="431624"/>
                  <a:pt x="14948991" y="378892"/>
                </a:cubicBezTo>
                <a:cubicBezTo>
                  <a:pt x="14983451" y="440463"/>
                  <a:pt x="15032099" y="384379"/>
                  <a:pt x="15087843" y="375539"/>
                </a:cubicBezTo>
                <a:cubicBezTo>
                  <a:pt x="15097979" y="375539"/>
                  <a:pt x="15094939" y="362128"/>
                  <a:pt x="15094939" y="350240"/>
                </a:cubicBezTo>
                <a:cubicBezTo>
                  <a:pt x="15175007" y="376759"/>
                  <a:pt x="15227711" y="335000"/>
                  <a:pt x="15283455" y="317321"/>
                </a:cubicBezTo>
                <a:cubicBezTo>
                  <a:pt x="15307779" y="317321"/>
                  <a:pt x="15320955" y="334695"/>
                  <a:pt x="15328049" y="358165"/>
                </a:cubicBezTo>
                <a:cubicBezTo>
                  <a:pt x="15363523" y="363957"/>
                  <a:pt x="15363523" y="332257"/>
                  <a:pt x="15391901" y="326465"/>
                </a:cubicBezTo>
                <a:cubicBezTo>
                  <a:pt x="15387847" y="367614"/>
                  <a:pt x="15450685" y="317321"/>
                  <a:pt x="15446631" y="355422"/>
                </a:cubicBezTo>
                <a:cubicBezTo>
                  <a:pt x="15470955" y="323112"/>
                  <a:pt x="15517579" y="335000"/>
                  <a:pt x="15544943" y="340791"/>
                </a:cubicBezTo>
                <a:cubicBezTo>
                  <a:pt x="15527713" y="335000"/>
                  <a:pt x="15580417" y="361518"/>
                  <a:pt x="15597647" y="361518"/>
                </a:cubicBezTo>
                <a:cubicBezTo>
                  <a:pt x="15617917" y="361518"/>
                  <a:pt x="15632107" y="340791"/>
                  <a:pt x="15653391" y="340791"/>
                </a:cubicBezTo>
                <a:cubicBezTo>
                  <a:pt x="15677715" y="337743"/>
                  <a:pt x="15702039" y="367614"/>
                  <a:pt x="15726363" y="370662"/>
                </a:cubicBezTo>
                <a:cubicBezTo>
                  <a:pt x="15760823" y="373406"/>
                  <a:pt x="15827715" y="382245"/>
                  <a:pt x="15887515" y="364566"/>
                </a:cubicBezTo>
                <a:cubicBezTo>
                  <a:pt x="15897649" y="384988"/>
                  <a:pt x="15904743" y="379197"/>
                  <a:pt x="15897649" y="408763"/>
                </a:cubicBezTo>
                <a:cubicBezTo>
                  <a:pt x="15946299" y="338353"/>
                  <a:pt x="15984811" y="411812"/>
                  <a:pt x="16037515" y="397181"/>
                </a:cubicBezTo>
                <a:cubicBezTo>
                  <a:pt x="16034475" y="373711"/>
                  <a:pt x="16006095" y="376454"/>
                  <a:pt x="16006095" y="347192"/>
                </a:cubicBezTo>
                <a:cubicBezTo>
                  <a:pt x="16033463" y="414555"/>
                  <a:pt x="16134815" y="352679"/>
                  <a:pt x="16191571" y="367310"/>
                </a:cubicBezTo>
                <a:cubicBezTo>
                  <a:pt x="16187517" y="326160"/>
                  <a:pt x="16127719" y="361823"/>
                  <a:pt x="16131773" y="309091"/>
                </a:cubicBezTo>
                <a:cubicBezTo>
                  <a:pt x="16107449" y="361823"/>
                  <a:pt x="16060827" y="317321"/>
                  <a:pt x="16019271" y="334695"/>
                </a:cubicBezTo>
                <a:cubicBezTo>
                  <a:pt x="16127719" y="273124"/>
                  <a:pt x="16285829" y="267332"/>
                  <a:pt x="16368939" y="246606"/>
                </a:cubicBezTo>
                <a:cubicBezTo>
                  <a:pt x="16334479" y="170404"/>
                  <a:pt x="16197651" y="279525"/>
                  <a:pt x="16162179" y="191435"/>
                </a:cubicBezTo>
                <a:cubicBezTo>
                  <a:pt x="16117583" y="217954"/>
                  <a:pt x="16109475" y="212162"/>
                  <a:pt x="16078057" y="235633"/>
                </a:cubicBezTo>
                <a:cubicBezTo>
                  <a:pt x="16085151" y="209114"/>
                  <a:pt x="16082111" y="194179"/>
                  <a:pt x="16061839" y="182291"/>
                </a:cubicBezTo>
                <a:cubicBezTo>
                  <a:pt x="16023327" y="252702"/>
                  <a:pt x="15921975" y="179548"/>
                  <a:pt x="15904743" y="249959"/>
                </a:cubicBezTo>
                <a:cubicBezTo>
                  <a:pt x="15883459" y="203018"/>
                  <a:pt x="15852041" y="247520"/>
                  <a:pt x="15830757" y="238681"/>
                </a:cubicBezTo>
                <a:cubicBezTo>
                  <a:pt x="15830757" y="224050"/>
                  <a:pt x="15852041" y="232889"/>
                  <a:pt x="15852041" y="218259"/>
                </a:cubicBezTo>
                <a:cubicBezTo>
                  <a:pt x="15844947" y="171318"/>
                  <a:pt x="15750687" y="212162"/>
                  <a:pt x="15760823" y="235633"/>
                </a:cubicBezTo>
                <a:cubicBezTo>
                  <a:pt x="15726363" y="188692"/>
                  <a:pt x="15677715" y="229536"/>
                  <a:pt x="15629067" y="253007"/>
                </a:cubicBezTo>
                <a:cubicBezTo>
                  <a:pt x="15597647" y="223745"/>
                  <a:pt x="15464875" y="203628"/>
                  <a:pt x="15437511" y="262151"/>
                </a:cubicBezTo>
                <a:cubicBezTo>
                  <a:pt x="15423319" y="259103"/>
                  <a:pt x="15419267" y="246910"/>
                  <a:pt x="15419267" y="226488"/>
                </a:cubicBezTo>
                <a:cubicBezTo>
                  <a:pt x="15346293" y="238071"/>
                  <a:pt x="15300683" y="253007"/>
                  <a:pt x="15223655" y="226488"/>
                </a:cubicBezTo>
                <a:cubicBezTo>
                  <a:pt x="15286495" y="197227"/>
                  <a:pt x="15343251" y="232889"/>
                  <a:pt x="15384807" y="177109"/>
                </a:cubicBezTo>
                <a:cubicBezTo>
                  <a:pt x="15377711" y="168575"/>
                  <a:pt x="15367577" y="171318"/>
                  <a:pt x="15367577" y="153944"/>
                </a:cubicBezTo>
                <a:cubicBezTo>
                  <a:pt x="15339199" y="159735"/>
                  <a:pt x="15339199" y="162174"/>
                  <a:pt x="15317915" y="147543"/>
                </a:cubicBezTo>
                <a:cubicBezTo>
                  <a:pt x="15293589" y="171013"/>
                  <a:pt x="15252035" y="191435"/>
                  <a:pt x="15226697" y="164917"/>
                </a:cubicBezTo>
                <a:cubicBezTo>
                  <a:pt x="15206427" y="208809"/>
                  <a:pt x="15164871" y="188387"/>
                  <a:pt x="15137507" y="232280"/>
                </a:cubicBezTo>
                <a:cubicBezTo>
                  <a:pt x="15168927" y="197227"/>
                  <a:pt x="15123317" y="205761"/>
                  <a:pt x="15102033" y="199970"/>
                </a:cubicBezTo>
                <a:cubicBezTo>
                  <a:pt x="15213521" y="135351"/>
                  <a:pt x="15339199" y="147848"/>
                  <a:pt x="15430415" y="112490"/>
                </a:cubicBezTo>
                <a:cubicBezTo>
                  <a:pt x="15443591" y="118282"/>
                  <a:pt x="15475011" y="158821"/>
                  <a:pt x="15486159" y="114929"/>
                </a:cubicBezTo>
                <a:cubicBezTo>
                  <a:pt x="15506429" y="123768"/>
                  <a:pt x="15510483" y="147848"/>
                  <a:pt x="15530755" y="156687"/>
                </a:cubicBezTo>
                <a:cubicBezTo>
                  <a:pt x="15520619" y="142057"/>
                  <a:pt x="15537849" y="141142"/>
                  <a:pt x="15558119" y="117672"/>
                </a:cubicBezTo>
                <a:cubicBezTo>
                  <a:pt x="15569267" y="117672"/>
                  <a:pt x="15563187" y="147238"/>
                  <a:pt x="15580417" y="144190"/>
                </a:cubicBezTo>
                <a:cubicBezTo>
                  <a:pt x="15607783" y="147238"/>
                  <a:pt x="15590551" y="100603"/>
                  <a:pt x="15621971" y="103346"/>
                </a:cubicBezTo>
                <a:cubicBezTo>
                  <a:pt x="15618931" y="121025"/>
                  <a:pt x="15625011" y="121025"/>
                  <a:pt x="15635147" y="121025"/>
                </a:cubicBezTo>
                <a:cubicBezTo>
                  <a:pt x="15690891" y="56406"/>
                  <a:pt x="15820623" y="118282"/>
                  <a:pt x="15873325" y="83229"/>
                </a:cubicBezTo>
                <a:cubicBezTo>
                  <a:pt x="15932109" y="124378"/>
                  <a:pt x="15994947" y="56710"/>
                  <a:pt x="16078057" y="85972"/>
                </a:cubicBezTo>
                <a:cubicBezTo>
                  <a:pt x="16109475" y="62502"/>
                  <a:pt x="16166233" y="41775"/>
                  <a:pt x="16176367" y="76828"/>
                </a:cubicBezTo>
                <a:cubicBezTo>
                  <a:pt x="16190559" y="71036"/>
                  <a:pt x="16201707" y="55796"/>
                  <a:pt x="16211843" y="46956"/>
                </a:cubicBezTo>
                <a:cubicBezTo>
                  <a:pt x="16207787" y="38117"/>
                  <a:pt x="16193599" y="39336"/>
                  <a:pt x="16196639" y="21657"/>
                </a:cubicBezTo>
                <a:cubicBezTo>
                  <a:pt x="16207787" y="57015"/>
                  <a:pt x="16229071" y="26839"/>
                  <a:pt x="16246303" y="26839"/>
                </a:cubicBezTo>
                <a:cubicBezTo>
                  <a:pt x="16330423" y="26839"/>
                  <a:pt x="16449007" y="24096"/>
                  <a:pt x="16543263" y="29887"/>
                </a:cubicBezTo>
                <a:cubicBezTo>
                  <a:pt x="16543263" y="62197"/>
                  <a:pt x="16536169" y="53053"/>
                  <a:pt x="16515899" y="46956"/>
                </a:cubicBezTo>
                <a:cubicBezTo>
                  <a:pt x="16518939" y="58844"/>
                  <a:pt x="16514885" y="65855"/>
                  <a:pt x="16507791" y="68903"/>
                </a:cubicBezTo>
                <a:cubicBezTo>
                  <a:pt x="16511845" y="77742"/>
                  <a:pt x="16526035" y="74389"/>
                  <a:pt x="16526035" y="65855"/>
                </a:cubicBezTo>
                <a:cubicBezTo>
                  <a:pt x="16543263" y="74389"/>
                  <a:pt x="16515899" y="91458"/>
                  <a:pt x="16533129" y="100298"/>
                </a:cubicBezTo>
                <a:cubicBezTo>
                  <a:pt x="16574683" y="15256"/>
                  <a:pt x="16655765" y="89020"/>
                  <a:pt x="16718603" y="85972"/>
                </a:cubicBezTo>
                <a:cubicBezTo>
                  <a:pt x="16718603" y="80181"/>
                  <a:pt x="16703401" y="73780"/>
                  <a:pt x="16699347" y="76828"/>
                </a:cubicBezTo>
                <a:cubicBezTo>
                  <a:pt x="16701375" y="75608"/>
                  <a:pt x="16704415" y="75913"/>
                  <a:pt x="16705427" y="74999"/>
                </a:cubicBezTo>
                <a:cubicBezTo>
                  <a:pt x="16707455" y="49700"/>
                  <a:pt x="16719617" y="37203"/>
                  <a:pt x="16746983" y="37203"/>
                </a:cubicBezTo>
                <a:cubicBezTo>
                  <a:pt x="16751035" y="41470"/>
                  <a:pt x="16749009" y="50919"/>
                  <a:pt x="16751035" y="57320"/>
                </a:cubicBezTo>
                <a:cubicBezTo>
                  <a:pt x="16814887" y="31411"/>
                  <a:pt x="16882795" y="20133"/>
                  <a:pt x="16913199" y="50309"/>
                </a:cubicBezTo>
                <a:cubicBezTo>
                  <a:pt x="16934483" y="53053"/>
                  <a:pt x="16913199" y="9465"/>
                  <a:pt x="16937523" y="15256"/>
                </a:cubicBezTo>
                <a:close/>
                <a:moveTo>
                  <a:pt x="17039891" y="14952"/>
                </a:moveTo>
                <a:cubicBezTo>
                  <a:pt x="17051039" y="17695"/>
                  <a:pt x="17055095" y="26839"/>
                  <a:pt x="17072323" y="20438"/>
                </a:cubicBezTo>
                <a:cubicBezTo>
                  <a:pt x="17072323" y="28973"/>
                  <a:pt x="17064215" y="29887"/>
                  <a:pt x="17057119" y="32630"/>
                </a:cubicBezTo>
                <a:cubicBezTo>
                  <a:pt x="17057119" y="38422"/>
                  <a:pt x="17061175" y="37812"/>
                  <a:pt x="17065227" y="37812"/>
                </a:cubicBezTo>
                <a:cubicBezTo>
                  <a:pt x="17065227" y="49395"/>
                  <a:pt x="17057119" y="43908"/>
                  <a:pt x="17057119" y="41165"/>
                </a:cubicBezTo>
                <a:cubicBezTo>
                  <a:pt x="17033811" y="35374"/>
                  <a:pt x="17044959" y="64331"/>
                  <a:pt x="17017595" y="58539"/>
                </a:cubicBezTo>
                <a:cubicBezTo>
                  <a:pt x="17025703" y="50005"/>
                  <a:pt x="17029755" y="35374"/>
                  <a:pt x="17025703" y="15256"/>
                </a:cubicBezTo>
                <a:cubicBezTo>
                  <a:pt x="17031783" y="13732"/>
                  <a:pt x="17036851" y="14037"/>
                  <a:pt x="17039891" y="14952"/>
                </a:cubicBezTo>
                <a:close/>
                <a:moveTo>
                  <a:pt x="10352661" y="321"/>
                </a:moveTo>
                <a:cubicBezTo>
                  <a:pt x="10357729" y="-3337"/>
                  <a:pt x="10367864" y="25620"/>
                  <a:pt x="10382053" y="14647"/>
                </a:cubicBezTo>
                <a:cubicBezTo>
                  <a:pt x="10382053" y="29278"/>
                  <a:pt x="10394216" y="64331"/>
                  <a:pt x="10372932" y="58539"/>
                </a:cubicBezTo>
                <a:lnTo>
                  <a:pt x="10372932" y="32021"/>
                </a:lnTo>
                <a:cubicBezTo>
                  <a:pt x="10368877" y="20133"/>
                  <a:pt x="10353675" y="32326"/>
                  <a:pt x="10350634" y="17695"/>
                </a:cubicBezTo>
                <a:cubicBezTo>
                  <a:pt x="10350634" y="6722"/>
                  <a:pt x="10351648" y="1540"/>
                  <a:pt x="10352661" y="321"/>
                </a:cubicBezTo>
                <a:close/>
              </a:path>
            </a:pathLst>
          </a:custGeom>
        </p:spPr>
      </p:pic>
      <p:pic>
        <p:nvPicPr>
          <p:cNvPr id="15" name="Picture 14">
            <a:extLst>
              <a:ext uri="{FF2B5EF4-FFF2-40B4-BE49-F238E27FC236}">
                <a16:creationId xmlns:a16="http://schemas.microsoft.com/office/drawing/2014/main" id="{BD898B0C-DD3F-4731-9CCB-E9500B24BF93}"/>
              </a:ext>
            </a:extLst>
          </p:cNvPr>
          <p:cNvPicPr>
            <a:picLocks noChangeAspect="1"/>
          </p:cNvPicPr>
          <p:nvPr/>
        </p:nvPicPr>
        <p:blipFill>
          <a:blip r:embed="rId4"/>
          <a:stretch>
            <a:fillRect/>
          </a:stretch>
        </p:blipFill>
        <p:spPr>
          <a:xfrm>
            <a:off x="1986496" y="4341808"/>
            <a:ext cx="1123950" cy="405145"/>
          </a:xfrm>
          <a:prstGeom prst="rect">
            <a:avLst/>
          </a:prstGeom>
        </p:spPr>
      </p:pic>
      <p:pic>
        <p:nvPicPr>
          <p:cNvPr id="18" name="Picture 17">
            <a:extLst>
              <a:ext uri="{FF2B5EF4-FFF2-40B4-BE49-F238E27FC236}">
                <a16:creationId xmlns:a16="http://schemas.microsoft.com/office/drawing/2014/main" id="{E29F3C87-7ACA-4738-854A-3D8FAB9516BC}"/>
              </a:ext>
            </a:extLst>
          </p:cNvPr>
          <p:cNvPicPr>
            <a:picLocks noChangeAspect="1"/>
          </p:cNvPicPr>
          <p:nvPr/>
        </p:nvPicPr>
        <p:blipFill>
          <a:blip r:embed="rId5"/>
          <a:stretch>
            <a:fillRect/>
          </a:stretch>
        </p:blipFill>
        <p:spPr>
          <a:xfrm>
            <a:off x="5023941" y="1587899"/>
            <a:ext cx="3947064" cy="2427657"/>
          </a:xfrm>
          <a:prstGeom prst="rect">
            <a:avLst/>
          </a:prstGeom>
        </p:spPr>
      </p:pic>
      <p:pic>
        <p:nvPicPr>
          <p:cNvPr id="19" name="Picture 18">
            <a:extLst>
              <a:ext uri="{FF2B5EF4-FFF2-40B4-BE49-F238E27FC236}">
                <a16:creationId xmlns:a16="http://schemas.microsoft.com/office/drawing/2014/main" id="{293D5ECF-6142-4C28-88D7-7AA3A73D7989}"/>
              </a:ext>
            </a:extLst>
          </p:cNvPr>
          <p:cNvPicPr>
            <a:picLocks noChangeAspect="1"/>
          </p:cNvPicPr>
          <p:nvPr/>
        </p:nvPicPr>
        <p:blipFill>
          <a:blip r:embed="rId6"/>
          <a:stretch>
            <a:fillRect/>
          </a:stretch>
        </p:blipFill>
        <p:spPr>
          <a:xfrm>
            <a:off x="1986496" y="2942828"/>
            <a:ext cx="1502889" cy="633360"/>
          </a:xfrm>
          <a:prstGeom prst="rect">
            <a:avLst/>
          </a:prstGeom>
        </p:spPr>
      </p:pic>
      <p:sp>
        <p:nvSpPr>
          <p:cNvPr id="21" name="TextBox 20">
            <a:extLst>
              <a:ext uri="{FF2B5EF4-FFF2-40B4-BE49-F238E27FC236}">
                <a16:creationId xmlns:a16="http://schemas.microsoft.com/office/drawing/2014/main" id="{F013CE8C-A4B9-4545-9088-F64B1A516B48}"/>
              </a:ext>
            </a:extLst>
          </p:cNvPr>
          <p:cNvSpPr txBox="1"/>
          <p:nvPr/>
        </p:nvSpPr>
        <p:spPr>
          <a:xfrm>
            <a:off x="3304220" y="3105619"/>
            <a:ext cx="1262522" cy="307777"/>
          </a:xfrm>
          <a:prstGeom prst="rect">
            <a:avLst/>
          </a:prstGeom>
          <a:noFill/>
        </p:spPr>
        <p:txBody>
          <a:bodyPr wrap="square">
            <a:spAutoFit/>
          </a:bodyPr>
          <a:lstStyle/>
          <a:p>
            <a:pPr marL="158750" indent="0" algn="l">
              <a:buNone/>
            </a:pPr>
            <a:r>
              <a:rPr lang="fr-FR" dirty="0">
                <a:solidFill>
                  <a:schemeClr val="tx1"/>
                </a:solidFill>
                <a:latin typeface="Roboto "/>
              </a:rPr>
              <a:t>+b</a:t>
            </a:r>
            <a:endParaRPr lang="fr-FR" b="0" i="0" dirty="0">
              <a:solidFill>
                <a:schemeClr val="tx1"/>
              </a:solidFill>
              <a:effectLst/>
              <a:latin typeface="Roboto "/>
            </a:endParaRPr>
          </a:p>
        </p:txBody>
      </p:sp>
      <p:sp>
        <p:nvSpPr>
          <p:cNvPr id="12" name="TextBox 11">
            <a:extLst>
              <a:ext uri="{FF2B5EF4-FFF2-40B4-BE49-F238E27FC236}">
                <a16:creationId xmlns:a16="http://schemas.microsoft.com/office/drawing/2014/main" id="{2E691076-C3D1-4E75-A6C3-2DBF38940483}"/>
              </a:ext>
            </a:extLst>
          </p:cNvPr>
          <p:cNvSpPr txBox="1"/>
          <p:nvPr/>
        </p:nvSpPr>
        <p:spPr>
          <a:xfrm>
            <a:off x="2902914" y="4218491"/>
            <a:ext cx="801181" cy="523220"/>
          </a:xfrm>
          <a:prstGeom prst="rect">
            <a:avLst/>
          </a:prstGeom>
          <a:noFill/>
        </p:spPr>
        <p:txBody>
          <a:bodyPr wrap="square">
            <a:spAutoFit/>
          </a:bodyPr>
          <a:lstStyle/>
          <a:p>
            <a:pPr marL="158750" indent="0">
              <a:buNone/>
            </a:pPr>
            <a:r>
              <a:rPr lang="fr-FR" sz="2000" dirty="0"/>
              <a:t>=</a:t>
            </a:r>
            <a:r>
              <a:rPr lang="fr-FR" sz="2800" dirty="0"/>
              <a:t>{</a:t>
            </a:r>
            <a:endParaRPr lang="fr-FR" sz="1800" dirty="0"/>
          </a:p>
        </p:txBody>
      </p:sp>
      <p:pic>
        <p:nvPicPr>
          <p:cNvPr id="4" name="Picture 3">
            <a:extLst>
              <a:ext uri="{FF2B5EF4-FFF2-40B4-BE49-F238E27FC236}">
                <a16:creationId xmlns:a16="http://schemas.microsoft.com/office/drawing/2014/main" id="{42B0AAD0-5365-469D-9445-D955AB8ADAB2}"/>
              </a:ext>
            </a:extLst>
          </p:cNvPr>
          <p:cNvPicPr>
            <a:picLocks noChangeAspect="1"/>
          </p:cNvPicPr>
          <p:nvPr/>
        </p:nvPicPr>
        <p:blipFill>
          <a:blip r:embed="rId7"/>
          <a:stretch>
            <a:fillRect/>
          </a:stretch>
        </p:blipFill>
        <p:spPr>
          <a:xfrm>
            <a:off x="3942007" y="4255162"/>
            <a:ext cx="240578" cy="292595"/>
          </a:xfrm>
          <a:prstGeom prst="rect">
            <a:avLst/>
          </a:prstGeom>
        </p:spPr>
      </p:pic>
      <p:sp>
        <p:nvSpPr>
          <p:cNvPr id="16" name="TextBox 15">
            <a:extLst>
              <a:ext uri="{FF2B5EF4-FFF2-40B4-BE49-F238E27FC236}">
                <a16:creationId xmlns:a16="http://schemas.microsoft.com/office/drawing/2014/main" id="{938C2C35-F8D5-49E1-8A48-25A2A0982463}"/>
              </a:ext>
            </a:extLst>
          </p:cNvPr>
          <p:cNvSpPr txBox="1"/>
          <p:nvPr/>
        </p:nvSpPr>
        <p:spPr>
          <a:xfrm>
            <a:off x="3984260" y="4218491"/>
            <a:ext cx="1747800" cy="338554"/>
          </a:xfrm>
          <a:prstGeom prst="rect">
            <a:avLst/>
          </a:prstGeom>
          <a:noFill/>
        </p:spPr>
        <p:txBody>
          <a:bodyPr wrap="square">
            <a:spAutoFit/>
          </a:bodyPr>
          <a:lstStyle/>
          <a:p>
            <a:pPr marL="158750" indent="0">
              <a:buNone/>
            </a:pPr>
            <a:r>
              <a:rPr lang="fr-FR" sz="1600" dirty="0"/>
              <a:t>&gt;=seuil</a:t>
            </a:r>
          </a:p>
        </p:txBody>
      </p:sp>
      <p:sp>
        <p:nvSpPr>
          <p:cNvPr id="17" name="TextBox 16">
            <a:extLst>
              <a:ext uri="{FF2B5EF4-FFF2-40B4-BE49-F238E27FC236}">
                <a16:creationId xmlns:a16="http://schemas.microsoft.com/office/drawing/2014/main" id="{6237B224-9E61-4A51-BA91-950954C5C792}"/>
              </a:ext>
            </a:extLst>
          </p:cNvPr>
          <p:cNvSpPr txBox="1"/>
          <p:nvPr/>
        </p:nvSpPr>
        <p:spPr>
          <a:xfrm>
            <a:off x="3303504" y="4473072"/>
            <a:ext cx="1507222" cy="338554"/>
          </a:xfrm>
          <a:prstGeom prst="rect">
            <a:avLst/>
          </a:prstGeom>
          <a:noFill/>
        </p:spPr>
        <p:txBody>
          <a:bodyPr wrap="square">
            <a:spAutoFit/>
          </a:bodyPr>
          <a:lstStyle/>
          <a:p>
            <a:pPr marL="158750" indent="0">
              <a:buNone/>
            </a:pPr>
            <a:r>
              <a:rPr lang="fr-FR" sz="1600" dirty="0"/>
              <a:t>0   sinon</a:t>
            </a:r>
          </a:p>
        </p:txBody>
      </p:sp>
      <p:sp>
        <p:nvSpPr>
          <p:cNvPr id="20" name="TextBox 19">
            <a:extLst>
              <a:ext uri="{FF2B5EF4-FFF2-40B4-BE49-F238E27FC236}">
                <a16:creationId xmlns:a16="http://schemas.microsoft.com/office/drawing/2014/main" id="{23A285A9-1198-4D59-A1E5-60902A4CA250}"/>
              </a:ext>
            </a:extLst>
          </p:cNvPr>
          <p:cNvSpPr txBox="1"/>
          <p:nvPr/>
        </p:nvSpPr>
        <p:spPr>
          <a:xfrm>
            <a:off x="3276141" y="4236603"/>
            <a:ext cx="680756" cy="307777"/>
          </a:xfrm>
          <a:prstGeom prst="rect">
            <a:avLst/>
          </a:prstGeom>
          <a:noFill/>
        </p:spPr>
        <p:txBody>
          <a:bodyPr wrap="square">
            <a:spAutoFit/>
          </a:bodyPr>
          <a:lstStyle/>
          <a:p>
            <a:pPr marL="158750" indent="0">
              <a:buNone/>
            </a:pPr>
            <a:r>
              <a:rPr lang="fr-MA" dirty="0"/>
              <a:t>1 Si</a:t>
            </a:r>
          </a:p>
        </p:txBody>
      </p:sp>
    </p:spTree>
    <p:extLst>
      <p:ext uri="{BB962C8B-B14F-4D97-AF65-F5344CB8AC3E}">
        <p14:creationId xmlns:p14="http://schemas.microsoft.com/office/powerpoint/2010/main" val="101528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p:bldP spid="12" grpId="0"/>
      <p:bldP spid="16" grpId="0"/>
      <p:bldP spid="17"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36;p41">
            <a:extLst>
              <a:ext uri="{FF2B5EF4-FFF2-40B4-BE49-F238E27FC236}">
                <a16:creationId xmlns:a16="http://schemas.microsoft.com/office/drawing/2014/main" id="{61B6E438-10DB-4276-B0CE-884A4C75F4D4}"/>
              </a:ext>
            </a:extLst>
          </p:cNvPr>
          <p:cNvSpPr txBox="1">
            <a:spLocks noGrp="1"/>
          </p:cNvSpPr>
          <p:nvPr>
            <p:ph type="title"/>
          </p:nvPr>
        </p:nvSpPr>
        <p:spPr>
          <a:xfrm>
            <a:off x="451942" y="47309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Rappel sur les réseaux de neurones artificiels</a:t>
            </a:r>
            <a:endParaRPr dirty="0"/>
          </a:p>
        </p:txBody>
      </p:sp>
      <p:sp>
        <p:nvSpPr>
          <p:cNvPr id="9" name="TextBox 8">
            <a:extLst>
              <a:ext uri="{FF2B5EF4-FFF2-40B4-BE49-F238E27FC236}">
                <a16:creationId xmlns:a16="http://schemas.microsoft.com/office/drawing/2014/main" id="{202B3C4D-DD00-49EB-89EF-09E04822066A}"/>
              </a:ext>
            </a:extLst>
          </p:cNvPr>
          <p:cNvSpPr txBox="1"/>
          <p:nvPr/>
        </p:nvSpPr>
        <p:spPr>
          <a:xfrm>
            <a:off x="451942" y="1330880"/>
            <a:ext cx="4572000" cy="338554"/>
          </a:xfrm>
          <a:prstGeom prst="rect">
            <a:avLst/>
          </a:prstGeom>
          <a:noFill/>
        </p:spPr>
        <p:txBody>
          <a:bodyPr wrap="square">
            <a:spAutoFit/>
          </a:bodyPr>
          <a:lstStyle/>
          <a:p>
            <a:pPr marL="158750" indent="0">
              <a:buNone/>
            </a:pPr>
            <a:r>
              <a:rPr lang="fr-MA" sz="1600" b="1">
                <a:solidFill>
                  <a:srgbClr val="0070C0"/>
                </a:solidFill>
                <a:latin typeface="Roboto" panose="02000000000000000000" pitchFamily="2" charset="0"/>
                <a:ea typeface="Roboto" panose="02000000000000000000" pitchFamily="2" charset="0"/>
              </a:rPr>
              <a:t>Apprentissage :</a:t>
            </a:r>
            <a:endParaRPr lang="fr-MA" sz="1600" b="1" dirty="0">
              <a:solidFill>
                <a:srgbClr val="0070C0"/>
              </a:solidFill>
              <a:latin typeface="Roboto" panose="02000000000000000000" pitchFamily="2" charset="0"/>
              <a:ea typeface="Roboto" panose="02000000000000000000" pitchFamily="2" charset="0"/>
            </a:endParaRPr>
          </a:p>
        </p:txBody>
      </p:sp>
      <p:pic>
        <p:nvPicPr>
          <p:cNvPr id="6" name="Picture Placeholder 2">
            <a:extLst>
              <a:ext uri="{FF2B5EF4-FFF2-40B4-BE49-F238E27FC236}">
                <a16:creationId xmlns:a16="http://schemas.microsoft.com/office/drawing/2014/main" id="{69AFDBC0-B3EF-4342-95EF-093794C60114}"/>
              </a:ext>
            </a:extLst>
          </p:cNvPr>
          <p:cNvPicPr>
            <a:picLocks noChangeAspect="1"/>
          </p:cNvPicPr>
          <p:nvPr/>
        </p:nvPicPr>
        <p:blipFill>
          <a:blip r:embed="rId3">
            <a:extLst>
              <a:ext uri="{28A0092B-C50C-407E-A947-70E740481C1C}">
                <a14:useLocalDpi xmlns:a14="http://schemas.microsoft.com/office/drawing/2010/main" val="0"/>
              </a:ext>
            </a:extLst>
          </a:blip>
          <a:srcRect t="23264" b="23264"/>
          <a:stretch>
            <a:fillRect/>
          </a:stretch>
        </p:blipFill>
        <p:spPr>
          <a:xfrm>
            <a:off x="-261257" y="16644"/>
            <a:ext cx="1944914" cy="585024"/>
          </a:xfrm>
          <a:custGeom>
            <a:avLst/>
            <a:gdLst>
              <a:gd name="connsiteX0" fmla="*/ 11139155 w 21876926"/>
              <a:gd name="connsiteY0" fmla="*/ 6480841 h 6580513"/>
              <a:gd name="connsiteX1" fmla="*/ 11132061 w 21876926"/>
              <a:gd name="connsiteY1" fmla="*/ 6524124 h 6580513"/>
              <a:gd name="connsiteX2" fmla="*/ 11085439 w 21876926"/>
              <a:gd name="connsiteY2" fmla="*/ 6522295 h 6580513"/>
              <a:gd name="connsiteX3" fmla="*/ 11100642 w 21876926"/>
              <a:gd name="connsiteY3" fmla="*/ 6509798 h 6580513"/>
              <a:gd name="connsiteX4" fmla="*/ 11093547 w 21876926"/>
              <a:gd name="connsiteY4" fmla="*/ 6501568 h 6580513"/>
              <a:gd name="connsiteX5" fmla="*/ 11100642 w 21876926"/>
              <a:gd name="connsiteY5" fmla="*/ 6501568 h 6580513"/>
              <a:gd name="connsiteX6" fmla="*/ 11139155 w 21876926"/>
              <a:gd name="connsiteY6" fmla="*/ 6480841 h 6580513"/>
              <a:gd name="connsiteX7" fmla="*/ 11145237 w 21876926"/>
              <a:gd name="connsiteY7" fmla="*/ 6464077 h 6580513"/>
              <a:gd name="connsiteX8" fmla="*/ 11148277 w 21876926"/>
              <a:gd name="connsiteY8" fmla="*/ 6468954 h 6580513"/>
              <a:gd name="connsiteX9" fmla="*/ 11147264 w 21876926"/>
              <a:gd name="connsiteY9" fmla="*/ 6471087 h 6580513"/>
              <a:gd name="connsiteX10" fmla="*/ 11145237 w 21876926"/>
              <a:gd name="connsiteY10" fmla="*/ 6464077 h 6580513"/>
              <a:gd name="connsiteX11" fmla="*/ 14789867 w 21876926"/>
              <a:gd name="connsiteY11" fmla="*/ 6453408 h 6580513"/>
              <a:gd name="connsiteX12" fmla="*/ 14775679 w 21876926"/>
              <a:gd name="connsiteY12" fmla="*/ 6485413 h 6580513"/>
              <a:gd name="connsiteX13" fmla="*/ 14809125 w 21876926"/>
              <a:gd name="connsiteY13" fmla="*/ 6483280 h 6580513"/>
              <a:gd name="connsiteX14" fmla="*/ 14789867 w 21876926"/>
              <a:gd name="connsiteY14" fmla="*/ 6453408 h 6580513"/>
              <a:gd name="connsiteX15" fmla="*/ 11137128 w 21876926"/>
              <a:gd name="connsiteY15" fmla="*/ 6453408 h 6580513"/>
              <a:gd name="connsiteX16" fmla="*/ 11145237 w 21876926"/>
              <a:gd name="connsiteY16" fmla="*/ 6464077 h 6580513"/>
              <a:gd name="connsiteX17" fmla="*/ 11137128 w 21876926"/>
              <a:gd name="connsiteY17" fmla="*/ 6453408 h 6580513"/>
              <a:gd name="connsiteX18" fmla="*/ 15094939 w 21876926"/>
              <a:gd name="connsiteY18" fmla="*/ 6438168 h 6580513"/>
              <a:gd name="connsiteX19" fmla="*/ 15086831 w 21876926"/>
              <a:gd name="connsiteY19" fmla="*/ 6448227 h 6580513"/>
              <a:gd name="connsiteX20" fmla="*/ 15094939 w 21876926"/>
              <a:gd name="connsiteY20" fmla="*/ 6438168 h 6580513"/>
              <a:gd name="connsiteX21" fmla="*/ 15094939 w 21876926"/>
              <a:gd name="connsiteY21" fmla="*/ 6437254 h 6580513"/>
              <a:gd name="connsiteX22" fmla="*/ 15096967 w 21876926"/>
              <a:gd name="connsiteY22" fmla="*/ 6437254 h 6580513"/>
              <a:gd name="connsiteX23" fmla="*/ 15094939 w 21876926"/>
              <a:gd name="connsiteY23" fmla="*/ 6438168 h 6580513"/>
              <a:gd name="connsiteX24" fmla="*/ 15094939 w 21876926"/>
              <a:gd name="connsiteY24" fmla="*/ 6437254 h 6580513"/>
              <a:gd name="connsiteX25" fmla="*/ 14741219 w 21876926"/>
              <a:gd name="connsiteY25" fmla="*/ 6411345 h 6580513"/>
              <a:gd name="connsiteX26" fmla="*/ 14739191 w 21876926"/>
              <a:gd name="connsiteY26" fmla="*/ 6413479 h 6580513"/>
              <a:gd name="connsiteX27" fmla="*/ 14741219 w 21876926"/>
              <a:gd name="connsiteY27" fmla="*/ 6413479 h 6580513"/>
              <a:gd name="connsiteX28" fmla="*/ 14741219 w 21876926"/>
              <a:gd name="connsiteY28" fmla="*/ 6411345 h 6580513"/>
              <a:gd name="connsiteX29" fmla="*/ 16761171 w 21876926"/>
              <a:gd name="connsiteY29" fmla="*/ 6407382 h 6580513"/>
              <a:gd name="connsiteX30" fmla="*/ 16746983 w 21876926"/>
              <a:gd name="connsiteY30" fmla="*/ 6425061 h 6580513"/>
              <a:gd name="connsiteX31" fmla="*/ 16783471 w 21876926"/>
              <a:gd name="connsiteY31" fmla="*/ 6454323 h 6580513"/>
              <a:gd name="connsiteX32" fmla="*/ 16828063 w 21876926"/>
              <a:gd name="connsiteY32" fmla="*/ 6427805 h 6580513"/>
              <a:gd name="connsiteX33" fmla="*/ 16761171 w 21876926"/>
              <a:gd name="connsiteY33" fmla="*/ 6407382 h 6580513"/>
              <a:gd name="connsiteX34" fmla="*/ 12400993 w 21876926"/>
              <a:gd name="connsiteY34" fmla="*/ 6406163 h 6580513"/>
              <a:gd name="connsiteX35" fmla="*/ 12389843 w 21876926"/>
              <a:gd name="connsiteY35" fmla="*/ 6407382 h 6580513"/>
              <a:gd name="connsiteX36" fmla="*/ 12375655 w 21876926"/>
              <a:gd name="connsiteY36" fmla="*/ 6425061 h 6580513"/>
              <a:gd name="connsiteX37" fmla="*/ 12411127 w 21876926"/>
              <a:gd name="connsiteY37" fmla="*/ 6412564 h 6580513"/>
              <a:gd name="connsiteX38" fmla="*/ 12400993 w 21876926"/>
              <a:gd name="connsiteY38" fmla="*/ 6406163 h 6580513"/>
              <a:gd name="connsiteX39" fmla="*/ 11234427 w 21876926"/>
              <a:gd name="connsiteY39" fmla="*/ 6403420 h 6580513"/>
              <a:gd name="connsiteX40" fmla="*/ 11161453 w 21876926"/>
              <a:gd name="connsiteY40" fmla="*/ 6471087 h 6580513"/>
              <a:gd name="connsiteX41" fmla="*/ 11223278 w 21876926"/>
              <a:gd name="connsiteY41" fmla="*/ 6439082 h 6580513"/>
              <a:gd name="connsiteX42" fmla="*/ 11234427 w 21876926"/>
              <a:gd name="connsiteY42" fmla="*/ 6403420 h 6580513"/>
              <a:gd name="connsiteX43" fmla="*/ 10930370 w 21876926"/>
              <a:gd name="connsiteY43" fmla="*/ 6397019 h 6580513"/>
              <a:gd name="connsiteX44" fmla="*/ 10978005 w 21876926"/>
              <a:gd name="connsiteY44" fmla="*/ 6457371 h 6580513"/>
              <a:gd name="connsiteX45" fmla="*/ 10927329 w 21876926"/>
              <a:gd name="connsiteY45" fmla="*/ 6469868 h 6580513"/>
              <a:gd name="connsiteX46" fmla="*/ 10909086 w 21876926"/>
              <a:gd name="connsiteY46" fmla="*/ 6423842 h 6580513"/>
              <a:gd name="connsiteX47" fmla="*/ 10930370 w 21876926"/>
              <a:gd name="connsiteY47" fmla="*/ 6397019 h 6580513"/>
              <a:gd name="connsiteX48" fmla="*/ 14786827 w 21876926"/>
              <a:gd name="connsiteY48" fmla="*/ 6390008 h 6580513"/>
              <a:gd name="connsiteX49" fmla="*/ 14763515 w 21876926"/>
              <a:gd name="connsiteY49" fmla="*/ 6409516 h 6580513"/>
              <a:gd name="connsiteX50" fmla="*/ 14790883 w 21876926"/>
              <a:gd name="connsiteY50" fmla="*/ 6390008 h 6580513"/>
              <a:gd name="connsiteX51" fmla="*/ 14786827 w 21876926"/>
              <a:gd name="connsiteY51" fmla="*/ 6390008 h 6580513"/>
              <a:gd name="connsiteX52" fmla="*/ 11147264 w 21876926"/>
              <a:gd name="connsiteY52" fmla="*/ 6382998 h 6580513"/>
              <a:gd name="connsiteX53" fmla="*/ 11108750 w 21876926"/>
              <a:gd name="connsiteY53" fmla="*/ 6412564 h 6580513"/>
              <a:gd name="connsiteX54" fmla="*/ 11137128 w 21876926"/>
              <a:gd name="connsiteY54" fmla="*/ 6426890 h 6580513"/>
              <a:gd name="connsiteX55" fmla="*/ 11147264 w 21876926"/>
              <a:gd name="connsiteY55" fmla="*/ 6382998 h 6580513"/>
              <a:gd name="connsiteX56" fmla="*/ 11490847 w 21876926"/>
              <a:gd name="connsiteY56" fmla="*/ 6375073 h 6580513"/>
              <a:gd name="connsiteX57" fmla="*/ 11482739 w 21876926"/>
              <a:gd name="connsiteY57" fmla="*/ 6382998 h 6580513"/>
              <a:gd name="connsiteX58" fmla="*/ 11517199 w 21876926"/>
              <a:gd name="connsiteY58" fmla="*/ 6388789 h 6580513"/>
              <a:gd name="connsiteX59" fmla="*/ 11496929 w 21876926"/>
              <a:gd name="connsiteY59" fmla="*/ 6379645 h 6580513"/>
              <a:gd name="connsiteX60" fmla="*/ 11490847 w 21876926"/>
              <a:gd name="connsiteY60" fmla="*/ 6375073 h 6580513"/>
              <a:gd name="connsiteX61" fmla="*/ 11394563 w 21876926"/>
              <a:gd name="connsiteY61" fmla="*/ 6371720 h 6580513"/>
              <a:gd name="connsiteX62" fmla="*/ 11388483 w 21876926"/>
              <a:gd name="connsiteY62" fmla="*/ 6380864 h 6580513"/>
              <a:gd name="connsiteX63" fmla="*/ 11401659 w 21876926"/>
              <a:gd name="connsiteY63" fmla="*/ 6380864 h 6580513"/>
              <a:gd name="connsiteX64" fmla="*/ 11405711 w 21876926"/>
              <a:gd name="connsiteY64" fmla="*/ 6415307 h 6580513"/>
              <a:gd name="connsiteX65" fmla="*/ 11394563 w 21876926"/>
              <a:gd name="connsiteY65" fmla="*/ 6371720 h 6580513"/>
              <a:gd name="connsiteX66" fmla="*/ 14568919 w 21876926"/>
              <a:gd name="connsiteY66" fmla="*/ 6366538 h 6580513"/>
              <a:gd name="connsiteX67" fmla="*/ 14609461 w 21876926"/>
              <a:gd name="connsiteY67" fmla="*/ 6399153 h 6580513"/>
              <a:gd name="connsiteX68" fmla="*/ 14564867 w 21876926"/>
              <a:gd name="connsiteY68" fmla="*/ 6393056 h 6580513"/>
              <a:gd name="connsiteX69" fmla="*/ 14568919 w 21876926"/>
              <a:gd name="connsiteY69" fmla="*/ 6366538 h 6580513"/>
              <a:gd name="connsiteX70" fmla="*/ 14978383 w 21876926"/>
              <a:gd name="connsiteY70" fmla="*/ 6358308 h 6580513"/>
              <a:gd name="connsiteX71" fmla="*/ 14802031 w 21876926"/>
              <a:gd name="connsiteY71" fmla="*/ 6386046 h 6580513"/>
              <a:gd name="connsiteX72" fmla="*/ 14839531 w 21876926"/>
              <a:gd name="connsiteY72" fmla="*/ 6415307 h 6580513"/>
              <a:gd name="connsiteX73" fmla="*/ 14961153 w 21876926"/>
              <a:gd name="connsiteY73" fmla="*/ 6425061 h 6580513"/>
              <a:gd name="connsiteX74" fmla="*/ 14978383 w 21876926"/>
              <a:gd name="connsiteY74" fmla="*/ 6358308 h 6580513"/>
              <a:gd name="connsiteX75" fmla="*/ 8915484 w 21876926"/>
              <a:gd name="connsiteY75" fmla="*/ 6345202 h 6580513"/>
              <a:gd name="connsiteX76" fmla="*/ 8995553 w 21876926"/>
              <a:gd name="connsiteY76" fmla="*/ 6408297 h 6580513"/>
              <a:gd name="connsiteX77" fmla="*/ 9023931 w 21876926"/>
              <a:gd name="connsiteY77" fmla="*/ 6379645 h 6580513"/>
              <a:gd name="connsiteX78" fmla="*/ 9092851 w 21876926"/>
              <a:gd name="connsiteY78" fmla="*/ 6400372 h 6580513"/>
              <a:gd name="connsiteX79" fmla="*/ 9115149 w 21876926"/>
              <a:gd name="connsiteY79" fmla="*/ 6425671 h 6580513"/>
              <a:gd name="connsiteX80" fmla="*/ 9102986 w 21876926"/>
              <a:gd name="connsiteY80" fmla="*/ 6459505 h 6580513"/>
              <a:gd name="connsiteX81" fmla="*/ 9138460 w 21876926"/>
              <a:gd name="connsiteY81" fmla="*/ 6473830 h 6580513"/>
              <a:gd name="connsiteX82" fmla="*/ 9012783 w 21876926"/>
              <a:gd name="connsiteY82" fmla="*/ 6508579 h 6580513"/>
              <a:gd name="connsiteX83" fmla="*/ 8964134 w 21876926"/>
              <a:gd name="connsiteY83" fmla="*/ 6488461 h 6580513"/>
              <a:gd name="connsiteX84" fmla="*/ 8995553 w 21876926"/>
              <a:gd name="connsiteY84" fmla="*/ 6459505 h 6580513"/>
              <a:gd name="connsiteX85" fmla="*/ 8939809 w 21876926"/>
              <a:gd name="connsiteY85" fmla="*/ 6439997 h 6580513"/>
              <a:gd name="connsiteX86" fmla="*/ 8915484 w 21876926"/>
              <a:gd name="connsiteY86" fmla="*/ 6345202 h 6580513"/>
              <a:gd name="connsiteX87" fmla="*/ 12544913 w 21876926"/>
              <a:gd name="connsiteY87" fmla="*/ 6342458 h 6580513"/>
              <a:gd name="connsiteX88" fmla="*/ 12472953 w 21876926"/>
              <a:gd name="connsiteY88" fmla="*/ 6388789 h 6580513"/>
              <a:gd name="connsiteX89" fmla="*/ 12605723 w 21876926"/>
              <a:gd name="connsiteY89" fmla="*/ 6359528 h 6580513"/>
              <a:gd name="connsiteX90" fmla="*/ 12574305 w 21876926"/>
              <a:gd name="connsiteY90" fmla="*/ 6342763 h 6580513"/>
              <a:gd name="connsiteX91" fmla="*/ 12544913 w 21876926"/>
              <a:gd name="connsiteY91" fmla="*/ 6342458 h 6580513"/>
              <a:gd name="connsiteX92" fmla="*/ 13255393 w 21876926"/>
              <a:gd name="connsiteY92" fmla="*/ 6341849 h 6580513"/>
              <a:gd name="connsiteX93" fmla="*/ 13259447 w 21876926"/>
              <a:gd name="connsiteY93" fmla="*/ 6375682 h 6580513"/>
              <a:gd name="connsiteX94" fmla="*/ 13228027 w 21876926"/>
              <a:gd name="connsiteY94" fmla="*/ 6379035 h 6580513"/>
              <a:gd name="connsiteX95" fmla="*/ 13255393 w 21876926"/>
              <a:gd name="connsiteY95" fmla="*/ 6341849 h 6580513"/>
              <a:gd name="connsiteX96" fmla="*/ 13136811 w 21876926"/>
              <a:gd name="connsiteY96" fmla="*/ 6340934 h 6580513"/>
              <a:gd name="connsiteX97" fmla="*/ 13168231 w 21876926"/>
              <a:gd name="connsiteY97" fmla="*/ 6379035 h 6580513"/>
              <a:gd name="connsiteX98" fmla="*/ 13127689 w 21876926"/>
              <a:gd name="connsiteY98" fmla="*/ 6343982 h 6580513"/>
              <a:gd name="connsiteX99" fmla="*/ 13136811 w 21876926"/>
              <a:gd name="connsiteY99" fmla="*/ 6340934 h 6580513"/>
              <a:gd name="connsiteX100" fmla="*/ 11070236 w 21876926"/>
              <a:gd name="connsiteY100" fmla="*/ 6336972 h 6580513"/>
              <a:gd name="connsiteX101" fmla="*/ 11042871 w 21876926"/>
              <a:gd name="connsiteY101" fmla="*/ 6347945 h 6580513"/>
              <a:gd name="connsiteX102" fmla="*/ 11049965 w 21876926"/>
              <a:gd name="connsiteY102" fmla="*/ 6382998 h 6580513"/>
              <a:gd name="connsiteX103" fmla="*/ 11070236 w 21876926"/>
              <a:gd name="connsiteY103" fmla="*/ 6380864 h 6580513"/>
              <a:gd name="connsiteX104" fmla="*/ 11070236 w 21876926"/>
              <a:gd name="connsiteY104" fmla="*/ 6336972 h 6580513"/>
              <a:gd name="connsiteX105" fmla="*/ 12752685 w 21876926"/>
              <a:gd name="connsiteY105" fmla="*/ 6330571 h 6580513"/>
              <a:gd name="connsiteX106" fmla="*/ 12682751 w 21876926"/>
              <a:gd name="connsiteY106" fmla="*/ 6345202 h 6580513"/>
              <a:gd name="connsiteX107" fmla="*/ 12689847 w 21876926"/>
              <a:gd name="connsiteY107" fmla="*/ 6380864 h 6580513"/>
              <a:gd name="connsiteX108" fmla="*/ 12700995 w 21876926"/>
              <a:gd name="connsiteY108" fmla="*/ 6388789 h 6580513"/>
              <a:gd name="connsiteX109" fmla="*/ 12752685 w 21876926"/>
              <a:gd name="connsiteY109" fmla="*/ 6330571 h 6580513"/>
              <a:gd name="connsiteX110" fmla="*/ 11803015 w 21876926"/>
              <a:gd name="connsiteY110" fmla="*/ 6329656 h 6580513"/>
              <a:gd name="connsiteX111" fmla="*/ 11782743 w 21876926"/>
              <a:gd name="connsiteY111" fmla="*/ 6347945 h 6580513"/>
              <a:gd name="connsiteX112" fmla="*/ 11831391 w 21876926"/>
              <a:gd name="connsiteY112" fmla="*/ 6336972 h 6580513"/>
              <a:gd name="connsiteX113" fmla="*/ 11803015 w 21876926"/>
              <a:gd name="connsiteY113" fmla="*/ 6329656 h 6580513"/>
              <a:gd name="connsiteX114" fmla="*/ 10264484 w 21876926"/>
              <a:gd name="connsiteY114" fmla="*/ 6318683 h 6580513"/>
              <a:gd name="connsiteX115" fmla="*/ 10210768 w 21876926"/>
              <a:gd name="connsiteY115" fmla="*/ 6345202 h 6580513"/>
              <a:gd name="connsiteX116" fmla="*/ 10264484 w 21876926"/>
              <a:gd name="connsiteY116" fmla="*/ 6318683 h 6580513"/>
              <a:gd name="connsiteX117" fmla="*/ 11752337 w 21876926"/>
              <a:gd name="connsiteY117" fmla="*/ 6317464 h 6580513"/>
              <a:gd name="connsiteX118" fmla="*/ 11740175 w 21876926"/>
              <a:gd name="connsiteY118" fmla="*/ 6345202 h 6580513"/>
              <a:gd name="connsiteX119" fmla="*/ 11768555 w 21876926"/>
              <a:gd name="connsiteY119" fmla="*/ 6341849 h 6580513"/>
              <a:gd name="connsiteX120" fmla="*/ 11752337 w 21876926"/>
              <a:gd name="connsiteY120" fmla="*/ 6317464 h 6580513"/>
              <a:gd name="connsiteX121" fmla="*/ 11391523 w 21876926"/>
              <a:gd name="connsiteY121" fmla="*/ 6310149 h 6580513"/>
              <a:gd name="connsiteX122" fmla="*/ 11353009 w 21876926"/>
              <a:gd name="connsiteY122" fmla="*/ 6330571 h 6580513"/>
              <a:gd name="connsiteX123" fmla="*/ 11391523 w 21876926"/>
              <a:gd name="connsiteY123" fmla="*/ 6310149 h 6580513"/>
              <a:gd name="connsiteX124" fmla="*/ 13459111 w 21876926"/>
              <a:gd name="connsiteY124" fmla="*/ 6303748 h 6580513"/>
              <a:gd name="connsiteX125" fmla="*/ 13460125 w 21876926"/>
              <a:gd name="connsiteY125" fmla="*/ 6303748 h 6580513"/>
              <a:gd name="connsiteX126" fmla="*/ 13460125 w 21876926"/>
              <a:gd name="connsiteY126" fmla="*/ 6306186 h 6580513"/>
              <a:gd name="connsiteX127" fmla="*/ 13459111 w 21876926"/>
              <a:gd name="connsiteY127" fmla="*/ 6303748 h 6580513"/>
              <a:gd name="connsiteX128" fmla="*/ 11285103 w 21876926"/>
              <a:gd name="connsiteY128" fmla="*/ 6300395 h 6580513"/>
              <a:gd name="connsiteX129" fmla="*/ 11258751 w 21876926"/>
              <a:gd name="connsiteY129" fmla="*/ 6338801 h 6580513"/>
              <a:gd name="connsiteX130" fmla="*/ 11307399 w 21876926"/>
              <a:gd name="connsiteY130" fmla="*/ 6301004 h 6580513"/>
              <a:gd name="connsiteX131" fmla="*/ 11285103 w 21876926"/>
              <a:gd name="connsiteY131" fmla="*/ 6300395 h 6580513"/>
              <a:gd name="connsiteX132" fmla="*/ 13453031 w 21876926"/>
              <a:gd name="connsiteY132" fmla="*/ 6285764 h 6580513"/>
              <a:gd name="connsiteX133" fmla="*/ 13486475 w 21876926"/>
              <a:gd name="connsiteY133" fmla="*/ 6291555 h 6580513"/>
              <a:gd name="connsiteX134" fmla="*/ 13460125 w 21876926"/>
              <a:gd name="connsiteY134" fmla="*/ 6303748 h 6580513"/>
              <a:gd name="connsiteX135" fmla="*/ 13453031 w 21876926"/>
              <a:gd name="connsiteY135" fmla="*/ 6285764 h 6580513"/>
              <a:gd name="connsiteX136" fmla="*/ 13694249 w 21876926"/>
              <a:gd name="connsiteY136" fmla="*/ 6272048 h 6580513"/>
              <a:gd name="connsiteX137" fmla="*/ 13729723 w 21876926"/>
              <a:gd name="connsiteY137" fmla="*/ 6294908 h 6580513"/>
              <a:gd name="connsiteX138" fmla="*/ 13671951 w 21876926"/>
              <a:gd name="connsiteY138" fmla="*/ 6288812 h 6580513"/>
              <a:gd name="connsiteX139" fmla="*/ 13676005 w 21876926"/>
              <a:gd name="connsiteY139" fmla="*/ 6322646 h 6580513"/>
              <a:gd name="connsiteX140" fmla="*/ 13635463 w 21876926"/>
              <a:gd name="connsiteY140" fmla="*/ 6299785 h 6580513"/>
              <a:gd name="connsiteX141" fmla="*/ 13694249 w 21876926"/>
              <a:gd name="connsiteY141" fmla="*/ 6272048 h 6580513"/>
              <a:gd name="connsiteX142" fmla="*/ 11115844 w 21876926"/>
              <a:gd name="connsiteY142" fmla="*/ 6262903 h 6580513"/>
              <a:gd name="connsiteX143" fmla="*/ 11067195 w 21876926"/>
              <a:gd name="connsiteY143" fmla="*/ 6318683 h 6580513"/>
              <a:gd name="connsiteX144" fmla="*/ 11111790 w 21876926"/>
              <a:gd name="connsiteY144" fmla="*/ 6324475 h 6580513"/>
              <a:gd name="connsiteX145" fmla="*/ 11115844 w 21876926"/>
              <a:gd name="connsiteY145" fmla="*/ 6262903 h 6580513"/>
              <a:gd name="connsiteX146" fmla="*/ 14855747 w 21876926"/>
              <a:gd name="connsiteY146" fmla="*/ 6262294 h 6580513"/>
              <a:gd name="connsiteX147" fmla="*/ 14844599 w 21876926"/>
              <a:gd name="connsiteY147" fmla="*/ 6262903 h 6580513"/>
              <a:gd name="connsiteX148" fmla="*/ 14846625 w 21876926"/>
              <a:gd name="connsiteY148" fmla="*/ 6272048 h 6580513"/>
              <a:gd name="connsiteX149" fmla="*/ 14842571 w 21876926"/>
              <a:gd name="connsiteY149" fmla="*/ 6267476 h 6580513"/>
              <a:gd name="connsiteX150" fmla="*/ 14834463 w 21876926"/>
              <a:gd name="connsiteY150" fmla="*/ 6287593 h 6580513"/>
              <a:gd name="connsiteX151" fmla="*/ 14890207 w 21876926"/>
              <a:gd name="connsiteY151" fmla="*/ 6299176 h 6580513"/>
              <a:gd name="connsiteX152" fmla="*/ 14872977 w 21876926"/>
              <a:gd name="connsiteY152" fmla="*/ 6318683 h 6580513"/>
              <a:gd name="connsiteX153" fmla="*/ 14966221 w 21876926"/>
              <a:gd name="connsiteY153" fmla="*/ 6296737 h 6580513"/>
              <a:gd name="connsiteX154" fmla="*/ 14855747 w 21876926"/>
              <a:gd name="connsiteY154" fmla="*/ 6262294 h 6580513"/>
              <a:gd name="connsiteX155" fmla="*/ 13625329 w 21876926"/>
              <a:gd name="connsiteY155" fmla="*/ 6242786 h 6580513"/>
              <a:gd name="connsiteX156" fmla="*/ 13621275 w 21876926"/>
              <a:gd name="connsiteY156" fmla="*/ 6319293 h 6580513"/>
              <a:gd name="connsiteX157" fmla="*/ 13476341 w 21876926"/>
              <a:gd name="connsiteY157" fmla="*/ 6379035 h 6580513"/>
              <a:gd name="connsiteX158" fmla="*/ 13460125 w 21876926"/>
              <a:gd name="connsiteY158" fmla="*/ 6306186 h 6580513"/>
              <a:gd name="connsiteX159" fmla="*/ 13490531 w 21876926"/>
              <a:gd name="connsiteY159" fmla="*/ 6328437 h 6580513"/>
              <a:gd name="connsiteX160" fmla="*/ 13625329 w 21876926"/>
              <a:gd name="connsiteY160" fmla="*/ 6242786 h 6580513"/>
              <a:gd name="connsiteX161" fmla="*/ 17174691 w 21876926"/>
              <a:gd name="connsiteY161" fmla="*/ 6237604 h 6580513"/>
              <a:gd name="connsiteX162" fmla="*/ 17022659 w 21876926"/>
              <a:gd name="connsiteY162" fmla="*/ 6272048 h 6580513"/>
              <a:gd name="connsiteX163" fmla="*/ 17105771 w 21876926"/>
              <a:gd name="connsiteY163" fmla="*/ 6308320 h 6580513"/>
              <a:gd name="connsiteX164" fmla="*/ 17109823 w 21876926"/>
              <a:gd name="connsiteY164" fmla="*/ 6360137 h 6580513"/>
              <a:gd name="connsiteX165" fmla="*/ 17234487 w 21876926"/>
              <a:gd name="connsiteY165" fmla="*/ 6317464 h 6580513"/>
              <a:gd name="connsiteX166" fmla="*/ 17231447 w 21876926"/>
              <a:gd name="connsiteY166" fmla="*/ 6275401 h 6580513"/>
              <a:gd name="connsiteX167" fmla="*/ 17207123 w 21876926"/>
              <a:gd name="connsiteY167" fmla="*/ 6265037 h 6580513"/>
              <a:gd name="connsiteX168" fmla="*/ 17188879 w 21876926"/>
              <a:gd name="connsiteY168" fmla="*/ 6242786 h 6580513"/>
              <a:gd name="connsiteX169" fmla="*/ 17174691 w 21876926"/>
              <a:gd name="connsiteY169" fmla="*/ 6237604 h 6580513"/>
              <a:gd name="connsiteX170" fmla="*/ 14478715 w 21876926"/>
              <a:gd name="connsiteY170" fmla="*/ 6230594 h 6580513"/>
              <a:gd name="connsiteX171" fmla="*/ 14473649 w 21876926"/>
              <a:gd name="connsiteY171" fmla="*/ 6241567 h 6580513"/>
              <a:gd name="connsiteX172" fmla="*/ 14485811 w 21876926"/>
              <a:gd name="connsiteY172" fmla="*/ 6240652 h 6580513"/>
              <a:gd name="connsiteX173" fmla="*/ 14478715 w 21876926"/>
              <a:gd name="connsiteY173" fmla="*/ 6230594 h 6580513"/>
              <a:gd name="connsiteX174" fmla="*/ 14801017 w 21876926"/>
              <a:gd name="connsiteY174" fmla="*/ 6214134 h 6580513"/>
              <a:gd name="connsiteX175" fmla="*/ 14811151 w 21876926"/>
              <a:gd name="connsiteY175" fmla="*/ 6216268 h 6580513"/>
              <a:gd name="connsiteX176" fmla="*/ 14813179 w 21876926"/>
              <a:gd name="connsiteY176" fmla="*/ 6215049 h 6580513"/>
              <a:gd name="connsiteX177" fmla="*/ 14801017 w 21876926"/>
              <a:gd name="connsiteY177" fmla="*/ 6214134 h 6580513"/>
              <a:gd name="connsiteX178" fmla="*/ 11977339 w 21876926"/>
              <a:gd name="connsiteY178" fmla="*/ 6208343 h 6580513"/>
              <a:gd name="connsiteX179" fmla="*/ 11936799 w 21876926"/>
              <a:gd name="connsiteY179" fmla="*/ 6208952 h 6580513"/>
              <a:gd name="connsiteX180" fmla="*/ 11880041 w 21876926"/>
              <a:gd name="connsiteY180" fmla="*/ 6253759 h 6580513"/>
              <a:gd name="connsiteX181" fmla="*/ 12012813 w 21876926"/>
              <a:gd name="connsiteY181" fmla="*/ 6216268 h 6580513"/>
              <a:gd name="connsiteX182" fmla="*/ 11977339 w 21876926"/>
              <a:gd name="connsiteY182" fmla="*/ 6208343 h 6580513"/>
              <a:gd name="connsiteX183" fmla="*/ 14775679 w 21876926"/>
              <a:gd name="connsiteY183" fmla="*/ 6194626 h 6580513"/>
              <a:gd name="connsiteX184" fmla="*/ 14787841 w 21876926"/>
              <a:gd name="connsiteY184" fmla="*/ 6231203 h 6580513"/>
              <a:gd name="connsiteX185" fmla="*/ 14785815 w 21876926"/>
              <a:gd name="connsiteY185" fmla="*/ 6205904 h 6580513"/>
              <a:gd name="connsiteX186" fmla="*/ 14775679 w 21876926"/>
              <a:gd name="connsiteY186" fmla="*/ 6194626 h 6580513"/>
              <a:gd name="connsiteX187" fmla="*/ 11216183 w 21876926"/>
              <a:gd name="connsiteY187" fmla="*/ 6183349 h 6580513"/>
              <a:gd name="connsiteX188" fmla="*/ 11185778 w 21876926"/>
              <a:gd name="connsiteY188" fmla="*/ 6257112 h 6580513"/>
              <a:gd name="connsiteX189" fmla="*/ 11216183 w 21876926"/>
              <a:gd name="connsiteY189" fmla="*/ 6183349 h 6580513"/>
              <a:gd name="connsiteX190" fmla="*/ 13400327 w 21876926"/>
              <a:gd name="connsiteY190" fmla="*/ 6165670 h 6580513"/>
              <a:gd name="connsiteX191" fmla="*/ 13403367 w 21876926"/>
              <a:gd name="connsiteY191" fmla="*/ 6169023 h 6580513"/>
              <a:gd name="connsiteX192" fmla="*/ 13404381 w 21876926"/>
              <a:gd name="connsiteY192" fmla="*/ 6167803 h 6580513"/>
              <a:gd name="connsiteX193" fmla="*/ 13400327 w 21876926"/>
              <a:gd name="connsiteY193" fmla="*/ 6165670 h 6580513"/>
              <a:gd name="connsiteX194" fmla="*/ 11365171 w 21876926"/>
              <a:gd name="connsiteY194" fmla="*/ 6142504 h 6580513"/>
              <a:gd name="connsiteX195" fmla="*/ 11312467 w 21876926"/>
              <a:gd name="connsiteY195" fmla="*/ 6172985 h 6580513"/>
              <a:gd name="connsiteX196" fmla="*/ 11335779 w 21876926"/>
              <a:gd name="connsiteY196" fmla="*/ 6145552 h 6580513"/>
              <a:gd name="connsiteX197" fmla="*/ 11327671 w 21876926"/>
              <a:gd name="connsiteY197" fmla="*/ 6154697 h 6580513"/>
              <a:gd name="connsiteX198" fmla="*/ 11365171 w 21876926"/>
              <a:gd name="connsiteY198" fmla="*/ 6142504 h 6580513"/>
              <a:gd name="connsiteX199" fmla="*/ 11094560 w 21876926"/>
              <a:gd name="connsiteY199" fmla="*/ 6107451 h 6580513"/>
              <a:gd name="connsiteX200" fmla="*/ 11063141 w 21876926"/>
              <a:gd name="connsiteY200" fmla="*/ 6222059 h 6580513"/>
              <a:gd name="connsiteX201" fmla="*/ 11091520 w 21876926"/>
              <a:gd name="connsiteY201" fmla="*/ 6230594 h 6580513"/>
              <a:gd name="connsiteX202" fmla="*/ 11098615 w 21876926"/>
              <a:gd name="connsiteY202" fmla="*/ 6209867 h 6580513"/>
              <a:gd name="connsiteX203" fmla="*/ 11161453 w 21876926"/>
              <a:gd name="connsiteY203" fmla="*/ 6198589 h 6580513"/>
              <a:gd name="connsiteX204" fmla="*/ 11094560 w 21876926"/>
              <a:gd name="connsiteY204" fmla="*/ 6107451 h 6580513"/>
              <a:gd name="connsiteX205" fmla="*/ 11371251 w 21876926"/>
              <a:gd name="connsiteY205" fmla="*/ 6101355 h 6580513"/>
              <a:gd name="connsiteX206" fmla="*/ 11272941 w 21876926"/>
              <a:gd name="connsiteY206" fmla="*/ 6136408 h 6580513"/>
              <a:gd name="connsiteX207" fmla="*/ 11241521 w 21876926"/>
              <a:gd name="connsiteY207" fmla="*/ 6242786 h 6580513"/>
              <a:gd name="connsiteX208" fmla="*/ 11269900 w 21876926"/>
              <a:gd name="connsiteY208" fmla="*/ 6260160 h 6580513"/>
              <a:gd name="connsiteX209" fmla="*/ 11458415 w 21876926"/>
              <a:gd name="connsiteY209" fmla="*/ 6172071 h 6580513"/>
              <a:gd name="connsiteX210" fmla="*/ 11384427 w 21876926"/>
              <a:gd name="connsiteY210" fmla="*/ 6142504 h 6580513"/>
              <a:gd name="connsiteX211" fmla="*/ 11425983 w 21876926"/>
              <a:gd name="connsiteY211" fmla="*/ 6112633 h 6580513"/>
              <a:gd name="connsiteX212" fmla="*/ 11371251 w 21876926"/>
              <a:gd name="connsiteY212" fmla="*/ 6101355 h 6580513"/>
              <a:gd name="connsiteX213" fmla="*/ 10815841 w 21876926"/>
              <a:gd name="connsiteY213" fmla="*/ 6097393 h 6580513"/>
              <a:gd name="connsiteX214" fmla="*/ 10852328 w 21876926"/>
              <a:gd name="connsiteY214" fmla="*/ 6111719 h 6580513"/>
              <a:gd name="connsiteX215" fmla="*/ 10846247 w 21876926"/>
              <a:gd name="connsiteY215" fmla="*/ 6137323 h 6580513"/>
              <a:gd name="connsiteX216" fmla="*/ 10855369 w 21876926"/>
              <a:gd name="connsiteY216" fmla="*/ 6132141 h 6580513"/>
              <a:gd name="connsiteX217" fmla="*/ 10880707 w 21876926"/>
              <a:gd name="connsiteY217" fmla="*/ 6139151 h 6580513"/>
              <a:gd name="connsiteX218" fmla="*/ 10837125 w 21876926"/>
              <a:gd name="connsiteY218" fmla="*/ 6155916 h 6580513"/>
              <a:gd name="connsiteX219" fmla="*/ 10838139 w 21876926"/>
              <a:gd name="connsiteY219" fmla="*/ 6151039 h 6580513"/>
              <a:gd name="connsiteX220" fmla="*/ 10815841 w 21876926"/>
              <a:gd name="connsiteY220" fmla="*/ 6097393 h 6580513"/>
              <a:gd name="connsiteX221" fmla="*/ 14609461 w 21876926"/>
              <a:gd name="connsiteY221" fmla="*/ 6078800 h 6580513"/>
              <a:gd name="connsiteX222" fmla="*/ 14590203 w 21876926"/>
              <a:gd name="connsiteY222" fmla="*/ 6100136 h 6580513"/>
              <a:gd name="connsiteX223" fmla="*/ 14609461 w 21876926"/>
              <a:gd name="connsiteY223" fmla="*/ 6089163 h 6580513"/>
              <a:gd name="connsiteX224" fmla="*/ 14609461 w 21876926"/>
              <a:gd name="connsiteY224" fmla="*/ 6078800 h 6580513"/>
              <a:gd name="connsiteX225" fmla="*/ 14779733 w 21876926"/>
              <a:gd name="connsiteY225" fmla="*/ 6069655 h 6580513"/>
              <a:gd name="connsiteX226" fmla="*/ 14732097 w 21876926"/>
              <a:gd name="connsiteY226" fmla="*/ 6104708 h 6580513"/>
              <a:gd name="connsiteX227" fmla="*/ 14695611 w 21876926"/>
              <a:gd name="connsiteY227" fmla="*/ 6076971 h 6580513"/>
              <a:gd name="connsiteX228" fmla="*/ 14680407 w 21876926"/>
              <a:gd name="connsiteY228" fmla="*/ 6092211 h 6580513"/>
              <a:gd name="connsiteX229" fmla="*/ 14802031 w 21876926"/>
              <a:gd name="connsiteY229" fmla="*/ 6085200 h 6580513"/>
              <a:gd name="connsiteX230" fmla="*/ 14779733 w 21876926"/>
              <a:gd name="connsiteY230" fmla="*/ 6069655 h 6580513"/>
              <a:gd name="connsiteX231" fmla="*/ 9762790 w 21876926"/>
              <a:gd name="connsiteY231" fmla="*/ 6060511 h 6580513"/>
              <a:gd name="connsiteX232" fmla="*/ 9800291 w 21876926"/>
              <a:gd name="connsiteY232" fmla="*/ 6066607 h 6580513"/>
              <a:gd name="connsiteX233" fmla="*/ 9810426 w 21876926"/>
              <a:gd name="connsiteY233" fmla="*/ 6103489 h 6580513"/>
              <a:gd name="connsiteX234" fmla="*/ 9767858 w 21876926"/>
              <a:gd name="connsiteY234" fmla="*/ 6151344 h 6580513"/>
              <a:gd name="connsiteX235" fmla="*/ 9738466 w 21876926"/>
              <a:gd name="connsiteY235" fmla="*/ 6117815 h 6580513"/>
              <a:gd name="connsiteX236" fmla="*/ 9734412 w 21876926"/>
              <a:gd name="connsiteY236" fmla="*/ 6063254 h 6580513"/>
              <a:gd name="connsiteX237" fmla="*/ 9762790 w 21876926"/>
              <a:gd name="connsiteY237" fmla="*/ 6060511 h 6580513"/>
              <a:gd name="connsiteX238" fmla="*/ 11165507 w 21876926"/>
              <a:gd name="connsiteY238" fmla="*/ 6056244 h 6580513"/>
              <a:gd name="connsiteX239" fmla="*/ 11154358 w 21876926"/>
              <a:gd name="connsiteY239" fmla="*/ 6057463 h 6580513"/>
              <a:gd name="connsiteX240" fmla="*/ 11158412 w 21876926"/>
              <a:gd name="connsiteY240" fmla="*/ 6092211 h 6580513"/>
              <a:gd name="connsiteX241" fmla="*/ 11181723 w 21876926"/>
              <a:gd name="connsiteY241" fmla="*/ 6071789 h 6580513"/>
              <a:gd name="connsiteX242" fmla="*/ 11165507 w 21876926"/>
              <a:gd name="connsiteY242" fmla="*/ 6056244 h 6580513"/>
              <a:gd name="connsiteX243" fmla="*/ 19142951 w 21876926"/>
              <a:gd name="connsiteY243" fmla="*/ 5973031 h 6580513"/>
              <a:gd name="connsiteX244" fmla="*/ 19160183 w 21876926"/>
              <a:gd name="connsiteY244" fmla="*/ 5973641 h 6580513"/>
              <a:gd name="connsiteX245" fmla="*/ 19276739 w 21876926"/>
              <a:gd name="connsiteY245" fmla="*/ 5990710 h 6580513"/>
              <a:gd name="connsiteX246" fmla="*/ 19125723 w 21876926"/>
              <a:gd name="connsiteY246" fmla="*/ 5978518 h 6580513"/>
              <a:gd name="connsiteX247" fmla="*/ 19142951 w 21876926"/>
              <a:gd name="connsiteY247" fmla="*/ 5973031 h 6580513"/>
              <a:gd name="connsiteX248" fmla="*/ 8859741 w 21876926"/>
              <a:gd name="connsiteY248" fmla="*/ 5956876 h 6580513"/>
              <a:gd name="connsiteX249" fmla="*/ 8818186 w 21876926"/>
              <a:gd name="connsiteY249" fmla="*/ 5972422 h 6580513"/>
              <a:gd name="connsiteX250" fmla="*/ 8906363 w 21876926"/>
              <a:gd name="connsiteY250" fmla="*/ 5962058 h 6580513"/>
              <a:gd name="connsiteX251" fmla="*/ 8859741 w 21876926"/>
              <a:gd name="connsiteY251" fmla="*/ 5956876 h 6580513"/>
              <a:gd name="connsiteX252" fmla="*/ 20428099 w 21876926"/>
              <a:gd name="connsiteY252" fmla="*/ 5931577 h 6580513"/>
              <a:gd name="connsiteX253" fmla="*/ 20487899 w 21876926"/>
              <a:gd name="connsiteY253" fmla="*/ 5964192 h 6580513"/>
              <a:gd name="connsiteX254" fmla="*/ 20357155 w 21876926"/>
              <a:gd name="connsiteY254" fmla="*/ 5944684 h 6580513"/>
              <a:gd name="connsiteX255" fmla="*/ 20428099 w 21876926"/>
              <a:gd name="connsiteY255" fmla="*/ 5931577 h 6580513"/>
              <a:gd name="connsiteX256" fmla="*/ 9284407 w 21876926"/>
              <a:gd name="connsiteY256" fmla="*/ 5916032 h 6580513"/>
              <a:gd name="connsiteX257" fmla="*/ 9205352 w 21876926"/>
              <a:gd name="connsiteY257" fmla="*/ 5955048 h 6580513"/>
              <a:gd name="connsiteX258" fmla="*/ 9294542 w 21876926"/>
              <a:gd name="connsiteY258" fmla="*/ 5956876 h 6580513"/>
              <a:gd name="connsiteX259" fmla="*/ 9284407 w 21876926"/>
              <a:gd name="connsiteY259" fmla="*/ 5916032 h 6580513"/>
              <a:gd name="connsiteX260" fmla="*/ 9224609 w 21876926"/>
              <a:gd name="connsiteY260" fmla="*/ 5859033 h 6580513"/>
              <a:gd name="connsiteX261" fmla="*/ 9163798 w 21876926"/>
              <a:gd name="connsiteY261" fmla="*/ 5862996 h 6580513"/>
              <a:gd name="connsiteX262" fmla="*/ 9224609 w 21876926"/>
              <a:gd name="connsiteY262" fmla="*/ 5859033 h 6580513"/>
              <a:gd name="connsiteX263" fmla="*/ 19453091 w 21876926"/>
              <a:gd name="connsiteY263" fmla="*/ 5810873 h 6580513"/>
              <a:gd name="connsiteX264" fmla="*/ 19492619 w 21876926"/>
              <a:gd name="connsiteY264" fmla="*/ 5826114 h 6580513"/>
              <a:gd name="connsiteX265" fmla="*/ 19453091 w 21876926"/>
              <a:gd name="connsiteY265" fmla="*/ 5810873 h 6580513"/>
              <a:gd name="connsiteX266" fmla="*/ 19294983 w 21876926"/>
              <a:gd name="connsiteY266" fmla="*/ 5794414 h 6580513"/>
              <a:gd name="connsiteX267" fmla="*/ 19345659 w 21876926"/>
              <a:gd name="connsiteY267" fmla="*/ 5797462 h 6580513"/>
              <a:gd name="connsiteX268" fmla="*/ 19294983 w 21876926"/>
              <a:gd name="connsiteY268" fmla="*/ 5794414 h 6580513"/>
              <a:gd name="connsiteX269" fmla="*/ 10901991 w 21876926"/>
              <a:gd name="connsiteY269" fmla="*/ 5792280 h 6580513"/>
              <a:gd name="connsiteX270" fmla="*/ 10912126 w 21876926"/>
              <a:gd name="connsiteY270" fmla="*/ 5807825 h 6580513"/>
              <a:gd name="connsiteX271" fmla="*/ 10935437 w 21876926"/>
              <a:gd name="connsiteY271" fmla="*/ 5807825 h 6580513"/>
              <a:gd name="connsiteX272" fmla="*/ 10901991 w 21876926"/>
              <a:gd name="connsiteY272" fmla="*/ 5792280 h 6580513"/>
              <a:gd name="connsiteX273" fmla="*/ 9693871 w 21876926"/>
              <a:gd name="connsiteY273" fmla="*/ 5781307 h 6580513"/>
              <a:gd name="connsiteX274" fmla="*/ 9627992 w 21876926"/>
              <a:gd name="connsiteY274" fmla="*/ 5797462 h 6580513"/>
              <a:gd name="connsiteX275" fmla="*/ 9769885 w 21876926"/>
              <a:gd name="connsiteY275" fmla="*/ 5783136 h 6580513"/>
              <a:gd name="connsiteX276" fmla="*/ 9693871 w 21876926"/>
              <a:gd name="connsiteY276" fmla="*/ 5781307 h 6580513"/>
              <a:gd name="connsiteX277" fmla="*/ 4478277 w 21876926"/>
              <a:gd name="connsiteY277" fmla="*/ 5758446 h 6580513"/>
              <a:gd name="connsiteX278" fmla="*/ 4464088 w 21876926"/>
              <a:gd name="connsiteY278" fmla="*/ 5763628 h 6580513"/>
              <a:gd name="connsiteX279" fmla="*/ 4466115 w 21876926"/>
              <a:gd name="connsiteY279" fmla="*/ 5769724 h 6580513"/>
              <a:gd name="connsiteX280" fmla="*/ 4482331 w 21876926"/>
              <a:gd name="connsiteY280" fmla="*/ 5765762 h 6580513"/>
              <a:gd name="connsiteX281" fmla="*/ 4478277 w 21876926"/>
              <a:gd name="connsiteY281" fmla="*/ 5758446 h 6580513"/>
              <a:gd name="connsiteX282" fmla="*/ 4524899 w 21876926"/>
              <a:gd name="connsiteY282" fmla="*/ 5756618 h 6580513"/>
              <a:gd name="connsiteX283" fmla="*/ 4525913 w 21876926"/>
              <a:gd name="connsiteY283" fmla="*/ 5761799 h 6580513"/>
              <a:gd name="connsiteX284" fmla="*/ 4527940 w 21876926"/>
              <a:gd name="connsiteY284" fmla="*/ 5761799 h 6580513"/>
              <a:gd name="connsiteX285" fmla="*/ 4524899 w 21876926"/>
              <a:gd name="connsiteY285" fmla="*/ 5756618 h 6580513"/>
              <a:gd name="connsiteX286" fmla="*/ 11084425 w 21876926"/>
              <a:gd name="connsiteY286" fmla="*/ 5754484 h 6580513"/>
              <a:gd name="connsiteX287" fmla="*/ 11049965 w 21876926"/>
              <a:gd name="connsiteY287" fmla="*/ 5784355 h 6580513"/>
              <a:gd name="connsiteX288" fmla="*/ 11087466 w 21876926"/>
              <a:gd name="connsiteY288" fmla="*/ 5816970 h 6580513"/>
              <a:gd name="connsiteX289" fmla="*/ 11084425 w 21876926"/>
              <a:gd name="connsiteY289" fmla="*/ 5754484 h 6580513"/>
              <a:gd name="connsiteX290" fmla="*/ 10357729 w 21876926"/>
              <a:gd name="connsiteY290" fmla="*/ 5749302 h 6580513"/>
              <a:gd name="connsiteX291" fmla="*/ 10313134 w 21876926"/>
              <a:gd name="connsiteY291" fmla="*/ 5776125 h 6580513"/>
              <a:gd name="connsiteX292" fmla="*/ 10357729 w 21876926"/>
              <a:gd name="connsiteY292" fmla="*/ 5749302 h 6580513"/>
              <a:gd name="connsiteX293" fmla="*/ 8902309 w 21876926"/>
              <a:gd name="connsiteY293" fmla="*/ 5747473 h 6580513"/>
              <a:gd name="connsiteX294" fmla="*/ 8872916 w 21876926"/>
              <a:gd name="connsiteY294" fmla="*/ 5772163 h 6580513"/>
              <a:gd name="connsiteX295" fmla="*/ 8927647 w 21876926"/>
              <a:gd name="connsiteY295" fmla="*/ 5776735 h 6580513"/>
              <a:gd name="connsiteX296" fmla="*/ 8902309 w 21876926"/>
              <a:gd name="connsiteY296" fmla="*/ 5747473 h 6580513"/>
              <a:gd name="connsiteX297" fmla="*/ 4764091 w 21876926"/>
              <a:gd name="connsiteY297" fmla="*/ 5747473 h 6580513"/>
              <a:gd name="connsiteX298" fmla="*/ 4719496 w 21876926"/>
              <a:gd name="connsiteY298" fmla="*/ 5766981 h 6580513"/>
              <a:gd name="connsiteX299" fmla="*/ 4705307 w 21876926"/>
              <a:gd name="connsiteY299" fmla="*/ 5800510 h 6580513"/>
              <a:gd name="connsiteX300" fmla="*/ 4800578 w 21876926"/>
              <a:gd name="connsiteY300" fmla="*/ 5769724 h 6580513"/>
              <a:gd name="connsiteX301" fmla="*/ 4764091 w 21876926"/>
              <a:gd name="connsiteY301" fmla="*/ 5747473 h 6580513"/>
              <a:gd name="connsiteX302" fmla="*/ 7855339 w 21876926"/>
              <a:gd name="connsiteY302" fmla="*/ 5675539 h 6580513"/>
              <a:gd name="connsiteX303" fmla="*/ 7742837 w 21876926"/>
              <a:gd name="connsiteY303" fmla="*/ 5717602 h 6580513"/>
              <a:gd name="connsiteX304" fmla="*/ 7855339 w 21876926"/>
              <a:gd name="connsiteY304" fmla="*/ 5675539 h 6580513"/>
              <a:gd name="connsiteX305" fmla="*/ 18399027 w 21876926"/>
              <a:gd name="connsiteY305" fmla="*/ 5661213 h 6580513"/>
              <a:gd name="connsiteX306" fmla="*/ 18306795 w 21876926"/>
              <a:gd name="connsiteY306" fmla="*/ 5680720 h 6580513"/>
              <a:gd name="connsiteX307" fmla="*/ 18415243 w 21876926"/>
              <a:gd name="connsiteY307" fmla="*/ 5678892 h 6580513"/>
              <a:gd name="connsiteX308" fmla="*/ 18399027 w 21876926"/>
              <a:gd name="connsiteY308" fmla="*/ 5661213 h 6580513"/>
              <a:gd name="connsiteX309" fmla="*/ 17902399 w 21876926"/>
              <a:gd name="connsiteY309" fmla="*/ 5595069 h 6580513"/>
              <a:gd name="connsiteX310" fmla="*/ 17832467 w 21876926"/>
              <a:gd name="connsiteY310" fmla="*/ 5599032 h 6580513"/>
              <a:gd name="connsiteX311" fmla="*/ 17792939 w 21876926"/>
              <a:gd name="connsiteY311" fmla="*/ 5617320 h 6580513"/>
              <a:gd name="connsiteX312" fmla="*/ 17894291 w 21876926"/>
              <a:gd name="connsiteY312" fmla="*/ 5716383 h 6580513"/>
              <a:gd name="connsiteX313" fmla="*/ 17907467 w 21876926"/>
              <a:gd name="connsiteY313" fmla="*/ 5689255 h 6580513"/>
              <a:gd name="connsiteX314" fmla="*/ 17907467 w 21876926"/>
              <a:gd name="connsiteY314" fmla="*/ 5688036 h 6580513"/>
              <a:gd name="connsiteX315" fmla="*/ 17902399 w 21876926"/>
              <a:gd name="connsiteY315" fmla="*/ 5595069 h 6580513"/>
              <a:gd name="connsiteX316" fmla="*/ 20167623 w 21876926"/>
              <a:gd name="connsiteY316" fmla="*/ 5536851 h 6580513"/>
              <a:gd name="connsiteX317" fmla="*/ 20171679 w 21876926"/>
              <a:gd name="connsiteY317" fmla="*/ 5590802 h 6580513"/>
              <a:gd name="connsiteX318" fmla="*/ 20063231 w 21876926"/>
              <a:gd name="connsiteY318" fmla="*/ 5593850 h 6580513"/>
              <a:gd name="connsiteX319" fmla="*/ 20114923 w 21876926"/>
              <a:gd name="connsiteY319" fmla="*/ 5551787 h 6580513"/>
              <a:gd name="connsiteX320" fmla="*/ 20131139 w 21876926"/>
              <a:gd name="connsiteY320" fmla="*/ 5587449 h 6580513"/>
              <a:gd name="connsiteX321" fmla="*/ 20134179 w 21876926"/>
              <a:gd name="connsiteY321" fmla="*/ 5542642 h 6580513"/>
              <a:gd name="connsiteX322" fmla="*/ 2586028 w 21876926"/>
              <a:gd name="connsiteY322" fmla="*/ 5529841 h 6580513"/>
              <a:gd name="connsiteX323" fmla="*/ 2568799 w 21876926"/>
              <a:gd name="connsiteY323" fmla="*/ 5531669 h 6580513"/>
              <a:gd name="connsiteX324" fmla="*/ 2553596 w 21876926"/>
              <a:gd name="connsiteY324" fmla="*/ 5578305 h 6580513"/>
              <a:gd name="connsiteX325" fmla="*/ 2615421 w 21876926"/>
              <a:gd name="connsiteY325" fmla="*/ 5570380 h 6580513"/>
              <a:gd name="connsiteX326" fmla="*/ 2605285 w 21876926"/>
              <a:gd name="connsiteY326" fmla="*/ 5547824 h 6580513"/>
              <a:gd name="connsiteX327" fmla="*/ 2631637 w 21876926"/>
              <a:gd name="connsiteY327" fmla="*/ 5535632 h 6580513"/>
              <a:gd name="connsiteX328" fmla="*/ 2586028 w 21876926"/>
              <a:gd name="connsiteY328" fmla="*/ 5529841 h 6580513"/>
              <a:gd name="connsiteX329" fmla="*/ 1940414 w 21876926"/>
              <a:gd name="connsiteY329" fmla="*/ 5247893 h 6580513"/>
              <a:gd name="connsiteX330" fmla="*/ 1970820 w 21876926"/>
              <a:gd name="connsiteY330" fmla="*/ 5247893 h 6580513"/>
              <a:gd name="connsiteX331" fmla="*/ 1959671 w 21876926"/>
              <a:gd name="connsiteY331" fmla="*/ 5282641 h 6580513"/>
              <a:gd name="connsiteX332" fmla="*/ 1920144 w 21876926"/>
              <a:gd name="connsiteY332" fmla="*/ 5259171 h 6580513"/>
              <a:gd name="connsiteX333" fmla="*/ 1940414 w 21876926"/>
              <a:gd name="connsiteY333" fmla="*/ 5247893 h 6580513"/>
              <a:gd name="connsiteX334" fmla="*/ 1732641 w 21876926"/>
              <a:gd name="connsiteY334" fmla="*/ 5231434 h 6580513"/>
              <a:gd name="connsiteX335" fmla="*/ 1845143 w 21876926"/>
              <a:gd name="connsiteY335" fmla="*/ 5238749 h 6580513"/>
              <a:gd name="connsiteX336" fmla="*/ 1845143 w 21876926"/>
              <a:gd name="connsiteY336" fmla="*/ 5282641 h 6580513"/>
              <a:gd name="connsiteX337" fmla="*/ 1704263 w 21876926"/>
              <a:gd name="connsiteY337" fmla="*/ 5250027 h 6580513"/>
              <a:gd name="connsiteX338" fmla="*/ 1732641 w 21876926"/>
              <a:gd name="connsiteY338" fmla="*/ 5231434 h 6580513"/>
              <a:gd name="connsiteX339" fmla="*/ 1999199 w 21876926"/>
              <a:gd name="connsiteY339" fmla="*/ 5191809 h 6580513"/>
              <a:gd name="connsiteX340" fmla="*/ 2042780 w 21876926"/>
              <a:gd name="connsiteY340" fmla="*/ 5191809 h 6580513"/>
              <a:gd name="connsiteX341" fmla="*/ 2010347 w 21876926"/>
              <a:gd name="connsiteY341" fmla="*/ 5236615 h 6580513"/>
              <a:gd name="connsiteX342" fmla="*/ 1999199 w 21876926"/>
              <a:gd name="connsiteY342" fmla="*/ 5191809 h 6580513"/>
              <a:gd name="connsiteX343" fmla="*/ 1768115 w 21876926"/>
              <a:gd name="connsiteY343" fmla="*/ 5175044 h 6580513"/>
              <a:gd name="connsiteX344" fmla="*/ 1811697 w 21876926"/>
              <a:gd name="connsiteY344" fmla="*/ 5182360 h 6580513"/>
              <a:gd name="connsiteX345" fmla="*/ 1725547 w 21876926"/>
              <a:gd name="connsiteY345" fmla="*/ 5199734 h 6580513"/>
              <a:gd name="connsiteX346" fmla="*/ 1768115 w 21876926"/>
              <a:gd name="connsiteY346" fmla="*/ 5175044 h 6580513"/>
              <a:gd name="connsiteX347" fmla="*/ 766754 w 21876926"/>
              <a:gd name="connsiteY347" fmla="*/ 5171082 h 6580513"/>
              <a:gd name="connsiteX348" fmla="*/ 818443 w 21876926"/>
              <a:gd name="connsiteY348" fmla="*/ 5180226 h 6580513"/>
              <a:gd name="connsiteX349" fmla="*/ 731280 w 21876926"/>
              <a:gd name="connsiteY349" fmla="*/ 5196686 h 6580513"/>
              <a:gd name="connsiteX350" fmla="*/ 766754 w 21876926"/>
              <a:gd name="connsiteY350" fmla="*/ 5171082 h 6580513"/>
              <a:gd name="connsiteX351" fmla="*/ 2962046 w 21876926"/>
              <a:gd name="connsiteY351" fmla="*/ 5144563 h 6580513"/>
              <a:gd name="connsiteX352" fmla="*/ 2901235 w 21876926"/>
              <a:gd name="connsiteY352" fmla="*/ 5171082 h 6580513"/>
              <a:gd name="connsiteX353" fmla="*/ 2915424 w 21876926"/>
              <a:gd name="connsiteY353" fmla="*/ 5193942 h 6580513"/>
              <a:gd name="connsiteX354" fmla="*/ 2962046 w 21876926"/>
              <a:gd name="connsiteY354" fmla="*/ 5144563 h 6580513"/>
              <a:gd name="connsiteX355" fmla="*/ 1760007 w 21876926"/>
              <a:gd name="connsiteY355" fmla="*/ 5007400 h 6580513"/>
              <a:gd name="connsiteX356" fmla="*/ 1793453 w 21876926"/>
              <a:gd name="connsiteY356" fmla="*/ 5011667 h 6580513"/>
              <a:gd name="connsiteX357" fmla="*/ 1776223 w 21876926"/>
              <a:gd name="connsiteY357" fmla="*/ 5082383 h 6580513"/>
              <a:gd name="connsiteX358" fmla="*/ 2244471 w 21876926"/>
              <a:gd name="connsiteY358" fmla="*/ 5138162 h 6580513"/>
              <a:gd name="connsiteX359" fmla="*/ 1978928 w 21876926"/>
              <a:gd name="connsiteY359" fmla="*/ 5152793 h 6580513"/>
              <a:gd name="connsiteX360" fmla="*/ 1950549 w 21876926"/>
              <a:gd name="connsiteY360" fmla="*/ 5149745 h 6580513"/>
              <a:gd name="connsiteX361" fmla="*/ 1660682 w 21876926"/>
              <a:gd name="connsiteY361" fmla="*/ 5088174 h 6580513"/>
              <a:gd name="connsiteX362" fmla="*/ 1738723 w 21876926"/>
              <a:gd name="connsiteY362" fmla="*/ 5082383 h 6580513"/>
              <a:gd name="connsiteX363" fmla="*/ 1754939 w 21876926"/>
              <a:gd name="connsiteY363" fmla="*/ 5045501 h 6580513"/>
              <a:gd name="connsiteX364" fmla="*/ 1681966 w 21876926"/>
              <a:gd name="connsiteY364" fmla="*/ 5033918 h 6580513"/>
              <a:gd name="connsiteX365" fmla="*/ 1733655 w 21876926"/>
              <a:gd name="connsiteY365" fmla="*/ 5010448 h 6580513"/>
              <a:gd name="connsiteX366" fmla="*/ 1760007 w 21876926"/>
              <a:gd name="connsiteY366" fmla="*/ 5007400 h 6580513"/>
              <a:gd name="connsiteX367" fmla="*/ 3083669 w 21876926"/>
              <a:gd name="connsiteY367" fmla="*/ 4958326 h 6580513"/>
              <a:gd name="connsiteX368" fmla="*/ 3073533 w 21876926"/>
              <a:gd name="connsiteY368" fmla="*/ 4961374 h 6580513"/>
              <a:gd name="connsiteX369" fmla="*/ 3074547 w 21876926"/>
              <a:gd name="connsiteY369" fmla="*/ 4964422 h 6580513"/>
              <a:gd name="connsiteX370" fmla="*/ 3086709 w 21876926"/>
              <a:gd name="connsiteY370" fmla="*/ 4962288 h 6580513"/>
              <a:gd name="connsiteX371" fmla="*/ 3083669 w 21876926"/>
              <a:gd name="connsiteY371" fmla="*/ 4958326 h 6580513"/>
              <a:gd name="connsiteX372" fmla="*/ 3143467 w 21876926"/>
              <a:gd name="connsiteY372" fmla="*/ 4946133 h 6580513"/>
              <a:gd name="connsiteX373" fmla="*/ 3113061 w 21876926"/>
              <a:gd name="connsiteY373" fmla="*/ 4952230 h 6580513"/>
              <a:gd name="connsiteX374" fmla="*/ 3110020 w 21876926"/>
              <a:gd name="connsiteY374" fmla="*/ 4957411 h 6580513"/>
              <a:gd name="connsiteX375" fmla="*/ 3142453 w 21876926"/>
              <a:gd name="connsiteY375" fmla="*/ 4948267 h 6580513"/>
              <a:gd name="connsiteX376" fmla="*/ 3143467 w 21876926"/>
              <a:gd name="connsiteY376" fmla="*/ 4946133 h 6580513"/>
              <a:gd name="connsiteX377" fmla="*/ 2976235 w 21876926"/>
              <a:gd name="connsiteY377" fmla="*/ 4946133 h 6580513"/>
              <a:gd name="connsiteX378" fmla="*/ 2947857 w 21876926"/>
              <a:gd name="connsiteY378" fmla="*/ 5002523 h 6580513"/>
              <a:gd name="connsiteX379" fmla="*/ 2987384 w 21876926"/>
              <a:gd name="connsiteY379" fmla="*/ 5022031 h 6580513"/>
              <a:gd name="connsiteX380" fmla="*/ 3005627 w 21876926"/>
              <a:gd name="connsiteY380" fmla="*/ 5013496 h 6580513"/>
              <a:gd name="connsiteX381" fmla="*/ 3006641 w 21876926"/>
              <a:gd name="connsiteY381" fmla="*/ 5002523 h 6580513"/>
              <a:gd name="connsiteX382" fmla="*/ 3015763 w 21876926"/>
              <a:gd name="connsiteY382" fmla="*/ 5005266 h 6580513"/>
              <a:gd name="connsiteX383" fmla="*/ 3017790 w 21876926"/>
              <a:gd name="connsiteY383" fmla="*/ 4980577 h 6580513"/>
              <a:gd name="connsiteX384" fmla="*/ 3006641 w 21876926"/>
              <a:gd name="connsiteY384" fmla="*/ 4978748 h 6580513"/>
              <a:gd name="connsiteX385" fmla="*/ 2976235 w 21876926"/>
              <a:gd name="connsiteY385" fmla="*/ 4946133 h 6580513"/>
              <a:gd name="connsiteX386" fmla="*/ 3167791 w 21876926"/>
              <a:gd name="connsiteY386" fmla="*/ 4931808 h 6580513"/>
              <a:gd name="connsiteX387" fmla="*/ 3160697 w 21876926"/>
              <a:gd name="connsiteY387" fmla="*/ 4937904 h 6580513"/>
              <a:gd name="connsiteX388" fmla="*/ 3167791 w 21876926"/>
              <a:gd name="connsiteY388" fmla="*/ 4934551 h 6580513"/>
              <a:gd name="connsiteX389" fmla="*/ 3167791 w 21876926"/>
              <a:gd name="connsiteY389" fmla="*/ 4931808 h 6580513"/>
              <a:gd name="connsiteX390" fmla="*/ 3148534 w 21876926"/>
              <a:gd name="connsiteY390" fmla="*/ 4926321 h 6580513"/>
              <a:gd name="connsiteX391" fmla="*/ 3133331 w 21876926"/>
              <a:gd name="connsiteY391" fmla="*/ 4934551 h 6580513"/>
              <a:gd name="connsiteX392" fmla="*/ 3164751 w 21876926"/>
              <a:gd name="connsiteY392" fmla="*/ 4928759 h 6580513"/>
              <a:gd name="connsiteX393" fmla="*/ 3148534 w 21876926"/>
              <a:gd name="connsiteY393" fmla="*/ 4926321 h 6580513"/>
              <a:gd name="connsiteX394" fmla="*/ 2993465 w 21876926"/>
              <a:gd name="connsiteY394" fmla="*/ 4872370 h 6580513"/>
              <a:gd name="connsiteX395" fmla="*/ 2969141 w 21876926"/>
              <a:gd name="connsiteY395" fmla="*/ 4875418 h 6580513"/>
              <a:gd name="connsiteX396" fmla="*/ 2965087 w 21876926"/>
              <a:gd name="connsiteY396" fmla="*/ 4875418 h 6580513"/>
              <a:gd name="connsiteX397" fmla="*/ 2959005 w 21876926"/>
              <a:gd name="connsiteY397" fmla="*/ 4875418 h 6580513"/>
              <a:gd name="connsiteX398" fmla="*/ 2892113 w 21876926"/>
              <a:gd name="connsiteY398" fmla="*/ 4875418 h 6580513"/>
              <a:gd name="connsiteX399" fmla="*/ 2847518 w 21876926"/>
              <a:gd name="connsiteY399" fmla="*/ 4922358 h 6580513"/>
              <a:gd name="connsiteX400" fmla="*/ 3028939 w 21876926"/>
              <a:gd name="connsiteY400" fmla="*/ 4887915 h 6580513"/>
              <a:gd name="connsiteX401" fmla="*/ 2993465 w 21876926"/>
              <a:gd name="connsiteY401" fmla="*/ 4872370 h 6580513"/>
              <a:gd name="connsiteX402" fmla="*/ 1000878 w 21876926"/>
              <a:gd name="connsiteY402" fmla="*/ 4835488 h 6580513"/>
              <a:gd name="connsiteX403" fmla="*/ 1055608 w 21876926"/>
              <a:gd name="connsiteY403" fmla="*/ 4873589 h 6580513"/>
              <a:gd name="connsiteX404" fmla="*/ 979594 w 21876926"/>
              <a:gd name="connsiteY404" fmla="*/ 4848900 h 6580513"/>
              <a:gd name="connsiteX405" fmla="*/ 1000878 w 21876926"/>
              <a:gd name="connsiteY405" fmla="*/ 4835488 h 6580513"/>
              <a:gd name="connsiteX406" fmla="*/ 1099189 w 21876926"/>
              <a:gd name="connsiteY406" fmla="*/ 4828173 h 6580513"/>
              <a:gd name="connsiteX407" fmla="*/ 1147839 w 21876926"/>
              <a:gd name="connsiteY407" fmla="*/ 4828173 h 6580513"/>
              <a:gd name="connsiteX408" fmla="*/ 1127568 w 21876926"/>
              <a:gd name="connsiteY408" fmla="*/ 4838536 h 6580513"/>
              <a:gd name="connsiteX409" fmla="*/ 1137703 w 21876926"/>
              <a:gd name="connsiteY409" fmla="*/ 4858044 h 6580513"/>
              <a:gd name="connsiteX410" fmla="*/ 1147839 w 21876926"/>
              <a:gd name="connsiteY410" fmla="*/ 4849814 h 6580513"/>
              <a:gd name="connsiteX411" fmla="*/ 1137703 w 21876926"/>
              <a:gd name="connsiteY411" fmla="*/ 4880600 h 6580513"/>
              <a:gd name="connsiteX412" fmla="*/ 1089054 w 21876926"/>
              <a:gd name="connsiteY412" fmla="*/ 4891878 h 6580513"/>
              <a:gd name="connsiteX413" fmla="*/ 1068784 w 21876926"/>
              <a:gd name="connsiteY413" fmla="*/ 4891878 h 6580513"/>
              <a:gd name="connsiteX414" fmla="*/ 1099189 w 21876926"/>
              <a:gd name="connsiteY414" fmla="*/ 4828173 h 6580513"/>
              <a:gd name="connsiteX415" fmla="*/ 2344810 w 21876926"/>
              <a:gd name="connsiteY415" fmla="*/ 4826344 h 6580513"/>
              <a:gd name="connsiteX416" fmla="*/ 2363053 w 21876926"/>
              <a:gd name="connsiteY416" fmla="*/ 4840670 h 6580513"/>
              <a:gd name="connsiteX417" fmla="*/ 2431973 w 21876926"/>
              <a:gd name="connsiteY417" fmla="*/ 4834574 h 6580513"/>
              <a:gd name="connsiteX418" fmla="*/ 2344810 w 21876926"/>
              <a:gd name="connsiteY418" fmla="*/ 4826344 h 6580513"/>
              <a:gd name="connsiteX419" fmla="*/ 2937721 w 21876926"/>
              <a:gd name="connsiteY419" fmla="*/ 4815066 h 6580513"/>
              <a:gd name="connsiteX420" fmla="*/ 2888059 w 21876926"/>
              <a:gd name="connsiteY420" fmla="*/ 4817200 h 6580513"/>
              <a:gd name="connsiteX421" fmla="*/ 2982317 w 21876926"/>
              <a:gd name="connsiteY421" fmla="*/ 4828173 h 6580513"/>
              <a:gd name="connsiteX422" fmla="*/ 2937721 w 21876926"/>
              <a:gd name="connsiteY422" fmla="*/ 4815066 h 6580513"/>
              <a:gd name="connsiteX423" fmla="*/ 1999199 w 21876926"/>
              <a:gd name="connsiteY423" fmla="*/ 4813847 h 6580513"/>
              <a:gd name="connsiteX424" fmla="*/ 1985009 w 21876926"/>
              <a:gd name="connsiteY424" fmla="*/ 4820248 h 6580513"/>
              <a:gd name="connsiteX425" fmla="*/ 2002239 w 21876926"/>
              <a:gd name="connsiteY425" fmla="*/ 4820248 h 6580513"/>
              <a:gd name="connsiteX426" fmla="*/ 1999199 w 21876926"/>
              <a:gd name="connsiteY426" fmla="*/ 4813847 h 6580513"/>
              <a:gd name="connsiteX427" fmla="*/ 3006641 w 21876926"/>
              <a:gd name="connsiteY427" fmla="*/ 4808056 h 6580513"/>
              <a:gd name="connsiteX428" fmla="*/ 3003601 w 21876926"/>
              <a:gd name="connsiteY428" fmla="*/ 4831526 h 6580513"/>
              <a:gd name="connsiteX429" fmla="*/ 3059344 w 21876926"/>
              <a:gd name="connsiteY429" fmla="*/ 4837317 h 6580513"/>
              <a:gd name="connsiteX430" fmla="*/ 3066439 w 21876926"/>
              <a:gd name="connsiteY430" fmla="*/ 4831526 h 6580513"/>
              <a:gd name="connsiteX431" fmla="*/ 3006641 w 21876926"/>
              <a:gd name="connsiteY431" fmla="*/ 4808056 h 6580513"/>
              <a:gd name="connsiteX432" fmla="*/ 2135011 w 21876926"/>
              <a:gd name="connsiteY432" fmla="*/ 4805617 h 6580513"/>
              <a:gd name="connsiteX433" fmla="*/ 2142105 w 21876926"/>
              <a:gd name="connsiteY433" fmla="*/ 4813847 h 6580513"/>
              <a:gd name="connsiteX434" fmla="*/ 2145146 w 21876926"/>
              <a:gd name="connsiteY434" fmla="*/ 4805617 h 6580513"/>
              <a:gd name="connsiteX435" fmla="*/ 2135011 w 21876926"/>
              <a:gd name="connsiteY435" fmla="*/ 4805617 h 6580513"/>
              <a:gd name="connsiteX436" fmla="*/ 3156643 w 21876926"/>
              <a:gd name="connsiteY436" fmla="*/ 4805007 h 6580513"/>
              <a:gd name="connsiteX437" fmla="*/ 3119142 w 21876926"/>
              <a:gd name="connsiteY437" fmla="*/ 4831526 h 6580513"/>
              <a:gd name="connsiteX438" fmla="*/ 3210359 w 21876926"/>
              <a:gd name="connsiteY438" fmla="*/ 4820248 h 6580513"/>
              <a:gd name="connsiteX439" fmla="*/ 3156643 w 21876926"/>
              <a:gd name="connsiteY439" fmla="*/ 4805007 h 6580513"/>
              <a:gd name="connsiteX440" fmla="*/ 20860875 w 21876926"/>
              <a:gd name="connsiteY440" fmla="*/ 4794644 h 6580513"/>
              <a:gd name="connsiteX441" fmla="*/ 20888239 w 21876926"/>
              <a:gd name="connsiteY441" fmla="*/ 4803788 h 6580513"/>
              <a:gd name="connsiteX442" fmla="*/ 20867971 w 21876926"/>
              <a:gd name="connsiteY442" fmla="*/ 4861092 h 6580513"/>
              <a:gd name="connsiteX443" fmla="*/ 20808171 w 21876926"/>
              <a:gd name="connsiteY443" fmla="*/ 4902851 h 6580513"/>
              <a:gd name="connsiteX444" fmla="*/ 20833511 w 21876926"/>
              <a:gd name="connsiteY444" fmla="*/ 4905289 h 6580513"/>
              <a:gd name="connsiteX445" fmla="*/ 20760535 w 21876926"/>
              <a:gd name="connsiteY445" fmla="*/ 4900107 h 6580513"/>
              <a:gd name="connsiteX446" fmla="*/ 20779795 w 21876926"/>
              <a:gd name="connsiteY446" fmla="*/ 4901022 h 6580513"/>
              <a:gd name="connsiteX447" fmla="*/ 20836551 w 21876926"/>
              <a:gd name="connsiteY447" fmla="*/ 4795863 h 6580513"/>
              <a:gd name="connsiteX448" fmla="*/ 20860875 w 21876926"/>
              <a:gd name="connsiteY448" fmla="*/ 4794644 h 6580513"/>
              <a:gd name="connsiteX449" fmla="*/ 2711705 w 21876926"/>
              <a:gd name="connsiteY449" fmla="*/ 4793730 h 6580513"/>
              <a:gd name="connsiteX450" fmla="*/ 2721841 w 21876926"/>
              <a:gd name="connsiteY450" fmla="*/ 4810799 h 6580513"/>
              <a:gd name="connsiteX451" fmla="*/ 2731976 w 21876926"/>
              <a:gd name="connsiteY451" fmla="*/ 4796473 h 6580513"/>
              <a:gd name="connsiteX452" fmla="*/ 2711705 w 21876926"/>
              <a:gd name="connsiteY452" fmla="*/ 4793730 h 6580513"/>
              <a:gd name="connsiteX453" fmla="*/ 3255968 w 21876926"/>
              <a:gd name="connsiteY453" fmla="*/ 4766906 h 6580513"/>
              <a:gd name="connsiteX454" fmla="*/ 3224549 w 21876926"/>
              <a:gd name="connsiteY454" fmla="*/ 4776355 h 6580513"/>
              <a:gd name="connsiteX455" fmla="*/ 3307657 w 21876926"/>
              <a:gd name="connsiteY455" fmla="*/ 4796473 h 6580513"/>
              <a:gd name="connsiteX456" fmla="*/ 3255968 w 21876926"/>
              <a:gd name="connsiteY456" fmla="*/ 4766906 h 6580513"/>
              <a:gd name="connsiteX457" fmla="*/ 2435014 w 21876926"/>
              <a:gd name="connsiteY457" fmla="*/ 4749837 h 6580513"/>
              <a:gd name="connsiteX458" fmla="*/ 2437041 w 21876926"/>
              <a:gd name="connsiteY458" fmla="*/ 4750447 h 6580513"/>
              <a:gd name="connsiteX459" fmla="*/ 2434000 w 21876926"/>
              <a:gd name="connsiteY459" fmla="*/ 4751666 h 6580513"/>
              <a:gd name="connsiteX460" fmla="*/ 2435014 w 21876926"/>
              <a:gd name="connsiteY460" fmla="*/ 4749837 h 6580513"/>
              <a:gd name="connsiteX461" fmla="*/ 20584183 w 21876926"/>
              <a:gd name="connsiteY461" fmla="*/ 4748618 h 6580513"/>
              <a:gd name="connsiteX462" fmla="*/ 20667291 w 21876926"/>
              <a:gd name="connsiteY462" fmla="*/ 4763858 h 6580513"/>
              <a:gd name="connsiteX463" fmla="*/ 20584183 w 21876926"/>
              <a:gd name="connsiteY463" fmla="*/ 4748618 h 6580513"/>
              <a:gd name="connsiteX464" fmla="*/ 3237724 w 21876926"/>
              <a:gd name="connsiteY464" fmla="*/ 4681865 h 6580513"/>
              <a:gd name="connsiteX465" fmla="*/ 3244819 w 21876926"/>
              <a:gd name="connsiteY465" fmla="*/ 4708688 h 6580513"/>
              <a:gd name="connsiteX466" fmla="*/ 3277252 w 21876926"/>
              <a:gd name="connsiteY466" fmla="*/ 4719966 h 6580513"/>
              <a:gd name="connsiteX467" fmla="*/ 3288401 w 21876926"/>
              <a:gd name="connsiteY467" fmla="*/ 4716613 h 6580513"/>
              <a:gd name="connsiteX468" fmla="*/ 3237724 w 21876926"/>
              <a:gd name="connsiteY468" fmla="*/ 4681865 h 6580513"/>
              <a:gd name="connsiteX469" fmla="*/ 3157656 w 21876926"/>
              <a:gd name="connsiteY469" fmla="*/ 4670587 h 6580513"/>
              <a:gd name="connsiteX470" fmla="*/ 3097858 w 21876926"/>
              <a:gd name="connsiteY470" fmla="*/ 4694057 h 6580513"/>
              <a:gd name="connsiteX471" fmla="*/ 3090763 w 21876926"/>
              <a:gd name="connsiteY471" fmla="*/ 4716613 h 6580513"/>
              <a:gd name="connsiteX472" fmla="*/ 3195156 w 21876926"/>
              <a:gd name="connsiteY472" fmla="*/ 4723014 h 6580513"/>
              <a:gd name="connsiteX473" fmla="*/ 3181981 w 21876926"/>
              <a:gd name="connsiteY473" fmla="*/ 4705640 h 6580513"/>
              <a:gd name="connsiteX474" fmla="*/ 3217454 w 21876926"/>
              <a:gd name="connsiteY474" fmla="*/ 4702592 h 6580513"/>
              <a:gd name="connsiteX475" fmla="*/ 3189075 w 21876926"/>
              <a:gd name="connsiteY475" fmla="*/ 4670587 h 6580513"/>
              <a:gd name="connsiteX476" fmla="*/ 3157656 w 21876926"/>
              <a:gd name="connsiteY476" fmla="*/ 4670587 h 6580513"/>
              <a:gd name="connsiteX477" fmla="*/ 3590431 w 21876926"/>
              <a:gd name="connsiteY477" fmla="*/ 4611454 h 6580513"/>
              <a:gd name="connsiteX478" fmla="*/ 3609687 w 21876926"/>
              <a:gd name="connsiteY478" fmla="*/ 4650470 h 6580513"/>
              <a:gd name="connsiteX479" fmla="*/ 3617796 w 21876926"/>
              <a:gd name="connsiteY479" fmla="*/ 4612369 h 6580513"/>
              <a:gd name="connsiteX480" fmla="*/ 3622863 w 21876926"/>
              <a:gd name="connsiteY480" fmla="*/ 4611454 h 6580513"/>
              <a:gd name="connsiteX481" fmla="*/ 3317793 w 21876926"/>
              <a:gd name="connsiteY481" fmla="*/ 4611454 h 6580513"/>
              <a:gd name="connsiteX482" fmla="*/ 3296509 w 21876926"/>
              <a:gd name="connsiteY482" fmla="*/ 4681865 h 6580513"/>
              <a:gd name="connsiteX483" fmla="*/ 3359347 w 21876926"/>
              <a:gd name="connsiteY483" fmla="*/ 4697410 h 6580513"/>
              <a:gd name="connsiteX484" fmla="*/ 3387726 w 21876926"/>
              <a:gd name="connsiteY484" fmla="*/ 4689485 h 6580513"/>
              <a:gd name="connsiteX485" fmla="*/ 3494146 w 21876926"/>
              <a:gd name="connsiteY485" fmla="*/ 4667539 h 6580513"/>
              <a:gd name="connsiteX486" fmla="*/ 3519484 w 21876926"/>
              <a:gd name="connsiteY486" fmla="*/ 4662357 h 6580513"/>
              <a:gd name="connsiteX487" fmla="*/ 3509349 w 21876926"/>
              <a:gd name="connsiteY487" fmla="*/ 4611454 h 6580513"/>
              <a:gd name="connsiteX488" fmla="*/ 3419145 w 21876926"/>
              <a:gd name="connsiteY488" fmla="*/ 4670587 h 6580513"/>
              <a:gd name="connsiteX489" fmla="*/ 3397861 w 21876926"/>
              <a:gd name="connsiteY489" fmla="*/ 4670587 h 6580513"/>
              <a:gd name="connsiteX490" fmla="*/ 3407996 w 21876926"/>
              <a:gd name="connsiteY490" fmla="*/ 4623647 h 6580513"/>
              <a:gd name="connsiteX491" fmla="*/ 3317793 w 21876926"/>
              <a:gd name="connsiteY491" fmla="*/ 4611454 h 6580513"/>
              <a:gd name="connsiteX492" fmla="*/ 20924727 w 21876926"/>
              <a:gd name="connsiteY492" fmla="*/ 4601396 h 6580513"/>
              <a:gd name="connsiteX493" fmla="*/ 20968307 w 21876926"/>
              <a:gd name="connsiteY493" fmla="*/ 4601396 h 6580513"/>
              <a:gd name="connsiteX494" fmla="*/ 20935875 w 21876926"/>
              <a:gd name="connsiteY494" fmla="*/ 4746484 h 6580513"/>
              <a:gd name="connsiteX495" fmla="*/ 20881147 w 21876926"/>
              <a:gd name="connsiteY495" fmla="*/ 4780318 h 6580513"/>
              <a:gd name="connsiteX496" fmla="*/ 20852767 w 21876926"/>
              <a:gd name="connsiteY496" fmla="*/ 4780318 h 6580513"/>
              <a:gd name="connsiteX497" fmla="*/ 20924727 w 21876926"/>
              <a:gd name="connsiteY497" fmla="*/ 4601396 h 6580513"/>
              <a:gd name="connsiteX498" fmla="*/ 3729283 w 21876926"/>
              <a:gd name="connsiteY498" fmla="*/ 4567562 h 6580513"/>
              <a:gd name="connsiteX499" fmla="*/ 3620836 w 21876926"/>
              <a:gd name="connsiteY499" fmla="*/ 4603225 h 6580513"/>
              <a:gd name="connsiteX500" fmla="*/ 3637053 w 21876926"/>
              <a:gd name="connsiteY500" fmla="*/ 4608406 h 6580513"/>
              <a:gd name="connsiteX501" fmla="*/ 3720162 w 21876926"/>
              <a:gd name="connsiteY501" fmla="*/ 4589813 h 6580513"/>
              <a:gd name="connsiteX502" fmla="*/ 3729283 w 21876926"/>
              <a:gd name="connsiteY502" fmla="*/ 4567562 h 6580513"/>
              <a:gd name="connsiteX503" fmla="*/ 2920491 w 21876926"/>
              <a:gd name="connsiteY503" fmla="*/ 4546226 h 6580513"/>
              <a:gd name="connsiteX504" fmla="*/ 2888059 w 21876926"/>
              <a:gd name="connsiteY504" fmla="*/ 4579754 h 6580513"/>
              <a:gd name="connsiteX505" fmla="*/ 2947857 w 21876926"/>
              <a:gd name="connsiteY505" fmla="*/ 4579754 h 6580513"/>
              <a:gd name="connsiteX506" fmla="*/ 2920491 w 21876926"/>
              <a:gd name="connsiteY506" fmla="*/ 4546226 h 6580513"/>
              <a:gd name="connsiteX507" fmla="*/ 3509349 w 21876926"/>
              <a:gd name="connsiteY507" fmla="*/ 4543787 h 6580513"/>
              <a:gd name="connsiteX508" fmla="*/ 3569147 w 21876926"/>
              <a:gd name="connsiteY508" fmla="*/ 4623647 h 6580513"/>
              <a:gd name="connsiteX509" fmla="*/ 3600566 w 21876926"/>
              <a:gd name="connsiteY509" fmla="*/ 4555979 h 6580513"/>
              <a:gd name="connsiteX510" fmla="*/ 3509349 w 21876926"/>
              <a:gd name="connsiteY510" fmla="*/ 4543787 h 6580513"/>
              <a:gd name="connsiteX511" fmla="*/ 3330969 w 21876926"/>
              <a:gd name="connsiteY511" fmla="*/ 4520317 h 6580513"/>
              <a:gd name="connsiteX512" fmla="*/ 3300563 w 21876926"/>
              <a:gd name="connsiteY512" fmla="*/ 4555979 h 6580513"/>
              <a:gd name="connsiteX513" fmla="*/ 3478943 w 21876926"/>
              <a:gd name="connsiteY513" fmla="*/ 4603225 h 6580513"/>
              <a:gd name="connsiteX514" fmla="*/ 3509349 w 21876926"/>
              <a:gd name="connsiteY514" fmla="*/ 4579754 h 6580513"/>
              <a:gd name="connsiteX515" fmla="*/ 3467794 w 21876926"/>
              <a:gd name="connsiteY515" fmla="*/ 4543787 h 6580513"/>
              <a:gd name="connsiteX516" fmla="*/ 3377591 w 21876926"/>
              <a:gd name="connsiteY516" fmla="*/ 4526718 h 6580513"/>
              <a:gd name="connsiteX517" fmla="*/ 3330969 w 21876926"/>
              <a:gd name="connsiteY517" fmla="*/ 4535862 h 6580513"/>
              <a:gd name="connsiteX518" fmla="*/ 3330969 w 21876926"/>
              <a:gd name="connsiteY518" fmla="*/ 4520317 h 6580513"/>
              <a:gd name="connsiteX519" fmla="*/ 3815433 w 21876926"/>
              <a:gd name="connsiteY519" fmla="*/ 4508125 h 6580513"/>
              <a:gd name="connsiteX520" fmla="*/ 3799217 w 21876926"/>
              <a:gd name="connsiteY520" fmla="*/ 4509344 h 6580513"/>
              <a:gd name="connsiteX521" fmla="*/ 3799217 w 21876926"/>
              <a:gd name="connsiteY521" fmla="*/ 4532509 h 6580513"/>
              <a:gd name="connsiteX522" fmla="*/ 3850906 w 21876926"/>
              <a:gd name="connsiteY522" fmla="*/ 4520317 h 6580513"/>
              <a:gd name="connsiteX523" fmla="*/ 3815433 w 21876926"/>
              <a:gd name="connsiteY523" fmla="*/ 4508125 h 6580513"/>
              <a:gd name="connsiteX524" fmla="*/ 3764757 w 21876926"/>
              <a:gd name="connsiteY524" fmla="*/ 4503552 h 6580513"/>
              <a:gd name="connsiteX525" fmla="*/ 3744486 w 21876926"/>
              <a:gd name="connsiteY525" fmla="*/ 4508125 h 6580513"/>
              <a:gd name="connsiteX526" fmla="*/ 3709013 w 21876926"/>
              <a:gd name="connsiteY526" fmla="*/ 4532509 h 6580513"/>
              <a:gd name="connsiteX527" fmla="*/ 3781987 w 21876926"/>
              <a:gd name="connsiteY527" fmla="*/ 4509344 h 6580513"/>
              <a:gd name="connsiteX528" fmla="*/ 3764757 w 21876926"/>
              <a:gd name="connsiteY528" fmla="*/ 4503552 h 6580513"/>
              <a:gd name="connsiteX529" fmla="*/ 4263411 w 21876926"/>
              <a:gd name="connsiteY529" fmla="*/ 4465147 h 6580513"/>
              <a:gd name="connsiteX530" fmla="*/ 4266451 w 21876926"/>
              <a:gd name="connsiteY530" fmla="*/ 4473072 h 6580513"/>
              <a:gd name="connsiteX531" fmla="*/ 4277599 w 21876926"/>
              <a:gd name="connsiteY531" fmla="*/ 4472157 h 6580513"/>
              <a:gd name="connsiteX532" fmla="*/ 4263411 w 21876926"/>
              <a:gd name="connsiteY532" fmla="*/ 4465147 h 6580513"/>
              <a:gd name="connsiteX533" fmla="*/ 3461840 w 21876926"/>
              <a:gd name="connsiteY533" fmla="*/ 4464004 h 6580513"/>
              <a:gd name="connsiteX534" fmla="*/ 3435361 w 21876926"/>
              <a:gd name="connsiteY534" fmla="*/ 4465147 h 6580513"/>
              <a:gd name="connsiteX535" fmla="*/ 3407996 w 21876926"/>
              <a:gd name="connsiteY535" fmla="*/ 4496847 h 6580513"/>
              <a:gd name="connsiteX536" fmla="*/ 3489078 w 21876926"/>
              <a:gd name="connsiteY536" fmla="*/ 4465147 h 6580513"/>
              <a:gd name="connsiteX537" fmla="*/ 3461840 w 21876926"/>
              <a:gd name="connsiteY537" fmla="*/ 4464004 h 6580513"/>
              <a:gd name="connsiteX538" fmla="*/ 3177927 w 21876926"/>
              <a:gd name="connsiteY538" fmla="*/ 4441676 h 6580513"/>
              <a:gd name="connsiteX539" fmla="*/ 3077587 w 21876926"/>
              <a:gd name="connsiteY539" fmla="*/ 4473072 h 6580513"/>
              <a:gd name="connsiteX540" fmla="*/ 3039074 w 21876926"/>
              <a:gd name="connsiteY540" fmla="*/ 4532509 h 6580513"/>
              <a:gd name="connsiteX541" fmla="*/ 3199211 w 21876926"/>
              <a:gd name="connsiteY541" fmla="*/ 4485264 h 6580513"/>
              <a:gd name="connsiteX542" fmla="*/ 3177927 w 21876926"/>
              <a:gd name="connsiteY542" fmla="*/ 4485264 h 6580513"/>
              <a:gd name="connsiteX543" fmla="*/ 3177927 w 21876926"/>
              <a:gd name="connsiteY543" fmla="*/ 4441676 h 6580513"/>
              <a:gd name="connsiteX544" fmla="*/ 3549890 w 21876926"/>
              <a:gd name="connsiteY544" fmla="*/ 4427350 h 6580513"/>
              <a:gd name="connsiteX545" fmla="*/ 3530633 w 21876926"/>
              <a:gd name="connsiteY545" fmla="*/ 4429484 h 6580513"/>
              <a:gd name="connsiteX546" fmla="*/ 3590431 w 21876926"/>
              <a:gd name="connsiteY546" fmla="*/ 4441676 h 6580513"/>
              <a:gd name="connsiteX547" fmla="*/ 3549890 w 21876926"/>
              <a:gd name="connsiteY547" fmla="*/ 4427350 h 6580513"/>
              <a:gd name="connsiteX548" fmla="*/ 3314752 w 21876926"/>
              <a:gd name="connsiteY548" fmla="*/ 4421864 h 6580513"/>
              <a:gd name="connsiteX549" fmla="*/ 3299549 w 21876926"/>
              <a:gd name="connsiteY549" fmla="*/ 4423083 h 6580513"/>
              <a:gd name="connsiteX550" fmla="*/ 3289414 w 21876926"/>
              <a:gd name="connsiteY550" fmla="*/ 4441676 h 6580513"/>
              <a:gd name="connsiteX551" fmla="*/ 3300563 w 21876926"/>
              <a:gd name="connsiteY551" fmla="*/ 4465147 h 6580513"/>
              <a:gd name="connsiteX552" fmla="*/ 3349212 w 21876926"/>
              <a:gd name="connsiteY552" fmla="*/ 4465147 h 6580513"/>
              <a:gd name="connsiteX553" fmla="*/ 3314752 w 21876926"/>
              <a:gd name="connsiteY553" fmla="*/ 4421864 h 6580513"/>
              <a:gd name="connsiteX554" fmla="*/ 3771851 w 21876926"/>
              <a:gd name="connsiteY554" fmla="*/ 4417901 h 6580513"/>
              <a:gd name="connsiteX555" fmla="*/ 3739419 w 21876926"/>
              <a:gd name="connsiteY555" fmla="*/ 4465147 h 6580513"/>
              <a:gd name="connsiteX556" fmla="*/ 3719148 w 21876926"/>
              <a:gd name="connsiteY556" fmla="*/ 4476120 h 6580513"/>
              <a:gd name="connsiteX557" fmla="*/ 3781987 w 21876926"/>
              <a:gd name="connsiteY557" fmla="*/ 4465147 h 6580513"/>
              <a:gd name="connsiteX558" fmla="*/ 3771851 w 21876926"/>
              <a:gd name="connsiteY558" fmla="*/ 4417901 h 6580513"/>
              <a:gd name="connsiteX559" fmla="*/ 3939083 w 21876926"/>
              <a:gd name="connsiteY559" fmla="*/ 4397784 h 6580513"/>
              <a:gd name="connsiteX560" fmla="*/ 3890434 w 21876926"/>
              <a:gd name="connsiteY560" fmla="*/ 4405709 h 6580513"/>
              <a:gd name="connsiteX561" fmla="*/ 4033341 w 21876926"/>
              <a:gd name="connsiteY561" fmla="*/ 4488617 h 6580513"/>
              <a:gd name="connsiteX562" fmla="*/ 4068814 w 21876926"/>
              <a:gd name="connsiteY562" fmla="*/ 4514221 h 6580513"/>
              <a:gd name="connsiteX563" fmla="*/ 4114423 w 21876926"/>
              <a:gd name="connsiteY563" fmla="*/ 4504162 h 6580513"/>
              <a:gd name="connsiteX564" fmla="*/ 4059692 w 21876926"/>
              <a:gd name="connsiteY564" fmla="*/ 4498980 h 6580513"/>
              <a:gd name="connsiteX565" fmla="*/ 4048543 w 21876926"/>
              <a:gd name="connsiteY565" fmla="*/ 4456917 h 6580513"/>
              <a:gd name="connsiteX566" fmla="*/ 4080976 w 21876926"/>
              <a:gd name="connsiteY566" fmla="*/ 4469109 h 6580513"/>
              <a:gd name="connsiteX567" fmla="*/ 4093139 w 21876926"/>
              <a:gd name="connsiteY567" fmla="*/ 4405709 h 6580513"/>
              <a:gd name="connsiteX568" fmla="*/ 3939083 w 21876926"/>
              <a:gd name="connsiteY568" fmla="*/ 4397784 h 6580513"/>
              <a:gd name="connsiteX569" fmla="*/ 3307657 w 21876926"/>
              <a:gd name="connsiteY569" fmla="*/ 4394431 h 6580513"/>
              <a:gd name="connsiteX570" fmla="*/ 3219481 w 21876926"/>
              <a:gd name="connsiteY570" fmla="*/ 4429484 h 6580513"/>
              <a:gd name="connsiteX571" fmla="*/ 3269143 w 21876926"/>
              <a:gd name="connsiteY571" fmla="*/ 4465147 h 6580513"/>
              <a:gd name="connsiteX572" fmla="*/ 3307657 w 21876926"/>
              <a:gd name="connsiteY572" fmla="*/ 4394431 h 6580513"/>
              <a:gd name="connsiteX573" fmla="*/ 4363749 w 21876926"/>
              <a:gd name="connsiteY573" fmla="*/ 4361512 h 6580513"/>
              <a:gd name="connsiteX574" fmla="*/ 4370844 w 21876926"/>
              <a:gd name="connsiteY574" fmla="*/ 4420950 h 6580513"/>
              <a:gd name="connsiteX575" fmla="*/ 4406317 w 21876926"/>
              <a:gd name="connsiteY575" fmla="*/ 4427046 h 6580513"/>
              <a:gd name="connsiteX576" fmla="*/ 4432669 w 21876926"/>
              <a:gd name="connsiteY576" fmla="*/ 4397784 h 6580513"/>
              <a:gd name="connsiteX577" fmla="*/ 4534021 w 21876926"/>
              <a:gd name="connsiteY577" fmla="*/ 4378886 h 6580513"/>
              <a:gd name="connsiteX578" fmla="*/ 4482331 w 21876926"/>
              <a:gd name="connsiteY578" fmla="*/ 4397784 h 6580513"/>
              <a:gd name="connsiteX579" fmla="*/ 4472197 w 21876926"/>
              <a:gd name="connsiteY579" fmla="*/ 4361512 h 6580513"/>
              <a:gd name="connsiteX580" fmla="*/ 4434696 w 21876926"/>
              <a:gd name="connsiteY580" fmla="*/ 4361512 h 6580513"/>
              <a:gd name="connsiteX581" fmla="*/ 3914758 w 21876926"/>
              <a:gd name="connsiteY581" fmla="*/ 4327069 h 6580513"/>
              <a:gd name="connsiteX582" fmla="*/ 3931988 w 21876926"/>
              <a:gd name="connsiteY582" fmla="*/ 4338042 h 6580513"/>
              <a:gd name="connsiteX583" fmla="*/ 3927934 w 21876926"/>
              <a:gd name="connsiteY583" fmla="*/ 4327069 h 6580513"/>
              <a:gd name="connsiteX584" fmla="*/ 3914758 w 21876926"/>
              <a:gd name="connsiteY584" fmla="*/ 4327069 h 6580513"/>
              <a:gd name="connsiteX585" fmla="*/ 4515778 w 21876926"/>
              <a:gd name="connsiteY585" fmla="*/ 4317924 h 6580513"/>
              <a:gd name="connsiteX586" fmla="*/ 4463075 w 21876926"/>
              <a:gd name="connsiteY586" fmla="*/ 4327069 h 6580513"/>
              <a:gd name="connsiteX587" fmla="*/ 4542129 w 21876926"/>
              <a:gd name="connsiteY587" fmla="*/ 4350539 h 6580513"/>
              <a:gd name="connsiteX588" fmla="*/ 4534021 w 21876926"/>
              <a:gd name="connsiteY588" fmla="*/ 4319753 h 6580513"/>
              <a:gd name="connsiteX589" fmla="*/ 4515778 w 21876926"/>
              <a:gd name="connsiteY589" fmla="*/ 4317924 h 6580513"/>
              <a:gd name="connsiteX590" fmla="*/ 4464088 w 21876926"/>
              <a:gd name="connsiteY590" fmla="*/ 4270679 h 6580513"/>
              <a:gd name="connsiteX591" fmla="*/ 4454967 w 21876926"/>
              <a:gd name="connsiteY591" fmla="*/ 4282872 h 6580513"/>
              <a:gd name="connsiteX592" fmla="*/ 4459021 w 21876926"/>
              <a:gd name="connsiteY592" fmla="*/ 4305732 h 6580513"/>
              <a:gd name="connsiteX593" fmla="*/ 4489426 w 21876926"/>
              <a:gd name="connsiteY593" fmla="*/ 4298417 h 6580513"/>
              <a:gd name="connsiteX594" fmla="*/ 4464088 w 21876926"/>
              <a:gd name="connsiteY594" fmla="*/ 4270679 h 6580513"/>
              <a:gd name="connsiteX595" fmla="*/ 3789081 w 21876926"/>
              <a:gd name="connsiteY595" fmla="*/ 4253305 h 6580513"/>
              <a:gd name="connsiteX596" fmla="*/ 3771851 w 21876926"/>
              <a:gd name="connsiteY596" fmla="*/ 4279823 h 6580513"/>
              <a:gd name="connsiteX597" fmla="*/ 3792122 w 21876926"/>
              <a:gd name="connsiteY597" fmla="*/ 4374009 h 6580513"/>
              <a:gd name="connsiteX598" fmla="*/ 3830636 w 21876926"/>
              <a:gd name="connsiteY598" fmla="*/ 4327069 h 6580513"/>
              <a:gd name="connsiteX599" fmla="*/ 3792122 w 21876926"/>
              <a:gd name="connsiteY599" fmla="*/ 4292016 h 6580513"/>
              <a:gd name="connsiteX600" fmla="*/ 3900569 w 21876926"/>
              <a:gd name="connsiteY600" fmla="*/ 4338042 h 6580513"/>
              <a:gd name="connsiteX601" fmla="*/ 3893474 w 21876926"/>
              <a:gd name="connsiteY601" fmla="*/ 4329812 h 6580513"/>
              <a:gd name="connsiteX602" fmla="*/ 3880299 w 21876926"/>
              <a:gd name="connsiteY602" fmla="*/ 4314572 h 6580513"/>
              <a:gd name="connsiteX603" fmla="*/ 3865095 w 21876926"/>
              <a:gd name="connsiteY603" fmla="*/ 4312743 h 6580513"/>
              <a:gd name="connsiteX604" fmla="*/ 3844825 w 21876926"/>
              <a:gd name="connsiteY604" fmla="*/ 4303294 h 6580513"/>
              <a:gd name="connsiteX605" fmla="*/ 3880299 w 21876926"/>
              <a:gd name="connsiteY605" fmla="*/ 4259706 h 6580513"/>
              <a:gd name="connsiteX606" fmla="*/ 3848879 w 21876926"/>
              <a:gd name="connsiteY606" fmla="*/ 4259706 h 6580513"/>
              <a:gd name="connsiteX607" fmla="*/ 3781987 w 21876926"/>
              <a:gd name="connsiteY607" fmla="*/ 4268546 h 6580513"/>
              <a:gd name="connsiteX608" fmla="*/ 3789081 w 21876926"/>
              <a:gd name="connsiteY608" fmla="*/ 4253305 h 6580513"/>
              <a:gd name="connsiteX609" fmla="*/ 4413412 w 21876926"/>
              <a:gd name="connsiteY609" fmla="*/ 4248123 h 6580513"/>
              <a:gd name="connsiteX610" fmla="*/ 4263411 w 21876926"/>
              <a:gd name="connsiteY610" fmla="*/ 4259706 h 6580513"/>
              <a:gd name="connsiteX611" fmla="*/ 4413412 w 21876926"/>
              <a:gd name="connsiteY611" fmla="*/ 4248123 h 6580513"/>
              <a:gd name="connsiteX612" fmla="*/ 4022192 w 21876926"/>
              <a:gd name="connsiteY612" fmla="*/ 4248123 h 6580513"/>
              <a:gd name="connsiteX613" fmla="*/ 3991786 w 21876926"/>
              <a:gd name="connsiteY613" fmla="*/ 4292016 h 6580513"/>
              <a:gd name="connsiteX614" fmla="*/ 4019151 w 21876926"/>
              <a:gd name="connsiteY614" fmla="*/ 4288968 h 6580513"/>
              <a:gd name="connsiteX615" fmla="*/ 4022192 w 21876926"/>
              <a:gd name="connsiteY615" fmla="*/ 4268546 h 6580513"/>
              <a:gd name="connsiteX616" fmla="*/ 4033341 w 21876926"/>
              <a:gd name="connsiteY616" fmla="*/ 4268546 h 6580513"/>
              <a:gd name="connsiteX617" fmla="*/ 4022192 w 21876926"/>
              <a:gd name="connsiteY617" fmla="*/ 4248123 h 6580513"/>
              <a:gd name="connsiteX618" fmla="*/ 3890434 w 21876926"/>
              <a:gd name="connsiteY618" fmla="*/ 4248123 h 6580513"/>
              <a:gd name="connsiteX619" fmla="*/ 3886379 w 21876926"/>
              <a:gd name="connsiteY619" fmla="*/ 4253305 h 6580513"/>
              <a:gd name="connsiteX620" fmla="*/ 3897528 w 21876926"/>
              <a:gd name="connsiteY620" fmla="*/ 4256353 h 6580513"/>
              <a:gd name="connsiteX621" fmla="*/ 3890434 w 21876926"/>
              <a:gd name="connsiteY621" fmla="*/ 4248123 h 6580513"/>
              <a:gd name="connsiteX622" fmla="*/ 4471183 w 21876926"/>
              <a:gd name="connsiteY622" fmla="*/ 4233797 h 6580513"/>
              <a:gd name="connsiteX623" fmla="*/ 4423547 w 21876926"/>
              <a:gd name="connsiteY623" fmla="*/ 4259706 h 6580513"/>
              <a:gd name="connsiteX624" fmla="*/ 4472197 w 21876926"/>
              <a:gd name="connsiteY624" fmla="*/ 4248123 h 6580513"/>
              <a:gd name="connsiteX625" fmla="*/ 4514765 w 21876926"/>
              <a:gd name="connsiteY625" fmla="*/ 4282872 h 6580513"/>
              <a:gd name="connsiteX626" fmla="*/ 4503615 w 21876926"/>
              <a:gd name="connsiteY626" fmla="*/ 4295978 h 6580513"/>
              <a:gd name="connsiteX627" fmla="*/ 4537062 w 21876926"/>
              <a:gd name="connsiteY627" fmla="*/ 4290797 h 6580513"/>
              <a:gd name="connsiteX628" fmla="*/ 4542129 w 21876926"/>
              <a:gd name="connsiteY628" fmla="*/ 4270679 h 6580513"/>
              <a:gd name="connsiteX629" fmla="*/ 4555305 w 21876926"/>
              <a:gd name="connsiteY629" fmla="*/ 4288968 h 6580513"/>
              <a:gd name="connsiteX630" fmla="*/ 4568481 w 21876926"/>
              <a:gd name="connsiteY630" fmla="*/ 4286834 h 6580513"/>
              <a:gd name="connsiteX631" fmla="*/ 4542129 w 21876926"/>
              <a:gd name="connsiteY631" fmla="*/ 4235626 h 6580513"/>
              <a:gd name="connsiteX632" fmla="*/ 4471183 w 21876926"/>
              <a:gd name="connsiteY632" fmla="*/ 4233797 h 6580513"/>
              <a:gd name="connsiteX633" fmla="*/ 4090098 w 21876926"/>
              <a:gd name="connsiteY633" fmla="*/ 4231359 h 6580513"/>
              <a:gd name="connsiteX634" fmla="*/ 4080976 w 21876926"/>
              <a:gd name="connsiteY634" fmla="*/ 4235626 h 6580513"/>
              <a:gd name="connsiteX635" fmla="*/ 4113409 w 21876926"/>
              <a:gd name="connsiteY635" fmla="*/ 4279823 h 6580513"/>
              <a:gd name="connsiteX636" fmla="*/ 4103274 w 21876926"/>
              <a:gd name="connsiteY636" fmla="*/ 4338042 h 6580513"/>
              <a:gd name="connsiteX637" fmla="*/ 4071855 w 21876926"/>
              <a:gd name="connsiteY637" fmla="*/ 4338042 h 6580513"/>
              <a:gd name="connsiteX638" fmla="*/ 4200572 w 21876926"/>
              <a:gd name="connsiteY638" fmla="*/ 4408757 h 6580513"/>
              <a:gd name="connsiteX639" fmla="*/ 4162058 w 21876926"/>
              <a:gd name="connsiteY639" fmla="*/ 4408757 h 6580513"/>
              <a:gd name="connsiteX640" fmla="*/ 4183342 w 21876926"/>
              <a:gd name="connsiteY640" fmla="*/ 4465147 h 6580513"/>
              <a:gd name="connsiteX641" fmla="*/ 4252261 w 21876926"/>
              <a:gd name="connsiteY641" fmla="*/ 4465147 h 6580513"/>
              <a:gd name="connsiteX642" fmla="*/ 4210707 w 21876926"/>
              <a:gd name="connsiteY642" fmla="*/ 4420950 h 6580513"/>
              <a:gd name="connsiteX643" fmla="*/ 4343479 w 21876926"/>
              <a:gd name="connsiteY643" fmla="*/ 4361512 h 6580513"/>
              <a:gd name="connsiteX644" fmla="*/ 4204626 w 21876926"/>
              <a:gd name="connsiteY644" fmla="*/ 4350539 h 6580513"/>
              <a:gd name="connsiteX645" fmla="*/ 4113409 w 21876926"/>
              <a:gd name="connsiteY645" fmla="*/ 4350539 h 6580513"/>
              <a:gd name="connsiteX646" fmla="*/ 4103274 w 21876926"/>
              <a:gd name="connsiteY646" fmla="*/ 4292016 h 6580513"/>
              <a:gd name="connsiteX647" fmla="*/ 4151923 w 21876926"/>
              <a:gd name="connsiteY647" fmla="*/ 4303294 h 6580513"/>
              <a:gd name="connsiteX648" fmla="*/ 4101247 w 21876926"/>
              <a:gd name="connsiteY648" fmla="*/ 4232883 h 6580513"/>
              <a:gd name="connsiteX649" fmla="*/ 4090098 w 21876926"/>
              <a:gd name="connsiteY649" fmla="*/ 4231359 h 6580513"/>
              <a:gd name="connsiteX650" fmla="*/ 4231991 w 21876926"/>
              <a:gd name="connsiteY650" fmla="*/ 4224653 h 6580513"/>
              <a:gd name="connsiteX651" fmla="*/ 4162058 w 21876926"/>
              <a:gd name="connsiteY651" fmla="*/ 4259706 h 6580513"/>
              <a:gd name="connsiteX652" fmla="*/ 4221856 w 21876926"/>
              <a:gd name="connsiteY652" fmla="*/ 4235626 h 6580513"/>
              <a:gd name="connsiteX653" fmla="*/ 4231991 w 21876926"/>
              <a:gd name="connsiteY653" fmla="*/ 4224653 h 6580513"/>
              <a:gd name="connsiteX654" fmla="*/ 3770838 w 21876926"/>
              <a:gd name="connsiteY654" fmla="*/ 4224653 h 6580513"/>
              <a:gd name="connsiteX655" fmla="*/ 3721175 w 21876926"/>
              <a:gd name="connsiteY655" fmla="*/ 4227701 h 6580513"/>
              <a:gd name="connsiteX656" fmla="*/ 3729283 w 21876926"/>
              <a:gd name="connsiteY656" fmla="*/ 4235626 h 6580513"/>
              <a:gd name="connsiteX657" fmla="*/ 3670499 w 21876926"/>
              <a:gd name="connsiteY657" fmla="*/ 4256353 h 6580513"/>
              <a:gd name="connsiteX658" fmla="*/ 3770838 w 21876926"/>
              <a:gd name="connsiteY658" fmla="*/ 4224653 h 6580513"/>
              <a:gd name="connsiteX659" fmla="*/ 4033341 w 21876926"/>
              <a:gd name="connsiteY659" fmla="*/ 4208498 h 6580513"/>
              <a:gd name="connsiteX660" fmla="*/ 3975570 w 21876926"/>
              <a:gd name="connsiteY660" fmla="*/ 4212461 h 6580513"/>
              <a:gd name="connsiteX661" fmla="*/ 4009016 w 21876926"/>
              <a:gd name="connsiteY661" fmla="*/ 4221605 h 6580513"/>
              <a:gd name="connsiteX662" fmla="*/ 4043476 w 21876926"/>
              <a:gd name="connsiteY662" fmla="*/ 4212461 h 6580513"/>
              <a:gd name="connsiteX663" fmla="*/ 4033341 w 21876926"/>
              <a:gd name="connsiteY663" fmla="*/ 4208498 h 6580513"/>
              <a:gd name="connsiteX664" fmla="*/ 4824903 w 21876926"/>
              <a:gd name="connsiteY664" fmla="*/ 4203317 h 6580513"/>
              <a:gd name="connsiteX665" fmla="*/ 4793483 w 21876926"/>
              <a:gd name="connsiteY665" fmla="*/ 4258487 h 6580513"/>
              <a:gd name="connsiteX666" fmla="*/ 4850241 w 21876926"/>
              <a:gd name="connsiteY666" fmla="*/ 4257268 h 6580513"/>
              <a:gd name="connsiteX667" fmla="*/ 4824903 w 21876926"/>
              <a:gd name="connsiteY667" fmla="*/ 4203317 h 6580513"/>
              <a:gd name="connsiteX668" fmla="*/ 4643482 w 21876926"/>
              <a:gd name="connsiteY668" fmla="*/ 4191734 h 6580513"/>
              <a:gd name="connsiteX669" fmla="*/ 4581657 w 21876926"/>
              <a:gd name="connsiteY669" fmla="*/ 4285005 h 6580513"/>
              <a:gd name="connsiteX670" fmla="*/ 4617130 w 21876926"/>
              <a:gd name="connsiteY670" fmla="*/ 4279823 h 6580513"/>
              <a:gd name="connsiteX671" fmla="*/ 4643482 w 21876926"/>
              <a:gd name="connsiteY671" fmla="*/ 4270679 h 6580513"/>
              <a:gd name="connsiteX672" fmla="*/ 4693145 w 21876926"/>
              <a:gd name="connsiteY672" fmla="*/ 4253305 h 6580513"/>
              <a:gd name="connsiteX673" fmla="*/ 4774227 w 21876926"/>
              <a:gd name="connsiteY673" fmla="*/ 4257268 h 6580513"/>
              <a:gd name="connsiteX674" fmla="*/ 4776253 w 21876926"/>
              <a:gd name="connsiteY674" fmla="*/ 4224653 h 6580513"/>
              <a:gd name="connsiteX675" fmla="*/ 4643482 w 21876926"/>
              <a:gd name="connsiteY675" fmla="*/ 4191734 h 6580513"/>
              <a:gd name="connsiteX676" fmla="*/ 992769 w 21876926"/>
              <a:gd name="connsiteY676" fmla="*/ 4188991 h 6580513"/>
              <a:gd name="connsiteX677" fmla="*/ 1047500 w 21876926"/>
              <a:gd name="connsiteY677" fmla="*/ 4261535 h 6580513"/>
              <a:gd name="connsiteX678" fmla="*/ 992769 w 21876926"/>
              <a:gd name="connsiteY678" fmla="*/ 4188991 h 6580513"/>
              <a:gd name="connsiteX679" fmla="*/ 3778946 w 21876926"/>
              <a:gd name="connsiteY679" fmla="*/ 4186857 h 6580513"/>
              <a:gd name="connsiteX680" fmla="*/ 3762730 w 21876926"/>
              <a:gd name="connsiteY680" fmla="*/ 4209108 h 6580513"/>
              <a:gd name="connsiteX681" fmla="*/ 3788068 w 21876926"/>
              <a:gd name="connsiteY681" fmla="*/ 4206060 h 6580513"/>
              <a:gd name="connsiteX682" fmla="*/ 3803271 w 21876926"/>
              <a:gd name="connsiteY682" fmla="*/ 4188991 h 6580513"/>
              <a:gd name="connsiteX683" fmla="*/ 3778946 w 21876926"/>
              <a:gd name="connsiteY683" fmla="*/ 4186857 h 6580513"/>
              <a:gd name="connsiteX684" fmla="*/ 5776601 w 21876926"/>
              <a:gd name="connsiteY684" fmla="*/ 4186552 h 6580513"/>
              <a:gd name="connsiteX685" fmla="*/ 5773561 w 21876926"/>
              <a:gd name="connsiteY685" fmla="*/ 4192953 h 6580513"/>
              <a:gd name="connsiteX686" fmla="*/ 5802953 w 21876926"/>
              <a:gd name="connsiteY686" fmla="*/ 4192953 h 6580513"/>
              <a:gd name="connsiteX687" fmla="*/ 5793831 w 21876926"/>
              <a:gd name="connsiteY687" fmla="*/ 4186552 h 6580513"/>
              <a:gd name="connsiteX688" fmla="*/ 5776601 w 21876926"/>
              <a:gd name="connsiteY688" fmla="*/ 4186552 h 6580513"/>
              <a:gd name="connsiteX689" fmla="*/ 4993147 w 21876926"/>
              <a:gd name="connsiteY689" fmla="*/ 4181675 h 6580513"/>
              <a:gd name="connsiteX690" fmla="*/ 4957674 w 21876926"/>
              <a:gd name="connsiteY690" fmla="*/ 4203317 h 6580513"/>
              <a:gd name="connsiteX691" fmla="*/ 5016459 w 21876926"/>
              <a:gd name="connsiteY691" fmla="*/ 4215509 h 6580513"/>
              <a:gd name="connsiteX692" fmla="*/ 4993147 w 21876926"/>
              <a:gd name="connsiteY692" fmla="*/ 4181675 h 6580513"/>
              <a:gd name="connsiteX693" fmla="*/ 5856669 w 21876926"/>
              <a:gd name="connsiteY693" fmla="*/ 4179237 h 6580513"/>
              <a:gd name="connsiteX694" fmla="*/ 5849575 w 21876926"/>
              <a:gd name="connsiteY694" fmla="*/ 4190819 h 6580513"/>
              <a:gd name="connsiteX695" fmla="*/ 5853629 w 21876926"/>
              <a:gd name="connsiteY695" fmla="*/ 4190819 h 6580513"/>
              <a:gd name="connsiteX696" fmla="*/ 5884035 w 21876926"/>
              <a:gd name="connsiteY696" fmla="*/ 4187771 h 6580513"/>
              <a:gd name="connsiteX697" fmla="*/ 5856669 w 21876926"/>
              <a:gd name="connsiteY697" fmla="*/ 4179237 h 6580513"/>
              <a:gd name="connsiteX698" fmla="*/ 1565410 w 21876926"/>
              <a:gd name="connsiteY698" fmla="*/ 4178627 h 6580513"/>
              <a:gd name="connsiteX699" fmla="*/ 1619127 w 21876926"/>
              <a:gd name="connsiteY699" fmla="*/ 4201183 h 6580513"/>
              <a:gd name="connsiteX700" fmla="*/ 1511693 w 21876926"/>
              <a:gd name="connsiteY700" fmla="*/ 4201183 h 6580513"/>
              <a:gd name="connsiteX701" fmla="*/ 1565410 w 21876926"/>
              <a:gd name="connsiteY701" fmla="*/ 4178627 h 6580513"/>
              <a:gd name="connsiteX702" fmla="*/ 4312059 w 21876926"/>
              <a:gd name="connsiteY702" fmla="*/ 4177408 h 6580513"/>
              <a:gd name="connsiteX703" fmla="*/ 4252261 w 21876926"/>
              <a:gd name="connsiteY703" fmla="*/ 4188991 h 6580513"/>
              <a:gd name="connsiteX704" fmla="*/ 4312059 w 21876926"/>
              <a:gd name="connsiteY704" fmla="*/ 4177408 h 6580513"/>
              <a:gd name="connsiteX705" fmla="*/ 2184673 w 21876926"/>
              <a:gd name="connsiteY705" fmla="*/ 4163082 h 6580513"/>
              <a:gd name="connsiteX706" fmla="*/ 2224201 w 21876926"/>
              <a:gd name="connsiteY706" fmla="*/ 4173445 h 6580513"/>
              <a:gd name="connsiteX707" fmla="*/ 2194809 w 21876926"/>
              <a:gd name="connsiteY707" fmla="*/ 4173445 h 6580513"/>
              <a:gd name="connsiteX708" fmla="*/ 2183660 w 21876926"/>
              <a:gd name="connsiteY708" fmla="*/ 4198135 h 6580513"/>
              <a:gd name="connsiteX709" fmla="*/ 2149200 w 21876926"/>
              <a:gd name="connsiteY709" fmla="*/ 4185638 h 6580513"/>
              <a:gd name="connsiteX710" fmla="*/ 2184673 w 21876926"/>
              <a:gd name="connsiteY710" fmla="*/ 4163082 h 6580513"/>
              <a:gd name="connsiteX711" fmla="*/ 5113757 w 21876926"/>
              <a:gd name="connsiteY711" fmla="*/ 4159119 h 6580513"/>
              <a:gd name="connsiteX712" fmla="*/ 5108689 w 21876926"/>
              <a:gd name="connsiteY712" fmla="*/ 4191734 h 6580513"/>
              <a:gd name="connsiteX713" fmla="*/ 5158352 w 21876926"/>
              <a:gd name="connsiteY713" fmla="*/ 4198745 h 6580513"/>
              <a:gd name="connsiteX714" fmla="*/ 5173555 w 21876926"/>
              <a:gd name="connsiteY714" fmla="*/ 4192953 h 6580513"/>
              <a:gd name="connsiteX715" fmla="*/ 5136055 w 21876926"/>
              <a:gd name="connsiteY715" fmla="*/ 4180456 h 6580513"/>
              <a:gd name="connsiteX716" fmla="*/ 5136055 w 21876926"/>
              <a:gd name="connsiteY716" fmla="*/ 4159119 h 6580513"/>
              <a:gd name="connsiteX717" fmla="*/ 5113757 w 21876926"/>
              <a:gd name="connsiteY717" fmla="*/ 4159119 h 6580513"/>
              <a:gd name="connsiteX718" fmla="*/ 4837065 w 21876926"/>
              <a:gd name="connsiteY718" fmla="*/ 4157900 h 6580513"/>
              <a:gd name="connsiteX719" fmla="*/ 4814767 w 21876926"/>
              <a:gd name="connsiteY719" fmla="*/ 4180456 h 6580513"/>
              <a:gd name="connsiteX720" fmla="*/ 4856322 w 21876926"/>
              <a:gd name="connsiteY720" fmla="*/ 4203317 h 6580513"/>
              <a:gd name="connsiteX721" fmla="*/ 4866457 w 21876926"/>
              <a:gd name="connsiteY721" fmla="*/ 4168264 h 6580513"/>
              <a:gd name="connsiteX722" fmla="*/ 4837065 w 21876926"/>
              <a:gd name="connsiteY722" fmla="*/ 4157900 h 6580513"/>
              <a:gd name="connsiteX723" fmla="*/ 4406317 w 21876926"/>
              <a:gd name="connsiteY723" fmla="*/ 4157900 h 6580513"/>
              <a:gd name="connsiteX724" fmla="*/ 4344493 w 21876926"/>
              <a:gd name="connsiteY724" fmla="*/ 4169483 h 6580513"/>
              <a:gd name="connsiteX725" fmla="*/ 4406317 w 21876926"/>
              <a:gd name="connsiteY725" fmla="*/ 4157900 h 6580513"/>
              <a:gd name="connsiteX726" fmla="*/ 1806629 w 21876926"/>
              <a:gd name="connsiteY726" fmla="*/ 4156071 h 6580513"/>
              <a:gd name="connsiteX727" fmla="*/ 1845143 w 21876926"/>
              <a:gd name="connsiteY727" fmla="*/ 4157900 h 6580513"/>
              <a:gd name="connsiteX728" fmla="*/ 1857305 w 21876926"/>
              <a:gd name="connsiteY728" fmla="*/ 4181675 h 6580513"/>
              <a:gd name="connsiteX729" fmla="*/ 1782304 w 21876926"/>
              <a:gd name="connsiteY729" fmla="*/ 4170397 h 6580513"/>
              <a:gd name="connsiteX730" fmla="*/ 1806629 w 21876926"/>
              <a:gd name="connsiteY730" fmla="*/ 4156071 h 6580513"/>
              <a:gd name="connsiteX731" fmla="*/ 3670499 w 21876926"/>
              <a:gd name="connsiteY731" fmla="*/ 4153938 h 6580513"/>
              <a:gd name="connsiteX732" fmla="*/ 3600566 w 21876926"/>
              <a:gd name="connsiteY732" fmla="*/ 4201183 h 6580513"/>
              <a:gd name="connsiteX733" fmla="*/ 3670499 w 21876926"/>
              <a:gd name="connsiteY733" fmla="*/ 4153938 h 6580513"/>
              <a:gd name="connsiteX734" fmla="*/ 6353297 w 21876926"/>
              <a:gd name="connsiteY734" fmla="*/ 4152718 h 6580513"/>
              <a:gd name="connsiteX735" fmla="*/ 6337080 w 21876926"/>
              <a:gd name="connsiteY735" fmla="*/ 4162472 h 6580513"/>
              <a:gd name="connsiteX736" fmla="*/ 6350256 w 21876926"/>
              <a:gd name="connsiteY736" fmla="*/ 4157900 h 6580513"/>
              <a:gd name="connsiteX737" fmla="*/ 6353297 w 21876926"/>
              <a:gd name="connsiteY737" fmla="*/ 4152718 h 6580513"/>
              <a:gd name="connsiteX738" fmla="*/ 6021874 w 21876926"/>
              <a:gd name="connsiteY738" fmla="*/ 4152109 h 6580513"/>
              <a:gd name="connsiteX739" fmla="*/ 6014779 w 21876926"/>
              <a:gd name="connsiteY739" fmla="*/ 4171312 h 6580513"/>
              <a:gd name="connsiteX740" fmla="*/ 6042145 w 21876926"/>
              <a:gd name="connsiteY740" fmla="*/ 4167044 h 6580513"/>
              <a:gd name="connsiteX741" fmla="*/ 6021874 w 21876926"/>
              <a:gd name="connsiteY741" fmla="*/ 4152109 h 6580513"/>
              <a:gd name="connsiteX742" fmla="*/ 4800578 w 21876926"/>
              <a:gd name="connsiteY742" fmla="*/ 4145708 h 6580513"/>
              <a:gd name="connsiteX743" fmla="*/ 4546183 w 21876926"/>
              <a:gd name="connsiteY743" fmla="*/ 4170397 h 6580513"/>
              <a:gd name="connsiteX744" fmla="*/ 4522873 w 21876926"/>
              <a:gd name="connsiteY744" fmla="*/ 4150890 h 6580513"/>
              <a:gd name="connsiteX745" fmla="*/ 4494494 w 21876926"/>
              <a:gd name="connsiteY745" fmla="*/ 4168264 h 6580513"/>
              <a:gd name="connsiteX746" fmla="*/ 4804632 w 21876926"/>
              <a:gd name="connsiteY746" fmla="*/ 4157291 h 6580513"/>
              <a:gd name="connsiteX747" fmla="*/ 4800578 w 21876926"/>
              <a:gd name="connsiteY747" fmla="*/ 4145708 h 6580513"/>
              <a:gd name="connsiteX748" fmla="*/ 4484359 w 21876926"/>
              <a:gd name="connsiteY748" fmla="*/ 4143574 h 6580513"/>
              <a:gd name="connsiteX749" fmla="*/ 4446858 w 21876926"/>
              <a:gd name="connsiteY749" fmla="*/ 4150890 h 6580513"/>
              <a:gd name="connsiteX750" fmla="*/ 4434696 w 21876926"/>
              <a:gd name="connsiteY750" fmla="*/ 4168264 h 6580513"/>
              <a:gd name="connsiteX751" fmla="*/ 4484359 w 21876926"/>
              <a:gd name="connsiteY751" fmla="*/ 4143574 h 6580513"/>
              <a:gd name="connsiteX752" fmla="*/ 4273545 w 21876926"/>
              <a:gd name="connsiteY752" fmla="*/ 4142965 h 6580513"/>
              <a:gd name="connsiteX753" fmla="*/ 4271519 w 21876926"/>
              <a:gd name="connsiteY753" fmla="*/ 4143574 h 6580513"/>
              <a:gd name="connsiteX754" fmla="*/ 4277599 w 21876926"/>
              <a:gd name="connsiteY754" fmla="*/ 4143574 h 6580513"/>
              <a:gd name="connsiteX755" fmla="*/ 4273545 w 21876926"/>
              <a:gd name="connsiteY755" fmla="*/ 4142965 h 6580513"/>
              <a:gd name="connsiteX756" fmla="*/ 3890434 w 21876926"/>
              <a:gd name="connsiteY756" fmla="*/ 4133211 h 6580513"/>
              <a:gd name="connsiteX757" fmla="*/ 3850906 w 21876926"/>
              <a:gd name="connsiteY757" fmla="*/ 4165216 h 6580513"/>
              <a:gd name="connsiteX758" fmla="*/ 3921853 w 21876926"/>
              <a:gd name="connsiteY758" fmla="*/ 4177408 h 6580513"/>
              <a:gd name="connsiteX759" fmla="*/ 3912731 w 21876926"/>
              <a:gd name="connsiteY759" fmla="*/ 4187771 h 6580513"/>
              <a:gd name="connsiteX760" fmla="*/ 3958340 w 21876926"/>
              <a:gd name="connsiteY760" fmla="*/ 4181675 h 6580513"/>
              <a:gd name="connsiteX761" fmla="*/ 3890434 w 21876926"/>
              <a:gd name="connsiteY761" fmla="*/ 4133211 h 6580513"/>
              <a:gd name="connsiteX762" fmla="*/ 3270157 w 21876926"/>
              <a:gd name="connsiteY762" fmla="*/ 4128334 h 6580513"/>
              <a:gd name="connsiteX763" fmla="*/ 3259008 w 21876926"/>
              <a:gd name="connsiteY763" fmla="*/ 4141745 h 6580513"/>
              <a:gd name="connsiteX764" fmla="*/ 3177927 w 21876926"/>
              <a:gd name="connsiteY764" fmla="*/ 4177408 h 6580513"/>
              <a:gd name="connsiteX765" fmla="*/ 3269143 w 21876926"/>
              <a:gd name="connsiteY765" fmla="*/ 4177408 h 6580513"/>
              <a:gd name="connsiteX766" fmla="*/ 3270157 w 21876926"/>
              <a:gd name="connsiteY766" fmla="*/ 4128334 h 6580513"/>
              <a:gd name="connsiteX767" fmla="*/ 5839440 w 21876926"/>
              <a:gd name="connsiteY767" fmla="*/ 4124371 h 6580513"/>
              <a:gd name="connsiteX768" fmla="*/ 5807007 w 21876926"/>
              <a:gd name="connsiteY768" fmla="*/ 4165216 h 6580513"/>
              <a:gd name="connsiteX769" fmla="*/ 5838427 w 21876926"/>
              <a:gd name="connsiteY769" fmla="*/ 4165216 h 6580513"/>
              <a:gd name="connsiteX770" fmla="*/ 5839440 w 21876926"/>
              <a:gd name="connsiteY770" fmla="*/ 4124371 h 6580513"/>
              <a:gd name="connsiteX771" fmla="*/ 5958022 w 21876926"/>
              <a:gd name="connsiteY771" fmla="*/ 4118275 h 6580513"/>
              <a:gd name="connsiteX772" fmla="*/ 5869845 w 21876926"/>
              <a:gd name="connsiteY772" fmla="*/ 4157900 h 6580513"/>
              <a:gd name="connsiteX773" fmla="*/ 5889103 w 21876926"/>
              <a:gd name="connsiteY773" fmla="*/ 4153938 h 6580513"/>
              <a:gd name="connsiteX774" fmla="*/ 5900251 w 21876926"/>
              <a:gd name="connsiteY774" fmla="*/ 4177408 h 6580513"/>
              <a:gd name="connsiteX775" fmla="*/ 5895183 w 21876926"/>
              <a:gd name="connsiteY775" fmla="*/ 4185638 h 6580513"/>
              <a:gd name="connsiteX776" fmla="*/ 5936738 w 21876926"/>
              <a:gd name="connsiteY776" fmla="*/ 4180456 h 6580513"/>
              <a:gd name="connsiteX777" fmla="*/ 5958022 w 21876926"/>
              <a:gd name="connsiteY777" fmla="*/ 4118275 h 6580513"/>
              <a:gd name="connsiteX778" fmla="*/ 5803967 w 21876926"/>
              <a:gd name="connsiteY778" fmla="*/ 4117056 h 6580513"/>
              <a:gd name="connsiteX779" fmla="*/ 5711736 w 21876926"/>
              <a:gd name="connsiteY779" fmla="*/ 4176493 h 6580513"/>
              <a:gd name="connsiteX780" fmla="*/ 5668155 w 21876926"/>
              <a:gd name="connsiteY780" fmla="*/ 4181675 h 6580513"/>
              <a:gd name="connsiteX781" fmla="*/ 5680317 w 21876926"/>
              <a:gd name="connsiteY781" fmla="*/ 4188991 h 6580513"/>
              <a:gd name="connsiteX782" fmla="*/ 5680317 w 21876926"/>
              <a:gd name="connsiteY782" fmla="*/ 4194782 h 6580513"/>
              <a:gd name="connsiteX783" fmla="*/ 5734033 w 21876926"/>
              <a:gd name="connsiteY783" fmla="*/ 4194172 h 6580513"/>
              <a:gd name="connsiteX784" fmla="*/ 5741128 w 21876926"/>
              <a:gd name="connsiteY784" fmla="*/ 4185638 h 6580513"/>
              <a:gd name="connsiteX785" fmla="*/ 5727952 w 21876926"/>
              <a:gd name="connsiteY785" fmla="*/ 4185638 h 6580513"/>
              <a:gd name="connsiteX786" fmla="*/ 5749236 w 21876926"/>
              <a:gd name="connsiteY786" fmla="*/ 4172226 h 6580513"/>
              <a:gd name="connsiteX787" fmla="*/ 5760385 w 21876926"/>
              <a:gd name="connsiteY787" fmla="*/ 4153938 h 6580513"/>
              <a:gd name="connsiteX788" fmla="*/ 5786737 w 21876926"/>
              <a:gd name="connsiteY788" fmla="*/ 4160034 h 6580513"/>
              <a:gd name="connsiteX789" fmla="*/ 5803967 w 21876926"/>
              <a:gd name="connsiteY789" fmla="*/ 4117056 h 6580513"/>
              <a:gd name="connsiteX790" fmla="*/ 5115784 w 21876926"/>
              <a:gd name="connsiteY790" fmla="*/ 4111874 h 6580513"/>
              <a:gd name="connsiteX791" fmla="*/ 5090446 w 21876926"/>
              <a:gd name="connsiteY791" fmla="*/ 4118275 h 6580513"/>
              <a:gd name="connsiteX792" fmla="*/ 5108689 w 21876926"/>
              <a:gd name="connsiteY792" fmla="*/ 4136564 h 6580513"/>
              <a:gd name="connsiteX793" fmla="*/ 5118825 w 21876926"/>
              <a:gd name="connsiteY793" fmla="*/ 4135649 h 6580513"/>
              <a:gd name="connsiteX794" fmla="*/ 5115784 w 21876926"/>
              <a:gd name="connsiteY794" fmla="*/ 4111874 h 6580513"/>
              <a:gd name="connsiteX795" fmla="*/ 4016111 w 21876926"/>
              <a:gd name="connsiteY795" fmla="*/ 4110045 h 6580513"/>
              <a:gd name="connsiteX796" fmla="*/ 4001921 w 21876926"/>
              <a:gd name="connsiteY796" fmla="*/ 4153938 h 6580513"/>
              <a:gd name="connsiteX797" fmla="*/ 3980637 w 21876926"/>
              <a:gd name="connsiteY797" fmla="*/ 4121018 h 6580513"/>
              <a:gd name="connsiteX798" fmla="*/ 3991786 w 21876926"/>
              <a:gd name="connsiteY798" fmla="*/ 4165216 h 6580513"/>
              <a:gd name="connsiteX799" fmla="*/ 4030300 w 21876926"/>
              <a:gd name="connsiteY799" fmla="*/ 4171312 h 6580513"/>
              <a:gd name="connsiteX800" fmla="*/ 4040435 w 21876926"/>
              <a:gd name="connsiteY800" fmla="*/ 4170397 h 6580513"/>
              <a:gd name="connsiteX801" fmla="*/ 4043476 w 21876926"/>
              <a:gd name="connsiteY801" fmla="*/ 4165216 h 6580513"/>
              <a:gd name="connsiteX802" fmla="*/ 4033341 w 21876926"/>
              <a:gd name="connsiteY802" fmla="*/ 4153938 h 6580513"/>
              <a:gd name="connsiteX803" fmla="*/ 4043476 w 21876926"/>
              <a:gd name="connsiteY803" fmla="*/ 4110045 h 6580513"/>
              <a:gd name="connsiteX804" fmla="*/ 4016111 w 21876926"/>
              <a:gd name="connsiteY804" fmla="*/ 4110045 h 6580513"/>
              <a:gd name="connsiteX805" fmla="*/ 5638762 w 21876926"/>
              <a:gd name="connsiteY805" fmla="*/ 4106692 h 6580513"/>
              <a:gd name="connsiteX806" fmla="*/ 5646871 w 21876926"/>
              <a:gd name="connsiteY806" fmla="*/ 4153938 h 6580513"/>
              <a:gd name="connsiteX807" fmla="*/ 5604303 w 21876926"/>
              <a:gd name="connsiteY807" fmla="*/ 4147537 h 6580513"/>
              <a:gd name="connsiteX808" fmla="*/ 5615451 w 21876926"/>
              <a:gd name="connsiteY808" fmla="*/ 4167044 h 6580513"/>
              <a:gd name="connsiteX809" fmla="*/ 5613424 w 21876926"/>
              <a:gd name="connsiteY809" fmla="*/ 4169483 h 6580513"/>
              <a:gd name="connsiteX810" fmla="*/ 5659033 w 21876926"/>
              <a:gd name="connsiteY810" fmla="*/ 4176493 h 6580513"/>
              <a:gd name="connsiteX811" fmla="*/ 5638762 w 21876926"/>
              <a:gd name="connsiteY811" fmla="*/ 4106692 h 6580513"/>
              <a:gd name="connsiteX812" fmla="*/ 3758675 w 21876926"/>
              <a:gd name="connsiteY812" fmla="*/ 4106692 h 6580513"/>
              <a:gd name="connsiteX813" fmla="*/ 3680634 w 21876926"/>
              <a:gd name="connsiteY813" fmla="*/ 4165216 h 6580513"/>
              <a:gd name="connsiteX814" fmla="*/ 3712053 w 21876926"/>
              <a:gd name="connsiteY814" fmla="*/ 4165216 h 6580513"/>
              <a:gd name="connsiteX815" fmla="*/ 3649215 w 21876926"/>
              <a:gd name="connsiteY815" fmla="*/ 4201183 h 6580513"/>
              <a:gd name="connsiteX816" fmla="*/ 3663404 w 21876926"/>
              <a:gd name="connsiteY816" fmla="*/ 4223434 h 6580513"/>
              <a:gd name="connsiteX817" fmla="*/ 3760703 w 21876926"/>
              <a:gd name="connsiteY817" fmla="*/ 4210327 h 6580513"/>
              <a:gd name="connsiteX818" fmla="*/ 3729283 w 21876926"/>
              <a:gd name="connsiteY818" fmla="*/ 4141745 h 6580513"/>
              <a:gd name="connsiteX819" fmla="*/ 3722189 w 21876926"/>
              <a:gd name="connsiteY819" fmla="*/ 4141745 h 6580513"/>
              <a:gd name="connsiteX820" fmla="*/ 3781987 w 21876926"/>
              <a:gd name="connsiteY820" fmla="*/ 4130468 h 6580513"/>
              <a:gd name="connsiteX821" fmla="*/ 3758675 w 21876926"/>
              <a:gd name="connsiteY821" fmla="*/ 4106692 h 6580513"/>
              <a:gd name="connsiteX822" fmla="*/ 2042780 w 21876926"/>
              <a:gd name="connsiteY822" fmla="*/ 4106692 h 6580513"/>
              <a:gd name="connsiteX823" fmla="*/ 2048861 w 21876926"/>
              <a:gd name="connsiteY823" fmla="*/ 4106692 h 6580513"/>
              <a:gd name="connsiteX824" fmla="*/ 2095483 w 21876926"/>
              <a:gd name="connsiteY824" fmla="*/ 4149975 h 6580513"/>
              <a:gd name="connsiteX825" fmla="*/ 2084335 w 21876926"/>
              <a:gd name="connsiteY825" fmla="*/ 4184418 h 6580513"/>
              <a:gd name="connsiteX826" fmla="*/ 1954603 w 21876926"/>
              <a:gd name="connsiteY826" fmla="*/ 4149975 h 6580513"/>
              <a:gd name="connsiteX827" fmla="*/ 2024537 w 21876926"/>
              <a:gd name="connsiteY827" fmla="*/ 4161253 h 6580513"/>
              <a:gd name="connsiteX828" fmla="*/ 2034672 w 21876926"/>
              <a:gd name="connsiteY828" fmla="*/ 4115227 h 6580513"/>
              <a:gd name="connsiteX829" fmla="*/ 2042780 w 21876926"/>
              <a:gd name="connsiteY829" fmla="*/ 4106692 h 6580513"/>
              <a:gd name="connsiteX830" fmla="*/ 6077618 w 21876926"/>
              <a:gd name="connsiteY830" fmla="*/ 4101511 h 6580513"/>
              <a:gd name="connsiteX831" fmla="*/ 6039104 w 21876926"/>
              <a:gd name="connsiteY831" fmla="*/ 4149975 h 6580513"/>
              <a:gd name="connsiteX832" fmla="*/ 6090793 w 21876926"/>
              <a:gd name="connsiteY832" fmla="*/ 4153938 h 6580513"/>
              <a:gd name="connsiteX833" fmla="*/ 6078631 w 21876926"/>
              <a:gd name="connsiteY833" fmla="*/ 4163082 h 6580513"/>
              <a:gd name="connsiteX834" fmla="*/ 6098902 w 21876926"/>
              <a:gd name="connsiteY834" fmla="*/ 4160034 h 6580513"/>
              <a:gd name="connsiteX835" fmla="*/ 6091807 w 21876926"/>
              <a:gd name="connsiteY835" fmla="*/ 4118275 h 6580513"/>
              <a:gd name="connsiteX836" fmla="*/ 6099915 w 21876926"/>
              <a:gd name="connsiteY836" fmla="*/ 4117056 h 6580513"/>
              <a:gd name="connsiteX837" fmla="*/ 6092821 w 21876926"/>
              <a:gd name="connsiteY837" fmla="*/ 4109131 h 6580513"/>
              <a:gd name="connsiteX838" fmla="*/ 6077618 w 21876926"/>
              <a:gd name="connsiteY838" fmla="*/ 4101511 h 6580513"/>
              <a:gd name="connsiteX839" fmla="*/ 5139095 w 21876926"/>
              <a:gd name="connsiteY839" fmla="*/ 4100901 h 6580513"/>
              <a:gd name="connsiteX840" fmla="*/ 5127946 w 21876926"/>
              <a:gd name="connsiteY840" fmla="*/ 4134430 h 6580513"/>
              <a:gd name="connsiteX841" fmla="*/ 5143149 w 21876926"/>
              <a:gd name="connsiteY841" fmla="*/ 4133211 h 6580513"/>
              <a:gd name="connsiteX842" fmla="*/ 5184703 w 21876926"/>
              <a:gd name="connsiteY842" fmla="*/ 4143574 h 6580513"/>
              <a:gd name="connsiteX843" fmla="*/ 5171527 w 21876926"/>
              <a:gd name="connsiteY843" fmla="*/ 4111874 h 6580513"/>
              <a:gd name="connsiteX844" fmla="*/ 5146189 w 21876926"/>
              <a:gd name="connsiteY844" fmla="*/ 4124371 h 6580513"/>
              <a:gd name="connsiteX845" fmla="*/ 5139095 w 21876926"/>
              <a:gd name="connsiteY845" fmla="*/ 4100901 h 6580513"/>
              <a:gd name="connsiteX846" fmla="*/ 6466811 w 21876926"/>
              <a:gd name="connsiteY846" fmla="*/ 4097548 h 6580513"/>
              <a:gd name="connsiteX847" fmla="*/ 6432351 w 21876926"/>
              <a:gd name="connsiteY847" fmla="*/ 4113093 h 6580513"/>
              <a:gd name="connsiteX848" fmla="*/ 6469851 w 21876926"/>
              <a:gd name="connsiteY848" fmla="*/ 4120104 h 6580513"/>
              <a:gd name="connsiteX849" fmla="*/ 6490122 w 21876926"/>
              <a:gd name="connsiteY849" fmla="*/ 4110045 h 6580513"/>
              <a:gd name="connsiteX850" fmla="*/ 6488095 w 21876926"/>
              <a:gd name="connsiteY850" fmla="*/ 4098767 h 6580513"/>
              <a:gd name="connsiteX851" fmla="*/ 6466811 w 21876926"/>
              <a:gd name="connsiteY851" fmla="*/ 4097548 h 6580513"/>
              <a:gd name="connsiteX852" fmla="*/ 6019847 w 21876926"/>
              <a:gd name="connsiteY852" fmla="*/ 4091757 h 6580513"/>
              <a:gd name="connsiteX853" fmla="*/ 6011739 w 21876926"/>
              <a:gd name="connsiteY853" fmla="*/ 4094500 h 6580513"/>
              <a:gd name="connsiteX854" fmla="*/ 6032009 w 21876926"/>
              <a:gd name="connsiteY854" fmla="*/ 4106692 h 6580513"/>
              <a:gd name="connsiteX855" fmla="*/ 6016807 w 21876926"/>
              <a:gd name="connsiteY855" fmla="*/ 4125286 h 6580513"/>
              <a:gd name="connsiteX856" fmla="*/ 6018833 w 21876926"/>
              <a:gd name="connsiteY856" fmla="*/ 4132601 h 6580513"/>
              <a:gd name="connsiteX857" fmla="*/ 5983360 w 21876926"/>
              <a:gd name="connsiteY857" fmla="*/ 4170397 h 6580513"/>
              <a:gd name="connsiteX858" fmla="*/ 6041131 w 21876926"/>
              <a:gd name="connsiteY858" fmla="*/ 4104864 h 6580513"/>
              <a:gd name="connsiteX859" fmla="*/ 6019847 w 21876926"/>
              <a:gd name="connsiteY859" fmla="*/ 4091757 h 6580513"/>
              <a:gd name="connsiteX860" fmla="*/ 5724911 w 21876926"/>
              <a:gd name="connsiteY860" fmla="*/ 4087185 h 6580513"/>
              <a:gd name="connsiteX861" fmla="*/ 5697547 w 21876926"/>
              <a:gd name="connsiteY861" fmla="*/ 4093586 h 6580513"/>
              <a:gd name="connsiteX862" fmla="*/ 5669168 w 21876926"/>
              <a:gd name="connsiteY862" fmla="*/ 4126200 h 6580513"/>
              <a:gd name="connsiteX863" fmla="*/ 5724911 w 21876926"/>
              <a:gd name="connsiteY863" fmla="*/ 4087185 h 6580513"/>
              <a:gd name="connsiteX864" fmla="*/ 3942123 w 21876926"/>
              <a:gd name="connsiteY864" fmla="*/ 4086575 h 6580513"/>
              <a:gd name="connsiteX865" fmla="*/ 3910704 w 21876926"/>
              <a:gd name="connsiteY865" fmla="*/ 4133211 h 6580513"/>
              <a:gd name="connsiteX866" fmla="*/ 3953272 w 21876926"/>
              <a:gd name="connsiteY866" fmla="*/ 4121018 h 6580513"/>
              <a:gd name="connsiteX867" fmla="*/ 3953272 w 21876926"/>
              <a:gd name="connsiteY867" fmla="*/ 4110045 h 6580513"/>
              <a:gd name="connsiteX868" fmla="*/ 3942123 w 21876926"/>
              <a:gd name="connsiteY868" fmla="*/ 4086575 h 6580513"/>
              <a:gd name="connsiteX869" fmla="*/ 6342147 w 21876926"/>
              <a:gd name="connsiteY869" fmla="*/ 4080174 h 6580513"/>
              <a:gd name="connsiteX870" fmla="*/ 6338093 w 21876926"/>
              <a:gd name="connsiteY870" fmla="*/ 4081393 h 6580513"/>
              <a:gd name="connsiteX871" fmla="*/ 6345188 w 21876926"/>
              <a:gd name="connsiteY871" fmla="*/ 4082003 h 6580513"/>
              <a:gd name="connsiteX872" fmla="*/ 6342147 w 21876926"/>
              <a:gd name="connsiteY872" fmla="*/ 4080174 h 6580513"/>
              <a:gd name="connsiteX873" fmla="*/ 3368469 w 21876926"/>
              <a:gd name="connsiteY873" fmla="*/ 4080174 h 6580513"/>
              <a:gd name="connsiteX874" fmla="*/ 3351239 w 21876926"/>
              <a:gd name="connsiteY874" fmla="*/ 4100901 h 6580513"/>
              <a:gd name="connsiteX875" fmla="*/ 3360361 w 21876926"/>
              <a:gd name="connsiteY875" fmla="*/ 4106692 h 6580513"/>
              <a:gd name="connsiteX876" fmla="*/ 3289414 w 21876926"/>
              <a:gd name="connsiteY876" fmla="*/ 4165216 h 6580513"/>
              <a:gd name="connsiteX877" fmla="*/ 3317793 w 21876926"/>
              <a:gd name="connsiteY877" fmla="*/ 4188991 h 6580513"/>
              <a:gd name="connsiteX878" fmla="*/ 3380631 w 21876926"/>
              <a:gd name="connsiteY878" fmla="*/ 4165216 h 6580513"/>
              <a:gd name="connsiteX879" fmla="*/ 3349212 w 21876926"/>
              <a:gd name="connsiteY879" fmla="*/ 4141745 h 6580513"/>
              <a:gd name="connsiteX880" fmla="*/ 3440429 w 21876926"/>
              <a:gd name="connsiteY880" fmla="*/ 4130468 h 6580513"/>
              <a:gd name="connsiteX881" fmla="*/ 3390767 w 21876926"/>
              <a:gd name="connsiteY881" fmla="*/ 4165216 h 6580513"/>
              <a:gd name="connsiteX882" fmla="*/ 3569147 w 21876926"/>
              <a:gd name="connsiteY882" fmla="*/ 4165216 h 6580513"/>
              <a:gd name="connsiteX883" fmla="*/ 3560025 w 21876926"/>
              <a:gd name="connsiteY883" fmla="*/ 4121018 h 6580513"/>
              <a:gd name="connsiteX884" fmla="*/ 3553944 w 21876926"/>
              <a:gd name="connsiteY884" fmla="*/ 4120104 h 6580513"/>
              <a:gd name="connsiteX885" fmla="*/ 3562052 w 21876926"/>
              <a:gd name="connsiteY885" fmla="*/ 4109131 h 6580513"/>
              <a:gd name="connsiteX886" fmla="*/ 3562052 w 21876926"/>
              <a:gd name="connsiteY886" fmla="*/ 4106692 h 6580513"/>
              <a:gd name="connsiteX887" fmla="*/ 3519484 w 21876926"/>
              <a:gd name="connsiteY887" fmla="*/ 4086575 h 6580513"/>
              <a:gd name="connsiteX888" fmla="*/ 3431307 w 21876926"/>
              <a:gd name="connsiteY888" fmla="*/ 4098767 h 6580513"/>
              <a:gd name="connsiteX889" fmla="*/ 3437389 w 21876926"/>
              <a:gd name="connsiteY889" fmla="*/ 4103949 h 6580513"/>
              <a:gd name="connsiteX890" fmla="*/ 3416105 w 21876926"/>
              <a:gd name="connsiteY890" fmla="*/ 4081393 h 6580513"/>
              <a:gd name="connsiteX891" fmla="*/ 3415091 w 21876926"/>
              <a:gd name="connsiteY891" fmla="*/ 4080174 h 6580513"/>
              <a:gd name="connsiteX892" fmla="*/ 5607343 w 21876926"/>
              <a:gd name="connsiteY892" fmla="*/ 4064934 h 6580513"/>
              <a:gd name="connsiteX893" fmla="*/ 5524234 w 21876926"/>
              <a:gd name="connsiteY893" fmla="*/ 4106083 h 6580513"/>
              <a:gd name="connsiteX894" fmla="*/ 5459369 w 21876926"/>
              <a:gd name="connsiteY894" fmla="*/ 4078041 h 6580513"/>
              <a:gd name="connsiteX895" fmla="*/ 5436057 w 21876926"/>
              <a:gd name="connsiteY895" fmla="*/ 4122238 h 6580513"/>
              <a:gd name="connsiteX896" fmla="*/ 5288083 w 21876926"/>
              <a:gd name="connsiteY896" fmla="*/ 4127419 h 6580513"/>
              <a:gd name="connsiteX897" fmla="*/ 5185717 w 21876926"/>
              <a:gd name="connsiteY897" fmla="*/ 4106083 h 6580513"/>
              <a:gd name="connsiteX898" fmla="*/ 5190785 w 21876926"/>
              <a:gd name="connsiteY898" fmla="*/ 4145708 h 6580513"/>
              <a:gd name="connsiteX899" fmla="*/ 5247542 w 21876926"/>
              <a:gd name="connsiteY899" fmla="*/ 4168264 h 6580513"/>
              <a:gd name="connsiteX900" fmla="*/ 5215109 w 21876926"/>
              <a:gd name="connsiteY900" fmla="*/ 4168264 h 6580513"/>
              <a:gd name="connsiteX901" fmla="*/ 5234366 w 21876926"/>
              <a:gd name="connsiteY901" fmla="*/ 4202097 h 6580513"/>
              <a:gd name="connsiteX902" fmla="*/ 5378287 w 21876926"/>
              <a:gd name="connsiteY902" fmla="*/ 4199964 h 6580513"/>
              <a:gd name="connsiteX903" fmla="*/ 5376259 w 21876926"/>
              <a:gd name="connsiteY903" fmla="*/ 4191734 h 6580513"/>
              <a:gd name="connsiteX904" fmla="*/ 5450247 w 21876926"/>
              <a:gd name="connsiteY904" fmla="*/ 4198745 h 6580513"/>
              <a:gd name="connsiteX905" fmla="*/ 5507004 w 21876926"/>
              <a:gd name="connsiteY905" fmla="*/ 4198135 h 6580513"/>
              <a:gd name="connsiteX906" fmla="*/ 5487747 w 21876926"/>
              <a:gd name="connsiteY906" fmla="*/ 4177408 h 6580513"/>
              <a:gd name="connsiteX907" fmla="*/ 5557680 w 21876926"/>
              <a:gd name="connsiteY907" fmla="*/ 4141745 h 6580513"/>
              <a:gd name="connsiteX908" fmla="*/ 5596194 w 21876926"/>
              <a:gd name="connsiteY908" fmla="*/ 4167044 h 6580513"/>
              <a:gd name="connsiteX909" fmla="*/ 5617478 w 21876926"/>
              <a:gd name="connsiteY909" fmla="*/ 4122238 h 6580513"/>
              <a:gd name="connsiteX910" fmla="*/ 5607343 w 21876926"/>
              <a:gd name="connsiteY910" fmla="*/ 4064934 h 6580513"/>
              <a:gd name="connsiteX911" fmla="*/ 3850906 w 21876926"/>
              <a:gd name="connsiteY911" fmla="*/ 4062800 h 6580513"/>
              <a:gd name="connsiteX912" fmla="*/ 3792122 w 21876926"/>
              <a:gd name="connsiteY912" fmla="*/ 4130468 h 6580513"/>
              <a:gd name="connsiteX913" fmla="*/ 3883339 w 21876926"/>
              <a:gd name="connsiteY913" fmla="*/ 4097548 h 6580513"/>
              <a:gd name="connsiteX914" fmla="*/ 3850906 w 21876926"/>
              <a:gd name="connsiteY914" fmla="*/ 4062800 h 6580513"/>
              <a:gd name="connsiteX915" fmla="*/ 1029256 w 21876926"/>
              <a:gd name="connsiteY915" fmla="*/ 4061886 h 6580513"/>
              <a:gd name="connsiteX916" fmla="*/ 1068784 w 21876926"/>
              <a:gd name="connsiteY916" fmla="*/ 4061886 h 6580513"/>
              <a:gd name="connsiteX917" fmla="*/ 1058648 w 21876926"/>
              <a:gd name="connsiteY917" fmla="*/ 4095719 h 6580513"/>
              <a:gd name="connsiteX918" fmla="*/ 991756 w 21876926"/>
              <a:gd name="connsiteY918" fmla="*/ 4115227 h 6580513"/>
              <a:gd name="connsiteX919" fmla="*/ 1029256 w 21876926"/>
              <a:gd name="connsiteY919" fmla="*/ 4061886 h 6580513"/>
              <a:gd name="connsiteX920" fmla="*/ 5965117 w 21876926"/>
              <a:gd name="connsiteY920" fmla="*/ 4056704 h 6580513"/>
              <a:gd name="connsiteX921" fmla="*/ 5904305 w 21876926"/>
              <a:gd name="connsiteY921" fmla="*/ 4101511 h 6580513"/>
              <a:gd name="connsiteX922" fmla="*/ 5975252 w 21876926"/>
              <a:gd name="connsiteY922" fmla="*/ 4115227 h 6580513"/>
              <a:gd name="connsiteX923" fmla="*/ 5987415 w 21876926"/>
              <a:gd name="connsiteY923" fmla="*/ 4100901 h 6580513"/>
              <a:gd name="connsiteX924" fmla="*/ 5991469 w 21876926"/>
              <a:gd name="connsiteY924" fmla="*/ 4101511 h 6580513"/>
              <a:gd name="connsiteX925" fmla="*/ 5977279 w 21876926"/>
              <a:gd name="connsiteY925" fmla="*/ 4084442 h 6580513"/>
              <a:gd name="connsiteX926" fmla="*/ 5965117 w 21876926"/>
              <a:gd name="connsiteY926" fmla="*/ 4056704 h 6580513"/>
              <a:gd name="connsiteX927" fmla="*/ 2226228 w 21876926"/>
              <a:gd name="connsiteY927" fmla="*/ 4047255 h 6580513"/>
              <a:gd name="connsiteX928" fmla="*/ 2242444 w 21876926"/>
              <a:gd name="connsiteY928" fmla="*/ 4057923 h 6580513"/>
              <a:gd name="connsiteX929" fmla="*/ 2210011 w 21876926"/>
              <a:gd name="connsiteY929" fmla="*/ 4097548 h 6580513"/>
              <a:gd name="connsiteX930" fmla="*/ 2170484 w 21876926"/>
              <a:gd name="connsiteY930" fmla="*/ 4071030 h 6580513"/>
              <a:gd name="connsiteX931" fmla="*/ 2205957 w 21876926"/>
              <a:gd name="connsiteY931" fmla="*/ 4048474 h 6580513"/>
              <a:gd name="connsiteX932" fmla="*/ 2226228 w 21876926"/>
              <a:gd name="connsiteY932" fmla="*/ 4047255 h 6580513"/>
              <a:gd name="connsiteX933" fmla="*/ 5901265 w 21876926"/>
              <a:gd name="connsiteY933" fmla="*/ 4041159 h 6580513"/>
              <a:gd name="connsiteX934" fmla="*/ 5860724 w 21876926"/>
              <a:gd name="connsiteY934" fmla="*/ 4043292 h 6580513"/>
              <a:gd name="connsiteX935" fmla="*/ 5882008 w 21876926"/>
              <a:gd name="connsiteY935" fmla="*/ 4070116 h 6580513"/>
              <a:gd name="connsiteX936" fmla="*/ 5901265 w 21876926"/>
              <a:gd name="connsiteY936" fmla="*/ 4041159 h 6580513"/>
              <a:gd name="connsiteX937" fmla="*/ 2088389 w 21876926"/>
              <a:gd name="connsiteY937" fmla="*/ 4040549 h 6580513"/>
              <a:gd name="connsiteX938" fmla="*/ 2104605 w 21876926"/>
              <a:gd name="connsiteY938" fmla="*/ 4049693 h 6580513"/>
              <a:gd name="connsiteX939" fmla="*/ 2093456 w 21876926"/>
              <a:gd name="connsiteY939" fmla="*/ 4060667 h 6580513"/>
              <a:gd name="connsiteX940" fmla="*/ 2138051 w 21876926"/>
              <a:gd name="connsiteY940" fmla="*/ 4072249 h 6580513"/>
              <a:gd name="connsiteX941" fmla="*/ 2145146 w 21876926"/>
              <a:gd name="connsiteY941" fmla="*/ 4116142 h 6580513"/>
              <a:gd name="connsiteX942" fmla="*/ 2071159 w 21876926"/>
              <a:gd name="connsiteY942" fmla="*/ 4107912 h 6580513"/>
              <a:gd name="connsiteX943" fmla="*/ 2040753 w 21876926"/>
              <a:gd name="connsiteY943" fmla="*/ 4060667 h 6580513"/>
              <a:gd name="connsiteX944" fmla="*/ 2071159 w 21876926"/>
              <a:gd name="connsiteY944" fmla="*/ 4049693 h 6580513"/>
              <a:gd name="connsiteX945" fmla="*/ 2088389 w 21876926"/>
              <a:gd name="connsiteY945" fmla="*/ 4040549 h 6580513"/>
              <a:gd name="connsiteX946" fmla="*/ 4108310 w 21876926"/>
              <a:gd name="connsiteY946" fmla="*/ 4039016 h 6580513"/>
              <a:gd name="connsiteX947" fmla="*/ 4033341 w 21876926"/>
              <a:gd name="connsiteY947" fmla="*/ 4074078 h 6580513"/>
              <a:gd name="connsiteX948" fmla="*/ 4144828 w 21876926"/>
              <a:gd name="connsiteY948" fmla="*/ 4039330 h 6580513"/>
              <a:gd name="connsiteX949" fmla="*/ 4108310 w 21876926"/>
              <a:gd name="connsiteY949" fmla="*/ 4039016 h 6580513"/>
              <a:gd name="connsiteX950" fmla="*/ 3399888 w 21876926"/>
              <a:gd name="connsiteY950" fmla="*/ 4035367 h 6580513"/>
              <a:gd name="connsiteX951" fmla="*/ 3413064 w 21876926"/>
              <a:gd name="connsiteY951" fmla="*/ 4061886 h 6580513"/>
              <a:gd name="connsiteX952" fmla="*/ 3419145 w 21876926"/>
              <a:gd name="connsiteY952" fmla="*/ 4039330 h 6580513"/>
              <a:gd name="connsiteX953" fmla="*/ 3399888 w 21876926"/>
              <a:gd name="connsiteY953" fmla="*/ 4035367 h 6580513"/>
              <a:gd name="connsiteX954" fmla="*/ 6027955 w 21876926"/>
              <a:gd name="connsiteY954" fmla="*/ 4034148 h 6580513"/>
              <a:gd name="connsiteX955" fmla="*/ 5965117 w 21876926"/>
              <a:gd name="connsiteY955" fmla="*/ 4038416 h 6580513"/>
              <a:gd name="connsiteX956" fmla="*/ 5975252 w 21876926"/>
              <a:gd name="connsiteY956" fmla="*/ 4055485 h 6580513"/>
              <a:gd name="connsiteX957" fmla="*/ 6027955 w 21876926"/>
              <a:gd name="connsiteY957" fmla="*/ 4034148 h 6580513"/>
              <a:gd name="connsiteX958" fmla="*/ 6430324 w 21876926"/>
              <a:gd name="connsiteY958" fmla="*/ 4030186 h 6580513"/>
              <a:gd name="connsiteX959" fmla="*/ 6413094 w 21876926"/>
              <a:gd name="connsiteY959" fmla="*/ 4045731 h 6580513"/>
              <a:gd name="connsiteX960" fmla="*/ 6405999 w 21876926"/>
              <a:gd name="connsiteY960" fmla="*/ 4047560 h 6580513"/>
              <a:gd name="connsiteX961" fmla="*/ 6371540 w 21876926"/>
              <a:gd name="connsiteY961" fmla="*/ 4050913 h 6580513"/>
              <a:gd name="connsiteX962" fmla="*/ 6364445 w 21876926"/>
              <a:gd name="connsiteY962" fmla="*/ 4086575 h 6580513"/>
              <a:gd name="connsiteX963" fmla="*/ 6365459 w 21876926"/>
              <a:gd name="connsiteY963" fmla="*/ 4087185 h 6580513"/>
              <a:gd name="connsiteX964" fmla="*/ 6405999 w 21876926"/>
              <a:gd name="connsiteY964" fmla="*/ 4097548 h 6580513"/>
              <a:gd name="connsiteX965" fmla="*/ 6437419 w 21876926"/>
              <a:gd name="connsiteY965" fmla="*/ 4091757 h 6580513"/>
              <a:gd name="connsiteX966" fmla="*/ 6421203 w 21876926"/>
              <a:gd name="connsiteY966" fmla="*/ 4091757 h 6580513"/>
              <a:gd name="connsiteX967" fmla="*/ 6437419 w 21876926"/>
              <a:gd name="connsiteY967" fmla="*/ 4074992 h 6580513"/>
              <a:gd name="connsiteX968" fmla="*/ 6460730 w 21876926"/>
              <a:gd name="connsiteY968" fmla="*/ 4042378 h 6580513"/>
              <a:gd name="connsiteX969" fmla="*/ 6464784 w 21876926"/>
              <a:gd name="connsiteY969" fmla="*/ 4039330 h 6580513"/>
              <a:gd name="connsiteX970" fmla="*/ 6430324 w 21876926"/>
              <a:gd name="connsiteY970" fmla="*/ 4030186 h 6580513"/>
              <a:gd name="connsiteX971" fmla="*/ 5209028 w 21876926"/>
              <a:gd name="connsiteY971" fmla="*/ 4030186 h 6580513"/>
              <a:gd name="connsiteX972" fmla="*/ 5215109 w 21876926"/>
              <a:gd name="connsiteY972" fmla="*/ 4034148 h 6580513"/>
              <a:gd name="connsiteX973" fmla="*/ 5223217 w 21876926"/>
              <a:gd name="connsiteY973" fmla="*/ 4032015 h 6580513"/>
              <a:gd name="connsiteX974" fmla="*/ 5209028 w 21876926"/>
              <a:gd name="connsiteY974" fmla="*/ 4030186 h 6580513"/>
              <a:gd name="connsiteX975" fmla="*/ 6413094 w 21876926"/>
              <a:gd name="connsiteY975" fmla="*/ 4026833 h 6580513"/>
              <a:gd name="connsiteX976" fmla="*/ 6413094 w 21876926"/>
              <a:gd name="connsiteY976" fmla="*/ 4030186 h 6580513"/>
              <a:gd name="connsiteX977" fmla="*/ 6419175 w 21876926"/>
              <a:gd name="connsiteY977" fmla="*/ 4026833 h 6580513"/>
              <a:gd name="connsiteX978" fmla="*/ 6413094 w 21876926"/>
              <a:gd name="connsiteY978" fmla="*/ 4026833 h 6580513"/>
              <a:gd name="connsiteX979" fmla="*/ 6380661 w 21876926"/>
              <a:gd name="connsiteY979" fmla="*/ 4026833 h 6580513"/>
              <a:gd name="connsiteX980" fmla="*/ 6380661 w 21876926"/>
              <a:gd name="connsiteY980" fmla="*/ 4030186 h 6580513"/>
              <a:gd name="connsiteX981" fmla="*/ 6391810 w 21876926"/>
              <a:gd name="connsiteY981" fmla="*/ 4030186 h 6580513"/>
              <a:gd name="connsiteX982" fmla="*/ 6380661 w 21876926"/>
              <a:gd name="connsiteY982" fmla="*/ 4026833 h 6580513"/>
              <a:gd name="connsiteX983" fmla="*/ 3338063 w 21876926"/>
              <a:gd name="connsiteY983" fmla="*/ 4026833 h 6580513"/>
              <a:gd name="connsiteX984" fmla="*/ 3328941 w 21876926"/>
              <a:gd name="connsiteY984" fmla="*/ 4057923 h 6580513"/>
              <a:gd name="connsiteX985" fmla="*/ 3397861 w 21876926"/>
              <a:gd name="connsiteY985" fmla="*/ 4035367 h 6580513"/>
              <a:gd name="connsiteX986" fmla="*/ 3370496 w 21876926"/>
              <a:gd name="connsiteY986" fmla="*/ 4026833 h 6580513"/>
              <a:gd name="connsiteX987" fmla="*/ 3338063 w 21876926"/>
              <a:gd name="connsiteY987" fmla="*/ 4026833 h 6580513"/>
              <a:gd name="connsiteX988" fmla="*/ 5333691 w 21876926"/>
              <a:gd name="connsiteY988" fmla="*/ 4026223 h 6580513"/>
              <a:gd name="connsiteX989" fmla="*/ 5288083 w 21876926"/>
              <a:gd name="connsiteY989" fmla="*/ 4038416 h 6580513"/>
              <a:gd name="connsiteX990" fmla="*/ 5344840 w 21876926"/>
              <a:gd name="connsiteY990" fmla="*/ 4057923 h 6580513"/>
              <a:gd name="connsiteX991" fmla="*/ 5333691 w 21876926"/>
              <a:gd name="connsiteY991" fmla="*/ 4026223 h 6580513"/>
              <a:gd name="connsiteX992" fmla="*/ 6314783 w 21876926"/>
              <a:gd name="connsiteY992" fmla="*/ 4019822 h 6580513"/>
              <a:gd name="connsiteX993" fmla="*/ 6304647 w 21876926"/>
              <a:gd name="connsiteY993" fmla="*/ 4042378 h 6580513"/>
              <a:gd name="connsiteX994" fmla="*/ 6222552 w 21876926"/>
              <a:gd name="connsiteY994" fmla="*/ 4070116 h 6580513"/>
              <a:gd name="connsiteX995" fmla="*/ 6223565 w 21876926"/>
              <a:gd name="connsiteY995" fmla="*/ 4077431 h 6580513"/>
              <a:gd name="connsiteX996" fmla="*/ 6117145 w 21876926"/>
              <a:gd name="connsiteY996" fmla="*/ 4116142 h 6580513"/>
              <a:gd name="connsiteX997" fmla="*/ 6278295 w 21876926"/>
              <a:gd name="connsiteY997" fmla="*/ 4097548 h 6580513"/>
              <a:gd name="connsiteX998" fmla="*/ 6323904 w 21876926"/>
              <a:gd name="connsiteY998" fmla="*/ 4082003 h 6580513"/>
              <a:gd name="connsiteX999" fmla="*/ 6356337 w 21876926"/>
              <a:gd name="connsiteY999" fmla="*/ 4047560 h 6580513"/>
              <a:gd name="connsiteX1000" fmla="*/ 6301607 w 21876926"/>
              <a:gd name="connsiteY1000" fmla="*/ 4056704 h 6580513"/>
              <a:gd name="connsiteX1001" fmla="*/ 6304647 w 21876926"/>
              <a:gd name="connsiteY1001" fmla="*/ 4042378 h 6580513"/>
              <a:gd name="connsiteX1002" fmla="*/ 6366472 w 21876926"/>
              <a:gd name="connsiteY1002" fmla="*/ 4033234 h 6580513"/>
              <a:gd name="connsiteX1003" fmla="*/ 6364445 w 21876926"/>
              <a:gd name="connsiteY1003" fmla="*/ 4021041 h 6580513"/>
              <a:gd name="connsiteX1004" fmla="*/ 6314783 w 21876926"/>
              <a:gd name="connsiteY1004" fmla="*/ 4019822 h 6580513"/>
              <a:gd name="connsiteX1005" fmla="*/ 4786389 w 21876926"/>
              <a:gd name="connsiteY1005" fmla="*/ 4018908 h 6580513"/>
              <a:gd name="connsiteX1006" fmla="*/ 4877606 w 21876926"/>
              <a:gd name="connsiteY1006" fmla="*/ 4053656 h 6580513"/>
              <a:gd name="connsiteX1007" fmla="*/ 4866457 w 21876926"/>
              <a:gd name="connsiteY1007" fmla="*/ 4100901 h 6580513"/>
              <a:gd name="connsiteX1008" fmla="*/ 4916119 w 21876926"/>
              <a:gd name="connsiteY1008" fmla="*/ 4089623 h 6580513"/>
              <a:gd name="connsiteX1009" fmla="*/ 4921187 w 21876926"/>
              <a:gd name="connsiteY1009" fmla="*/ 4072249 h 6580513"/>
              <a:gd name="connsiteX1010" fmla="*/ 4919161 w 21876926"/>
              <a:gd name="connsiteY1010" fmla="*/ 4069201 h 6580513"/>
              <a:gd name="connsiteX1011" fmla="*/ 4921187 w 21876926"/>
              <a:gd name="connsiteY1011" fmla="*/ 4070116 h 6580513"/>
              <a:gd name="connsiteX1012" fmla="*/ 4926255 w 21876926"/>
              <a:gd name="connsiteY1012" fmla="*/ 4053656 h 6580513"/>
              <a:gd name="connsiteX1013" fmla="*/ 4786389 w 21876926"/>
              <a:gd name="connsiteY1013" fmla="*/ 4018908 h 6580513"/>
              <a:gd name="connsiteX1014" fmla="*/ 21572367 w 21876926"/>
              <a:gd name="connsiteY1014" fmla="*/ 4014031 h 6580513"/>
              <a:gd name="connsiteX1015" fmla="*/ 21562235 w 21876926"/>
              <a:gd name="connsiteY1015" fmla="*/ 4052741 h 6580513"/>
              <a:gd name="connsiteX1016" fmla="*/ 21485207 w 21876926"/>
              <a:gd name="connsiteY1016" fmla="*/ 4040549 h 6580513"/>
              <a:gd name="connsiteX1017" fmla="*/ 21572367 w 21876926"/>
              <a:gd name="connsiteY1017" fmla="*/ 4014031 h 6580513"/>
              <a:gd name="connsiteX1018" fmla="*/ 21596565 w 21876926"/>
              <a:gd name="connsiteY1018" fmla="*/ 4013031 h 6580513"/>
              <a:gd name="connsiteX1019" fmla="*/ 21643315 w 21876926"/>
              <a:gd name="connsiteY1019" fmla="*/ 4015860 h 6580513"/>
              <a:gd name="connsiteX1020" fmla="*/ 21603787 w 21876926"/>
              <a:gd name="connsiteY1020" fmla="*/ 4046341 h 6580513"/>
              <a:gd name="connsiteX1021" fmla="*/ 21578451 w 21876926"/>
              <a:gd name="connsiteY1021" fmla="*/ 4014031 h 6580513"/>
              <a:gd name="connsiteX1022" fmla="*/ 21596565 w 21876926"/>
              <a:gd name="connsiteY1022" fmla="*/ 4013031 h 6580513"/>
              <a:gd name="connsiteX1023" fmla="*/ 6487081 w 21876926"/>
              <a:gd name="connsiteY1023" fmla="*/ 4010678 h 6580513"/>
              <a:gd name="connsiteX1024" fmla="*/ 6479987 w 21876926"/>
              <a:gd name="connsiteY1024" fmla="*/ 4014031 h 6580513"/>
              <a:gd name="connsiteX1025" fmla="*/ 6492149 w 21876926"/>
              <a:gd name="connsiteY1025" fmla="*/ 4033234 h 6580513"/>
              <a:gd name="connsiteX1026" fmla="*/ 6495189 w 21876926"/>
              <a:gd name="connsiteY1026" fmla="*/ 4033234 h 6580513"/>
              <a:gd name="connsiteX1027" fmla="*/ 6487081 w 21876926"/>
              <a:gd name="connsiteY1027" fmla="*/ 4010678 h 6580513"/>
              <a:gd name="connsiteX1028" fmla="*/ 5146189 w 21876926"/>
              <a:gd name="connsiteY1028" fmla="*/ 4006716 h 6580513"/>
              <a:gd name="connsiteX1029" fmla="*/ 5117811 w 21876926"/>
              <a:gd name="connsiteY1029" fmla="*/ 4015860 h 6580513"/>
              <a:gd name="connsiteX1030" fmla="*/ 5117811 w 21876926"/>
              <a:gd name="connsiteY1030" fmla="*/ 4026833 h 6580513"/>
              <a:gd name="connsiteX1031" fmla="*/ 5100581 w 21876926"/>
              <a:gd name="connsiteY1031" fmla="*/ 4018908 h 6580513"/>
              <a:gd name="connsiteX1032" fmla="*/ 5070175 w 21876926"/>
              <a:gd name="connsiteY1032" fmla="*/ 4043292 h 6580513"/>
              <a:gd name="connsiteX1033" fmla="*/ 5097541 w 21876926"/>
              <a:gd name="connsiteY1033" fmla="*/ 4028052 h 6580513"/>
              <a:gd name="connsiteX1034" fmla="*/ 5099567 w 21876926"/>
              <a:gd name="connsiteY1034" fmla="*/ 4049693 h 6580513"/>
              <a:gd name="connsiteX1035" fmla="*/ 5113757 w 21876926"/>
              <a:gd name="connsiteY1035" fmla="*/ 4048474 h 6580513"/>
              <a:gd name="connsiteX1036" fmla="*/ 5145176 w 21876926"/>
              <a:gd name="connsiteY1036" fmla="*/ 4048474 h 6580513"/>
              <a:gd name="connsiteX1037" fmla="*/ 5146929 w 21876926"/>
              <a:gd name="connsiteY1037" fmla="*/ 4050715 h 6580513"/>
              <a:gd name="connsiteX1038" fmla="*/ 5146189 w 21876926"/>
              <a:gd name="connsiteY1038" fmla="*/ 4050913 h 6580513"/>
              <a:gd name="connsiteX1039" fmla="*/ 5147203 w 21876926"/>
              <a:gd name="connsiteY1039" fmla="*/ 4051065 h 6580513"/>
              <a:gd name="connsiteX1040" fmla="*/ 5146929 w 21876926"/>
              <a:gd name="connsiteY1040" fmla="*/ 4050715 h 6580513"/>
              <a:gd name="connsiteX1041" fmla="*/ 5155311 w 21876926"/>
              <a:gd name="connsiteY1041" fmla="*/ 4048474 h 6580513"/>
              <a:gd name="connsiteX1042" fmla="*/ 5146189 w 21876926"/>
              <a:gd name="connsiteY1042" fmla="*/ 4006716 h 6580513"/>
              <a:gd name="connsiteX1043" fmla="*/ 6633029 w 21876926"/>
              <a:gd name="connsiteY1043" fmla="*/ 4000315 h 6580513"/>
              <a:gd name="connsiteX1044" fmla="*/ 6614785 w 21876926"/>
              <a:gd name="connsiteY1044" fmla="*/ 4006716 h 6580513"/>
              <a:gd name="connsiteX1045" fmla="*/ 6632015 w 21876926"/>
              <a:gd name="connsiteY1045" fmla="*/ 4026833 h 6580513"/>
              <a:gd name="connsiteX1046" fmla="*/ 6646205 w 21876926"/>
              <a:gd name="connsiteY1046" fmla="*/ 4026833 h 6580513"/>
              <a:gd name="connsiteX1047" fmla="*/ 6647218 w 21876926"/>
              <a:gd name="connsiteY1047" fmla="*/ 4016774 h 6580513"/>
              <a:gd name="connsiteX1048" fmla="*/ 6643164 w 21876926"/>
              <a:gd name="connsiteY1048" fmla="*/ 4012812 h 6580513"/>
              <a:gd name="connsiteX1049" fmla="*/ 6651273 w 21876926"/>
              <a:gd name="connsiteY1049" fmla="*/ 4007630 h 6580513"/>
              <a:gd name="connsiteX1050" fmla="*/ 6653299 w 21876926"/>
              <a:gd name="connsiteY1050" fmla="*/ 4003667 h 6580513"/>
              <a:gd name="connsiteX1051" fmla="*/ 6633029 w 21876926"/>
              <a:gd name="connsiteY1051" fmla="*/ 4000315 h 6580513"/>
              <a:gd name="connsiteX1052" fmla="*/ 1862372 w 21876926"/>
              <a:gd name="connsiteY1052" fmla="*/ 3989341 h 6580513"/>
              <a:gd name="connsiteX1053" fmla="*/ 1882643 w 21876926"/>
              <a:gd name="connsiteY1053" fmla="*/ 4047560 h 6580513"/>
              <a:gd name="connsiteX1054" fmla="*/ 1852238 w 21876926"/>
              <a:gd name="connsiteY1054" fmla="*/ 4071030 h 6580513"/>
              <a:gd name="connsiteX1055" fmla="*/ 1813724 w 21876926"/>
              <a:gd name="connsiteY1055" fmla="*/ 4023785 h 6580513"/>
              <a:gd name="connsiteX1056" fmla="*/ 1862372 w 21876926"/>
              <a:gd name="connsiteY1056" fmla="*/ 3989341 h 6580513"/>
              <a:gd name="connsiteX1057" fmla="*/ 6873234 w 21876926"/>
              <a:gd name="connsiteY1057" fmla="*/ 3985989 h 6580513"/>
              <a:gd name="connsiteX1058" fmla="*/ 6858031 w 21876926"/>
              <a:gd name="connsiteY1058" fmla="*/ 3994523 h 6580513"/>
              <a:gd name="connsiteX1059" fmla="*/ 6857017 w 21876926"/>
              <a:gd name="connsiteY1059" fmla="*/ 3987208 h 6580513"/>
              <a:gd name="connsiteX1060" fmla="*/ 6844855 w 21876926"/>
              <a:gd name="connsiteY1060" fmla="*/ 3998486 h 6580513"/>
              <a:gd name="connsiteX1061" fmla="*/ 6882355 w 21876926"/>
              <a:gd name="connsiteY1061" fmla="*/ 4007630 h 6580513"/>
              <a:gd name="connsiteX1062" fmla="*/ 6918843 w 21876926"/>
              <a:gd name="connsiteY1062" fmla="*/ 3998486 h 6580513"/>
              <a:gd name="connsiteX1063" fmla="*/ 6873234 w 21876926"/>
              <a:gd name="connsiteY1063" fmla="*/ 3985989 h 6580513"/>
              <a:gd name="connsiteX1064" fmla="*/ 6752625 w 21876926"/>
              <a:gd name="connsiteY1064" fmla="*/ 3982940 h 6580513"/>
              <a:gd name="connsiteX1065" fmla="*/ 6735395 w 21876926"/>
              <a:gd name="connsiteY1065" fmla="*/ 4003667 h 6580513"/>
              <a:gd name="connsiteX1066" fmla="*/ 6779990 w 21876926"/>
              <a:gd name="connsiteY1066" fmla="*/ 3998486 h 6580513"/>
              <a:gd name="connsiteX1067" fmla="*/ 6783031 w 21876926"/>
              <a:gd name="connsiteY1067" fmla="*/ 3995133 h 6580513"/>
              <a:gd name="connsiteX1068" fmla="*/ 6744517 w 21876926"/>
              <a:gd name="connsiteY1068" fmla="*/ 3992390 h 6580513"/>
              <a:gd name="connsiteX1069" fmla="*/ 6758706 w 21876926"/>
              <a:gd name="connsiteY1069" fmla="*/ 3984160 h 6580513"/>
              <a:gd name="connsiteX1070" fmla="*/ 6752625 w 21876926"/>
              <a:gd name="connsiteY1070" fmla="*/ 3982940 h 6580513"/>
              <a:gd name="connsiteX1071" fmla="*/ 6007685 w 21876926"/>
              <a:gd name="connsiteY1071" fmla="*/ 3980197 h 6580513"/>
              <a:gd name="connsiteX1072" fmla="*/ 5980319 w 21876926"/>
              <a:gd name="connsiteY1072" fmla="*/ 3992390 h 6580513"/>
              <a:gd name="connsiteX1073" fmla="*/ 6004644 w 21876926"/>
              <a:gd name="connsiteY1073" fmla="*/ 3995133 h 6580513"/>
              <a:gd name="connsiteX1074" fmla="*/ 6025928 w 21876926"/>
              <a:gd name="connsiteY1074" fmla="*/ 3993304 h 6580513"/>
              <a:gd name="connsiteX1075" fmla="*/ 6007685 w 21876926"/>
              <a:gd name="connsiteY1075" fmla="*/ 3980197 h 6580513"/>
              <a:gd name="connsiteX1076" fmla="*/ 7958718 w 21876926"/>
              <a:gd name="connsiteY1076" fmla="*/ 3975015 h 6580513"/>
              <a:gd name="connsiteX1077" fmla="*/ 7945542 w 21876926"/>
              <a:gd name="connsiteY1077" fmla="*/ 3975930 h 6580513"/>
              <a:gd name="connsiteX1078" fmla="*/ 7958718 w 21876926"/>
              <a:gd name="connsiteY1078" fmla="*/ 3977759 h 6580513"/>
              <a:gd name="connsiteX1079" fmla="*/ 7958718 w 21876926"/>
              <a:gd name="connsiteY1079" fmla="*/ 3975015 h 6580513"/>
              <a:gd name="connsiteX1080" fmla="*/ 4916119 w 21876926"/>
              <a:gd name="connsiteY1080" fmla="*/ 3975015 h 6580513"/>
              <a:gd name="connsiteX1081" fmla="*/ 4856322 w 21876926"/>
              <a:gd name="connsiteY1081" fmla="*/ 4006716 h 6580513"/>
              <a:gd name="connsiteX1082" fmla="*/ 4926255 w 21876926"/>
              <a:gd name="connsiteY1082" fmla="*/ 3995133 h 6580513"/>
              <a:gd name="connsiteX1083" fmla="*/ 4916119 w 21876926"/>
              <a:gd name="connsiteY1083" fmla="*/ 3975015 h 6580513"/>
              <a:gd name="connsiteX1084" fmla="*/ 5289097 w 21876926"/>
              <a:gd name="connsiteY1084" fmla="*/ 3968615 h 6580513"/>
              <a:gd name="connsiteX1085" fmla="*/ 5296191 w 21876926"/>
              <a:gd name="connsiteY1085" fmla="*/ 4001534 h 6580513"/>
              <a:gd name="connsiteX1086" fmla="*/ 5316461 w 21876926"/>
              <a:gd name="connsiteY1086" fmla="*/ 3998486 h 6580513"/>
              <a:gd name="connsiteX1087" fmla="*/ 5299231 w 21876926"/>
              <a:gd name="connsiteY1087" fmla="*/ 3971967 h 6580513"/>
              <a:gd name="connsiteX1088" fmla="*/ 5289097 w 21876926"/>
              <a:gd name="connsiteY1088" fmla="*/ 3968615 h 6580513"/>
              <a:gd name="connsiteX1089" fmla="*/ 5009364 w 21876926"/>
              <a:gd name="connsiteY1089" fmla="*/ 3968615 h 6580513"/>
              <a:gd name="connsiteX1090" fmla="*/ 4996188 w 21876926"/>
              <a:gd name="connsiteY1090" fmla="*/ 3975015 h 6580513"/>
              <a:gd name="connsiteX1091" fmla="*/ 4996188 w 21876926"/>
              <a:gd name="connsiteY1091" fmla="*/ 4006716 h 6580513"/>
              <a:gd name="connsiteX1092" fmla="*/ 4957674 w 21876926"/>
              <a:gd name="connsiteY1092" fmla="*/ 4006716 h 6580513"/>
              <a:gd name="connsiteX1093" fmla="*/ 4947539 w 21876926"/>
              <a:gd name="connsiteY1093" fmla="*/ 3982940 h 6580513"/>
              <a:gd name="connsiteX1094" fmla="*/ 4967809 w 21876926"/>
              <a:gd name="connsiteY1094" fmla="*/ 4053656 h 6580513"/>
              <a:gd name="connsiteX1095" fmla="*/ 4937403 w 21876926"/>
              <a:gd name="connsiteY1095" fmla="*/ 4053656 h 6580513"/>
              <a:gd name="connsiteX1096" fmla="*/ 4996188 w 21876926"/>
              <a:gd name="connsiteY1096" fmla="*/ 4065848 h 6580513"/>
              <a:gd name="connsiteX1097" fmla="*/ 5037743 w 21876926"/>
              <a:gd name="connsiteY1097" fmla="*/ 4018908 h 6580513"/>
              <a:gd name="connsiteX1098" fmla="*/ 5034702 w 21876926"/>
              <a:gd name="connsiteY1098" fmla="*/ 4006716 h 6580513"/>
              <a:gd name="connsiteX1099" fmla="*/ 5016459 w 21876926"/>
              <a:gd name="connsiteY1099" fmla="*/ 4003667 h 6580513"/>
              <a:gd name="connsiteX1100" fmla="*/ 5037743 w 21876926"/>
              <a:gd name="connsiteY1100" fmla="*/ 3992390 h 6580513"/>
              <a:gd name="connsiteX1101" fmla="*/ 5041797 w 21876926"/>
              <a:gd name="connsiteY1101" fmla="*/ 3980197 h 6580513"/>
              <a:gd name="connsiteX1102" fmla="*/ 5009364 w 21876926"/>
              <a:gd name="connsiteY1102" fmla="*/ 3968615 h 6580513"/>
              <a:gd name="connsiteX1103" fmla="*/ 6849923 w 21876926"/>
              <a:gd name="connsiteY1103" fmla="*/ 3967700 h 6580513"/>
              <a:gd name="connsiteX1104" fmla="*/ 6844855 w 21876926"/>
              <a:gd name="connsiteY1104" fmla="*/ 3973796 h 6580513"/>
              <a:gd name="connsiteX1105" fmla="*/ 6856004 w 21876926"/>
              <a:gd name="connsiteY1105" fmla="*/ 3977759 h 6580513"/>
              <a:gd name="connsiteX1106" fmla="*/ 6849923 w 21876926"/>
              <a:gd name="connsiteY1106" fmla="*/ 3967700 h 6580513"/>
              <a:gd name="connsiteX1107" fmla="*/ 5863765 w 21876926"/>
              <a:gd name="connsiteY1107" fmla="*/ 3965871 h 6580513"/>
              <a:gd name="connsiteX1108" fmla="*/ 5858697 w 21876926"/>
              <a:gd name="connsiteY1108" fmla="*/ 3969834 h 6580513"/>
              <a:gd name="connsiteX1109" fmla="*/ 5921535 w 21876926"/>
              <a:gd name="connsiteY1109" fmla="*/ 3995133 h 6580513"/>
              <a:gd name="connsiteX1110" fmla="*/ 5951941 w 21876926"/>
              <a:gd name="connsiteY1110" fmla="*/ 3968615 h 6580513"/>
              <a:gd name="connsiteX1111" fmla="*/ 5863765 w 21876926"/>
              <a:gd name="connsiteY1111" fmla="*/ 3965871 h 6580513"/>
              <a:gd name="connsiteX1112" fmla="*/ 3707999 w 21876926"/>
              <a:gd name="connsiteY1112" fmla="*/ 3963433 h 6580513"/>
              <a:gd name="connsiteX1113" fmla="*/ 3642120 w 21876926"/>
              <a:gd name="connsiteY1113" fmla="*/ 4015860 h 6580513"/>
              <a:gd name="connsiteX1114" fmla="*/ 3921853 w 21876926"/>
              <a:gd name="connsiteY1114" fmla="*/ 4015860 h 6580513"/>
              <a:gd name="connsiteX1115" fmla="*/ 3820501 w 21876926"/>
              <a:gd name="connsiteY1115" fmla="*/ 3982940 h 6580513"/>
              <a:gd name="connsiteX1116" fmla="*/ 3792122 w 21876926"/>
              <a:gd name="connsiteY1116" fmla="*/ 4015860 h 6580513"/>
              <a:gd name="connsiteX1117" fmla="*/ 3701918 w 21876926"/>
              <a:gd name="connsiteY1117" fmla="*/ 3992390 h 6580513"/>
              <a:gd name="connsiteX1118" fmla="*/ 3732324 w 21876926"/>
              <a:gd name="connsiteY1118" fmla="*/ 3971967 h 6580513"/>
              <a:gd name="connsiteX1119" fmla="*/ 3707999 w 21876926"/>
              <a:gd name="connsiteY1119" fmla="*/ 3963433 h 6580513"/>
              <a:gd name="connsiteX1120" fmla="*/ 5417814 w 21876926"/>
              <a:gd name="connsiteY1120" fmla="*/ 3959470 h 6580513"/>
              <a:gd name="connsiteX1121" fmla="*/ 5407679 w 21876926"/>
              <a:gd name="connsiteY1121" fmla="*/ 3998486 h 6580513"/>
              <a:gd name="connsiteX1122" fmla="*/ 5348895 w 21876926"/>
              <a:gd name="connsiteY1122" fmla="*/ 3985989 h 6580513"/>
              <a:gd name="connsiteX1123" fmla="*/ 5347881 w 21876926"/>
              <a:gd name="connsiteY1123" fmla="*/ 4015860 h 6580513"/>
              <a:gd name="connsiteX1124" fmla="*/ 5371192 w 21876926"/>
              <a:gd name="connsiteY1124" fmla="*/ 4042378 h 6580513"/>
              <a:gd name="connsiteX1125" fmla="*/ 5601261 w 21876926"/>
              <a:gd name="connsiteY1125" fmla="*/ 4012812 h 6580513"/>
              <a:gd name="connsiteX1126" fmla="*/ 5609370 w 21876926"/>
              <a:gd name="connsiteY1126" fmla="*/ 4007630 h 6580513"/>
              <a:gd name="connsiteX1127" fmla="*/ 5531329 w 21876926"/>
              <a:gd name="connsiteY1127" fmla="*/ 4007630 h 6580513"/>
              <a:gd name="connsiteX1128" fmla="*/ 5729979 w 21876926"/>
              <a:gd name="connsiteY1128" fmla="*/ 3965871 h 6580513"/>
              <a:gd name="connsiteX1129" fmla="*/ 5728965 w 21876926"/>
              <a:gd name="connsiteY1129" fmla="*/ 3962823 h 6580513"/>
              <a:gd name="connsiteX1130" fmla="*/ 5417814 w 21876926"/>
              <a:gd name="connsiteY1130" fmla="*/ 3959470 h 6580513"/>
              <a:gd name="connsiteX1131" fmla="*/ 6049239 w 21876926"/>
              <a:gd name="connsiteY1131" fmla="*/ 3957641 h 6580513"/>
              <a:gd name="connsiteX1132" fmla="*/ 6021874 w 21876926"/>
              <a:gd name="connsiteY1132" fmla="*/ 3971967 h 6580513"/>
              <a:gd name="connsiteX1133" fmla="*/ 6081672 w 21876926"/>
              <a:gd name="connsiteY1133" fmla="*/ 3977759 h 6580513"/>
              <a:gd name="connsiteX1134" fmla="*/ 6049239 w 21876926"/>
              <a:gd name="connsiteY1134" fmla="*/ 3957641 h 6580513"/>
              <a:gd name="connsiteX1135" fmla="*/ 8078314 w 21876926"/>
              <a:gd name="connsiteY1135" fmla="*/ 3955508 h 6580513"/>
              <a:gd name="connsiteX1136" fmla="*/ 8061084 w 21876926"/>
              <a:gd name="connsiteY1136" fmla="*/ 3958251 h 6580513"/>
              <a:gd name="connsiteX1137" fmla="*/ 8039800 w 21876926"/>
              <a:gd name="connsiteY1137" fmla="*/ 3973796 h 6580513"/>
              <a:gd name="connsiteX1138" fmla="*/ 8046895 w 21876926"/>
              <a:gd name="connsiteY1138" fmla="*/ 3980197 h 6580513"/>
              <a:gd name="connsiteX1139" fmla="*/ 8066151 w 21876926"/>
              <a:gd name="connsiteY1139" fmla="*/ 3975015 h 6580513"/>
              <a:gd name="connsiteX1140" fmla="*/ 8061084 w 21876926"/>
              <a:gd name="connsiteY1140" fmla="*/ 3985379 h 6580513"/>
              <a:gd name="connsiteX1141" fmla="*/ 8084395 w 21876926"/>
              <a:gd name="connsiteY1141" fmla="*/ 3971967 h 6580513"/>
              <a:gd name="connsiteX1142" fmla="*/ 8078314 w 21876926"/>
              <a:gd name="connsiteY1142" fmla="*/ 3955508 h 6580513"/>
              <a:gd name="connsiteX1143" fmla="*/ 5027607 w 21876926"/>
              <a:gd name="connsiteY1143" fmla="*/ 3951240 h 6580513"/>
              <a:gd name="connsiteX1144" fmla="*/ 5020513 w 21876926"/>
              <a:gd name="connsiteY1144" fmla="*/ 3959470 h 6580513"/>
              <a:gd name="connsiteX1145" fmla="*/ 5041797 w 21876926"/>
              <a:gd name="connsiteY1145" fmla="*/ 3959470 h 6580513"/>
              <a:gd name="connsiteX1146" fmla="*/ 5027607 w 21876926"/>
              <a:gd name="connsiteY1146" fmla="*/ 3951240 h 6580513"/>
              <a:gd name="connsiteX1147" fmla="*/ 7362766 w 21876926"/>
              <a:gd name="connsiteY1147" fmla="*/ 3943925 h 6580513"/>
              <a:gd name="connsiteX1148" fmla="*/ 7280671 w 21876926"/>
              <a:gd name="connsiteY1148" fmla="*/ 3955508 h 6580513"/>
              <a:gd name="connsiteX1149" fmla="*/ 7294860 w 21876926"/>
              <a:gd name="connsiteY1149" fmla="*/ 3982940 h 6580513"/>
              <a:gd name="connsiteX1150" fmla="*/ 7289793 w 21876926"/>
              <a:gd name="connsiteY1150" fmla="*/ 3987208 h 6580513"/>
              <a:gd name="connsiteX1151" fmla="*/ 7362766 w 21876926"/>
              <a:gd name="connsiteY1151" fmla="*/ 3943925 h 6580513"/>
              <a:gd name="connsiteX1152" fmla="*/ 7807703 w 21876926"/>
              <a:gd name="connsiteY1152" fmla="*/ 3938743 h 6580513"/>
              <a:gd name="connsiteX1153" fmla="*/ 7754999 w 21876926"/>
              <a:gd name="connsiteY1153" fmla="*/ 3956422 h 6580513"/>
              <a:gd name="connsiteX1154" fmla="*/ 7813784 w 21876926"/>
              <a:gd name="connsiteY1154" fmla="*/ 3955508 h 6580513"/>
              <a:gd name="connsiteX1155" fmla="*/ 7807703 w 21876926"/>
              <a:gd name="connsiteY1155" fmla="*/ 3938743 h 6580513"/>
              <a:gd name="connsiteX1156" fmla="*/ 8617508 w 21876926"/>
              <a:gd name="connsiteY1156" fmla="*/ 3936915 h 6580513"/>
              <a:gd name="connsiteX1157" fmla="*/ 8597238 w 21876926"/>
              <a:gd name="connsiteY1157" fmla="*/ 3939963 h 6580513"/>
              <a:gd name="connsiteX1158" fmla="*/ 8597238 w 21876926"/>
              <a:gd name="connsiteY1158" fmla="*/ 3943925 h 6580513"/>
              <a:gd name="connsiteX1159" fmla="*/ 8618522 w 21876926"/>
              <a:gd name="connsiteY1159" fmla="*/ 3938134 h 6580513"/>
              <a:gd name="connsiteX1160" fmla="*/ 8617508 w 21876926"/>
              <a:gd name="connsiteY1160" fmla="*/ 3936915 h 6580513"/>
              <a:gd name="connsiteX1161" fmla="*/ 7741824 w 21876926"/>
              <a:gd name="connsiteY1161" fmla="*/ 3936000 h 6580513"/>
              <a:gd name="connsiteX1162" fmla="*/ 7714459 w 21876926"/>
              <a:gd name="connsiteY1162" fmla="*/ 3958251 h 6580513"/>
              <a:gd name="connsiteX1163" fmla="*/ 7747905 w 21876926"/>
              <a:gd name="connsiteY1163" fmla="*/ 3957641 h 6580513"/>
              <a:gd name="connsiteX1164" fmla="*/ 7741824 w 21876926"/>
              <a:gd name="connsiteY1164" fmla="*/ 3936000 h 6580513"/>
              <a:gd name="connsiteX1165" fmla="*/ 6195187 w 21876926"/>
              <a:gd name="connsiteY1165" fmla="*/ 3934171 h 6580513"/>
              <a:gd name="connsiteX1166" fmla="*/ 6119173 w 21876926"/>
              <a:gd name="connsiteY1166" fmla="*/ 3938743 h 6580513"/>
              <a:gd name="connsiteX1167" fmla="*/ 6133361 w 21876926"/>
              <a:gd name="connsiteY1167" fmla="*/ 3977759 h 6580513"/>
              <a:gd name="connsiteX1168" fmla="*/ 6213430 w 21876926"/>
              <a:gd name="connsiteY1168" fmla="*/ 3942096 h 6580513"/>
              <a:gd name="connsiteX1169" fmla="*/ 6223565 w 21876926"/>
              <a:gd name="connsiteY1169" fmla="*/ 3965871 h 6580513"/>
              <a:gd name="connsiteX1170" fmla="*/ 6290458 w 21876926"/>
              <a:gd name="connsiteY1170" fmla="*/ 3954289 h 6580513"/>
              <a:gd name="connsiteX1171" fmla="*/ 6283363 w 21876926"/>
              <a:gd name="connsiteY1171" fmla="*/ 3936000 h 6580513"/>
              <a:gd name="connsiteX1172" fmla="*/ 6195187 w 21876926"/>
              <a:gd name="connsiteY1172" fmla="*/ 3934171 h 6580513"/>
              <a:gd name="connsiteX1173" fmla="*/ 8139125 w 21876926"/>
              <a:gd name="connsiteY1173" fmla="*/ 3924722 h 6580513"/>
              <a:gd name="connsiteX1174" fmla="*/ 8139125 w 21876926"/>
              <a:gd name="connsiteY1174" fmla="*/ 3931733 h 6580513"/>
              <a:gd name="connsiteX1175" fmla="*/ 8144193 w 21876926"/>
              <a:gd name="connsiteY1175" fmla="*/ 3936000 h 6580513"/>
              <a:gd name="connsiteX1176" fmla="*/ 8156355 w 21876926"/>
              <a:gd name="connsiteY1176" fmla="*/ 3929599 h 6580513"/>
              <a:gd name="connsiteX1177" fmla="*/ 8150274 w 21876926"/>
              <a:gd name="connsiteY1177" fmla="*/ 3924722 h 6580513"/>
              <a:gd name="connsiteX1178" fmla="*/ 8149261 w 21876926"/>
              <a:gd name="connsiteY1178" fmla="*/ 3924722 h 6580513"/>
              <a:gd name="connsiteX1179" fmla="*/ 8139125 w 21876926"/>
              <a:gd name="connsiteY1179" fmla="*/ 3924722 h 6580513"/>
              <a:gd name="connsiteX1180" fmla="*/ 7563443 w 21876926"/>
              <a:gd name="connsiteY1180" fmla="*/ 3921674 h 6580513"/>
              <a:gd name="connsiteX1181" fmla="*/ 7524930 w 21876926"/>
              <a:gd name="connsiteY1181" fmla="*/ 3922589 h 6580513"/>
              <a:gd name="connsiteX1182" fmla="*/ 7487429 w 21876926"/>
              <a:gd name="connsiteY1182" fmla="*/ 3948497 h 6580513"/>
              <a:gd name="connsiteX1183" fmla="*/ 7491483 w 21876926"/>
              <a:gd name="connsiteY1183" fmla="*/ 3923808 h 6580513"/>
              <a:gd name="connsiteX1184" fmla="*/ 7364793 w 21876926"/>
              <a:gd name="connsiteY1184" fmla="*/ 3976844 h 6580513"/>
              <a:gd name="connsiteX1185" fmla="*/ 7565471 w 21876926"/>
              <a:gd name="connsiteY1185" fmla="*/ 3952460 h 6580513"/>
              <a:gd name="connsiteX1186" fmla="*/ 7539119 w 21876926"/>
              <a:gd name="connsiteY1186" fmla="*/ 3938743 h 6580513"/>
              <a:gd name="connsiteX1187" fmla="*/ 7563443 w 21876926"/>
              <a:gd name="connsiteY1187" fmla="*/ 3921674 h 6580513"/>
              <a:gd name="connsiteX1188" fmla="*/ 4322195 w 21876926"/>
              <a:gd name="connsiteY1188" fmla="*/ 3910396 h 6580513"/>
              <a:gd name="connsiteX1189" fmla="*/ 4361722 w 21876926"/>
              <a:gd name="connsiteY1189" fmla="*/ 3910396 h 6580513"/>
              <a:gd name="connsiteX1190" fmla="*/ 4361722 w 21876926"/>
              <a:gd name="connsiteY1190" fmla="*/ 3946364 h 6580513"/>
              <a:gd name="connsiteX1191" fmla="*/ 4322195 w 21876926"/>
              <a:gd name="connsiteY1191" fmla="*/ 3910396 h 6580513"/>
              <a:gd name="connsiteX1192" fmla="*/ 8053989 w 21876926"/>
              <a:gd name="connsiteY1192" fmla="*/ 3903081 h 6580513"/>
              <a:gd name="connsiteX1193" fmla="*/ 8051962 w 21876926"/>
              <a:gd name="connsiteY1193" fmla="*/ 3909482 h 6580513"/>
              <a:gd name="connsiteX1194" fmla="*/ 8061084 w 21876926"/>
              <a:gd name="connsiteY1194" fmla="*/ 3905214 h 6580513"/>
              <a:gd name="connsiteX1195" fmla="*/ 8053989 w 21876926"/>
              <a:gd name="connsiteY1195" fmla="*/ 3903081 h 6580513"/>
              <a:gd name="connsiteX1196" fmla="*/ 8041827 w 21876926"/>
              <a:gd name="connsiteY1196" fmla="*/ 3899118 h 6580513"/>
              <a:gd name="connsiteX1197" fmla="*/ 8028651 w 21876926"/>
              <a:gd name="connsiteY1197" fmla="*/ 3906434 h 6580513"/>
              <a:gd name="connsiteX1198" fmla="*/ 8041827 w 21876926"/>
              <a:gd name="connsiteY1198" fmla="*/ 3899118 h 6580513"/>
              <a:gd name="connsiteX1199" fmla="*/ 7694189 w 21876926"/>
              <a:gd name="connsiteY1199" fmla="*/ 3893937 h 6580513"/>
              <a:gd name="connsiteX1200" fmla="*/ 7636417 w 21876926"/>
              <a:gd name="connsiteY1200" fmla="*/ 3919540 h 6580513"/>
              <a:gd name="connsiteX1201" fmla="*/ 7618174 w 21876926"/>
              <a:gd name="connsiteY1201" fmla="*/ 3919540 h 6580513"/>
              <a:gd name="connsiteX1202" fmla="*/ 7619187 w 21876926"/>
              <a:gd name="connsiteY1202" fmla="*/ 3951240 h 6580513"/>
              <a:gd name="connsiteX1203" fmla="*/ 7620201 w 21876926"/>
              <a:gd name="connsiteY1203" fmla="*/ 3963433 h 6580513"/>
              <a:gd name="connsiteX1204" fmla="*/ 7688107 w 21876926"/>
              <a:gd name="connsiteY1204" fmla="*/ 3960690 h 6580513"/>
              <a:gd name="connsiteX1205" fmla="*/ 7670877 w 21876926"/>
              <a:gd name="connsiteY1205" fmla="*/ 3958251 h 6580513"/>
              <a:gd name="connsiteX1206" fmla="*/ 7740811 w 21876926"/>
              <a:gd name="connsiteY1206" fmla="*/ 3929599 h 6580513"/>
              <a:gd name="connsiteX1207" fmla="*/ 7694189 w 21876926"/>
              <a:gd name="connsiteY1207" fmla="*/ 3893937 h 6580513"/>
              <a:gd name="connsiteX1208" fmla="*/ 8028651 w 21876926"/>
              <a:gd name="connsiteY1208" fmla="*/ 3881744 h 6580513"/>
              <a:gd name="connsiteX1209" fmla="*/ 8020543 w 21876926"/>
              <a:gd name="connsiteY1209" fmla="*/ 3889974 h 6580513"/>
              <a:gd name="connsiteX1210" fmla="*/ 8010407 w 21876926"/>
              <a:gd name="connsiteY1210" fmla="*/ 3915578 h 6580513"/>
              <a:gd name="connsiteX1211" fmla="*/ 8013448 w 21876926"/>
              <a:gd name="connsiteY1211" fmla="*/ 3915578 h 6580513"/>
              <a:gd name="connsiteX1212" fmla="*/ 8020543 w 21876926"/>
              <a:gd name="connsiteY1212" fmla="*/ 3908263 h 6580513"/>
              <a:gd name="connsiteX1213" fmla="*/ 8028651 w 21876926"/>
              <a:gd name="connsiteY1213" fmla="*/ 3881744 h 6580513"/>
              <a:gd name="connsiteX1214" fmla="*/ 7760067 w 21876926"/>
              <a:gd name="connsiteY1214" fmla="*/ 3880525 h 6580513"/>
              <a:gd name="connsiteX1215" fmla="*/ 7749932 w 21876926"/>
              <a:gd name="connsiteY1215" fmla="*/ 3902471 h 6580513"/>
              <a:gd name="connsiteX1216" fmla="*/ 7754999 w 21876926"/>
              <a:gd name="connsiteY1216" fmla="*/ 3900033 h 6580513"/>
              <a:gd name="connsiteX1217" fmla="*/ 7770203 w 21876926"/>
              <a:gd name="connsiteY1217" fmla="*/ 3892108 h 6580513"/>
              <a:gd name="connsiteX1218" fmla="*/ 7760067 w 21876926"/>
              <a:gd name="connsiteY1218" fmla="*/ 3880525 h 6580513"/>
              <a:gd name="connsiteX1219" fmla="*/ 1743791 w 21876926"/>
              <a:gd name="connsiteY1219" fmla="*/ 3878696 h 6580513"/>
              <a:gd name="connsiteX1220" fmla="*/ 1815751 w 21876926"/>
              <a:gd name="connsiteY1220" fmla="*/ 3892717 h 6580513"/>
              <a:gd name="connsiteX1221" fmla="*/ 1725547 w 21876926"/>
              <a:gd name="connsiteY1221" fmla="*/ 3892717 h 6580513"/>
              <a:gd name="connsiteX1222" fmla="*/ 1743791 w 21876926"/>
              <a:gd name="connsiteY1222" fmla="*/ 3878696 h 6580513"/>
              <a:gd name="connsiteX1223" fmla="*/ 8142166 w 21876926"/>
              <a:gd name="connsiteY1223" fmla="*/ 3877782 h 6580513"/>
              <a:gd name="connsiteX1224" fmla="*/ 8137098 w 21876926"/>
              <a:gd name="connsiteY1224" fmla="*/ 3883573 h 6580513"/>
              <a:gd name="connsiteX1225" fmla="*/ 8131017 w 21876926"/>
              <a:gd name="connsiteY1225" fmla="*/ 3881744 h 6580513"/>
              <a:gd name="connsiteX1226" fmla="*/ 8131017 w 21876926"/>
              <a:gd name="connsiteY1226" fmla="*/ 3895156 h 6580513"/>
              <a:gd name="connsiteX1227" fmla="*/ 8139125 w 21876926"/>
              <a:gd name="connsiteY1227" fmla="*/ 3892108 h 6580513"/>
              <a:gd name="connsiteX1228" fmla="*/ 8139125 w 21876926"/>
              <a:gd name="connsiteY1228" fmla="*/ 3906434 h 6580513"/>
              <a:gd name="connsiteX1229" fmla="*/ 8142166 w 21876926"/>
              <a:gd name="connsiteY1229" fmla="*/ 3877782 h 6580513"/>
              <a:gd name="connsiteX1230" fmla="*/ 5870859 w 21876926"/>
              <a:gd name="connsiteY1230" fmla="*/ 3875648 h 6580513"/>
              <a:gd name="connsiteX1231" fmla="*/ 5851602 w 21876926"/>
              <a:gd name="connsiteY1231" fmla="*/ 3889974 h 6580513"/>
              <a:gd name="connsiteX1232" fmla="*/ 5856669 w 21876926"/>
              <a:gd name="connsiteY1232" fmla="*/ 3913444 h 6580513"/>
              <a:gd name="connsiteX1233" fmla="*/ 5890116 w 21876926"/>
              <a:gd name="connsiteY1233" fmla="*/ 3903081 h 6580513"/>
              <a:gd name="connsiteX1234" fmla="*/ 5889103 w 21876926"/>
              <a:gd name="connsiteY1234" fmla="*/ 3889974 h 6580513"/>
              <a:gd name="connsiteX1235" fmla="*/ 5882008 w 21876926"/>
              <a:gd name="connsiteY1235" fmla="*/ 3901252 h 6580513"/>
              <a:gd name="connsiteX1236" fmla="*/ 5870859 w 21876926"/>
              <a:gd name="connsiteY1236" fmla="*/ 3875648 h 6580513"/>
              <a:gd name="connsiteX1237" fmla="*/ 2828261 w 21876926"/>
              <a:gd name="connsiteY1237" fmla="*/ 3875648 h 6580513"/>
              <a:gd name="connsiteX1238" fmla="*/ 2809004 w 21876926"/>
              <a:gd name="connsiteY1238" fmla="*/ 3889974 h 6580513"/>
              <a:gd name="connsiteX1239" fmla="*/ 2819139 w 21876926"/>
              <a:gd name="connsiteY1239" fmla="*/ 3936000 h 6580513"/>
              <a:gd name="connsiteX1240" fmla="*/ 2847518 w 21876926"/>
              <a:gd name="connsiteY1240" fmla="*/ 3889974 h 6580513"/>
              <a:gd name="connsiteX1241" fmla="*/ 2836369 w 21876926"/>
              <a:gd name="connsiteY1241" fmla="*/ 3901252 h 6580513"/>
              <a:gd name="connsiteX1242" fmla="*/ 2828261 w 21876926"/>
              <a:gd name="connsiteY1242" fmla="*/ 3875648 h 6580513"/>
              <a:gd name="connsiteX1243" fmla="*/ 1511693 w 21876926"/>
              <a:gd name="connsiteY1243" fmla="*/ 3843948 h 6580513"/>
              <a:gd name="connsiteX1244" fmla="*/ 1555275 w 21876926"/>
              <a:gd name="connsiteY1244" fmla="*/ 3843948 h 6580513"/>
              <a:gd name="connsiteX1245" fmla="*/ 1576559 w 21876926"/>
              <a:gd name="connsiteY1245" fmla="*/ 3863456 h 6580513"/>
              <a:gd name="connsiteX1246" fmla="*/ 1511693 w 21876926"/>
              <a:gd name="connsiteY1246" fmla="*/ 3843948 h 6580513"/>
              <a:gd name="connsiteX1247" fmla="*/ 8234397 w 21876926"/>
              <a:gd name="connsiteY1247" fmla="*/ 3842729 h 6580513"/>
              <a:gd name="connsiteX1248" fmla="*/ 8232369 w 21876926"/>
              <a:gd name="connsiteY1248" fmla="*/ 3846082 h 6580513"/>
              <a:gd name="connsiteX1249" fmla="*/ 8232369 w 21876926"/>
              <a:gd name="connsiteY1249" fmla="*/ 3849130 h 6580513"/>
              <a:gd name="connsiteX1250" fmla="*/ 8238451 w 21876926"/>
              <a:gd name="connsiteY1250" fmla="*/ 3846691 h 6580513"/>
              <a:gd name="connsiteX1251" fmla="*/ 8238451 w 21876926"/>
              <a:gd name="connsiteY1251" fmla="*/ 3843948 h 6580513"/>
              <a:gd name="connsiteX1252" fmla="*/ 8234397 w 21876926"/>
              <a:gd name="connsiteY1252" fmla="*/ 3842729 h 6580513"/>
              <a:gd name="connsiteX1253" fmla="*/ 8208045 w 21876926"/>
              <a:gd name="connsiteY1253" fmla="*/ 3839681 h 6580513"/>
              <a:gd name="connsiteX1254" fmla="*/ 8211085 w 21876926"/>
              <a:gd name="connsiteY1254" fmla="*/ 3849130 h 6580513"/>
              <a:gd name="connsiteX1255" fmla="*/ 8215139 w 21876926"/>
              <a:gd name="connsiteY1255" fmla="*/ 3847911 h 6580513"/>
              <a:gd name="connsiteX1256" fmla="*/ 8217167 w 21876926"/>
              <a:gd name="connsiteY1256" fmla="*/ 3840900 h 6580513"/>
              <a:gd name="connsiteX1257" fmla="*/ 8208045 w 21876926"/>
              <a:gd name="connsiteY1257" fmla="*/ 3839681 h 6580513"/>
              <a:gd name="connsiteX1258" fmla="*/ 7039452 w 21876926"/>
              <a:gd name="connsiteY1258" fmla="*/ 3838766 h 6580513"/>
              <a:gd name="connsiteX1259" fmla="*/ 7026276 w 21876926"/>
              <a:gd name="connsiteY1259" fmla="*/ 3842729 h 6580513"/>
              <a:gd name="connsiteX1260" fmla="*/ 7024249 w 21876926"/>
              <a:gd name="connsiteY1260" fmla="*/ 3847911 h 6580513"/>
              <a:gd name="connsiteX1261" fmla="*/ 7039452 w 21876926"/>
              <a:gd name="connsiteY1261" fmla="*/ 3838766 h 6580513"/>
              <a:gd name="connsiteX1262" fmla="*/ 2416770 w 21876926"/>
              <a:gd name="connsiteY1262" fmla="*/ 3838766 h 6580513"/>
              <a:gd name="connsiteX1263" fmla="*/ 2401567 w 21876926"/>
              <a:gd name="connsiteY1263" fmla="*/ 3839681 h 6580513"/>
              <a:gd name="connsiteX1264" fmla="*/ 2398527 w 21876926"/>
              <a:gd name="connsiteY1264" fmla="*/ 3859189 h 6580513"/>
              <a:gd name="connsiteX1265" fmla="*/ 2414743 w 21876926"/>
              <a:gd name="connsiteY1265" fmla="*/ 3889974 h 6580513"/>
              <a:gd name="connsiteX1266" fmla="*/ 2416770 w 21876926"/>
              <a:gd name="connsiteY1266" fmla="*/ 3838766 h 6580513"/>
              <a:gd name="connsiteX1267" fmla="*/ 8057030 w 21876926"/>
              <a:gd name="connsiteY1267" fmla="*/ 3837547 h 6580513"/>
              <a:gd name="connsiteX1268" fmla="*/ 7996219 w 21876926"/>
              <a:gd name="connsiteY1268" fmla="*/ 3838766 h 6580513"/>
              <a:gd name="connsiteX1269" fmla="*/ 7996219 w 21876926"/>
              <a:gd name="connsiteY1269" fmla="*/ 3842729 h 6580513"/>
              <a:gd name="connsiteX1270" fmla="*/ 8041827 w 21876926"/>
              <a:gd name="connsiteY1270" fmla="*/ 3846082 h 6580513"/>
              <a:gd name="connsiteX1271" fmla="*/ 8038787 w 21876926"/>
              <a:gd name="connsiteY1271" fmla="*/ 3865589 h 6580513"/>
              <a:gd name="connsiteX1272" fmla="*/ 8057030 w 21876926"/>
              <a:gd name="connsiteY1272" fmla="*/ 3837547 h 6580513"/>
              <a:gd name="connsiteX1273" fmla="*/ 8118855 w 21876926"/>
              <a:gd name="connsiteY1273" fmla="*/ 3835718 h 6580513"/>
              <a:gd name="connsiteX1274" fmla="*/ 8092503 w 21876926"/>
              <a:gd name="connsiteY1274" fmla="*/ 3836938 h 6580513"/>
              <a:gd name="connsiteX1275" fmla="*/ 8080341 w 21876926"/>
              <a:gd name="connsiteY1275" fmla="*/ 3854007 h 6580513"/>
              <a:gd name="connsiteX1276" fmla="*/ 8094530 w 21876926"/>
              <a:gd name="connsiteY1276" fmla="*/ 3888145 h 6580513"/>
              <a:gd name="connsiteX1277" fmla="*/ 8127977 w 21876926"/>
              <a:gd name="connsiteY1277" fmla="*/ 3876563 h 6580513"/>
              <a:gd name="connsiteX1278" fmla="*/ 8106693 w 21876926"/>
              <a:gd name="connsiteY1278" fmla="*/ 3853092 h 6580513"/>
              <a:gd name="connsiteX1279" fmla="*/ 8118855 w 21876926"/>
              <a:gd name="connsiteY1279" fmla="*/ 3835718 h 6580513"/>
              <a:gd name="connsiteX1280" fmla="*/ 2454271 w 21876926"/>
              <a:gd name="connsiteY1280" fmla="*/ 3835718 h 6580513"/>
              <a:gd name="connsiteX1281" fmla="*/ 2446162 w 21876926"/>
              <a:gd name="connsiteY1281" fmla="*/ 3836938 h 6580513"/>
              <a:gd name="connsiteX1282" fmla="*/ 2456298 w 21876926"/>
              <a:gd name="connsiteY1282" fmla="*/ 3889974 h 6580513"/>
              <a:gd name="connsiteX1283" fmla="*/ 2526231 w 21876926"/>
              <a:gd name="connsiteY1283" fmla="*/ 3854007 h 6580513"/>
              <a:gd name="connsiteX1284" fmla="*/ 2505960 w 21876926"/>
              <a:gd name="connsiteY1284" fmla="*/ 3842729 h 6580513"/>
              <a:gd name="connsiteX1285" fmla="*/ 2504947 w 21876926"/>
              <a:gd name="connsiteY1285" fmla="*/ 3842729 h 6580513"/>
              <a:gd name="connsiteX1286" fmla="*/ 2454271 w 21876926"/>
              <a:gd name="connsiteY1286" fmla="*/ 3835718 h 6580513"/>
              <a:gd name="connsiteX1287" fmla="*/ 8958052 w 21876926"/>
              <a:gd name="connsiteY1287" fmla="*/ 3835413 h 6580513"/>
              <a:gd name="connsiteX1288" fmla="*/ 8941836 w 21876926"/>
              <a:gd name="connsiteY1288" fmla="*/ 3838766 h 6580513"/>
              <a:gd name="connsiteX1289" fmla="*/ 8944877 w 21876926"/>
              <a:gd name="connsiteY1289" fmla="*/ 3840900 h 6580513"/>
              <a:gd name="connsiteX1290" fmla="*/ 8958052 w 21876926"/>
              <a:gd name="connsiteY1290" fmla="*/ 3835413 h 6580513"/>
              <a:gd name="connsiteX1291" fmla="*/ 8972242 w 21876926"/>
              <a:gd name="connsiteY1291" fmla="*/ 3827488 h 6580513"/>
              <a:gd name="connsiteX1292" fmla="*/ 8959066 w 21876926"/>
              <a:gd name="connsiteY1292" fmla="*/ 3834804 h 6580513"/>
              <a:gd name="connsiteX1293" fmla="*/ 8973255 w 21876926"/>
              <a:gd name="connsiteY1293" fmla="*/ 3828403 h 6580513"/>
              <a:gd name="connsiteX1294" fmla="*/ 8972242 w 21876926"/>
              <a:gd name="connsiteY1294" fmla="*/ 3827488 h 6580513"/>
              <a:gd name="connsiteX1295" fmla="*/ 6980667 w 21876926"/>
              <a:gd name="connsiteY1295" fmla="*/ 3822612 h 6580513"/>
              <a:gd name="connsiteX1296" fmla="*/ 6967491 w 21876926"/>
              <a:gd name="connsiteY1296" fmla="*/ 3830537 h 6580513"/>
              <a:gd name="connsiteX1297" fmla="*/ 7012087 w 21876926"/>
              <a:gd name="connsiteY1297" fmla="*/ 3842729 h 6580513"/>
              <a:gd name="connsiteX1298" fmla="*/ 7026276 w 21876926"/>
              <a:gd name="connsiteY1298" fmla="*/ 3833585 h 6580513"/>
              <a:gd name="connsiteX1299" fmla="*/ 6980667 w 21876926"/>
              <a:gd name="connsiteY1299" fmla="*/ 3822612 h 6580513"/>
              <a:gd name="connsiteX1300" fmla="*/ 6869180 w 21876926"/>
              <a:gd name="connsiteY1300" fmla="*/ 3819563 h 6580513"/>
              <a:gd name="connsiteX1301" fmla="*/ 6838774 w 21876926"/>
              <a:gd name="connsiteY1301" fmla="*/ 3830537 h 6580513"/>
              <a:gd name="connsiteX1302" fmla="*/ 6886410 w 21876926"/>
              <a:gd name="connsiteY1302" fmla="*/ 3830537 h 6580513"/>
              <a:gd name="connsiteX1303" fmla="*/ 6869180 w 21876926"/>
              <a:gd name="connsiteY1303" fmla="*/ 3819563 h 6580513"/>
              <a:gd name="connsiteX1304" fmla="*/ 2278931 w 21876926"/>
              <a:gd name="connsiteY1304" fmla="*/ 3817430 h 6580513"/>
              <a:gd name="connsiteX1305" fmla="*/ 2299201 w 21876926"/>
              <a:gd name="connsiteY1305" fmla="*/ 3862237 h 6580513"/>
              <a:gd name="connsiteX1306" fmla="*/ 2246498 w 21876926"/>
              <a:gd name="connsiteY1306" fmla="*/ 3827488 h 6580513"/>
              <a:gd name="connsiteX1307" fmla="*/ 2278931 w 21876926"/>
              <a:gd name="connsiteY1307" fmla="*/ 3817430 h 6580513"/>
              <a:gd name="connsiteX1308" fmla="*/ 4647536 w 21876926"/>
              <a:gd name="connsiteY1308" fmla="*/ 3801885 h 6580513"/>
              <a:gd name="connsiteX1309" fmla="*/ 4741793 w 21876926"/>
              <a:gd name="connsiteY1309" fmla="*/ 3836938 h 6580513"/>
              <a:gd name="connsiteX1310" fmla="*/ 4736726 w 21876926"/>
              <a:gd name="connsiteY1310" fmla="*/ 3808590 h 6580513"/>
              <a:gd name="connsiteX1311" fmla="*/ 4737739 w 21876926"/>
              <a:gd name="connsiteY1311" fmla="*/ 3824440 h 6580513"/>
              <a:gd name="connsiteX1312" fmla="*/ 4647536 w 21876926"/>
              <a:gd name="connsiteY1312" fmla="*/ 3801885 h 6580513"/>
              <a:gd name="connsiteX1313" fmla="*/ 4122531 w 21876926"/>
              <a:gd name="connsiteY1313" fmla="*/ 3798837 h 6580513"/>
              <a:gd name="connsiteX1314" fmla="*/ 4167126 w 21876926"/>
              <a:gd name="connsiteY1314" fmla="*/ 3800665 h 6580513"/>
              <a:gd name="connsiteX1315" fmla="*/ 4102260 w 21876926"/>
              <a:gd name="connsiteY1315" fmla="*/ 3831756 h 6580513"/>
              <a:gd name="connsiteX1316" fmla="*/ 4122531 w 21876926"/>
              <a:gd name="connsiteY1316" fmla="*/ 3798837 h 6580513"/>
              <a:gd name="connsiteX1317" fmla="*/ 6987762 w 21876926"/>
              <a:gd name="connsiteY1317" fmla="*/ 3795484 h 6580513"/>
              <a:gd name="connsiteX1318" fmla="*/ 6980667 w 21876926"/>
              <a:gd name="connsiteY1318" fmla="*/ 3798837 h 6580513"/>
              <a:gd name="connsiteX1319" fmla="*/ 7010059 w 21876926"/>
              <a:gd name="connsiteY1319" fmla="*/ 3798837 h 6580513"/>
              <a:gd name="connsiteX1320" fmla="*/ 6987762 w 21876926"/>
              <a:gd name="connsiteY1320" fmla="*/ 3795484 h 6580513"/>
              <a:gd name="connsiteX1321" fmla="*/ 6119173 w 21876926"/>
              <a:gd name="connsiteY1321" fmla="*/ 3795484 h 6580513"/>
              <a:gd name="connsiteX1322" fmla="*/ 6123227 w 21876926"/>
              <a:gd name="connsiteY1322" fmla="*/ 3798837 h 6580513"/>
              <a:gd name="connsiteX1323" fmla="*/ 6123227 w 21876926"/>
              <a:gd name="connsiteY1323" fmla="*/ 3795484 h 6580513"/>
              <a:gd name="connsiteX1324" fmla="*/ 6119173 w 21876926"/>
              <a:gd name="connsiteY1324" fmla="*/ 3795484 h 6580513"/>
              <a:gd name="connsiteX1325" fmla="*/ 2483663 w 21876926"/>
              <a:gd name="connsiteY1325" fmla="*/ 3790912 h 6580513"/>
              <a:gd name="connsiteX1326" fmla="*/ 2453257 w 21876926"/>
              <a:gd name="connsiteY1326" fmla="*/ 3816211 h 6580513"/>
              <a:gd name="connsiteX1327" fmla="*/ 2483663 w 21876926"/>
              <a:gd name="connsiteY1327" fmla="*/ 3790912 h 6580513"/>
              <a:gd name="connsiteX1328" fmla="*/ 6700935 w 21876926"/>
              <a:gd name="connsiteY1328" fmla="*/ 3789692 h 6580513"/>
              <a:gd name="connsiteX1329" fmla="*/ 6700935 w 21876926"/>
              <a:gd name="connsiteY1329" fmla="*/ 3790912 h 6580513"/>
              <a:gd name="connsiteX1330" fmla="*/ 6708029 w 21876926"/>
              <a:gd name="connsiteY1330" fmla="*/ 3789692 h 6580513"/>
              <a:gd name="connsiteX1331" fmla="*/ 6700935 w 21876926"/>
              <a:gd name="connsiteY1331" fmla="*/ 3789692 h 6580513"/>
              <a:gd name="connsiteX1332" fmla="*/ 9255015 w 21876926"/>
              <a:gd name="connsiteY1332" fmla="*/ 3788473 h 6580513"/>
              <a:gd name="connsiteX1333" fmla="*/ 9231704 w 21876926"/>
              <a:gd name="connsiteY1333" fmla="*/ 3790912 h 6580513"/>
              <a:gd name="connsiteX1334" fmla="*/ 9240825 w 21876926"/>
              <a:gd name="connsiteY1334" fmla="*/ 3800665 h 6580513"/>
              <a:gd name="connsiteX1335" fmla="*/ 9255015 w 21876926"/>
              <a:gd name="connsiteY1335" fmla="*/ 3788473 h 6580513"/>
              <a:gd name="connsiteX1336" fmla="*/ 9301637 w 21876926"/>
              <a:gd name="connsiteY1336" fmla="*/ 3784511 h 6580513"/>
              <a:gd name="connsiteX1337" fmla="*/ 9281366 w 21876926"/>
              <a:gd name="connsiteY1337" fmla="*/ 3786339 h 6580513"/>
              <a:gd name="connsiteX1338" fmla="*/ 9302650 w 21876926"/>
              <a:gd name="connsiteY1338" fmla="*/ 3787559 h 6580513"/>
              <a:gd name="connsiteX1339" fmla="*/ 9301637 w 21876926"/>
              <a:gd name="connsiteY1339" fmla="*/ 3784511 h 6580513"/>
              <a:gd name="connsiteX1340" fmla="*/ 1822845 w 21876926"/>
              <a:gd name="connsiteY1340" fmla="*/ 3771404 h 6580513"/>
              <a:gd name="connsiteX1341" fmla="*/ 1833994 w 21876926"/>
              <a:gd name="connsiteY1341" fmla="*/ 3817430 h 6580513"/>
              <a:gd name="connsiteX1342" fmla="*/ 1771156 w 21876926"/>
              <a:gd name="connsiteY1342" fmla="*/ 3805238 h 6580513"/>
              <a:gd name="connsiteX1343" fmla="*/ 1815751 w 21876926"/>
              <a:gd name="connsiteY1343" fmla="*/ 3793655 h 6580513"/>
              <a:gd name="connsiteX1344" fmla="*/ 1822845 w 21876926"/>
              <a:gd name="connsiteY1344" fmla="*/ 3771404 h 6580513"/>
              <a:gd name="connsiteX1345" fmla="*/ 6729313 w 21876926"/>
              <a:gd name="connsiteY1345" fmla="*/ 3770185 h 6580513"/>
              <a:gd name="connsiteX1346" fmla="*/ 6726273 w 21876926"/>
              <a:gd name="connsiteY1346" fmla="*/ 3775366 h 6580513"/>
              <a:gd name="connsiteX1347" fmla="*/ 6724246 w 21876926"/>
              <a:gd name="connsiteY1347" fmla="*/ 3771404 h 6580513"/>
              <a:gd name="connsiteX1348" fmla="*/ 6721205 w 21876926"/>
              <a:gd name="connsiteY1348" fmla="*/ 3786339 h 6580513"/>
              <a:gd name="connsiteX1349" fmla="*/ 6746543 w 21876926"/>
              <a:gd name="connsiteY1349" fmla="*/ 3773233 h 6580513"/>
              <a:gd name="connsiteX1350" fmla="*/ 6729313 w 21876926"/>
              <a:gd name="connsiteY1350" fmla="*/ 3770185 h 6580513"/>
              <a:gd name="connsiteX1351" fmla="*/ 8446223 w 21876926"/>
              <a:gd name="connsiteY1351" fmla="*/ 3764393 h 6580513"/>
              <a:gd name="connsiteX1352" fmla="*/ 8427979 w 21876926"/>
              <a:gd name="connsiteY1352" fmla="*/ 3768356 h 6580513"/>
              <a:gd name="connsiteX1353" fmla="*/ 8427979 w 21876926"/>
              <a:gd name="connsiteY1353" fmla="*/ 3782377 h 6580513"/>
              <a:gd name="connsiteX1354" fmla="*/ 8457372 w 21876926"/>
              <a:gd name="connsiteY1354" fmla="*/ 3790912 h 6580513"/>
              <a:gd name="connsiteX1355" fmla="*/ 8461426 w 21876926"/>
              <a:gd name="connsiteY1355" fmla="*/ 3778414 h 6580513"/>
              <a:gd name="connsiteX1356" fmla="*/ 8446223 w 21876926"/>
              <a:gd name="connsiteY1356" fmla="*/ 3764393 h 6580513"/>
              <a:gd name="connsiteX1357" fmla="*/ 9624951 w 21876926"/>
              <a:gd name="connsiteY1357" fmla="*/ 3761040 h 6580513"/>
              <a:gd name="connsiteX1358" fmla="*/ 9532720 w 21876926"/>
              <a:gd name="connsiteY1358" fmla="*/ 3779329 h 6580513"/>
              <a:gd name="connsiteX1359" fmla="*/ 9472922 w 21876926"/>
              <a:gd name="connsiteY1359" fmla="*/ 3796703 h 6580513"/>
              <a:gd name="connsiteX1360" fmla="*/ 9470895 w 21876926"/>
              <a:gd name="connsiteY1360" fmla="*/ 3812248 h 6580513"/>
              <a:gd name="connsiteX1361" fmla="*/ 9482044 w 21876926"/>
              <a:gd name="connsiteY1361" fmla="*/ 3811029 h 6580513"/>
              <a:gd name="connsiteX1362" fmla="*/ 9483058 w 21876926"/>
              <a:gd name="connsiteY1362" fmla="*/ 3796703 h 6580513"/>
              <a:gd name="connsiteX1363" fmla="*/ 9537788 w 21876926"/>
              <a:gd name="connsiteY1363" fmla="*/ 3807066 h 6580513"/>
              <a:gd name="connsiteX1364" fmla="*/ 9556031 w 21876926"/>
              <a:gd name="connsiteY1364" fmla="*/ 3803104 h 6580513"/>
              <a:gd name="connsiteX1365" fmla="*/ 9560085 w 21876926"/>
              <a:gd name="connsiteY1365" fmla="*/ 3790912 h 6580513"/>
              <a:gd name="connsiteX1366" fmla="*/ 9604681 w 21876926"/>
              <a:gd name="connsiteY1366" fmla="*/ 3800665 h 6580513"/>
              <a:gd name="connsiteX1367" fmla="*/ 9618870 w 21876926"/>
              <a:gd name="connsiteY1367" fmla="*/ 3781462 h 6580513"/>
              <a:gd name="connsiteX1368" fmla="*/ 9653330 w 21876926"/>
              <a:gd name="connsiteY1368" fmla="*/ 3792740 h 6580513"/>
              <a:gd name="connsiteX1369" fmla="*/ 9664478 w 21876926"/>
              <a:gd name="connsiteY1369" fmla="*/ 3783596 h 6580513"/>
              <a:gd name="connsiteX1370" fmla="*/ 9624951 w 21876926"/>
              <a:gd name="connsiteY1370" fmla="*/ 3761040 h 6580513"/>
              <a:gd name="connsiteX1371" fmla="*/ 1490409 w 21876926"/>
              <a:gd name="connsiteY1371" fmla="*/ 3759212 h 6580513"/>
              <a:gd name="connsiteX1372" fmla="*/ 1695141 w 21876926"/>
              <a:gd name="connsiteY1372" fmla="*/ 3805847 h 6580513"/>
              <a:gd name="connsiteX1373" fmla="*/ 1436693 w 21876926"/>
              <a:gd name="connsiteY1373" fmla="*/ 3783596 h 6580513"/>
              <a:gd name="connsiteX1374" fmla="*/ 1490409 w 21876926"/>
              <a:gd name="connsiteY1374" fmla="*/ 3759212 h 6580513"/>
              <a:gd name="connsiteX1375" fmla="*/ 4484359 w 21876926"/>
              <a:gd name="connsiteY1375" fmla="*/ 3748848 h 6580513"/>
              <a:gd name="connsiteX1376" fmla="*/ 4493481 w 21876926"/>
              <a:gd name="connsiteY1376" fmla="*/ 3761040 h 6580513"/>
              <a:gd name="connsiteX1377" fmla="*/ 4494494 w 21876926"/>
              <a:gd name="connsiteY1377" fmla="*/ 3748848 h 6580513"/>
              <a:gd name="connsiteX1378" fmla="*/ 4484359 w 21876926"/>
              <a:gd name="connsiteY1378" fmla="*/ 3748848 h 6580513"/>
              <a:gd name="connsiteX1379" fmla="*/ 6936073 w 21876926"/>
              <a:gd name="connsiteY1379" fmla="*/ 3745495 h 6580513"/>
              <a:gd name="connsiteX1380" fmla="*/ 6890464 w 21876926"/>
              <a:gd name="connsiteY1380" fmla="*/ 3830537 h 6580513"/>
              <a:gd name="connsiteX1381" fmla="*/ 6936073 w 21876926"/>
              <a:gd name="connsiteY1381" fmla="*/ 3830537 h 6580513"/>
              <a:gd name="connsiteX1382" fmla="*/ 6946207 w 21876926"/>
              <a:gd name="connsiteY1382" fmla="*/ 3819563 h 6580513"/>
              <a:gd name="connsiteX1383" fmla="*/ 6925937 w 21876926"/>
              <a:gd name="connsiteY1383" fmla="*/ 3822612 h 6580513"/>
              <a:gd name="connsiteX1384" fmla="*/ 6953303 w 21876926"/>
              <a:gd name="connsiteY1384" fmla="*/ 3804018 h 6580513"/>
              <a:gd name="connsiteX1385" fmla="*/ 6956343 w 21876926"/>
              <a:gd name="connsiteY1385" fmla="*/ 3763174 h 6580513"/>
              <a:gd name="connsiteX1386" fmla="*/ 6936073 w 21876926"/>
              <a:gd name="connsiteY1386" fmla="*/ 3745495 h 6580513"/>
              <a:gd name="connsiteX1387" fmla="*/ 7004992 w 21876926"/>
              <a:gd name="connsiteY1387" fmla="*/ 3742447 h 6580513"/>
              <a:gd name="connsiteX1388" fmla="*/ 6991817 w 21876926"/>
              <a:gd name="connsiteY1388" fmla="*/ 3748848 h 6580513"/>
              <a:gd name="connsiteX1389" fmla="*/ 7010059 w 21876926"/>
              <a:gd name="connsiteY1389" fmla="*/ 3756773 h 6580513"/>
              <a:gd name="connsiteX1390" fmla="*/ 7004992 w 21876926"/>
              <a:gd name="connsiteY1390" fmla="*/ 3742447 h 6580513"/>
              <a:gd name="connsiteX1391" fmla="*/ 1654600 w 21876926"/>
              <a:gd name="connsiteY1391" fmla="*/ 3739704 h 6580513"/>
              <a:gd name="connsiteX1392" fmla="*/ 1749872 w 21876926"/>
              <a:gd name="connsiteY1392" fmla="*/ 3794874 h 6580513"/>
              <a:gd name="connsiteX1393" fmla="*/ 1619127 w 21876926"/>
              <a:gd name="connsiteY1393" fmla="*/ 3747629 h 6580513"/>
              <a:gd name="connsiteX1394" fmla="*/ 1654600 w 21876926"/>
              <a:gd name="connsiteY1394" fmla="*/ 3739704 h 6580513"/>
              <a:gd name="connsiteX1395" fmla="*/ 9283393 w 21876926"/>
              <a:gd name="connsiteY1395" fmla="*/ 3737570 h 6580513"/>
              <a:gd name="connsiteX1396" fmla="*/ 9215487 w 21876926"/>
              <a:gd name="connsiteY1396" fmla="*/ 3756773 h 6580513"/>
              <a:gd name="connsiteX1397" fmla="*/ 9221569 w 21876926"/>
              <a:gd name="connsiteY1397" fmla="*/ 3771404 h 6580513"/>
              <a:gd name="connsiteX1398" fmla="*/ 9280353 w 21876926"/>
              <a:gd name="connsiteY1398" fmla="*/ 3767137 h 6580513"/>
              <a:gd name="connsiteX1399" fmla="*/ 9283393 w 21876926"/>
              <a:gd name="connsiteY1399" fmla="*/ 3737570 h 6580513"/>
              <a:gd name="connsiteX1400" fmla="*/ 8675279 w 21876926"/>
              <a:gd name="connsiteY1400" fmla="*/ 3737570 h 6580513"/>
              <a:gd name="connsiteX1401" fmla="*/ 8663117 w 21876926"/>
              <a:gd name="connsiteY1401" fmla="*/ 3743666 h 6580513"/>
              <a:gd name="connsiteX1402" fmla="*/ 8677306 w 21876926"/>
              <a:gd name="connsiteY1402" fmla="*/ 3744886 h 6580513"/>
              <a:gd name="connsiteX1403" fmla="*/ 8675279 w 21876926"/>
              <a:gd name="connsiteY1403" fmla="*/ 3737570 h 6580513"/>
              <a:gd name="connsiteX1404" fmla="*/ 8798929 w 21876926"/>
              <a:gd name="connsiteY1404" fmla="*/ 3735132 h 6580513"/>
              <a:gd name="connsiteX1405" fmla="*/ 8794875 w 21876926"/>
              <a:gd name="connsiteY1405" fmla="*/ 3768356 h 6580513"/>
              <a:gd name="connsiteX1406" fmla="*/ 8813118 w 21876926"/>
              <a:gd name="connsiteY1406" fmla="*/ 3759821 h 6580513"/>
              <a:gd name="connsiteX1407" fmla="*/ 8798929 w 21876926"/>
              <a:gd name="connsiteY1407" fmla="*/ 3735132 h 6580513"/>
              <a:gd name="connsiteX1408" fmla="*/ 8591157 w 21876926"/>
              <a:gd name="connsiteY1408" fmla="*/ 3730255 h 6580513"/>
              <a:gd name="connsiteX1409" fmla="*/ 8585076 w 21876926"/>
              <a:gd name="connsiteY1409" fmla="*/ 3731169 h 6580513"/>
              <a:gd name="connsiteX1410" fmla="*/ 8591157 w 21876926"/>
              <a:gd name="connsiteY1410" fmla="*/ 3734522 h 6580513"/>
              <a:gd name="connsiteX1411" fmla="*/ 4776253 w 21876926"/>
              <a:gd name="connsiteY1411" fmla="*/ 3728121 h 6580513"/>
              <a:gd name="connsiteX1412" fmla="*/ 4776253 w 21876926"/>
              <a:gd name="connsiteY1412" fmla="*/ 3731169 h 6580513"/>
              <a:gd name="connsiteX1413" fmla="*/ 4779294 w 21876926"/>
              <a:gd name="connsiteY1413" fmla="*/ 3728121 h 6580513"/>
              <a:gd name="connsiteX1414" fmla="*/ 4776253 w 21876926"/>
              <a:gd name="connsiteY1414" fmla="*/ 3728121 h 6580513"/>
              <a:gd name="connsiteX1415" fmla="*/ 9088797 w 21876926"/>
              <a:gd name="connsiteY1415" fmla="*/ 3725378 h 6580513"/>
              <a:gd name="connsiteX1416" fmla="*/ 9062445 w 21876926"/>
              <a:gd name="connsiteY1416" fmla="*/ 3765003 h 6580513"/>
              <a:gd name="connsiteX1417" fmla="*/ 9077648 w 21876926"/>
              <a:gd name="connsiteY1417" fmla="*/ 3755859 h 6580513"/>
              <a:gd name="connsiteX1418" fmla="*/ 9088797 w 21876926"/>
              <a:gd name="connsiteY1418" fmla="*/ 3725378 h 6580513"/>
              <a:gd name="connsiteX1419" fmla="*/ 6694854 w 21876926"/>
              <a:gd name="connsiteY1419" fmla="*/ 3725378 h 6580513"/>
              <a:gd name="connsiteX1420" fmla="*/ 6698402 w 21876926"/>
              <a:gd name="connsiteY1420" fmla="*/ 3726521 h 6580513"/>
              <a:gd name="connsiteX1421" fmla="*/ 6698540 w 21876926"/>
              <a:gd name="connsiteY1421" fmla="*/ 3726209 h 6580513"/>
              <a:gd name="connsiteX1422" fmla="*/ 6698908 w 21876926"/>
              <a:gd name="connsiteY1422" fmla="*/ 3726292 h 6580513"/>
              <a:gd name="connsiteX1423" fmla="*/ 6698908 w 21876926"/>
              <a:gd name="connsiteY1423" fmla="*/ 3725378 h 6580513"/>
              <a:gd name="connsiteX1424" fmla="*/ 6698540 w 21876926"/>
              <a:gd name="connsiteY1424" fmla="*/ 3726209 h 6580513"/>
              <a:gd name="connsiteX1425" fmla="*/ 8872916 w 21876926"/>
              <a:gd name="connsiteY1425" fmla="*/ 3721111 h 6580513"/>
              <a:gd name="connsiteX1426" fmla="*/ 8811091 w 21876926"/>
              <a:gd name="connsiteY1426" fmla="*/ 3784511 h 6580513"/>
              <a:gd name="connsiteX1427" fmla="*/ 8833389 w 21876926"/>
              <a:gd name="connsiteY1427" fmla="*/ 3784511 h 6580513"/>
              <a:gd name="connsiteX1428" fmla="*/ 8833389 w 21876926"/>
              <a:gd name="connsiteY1428" fmla="*/ 3768356 h 6580513"/>
              <a:gd name="connsiteX1429" fmla="*/ 8896227 w 21876926"/>
              <a:gd name="connsiteY1429" fmla="*/ 3761040 h 6580513"/>
              <a:gd name="connsiteX1430" fmla="*/ 8872916 w 21876926"/>
              <a:gd name="connsiteY1430" fmla="*/ 3721111 h 6580513"/>
              <a:gd name="connsiteX1431" fmla="*/ 9304677 w 21876926"/>
              <a:gd name="connsiteY1431" fmla="*/ 3720196 h 6580513"/>
              <a:gd name="connsiteX1432" fmla="*/ 9287448 w 21876926"/>
              <a:gd name="connsiteY1432" fmla="*/ 3734522 h 6580513"/>
              <a:gd name="connsiteX1433" fmla="*/ 9323934 w 21876926"/>
              <a:gd name="connsiteY1433" fmla="*/ 3742447 h 6580513"/>
              <a:gd name="connsiteX1434" fmla="*/ 9304677 w 21876926"/>
              <a:gd name="connsiteY1434" fmla="*/ 3720196 h 6580513"/>
              <a:gd name="connsiteX1435" fmla="*/ 4405303 w 21876926"/>
              <a:gd name="connsiteY1435" fmla="*/ 3718062 h 6580513"/>
              <a:gd name="connsiteX1436" fmla="*/ 4413412 w 21876926"/>
              <a:gd name="connsiteY1436" fmla="*/ 3728121 h 6580513"/>
              <a:gd name="connsiteX1437" fmla="*/ 4413412 w 21876926"/>
              <a:gd name="connsiteY1437" fmla="*/ 3718977 h 6580513"/>
              <a:gd name="connsiteX1438" fmla="*/ 4405303 w 21876926"/>
              <a:gd name="connsiteY1438" fmla="*/ 3718062 h 6580513"/>
              <a:gd name="connsiteX1439" fmla="*/ 8731023 w 21876926"/>
              <a:gd name="connsiteY1439" fmla="*/ 3717148 h 6580513"/>
              <a:gd name="connsiteX1440" fmla="*/ 8678320 w 21876926"/>
              <a:gd name="connsiteY1440" fmla="*/ 3736351 h 6580513"/>
              <a:gd name="connsiteX1441" fmla="*/ 8713793 w 21876926"/>
              <a:gd name="connsiteY1441" fmla="*/ 3745495 h 6580513"/>
              <a:gd name="connsiteX1442" fmla="*/ 8736091 w 21876926"/>
              <a:gd name="connsiteY1442" fmla="*/ 3746714 h 6580513"/>
              <a:gd name="connsiteX1443" fmla="*/ 8731023 w 21876926"/>
              <a:gd name="connsiteY1443" fmla="*/ 3717148 h 6580513"/>
              <a:gd name="connsiteX1444" fmla="*/ 4394155 w 21876926"/>
              <a:gd name="connsiteY1444" fmla="*/ 3717148 h 6580513"/>
              <a:gd name="connsiteX1445" fmla="*/ 4377939 w 21876926"/>
              <a:gd name="connsiteY1445" fmla="*/ 3725378 h 6580513"/>
              <a:gd name="connsiteX1446" fmla="*/ 4383006 w 21876926"/>
              <a:gd name="connsiteY1446" fmla="*/ 3736351 h 6580513"/>
              <a:gd name="connsiteX1447" fmla="*/ 4396182 w 21876926"/>
              <a:gd name="connsiteY1447" fmla="*/ 3759821 h 6580513"/>
              <a:gd name="connsiteX1448" fmla="*/ 4403277 w 21876926"/>
              <a:gd name="connsiteY1448" fmla="*/ 3763174 h 6580513"/>
              <a:gd name="connsiteX1449" fmla="*/ 4396182 w 21876926"/>
              <a:gd name="connsiteY1449" fmla="*/ 3786339 h 6580513"/>
              <a:gd name="connsiteX1450" fmla="*/ 4374898 w 21876926"/>
              <a:gd name="connsiteY1450" fmla="*/ 3786339 h 6580513"/>
              <a:gd name="connsiteX1451" fmla="*/ 4367803 w 21876926"/>
              <a:gd name="connsiteY1451" fmla="*/ 3772318 h 6580513"/>
              <a:gd name="connsiteX1452" fmla="*/ 4353614 w 21876926"/>
              <a:gd name="connsiteY1452" fmla="*/ 3789692 h 6580513"/>
              <a:gd name="connsiteX1453" fmla="*/ 4413412 w 21876926"/>
              <a:gd name="connsiteY1453" fmla="*/ 3857055 h 6580513"/>
              <a:gd name="connsiteX1454" fmla="*/ 4465101 w 21876926"/>
              <a:gd name="connsiteY1454" fmla="*/ 3846082 h 6580513"/>
              <a:gd name="connsiteX1455" fmla="*/ 4454967 w 21876926"/>
              <a:gd name="connsiteY1455" fmla="*/ 3801885 h 6580513"/>
              <a:gd name="connsiteX1456" fmla="*/ 4491453 w 21876926"/>
              <a:gd name="connsiteY1456" fmla="*/ 3765003 h 6580513"/>
              <a:gd name="connsiteX1457" fmla="*/ 4413412 w 21876926"/>
              <a:gd name="connsiteY1457" fmla="*/ 3775366 h 6580513"/>
              <a:gd name="connsiteX1458" fmla="*/ 4417466 w 21876926"/>
              <a:gd name="connsiteY1458" fmla="*/ 3756773 h 6580513"/>
              <a:gd name="connsiteX1459" fmla="*/ 4410371 w 21876926"/>
              <a:gd name="connsiteY1459" fmla="*/ 3739704 h 6580513"/>
              <a:gd name="connsiteX1460" fmla="*/ 4404290 w 21876926"/>
              <a:gd name="connsiteY1460" fmla="*/ 3718062 h 6580513"/>
              <a:gd name="connsiteX1461" fmla="*/ 4394155 w 21876926"/>
              <a:gd name="connsiteY1461" fmla="*/ 3717148 h 6580513"/>
              <a:gd name="connsiteX1462" fmla="*/ 7539119 w 21876926"/>
              <a:gd name="connsiteY1462" fmla="*/ 3710747 h 6580513"/>
              <a:gd name="connsiteX1463" fmla="*/ 7507700 w 21876926"/>
              <a:gd name="connsiteY1463" fmla="*/ 3718977 h 6580513"/>
              <a:gd name="connsiteX1464" fmla="*/ 7509727 w 21876926"/>
              <a:gd name="connsiteY1464" fmla="*/ 3744886 h 6580513"/>
              <a:gd name="connsiteX1465" fmla="*/ 7527971 w 21876926"/>
              <a:gd name="connsiteY1465" fmla="*/ 3739704 h 6580513"/>
              <a:gd name="connsiteX1466" fmla="*/ 7517835 w 21876926"/>
              <a:gd name="connsiteY1466" fmla="*/ 3731169 h 6580513"/>
              <a:gd name="connsiteX1467" fmla="*/ 7577633 w 21876926"/>
              <a:gd name="connsiteY1467" fmla="*/ 3742447 h 6580513"/>
              <a:gd name="connsiteX1468" fmla="*/ 7555335 w 21876926"/>
              <a:gd name="connsiteY1468" fmla="*/ 3773233 h 6580513"/>
              <a:gd name="connsiteX1469" fmla="*/ 7565471 w 21876926"/>
              <a:gd name="connsiteY1469" fmla="*/ 3768356 h 6580513"/>
              <a:gd name="connsiteX1470" fmla="*/ 7588782 w 21876926"/>
              <a:gd name="connsiteY1470" fmla="*/ 3739704 h 6580513"/>
              <a:gd name="connsiteX1471" fmla="*/ 7539119 w 21876926"/>
              <a:gd name="connsiteY1471" fmla="*/ 3710747 h 6580513"/>
              <a:gd name="connsiteX1472" fmla="*/ 8952985 w 21876926"/>
              <a:gd name="connsiteY1472" fmla="*/ 3708613 h 6580513"/>
              <a:gd name="connsiteX1473" fmla="*/ 8948931 w 21876926"/>
              <a:gd name="connsiteY1473" fmla="*/ 3717148 h 6580513"/>
              <a:gd name="connsiteX1474" fmla="*/ 8952985 w 21876926"/>
              <a:gd name="connsiteY1474" fmla="*/ 3718062 h 6580513"/>
              <a:gd name="connsiteX1475" fmla="*/ 8958052 w 21876926"/>
              <a:gd name="connsiteY1475" fmla="*/ 3710747 h 6580513"/>
              <a:gd name="connsiteX1476" fmla="*/ 8952985 w 21876926"/>
              <a:gd name="connsiteY1476" fmla="*/ 3708613 h 6580513"/>
              <a:gd name="connsiteX1477" fmla="*/ 7403307 w 21876926"/>
              <a:gd name="connsiteY1477" fmla="*/ 3708004 h 6580513"/>
              <a:gd name="connsiteX1478" fmla="*/ 7368847 w 21876926"/>
              <a:gd name="connsiteY1478" fmla="*/ 3742447 h 6580513"/>
              <a:gd name="connsiteX1479" fmla="*/ 7438781 w 21876926"/>
              <a:gd name="connsiteY1479" fmla="*/ 3766222 h 6580513"/>
              <a:gd name="connsiteX1480" fmla="*/ 7407361 w 21876926"/>
              <a:gd name="connsiteY1480" fmla="*/ 3777195 h 6580513"/>
              <a:gd name="connsiteX1481" fmla="*/ 7467159 w 21876926"/>
              <a:gd name="connsiteY1481" fmla="*/ 3759212 h 6580513"/>
              <a:gd name="connsiteX1482" fmla="*/ 7459051 w 21876926"/>
              <a:gd name="connsiteY1482" fmla="*/ 3718977 h 6580513"/>
              <a:gd name="connsiteX1483" fmla="*/ 7427631 w 21876926"/>
              <a:gd name="connsiteY1483" fmla="*/ 3722330 h 6580513"/>
              <a:gd name="connsiteX1484" fmla="*/ 7427631 w 21876926"/>
              <a:gd name="connsiteY1484" fmla="*/ 3728121 h 6580513"/>
              <a:gd name="connsiteX1485" fmla="*/ 7423577 w 21876926"/>
              <a:gd name="connsiteY1485" fmla="*/ 3725378 h 6580513"/>
              <a:gd name="connsiteX1486" fmla="*/ 7406347 w 21876926"/>
              <a:gd name="connsiteY1486" fmla="*/ 3710747 h 6580513"/>
              <a:gd name="connsiteX1487" fmla="*/ 7403307 w 21876926"/>
              <a:gd name="connsiteY1487" fmla="*/ 3708004 h 6580513"/>
              <a:gd name="connsiteX1488" fmla="*/ 4363749 w 21876926"/>
              <a:gd name="connsiteY1488" fmla="*/ 3708004 h 6580513"/>
              <a:gd name="connsiteX1489" fmla="*/ 4326249 w 21876926"/>
              <a:gd name="connsiteY1489" fmla="*/ 3742447 h 6580513"/>
              <a:gd name="connsiteX1490" fmla="*/ 4343479 w 21876926"/>
              <a:gd name="connsiteY1490" fmla="*/ 3742447 h 6580513"/>
              <a:gd name="connsiteX1491" fmla="*/ 4353614 w 21876926"/>
              <a:gd name="connsiteY1491" fmla="*/ 3715929 h 6580513"/>
              <a:gd name="connsiteX1492" fmla="*/ 4363749 w 21876926"/>
              <a:gd name="connsiteY1492" fmla="*/ 3715929 h 6580513"/>
              <a:gd name="connsiteX1493" fmla="*/ 4363749 w 21876926"/>
              <a:gd name="connsiteY1493" fmla="*/ 3708004 h 6580513"/>
              <a:gd name="connsiteX1494" fmla="*/ 9000620 w 21876926"/>
              <a:gd name="connsiteY1494" fmla="*/ 3706785 h 6580513"/>
              <a:gd name="connsiteX1495" fmla="*/ 9005688 w 21876926"/>
              <a:gd name="connsiteY1495" fmla="*/ 3726292 h 6580513"/>
              <a:gd name="connsiteX1496" fmla="*/ 9019877 w 21876926"/>
              <a:gd name="connsiteY1496" fmla="*/ 3718977 h 6580513"/>
              <a:gd name="connsiteX1497" fmla="*/ 9000620 w 21876926"/>
              <a:gd name="connsiteY1497" fmla="*/ 3706785 h 6580513"/>
              <a:gd name="connsiteX1498" fmla="*/ 7368847 w 21876926"/>
              <a:gd name="connsiteY1498" fmla="*/ 3692459 h 6580513"/>
              <a:gd name="connsiteX1499" fmla="*/ 7368847 w 21876926"/>
              <a:gd name="connsiteY1499" fmla="*/ 3695507 h 6580513"/>
              <a:gd name="connsiteX1500" fmla="*/ 7378983 w 21876926"/>
              <a:gd name="connsiteY1500" fmla="*/ 3695507 h 6580513"/>
              <a:gd name="connsiteX1501" fmla="*/ 7368847 w 21876926"/>
              <a:gd name="connsiteY1501" fmla="*/ 3692459 h 6580513"/>
              <a:gd name="connsiteX1502" fmla="*/ 7192368 w 21876926"/>
              <a:gd name="connsiteY1502" fmla="*/ 3691925 h 6580513"/>
              <a:gd name="connsiteX1503" fmla="*/ 7176277 w 21876926"/>
              <a:gd name="connsiteY1503" fmla="*/ 3692459 h 6580513"/>
              <a:gd name="connsiteX1504" fmla="*/ 7176277 w 21876926"/>
              <a:gd name="connsiteY1504" fmla="*/ 3742447 h 6580513"/>
              <a:gd name="connsiteX1505" fmla="*/ 7137763 w 21876926"/>
              <a:gd name="connsiteY1505" fmla="*/ 3736351 h 6580513"/>
              <a:gd name="connsiteX1506" fmla="*/ 7130669 w 21876926"/>
              <a:gd name="connsiteY1506" fmla="*/ 3751896 h 6580513"/>
              <a:gd name="connsiteX1507" fmla="*/ 7137763 w 21876926"/>
              <a:gd name="connsiteY1507" fmla="*/ 3766222 h 6580513"/>
              <a:gd name="connsiteX1508" fmla="*/ 7128642 w 21876926"/>
              <a:gd name="connsiteY1508" fmla="*/ 3759821 h 6580513"/>
              <a:gd name="connsiteX1509" fmla="*/ 7128642 w 21876926"/>
              <a:gd name="connsiteY1509" fmla="*/ 3786339 h 6580513"/>
              <a:gd name="connsiteX1510" fmla="*/ 7057695 w 21876926"/>
              <a:gd name="connsiteY1510" fmla="*/ 3798837 h 6580513"/>
              <a:gd name="connsiteX1511" fmla="*/ 7074925 w 21876926"/>
              <a:gd name="connsiteY1511" fmla="*/ 3798837 h 6580513"/>
              <a:gd name="connsiteX1512" fmla="*/ 7065803 w 21876926"/>
              <a:gd name="connsiteY1512" fmla="*/ 3818344 h 6580513"/>
              <a:gd name="connsiteX1513" fmla="*/ 7351617 w 21876926"/>
              <a:gd name="connsiteY1513" fmla="*/ 3795484 h 6580513"/>
              <a:gd name="connsiteX1514" fmla="*/ 7309049 w 21876926"/>
              <a:gd name="connsiteY1514" fmla="*/ 3754639 h 6580513"/>
              <a:gd name="connsiteX1515" fmla="*/ 7235062 w 21876926"/>
              <a:gd name="connsiteY1515" fmla="*/ 3766222 h 6580513"/>
              <a:gd name="connsiteX1516" fmla="*/ 7246211 w 21876926"/>
              <a:gd name="connsiteY1516" fmla="*/ 3708004 h 6580513"/>
              <a:gd name="connsiteX1517" fmla="*/ 7197561 w 21876926"/>
              <a:gd name="connsiteY1517" fmla="*/ 3718977 h 6580513"/>
              <a:gd name="connsiteX1518" fmla="*/ 7207697 w 21876926"/>
              <a:gd name="connsiteY1518" fmla="*/ 3695507 h 6580513"/>
              <a:gd name="connsiteX1519" fmla="*/ 7192368 w 21876926"/>
              <a:gd name="connsiteY1519" fmla="*/ 3691925 h 6580513"/>
              <a:gd name="connsiteX1520" fmla="*/ 7332994 w 21876926"/>
              <a:gd name="connsiteY1520" fmla="*/ 3691316 h 6580513"/>
              <a:gd name="connsiteX1521" fmla="*/ 7312090 w 21876926"/>
              <a:gd name="connsiteY1521" fmla="*/ 3692459 h 6580513"/>
              <a:gd name="connsiteX1522" fmla="*/ 7316144 w 21876926"/>
              <a:gd name="connsiteY1522" fmla="*/ 3718977 h 6580513"/>
              <a:gd name="connsiteX1523" fmla="*/ 7358712 w 21876926"/>
              <a:gd name="connsiteY1523" fmla="*/ 3708004 h 6580513"/>
              <a:gd name="connsiteX1524" fmla="*/ 7351617 w 21876926"/>
              <a:gd name="connsiteY1524" fmla="*/ 3692459 h 6580513"/>
              <a:gd name="connsiteX1525" fmla="*/ 7332994 w 21876926"/>
              <a:gd name="connsiteY1525" fmla="*/ 3691316 h 6580513"/>
              <a:gd name="connsiteX1526" fmla="*/ 1531964 w 21876926"/>
              <a:gd name="connsiteY1526" fmla="*/ 3689106 h 6580513"/>
              <a:gd name="connsiteX1527" fmla="*/ 1544126 w 21876926"/>
              <a:gd name="connsiteY1527" fmla="*/ 3734522 h 6580513"/>
              <a:gd name="connsiteX1528" fmla="*/ 1446828 w 21876926"/>
              <a:gd name="connsiteY1528" fmla="*/ 3725378 h 6580513"/>
              <a:gd name="connsiteX1529" fmla="*/ 1531964 w 21876926"/>
              <a:gd name="connsiteY1529" fmla="*/ 3689106 h 6580513"/>
              <a:gd name="connsiteX1530" fmla="*/ 1619127 w 21876926"/>
              <a:gd name="connsiteY1530" fmla="*/ 3688496 h 6580513"/>
              <a:gd name="connsiteX1531" fmla="*/ 1656628 w 21876926"/>
              <a:gd name="connsiteY1531" fmla="*/ 3700688 h 6580513"/>
              <a:gd name="connsiteX1532" fmla="*/ 1586694 w 21876926"/>
              <a:gd name="connsiteY1532" fmla="*/ 3743666 h 6580513"/>
              <a:gd name="connsiteX1533" fmla="*/ 1586694 w 21876926"/>
              <a:gd name="connsiteY1533" fmla="*/ 3711966 h 6580513"/>
              <a:gd name="connsiteX1534" fmla="*/ 1619127 w 21876926"/>
              <a:gd name="connsiteY1534" fmla="*/ 3688496 h 6580513"/>
              <a:gd name="connsiteX1535" fmla="*/ 7832027 w 21876926"/>
              <a:gd name="connsiteY1535" fmla="*/ 3684229 h 6580513"/>
              <a:gd name="connsiteX1536" fmla="*/ 7770203 w 21876926"/>
              <a:gd name="connsiteY1536" fmla="*/ 3695507 h 6580513"/>
              <a:gd name="connsiteX1537" fmla="*/ 7773243 w 21876926"/>
              <a:gd name="connsiteY1537" fmla="*/ 3708004 h 6580513"/>
              <a:gd name="connsiteX1538" fmla="*/ 7848244 w 21876926"/>
              <a:gd name="connsiteY1538" fmla="*/ 3705870 h 6580513"/>
              <a:gd name="connsiteX1539" fmla="*/ 7832027 w 21876926"/>
              <a:gd name="connsiteY1539" fmla="*/ 3684229 h 6580513"/>
              <a:gd name="connsiteX1540" fmla="*/ 9514477 w 21876926"/>
              <a:gd name="connsiteY1540" fmla="*/ 3679352 h 6580513"/>
              <a:gd name="connsiteX1541" fmla="*/ 9482044 w 21876926"/>
              <a:gd name="connsiteY1541" fmla="*/ 3683314 h 6580513"/>
              <a:gd name="connsiteX1542" fmla="*/ 9500288 w 21876926"/>
              <a:gd name="connsiteY1542" fmla="*/ 3705870 h 6580513"/>
              <a:gd name="connsiteX1543" fmla="*/ 9520558 w 21876926"/>
              <a:gd name="connsiteY1543" fmla="*/ 3685143 h 6580513"/>
              <a:gd name="connsiteX1544" fmla="*/ 9514477 w 21876926"/>
              <a:gd name="connsiteY1544" fmla="*/ 3679352 h 6580513"/>
              <a:gd name="connsiteX1545" fmla="*/ 8952985 w 21876926"/>
              <a:gd name="connsiteY1545" fmla="*/ 3679352 h 6580513"/>
              <a:gd name="connsiteX1546" fmla="*/ 8939809 w 21876926"/>
              <a:gd name="connsiteY1546" fmla="*/ 3683314 h 6580513"/>
              <a:gd name="connsiteX1547" fmla="*/ 8960079 w 21876926"/>
              <a:gd name="connsiteY1547" fmla="*/ 3685143 h 6580513"/>
              <a:gd name="connsiteX1548" fmla="*/ 8952985 w 21876926"/>
              <a:gd name="connsiteY1548" fmla="*/ 3679352 h 6580513"/>
              <a:gd name="connsiteX1549" fmla="*/ 1805615 w 21876926"/>
              <a:gd name="connsiteY1549" fmla="*/ 3669903 h 6580513"/>
              <a:gd name="connsiteX1550" fmla="*/ 1852238 w 21876926"/>
              <a:gd name="connsiteY1550" fmla="*/ 3703432 h 6580513"/>
              <a:gd name="connsiteX1551" fmla="*/ 1976901 w 21876926"/>
              <a:gd name="connsiteY1551" fmla="*/ 3692459 h 6580513"/>
              <a:gd name="connsiteX1552" fmla="*/ 1929265 w 21876926"/>
              <a:gd name="connsiteY1552" fmla="*/ 3681181 h 6580513"/>
              <a:gd name="connsiteX1553" fmla="*/ 1920144 w 21876926"/>
              <a:gd name="connsiteY1553" fmla="*/ 3727207 h 6580513"/>
              <a:gd name="connsiteX1554" fmla="*/ 1738723 w 21876926"/>
              <a:gd name="connsiteY1554" fmla="*/ 3692459 h 6580513"/>
              <a:gd name="connsiteX1555" fmla="*/ 1805615 w 21876926"/>
              <a:gd name="connsiteY1555" fmla="*/ 3669903 h 6580513"/>
              <a:gd name="connsiteX1556" fmla="*/ 7594863 w 21876926"/>
              <a:gd name="connsiteY1556" fmla="*/ 3668988 h 6580513"/>
              <a:gd name="connsiteX1557" fmla="*/ 7609053 w 21876926"/>
              <a:gd name="connsiteY1557" fmla="*/ 3742447 h 6580513"/>
              <a:gd name="connsiteX1558" fmla="*/ 7606011 w 21876926"/>
              <a:gd name="connsiteY1558" fmla="*/ 3750677 h 6580513"/>
              <a:gd name="connsiteX1559" fmla="*/ 7629323 w 21876926"/>
              <a:gd name="connsiteY1559" fmla="*/ 3741533 h 6580513"/>
              <a:gd name="connsiteX1560" fmla="*/ 7594863 w 21876926"/>
              <a:gd name="connsiteY1560" fmla="*/ 3668988 h 6580513"/>
              <a:gd name="connsiteX1561" fmla="*/ 8985418 w 21876926"/>
              <a:gd name="connsiteY1561" fmla="*/ 3667160 h 6580513"/>
              <a:gd name="connsiteX1562" fmla="*/ 8975282 w 21876926"/>
              <a:gd name="connsiteY1562" fmla="*/ 3681181 h 6580513"/>
              <a:gd name="connsiteX1563" fmla="*/ 8977309 w 21876926"/>
              <a:gd name="connsiteY1563" fmla="*/ 3681181 h 6580513"/>
              <a:gd name="connsiteX1564" fmla="*/ 8981363 w 21876926"/>
              <a:gd name="connsiteY1564" fmla="*/ 3674170 h 6580513"/>
              <a:gd name="connsiteX1565" fmla="*/ 8984404 w 21876926"/>
              <a:gd name="connsiteY1565" fmla="*/ 3672951 h 6580513"/>
              <a:gd name="connsiteX1566" fmla="*/ 8985418 w 21876926"/>
              <a:gd name="connsiteY1566" fmla="*/ 3667160 h 6580513"/>
              <a:gd name="connsiteX1567" fmla="*/ 2149200 w 21876926"/>
              <a:gd name="connsiteY1567" fmla="*/ 3664721 h 6580513"/>
              <a:gd name="connsiteX1568" fmla="*/ 2149200 w 21876926"/>
              <a:gd name="connsiteY1568" fmla="*/ 3703432 h 6580513"/>
              <a:gd name="connsiteX1569" fmla="*/ 2105618 w 21876926"/>
              <a:gd name="connsiteY1569" fmla="*/ 3691239 h 6580513"/>
              <a:gd name="connsiteX1570" fmla="*/ 2149200 w 21876926"/>
              <a:gd name="connsiteY1570" fmla="*/ 3664721 h 6580513"/>
              <a:gd name="connsiteX1571" fmla="*/ 4546183 w 21876926"/>
              <a:gd name="connsiteY1571" fmla="*/ 3663807 h 6580513"/>
              <a:gd name="connsiteX1572" fmla="*/ 4465101 w 21876926"/>
              <a:gd name="connsiteY1572" fmla="*/ 3718977 h 6580513"/>
              <a:gd name="connsiteX1573" fmla="*/ 4465101 w 21876926"/>
              <a:gd name="connsiteY1573" fmla="*/ 3739704 h 6580513"/>
              <a:gd name="connsiteX1574" fmla="*/ 4479291 w 21876926"/>
              <a:gd name="connsiteY1574" fmla="*/ 3734522 h 6580513"/>
              <a:gd name="connsiteX1575" fmla="*/ 4477264 w 21876926"/>
              <a:gd name="connsiteY1575" fmla="*/ 3731169 h 6580513"/>
              <a:gd name="connsiteX1576" fmla="*/ 4482331 w 21876926"/>
              <a:gd name="connsiteY1576" fmla="*/ 3731169 h 6580513"/>
              <a:gd name="connsiteX1577" fmla="*/ 4524899 w 21876926"/>
              <a:gd name="connsiteY1577" fmla="*/ 3728121 h 6580513"/>
              <a:gd name="connsiteX1578" fmla="*/ 4524899 w 21876926"/>
              <a:gd name="connsiteY1578" fmla="*/ 3731169 h 6580513"/>
              <a:gd name="connsiteX1579" fmla="*/ 4536049 w 21876926"/>
              <a:gd name="connsiteY1579" fmla="*/ 3742447 h 6580513"/>
              <a:gd name="connsiteX1580" fmla="*/ 4514765 w 21876926"/>
              <a:gd name="connsiteY1580" fmla="*/ 3789692 h 6580513"/>
              <a:gd name="connsiteX1581" fmla="*/ 4616117 w 21876926"/>
              <a:gd name="connsiteY1581" fmla="*/ 3754639 h 6580513"/>
              <a:gd name="connsiteX1582" fmla="*/ 4546183 w 21876926"/>
              <a:gd name="connsiteY1582" fmla="*/ 3663807 h 6580513"/>
              <a:gd name="connsiteX1583" fmla="*/ 2194809 w 21876926"/>
              <a:gd name="connsiteY1583" fmla="*/ 3660759 h 6580513"/>
              <a:gd name="connsiteX1584" fmla="*/ 2246498 w 21876926"/>
              <a:gd name="connsiteY1584" fmla="*/ 3663807 h 6580513"/>
              <a:gd name="connsiteX1585" fmla="*/ 2166430 w 21876926"/>
              <a:gd name="connsiteY1585" fmla="*/ 3693678 h 6580513"/>
              <a:gd name="connsiteX1586" fmla="*/ 2194809 w 21876926"/>
              <a:gd name="connsiteY1586" fmla="*/ 3660759 h 6580513"/>
              <a:gd name="connsiteX1587" fmla="*/ 8994539 w 21876926"/>
              <a:gd name="connsiteY1587" fmla="*/ 3658625 h 6580513"/>
              <a:gd name="connsiteX1588" fmla="*/ 8995553 w 21876926"/>
              <a:gd name="connsiteY1588" fmla="*/ 3668988 h 6580513"/>
              <a:gd name="connsiteX1589" fmla="*/ 8996566 w 21876926"/>
              <a:gd name="connsiteY1589" fmla="*/ 3668988 h 6580513"/>
              <a:gd name="connsiteX1590" fmla="*/ 9012783 w 21876926"/>
              <a:gd name="connsiteY1590" fmla="*/ 3669903 h 6580513"/>
              <a:gd name="connsiteX1591" fmla="*/ 9015823 w 21876926"/>
              <a:gd name="connsiteY1591" fmla="*/ 3667160 h 6580513"/>
              <a:gd name="connsiteX1592" fmla="*/ 8994539 w 21876926"/>
              <a:gd name="connsiteY1592" fmla="*/ 3658625 h 6580513"/>
              <a:gd name="connsiteX1593" fmla="*/ 7161075 w 21876926"/>
              <a:gd name="connsiteY1593" fmla="*/ 3655577 h 6580513"/>
              <a:gd name="connsiteX1594" fmla="*/ 7128642 w 21876926"/>
              <a:gd name="connsiteY1594" fmla="*/ 3671732 h 6580513"/>
              <a:gd name="connsiteX1595" fmla="*/ 7166143 w 21876926"/>
              <a:gd name="connsiteY1595" fmla="*/ 3684229 h 6580513"/>
              <a:gd name="connsiteX1596" fmla="*/ 7176277 w 21876926"/>
              <a:gd name="connsiteY1596" fmla="*/ 3692154 h 6580513"/>
              <a:gd name="connsiteX1597" fmla="*/ 7204657 w 21876926"/>
              <a:gd name="connsiteY1597" fmla="*/ 3663807 h 6580513"/>
              <a:gd name="connsiteX1598" fmla="*/ 7161075 w 21876926"/>
              <a:gd name="connsiteY1598" fmla="*/ 3655577 h 6580513"/>
              <a:gd name="connsiteX1599" fmla="*/ 7058709 w 21876926"/>
              <a:gd name="connsiteY1599" fmla="*/ 3655577 h 6580513"/>
              <a:gd name="connsiteX1600" fmla="*/ 6977627 w 21876926"/>
              <a:gd name="connsiteY1600" fmla="*/ 3681181 h 6580513"/>
              <a:gd name="connsiteX1601" fmla="*/ 6967491 w 21876926"/>
              <a:gd name="connsiteY1601" fmla="*/ 3728121 h 6580513"/>
              <a:gd name="connsiteX1602" fmla="*/ 6974587 w 21876926"/>
              <a:gd name="connsiteY1602" fmla="*/ 3736351 h 6580513"/>
              <a:gd name="connsiteX1603" fmla="*/ 7023235 w 21876926"/>
              <a:gd name="connsiteY1603" fmla="*/ 3742447 h 6580513"/>
              <a:gd name="connsiteX1604" fmla="*/ 7057695 w 21876926"/>
              <a:gd name="connsiteY1604" fmla="*/ 3739704 h 6580513"/>
              <a:gd name="connsiteX1605" fmla="*/ 7004992 w 21876926"/>
              <a:gd name="connsiteY1605" fmla="*/ 3704651 h 6580513"/>
              <a:gd name="connsiteX1606" fmla="*/ 7114453 w 21876926"/>
              <a:gd name="connsiteY1606" fmla="*/ 3704651 h 6580513"/>
              <a:gd name="connsiteX1607" fmla="*/ 7058709 w 21876926"/>
              <a:gd name="connsiteY1607" fmla="*/ 3655577 h 6580513"/>
              <a:gd name="connsiteX1608" fmla="*/ 5752277 w 21876926"/>
              <a:gd name="connsiteY1608" fmla="*/ 3654662 h 6580513"/>
              <a:gd name="connsiteX1609" fmla="*/ 5749236 w 21876926"/>
              <a:gd name="connsiteY1609" fmla="*/ 3684229 h 6580513"/>
              <a:gd name="connsiteX1610" fmla="*/ 5803967 w 21876926"/>
              <a:gd name="connsiteY1610" fmla="*/ 3675694 h 6580513"/>
              <a:gd name="connsiteX1611" fmla="*/ 5752277 w 21876926"/>
              <a:gd name="connsiteY1611" fmla="*/ 3654662 h 6580513"/>
              <a:gd name="connsiteX1612" fmla="*/ 9183055 w 21876926"/>
              <a:gd name="connsiteY1612" fmla="*/ 3648261 h 6580513"/>
              <a:gd name="connsiteX1613" fmla="*/ 9205352 w 21876926"/>
              <a:gd name="connsiteY1613" fmla="*/ 3692459 h 6580513"/>
              <a:gd name="connsiteX1614" fmla="*/ 9168865 w 21876926"/>
              <a:gd name="connsiteY1614" fmla="*/ 3678133 h 6580513"/>
              <a:gd name="connsiteX1615" fmla="*/ 9117176 w 21876926"/>
              <a:gd name="connsiteY1615" fmla="*/ 3683314 h 6580513"/>
              <a:gd name="connsiteX1616" fmla="*/ 9142514 w 21876926"/>
              <a:gd name="connsiteY1616" fmla="*/ 3663807 h 6580513"/>
              <a:gd name="connsiteX1617" fmla="*/ 9159744 w 21876926"/>
              <a:gd name="connsiteY1617" fmla="*/ 3654662 h 6580513"/>
              <a:gd name="connsiteX1618" fmla="*/ 9109067 w 21876926"/>
              <a:gd name="connsiteY1618" fmla="*/ 3667160 h 6580513"/>
              <a:gd name="connsiteX1619" fmla="*/ 9108054 w 21876926"/>
              <a:gd name="connsiteY1619" fmla="*/ 3687277 h 6580513"/>
              <a:gd name="connsiteX1620" fmla="*/ 9119203 w 21876926"/>
              <a:gd name="connsiteY1620" fmla="*/ 3691239 h 6580513"/>
              <a:gd name="connsiteX1621" fmla="*/ 9099946 w 21876926"/>
              <a:gd name="connsiteY1621" fmla="*/ 3700688 h 6580513"/>
              <a:gd name="connsiteX1622" fmla="*/ 9091838 w 21876926"/>
              <a:gd name="connsiteY1622" fmla="*/ 3715014 h 6580513"/>
              <a:gd name="connsiteX1623" fmla="*/ 9047242 w 21876926"/>
              <a:gd name="connsiteY1623" fmla="*/ 3705870 h 6580513"/>
              <a:gd name="connsiteX1624" fmla="*/ 9068526 w 21876926"/>
              <a:gd name="connsiteY1624" fmla="*/ 3744886 h 6580513"/>
              <a:gd name="connsiteX1625" fmla="*/ 9012783 w 21876926"/>
              <a:gd name="connsiteY1625" fmla="*/ 3765003 h 6580513"/>
              <a:gd name="connsiteX1626" fmla="*/ 9031026 w 21876926"/>
              <a:gd name="connsiteY1626" fmla="*/ 3785730 h 6580513"/>
              <a:gd name="connsiteX1627" fmla="*/ 9033053 w 21876926"/>
              <a:gd name="connsiteY1627" fmla="*/ 3796703 h 6580513"/>
              <a:gd name="connsiteX1628" fmla="*/ 9037107 w 21876926"/>
              <a:gd name="connsiteY1628" fmla="*/ 3820173 h 6580513"/>
              <a:gd name="connsiteX1629" fmla="*/ 8968188 w 21876926"/>
              <a:gd name="connsiteY1629" fmla="*/ 3759821 h 6580513"/>
              <a:gd name="connsiteX1630" fmla="*/ 8998593 w 21876926"/>
              <a:gd name="connsiteY1630" fmla="*/ 3730255 h 6580513"/>
              <a:gd name="connsiteX1631" fmla="*/ 8987445 w 21876926"/>
              <a:gd name="connsiteY1631" fmla="*/ 3705870 h 6580513"/>
              <a:gd name="connsiteX1632" fmla="*/ 8966161 w 21876926"/>
              <a:gd name="connsiteY1632" fmla="*/ 3713186 h 6580513"/>
              <a:gd name="connsiteX1633" fmla="*/ 8939809 w 21876926"/>
              <a:gd name="connsiteY1633" fmla="*/ 3732388 h 6580513"/>
              <a:gd name="connsiteX1634" fmla="*/ 8915484 w 21876926"/>
              <a:gd name="connsiteY1634" fmla="*/ 3778414 h 6580513"/>
              <a:gd name="connsiteX1635" fmla="*/ 8990485 w 21876926"/>
              <a:gd name="connsiteY1635" fmla="*/ 3791521 h 6580513"/>
              <a:gd name="connsiteX1636" fmla="*/ 8980350 w 21876926"/>
              <a:gd name="connsiteY1636" fmla="*/ 3820173 h 6580513"/>
              <a:gd name="connsiteX1637" fmla="*/ 8994539 w 21876926"/>
              <a:gd name="connsiteY1637" fmla="*/ 3828403 h 6580513"/>
              <a:gd name="connsiteX1638" fmla="*/ 8996566 w 21876926"/>
              <a:gd name="connsiteY1638" fmla="*/ 3828403 h 6580513"/>
              <a:gd name="connsiteX1639" fmla="*/ 9003661 w 21876926"/>
              <a:gd name="connsiteY1639" fmla="*/ 3798837 h 6580513"/>
              <a:gd name="connsiteX1640" fmla="*/ 9003661 w 21876926"/>
              <a:gd name="connsiteY1640" fmla="*/ 3829622 h 6580513"/>
              <a:gd name="connsiteX1641" fmla="*/ 9024945 w 21876926"/>
              <a:gd name="connsiteY1641" fmla="*/ 3837547 h 6580513"/>
              <a:gd name="connsiteX1642" fmla="*/ 9064472 w 21876926"/>
              <a:gd name="connsiteY1642" fmla="*/ 3828403 h 6580513"/>
              <a:gd name="connsiteX1643" fmla="*/ 9054337 w 21876926"/>
              <a:gd name="connsiteY1643" fmla="*/ 3856445 h 6580513"/>
              <a:gd name="connsiteX1644" fmla="*/ 9067513 w 21876926"/>
              <a:gd name="connsiteY1644" fmla="*/ 3864370 h 6580513"/>
              <a:gd name="connsiteX1645" fmla="*/ 9075621 w 21876926"/>
              <a:gd name="connsiteY1645" fmla="*/ 3858274 h 6580513"/>
              <a:gd name="connsiteX1646" fmla="*/ 9072581 w 21876926"/>
              <a:gd name="connsiteY1646" fmla="*/ 3868638 h 6580513"/>
              <a:gd name="connsiteX1647" fmla="*/ 9086770 w 21876926"/>
              <a:gd name="connsiteY1647" fmla="*/ 3876563 h 6580513"/>
              <a:gd name="connsiteX1648" fmla="*/ 9089810 w 21876926"/>
              <a:gd name="connsiteY1648" fmla="*/ 3843948 h 6580513"/>
              <a:gd name="connsiteX1649" fmla="*/ 9112108 w 21876926"/>
              <a:gd name="connsiteY1649" fmla="*/ 3851873 h 6580513"/>
              <a:gd name="connsiteX1650" fmla="*/ 9113122 w 21876926"/>
              <a:gd name="connsiteY1650" fmla="*/ 3820173 h 6580513"/>
              <a:gd name="connsiteX1651" fmla="*/ 9149608 w 21876926"/>
              <a:gd name="connsiteY1651" fmla="*/ 3826574 h 6580513"/>
              <a:gd name="connsiteX1652" fmla="*/ 9126297 w 21876926"/>
              <a:gd name="connsiteY1652" fmla="*/ 3854007 h 6580513"/>
              <a:gd name="connsiteX1653" fmla="*/ 9164811 w 21876926"/>
              <a:gd name="connsiteY1653" fmla="*/ 3869552 h 6580513"/>
              <a:gd name="connsiteX1654" fmla="*/ 9205352 w 21876926"/>
              <a:gd name="connsiteY1654" fmla="*/ 3863456 h 6580513"/>
              <a:gd name="connsiteX1655" fmla="*/ 9217514 w 21876926"/>
              <a:gd name="connsiteY1655" fmla="*/ 3828403 h 6580513"/>
              <a:gd name="connsiteX1656" fmla="*/ 9214474 w 21876926"/>
              <a:gd name="connsiteY1656" fmla="*/ 3826574 h 6580513"/>
              <a:gd name="connsiteX1657" fmla="*/ 9162784 w 21876926"/>
              <a:gd name="connsiteY1657" fmla="*/ 3838766 h 6580513"/>
              <a:gd name="connsiteX1658" fmla="*/ 9197244 w 21876926"/>
              <a:gd name="connsiteY1658" fmla="*/ 3818344 h 6580513"/>
              <a:gd name="connsiteX1659" fmla="*/ 9175960 w 21876926"/>
              <a:gd name="connsiteY1659" fmla="*/ 3822612 h 6580513"/>
              <a:gd name="connsiteX1660" fmla="*/ 9177987 w 21876926"/>
              <a:gd name="connsiteY1660" fmla="*/ 3804018 h 6580513"/>
              <a:gd name="connsiteX1661" fmla="*/ 9134405 w 21876926"/>
              <a:gd name="connsiteY1661" fmla="*/ 3817430 h 6580513"/>
              <a:gd name="connsiteX1662" fmla="*/ 9050283 w 21876926"/>
              <a:gd name="connsiteY1662" fmla="*/ 3814382 h 6580513"/>
              <a:gd name="connsiteX1663" fmla="*/ 9033053 w 21876926"/>
              <a:gd name="connsiteY1663" fmla="*/ 3773233 h 6580513"/>
              <a:gd name="connsiteX1664" fmla="*/ 9171906 w 21876926"/>
              <a:gd name="connsiteY1664" fmla="*/ 3774147 h 6580513"/>
              <a:gd name="connsiteX1665" fmla="*/ 9156703 w 21876926"/>
              <a:gd name="connsiteY1665" fmla="*/ 3754639 h 6580513"/>
              <a:gd name="connsiteX1666" fmla="*/ 9277312 w 21876926"/>
              <a:gd name="connsiteY1666" fmla="*/ 3708004 h 6580513"/>
              <a:gd name="connsiteX1667" fmla="*/ 9224609 w 21876926"/>
              <a:gd name="connsiteY1667" fmla="*/ 3711966 h 6580513"/>
              <a:gd name="connsiteX1668" fmla="*/ 9205352 w 21876926"/>
              <a:gd name="connsiteY1668" fmla="*/ 3653443 h 6580513"/>
              <a:gd name="connsiteX1669" fmla="*/ 9183055 w 21876926"/>
              <a:gd name="connsiteY1669" fmla="*/ 3648261 h 6580513"/>
              <a:gd name="connsiteX1670" fmla="*/ 7470199 w 21876926"/>
              <a:gd name="connsiteY1670" fmla="*/ 3648261 h 6580513"/>
              <a:gd name="connsiteX1671" fmla="*/ 7463105 w 21876926"/>
              <a:gd name="connsiteY1671" fmla="*/ 3651614 h 6580513"/>
              <a:gd name="connsiteX1672" fmla="*/ 7448915 w 21876926"/>
              <a:gd name="connsiteY1672" fmla="*/ 3684229 h 6580513"/>
              <a:gd name="connsiteX1673" fmla="*/ 7463105 w 21876926"/>
              <a:gd name="connsiteY1673" fmla="*/ 3695507 h 6580513"/>
              <a:gd name="connsiteX1674" fmla="*/ 7470199 w 21876926"/>
              <a:gd name="connsiteY1674" fmla="*/ 3648261 h 6580513"/>
              <a:gd name="connsiteX1675" fmla="*/ 6796206 w 21876926"/>
              <a:gd name="connsiteY1675" fmla="*/ 3648261 h 6580513"/>
              <a:gd name="connsiteX1676" fmla="*/ 6786071 w 21876926"/>
              <a:gd name="connsiteY1676" fmla="*/ 3669293 h 6580513"/>
              <a:gd name="connsiteX1677" fmla="*/ 6807355 w 21876926"/>
              <a:gd name="connsiteY1677" fmla="*/ 3736351 h 6580513"/>
              <a:gd name="connsiteX1678" fmla="*/ 6814449 w 21876926"/>
              <a:gd name="connsiteY1678" fmla="*/ 3742447 h 6580513"/>
              <a:gd name="connsiteX1679" fmla="*/ 6807355 w 21876926"/>
              <a:gd name="connsiteY1679" fmla="*/ 3751896 h 6580513"/>
              <a:gd name="connsiteX1680" fmla="*/ 6807355 w 21876926"/>
              <a:gd name="connsiteY1680" fmla="*/ 3759821 h 6580513"/>
              <a:gd name="connsiteX1681" fmla="*/ 6799247 w 21876926"/>
              <a:gd name="connsiteY1681" fmla="*/ 3756773 h 6580513"/>
              <a:gd name="connsiteX1682" fmla="*/ 6754651 w 21876926"/>
              <a:gd name="connsiteY1682" fmla="*/ 3786339 h 6580513"/>
              <a:gd name="connsiteX1683" fmla="*/ 6911748 w 21876926"/>
              <a:gd name="connsiteY1683" fmla="*/ 3739704 h 6580513"/>
              <a:gd name="connsiteX1684" fmla="*/ 6907694 w 21876926"/>
              <a:gd name="connsiteY1684" fmla="*/ 3739704 h 6580513"/>
              <a:gd name="connsiteX1685" fmla="*/ 6914789 w 21876926"/>
              <a:gd name="connsiteY1685" fmla="*/ 3722330 h 6580513"/>
              <a:gd name="connsiteX1686" fmla="*/ 6914789 w 21876926"/>
              <a:gd name="connsiteY1686" fmla="*/ 3718977 h 6580513"/>
              <a:gd name="connsiteX1687" fmla="*/ 6967491 w 21876926"/>
              <a:gd name="connsiteY1687" fmla="*/ 3684229 h 6580513"/>
              <a:gd name="connsiteX1688" fmla="*/ 6903639 w 21876926"/>
              <a:gd name="connsiteY1688" fmla="*/ 3663807 h 6580513"/>
              <a:gd name="connsiteX1689" fmla="*/ 6897559 w 21876926"/>
              <a:gd name="connsiteY1689" fmla="*/ 3668988 h 6580513"/>
              <a:gd name="connsiteX1690" fmla="*/ 6897559 w 21876926"/>
              <a:gd name="connsiteY1690" fmla="*/ 3663807 h 6580513"/>
              <a:gd name="connsiteX1691" fmla="*/ 6796206 w 21876926"/>
              <a:gd name="connsiteY1691" fmla="*/ 3648261 h 6580513"/>
              <a:gd name="connsiteX1692" fmla="*/ 5973225 w 21876926"/>
              <a:gd name="connsiteY1692" fmla="*/ 3648261 h 6580513"/>
              <a:gd name="connsiteX1693" fmla="*/ 5816129 w 21876926"/>
              <a:gd name="connsiteY1693" fmla="*/ 3651614 h 6580513"/>
              <a:gd name="connsiteX1694" fmla="*/ 5831331 w 21876926"/>
              <a:gd name="connsiteY1694" fmla="*/ 3664721 h 6580513"/>
              <a:gd name="connsiteX1695" fmla="*/ 5821197 w 21876926"/>
              <a:gd name="connsiteY1695" fmla="*/ 3676913 h 6580513"/>
              <a:gd name="connsiteX1696" fmla="*/ 5940792 w 21876926"/>
              <a:gd name="connsiteY1696" fmla="*/ 3684229 h 6580513"/>
              <a:gd name="connsiteX1697" fmla="*/ 5700587 w 21876926"/>
              <a:gd name="connsiteY1697" fmla="*/ 3739704 h 6580513"/>
              <a:gd name="connsiteX1698" fmla="*/ 5781669 w 21876926"/>
              <a:gd name="connsiteY1698" fmla="*/ 3822612 h 6580513"/>
              <a:gd name="connsiteX1699" fmla="*/ 5749236 w 21876926"/>
              <a:gd name="connsiteY1699" fmla="*/ 3889974 h 6580513"/>
              <a:gd name="connsiteX1700" fmla="*/ 5749236 w 21876926"/>
              <a:gd name="connsiteY1700" fmla="*/ 3895156 h 6580513"/>
              <a:gd name="connsiteX1701" fmla="*/ 5798899 w 21876926"/>
              <a:gd name="connsiteY1701" fmla="*/ 3895156 h 6580513"/>
              <a:gd name="connsiteX1702" fmla="*/ 5781669 w 21876926"/>
              <a:gd name="connsiteY1702" fmla="*/ 3877782 h 6580513"/>
              <a:gd name="connsiteX1703" fmla="*/ 5893157 w 21876926"/>
              <a:gd name="connsiteY1703" fmla="*/ 3854007 h 6580513"/>
              <a:gd name="connsiteX1704" fmla="*/ 5860724 w 21876926"/>
              <a:gd name="connsiteY1704" fmla="*/ 3810419 h 6580513"/>
              <a:gd name="connsiteX1705" fmla="*/ 5829305 w 21876926"/>
              <a:gd name="connsiteY1705" fmla="*/ 3842729 h 6580513"/>
              <a:gd name="connsiteX1706" fmla="*/ 5740115 w 21876926"/>
              <a:gd name="connsiteY1706" fmla="*/ 3763174 h 6580513"/>
              <a:gd name="connsiteX1707" fmla="*/ 5940792 w 21876926"/>
              <a:gd name="connsiteY1707" fmla="*/ 3775366 h 6580513"/>
              <a:gd name="connsiteX1708" fmla="*/ 5940792 w 21876926"/>
              <a:gd name="connsiteY1708" fmla="*/ 3768965 h 6580513"/>
              <a:gd name="connsiteX1709" fmla="*/ 5963089 w 21876926"/>
              <a:gd name="connsiteY1709" fmla="*/ 3763174 h 6580513"/>
              <a:gd name="connsiteX1710" fmla="*/ 5951941 w 21876926"/>
              <a:gd name="connsiteY1710" fmla="*/ 3728121 h 6580513"/>
              <a:gd name="connsiteX1711" fmla="*/ 5893157 w 21876926"/>
              <a:gd name="connsiteY1711" fmla="*/ 3739704 h 6580513"/>
              <a:gd name="connsiteX1712" fmla="*/ 5980319 w 21876926"/>
              <a:gd name="connsiteY1712" fmla="*/ 3715929 h 6580513"/>
              <a:gd name="connsiteX1713" fmla="*/ 5973225 w 21876926"/>
              <a:gd name="connsiteY1713" fmla="*/ 3648261 h 6580513"/>
              <a:gd name="connsiteX1714" fmla="*/ 5732007 w 21876926"/>
              <a:gd name="connsiteY1714" fmla="*/ 3647652 h 6580513"/>
              <a:gd name="connsiteX1715" fmla="*/ 5718831 w 21876926"/>
              <a:gd name="connsiteY1715" fmla="*/ 3648261 h 6580513"/>
              <a:gd name="connsiteX1716" fmla="*/ 5600248 w 21876926"/>
              <a:gd name="connsiteY1716" fmla="*/ 3661978 h 6580513"/>
              <a:gd name="connsiteX1717" fmla="*/ 5608357 w 21876926"/>
              <a:gd name="connsiteY1717" fmla="*/ 3691239 h 6580513"/>
              <a:gd name="connsiteX1718" fmla="*/ 5704641 w 21876926"/>
              <a:gd name="connsiteY1718" fmla="*/ 3678133 h 6580513"/>
              <a:gd name="connsiteX1719" fmla="*/ 5745182 w 21876926"/>
              <a:gd name="connsiteY1719" fmla="*/ 3651614 h 6580513"/>
              <a:gd name="connsiteX1720" fmla="*/ 5732007 w 21876926"/>
              <a:gd name="connsiteY1720" fmla="*/ 3647652 h 6580513"/>
              <a:gd name="connsiteX1721" fmla="*/ 74517 w 21876926"/>
              <a:gd name="connsiteY1721" fmla="*/ 3641251 h 6580513"/>
              <a:gd name="connsiteX1722" fmla="*/ 119112 w 21876926"/>
              <a:gd name="connsiteY1722" fmla="*/ 3645213 h 6580513"/>
              <a:gd name="connsiteX1723" fmla="*/ 63368 w 21876926"/>
              <a:gd name="connsiteY1723" fmla="*/ 3658625 h 6580513"/>
              <a:gd name="connsiteX1724" fmla="*/ 74517 w 21876926"/>
              <a:gd name="connsiteY1724" fmla="*/ 3641251 h 6580513"/>
              <a:gd name="connsiteX1725" fmla="*/ 9267177 w 21876926"/>
              <a:gd name="connsiteY1725" fmla="*/ 3637898 h 6580513"/>
              <a:gd name="connsiteX1726" fmla="*/ 9265150 w 21876926"/>
              <a:gd name="connsiteY1726" fmla="*/ 3649481 h 6580513"/>
              <a:gd name="connsiteX1727" fmla="*/ 9254001 w 21876926"/>
              <a:gd name="connsiteY1727" fmla="*/ 3647652 h 6580513"/>
              <a:gd name="connsiteX1728" fmla="*/ 9238798 w 21876926"/>
              <a:gd name="connsiteY1728" fmla="*/ 3659844 h 6580513"/>
              <a:gd name="connsiteX1729" fmla="*/ 9231704 w 21876926"/>
              <a:gd name="connsiteY1729" fmla="*/ 3658625 h 6580513"/>
              <a:gd name="connsiteX1730" fmla="*/ 9238798 w 21876926"/>
              <a:gd name="connsiteY1730" fmla="*/ 3667769 h 6580513"/>
              <a:gd name="connsiteX1731" fmla="*/ 9274272 w 21876926"/>
              <a:gd name="connsiteY1731" fmla="*/ 3652224 h 6580513"/>
              <a:gd name="connsiteX1732" fmla="*/ 9267177 w 21876926"/>
              <a:gd name="connsiteY1732" fmla="*/ 3637898 h 6580513"/>
              <a:gd name="connsiteX1733" fmla="*/ 7267495 w 21876926"/>
              <a:gd name="connsiteY1733" fmla="*/ 3637288 h 6580513"/>
              <a:gd name="connsiteX1734" fmla="*/ 7240129 w 21876926"/>
              <a:gd name="connsiteY1734" fmla="*/ 3678133 h 6580513"/>
              <a:gd name="connsiteX1735" fmla="*/ 7309049 w 21876926"/>
              <a:gd name="connsiteY1735" fmla="*/ 3671732 h 6580513"/>
              <a:gd name="connsiteX1736" fmla="*/ 7304995 w 21876926"/>
              <a:gd name="connsiteY1736" fmla="*/ 3645213 h 6580513"/>
              <a:gd name="connsiteX1737" fmla="*/ 7267495 w 21876926"/>
              <a:gd name="connsiteY1737" fmla="*/ 3637288 h 6580513"/>
              <a:gd name="connsiteX1738" fmla="*/ 9637113 w 21876926"/>
              <a:gd name="connsiteY1738" fmla="*/ 3635155 h 6580513"/>
              <a:gd name="connsiteX1739" fmla="*/ 9597586 w 21876926"/>
              <a:gd name="connsiteY1739" fmla="*/ 3653443 h 6580513"/>
              <a:gd name="connsiteX1740" fmla="*/ 9596572 w 21876926"/>
              <a:gd name="connsiteY1740" fmla="*/ 3655577 h 6580513"/>
              <a:gd name="connsiteX1741" fmla="*/ 9637113 w 21876926"/>
              <a:gd name="connsiteY1741" fmla="*/ 3671122 h 6580513"/>
              <a:gd name="connsiteX1742" fmla="*/ 9587451 w 21876926"/>
              <a:gd name="connsiteY1742" fmla="*/ 3654662 h 6580513"/>
              <a:gd name="connsiteX1743" fmla="*/ 9559072 w 21876926"/>
              <a:gd name="connsiteY1743" fmla="*/ 3651614 h 6580513"/>
              <a:gd name="connsiteX1744" fmla="*/ 9541842 w 21876926"/>
              <a:gd name="connsiteY1744" fmla="*/ 3665940 h 6580513"/>
              <a:gd name="connsiteX1745" fmla="*/ 9563126 w 21876926"/>
              <a:gd name="connsiteY1745" fmla="*/ 3687277 h 6580513"/>
              <a:gd name="connsiteX1746" fmla="*/ 9570221 w 21876926"/>
              <a:gd name="connsiteY1746" fmla="*/ 3683314 h 6580513"/>
              <a:gd name="connsiteX1747" fmla="*/ 9570221 w 21876926"/>
              <a:gd name="connsiteY1747" fmla="*/ 3718977 h 6580513"/>
              <a:gd name="connsiteX1748" fmla="*/ 9646235 w 21876926"/>
              <a:gd name="connsiteY1748" fmla="*/ 3708613 h 6580513"/>
              <a:gd name="connsiteX1749" fmla="*/ 9637113 w 21876926"/>
              <a:gd name="connsiteY1749" fmla="*/ 3635155 h 6580513"/>
              <a:gd name="connsiteX1750" fmla="*/ 1604937 w 21876926"/>
              <a:gd name="connsiteY1750" fmla="*/ 3633021 h 6580513"/>
              <a:gd name="connsiteX1751" fmla="*/ 1604937 w 21876926"/>
              <a:gd name="connsiteY1751" fmla="*/ 3667160 h 6580513"/>
              <a:gd name="connsiteX1752" fmla="*/ 1533991 w 21876926"/>
              <a:gd name="connsiteY1752" fmla="*/ 3689106 h 6580513"/>
              <a:gd name="connsiteX1753" fmla="*/ 1511693 w 21876926"/>
              <a:gd name="connsiteY1753" fmla="*/ 3644299 h 6580513"/>
              <a:gd name="connsiteX1754" fmla="*/ 1604937 w 21876926"/>
              <a:gd name="connsiteY1754" fmla="*/ 3633021 h 6580513"/>
              <a:gd name="connsiteX1755" fmla="*/ 2219133 w 21876926"/>
              <a:gd name="connsiteY1755" fmla="*/ 3625096 h 6580513"/>
              <a:gd name="connsiteX1756" fmla="*/ 2246498 w 21876926"/>
              <a:gd name="connsiteY1756" fmla="*/ 3632107 h 6580513"/>
              <a:gd name="connsiteX1757" fmla="*/ 2138051 w 21876926"/>
              <a:gd name="connsiteY1757" fmla="*/ 3645213 h 6580513"/>
              <a:gd name="connsiteX1758" fmla="*/ 2190754 w 21876926"/>
              <a:gd name="connsiteY1758" fmla="*/ 3625706 h 6580513"/>
              <a:gd name="connsiteX1759" fmla="*/ 2219133 w 21876926"/>
              <a:gd name="connsiteY1759" fmla="*/ 3625096 h 6580513"/>
              <a:gd name="connsiteX1760" fmla="*/ 9299610 w 21876926"/>
              <a:gd name="connsiteY1760" fmla="*/ 3622962 h 6580513"/>
              <a:gd name="connsiteX1761" fmla="*/ 9273258 w 21876926"/>
              <a:gd name="connsiteY1761" fmla="*/ 3633021 h 6580513"/>
              <a:gd name="connsiteX1762" fmla="*/ 9297583 w 21876926"/>
              <a:gd name="connsiteY1762" fmla="*/ 3629059 h 6580513"/>
              <a:gd name="connsiteX1763" fmla="*/ 9299610 w 21876926"/>
              <a:gd name="connsiteY1763" fmla="*/ 3622962 h 6580513"/>
              <a:gd name="connsiteX1764" fmla="*/ 9485085 w 21876926"/>
              <a:gd name="connsiteY1764" fmla="*/ 3619914 h 6580513"/>
              <a:gd name="connsiteX1765" fmla="*/ 9479004 w 21876926"/>
              <a:gd name="connsiteY1765" fmla="*/ 3620829 h 6580513"/>
              <a:gd name="connsiteX1766" fmla="*/ 9481031 w 21876926"/>
              <a:gd name="connsiteY1766" fmla="*/ 3629059 h 6580513"/>
              <a:gd name="connsiteX1767" fmla="*/ 9486098 w 21876926"/>
              <a:gd name="connsiteY1767" fmla="*/ 3629059 h 6580513"/>
              <a:gd name="connsiteX1768" fmla="*/ 9485085 w 21876926"/>
              <a:gd name="connsiteY1768" fmla="*/ 3619914 h 6580513"/>
              <a:gd name="connsiteX1769" fmla="*/ 6737422 w 21876926"/>
              <a:gd name="connsiteY1769" fmla="*/ 3619914 h 6580513"/>
              <a:gd name="connsiteX1770" fmla="*/ 6733368 w 21876926"/>
              <a:gd name="connsiteY1770" fmla="*/ 3625096 h 6580513"/>
              <a:gd name="connsiteX1771" fmla="*/ 6744517 w 21876926"/>
              <a:gd name="connsiteY1771" fmla="*/ 3622962 h 6580513"/>
              <a:gd name="connsiteX1772" fmla="*/ 6737422 w 21876926"/>
              <a:gd name="connsiteY1772" fmla="*/ 3619914 h 6580513"/>
              <a:gd name="connsiteX1773" fmla="*/ 1782304 w 21876926"/>
              <a:gd name="connsiteY1773" fmla="*/ 3615952 h 6580513"/>
              <a:gd name="connsiteX1774" fmla="*/ 1716425 w 21876926"/>
              <a:gd name="connsiteY1774" fmla="*/ 3633021 h 6580513"/>
              <a:gd name="connsiteX1775" fmla="*/ 1782304 w 21876926"/>
              <a:gd name="connsiteY1775" fmla="*/ 3615952 h 6580513"/>
              <a:gd name="connsiteX1776" fmla="*/ 5791804 w 21876926"/>
              <a:gd name="connsiteY1776" fmla="*/ 3613818 h 6580513"/>
              <a:gd name="connsiteX1777" fmla="*/ 5727952 w 21876926"/>
              <a:gd name="connsiteY1777" fmla="*/ 3625096 h 6580513"/>
              <a:gd name="connsiteX1778" fmla="*/ 5726939 w 21876926"/>
              <a:gd name="connsiteY1778" fmla="*/ 3628144 h 6580513"/>
              <a:gd name="connsiteX1779" fmla="*/ 5800926 w 21876926"/>
              <a:gd name="connsiteY1779" fmla="*/ 3641251 h 6580513"/>
              <a:gd name="connsiteX1780" fmla="*/ 5791804 w 21876926"/>
              <a:gd name="connsiteY1780" fmla="*/ 3613818 h 6580513"/>
              <a:gd name="connsiteX1781" fmla="*/ 6844855 w 21876926"/>
              <a:gd name="connsiteY1781" fmla="*/ 3607417 h 6580513"/>
              <a:gd name="connsiteX1782" fmla="*/ 6838774 w 21876926"/>
              <a:gd name="connsiteY1782" fmla="*/ 3613818 h 6580513"/>
              <a:gd name="connsiteX1783" fmla="*/ 6831679 w 21876926"/>
              <a:gd name="connsiteY1783" fmla="*/ 3610770 h 6580513"/>
              <a:gd name="connsiteX1784" fmla="*/ 6824585 w 21876926"/>
              <a:gd name="connsiteY1784" fmla="*/ 3637288 h 6580513"/>
              <a:gd name="connsiteX1785" fmla="*/ 6844855 w 21876926"/>
              <a:gd name="connsiteY1785" fmla="*/ 3607417 h 6580513"/>
              <a:gd name="connsiteX1786" fmla="*/ 6424243 w 21876926"/>
              <a:gd name="connsiteY1786" fmla="*/ 3600407 h 6580513"/>
              <a:gd name="connsiteX1787" fmla="*/ 6385729 w 21876926"/>
              <a:gd name="connsiteY1787" fmla="*/ 3616561 h 6580513"/>
              <a:gd name="connsiteX1788" fmla="*/ 6424243 w 21876926"/>
              <a:gd name="connsiteY1788" fmla="*/ 3600407 h 6580513"/>
              <a:gd name="connsiteX1789" fmla="*/ 6124240 w 21876926"/>
              <a:gd name="connsiteY1789" fmla="*/ 3591262 h 6580513"/>
              <a:gd name="connsiteX1790" fmla="*/ 6147551 w 21876926"/>
              <a:gd name="connsiteY1790" fmla="*/ 3605588 h 6580513"/>
              <a:gd name="connsiteX1791" fmla="*/ 6103969 w 21876926"/>
              <a:gd name="connsiteY1791" fmla="*/ 3609551 h 6580513"/>
              <a:gd name="connsiteX1792" fmla="*/ 6124240 w 21876926"/>
              <a:gd name="connsiteY1792" fmla="*/ 3591262 h 6580513"/>
              <a:gd name="connsiteX1793" fmla="*/ 9491166 w 21876926"/>
              <a:gd name="connsiteY1793" fmla="*/ 3590043 h 6580513"/>
              <a:gd name="connsiteX1794" fmla="*/ 9497247 w 21876926"/>
              <a:gd name="connsiteY1794" fmla="*/ 3629059 h 6580513"/>
              <a:gd name="connsiteX1795" fmla="*/ 9509409 w 21876926"/>
              <a:gd name="connsiteY1795" fmla="*/ 3629059 h 6580513"/>
              <a:gd name="connsiteX1796" fmla="*/ 9507382 w 21876926"/>
              <a:gd name="connsiteY1796" fmla="*/ 3628144 h 6580513"/>
              <a:gd name="connsiteX1797" fmla="*/ 9516504 w 21876926"/>
              <a:gd name="connsiteY1797" fmla="*/ 3614733 h 6580513"/>
              <a:gd name="connsiteX1798" fmla="*/ 9504342 w 21876926"/>
              <a:gd name="connsiteY1798" fmla="*/ 3594310 h 6580513"/>
              <a:gd name="connsiteX1799" fmla="*/ 9491166 w 21876926"/>
              <a:gd name="connsiteY1799" fmla="*/ 3590043 h 6580513"/>
              <a:gd name="connsiteX1800" fmla="*/ 6822558 w 21876926"/>
              <a:gd name="connsiteY1800" fmla="*/ 3580899 h 6580513"/>
              <a:gd name="connsiteX1801" fmla="*/ 6814449 w 21876926"/>
              <a:gd name="connsiteY1801" fmla="*/ 3606198 h 6580513"/>
              <a:gd name="connsiteX1802" fmla="*/ 6827625 w 21876926"/>
              <a:gd name="connsiteY1802" fmla="*/ 3604369 h 6580513"/>
              <a:gd name="connsiteX1803" fmla="*/ 6822558 w 21876926"/>
              <a:gd name="connsiteY1803" fmla="*/ 3580899 h 6580513"/>
              <a:gd name="connsiteX1804" fmla="*/ 6581339 w 21876926"/>
              <a:gd name="connsiteY1804" fmla="*/ 3570535 h 6580513"/>
              <a:gd name="connsiteX1805" fmla="*/ 6601609 w 21876926"/>
              <a:gd name="connsiteY1805" fmla="*/ 3599187 h 6580513"/>
              <a:gd name="connsiteX1806" fmla="*/ 6558028 w 21876926"/>
              <a:gd name="connsiteY1806" fmla="*/ 3582728 h 6580513"/>
              <a:gd name="connsiteX1807" fmla="*/ 6581339 w 21876926"/>
              <a:gd name="connsiteY1807" fmla="*/ 3570535 h 6580513"/>
              <a:gd name="connsiteX1808" fmla="*/ 6960397 w 21876926"/>
              <a:gd name="connsiteY1808" fmla="*/ 3569926 h 6580513"/>
              <a:gd name="connsiteX1809" fmla="*/ 6956343 w 21876926"/>
              <a:gd name="connsiteY1809" fmla="*/ 3593091 h 6580513"/>
              <a:gd name="connsiteX1810" fmla="*/ 6987762 w 21876926"/>
              <a:gd name="connsiteY1810" fmla="*/ 3590043 h 6580513"/>
              <a:gd name="connsiteX1811" fmla="*/ 6960397 w 21876926"/>
              <a:gd name="connsiteY1811" fmla="*/ 3569926 h 6580513"/>
              <a:gd name="connsiteX1812" fmla="*/ 6641137 w 21876926"/>
              <a:gd name="connsiteY1812" fmla="*/ 3569926 h 6580513"/>
              <a:gd name="connsiteX1813" fmla="*/ 6655327 w 21876926"/>
              <a:gd name="connsiteY1813" fmla="*/ 3593091 h 6580513"/>
              <a:gd name="connsiteX1814" fmla="*/ 6612759 w 21876926"/>
              <a:gd name="connsiteY1814" fmla="*/ 3597054 h 6580513"/>
              <a:gd name="connsiteX1815" fmla="*/ 6641137 w 21876926"/>
              <a:gd name="connsiteY1815" fmla="*/ 3569926 h 6580513"/>
              <a:gd name="connsiteX1816" fmla="*/ 9489139 w 21876926"/>
              <a:gd name="connsiteY1816" fmla="*/ 3568707 h 6580513"/>
              <a:gd name="connsiteX1817" fmla="*/ 9484071 w 21876926"/>
              <a:gd name="connsiteY1817" fmla="*/ 3569926 h 6580513"/>
              <a:gd name="connsiteX1818" fmla="*/ 9482044 w 21876926"/>
              <a:gd name="connsiteY1818" fmla="*/ 3570535 h 6580513"/>
              <a:gd name="connsiteX1819" fmla="*/ 9465828 w 21876926"/>
              <a:gd name="connsiteY1819" fmla="*/ 3580899 h 6580513"/>
              <a:gd name="connsiteX1820" fmla="*/ 9463801 w 21876926"/>
              <a:gd name="connsiteY1820" fmla="*/ 3599187 h 6580513"/>
              <a:gd name="connsiteX1821" fmla="*/ 9476977 w 21876926"/>
              <a:gd name="connsiteY1821" fmla="*/ 3614733 h 6580513"/>
              <a:gd name="connsiteX1822" fmla="*/ 9489139 w 21876926"/>
              <a:gd name="connsiteY1822" fmla="*/ 3568707 h 6580513"/>
              <a:gd name="connsiteX1823" fmla="*/ 9507382 w 21876926"/>
              <a:gd name="connsiteY1823" fmla="*/ 3565354 h 6580513"/>
              <a:gd name="connsiteX1824" fmla="*/ 9502315 w 21876926"/>
              <a:gd name="connsiteY1824" fmla="*/ 3566573 h 6580513"/>
              <a:gd name="connsiteX1825" fmla="*/ 9507382 w 21876926"/>
              <a:gd name="connsiteY1825" fmla="*/ 3568707 h 6580513"/>
              <a:gd name="connsiteX1826" fmla="*/ 9507382 w 21876926"/>
              <a:gd name="connsiteY1826" fmla="*/ 3565354 h 6580513"/>
              <a:gd name="connsiteX1827" fmla="*/ 7130669 w 21876926"/>
              <a:gd name="connsiteY1827" fmla="*/ 3563525 h 6580513"/>
              <a:gd name="connsiteX1828" fmla="*/ 7128642 w 21876926"/>
              <a:gd name="connsiteY1828" fmla="*/ 3569926 h 6580513"/>
              <a:gd name="connsiteX1829" fmla="*/ 7141818 w 21876926"/>
              <a:gd name="connsiteY1829" fmla="*/ 3575717 h 6580513"/>
              <a:gd name="connsiteX1830" fmla="*/ 7130669 w 21876926"/>
              <a:gd name="connsiteY1830" fmla="*/ 3563525 h 6580513"/>
              <a:gd name="connsiteX1831" fmla="*/ 7337428 w 21876926"/>
              <a:gd name="connsiteY1831" fmla="*/ 3557429 h 6580513"/>
              <a:gd name="connsiteX1832" fmla="*/ 7309049 w 21876926"/>
              <a:gd name="connsiteY1832" fmla="*/ 3593091 h 6580513"/>
              <a:gd name="connsiteX1833" fmla="*/ 7323239 w 21876926"/>
              <a:gd name="connsiteY1833" fmla="*/ 3601626 h 6580513"/>
              <a:gd name="connsiteX1834" fmla="*/ 7371887 w 21876926"/>
              <a:gd name="connsiteY1834" fmla="*/ 3586995 h 6580513"/>
              <a:gd name="connsiteX1835" fmla="*/ 7337428 w 21876926"/>
              <a:gd name="connsiteY1835" fmla="*/ 3557429 h 6580513"/>
              <a:gd name="connsiteX1836" fmla="*/ 9554004 w 21876926"/>
              <a:gd name="connsiteY1836" fmla="*/ 3556209 h 6580513"/>
              <a:gd name="connsiteX1837" fmla="*/ 9522585 w 21876926"/>
              <a:gd name="connsiteY1837" fmla="*/ 3562610 h 6580513"/>
              <a:gd name="connsiteX1838" fmla="*/ 9569207 w 21876926"/>
              <a:gd name="connsiteY1838" fmla="*/ 3636069 h 6580513"/>
              <a:gd name="connsiteX1839" fmla="*/ 9584410 w 21876926"/>
              <a:gd name="connsiteY1839" fmla="*/ 3636069 h 6580513"/>
              <a:gd name="connsiteX1840" fmla="*/ 9612789 w 21876926"/>
              <a:gd name="connsiteY1840" fmla="*/ 3607417 h 6580513"/>
              <a:gd name="connsiteX1841" fmla="*/ 9604681 w 21876926"/>
              <a:gd name="connsiteY1841" fmla="*/ 3633021 h 6580513"/>
              <a:gd name="connsiteX1842" fmla="*/ 9621910 w 21876926"/>
              <a:gd name="connsiteY1842" fmla="*/ 3608636 h 6580513"/>
              <a:gd name="connsiteX1843" fmla="*/ 9658397 w 21876926"/>
              <a:gd name="connsiteY1843" fmla="*/ 3614733 h 6580513"/>
              <a:gd name="connsiteX1844" fmla="*/ 9687789 w 21876926"/>
              <a:gd name="connsiteY1844" fmla="*/ 3602235 h 6580513"/>
              <a:gd name="connsiteX1845" fmla="*/ 9691844 w 21876926"/>
              <a:gd name="connsiteY1845" fmla="*/ 3587910 h 6580513"/>
              <a:gd name="connsiteX1846" fmla="*/ 9554004 w 21876926"/>
              <a:gd name="connsiteY1846" fmla="*/ 3556209 h 6580513"/>
              <a:gd name="connsiteX1847" fmla="*/ 8314465 w 21876926"/>
              <a:gd name="connsiteY1847" fmla="*/ 3525729 h 6580513"/>
              <a:gd name="connsiteX1848" fmla="*/ 8319533 w 21876926"/>
              <a:gd name="connsiteY1848" fmla="*/ 3545236 h 6580513"/>
              <a:gd name="connsiteX1849" fmla="*/ 8341830 w 21876926"/>
              <a:gd name="connsiteY1849" fmla="*/ 3537921 h 6580513"/>
              <a:gd name="connsiteX1850" fmla="*/ 8334735 w 21876926"/>
              <a:gd name="connsiteY1850" fmla="*/ 3530910 h 6580513"/>
              <a:gd name="connsiteX1851" fmla="*/ 8314465 w 21876926"/>
              <a:gd name="connsiteY1851" fmla="*/ 3525729 h 6580513"/>
              <a:gd name="connsiteX1852" fmla="*/ 3382658 w 21876926"/>
              <a:gd name="connsiteY1852" fmla="*/ 3525729 h 6580513"/>
              <a:gd name="connsiteX1853" fmla="*/ 3435361 w 21876926"/>
              <a:gd name="connsiteY1853" fmla="*/ 3525729 h 6580513"/>
              <a:gd name="connsiteX1854" fmla="*/ 3382658 w 21876926"/>
              <a:gd name="connsiteY1854" fmla="*/ 3525729 h 6580513"/>
              <a:gd name="connsiteX1855" fmla="*/ 6734381 w 21876926"/>
              <a:gd name="connsiteY1855" fmla="*/ 3522681 h 6580513"/>
              <a:gd name="connsiteX1856" fmla="*/ 6748571 w 21876926"/>
              <a:gd name="connsiteY1856" fmla="*/ 3522681 h 6580513"/>
              <a:gd name="connsiteX1857" fmla="*/ 6720192 w 21876926"/>
              <a:gd name="connsiteY1857" fmla="*/ 3553161 h 6580513"/>
              <a:gd name="connsiteX1858" fmla="*/ 6734381 w 21876926"/>
              <a:gd name="connsiteY1858" fmla="*/ 3522681 h 6580513"/>
              <a:gd name="connsiteX1859" fmla="*/ 3629958 w 21876926"/>
              <a:gd name="connsiteY1859" fmla="*/ 3516584 h 6580513"/>
              <a:gd name="connsiteX1860" fmla="*/ 3679621 w 21876926"/>
              <a:gd name="connsiteY1860" fmla="*/ 3516584 h 6580513"/>
              <a:gd name="connsiteX1861" fmla="*/ 3629958 w 21876926"/>
              <a:gd name="connsiteY1861" fmla="*/ 3516584 h 6580513"/>
              <a:gd name="connsiteX1862" fmla="*/ 7267495 w 21876926"/>
              <a:gd name="connsiteY1862" fmla="*/ 3513536 h 6580513"/>
              <a:gd name="connsiteX1863" fmla="*/ 7159047 w 21876926"/>
              <a:gd name="connsiteY1863" fmla="*/ 3536702 h 6580513"/>
              <a:gd name="connsiteX1864" fmla="*/ 7169183 w 21876926"/>
              <a:gd name="connsiteY1864" fmla="*/ 3545846 h 6580513"/>
              <a:gd name="connsiteX1865" fmla="*/ 7148913 w 21876926"/>
              <a:gd name="connsiteY1865" fmla="*/ 3577851 h 6580513"/>
              <a:gd name="connsiteX1866" fmla="*/ 7267495 w 21876926"/>
              <a:gd name="connsiteY1866" fmla="*/ 3513536 h 6580513"/>
              <a:gd name="connsiteX1867" fmla="*/ 4224897 w 21876926"/>
              <a:gd name="connsiteY1867" fmla="*/ 3513536 h 6580513"/>
              <a:gd name="connsiteX1868" fmla="*/ 4086044 w 21876926"/>
              <a:gd name="connsiteY1868" fmla="*/ 3569926 h 6580513"/>
              <a:gd name="connsiteX1869" fmla="*/ 4224897 w 21876926"/>
              <a:gd name="connsiteY1869" fmla="*/ 3513536 h 6580513"/>
              <a:gd name="connsiteX1870" fmla="*/ 2558663 w 21876926"/>
              <a:gd name="connsiteY1870" fmla="*/ 3511403 h 6580513"/>
              <a:gd name="connsiteX1871" fmla="*/ 2580961 w 21876926"/>
              <a:gd name="connsiteY1871" fmla="*/ 3513536 h 6580513"/>
              <a:gd name="connsiteX1872" fmla="*/ 2610353 w 21876926"/>
              <a:gd name="connsiteY1872" fmla="*/ 3544017 h 6580513"/>
              <a:gd name="connsiteX1873" fmla="*/ 2548528 w 21876926"/>
              <a:gd name="connsiteY1873" fmla="*/ 3518718 h 6580513"/>
              <a:gd name="connsiteX1874" fmla="*/ 2558663 w 21876926"/>
              <a:gd name="connsiteY1874" fmla="*/ 3511403 h 6580513"/>
              <a:gd name="connsiteX1875" fmla="*/ 8284059 w 21876926"/>
              <a:gd name="connsiteY1875" fmla="*/ 3510183 h 6580513"/>
              <a:gd name="connsiteX1876" fmla="*/ 8230343 w 21876926"/>
              <a:gd name="connsiteY1876" fmla="*/ 3536702 h 6580513"/>
              <a:gd name="connsiteX1877" fmla="*/ 8274937 w 21876926"/>
              <a:gd name="connsiteY1877" fmla="*/ 3536702 h 6580513"/>
              <a:gd name="connsiteX1878" fmla="*/ 8284059 w 21876926"/>
              <a:gd name="connsiteY1878" fmla="*/ 3510183 h 6580513"/>
              <a:gd name="connsiteX1879" fmla="*/ 21412231 w 21876926"/>
              <a:gd name="connsiteY1879" fmla="*/ 3507135 h 6580513"/>
              <a:gd name="connsiteX1880" fmla="*/ 21448719 w 21876926"/>
              <a:gd name="connsiteY1880" fmla="*/ 3522681 h 6580513"/>
              <a:gd name="connsiteX1881" fmla="*/ 21405139 w 21876926"/>
              <a:gd name="connsiteY1881" fmla="*/ 3544017 h 6580513"/>
              <a:gd name="connsiteX1882" fmla="*/ 21412231 w 21876926"/>
              <a:gd name="connsiteY1882" fmla="*/ 3507135 h 6580513"/>
              <a:gd name="connsiteX1883" fmla="*/ 8388452 w 21876926"/>
              <a:gd name="connsiteY1883" fmla="*/ 3503173 h 6580513"/>
              <a:gd name="connsiteX1884" fmla="*/ 8384398 w 21876926"/>
              <a:gd name="connsiteY1884" fmla="*/ 3506221 h 6580513"/>
              <a:gd name="connsiteX1885" fmla="*/ 8393520 w 21876926"/>
              <a:gd name="connsiteY1885" fmla="*/ 3521461 h 6580513"/>
              <a:gd name="connsiteX1886" fmla="*/ 8400614 w 21876926"/>
              <a:gd name="connsiteY1886" fmla="*/ 3519328 h 6580513"/>
              <a:gd name="connsiteX1887" fmla="*/ 8388452 w 21876926"/>
              <a:gd name="connsiteY1887" fmla="*/ 3503173 h 6580513"/>
              <a:gd name="connsiteX1888" fmla="*/ 5902279 w 21876926"/>
              <a:gd name="connsiteY1888" fmla="*/ 3502258 h 6580513"/>
              <a:gd name="connsiteX1889" fmla="*/ 5949914 w 21876926"/>
              <a:gd name="connsiteY1889" fmla="*/ 3519328 h 6580513"/>
              <a:gd name="connsiteX1890" fmla="*/ 5886062 w 21876926"/>
              <a:gd name="connsiteY1890" fmla="*/ 3531825 h 6580513"/>
              <a:gd name="connsiteX1891" fmla="*/ 5894170 w 21876926"/>
              <a:gd name="connsiteY1891" fmla="*/ 3503173 h 6580513"/>
              <a:gd name="connsiteX1892" fmla="*/ 5902279 w 21876926"/>
              <a:gd name="connsiteY1892" fmla="*/ 3502258 h 6580513"/>
              <a:gd name="connsiteX1893" fmla="*/ 7128642 w 21876926"/>
              <a:gd name="connsiteY1893" fmla="*/ 3501954 h 6580513"/>
              <a:gd name="connsiteX1894" fmla="*/ 7068844 w 21876926"/>
              <a:gd name="connsiteY1894" fmla="*/ 3557429 h 6580513"/>
              <a:gd name="connsiteX1895" fmla="*/ 7019181 w 21876926"/>
              <a:gd name="connsiteY1895" fmla="*/ 3555600 h 6580513"/>
              <a:gd name="connsiteX1896" fmla="*/ 7010059 w 21876926"/>
              <a:gd name="connsiteY1896" fmla="*/ 3601626 h 6580513"/>
              <a:gd name="connsiteX1897" fmla="*/ 7002965 w 21876926"/>
              <a:gd name="connsiteY1897" fmla="*/ 3601626 h 6580513"/>
              <a:gd name="connsiteX1898" fmla="*/ 6936073 w 21876926"/>
              <a:gd name="connsiteY1898" fmla="*/ 3616561 h 6580513"/>
              <a:gd name="connsiteX1899" fmla="*/ 7047560 w 21876926"/>
              <a:gd name="connsiteY1899" fmla="*/ 3569926 h 6580513"/>
              <a:gd name="connsiteX1900" fmla="*/ 7057695 w 21876926"/>
              <a:gd name="connsiteY1900" fmla="*/ 3616561 h 6580513"/>
              <a:gd name="connsiteX1901" fmla="*/ 7121547 w 21876926"/>
              <a:gd name="connsiteY1901" fmla="*/ 3533654 h 6580513"/>
              <a:gd name="connsiteX1902" fmla="*/ 7116479 w 21876926"/>
              <a:gd name="connsiteY1902" fmla="*/ 3522681 h 6580513"/>
              <a:gd name="connsiteX1903" fmla="*/ 7123575 w 21876926"/>
              <a:gd name="connsiteY1903" fmla="*/ 3519328 h 6580513"/>
              <a:gd name="connsiteX1904" fmla="*/ 7128642 w 21876926"/>
              <a:gd name="connsiteY1904" fmla="*/ 3501954 h 6580513"/>
              <a:gd name="connsiteX1905" fmla="*/ 8994539 w 21876926"/>
              <a:gd name="connsiteY1905" fmla="*/ 3497991 h 6580513"/>
              <a:gd name="connsiteX1906" fmla="*/ 8971228 w 21876926"/>
              <a:gd name="connsiteY1906" fmla="*/ 3520547 h 6580513"/>
              <a:gd name="connsiteX1907" fmla="*/ 9032040 w 21876926"/>
              <a:gd name="connsiteY1907" fmla="*/ 3506221 h 6580513"/>
              <a:gd name="connsiteX1908" fmla="*/ 8994539 w 21876926"/>
              <a:gd name="connsiteY1908" fmla="*/ 3497991 h 6580513"/>
              <a:gd name="connsiteX1909" fmla="*/ 8497913 w 21876926"/>
              <a:gd name="connsiteY1909" fmla="*/ 3490676 h 6580513"/>
              <a:gd name="connsiteX1910" fmla="*/ 8452304 w 21876926"/>
              <a:gd name="connsiteY1910" fmla="*/ 3504392 h 6580513"/>
              <a:gd name="connsiteX1911" fmla="*/ 8437101 w 21876926"/>
              <a:gd name="connsiteY1911" fmla="*/ 3561391 h 6580513"/>
              <a:gd name="connsiteX1912" fmla="*/ 8405682 w 21876926"/>
              <a:gd name="connsiteY1912" fmla="*/ 3557429 h 6580513"/>
              <a:gd name="connsiteX1913" fmla="*/ 8412777 w 21876926"/>
              <a:gd name="connsiteY1913" fmla="*/ 3603455 h 6580513"/>
              <a:gd name="connsiteX1914" fmla="*/ 8516156 w 21876926"/>
              <a:gd name="connsiteY1914" fmla="*/ 3608636 h 6580513"/>
              <a:gd name="connsiteX1915" fmla="*/ 8521224 w 21876926"/>
              <a:gd name="connsiteY1915" fmla="*/ 3575717 h 6580513"/>
              <a:gd name="connsiteX1916" fmla="*/ 8808051 w 21876926"/>
              <a:gd name="connsiteY1916" fmla="*/ 3513536 h 6580513"/>
              <a:gd name="connsiteX1917" fmla="*/ 8624603 w 21876926"/>
              <a:gd name="connsiteY1917" fmla="*/ 3497991 h 6580513"/>
              <a:gd name="connsiteX1918" fmla="*/ 8565819 w 21876926"/>
              <a:gd name="connsiteY1918" fmla="*/ 3519328 h 6580513"/>
              <a:gd name="connsiteX1919" fmla="*/ 8537440 w 21876926"/>
              <a:gd name="connsiteY1919" fmla="*/ 3495858 h 6580513"/>
              <a:gd name="connsiteX1920" fmla="*/ 8495886 w 21876926"/>
              <a:gd name="connsiteY1920" fmla="*/ 3525729 h 6580513"/>
              <a:gd name="connsiteX1921" fmla="*/ 8525278 w 21876926"/>
              <a:gd name="connsiteY1921" fmla="*/ 3491895 h 6580513"/>
              <a:gd name="connsiteX1922" fmla="*/ 8507034 w 21876926"/>
              <a:gd name="connsiteY1922" fmla="*/ 3490676 h 6580513"/>
              <a:gd name="connsiteX1923" fmla="*/ 8502980 w 21876926"/>
              <a:gd name="connsiteY1923" fmla="*/ 3494029 h 6580513"/>
              <a:gd name="connsiteX1924" fmla="*/ 8503994 w 21876926"/>
              <a:gd name="connsiteY1924" fmla="*/ 3490676 h 6580513"/>
              <a:gd name="connsiteX1925" fmla="*/ 8497913 w 21876926"/>
              <a:gd name="connsiteY1925" fmla="*/ 3490676 h 6580513"/>
              <a:gd name="connsiteX1926" fmla="*/ 21278447 w 21876926"/>
              <a:gd name="connsiteY1926" fmla="*/ 3490066 h 6580513"/>
              <a:gd name="connsiteX1927" fmla="*/ 21294663 w 21876926"/>
              <a:gd name="connsiteY1927" fmla="*/ 3549199 h 6580513"/>
              <a:gd name="connsiteX1928" fmla="*/ 21252095 w 21876926"/>
              <a:gd name="connsiteY1928" fmla="*/ 3517499 h 6580513"/>
              <a:gd name="connsiteX1929" fmla="*/ 21278447 w 21876926"/>
              <a:gd name="connsiteY1929" fmla="*/ 3490066 h 6580513"/>
              <a:gd name="connsiteX1930" fmla="*/ 7034385 w 21876926"/>
              <a:gd name="connsiteY1930" fmla="*/ 3486713 h 6580513"/>
              <a:gd name="connsiteX1931" fmla="*/ 6974587 w 21876926"/>
              <a:gd name="connsiteY1931" fmla="*/ 3511403 h 6580513"/>
              <a:gd name="connsiteX1932" fmla="*/ 7019181 w 21876926"/>
              <a:gd name="connsiteY1932" fmla="*/ 3499210 h 6580513"/>
              <a:gd name="connsiteX1933" fmla="*/ 7026276 w 21876926"/>
              <a:gd name="connsiteY1933" fmla="*/ 3540055 h 6580513"/>
              <a:gd name="connsiteX1934" fmla="*/ 7057695 w 21876926"/>
              <a:gd name="connsiteY1934" fmla="*/ 3533654 h 6580513"/>
              <a:gd name="connsiteX1935" fmla="*/ 7086074 w 21876926"/>
              <a:gd name="connsiteY1935" fmla="*/ 3490066 h 6580513"/>
              <a:gd name="connsiteX1936" fmla="*/ 7034385 w 21876926"/>
              <a:gd name="connsiteY1936" fmla="*/ 3486713 h 6580513"/>
              <a:gd name="connsiteX1937" fmla="*/ 8330681 w 21876926"/>
              <a:gd name="connsiteY1937" fmla="*/ 3481532 h 6580513"/>
              <a:gd name="connsiteX1938" fmla="*/ 8317505 w 21876926"/>
              <a:gd name="connsiteY1938" fmla="*/ 3488847 h 6580513"/>
              <a:gd name="connsiteX1939" fmla="*/ 8317505 w 21876926"/>
              <a:gd name="connsiteY1939" fmla="*/ 3490066 h 6580513"/>
              <a:gd name="connsiteX1940" fmla="*/ 8338789 w 21876926"/>
              <a:gd name="connsiteY1940" fmla="*/ 3486713 h 6580513"/>
              <a:gd name="connsiteX1941" fmla="*/ 8330681 w 21876926"/>
              <a:gd name="connsiteY1941" fmla="*/ 3481532 h 6580513"/>
              <a:gd name="connsiteX1942" fmla="*/ 8351965 w 21876926"/>
              <a:gd name="connsiteY1942" fmla="*/ 3477569 h 6580513"/>
              <a:gd name="connsiteX1943" fmla="*/ 8332708 w 21876926"/>
              <a:gd name="connsiteY1943" fmla="*/ 3504392 h 6580513"/>
              <a:gd name="connsiteX1944" fmla="*/ 8368181 w 21876926"/>
              <a:gd name="connsiteY1944" fmla="*/ 3501039 h 6580513"/>
              <a:gd name="connsiteX1945" fmla="*/ 8383385 w 21876926"/>
              <a:gd name="connsiteY1945" fmla="*/ 3503173 h 6580513"/>
              <a:gd name="connsiteX1946" fmla="*/ 8388452 w 21876926"/>
              <a:gd name="connsiteY1946" fmla="*/ 3501039 h 6580513"/>
              <a:gd name="connsiteX1947" fmla="*/ 8399601 w 21876926"/>
              <a:gd name="connsiteY1947" fmla="*/ 3481532 h 6580513"/>
              <a:gd name="connsiteX1948" fmla="*/ 8351965 w 21876926"/>
              <a:gd name="connsiteY1948" fmla="*/ 3477569 h 6580513"/>
              <a:gd name="connsiteX1949" fmla="*/ 6911748 w 21876926"/>
              <a:gd name="connsiteY1949" fmla="*/ 3475435 h 6580513"/>
              <a:gd name="connsiteX1950" fmla="*/ 6893505 w 21876926"/>
              <a:gd name="connsiteY1950" fmla="*/ 3481532 h 6580513"/>
              <a:gd name="connsiteX1951" fmla="*/ 6897559 w 21876926"/>
              <a:gd name="connsiteY1951" fmla="*/ 3501954 h 6580513"/>
              <a:gd name="connsiteX1952" fmla="*/ 6866139 w 21876926"/>
              <a:gd name="connsiteY1952" fmla="*/ 3499210 h 6580513"/>
              <a:gd name="connsiteX1953" fmla="*/ 6856004 w 21876926"/>
              <a:gd name="connsiteY1953" fmla="*/ 3511403 h 6580513"/>
              <a:gd name="connsiteX1954" fmla="*/ 6851950 w 21876926"/>
              <a:gd name="connsiteY1954" fmla="*/ 3513536 h 6580513"/>
              <a:gd name="connsiteX1955" fmla="*/ 6838774 w 21876926"/>
              <a:gd name="connsiteY1955" fmla="*/ 3543103 h 6580513"/>
              <a:gd name="connsiteX1956" fmla="*/ 6824585 w 21876926"/>
              <a:gd name="connsiteY1956" fmla="*/ 3531825 h 6580513"/>
              <a:gd name="connsiteX1957" fmla="*/ 6824585 w 21876926"/>
              <a:gd name="connsiteY1957" fmla="*/ 3533654 h 6580513"/>
              <a:gd name="connsiteX1958" fmla="*/ 6774922 w 21876926"/>
              <a:gd name="connsiteY1958" fmla="*/ 3575717 h 6580513"/>
              <a:gd name="connsiteX1959" fmla="*/ 6785057 w 21876926"/>
              <a:gd name="connsiteY1959" fmla="*/ 3609551 h 6580513"/>
              <a:gd name="connsiteX1960" fmla="*/ 6868167 w 21876926"/>
              <a:gd name="connsiteY1960" fmla="*/ 3507135 h 6580513"/>
              <a:gd name="connsiteX1961" fmla="*/ 6845869 w 21876926"/>
              <a:gd name="connsiteY1961" fmla="*/ 3556209 h 6580513"/>
              <a:gd name="connsiteX1962" fmla="*/ 6866139 w 21876926"/>
              <a:gd name="connsiteY1962" fmla="*/ 3555600 h 6580513"/>
              <a:gd name="connsiteX1963" fmla="*/ 6900599 w 21876926"/>
              <a:gd name="connsiteY1963" fmla="*/ 3593091 h 6580513"/>
              <a:gd name="connsiteX1964" fmla="*/ 6897559 w 21876926"/>
              <a:gd name="connsiteY1964" fmla="*/ 3557429 h 6580513"/>
              <a:gd name="connsiteX1965" fmla="*/ 6925937 w 21876926"/>
              <a:gd name="connsiteY1965" fmla="*/ 3590043 h 6580513"/>
              <a:gd name="connsiteX1966" fmla="*/ 6936073 w 21876926"/>
              <a:gd name="connsiteY1966" fmla="*/ 3590043 h 6580513"/>
              <a:gd name="connsiteX1967" fmla="*/ 6950262 w 21876926"/>
              <a:gd name="connsiteY1967" fmla="*/ 3560172 h 6580513"/>
              <a:gd name="connsiteX1968" fmla="*/ 6956343 w 21876926"/>
              <a:gd name="connsiteY1968" fmla="*/ 3531825 h 6580513"/>
              <a:gd name="connsiteX1969" fmla="*/ 6903639 w 21876926"/>
              <a:gd name="connsiteY1969" fmla="*/ 3533654 h 6580513"/>
              <a:gd name="connsiteX1970" fmla="*/ 6911748 w 21876926"/>
              <a:gd name="connsiteY1970" fmla="*/ 3475435 h 6580513"/>
              <a:gd name="connsiteX1971" fmla="*/ 772834 w 21876926"/>
              <a:gd name="connsiteY1971" fmla="*/ 3474521 h 6580513"/>
              <a:gd name="connsiteX1972" fmla="*/ 841754 w 21876926"/>
              <a:gd name="connsiteY1972" fmla="*/ 3490066 h 6580513"/>
              <a:gd name="connsiteX1973" fmla="*/ 754591 w 21876926"/>
              <a:gd name="connsiteY1973" fmla="*/ 3490066 h 6580513"/>
              <a:gd name="connsiteX1974" fmla="*/ 772834 w 21876926"/>
              <a:gd name="connsiteY1974" fmla="*/ 3474521 h 6580513"/>
              <a:gd name="connsiteX1975" fmla="*/ 8203991 w 21876926"/>
              <a:gd name="connsiteY1975" fmla="*/ 3472692 h 6580513"/>
              <a:gd name="connsiteX1976" fmla="*/ 8165477 w 21876926"/>
              <a:gd name="connsiteY1976" fmla="*/ 3481532 h 6580513"/>
              <a:gd name="connsiteX1977" fmla="*/ 8165477 w 21876926"/>
              <a:gd name="connsiteY1977" fmla="*/ 3485494 h 6580513"/>
              <a:gd name="connsiteX1978" fmla="*/ 8166491 w 21876926"/>
              <a:gd name="connsiteY1978" fmla="*/ 3485494 h 6580513"/>
              <a:gd name="connsiteX1979" fmla="*/ 8152301 w 21876926"/>
              <a:gd name="connsiteY1979" fmla="*/ 3497077 h 6580513"/>
              <a:gd name="connsiteX1980" fmla="*/ 8149261 w 21876926"/>
              <a:gd name="connsiteY1980" fmla="*/ 3497991 h 6580513"/>
              <a:gd name="connsiteX1981" fmla="*/ 8145207 w 21876926"/>
              <a:gd name="connsiteY1981" fmla="*/ 3506221 h 6580513"/>
              <a:gd name="connsiteX1982" fmla="*/ 8227301 w 21876926"/>
              <a:gd name="connsiteY1982" fmla="*/ 3494638 h 6580513"/>
              <a:gd name="connsiteX1983" fmla="*/ 8234397 w 21876926"/>
              <a:gd name="connsiteY1983" fmla="*/ 3482446 h 6580513"/>
              <a:gd name="connsiteX1984" fmla="*/ 8203991 w 21876926"/>
              <a:gd name="connsiteY1984" fmla="*/ 3472692 h 6580513"/>
              <a:gd name="connsiteX1985" fmla="*/ 5646871 w 21876926"/>
              <a:gd name="connsiteY1985" fmla="*/ 3471473 h 6580513"/>
              <a:gd name="connsiteX1986" fmla="*/ 5617478 w 21876926"/>
              <a:gd name="connsiteY1986" fmla="*/ 3513536 h 6580513"/>
              <a:gd name="connsiteX1987" fmla="*/ 5646871 w 21876926"/>
              <a:gd name="connsiteY1987" fmla="*/ 3540664 h 6580513"/>
              <a:gd name="connsiteX1988" fmla="*/ 5585045 w 21876926"/>
              <a:gd name="connsiteY1988" fmla="*/ 3518718 h 6580513"/>
              <a:gd name="connsiteX1989" fmla="*/ 5596194 w 21876926"/>
              <a:gd name="connsiteY1989" fmla="*/ 3513536 h 6580513"/>
              <a:gd name="connsiteX1990" fmla="*/ 5646871 w 21876926"/>
              <a:gd name="connsiteY1990" fmla="*/ 3471473 h 6580513"/>
              <a:gd name="connsiteX1991" fmla="*/ 21189255 w 21876926"/>
              <a:gd name="connsiteY1991" fmla="*/ 3470558 h 6580513"/>
              <a:gd name="connsiteX1992" fmla="*/ 21265271 w 21876926"/>
              <a:gd name="connsiteY1992" fmla="*/ 3473302 h 6580513"/>
              <a:gd name="connsiteX1993" fmla="*/ 21179123 w 21876926"/>
              <a:gd name="connsiteY1993" fmla="*/ 3503173 h 6580513"/>
              <a:gd name="connsiteX1994" fmla="*/ 21189255 w 21876926"/>
              <a:gd name="connsiteY1994" fmla="*/ 3470558 h 6580513"/>
              <a:gd name="connsiteX1995" fmla="*/ 6984721 w 21876926"/>
              <a:gd name="connsiteY1995" fmla="*/ 3461109 h 6580513"/>
              <a:gd name="connsiteX1996" fmla="*/ 6950262 w 21876926"/>
              <a:gd name="connsiteY1996" fmla="*/ 3466291 h 6580513"/>
              <a:gd name="connsiteX1997" fmla="*/ 6925937 w 21876926"/>
              <a:gd name="connsiteY1997" fmla="*/ 3478483 h 6580513"/>
              <a:gd name="connsiteX1998" fmla="*/ 6984721 w 21876926"/>
              <a:gd name="connsiteY1998" fmla="*/ 3461109 h 6580513"/>
              <a:gd name="connsiteX1999" fmla="*/ 8291153 w 21876926"/>
              <a:gd name="connsiteY1999" fmla="*/ 3455013 h 6580513"/>
              <a:gd name="connsiteX2000" fmla="*/ 8254667 w 21876926"/>
              <a:gd name="connsiteY2000" fmla="*/ 3475435 h 6580513"/>
              <a:gd name="connsiteX2001" fmla="*/ 8298249 w 21876926"/>
              <a:gd name="connsiteY2001" fmla="*/ 3473302 h 6580513"/>
              <a:gd name="connsiteX2002" fmla="*/ 8302303 w 21876926"/>
              <a:gd name="connsiteY2002" fmla="*/ 3462938 h 6580513"/>
              <a:gd name="connsiteX2003" fmla="*/ 8291153 w 21876926"/>
              <a:gd name="connsiteY2003" fmla="*/ 3455013 h 6580513"/>
              <a:gd name="connsiteX2004" fmla="*/ 7287765 w 21876926"/>
              <a:gd name="connsiteY2004" fmla="*/ 3455013 h 6580513"/>
              <a:gd name="connsiteX2005" fmla="*/ 7207697 w 21876926"/>
              <a:gd name="connsiteY2005" fmla="*/ 3490066 h 6580513"/>
              <a:gd name="connsiteX2006" fmla="*/ 7287765 w 21876926"/>
              <a:gd name="connsiteY2006" fmla="*/ 3513536 h 6580513"/>
              <a:gd name="connsiteX2007" fmla="*/ 7309049 w 21876926"/>
              <a:gd name="connsiteY2007" fmla="*/ 3501954 h 6580513"/>
              <a:gd name="connsiteX2008" fmla="*/ 7337428 w 21876926"/>
              <a:gd name="connsiteY2008" fmla="*/ 3536702 h 6580513"/>
              <a:gd name="connsiteX2009" fmla="*/ 7287765 w 21876926"/>
              <a:gd name="connsiteY2009" fmla="*/ 3569926 h 6580513"/>
              <a:gd name="connsiteX2010" fmla="*/ 7368847 w 21876926"/>
              <a:gd name="connsiteY2010" fmla="*/ 3513536 h 6580513"/>
              <a:gd name="connsiteX2011" fmla="*/ 7287765 w 21876926"/>
              <a:gd name="connsiteY2011" fmla="*/ 3455013 h 6580513"/>
              <a:gd name="connsiteX2012" fmla="*/ 4246181 w 21876926"/>
              <a:gd name="connsiteY2012" fmla="*/ 3455013 h 6580513"/>
              <a:gd name="connsiteX2013" fmla="*/ 4166112 w 21876926"/>
              <a:gd name="connsiteY2013" fmla="*/ 3490066 h 6580513"/>
              <a:gd name="connsiteX2014" fmla="*/ 4246181 w 21876926"/>
              <a:gd name="connsiteY2014" fmla="*/ 3513536 h 6580513"/>
              <a:gd name="connsiteX2015" fmla="*/ 4263411 w 21876926"/>
              <a:gd name="connsiteY2015" fmla="*/ 3501954 h 6580513"/>
              <a:gd name="connsiteX2016" fmla="*/ 4294829 w 21876926"/>
              <a:gd name="connsiteY2016" fmla="*/ 3536702 h 6580513"/>
              <a:gd name="connsiteX2017" fmla="*/ 4246181 w 21876926"/>
              <a:gd name="connsiteY2017" fmla="*/ 3569926 h 6580513"/>
              <a:gd name="connsiteX2018" fmla="*/ 4326249 w 21876926"/>
              <a:gd name="connsiteY2018" fmla="*/ 3513536 h 6580513"/>
              <a:gd name="connsiteX2019" fmla="*/ 4246181 w 21876926"/>
              <a:gd name="connsiteY2019" fmla="*/ 3455013 h 6580513"/>
              <a:gd name="connsiteX2020" fmla="*/ 21623551 w 21876926"/>
              <a:gd name="connsiteY2020" fmla="*/ 3452803 h 6580513"/>
              <a:gd name="connsiteX2021" fmla="*/ 21629127 w 21876926"/>
              <a:gd name="connsiteY2021" fmla="*/ 3453184 h 6580513"/>
              <a:gd name="connsiteX2022" fmla="*/ 21650411 w 21876926"/>
              <a:gd name="connsiteY2022" fmla="*/ 3516584 h 6580513"/>
              <a:gd name="connsiteX2023" fmla="*/ 21617979 w 21876926"/>
              <a:gd name="connsiteY2023" fmla="*/ 3458366 h 6580513"/>
              <a:gd name="connsiteX2024" fmla="*/ 21623551 w 21876926"/>
              <a:gd name="connsiteY2024" fmla="*/ 3452803 h 6580513"/>
              <a:gd name="connsiteX2025" fmla="*/ 7887771 w 21876926"/>
              <a:gd name="connsiteY2025" fmla="*/ 3443431 h 6580513"/>
              <a:gd name="connsiteX2026" fmla="*/ 7843176 w 21876926"/>
              <a:gd name="connsiteY2026" fmla="*/ 3490066 h 6580513"/>
              <a:gd name="connsiteX2027" fmla="*/ 7861419 w 21876926"/>
              <a:gd name="connsiteY2027" fmla="*/ 3455013 h 6580513"/>
              <a:gd name="connsiteX2028" fmla="*/ 7887771 w 21876926"/>
              <a:gd name="connsiteY2028" fmla="*/ 3443431 h 6580513"/>
              <a:gd name="connsiteX2029" fmla="*/ 6986242 w 21876926"/>
              <a:gd name="connsiteY2029" fmla="*/ 3436992 h 6580513"/>
              <a:gd name="connsiteX2030" fmla="*/ 6977627 w 21876926"/>
              <a:gd name="connsiteY2030" fmla="*/ 3440687 h 6580513"/>
              <a:gd name="connsiteX2031" fmla="*/ 6994857 w 21876926"/>
              <a:gd name="connsiteY2031" fmla="*/ 3437639 h 6580513"/>
              <a:gd name="connsiteX2032" fmla="*/ 6986242 w 21876926"/>
              <a:gd name="connsiteY2032" fmla="*/ 3436992 h 6580513"/>
              <a:gd name="connsiteX2033" fmla="*/ 3943137 w 21876926"/>
              <a:gd name="connsiteY2033" fmla="*/ 3436420 h 6580513"/>
              <a:gd name="connsiteX2034" fmla="*/ 3883339 w 21876926"/>
              <a:gd name="connsiteY2034" fmla="*/ 3478483 h 6580513"/>
              <a:gd name="connsiteX2035" fmla="*/ 3962394 w 21876926"/>
              <a:gd name="connsiteY2035" fmla="*/ 3443431 h 6580513"/>
              <a:gd name="connsiteX2036" fmla="*/ 3943137 w 21876926"/>
              <a:gd name="connsiteY2036" fmla="*/ 3436420 h 6580513"/>
              <a:gd name="connsiteX2037" fmla="*/ 8306357 w 21876926"/>
              <a:gd name="connsiteY2037" fmla="*/ 3435506 h 6580513"/>
              <a:gd name="connsiteX2038" fmla="*/ 8301289 w 21876926"/>
              <a:gd name="connsiteY2038" fmla="*/ 3436420 h 6580513"/>
              <a:gd name="connsiteX2039" fmla="*/ 8316492 w 21876926"/>
              <a:gd name="connsiteY2039" fmla="*/ 3441602 h 6580513"/>
              <a:gd name="connsiteX2040" fmla="*/ 8306357 w 21876926"/>
              <a:gd name="connsiteY2040" fmla="*/ 3435506 h 6580513"/>
              <a:gd name="connsiteX2041" fmla="*/ 21254123 w 21876926"/>
              <a:gd name="connsiteY2041" fmla="*/ 3425447 h 6580513"/>
              <a:gd name="connsiteX2042" fmla="*/ 21286555 w 21876926"/>
              <a:gd name="connsiteY2042" fmla="*/ 3471473 h 6580513"/>
              <a:gd name="connsiteX2043" fmla="*/ 21254123 w 21876926"/>
              <a:gd name="connsiteY2043" fmla="*/ 3425447 h 6580513"/>
              <a:gd name="connsiteX2044" fmla="*/ 544792 w 21876926"/>
              <a:gd name="connsiteY2044" fmla="*/ 3416303 h 6580513"/>
              <a:gd name="connsiteX2045" fmla="*/ 592428 w 21876926"/>
              <a:gd name="connsiteY2045" fmla="*/ 3461109 h 6580513"/>
              <a:gd name="connsiteX2046" fmla="*/ 575197 w 21876926"/>
              <a:gd name="connsiteY2046" fmla="*/ 3449832 h 6580513"/>
              <a:gd name="connsiteX2047" fmla="*/ 534656 w 21876926"/>
              <a:gd name="connsiteY2047" fmla="*/ 3461109 h 6580513"/>
              <a:gd name="connsiteX2048" fmla="*/ 544792 w 21876926"/>
              <a:gd name="connsiteY2048" fmla="*/ 3416303 h 6580513"/>
              <a:gd name="connsiteX2049" fmla="*/ 2490757 w 21876926"/>
              <a:gd name="connsiteY2049" fmla="*/ 3411731 h 6580513"/>
              <a:gd name="connsiteX2050" fmla="*/ 2505960 w 21876926"/>
              <a:gd name="connsiteY2050" fmla="*/ 3418132 h 6580513"/>
              <a:gd name="connsiteX2051" fmla="*/ 2505960 w 21876926"/>
              <a:gd name="connsiteY2051" fmla="*/ 3453184 h 6580513"/>
              <a:gd name="connsiteX2052" fmla="*/ 2481636 w 21876926"/>
              <a:gd name="connsiteY2052" fmla="*/ 3412340 h 6580513"/>
              <a:gd name="connsiteX2053" fmla="*/ 2490757 w 21876926"/>
              <a:gd name="connsiteY2053" fmla="*/ 3411731 h 6580513"/>
              <a:gd name="connsiteX2054" fmla="*/ 7166143 w 21876926"/>
              <a:gd name="connsiteY2054" fmla="*/ 3407768 h 6580513"/>
              <a:gd name="connsiteX2055" fmla="*/ 7186413 w 21876926"/>
              <a:gd name="connsiteY2055" fmla="*/ 3437639 h 6580513"/>
              <a:gd name="connsiteX2056" fmla="*/ 7214791 w 21876926"/>
              <a:gd name="connsiteY2056" fmla="*/ 3428495 h 6580513"/>
              <a:gd name="connsiteX2057" fmla="*/ 7218845 w 21876926"/>
              <a:gd name="connsiteY2057" fmla="*/ 3420265 h 6580513"/>
              <a:gd name="connsiteX2058" fmla="*/ 7166143 w 21876926"/>
              <a:gd name="connsiteY2058" fmla="*/ 3407768 h 6580513"/>
              <a:gd name="connsiteX2059" fmla="*/ 4123544 w 21876926"/>
              <a:gd name="connsiteY2059" fmla="*/ 3407768 h 6580513"/>
              <a:gd name="connsiteX2060" fmla="*/ 4144828 w 21876926"/>
              <a:gd name="connsiteY2060" fmla="*/ 3455013 h 6580513"/>
              <a:gd name="connsiteX2061" fmla="*/ 4176247 w 21876926"/>
              <a:gd name="connsiteY2061" fmla="*/ 3420265 h 6580513"/>
              <a:gd name="connsiteX2062" fmla="*/ 4123544 w 21876926"/>
              <a:gd name="connsiteY2062" fmla="*/ 3407768 h 6580513"/>
              <a:gd name="connsiteX2063" fmla="*/ 3029952 w 21876926"/>
              <a:gd name="connsiteY2063" fmla="*/ 3407768 h 6580513"/>
              <a:gd name="connsiteX2064" fmla="*/ 3088736 w 21876926"/>
              <a:gd name="connsiteY2064" fmla="*/ 3431543 h 6580513"/>
              <a:gd name="connsiteX2065" fmla="*/ 2948870 w 21876926"/>
              <a:gd name="connsiteY2065" fmla="*/ 3443431 h 6580513"/>
              <a:gd name="connsiteX2066" fmla="*/ 3029952 w 21876926"/>
              <a:gd name="connsiteY2066" fmla="*/ 3407768 h 6580513"/>
              <a:gd name="connsiteX2067" fmla="*/ 2165416 w 21876926"/>
              <a:gd name="connsiteY2067" fmla="*/ 3407768 h 6580513"/>
              <a:gd name="connsiteX2068" fmla="*/ 2253593 w 21876926"/>
              <a:gd name="connsiteY2068" fmla="*/ 3440687 h 6580513"/>
              <a:gd name="connsiteX2069" fmla="*/ 2223187 w 21876926"/>
              <a:gd name="connsiteY2069" fmla="*/ 3474521 h 6580513"/>
              <a:gd name="connsiteX2070" fmla="*/ 2116767 w 21876926"/>
              <a:gd name="connsiteY2070" fmla="*/ 3451965 h 6580513"/>
              <a:gd name="connsiteX2071" fmla="*/ 2165416 w 21876926"/>
              <a:gd name="connsiteY2071" fmla="*/ 3407768 h 6580513"/>
              <a:gd name="connsiteX2072" fmla="*/ 2848531 w 21876926"/>
              <a:gd name="connsiteY2072" fmla="*/ 3403806 h 6580513"/>
              <a:gd name="connsiteX2073" fmla="*/ 2872856 w 21876926"/>
              <a:gd name="connsiteY2073" fmla="*/ 3415083 h 6580513"/>
              <a:gd name="connsiteX2074" fmla="*/ 2844477 w 21876926"/>
              <a:gd name="connsiteY2074" fmla="*/ 3462329 h 6580513"/>
              <a:gd name="connsiteX2075" fmla="*/ 2848531 w 21876926"/>
              <a:gd name="connsiteY2075" fmla="*/ 3403806 h 6580513"/>
              <a:gd name="connsiteX2076" fmla="*/ 8320546 w 21876926"/>
              <a:gd name="connsiteY2076" fmla="*/ 3396795 h 6580513"/>
              <a:gd name="connsiteX2077" fmla="*/ 8241491 w 21876926"/>
              <a:gd name="connsiteY2077" fmla="*/ 3426361 h 6580513"/>
              <a:gd name="connsiteX2078" fmla="*/ 8320546 w 21876926"/>
              <a:gd name="connsiteY2078" fmla="*/ 3399843 h 6580513"/>
              <a:gd name="connsiteX2079" fmla="*/ 8170545 w 21876926"/>
              <a:gd name="connsiteY2079" fmla="*/ 3394661 h 6580513"/>
              <a:gd name="connsiteX2080" fmla="*/ 8079327 w 21876926"/>
              <a:gd name="connsiteY2080" fmla="*/ 3445869 h 6580513"/>
              <a:gd name="connsiteX2081" fmla="*/ 8145207 w 21876926"/>
              <a:gd name="connsiteY2081" fmla="*/ 3442821 h 6580513"/>
              <a:gd name="connsiteX2082" fmla="*/ 8151287 w 21876926"/>
              <a:gd name="connsiteY2082" fmla="*/ 3453794 h 6580513"/>
              <a:gd name="connsiteX2083" fmla="*/ 8152301 w 21876926"/>
              <a:gd name="connsiteY2083" fmla="*/ 3451051 h 6580513"/>
              <a:gd name="connsiteX2084" fmla="*/ 8234397 w 21876926"/>
              <a:gd name="connsiteY2084" fmla="*/ 3453184 h 6580513"/>
              <a:gd name="connsiteX2085" fmla="*/ 8172571 w 21876926"/>
              <a:gd name="connsiteY2085" fmla="*/ 3445869 h 6580513"/>
              <a:gd name="connsiteX2086" fmla="*/ 8170545 w 21876926"/>
              <a:gd name="connsiteY2086" fmla="*/ 3423313 h 6580513"/>
              <a:gd name="connsiteX2087" fmla="*/ 8181693 w 21876926"/>
              <a:gd name="connsiteY2087" fmla="*/ 3445869 h 6580513"/>
              <a:gd name="connsiteX2088" fmla="*/ 8213113 w 21876926"/>
              <a:gd name="connsiteY2088" fmla="*/ 3434591 h 6580513"/>
              <a:gd name="connsiteX2089" fmla="*/ 8170545 w 21876926"/>
              <a:gd name="connsiteY2089" fmla="*/ 3394661 h 6580513"/>
              <a:gd name="connsiteX2090" fmla="*/ 332965 w 21876926"/>
              <a:gd name="connsiteY2090" fmla="*/ 3387651 h 6580513"/>
              <a:gd name="connsiteX2091" fmla="*/ 376547 w 21876926"/>
              <a:gd name="connsiteY2091" fmla="*/ 3394661 h 6580513"/>
              <a:gd name="connsiteX2092" fmla="*/ 301546 w 21876926"/>
              <a:gd name="connsiteY2092" fmla="*/ 3418132 h 6580513"/>
              <a:gd name="connsiteX2093" fmla="*/ 332965 w 21876926"/>
              <a:gd name="connsiteY2093" fmla="*/ 3387651 h 6580513"/>
              <a:gd name="connsiteX2094" fmla="*/ 5327611 w 21876926"/>
              <a:gd name="connsiteY2094" fmla="*/ 3380335 h 6580513"/>
              <a:gd name="connsiteX2095" fmla="*/ 5359029 w 21876926"/>
              <a:gd name="connsiteY2095" fmla="*/ 3414169 h 6580513"/>
              <a:gd name="connsiteX2096" fmla="*/ 5318489 w 21876926"/>
              <a:gd name="connsiteY2096" fmla="*/ 3416912 h 6580513"/>
              <a:gd name="connsiteX2097" fmla="*/ 5315448 w 21876926"/>
              <a:gd name="connsiteY2097" fmla="*/ 3389480 h 6580513"/>
              <a:gd name="connsiteX2098" fmla="*/ 5327611 w 21876926"/>
              <a:gd name="connsiteY2098" fmla="*/ 3380335 h 6580513"/>
              <a:gd name="connsiteX2099" fmla="*/ 7205670 w 21876926"/>
              <a:gd name="connsiteY2099" fmla="*/ 3375458 h 6580513"/>
              <a:gd name="connsiteX2100" fmla="*/ 7181345 w 21876926"/>
              <a:gd name="connsiteY2100" fmla="*/ 3378202 h 6580513"/>
              <a:gd name="connsiteX2101" fmla="*/ 7205670 w 21876926"/>
              <a:gd name="connsiteY2101" fmla="*/ 3386432 h 6580513"/>
              <a:gd name="connsiteX2102" fmla="*/ 5470517 w 21876926"/>
              <a:gd name="connsiteY2102" fmla="*/ 3372106 h 6580513"/>
              <a:gd name="connsiteX2103" fmla="*/ 5531329 w 21876926"/>
              <a:gd name="connsiteY2103" fmla="*/ 3376068 h 6580513"/>
              <a:gd name="connsiteX2104" fmla="*/ 5470517 w 21876926"/>
              <a:gd name="connsiteY2104" fmla="*/ 3372106 h 6580513"/>
              <a:gd name="connsiteX2105" fmla="*/ 1962917 w 21876926"/>
              <a:gd name="connsiteY2105" fmla="*/ 3364042 h 6580513"/>
              <a:gd name="connsiteX2106" fmla="*/ 2008320 w 21876926"/>
              <a:gd name="connsiteY2106" fmla="*/ 3365095 h 6580513"/>
              <a:gd name="connsiteX2107" fmla="*/ 1927238 w 21876926"/>
              <a:gd name="connsiteY2107" fmla="*/ 3414169 h 6580513"/>
              <a:gd name="connsiteX2108" fmla="*/ 1968793 w 21876926"/>
              <a:gd name="connsiteY2108" fmla="*/ 3414169 h 6580513"/>
              <a:gd name="connsiteX2109" fmla="*/ 1857305 w 21876926"/>
              <a:gd name="connsiteY2109" fmla="*/ 3401977 h 6580513"/>
              <a:gd name="connsiteX2110" fmla="*/ 1962917 w 21876926"/>
              <a:gd name="connsiteY2110" fmla="*/ 3364042 h 6580513"/>
              <a:gd name="connsiteX2111" fmla="*/ 500197 w 21876926"/>
              <a:gd name="connsiteY2111" fmla="*/ 3358694 h 6580513"/>
              <a:gd name="connsiteX2112" fmla="*/ 538711 w 21876926"/>
              <a:gd name="connsiteY2112" fmla="*/ 3370886 h 6580513"/>
              <a:gd name="connsiteX2113" fmla="*/ 490061 w 21876926"/>
              <a:gd name="connsiteY2113" fmla="*/ 3427276 h 6580513"/>
              <a:gd name="connsiteX2114" fmla="*/ 511345 w 21876926"/>
              <a:gd name="connsiteY2114" fmla="*/ 3475435 h 6580513"/>
              <a:gd name="connsiteX2115" fmla="*/ 478913 w 21876926"/>
              <a:gd name="connsiteY2115" fmla="*/ 3475435 h 6580513"/>
              <a:gd name="connsiteX2116" fmla="*/ 518440 w 21876926"/>
              <a:gd name="connsiteY2116" fmla="*/ 3499210 h 6580513"/>
              <a:gd name="connsiteX2117" fmla="*/ 429250 w 21876926"/>
              <a:gd name="connsiteY2117" fmla="*/ 3486713 h 6580513"/>
              <a:gd name="connsiteX2118" fmla="*/ 365398 w 21876926"/>
              <a:gd name="connsiteY2118" fmla="*/ 3451965 h 6580513"/>
              <a:gd name="connsiteX2119" fmla="*/ 397831 w 21876926"/>
              <a:gd name="connsiteY2119" fmla="*/ 3394661 h 6580513"/>
              <a:gd name="connsiteX2120" fmla="*/ 490061 w 21876926"/>
              <a:gd name="connsiteY2120" fmla="*/ 3403806 h 6580513"/>
              <a:gd name="connsiteX2121" fmla="*/ 500197 w 21876926"/>
              <a:gd name="connsiteY2121" fmla="*/ 3358694 h 6580513"/>
              <a:gd name="connsiteX2122" fmla="*/ 7670877 w 21876926"/>
              <a:gd name="connsiteY2122" fmla="*/ 3355951 h 6580513"/>
              <a:gd name="connsiteX2123" fmla="*/ 7677972 w 21876926"/>
              <a:gd name="connsiteY2123" fmla="*/ 3365095 h 6580513"/>
              <a:gd name="connsiteX2124" fmla="*/ 7693175 w 21876926"/>
              <a:gd name="connsiteY2124" fmla="*/ 3361742 h 6580513"/>
              <a:gd name="connsiteX2125" fmla="*/ 7682026 w 21876926"/>
              <a:gd name="connsiteY2125" fmla="*/ 3392832 h 6580513"/>
              <a:gd name="connsiteX2126" fmla="*/ 7735743 w 21876926"/>
              <a:gd name="connsiteY2126" fmla="*/ 3368143 h 6580513"/>
              <a:gd name="connsiteX2127" fmla="*/ 7731689 w 21876926"/>
              <a:gd name="connsiteY2127" fmla="*/ 3404720 h 6580513"/>
              <a:gd name="connsiteX2128" fmla="*/ 7724594 w 21876926"/>
              <a:gd name="connsiteY2128" fmla="*/ 3389480 h 6580513"/>
              <a:gd name="connsiteX2129" fmla="*/ 7652634 w 21876926"/>
              <a:gd name="connsiteY2129" fmla="*/ 3395576 h 6580513"/>
              <a:gd name="connsiteX2130" fmla="*/ 7670877 w 21876926"/>
              <a:gd name="connsiteY2130" fmla="*/ 3355951 h 6580513"/>
              <a:gd name="connsiteX2131" fmla="*/ 21876427 w 21876926"/>
              <a:gd name="connsiteY2131" fmla="*/ 3343454 h 6580513"/>
              <a:gd name="connsiteX2132" fmla="*/ 21837911 w 21876926"/>
              <a:gd name="connsiteY2132" fmla="*/ 3380335 h 6580513"/>
              <a:gd name="connsiteX2133" fmla="*/ 21876427 w 21876926"/>
              <a:gd name="connsiteY2133" fmla="*/ 3343454 h 6580513"/>
              <a:gd name="connsiteX2134" fmla="*/ 8186761 w 21876926"/>
              <a:gd name="connsiteY2134" fmla="*/ 3339186 h 6580513"/>
              <a:gd name="connsiteX2135" fmla="*/ 8165477 w 21876926"/>
              <a:gd name="connsiteY2135" fmla="*/ 3350769 h 6580513"/>
              <a:gd name="connsiteX2136" fmla="*/ 8163450 w 21876926"/>
              <a:gd name="connsiteY2136" fmla="*/ 3366924 h 6580513"/>
              <a:gd name="connsiteX2137" fmla="*/ 8216153 w 21876926"/>
              <a:gd name="connsiteY2137" fmla="*/ 3346806 h 6580513"/>
              <a:gd name="connsiteX2138" fmla="*/ 8186761 w 21876926"/>
              <a:gd name="connsiteY2138" fmla="*/ 3339186 h 6580513"/>
              <a:gd name="connsiteX2139" fmla="*/ 8036759 w 21876926"/>
              <a:gd name="connsiteY2139" fmla="*/ 3336443 h 6580513"/>
              <a:gd name="connsiteX2140" fmla="*/ 8002299 w 21876926"/>
              <a:gd name="connsiteY2140" fmla="*/ 3342234 h 6580513"/>
              <a:gd name="connsiteX2141" fmla="*/ 8002299 w 21876926"/>
              <a:gd name="connsiteY2141" fmla="*/ 3338272 h 6580513"/>
              <a:gd name="connsiteX2142" fmla="*/ 7970880 w 21876926"/>
              <a:gd name="connsiteY2142" fmla="*/ 3366924 h 6580513"/>
              <a:gd name="connsiteX2143" fmla="*/ 8002299 w 21876926"/>
              <a:gd name="connsiteY2143" fmla="*/ 3391613 h 6580513"/>
              <a:gd name="connsiteX2144" fmla="*/ 8040813 w 21876926"/>
              <a:gd name="connsiteY2144" fmla="*/ 3352598 h 6580513"/>
              <a:gd name="connsiteX2145" fmla="*/ 8036759 w 21876926"/>
              <a:gd name="connsiteY2145" fmla="*/ 3336443 h 6580513"/>
              <a:gd name="connsiteX2146" fmla="*/ 21432503 w 21876926"/>
              <a:gd name="connsiteY2146" fmla="*/ 3331566 h 6580513"/>
              <a:gd name="connsiteX2147" fmla="*/ 21439599 w 21876926"/>
              <a:gd name="connsiteY2147" fmla="*/ 3334309 h 6580513"/>
              <a:gd name="connsiteX2148" fmla="*/ 21458855 w 21876926"/>
              <a:gd name="connsiteY2148" fmla="*/ 3339186 h 6580513"/>
              <a:gd name="connsiteX2149" fmla="*/ 21455815 w 21876926"/>
              <a:gd name="connsiteY2149" fmla="*/ 3389480 h 6580513"/>
              <a:gd name="connsiteX2150" fmla="*/ 21420339 w 21876926"/>
              <a:gd name="connsiteY2150" fmla="*/ 3366924 h 6580513"/>
              <a:gd name="connsiteX2151" fmla="*/ 21427435 w 21876926"/>
              <a:gd name="connsiteY2151" fmla="*/ 3341625 h 6580513"/>
              <a:gd name="connsiteX2152" fmla="*/ 21432503 w 21876926"/>
              <a:gd name="connsiteY2152" fmla="*/ 3331566 h 6580513"/>
              <a:gd name="connsiteX2153" fmla="*/ 21467975 w 21876926"/>
              <a:gd name="connsiteY2153" fmla="*/ 3326080 h 6580513"/>
              <a:gd name="connsiteX2154" fmla="*/ 21496355 w 21876926"/>
              <a:gd name="connsiteY2154" fmla="*/ 3341625 h 6580513"/>
              <a:gd name="connsiteX2155" fmla="*/ 21492299 w 21876926"/>
              <a:gd name="connsiteY2155" fmla="*/ 3389480 h 6580513"/>
              <a:gd name="connsiteX2156" fmla="*/ 21467975 w 21876926"/>
              <a:gd name="connsiteY2156" fmla="*/ 3326080 h 6580513"/>
              <a:gd name="connsiteX2157" fmla="*/ 8244531 w 21876926"/>
              <a:gd name="connsiteY2157" fmla="*/ 3324251 h 6580513"/>
              <a:gd name="connsiteX2158" fmla="*/ 8252640 w 21876926"/>
              <a:gd name="connsiteY2158" fmla="*/ 3333090 h 6580513"/>
              <a:gd name="connsiteX2159" fmla="*/ 8264802 w 21876926"/>
              <a:gd name="connsiteY2159" fmla="*/ 3328213 h 6580513"/>
              <a:gd name="connsiteX2160" fmla="*/ 8244531 w 21876926"/>
              <a:gd name="connsiteY2160" fmla="*/ 3324251 h 6580513"/>
              <a:gd name="connsiteX2161" fmla="*/ 8364127 w 21876926"/>
              <a:gd name="connsiteY2161" fmla="*/ 3310534 h 6580513"/>
              <a:gd name="connsiteX2162" fmla="*/ 8359060 w 21876926"/>
              <a:gd name="connsiteY2162" fmla="*/ 3324251 h 6580513"/>
              <a:gd name="connsiteX2163" fmla="*/ 8369195 w 21876926"/>
              <a:gd name="connsiteY2163" fmla="*/ 3322117 h 6580513"/>
              <a:gd name="connsiteX2164" fmla="*/ 8364127 w 21876926"/>
              <a:gd name="connsiteY2164" fmla="*/ 3310534 h 6580513"/>
              <a:gd name="connsiteX2165" fmla="*/ 5902279 w 21876926"/>
              <a:gd name="connsiteY2165" fmla="*/ 3299561 h 6580513"/>
              <a:gd name="connsiteX2166" fmla="*/ 5903292 w 21876926"/>
              <a:gd name="connsiteY2166" fmla="*/ 3302609 h 6580513"/>
              <a:gd name="connsiteX2167" fmla="*/ 5901265 w 21876926"/>
              <a:gd name="connsiteY2167" fmla="*/ 3300171 h 6580513"/>
              <a:gd name="connsiteX2168" fmla="*/ 5902279 w 21876926"/>
              <a:gd name="connsiteY2168" fmla="*/ 3299561 h 6580513"/>
              <a:gd name="connsiteX2169" fmla="*/ 2285012 w 21876926"/>
              <a:gd name="connsiteY2169" fmla="*/ 3298342 h 6580513"/>
              <a:gd name="connsiteX2170" fmla="*/ 2409676 w 21876926"/>
              <a:gd name="connsiteY2170" fmla="*/ 3298342 h 6580513"/>
              <a:gd name="connsiteX2171" fmla="*/ 2419811 w 21876926"/>
              <a:gd name="connsiteY2171" fmla="*/ 3323031 h 6580513"/>
              <a:gd name="connsiteX2172" fmla="*/ 2372175 w 21876926"/>
              <a:gd name="connsiteY2172" fmla="*/ 3323031 h 6580513"/>
              <a:gd name="connsiteX2173" fmla="*/ 2351905 w 21876926"/>
              <a:gd name="connsiteY2173" fmla="*/ 3361132 h 6580513"/>
              <a:gd name="connsiteX2174" fmla="*/ 2399540 w 21876926"/>
              <a:gd name="connsiteY2174" fmla="*/ 3419351 h 6580513"/>
              <a:gd name="connsiteX2175" fmla="*/ 2301229 w 21876926"/>
              <a:gd name="connsiteY2175" fmla="*/ 3394661 h 6580513"/>
              <a:gd name="connsiteX2176" fmla="*/ 2341769 w 21876926"/>
              <a:gd name="connsiteY2176" fmla="*/ 3370277 h 6580513"/>
              <a:gd name="connsiteX2177" fmla="*/ 2305283 w 21876926"/>
              <a:gd name="connsiteY2177" fmla="*/ 3323031 h 6580513"/>
              <a:gd name="connsiteX2178" fmla="*/ 2295147 w 21876926"/>
              <a:gd name="connsiteY2178" fmla="*/ 3407158 h 6580513"/>
              <a:gd name="connsiteX2179" fmla="*/ 2224201 w 21876926"/>
              <a:gd name="connsiteY2179" fmla="*/ 3407158 h 6580513"/>
              <a:gd name="connsiteX2180" fmla="*/ 2227241 w 21876926"/>
              <a:gd name="connsiteY2180" fmla="*/ 3361132 h 6580513"/>
              <a:gd name="connsiteX2181" fmla="*/ 2285012 w 21876926"/>
              <a:gd name="connsiteY2181" fmla="*/ 3298342 h 6580513"/>
              <a:gd name="connsiteX2182" fmla="*/ 8361087 w 21876926"/>
              <a:gd name="connsiteY2182" fmla="*/ 3292246 h 6580513"/>
              <a:gd name="connsiteX2183" fmla="*/ 8363114 w 21876926"/>
              <a:gd name="connsiteY2183" fmla="*/ 3307791 h 6580513"/>
              <a:gd name="connsiteX2184" fmla="*/ 8390479 w 21876926"/>
              <a:gd name="connsiteY2184" fmla="*/ 3315716 h 6580513"/>
              <a:gd name="connsiteX2185" fmla="*/ 8399601 w 21876926"/>
              <a:gd name="connsiteY2185" fmla="*/ 3313887 h 6580513"/>
              <a:gd name="connsiteX2186" fmla="*/ 8361087 w 21876926"/>
              <a:gd name="connsiteY2186" fmla="*/ 3292246 h 6580513"/>
              <a:gd name="connsiteX2187" fmla="*/ 2079267 w 21876926"/>
              <a:gd name="connsiteY2187" fmla="*/ 3289198 h 6580513"/>
              <a:gd name="connsiteX2188" fmla="*/ 2202917 w 21876926"/>
              <a:gd name="connsiteY2188" fmla="*/ 3338272 h 6580513"/>
              <a:gd name="connsiteX2189" fmla="*/ 2192782 w 21876926"/>
              <a:gd name="connsiteY2189" fmla="*/ 3407768 h 6580513"/>
              <a:gd name="connsiteX2190" fmla="*/ 2149200 w 21876926"/>
              <a:gd name="connsiteY2190" fmla="*/ 3338272 h 6580513"/>
              <a:gd name="connsiteX2191" fmla="*/ 2029604 w 21876926"/>
              <a:gd name="connsiteY2191" fmla="*/ 3361742 h 6580513"/>
              <a:gd name="connsiteX2192" fmla="*/ 2008320 w 21876926"/>
              <a:gd name="connsiteY2192" fmla="*/ 3326080 h 6580513"/>
              <a:gd name="connsiteX2193" fmla="*/ 2079267 w 21876926"/>
              <a:gd name="connsiteY2193" fmla="*/ 3289198 h 6580513"/>
              <a:gd name="connsiteX2194" fmla="*/ 5928630 w 21876926"/>
              <a:gd name="connsiteY2194" fmla="*/ 3280054 h 6580513"/>
              <a:gd name="connsiteX2195" fmla="*/ 5902279 w 21876926"/>
              <a:gd name="connsiteY2195" fmla="*/ 3299561 h 6580513"/>
              <a:gd name="connsiteX2196" fmla="*/ 5928630 w 21876926"/>
              <a:gd name="connsiteY2196" fmla="*/ 3280054 h 6580513"/>
              <a:gd name="connsiteX2197" fmla="*/ 21212567 w 21876926"/>
              <a:gd name="connsiteY2197" fmla="*/ 3277005 h 6580513"/>
              <a:gd name="connsiteX2198" fmla="*/ 21251083 w 21876926"/>
              <a:gd name="connsiteY2198" fmla="*/ 3319069 h 6580513"/>
              <a:gd name="connsiteX2199" fmla="*/ 21258175 w 21876926"/>
              <a:gd name="connsiteY2199" fmla="*/ 3309925 h 6580513"/>
              <a:gd name="connsiteX2200" fmla="*/ 21232839 w 21876926"/>
              <a:gd name="connsiteY2200" fmla="*/ 3277005 h 6580513"/>
              <a:gd name="connsiteX2201" fmla="*/ 21347367 w 21876926"/>
              <a:gd name="connsiteY2201" fmla="*/ 3319069 h 6580513"/>
              <a:gd name="connsiteX2202" fmla="*/ 21374731 w 21876926"/>
              <a:gd name="connsiteY2202" fmla="*/ 3280054 h 6580513"/>
              <a:gd name="connsiteX2203" fmla="*/ 21374731 w 21876926"/>
              <a:gd name="connsiteY2203" fmla="*/ 3289198 h 6580513"/>
              <a:gd name="connsiteX2204" fmla="*/ 21413247 w 21876926"/>
              <a:gd name="connsiteY2204" fmla="*/ 3322117 h 6580513"/>
              <a:gd name="connsiteX2205" fmla="*/ 21416287 w 21876926"/>
              <a:gd name="connsiteY2205" fmla="*/ 3375458 h 6580513"/>
              <a:gd name="connsiteX2206" fmla="*/ 21388923 w 21876926"/>
              <a:gd name="connsiteY2206" fmla="*/ 3423313 h 6580513"/>
              <a:gd name="connsiteX2207" fmla="*/ 21354463 w 21876926"/>
              <a:gd name="connsiteY2207" fmla="*/ 3399843 h 6580513"/>
              <a:gd name="connsiteX2208" fmla="*/ 21340271 w 21876926"/>
              <a:gd name="connsiteY2208" fmla="*/ 3426361 h 6580513"/>
              <a:gd name="connsiteX2209" fmla="*/ 21351419 w 21876926"/>
              <a:gd name="connsiteY2209" fmla="*/ 3448003 h 6580513"/>
              <a:gd name="connsiteX2210" fmla="*/ 21167971 w 21876926"/>
              <a:gd name="connsiteY2210" fmla="*/ 3363876 h 6580513"/>
              <a:gd name="connsiteX2211" fmla="*/ 21219663 w 21876926"/>
              <a:gd name="connsiteY2211" fmla="*/ 3357780 h 6580513"/>
              <a:gd name="connsiteX2212" fmla="*/ 21182163 w 21876926"/>
              <a:gd name="connsiteY2212" fmla="*/ 3342234 h 6580513"/>
              <a:gd name="connsiteX2213" fmla="*/ 21237907 w 21876926"/>
              <a:gd name="connsiteY2213" fmla="*/ 3331261 h 6580513"/>
              <a:gd name="connsiteX2214" fmla="*/ 21178107 w 21876926"/>
              <a:gd name="connsiteY2214" fmla="*/ 3298342 h 6580513"/>
              <a:gd name="connsiteX2215" fmla="*/ 21212567 w 21876926"/>
              <a:gd name="connsiteY2215" fmla="*/ 3277005 h 6580513"/>
              <a:gd name="connsiteX2216" fmla="*/ 4443817 w 21876926"/>
              <a:gd name="connsiteY2216" fmla="*/ 3270909 h 6580513"/>
              <a:gd name="connsiteX2217" fmla="*/ 4353614 w 21876926"/>
              <a:gd name="connsiteY2217" fmla="*/ 3309925 h 6580513"/>
              <a:gd name="connsiteX2218" fmla="*/ 4443817 w 21876926"/>
              <a:gd name="connsiteY2218" fmla="*/ 3270909 h 6580513"/>
              <a:gd name="connsiteX2219" fmla="*/ 3911718 w 21876926"/>
              <a:gd name="connsiteY2219" fmla="*/ 3268166 h 6580513"/>
              <a:gd name="connsiteX2220" fmla="*/ 3960367 w 21876926"/>
              <a:gd name="connsiteY2220" fmla="*/ 3273043 h 6580513"/>
              <a:gd name="connsiteX2221" fmla="*/ 3910704 w 21876926"/>
              <a:gd name="connsiteY2221" fmla="*/ 3307791 h 6580513"/>
              <a:gd name="connsiteX2222" fmla="*/ 3899555 w 21876926"/>
              <a:gd name="connsiteY2222" fmla="*/ 3273043 h 6580513"/>
              <a:gd name="connsiteX2223" fmla="*/ 3911718 w 21876926"/>
              <a:gd name="connsiteY2223" fmla="*/ 3268166 h 6580513"/>
              <a:gd name="connsiteX2224" fmla="*/ 20973375 w 21876926"/>
              <a:gd name="connsiteY2224" fmla="*/ 3262680 h 6580513"/>
              <a:gd name="connsiteX2225" fmla="*/ 21167971 w 21876926"/>
              <a:gd name="connsiteY2225" fmla="*/ 3293160 h 6580513"/>
              <a:gd name="connsiteX2226" fmla="*/ 21142635 w 21876926"/>
              <a:gd name="connsiteY2226" fmla="*/ 3332176 h 6580513"/>
              <a:gd name="connsiteX2227" fmla="*/ 21133515 w 21876926"/>
              <a:gd name="connsiteY2227" fmla="*/ 3297428 h 6580513"/>
              <a:gd name="connsiteX2228" fmla="*/ 21107163 w 21876926"/>
              <a:gd name="connsiteY2228" fmla="*/ 3335224 h 6580513"/>
              <a:gd name="connsiteX2229" fmla="*/ 20976415 w 21876926"/>
              <a:gd name="connsiteY2229" fmla="*/ 3300171 h 6580513"/>
              <a:gd name="connsiteX2230" fmla="*/ 20973375 w 21876926"/>
              <a:gd name="connsiteY2230" fmla="*/ 3262680 h 6580513"/>
              <a:gd name="connsiteX2231" fmla="*/ 5909373 w 21876926"/>
              <a:gd name="connsiteY2231" fmla="*/ 3255364 h 6580513"/>
              <a:gd name="connsiteX2232" fmla="*/ 5900251 w 21876926"/>
              <a:gd name="connsiteY2232" fmla="*/ 3269080 h 6580513"/>
              <a:gd name="connsiteX2233" fmla="*/ 5883021 w 21876926"/>
              <a:gd name="connsiteY2233" fmla="*/ 3306572 h 6580513"/>
              <a:gd name="connsiteX2234" fmla="*/ 5904305 w 21876926"/>
              <a:gd name="connsiteY2234" fmla="*/ 3317850 h 6580513"/>
              <a:gd name="connsiteX2235" fmla="*/ 5903292 w 21876926"/>
              <a:gd name="connsiteY2235" fmla="*/ 3302609 h 6580513"/>
              <a:gd name="connsiteX2236" fmla="*/ 5931671 w 21876926"/>
              <a:gd name="connsiteY2236" fmla="*/ 3316935 h 6580513"/>
              <a:gd name="connsiteX2237" fmla="*/ 5928630 w 21876926"/>
              <a:gd name="connsiteY2237" fmla="*/ 3280054 h 6580513"/>
              <a:gd name="connsiteX2238" fmla="*/ 5909373 w 21876926"/>
              <a:gd name="connsiteY2238" fmla="*/ 3255364 h 6580513"/>
              <a:gd name="connsiteX2239" fmla="*/ 4468840 w 21876926"/>
              <a:gd name="connsiteY2239" fmla="*/ 3248154 h 6580513"/>
              <a:gd name="connsiteX2240" fmla="*/ 4494494 w 21876926"/>
              <a:gd name="connsiteY2240" fmla="*/ 3265728 h 6580513"/>
              <a:gd name="connsiteX2241" fmla="*/ 4479291 w 21876926"/>
              <a:gd name="connsiteY2241" fmla="*/ 3258717 h 6580513"/>
              <a:gd name="connsiteX2242" fmla="*/ 4465101 w 21876926"/>
              <a:gd name="connsiteY2242" fmla="*/ 3280054 h 6580513"/>
              <a:gd name="connsiteX2243" fmla="*/ 4450913 w 21876926"/>
              <a:gd name="connsiteY2243" fmla="*/ 3261460 h 6580513"/>
              <a:gd name="connsiteX2244" fmla="*/ 4459021 w 21876926"/>
              <a:gd name="connsiteY2244" fmla="*/ 3248354 h 6580513"/>
              <a:gd name="connsiteX2245" fmla="*/ 4468840 w 21876926"/>
              <a:gd name="connsiteY2245" fmla="*/ 3248154 h 6580513"/>
              <a:gd name="connsiteX2246" fmla="*/ 2312377 w 21876926"/>
              <a:gd name="connsiteY2246" fmla="*/ 3228846 h 6580513"/>
              <a:gd name="connsiteX2247" fmla="*/ 2365081 w 21876926"/>
              <a:gd name="connsiteY2247" fmla="*/ 3254145 h 6580513"/>
              <a:gd name="connsiteX2248" fmla="*/ 2300215 w 21876926"/>
              <a:gd name="connsiteY2248" fmla="*/ 3242257 h 6580513"/>
              <a:gd name="connsiteX2249" fmla="*/ 2312377 w 21876926"/>
              <a:gd name="connsiteY2249" fmla="*/ 3228846 h 6580513"/>
              <a:gd name="connsiteX2250" fmla="*/ 8337776 w 21876926"/>
              <a:gd name="connsiteY2250" fmla="*/ 3213301 h 6580513"/>
              <a:gd name="connsiteX2251" fmla="*/ 8323587 w 21876926"/>
              <a:gd name="connsiteY2251" fmla="*/ 3262680 h 6580513"/>
              <a:gd name="connsiteX2252" fmla="*/ 8287099 w 21876926"/>
              <a:gd name="connsiteY2252" fmla="*/ 3230979 h 6580513"/>
              <a:gd name="connsiteX2253" fmla="*/ 8296221 w 21876926"/>
              <a:gd name="connsiteY2253" fmla="*/ 3221835 h 6580513"/>
              <a:gd name="connsiteX2254" fmla="*/ 8270883 w 21876926"/>
              <a:gd name="connsiteY2254" fmla="*/ 3219702 h 6580513"/>
              <a:gd name="connsiteX2255" fmla="*/ 8323587 w 21876926"/>
              <a:gd name="connsiteY2255" fmla="*/ 3262680 h 6580513"/>
              <a:gd name="connsiteX2256" fmla="*/ 8330681 w 21876926"/>
              <a:gd name="connsiteY2256" fmla="*/ 3280054 h 6580513"/>
              <a:gd name="connsiteX2257" fmla="*/ 8337776 w 21876926"/>
              <a:gd name="connsiteY2257" fmla="*/ 3213301 h 6580513"/>
              <a:gd name="connsiteX2258" fmla="*/ 3975570 w 21876926"/>
              <a:gd name="connsiteY2258" fmla="*/ 3207509 h 6580513"/>
              <a:gd name="connsiteX2259" fmla="*/ 4018138 w 21876926"/>
              <a:gd name="connsiteY2259" fmla="*/ 3253535 h 6580513"/>
              <a:gd name="connsiteX2260" fmla="*/ 3975570 w 21876926"/>
              <a:gd name="connsiteY2260" fmla="*/ 3207509 h 6580513"/>
              <a:gd name="connsiteX2261" fmla="*/ 8315479 w 21876926"/>
              <a:gd name="connsiteY2261" fmla="*/ 3206290 h 6580513"/>
              <a:gd name="connsiteX2262" fmla="*/ 8309397 w 21876926"/>
              <a:gd name="connsiteY2262" fmla="*/ 3214520 h 6580513"/>
              <a:gd name="connsiteX2263" fmla="*/ 8333721 w 21876926"/>
              <a:gd name="connsiteY2263" fmla="*/ 3211472 h 6580513"/>
              <a:gd name="connsiteX2264" fmla="*/ 8315479 w 21876926"/>
              <a:gd name="connsiteY2264" fmla="*/ 3206290 h 6580513"/>
              <a:gd name="connsiteX2265" fmla="*/ 21166959 w 21876926"/>
              <a:gd name="connsiteY2265" fmla="*/ 3205376 h 6580513"/>
              <a:gd name="connsiteX2266" fmla="*/ 21210539 w 21876926"/>
              <a:gd name="connsiteY2266" fmla="*/ 3209338 h 6580513"/>
              <a:gd name="connsiteX2267" fmla="*/ 21157839 w 21876926"/>
              <a:gd name="connsiteY2267" fmla="*/ 3216654 h 6580513"/>
              <a:gd name="connsiteX2268" fmla="*/ 21166959 w 21876926"/>
              <a:gd name="connsiteY2268" fmla="*/ 3205376 h 6580513"/>
              <a:gd name="connsiteX2269" fmla="*/ 1911022 w 21876926"/>
              <a:gd name="connsiteY2269" fmla="*/ 3198365 h 6580513"/>
              <a:gd name="connsiteX2270" fmla="*/ 1940414 w 21876926"/>
              <a:gd name="connsiteY2270" fmla="*/ 3264508 h 6580513"/>
              <a:gd name="connsiteX2271" fmla="*/ 1930279 w 21876926"/>
              <a:gd name="connsiteY2271" fmla="*/ 3298342 h 6580513"/>
              <a:gd name="connsiteX2272" fmla="*/ 1824872 w 21876926"/>
              <a:gd name="connsiteY2272" fmla="*/ 3287064 h 6580513"/>
              <a:gd name="connsiteX2273" fmla="*/ 1845143 w 21876926"/>
              <a:gd name="connsiteY2273" fmla="*/ 3241038 h 6580513"/>
              <a:gd name="connsiteX2274" fmla="*/ 1911022 w 21876926"/>
              <a:gd name="connsiteY2274" fmla="*/ 3198365 h 6580513"/>
              <a:gd name="connsiteX2275" fmla="*/ 21829803 w 21876926"/>
              <a:gd name="connsiteY2275" fmla="*/ 3197146 h 6580513"/>
              <a:gd name="connsiteX2276" fmla="*/ 21859195 w 21876926"/>
              <a:gd name="connsiteY2276" fmla="*/ 3214520 h 6580513"/>
              <a:gd name="connsiteX2277" fmla="*/ 21805479 w 21876926"/>
              <a:gd name="connsiteY2277" fmla="*/ 3221835 h 6580513"/>
              <a:gd name="connsiteX2278" fmla="*/ 21829803 w 21876926"/>
              <a:gd name="connsiteY2278" fmla="*/ 3197146 h 6580513"/>
              <a:gd name="connsiteX2279" fmla="*/ 8249599 w 21876926"/>
              <a:gd name="connsiteY2279" fmla="*/ 3185868 h 6580513"/>
              <a:gd name="connsiteX2280" fmla="*/ 8092503 w 21876926"/>
              <a:gd name="connsiteY2280" fmla="*/ 3256583 h 6580513"/>
              <a:gd name="connsiteX2281" fmla="*/ 8042841 w 21876926"/>
              <a:gd name="connsiteY2281" fmla="*/ 3267861 h 6580513"/>
              <a:gd name="connsiteX2282" fmla="*/ 8103652 w 21876926"/>
              <a:gd name="connsiteY2282" fmla="*/ 3285235 h 6580513"/>
              <a:gd name="connsiteX2283" fmla="*/ 8016489 w 21876926"/>
              <a:gd name="connsiteY2283" fmla="*/ 3285235 h 6580513"/>
              <a:gd name="connsiteX2284" fmla="*/ 8030678 w 21876926"/>
              <a:gd name="connsiteY2284" fmla="*/ 3270909 h 6580513"/>
              <a:gd name="connsiteX2285" fmla="*/ 7801622 w 21876926"/>
              <a:gd name="connsiteY2285" fmla="*/ 3323031 h 6580513"/>
              <a:gd name="connsiteX2286" fmla="*/ 7805676 w 21876926"/>
              <a:gd name="connsiteY2286" fmla="*/ 3324860 h 6580513"/>
              <a:gd name="connsiteX2287" fmla="*/ 7843176 w 21876926"/>
              <a:gd name="connsiteY2287" fmla="*/ 3366924 h 6580513"/>
              <a:gd name="connsiteX2288" fmla="*/ 7798581 w 21876926"/>
              <a:gd name="connsiteY2288" fmla="*/ 3361132 h 6580513"/>
              <a:gd name="connsiteX2289" fmla="*/ 7781351 w 21876926"/>
              <a:gd name="connsiteY2289" fmla="*/ 3416912 h 6580513"/>
              <a:gd name="connsiteX2290" fmla="*/ 7745878 w 21876926"/>
              <a:gd name="connsiteY2290" fmla="*/ 3375458 h 6580513"/>
              <a:gd name="connsiteX2291" fmla="*/ 7785405 w 21876926"/>
              <a:gd name="connsiteY2291" fmla="*/ 3363876 h 6580513"/>
              <a:gd name="connsiteX2292" fmla="*/ 7764121 w 21876926"/>
              <a:gd name="connsiteY2292" fmla="*/ 3332176 h 6580513"/>
              <a:gd name="connsiteX2293" fmla="*/ 7745878 w 21876926"/>
              <a:gd name="connsiteY2293" fmla="*/ 3336443 h 6580513"/>
              <a:gd name="connsiteX2294" fmla="*/ 7643512 w 21876926"/>
              <a:gd name="connsiteY2294" fmla="*/ 3340406 h 6580513"/>
              <a:gd name="connsiteX2295" fmla="*/ 7569525 w 21876926"/>
              <a:gd name="connsiteY2295" fmla="*/ 3343454 h 6580513"/>
              <a:gd name="connsiteX2296" fmla="*/ 7516821 w 21876926"/>
              <a:gd name="connsiteY2296" fmla="*/ 3345587 h 6580513"/>
              <a:gd name="connsiteX2297" fmla="*/ 7480335 w 21876926"/>
              <a:gd name="connsiteY2297" fmla="*/ 3353817 h 6580513"/>
              <a:gd name="connsiteX2298" fmla="*/ 7495537 w 21876926"/>
              <a:gd name="connsiteY2298" fmla="*/ 3346806 h 6580513"/>
              <a:gd name="connsiteX2299" fmla="*/ 7222899 w 21876926"/>
              <a:gd name="connsiteY2299" fmla="*/ 3373325 h 6580513"/>
              <a:gd name="connsiteX2300" fmla="*/ 7239116 w 21876926"/>
              <a:gd name="connsiteY2300" fmla="*/ 3379421 h 6580513"/>
              <a:gd name="connsiteX2301" fmla="*/ 7235062 w 21876926"/>
              <a:gd name="connsiteY2301" fmla="*/ 3387651 h 6580513"/>
              <a:gd name="connsiteX2302" fmla="*/ 7257359 w 21876926"/>
              <a:gd name="connsiteY2302" fmla="*/ 3387651 h 6580513"/>
              <a:gd name="connsiteX2303" fmla="*/ 7240129 w 21876926"/>
              <a:gd name="connsiteY2303" fmla="*/ 3420265 h 6580513"/>
              <a:gd name="connsiteX2304" fmla="*/ 7281684 w 21876926"/>
              <a:gd name="connsiteY2304" fmla="*/ 3416912 h 6580513"/>
              <a:gd name="connsiteX2305" fmla="*/ 7298914 w 21876926"/>
              <a:gd name="connsiteY2305" fmla="*/ 3396795 h 6580513"/>
              <a:gd name="connsiteX2306" fmla="*/ 7361753 w 21876926"/>
              <a:gd name="connsiteY2306" fmla="*/ 3407768 h 6580513"/>
              <a:gd name="connsiteX2307" fmla="*/ 7294860 w 21876926"/>
              <a:gd name="connsiteY2307" fmla="*/ 3445869 h 6580513"/>
              <a:gd name="connsiteX2308" fmla="*/ 7298914 w 21876926"/>
              <a:gd name="connsiteY2308" fmla="*/ 3455013 h 6580513"/>
              <a:gd name="connsiteX2309" fmla="*/ 7438781 w 21876926"/>
              <a:gd name="connsiteY2309" fmla="*/ 3422094 h 6580513"/>
              <a:gd name="connsiteX2310" fmla="*/ 7507700 w 21876926"/>
              <a:gd name="connsiteY2310" fmla="*/ 3478483 h 6580513"/>
              <a:gd name="connsiteX2311" fmla="*/ 7528984 w 21876926"/>
              <a:gd name="connsiteY2311" fmla="*/ 3455013 h 6580513"/>
              <a:gd name="connsiteX2312" fmla="*/ 7480335 w 21876926"/>
              <a:gd name="connsiteY2312" fmla="*/ 3422094 h 6580513"/>
              <a:gd name="connsiteX2313" fmla="*/ 7575606 w 21876926"/>
              <a:gd name="connsiteY2313" fmla="*/ 3408987 h 6580513"/>
              <a:gd name="connsiteX2314" fmla="*/ 7613107 w 21876926"/>
              <a:gd name="connsiteY2314" fmla="*/ 3374239 h 6580513"/>
              <a:gd name="connsiteX2315" fmla="*/ 7638445 w 21876926"/>
              <a:gd name="connsiteY2315" fmla="*/ 3412950 h 6580513"/>
              <a:gd name="connsiteX2316" fmla="*/ 7587769 w 21876926"/>
              <a:gd name="connsiteY2316" fmla="*/ 3414169 h 6580513"/>
              <a:gd name="connsiteX2317" fmla="*/ 7539119 w 21876926"/>
              <a:gd name="connsiteY2317" fmla="*/ 3422094 h 6580513"/>
              <a:gd name="connsiteX2318" fmla="*/ 7550268 w 21876926"/>
              <a:gd name="connsiteY2318" fmla="*/ 3455013 h 6580513"/>
              <a:gd name="connsiteX2319" fmla="*/ 7619187 w 21876926"/>
              <a:gd name="connsiteY2319" fmla="*/ 3443431 h 6580513"/>
              <a:gd name="connsiteX2320" fmla="*/ 7594863 w 21876926"/>
              <a:gd name="connsiteY2320" fmla="*/ 3481532 h 6580513"/>
              <a:gd name="connsiteX2321" fmla="*/ 7612093 w 21876926"/>
              <a:gd name="connsiteY2321" fmla="*/ 3499210 h 6580513"/>
              <a:gd name="connsiteX2322" fmla="*/ 7647566 w 21876926"/>
              <a:gd name="connsiteY2322" fmla="*/ 3437639 h 6580513"/>
              <a:gd name="connsiteX2323" fmla="*/ 7640471 w 21876926"/>
              <a:gd name="connsiteY2323" fmla="*/ 3434591 h 6580513"/>
              <a:gd name="connsiteX2324" fmla="*/ 7741824 w 21876926"/>
              <a:gd name="connsiteY2324" fmla="*/ 3411121 h 6580513"/>
              <a:gd name="connsiteX2325" fmla="*/ 7700269 w 21876926"/>
              <a:gd name="connsiteY2325" fmla="*/ 3440687 h 6580513"/>
              <a:gd name="connsiteX2326" fmla="*/ 7714459 w 21876926"/>
              <a:gd name="connsiteY2326" fmla="*/ 3445869 h 6580513"/>
              <a:gd name="connsiteX2327" fmla="*/ 7674931 w 21876926"/>
              <a:gd name="connsiteY2327" fmla="*/ 3466291 h 6580513"/>
              <a:gd name="connsiteX2328" fmla="*/ 7640471 w 21876926"/>
              <a:gd name="connsiteY2328" fmla="*/ 3533654 h 6580513"/>
              <a:gd name="connsiteX2329" fmla="*/ 7532025 w 21876926"/>
              <a:gd name="connsiteY2329" fmla="*/ 3511403 h 6580513"/>
              <a:gd name="connsiteX2330" fmla="*/ 7427631 w 21876926"/>
              <a:gd name="connsiteY2330" fmla="*/ 3525729 h 6580513"/>
              <a:gd name="connsiteX2331" fmla="*/ 7358712 w 21876926"/>
              <a:gd name="connsiteY2331" fmla="*/ 3557429 h 6580513"/>
              <a:gd name="connsiteX2332" fmla="*/ 7416483 w 21876926"/>
              <a:gd name="connsiteY2332" fmla="*/ 3569926 h 6580513"/>
              <a:gd name="connsiteX2333" fmla="*/ 7403307 w 21876926"/>
              <a:gd name="connsiteY2333" fmla="*/ 3583947 h 6580513"/>
              <a:gd name="connsiteX2334" fmla="*/ 7430672 w 21876926"/>
              <a:gd name="connsiteY2334" fmla="*/ 3604369 h 6580513"/>
              <a:gd name="connsiteX2335" fmla="*/ 7452969 w 21876926"/>
              <a:gd name="connsiteY2335" fmla="*/ 3637288 h 6580513"/>
              <a:gd name="connsiteX2336" fmla="*/ 7504659 w 21876926"/>
              <a:gd name="connsiteY2336" fmla="*/ 3613818 h 6580513"/>
              <a:gd name="connsiteX2337" fmla="*/ 7480335 w 21876926"/>
              <a:gd name="connsiteY2337" fmla="*/ 3593091 h 6580513"/>
              <a:gd name="connsiteX2338" fmla="*/ 7497565 w 21876926"/>
              <a:gd name="connsiteY2338" fmla="*/ 3549199 h 6580513"/>
              <a:gd name="connsiteX2339" fmla="*/ 7560403 w 21876926"/>
              <a:gd name="connsiteY2339" fmla="*/ 3593091 h 6580513"/>
              <a:gd name="connsiteX2340" fmla="*/ 7619187 w 21876926"/>
              <a:gd name="connsiteY2340" fmla="*/ 3580899 h 6580513"/>
              <a:gd name="connsiteX2341" fmla="*/ 7601957 w 21876926"/>
              <a:gd name="connsiteY2341" fmla="*/ 3593091 h 6580513"/>
              <a:gd name="connsiteX2342" fmla="*/ 7598917 w 21876926"/>
              <a:gd name="connsiteY2342" fmla="*/ 3596444 h 6580513"/>
              <a:gd name="connsiteX2343" fmla="*/ 7657701 w 21876926"/>
              <a:gd name="connsiteY2343" fmla="*/ 3593091 h 6580513"/>
              <a:gd name="connsiteX2344" fmla="*/ 7619187 w 21876926"/>
              <a:gd name="connsiteY2344" fmla="*/ 3560172 h 6580513"/>
              <a:gd name="connsiteX2345" fmla="*/ 7828987 w 21876926"/>
              <a:gd name="connsiteY2345" fmla="*/ 3572669 h 6580513"/>
              <a:gd name="connsiteX2346" fmla="*/ 7871555 w 21876926"/>
              <a:gd name="connsiteY2346" fmla="*/ 3533654 h 6580513"/>
              <a:gd name="connsiteX2347" fmla="*/ 7888785 w 21876926"/>
              <a:gd name="connsiteY2347" fmla="*/ 3531825 h 6580513"/>
              <a:gd name="connsiteX2348" fmla="*/ 8031691 w 21876926"/>
              <a:gd name="connsiteY2348" fmla="*/ 3572669 h 6580513"/>
              <a:gd name="connsiteX2349" fmla="*/ 7940475 w 21876926"/>
              <a:gd name="connsiteY2349" fmla="*/ 3572669 h 6580513"/>
              <a:gd name="connsiteX2350" fmla="*/ 7961759 w 21876926"/>
              <a:gd name="connsiteY2350" fmla="*/ 3616561 h 6580513"/>
              <a:gd name="connsiteX2351" fmla="*/ 7891825 w 21876926"/>
              <a:gd name="connsiteY2351" fmla="*/ 3628144 h 6580513"/>
              <a:gd name="connsiteX2352" fmla="*/ 7909055 w 21876926"/>
              <a:gd name="connsiteY2352" fmla="*/ 3651614 h 6580513"/>
              <a:gd name="connsiteX2353" fmla="*/ 7909055 w 21876926"/>
              <a:gd name="connsiteY2353" fmla="*/ 3663807 h 6580513"/>
              <a:gd name="connsiteX2354" fmla="*/ 7909055 w 21876926"/>
              <a:gd name="connsiteY2354" fmla="*/ 3687277 h 6580513"/>
              <a:gd name="connsiteX2355" fmla="*/ 7839122 w 21876926"/>
              <a:gd name="connsiteY2355" fmla="*/ 3616561 h 6580513"/>
              <a:gd name="connsiteX2356" fmla="*/ 7909055 w 21876926"/>
              <a:gd name="connsiteY2356" fmla="*/ 3583947 h 6580513"/>
              <a:gd name="connsiteX2357" fmla="*/ 7873582 w 21876926"/>
              <a:gd name="connsiteY2357" fmla="*/ 3557429 h 6580513"/>
              <a:gd name="connsiteX2358" fmla="*/ 7741824 w 21876926"/>
              <a:gd name="connsiteY2358" fmla="*/ 3560172 h 6580513"/>
              <a:gd name="connsiteX2359" fmla="*/ 7609053 w 21876926"/>
              <a:gd name="connsiteY2359" fmla="*/ 3628144 h 6580513"/>
              <a:gd name="connsiteX2360" fmla="*/ 7640471 w 21876926"/>
              <a:gd name="connsiteY2360" fmla="*/ 3675085 h 6580513"/>
              <a:gd name="connsiteX2361" fmla="*/ 7650607 w 21876926"/>
              <a:gd name="connsiteY2361" fmla="*/ 3660759 h 6580513"/>
              <a:gd name="connsiteX2362" fmla="*/ 7671891 w 21876926"/>
              <a:gd name="connsiteY2362" fmla="*/ 3640336 h 6580513"/>
              <a:gd name="connsiteX2363" fmla="*/ 7678985 w 21876926"/>
              <a:gd name="connsiteY2363" fmla="*/ 3604369 h 6580513"/>
              <a:gd name="connsiteX2364" fmla="*/ 7770203 w 21876926"/>
              <a:gd name="connsiteY2364" fmla="*/ 3604369 h 6580513"/>
              <a:gd name="connsiteX2365" fmla="*/ 7766149 w 21876926"/>
              <a:gd name="connsiteY2365" fmla="*/ 3625096 h 6580513"/>
              <a:gd name="connsiteX2366" fmla="*/ 7859393 w 21876926"/>
              <a:gd name="connsiteY2366" fmla="*/ 3651614 h 6580513"/>
              <a:gd name="connsiteX2367" fmla="*/ 7842163 w 21876926"/>
              <a:gd name="connsiteY2367" fmla="*/ 3678133 h 6580513"/>
              <a:gd name="connsiteX2368" fmla="*/ 7940475 w 21876926"/>
              <a:gd name="connsiteY2368" fmla="*/ 3698860 h 6580513"/>
              <a:gd name="connsiteX2369" fmla="*/ 7938447 w 21876926"/>
              <a:gd name="connsiteY2369" fmla="*/ 3703432 h 6580513"/>
              <a:gd name="connsiteX2370" fmla="*/ 7988110 w 21876926"/>
              <a:gd name="connsiteY2370" fmla="*/ 3702822 h 6580513"/>
              <a:gd name="connsiteX2371" fmla="*/ 7967839 w 21876926"/>
              <a:gd name="connsiteY2371" fmla="*/ 3691239 h 6580513"/>
              <a:gd name="connsiteX2372" fmla="*/ 8059057 w 21876926"/>
              <a:gd name="connsiteY2372" fmla="*/ 3679352 h 6580513"/>
              <a:gd name="connsiteX2373" fmla="*/ 8080341 w 21876926"/>
              <a:gd name="connsiteY2373" fmla="*/ 3664721 h 6580513"/>
              <a:gd name="connsiteX2374" fmla="*/ 8062097 w 21876926"/>
              <a:gd name="connsiteY2374" fmla="*/ 3640336 h 6580513"/>
              <a:gd name="connsiteX2375" fmla="*/ 8087435 w 21876926"/>
              <a:gd name="connsiteY2375" fmla="*/ 3612599 h 6580513"/>
              <a:gd name="connsiteX2376" fmla="*/ 8088449 w 21876926"/>
              <a:gd name="connsiteY2376" fmla="*/ 3612599 h 6580513"/>
              <a:gd name="connsiteX2377" fmla="*/ 8091489 w 21876926"/>
              <a:gd name="connsiteY2377" fmla="*/ 3608636 h 6580513"/>
              <a:gd name="connsiteX2378" fmla="*/ 8095543 w 21876926"/>
              <a:gd name="connsiteY2378" fmla="*/ 3608636 h 6580513"/>
              <a:gd name="connsiteX2379" fmla="*/ 8106693 w 21876926"/>
              <a:gd name="connsiteY2379" fmla="*/ 3603455 h 6580513"/>
              <a:gd name="connsiteX2380" fmla="*/ 8091489 w 21876926"/>
              <a:gd name="connsiteY2380" fmla="*/ 3608636 h 6580513"/>
              <a:gd name="connsiteX2381" fmla="*/ 8052975 w 21876926"/>
              <a:gd name="connsiteY2381" fmla="*/ 3620829 h 6580513"/>
              <a:gd name="connsiteX2382" fmla="*/ 8120882 w 21876926"/>
              <a:gd name="connsiteY2382" fmla="*/ 3580899 h 6580513"/>
              <a:gd name="connsiteX2383" fmla="*/ 8130003 w 21876926"/>
              <a:gd name="connsiteY2383" fmla="*/ 3547980 h 6580513"/>
              <a:gd name="connsiteX2384" fmla="*/ 8150274 w 21876926"/>
              <a:gd name="connsiteY2384" fmla="*/ 3582118 h 6580513"/>
              <a:gd name="connsiteX2385" fmla="*/ 8228315 w 21876926"/>
              <a:gd name="connsiteY2385" fmla="*/ 3579680 h 6580513"/>
              <a:gd name="connsiteX2386" fmla="*/ 8215139 w 21876926"/>
              <a:gd name="connsiteY2386" fmla="*/ 3543103 h 6580513"/>
              <a:gd name="connsiteX2387" fmla="*/ 8130003 w 21876926"/>
              <a:gd name="connsiteY2387" fmla="*/ 3547980 h 6580513"/>
              <a:gd name="connsiteX2388" fmla="*/ 8091489 w 21876926"/>
              <a:gd name="connsiteY2388" fmla="*/ 3540664 h 6580513"/>
              <a:gd name="connsiteX2389" fmla="*/ 8203991 w 21876926"/>
              <a:gd name="connsiteY2389" fmla="*/ 3517499 h 6580513"/>
              <a:gd name="connsiteX2390" fmla="*/ 8135071 w 21876926"/>
              <a:gd name="connsiteY2390" fmla="*/ 3511403 h 6580513"/>
              <a:gd name="connsiteX2391" fmla="*/ 8004327 w 21876926"/>
              <a:gd name="connsiteY2391" fmla="*/ 3475435 h 6580513"/>
              <a:gd name="connsiteX2392" fmla="*/ 8010407 w 21876926"/>
              <a:gd name="connsiteY2392" fmla="*/ 3469339 h 6580513"/>
              <a:gd name="connsiteX2393" fmla="*/ 7992164 w 21876926"/>
              <a:gd name="connsiteY2393" fmla="*/ 3462938 h 6580513"/>
              <a:gd name="connsiteX2394" fmla="*/ 7956691 w 21876926"/>
              <a:gd name="connsiteY2394" fmla="*/ 3501954 h 6580513"/>
              <a:gd name="connsiteX2395" fmla="*/ 7946555 w 21876926"/>
              <a:gd name="connsiteY2395" fmla="*/ 3460195 h 6580513"/>
              <a:gd name="connsiteX2396" fmla="*/ 8026624 w 21876926"/>
              <a:gd name="connsiteY2396" fmla="*/ 3453184 h 6580513"/>
              <a:gd name="connsiteX2397" fmla="*/ 8046895 w 21876926"/>
              <a:gd name="connsiteY2397" fmla="*/ 3448003 h 6580513"/>
              <a:gd name="connsiteX2398" fmla="*/ 7967839 w 21876926"/>
              <a:gd name="connsiteY2398" fmla="*/ 3430324 h 6580513"/>
              <a:gd name="connsiteX2399" fmla="*/ 7956691 w 21876926"/>
              <a:gd name="connsiteY2399" fmla="*/ 3394661 h 6580513"/>
              <a:gd name="connsiteX2400" fmla="*/ 7887771 w 21876926"/>
              <a:gd name="connsiteY2400" fmla="*/ 3391613 h 6580513"/>
              <a:gd name="connsiteX2401" fmla="*/ 7887771 w 21876926"/>
              <a:gd name="connsiteY2401" fmla="*/ 3357780 h 6580513"/>
              <a:gd name="connsiteX2402" fmla="*/ 7949596 w 21876926"/>
              <a:gd name="connsiteY2402" fmla="*/ 3370277 h 6580513"/>
              <a:gd name="connsiteX2403" fmla="*/ 7946555 w 21876926"/>
              <a:gd name="connsiteY2403" fmla="*/ 3334309 h 6580513"/>
              <a:gd name="connsiteX2404" fmla="*/ 8003313 w 21876926"/>
              <a:gd name="connsiteY2404" fmla="*/ 3329128 h 6580513"/>
              <a:gd name="connsiteX2405" fmla="*/ 8040813 w 21876926"/>
              <a:gd name="connsiteY2405" fmla="*/ 3308706 h 6580513"/>
              <a:gd name="connsiteX2406" fmla="*/ 8117841 w 21876926"/>
              <a:gd name="connsiteY2406" fmla="*/ 3310534 h 6580513"/>
              <a:gd name="connsiteX2407" fmla="*/ 8123923 w 21876926"/>
              <a:gd name="connsiteY2407" fmla="*/ 3326080 h 6580513"/>
              <a:gd name="connsiteX2408" fmla="*/ 8144193 w 21876926"/>
              <a:gd name="connsiteY2408" fmla="*/ 3320898 h 6580513"/>
              <a:gd name="connsiteX2409" fmla="*/ 8146220 w 21876926"/>
              <a:gd name="connsiteY2409" fmla="*/ 3307791 h 6580513"/>
              <a:gd name="connsiteX2410" fmla="*/ 8159395 w 21876926"/>
              <a:gd name="connsiteY2410" fmla="*/ 3319069 h 6580513"/>
              <a:gd name="connsiteX2411" fmla="*/ 8214126 w 21876926"/>
              <a:gd name="connsiteY2411" fmla="*/ 3311754 h 6580513"/>
              <a:gd name="connsiteX2412" fmla="*/ 8217167 w 21876926"/>
              <a:gd name="connsiteY2412" fmla="*/ 3311754 h 6580513"/>
              <a:gd name="connsiteX2413" fmla="*/ 8216153 w 21876926"/>
              <a:gd name="connsiteY2413" fmla="*/ 3299561 h 6580513"/>
              <a:gd name="connsiteX2414" fmla="*/ 8313451 w 21876926"/>
              <a:gd name="connsiteY2414" fmla="*/ 3326080 h 6580513"/>
              <a:gd name="connsiteX2415" fmla="*/ 8320546 w 21876926"/>
              <a:gd name="connsiteY2415" fmla="*/ 3315716 h 6580513"/>
              <a:gd name="connsiteX2416" fmla="*/ 8323587 w 21876926"/>
              <a:gd name="connsiteY2416" fmla="*/ 3329128 h 6580513"/>
              <a:gd name="connsiteX2417" fmla="*/ 8337776 w 21876926"/>
              <a:gd name="connsiteY2417" fmla="*/ 3330042 h 6580513"/>
              <a:gd name="connsiteX2418" fmla="*/ 8350951 w 21876926"/>
              <a:gd name="connsiteY2418" fmla="*/ 3291027 h 6580513"/>
              <a:gd name="connsiteX2419" fmla="*/ 8276965 w 21876926"/>
              <a:gd name="connsiteY2419" fmla="*/ 3284016 h 6580513"/>
              <a:gd name="connsiteX2420" fmla="*/ 8252640 w 21876926"/>
              <a:gd name="connsiteY2420" fmla="*/ 3230979 h 6580513"/>
              <a:gd name="connsiteX2421" fmla="*/ 8118855 w 21876926"/>
              <a:gd name="connsiteY2421" fmla="*/ 3245001 h 6580513"/>
              <a:gd name="connsiteX2422" fmla="*/ 8310411 w 21876926"/>
              <a:gd name="connsiteY2422" fmla="*/ 3204156 h 6580513"/>
              <a:gd name="connsiteX2423" fmla="*/ 8282032 w 21876926"/>
              <a:gd name="connsiteY2423" fmla="*/ 3191964 h 6580513"/>
              <a:gd name="connsiteX2424" fmla="*/ 8249599 w 21876926"/>
              <a:gd name="connsiteY2424" fmla="*/ 3185868 h 6580513"/>
              <a:gd name="connsiteX2425" fmla="*/ 3975570 w 21876926"/>
              <a:gd name="connsiteY2425" fmla="*/ 3175809 h 6580513"/>
              <a:gd name="connsiteX2426" fmla="*/ 3955299 w 21876926"/>
              <a:gd name="connsiteY2426" fmla="*/ 3185868 h 6580513"/>
              <a:gd name="connsiteX2427" fmla="*/ 3949218 w 21876926"/>
              <a:gd name="connsiteY2427" fmla="*/ 3206290 h 6580513"/>
              <a:gd name="connsiteX2428" fmla="*/ 3920839 w 21876926"/>
              <a:gd name="connsiteY2428" fmla="*/ 3178857 h 6580513"/>
              <a:gd name="connsiteX2429" fmla="*/ 3975570 w 21876926"/>
              <a:gd name="connsiteY2429" fmla="*/ 3175809 h 6580513"/>
              <a:gd name="connsiteX2430" fmla="*/ 21349395 w 21876926"/>
              <a:gd name="connsiteY2430" fmla="*/ 3167275 h 6580513"/>
              <a:gd name="connsiteX2431" fmla="*/ 21346355 w 21876926"/>
              <a:gd name="connsiteY2431" fmla="*/ 3216654 h 6580513"/>
              <a:gd name="connsiteX2432" fmla="*/ 21206487 w 21876926"/>
              <a:gd name="connsiteY2432" fmla="*/ 3186782 h 6580513"/>
              <a:gd name="connsiteX2433" fmla="*/ 21223715 w 21876926"/>
              <a:gd name="connsiteY2433" fmla="*/ 3178857 h 6580513"/>
              <a:gd name="connsiteX2434" fmla="*/ 21349395 w 21876926"/>
              <a:gd name="connsiteY2434" fmla="*/ 3167275 h 6580513"/>
              <a:gd name="connsiteX2435" fmla="*/ 8477642 w 21876926"/>
              <a:gd name="connsiteY2435" fmla="*/ 3147157 h 6580513"/>
              <a:gd name="connsiteX2436" fmla="*/ 8393520 w 21876926"/>
              <a:gd name="connsiteY2436" fmla="*/ 3160264 h 6580513"/>
              <a:gd name="connsiteX2437" fmla="*/ 8395547 w 21876926"/>
              <a:gd name="connsiteY2437" fmla="*/ 3171847 h 6580513"/>
              <a:gd name="connsiteX2438" fmla="*/ 8383385 w 21876926"/>
              <a:gd name="connsiteY2438" fmla="*/ 3163312 h 6580513"/>
              <a:gd name="connsiteX2439" fmla="*/ 8328654 w 21876926"/>
              <a:gd name="connsiteY2439" fmla="*/ 3184039 h 6580513"/>
              <a:gd name="connsiteX2440" fmla="*/ 8334735 w 21876926"/>
              <a:gd name="connsiteY2440" fmla="*/ 3184039 h 6580513"/>
              <a:gd name="connsiteX2441" fmla="*/ 8383385 w 21876926"/>
              <a:gd name="connsiteY2441" fmla="*/ 3205376 h 6580513"/>
              <a:gd name="connsiteX2442" fmla="*/ 8348925 w 21876926"/>
              <a:gd name="connsiteY2442" fmla="*/ 3209338 h 6580513"/>
              <a:gd name="connsiteX2443" fmla="*/ 8344871 w 21876926"/>
              <a:gd name="connsiteY2443" fmla="*/ 3213301 h 6580513"/>
              <a:gd name="connsiteX2444" fmla="*/ 8373249 w 21876926"/>
              <a:gd name="connsiteY2444" fmla="*/ 3230979 h 6580513"/>
              <a:gd name="connsiteX2445" fmla="*/ 8513115 w 21876926"/>
              <a:gd name="connsiteY2445" fmla="*/ 3174590 h 6580513"/>
              <a:gd name="connsiteX2446" fmla="*/ 8477642 w 21876926"/>
              <a:gd name="connsiteY2446" fmla="*/ 3147157 h 6580513"/>
              <a:gd name="connsiteX2447" fmla="*/ 20928783 w 21876926"/>
              <a:gd name="connsiteY2447" fmla="*/ 3141976 h 6580513"/>
              <a:gd name="connsiteX2448" fmla="*/ 20952091 w 21876926"/>
              <a:gd name="connsiteY2448" fmla="*/ 3143804 h 6580513"/>
              <a:gd name="connsiteX2449" fmla="*/ 20952091 w 21876926"/>
              <a:gd name="connsiteY2449" fmla="*/ 3171847 h 6580513"/>
              <a:gd name="connsiteX2450" fmla="*/ 20919659 w 21876926"/>
              <a:gd name="connsiteY2450" fmla="*/ 3156302 h 6580513"/>
              <a:gd name="connsiteX2451" fmla="*/ 20928783 w 21876926"/>
              <a:gd name="connsiteY2451" fmla="*/ 3141976 h 6580513"/>
              <a:gd name="connsiteX2452" fmla="*/ 21197367 w 21876926"/>
              <a:gd name="connsiteY2452" fmla="*/ 3134660 h 6580513"/>
              <a:gd name="connsiteX2453" fmla="*/ 21157839 w 21876926"/>
              <a:gd name="connsiteY2453" fmla="*/ 3145938 h 6580513"/>
              <a:gd name="connsiteX2454" fmla="*/ 21197367 w 21876926"/>
              <a:gd name="connsiteY2454" fmla="*/ 3134660 h 6580513"/>
              <a:gd name="connsiteX2455" fmla="*/ 21730351 w 21876926"/>
              <a:gd name="connsiteY2455" fmla="*/ 3123154 h 6580513"/>
              <a:gd name="connsiteX2456" fmla="*/ 21740615 w 21876926"/>
              <a:gd name="connsiteY2456" fmla="*/ 3131612 h 6580513"/>
              <a:gd name="connsiteX2457" fmla="*/ 21704127 w 21876926"/>
              <a:gd name="connsiteY2457" fmla="*/ 3154168 h 6580513"/>
              <a:gd name="connsiteX2458" fmla="*/ 21716291 w 21876926"/>
              <a:gd name="connsiteY2458" fmla="*/ 3123382 h 6580513"/>
              <a:gd name="connsiteX2459" fmla="*/ 21730351 w 21876926"/>
              <a:gd name="connsiteY2459" fmla="*/ 3123154 h 6580513"/>
              <a:gd name="connsiteX2460" fmla="*/ 1477234 w 21876926"/>
              <a:gd name="connsiteY2460" fmla="*/ 3099912 h 6580513"/>
              <a:gd name="connsiteX2461" fmla="*/ 1522842 w 21876926"/>
              <a:gd name="connsiteY2461" fmla="*/ 3101741 h 6580513"/>
              <a:gd name="connsiteX2462" fmla="*/ 1453923 w 21876926"/>
              <a:gd name="connsiteY2462" fmla="*/ 3132831 h 6580513"/>
              <a:gd name="connsiteX2463" fmla="*/ 1477234 w 21876926"/>
              <a:gd name="connsiteY2463" fmla="*/ 3099912 h 6580513"/>
              <a:gd name="connsiteX2464" fmla="*/ 1846156 w 21876926"/>
              <a:gd name="connsiteY2464" fmla="*/ 3079490 h 6580513"/>
              <a:gd name="connsiteX2465" fmla="*/ 1864400 w 21876926"/>
              <a:gd name="connsiteY2465" fmla="*/ 3080404 h 6580513"/>
              <a:gd name="connsiteX2466" fmla="*/ 1816764 w 21876926"/>
              <a:gd name="connsiteY2466" fmla="*/ 3115457 h 6580513"/>
              <a:gd name="connsiteX2467" fmla="*/ 1823859 w 21876926"/>
              <a:gd name="connsiteY2467" fmla="*/ 3152949 h 6580513"/>
              <a:gd name="connsiteX2468" fmla="*/ 1806629 w 21876926"/>
              <a:gd name="connsiteY2468" fmla="*/ 3093816 h 6580513"/>
              <a:gd name="connsiteX2469" fmla="*/ 1846156 w 21876926"/>
              <a:gd name="connsiteY2469" fmla="*/ 3079490 h 6580513"/>
              <a:gd name="connsiteX2470" fmla="*/ 4377939 w 21876926"/>
              <a:gd name="connsiteY2470" fmla="*/ 3077356 h 6580513"/>
              <a:gd name="connsiteX2471" fmla="*/ 4413412 w 21876926"/>
              <a:gd name="connsiteY2471" fmla="*/ 3080404 h 6580513"/>
              <a:gd name="connsiteX2472" fmla="*/ 4358681 w 21876926"/>
              <a:gd name="connsiteY2472" fmla="*/ 3080404 h 6580513"/>
              <a:gd name="connsiteX2473" fmla="*/ 4377939 w 21876926"/>
              <a:gd name="connsiteY2473" fmla="*/ 3077356 h 6580513"/>
              <a:gd name="connsiteX2474" fmla="*/ 1559329 w 21876926"/>
              <a:gd name="connsiteY2474" fmla="*/ 3035598 h 6580513"/>
              <a:gd name="connsiteX2475" fmla="*/ 1566424 w 21876926"/>
              <a:gd name="connsiteY2475" fmla="*/ 3083452 h 6580513"/>
              <a:gd name="connsiteX2476" fmla="*/ 1629262 w 21876926"/>
              <a:gd name="connsiteY2476" fmla="*/ 3083452 h 6580513"/>
              <a:gd name="connsiteX2477" fmla="*/ 1576559 w 21876926"/>
              <a:gd name="connsiteY2477" fmla="*/ 3095950 h 6580513"/>
              <a:gd name="connsiteX2478" fmla="*/ 1629262 w 21876926"/>
              <a:gd name="connsiteY2478" fmla="*/ 3128564 h 6580513"/>
              <a:gd name="connsiteX2479" fmla="*/ 1727574 w 21876926"/>
              <a:gd name="connsiteY2479" fmla="*/ 3095950 h 6580513"/>
              <a:gd name="connsiteX2480" fmla="*/ 1639398 w 21876926"/>
              <a:gd name="connsiteY2480" fmla="*/ 3177638 h 6580513"/>
              <a:gd name="connsiteX2481" fmla="*/ 1597843 w 21876926"/>
              <a:gd name="connsiteY2481" fmla="*/ 3128564 h 6580513"/>
              <a:gd name="connsiteX2482" fmla="*/ 1539058 w 21876926"/>
              <a:gd name="connsiteY2482" fmla="*/ 3152949 h 6580513"/>
              <a:gd name="connsiteX2483" fmla="*/ 1566424 w 21876926"/>
              <a:gd name="connsiteY2483" fmla="*/ 3140756 h 6580513"/>
              <a:gd name="connsiteX2484" fmla="*/ 1526896 w 21876926"/>
              <a:gd name="connsiteY2484" fmla="*/ 3117286 h 6580513"/>
              <a:gd name="connsiteX2485" fmla="*/ 1566424 w 21876926"/>
              <a:gd name="connsiteY2485" fmla="*/ 3105094 h 6580513"/>
              <a:gd name="connsiteX2486" fmla="*/ 1457977 w 21876926"/>
              <a:gd name="connsiteY2486" fmla="*/ 3095950 h 6580513"/>
              <a:gd name="connsiteX2487" fmla="*/ 1506626 w 21876926"/>
              <a:gd name="connsiteY2487" fmla="*/ 3046571 h 6580513"/>
              <a:gd name="connsiteX2488" fmla="*/ 1549194 w 21876926"/>
              <a:gd name="connsiteY2488" fmla="*/ 3083452 h 6580513"/>
              <a:gd name="connsiteX2489" fmla="*/ 1559329 w 21876926"/>
              <a:gd name="connsiteY2489" fmla="*/ 3035598 h 6580513"/>
              <a:gd name="connsiteX2490" fmla="*/ 4147869 w 21876926"/>
              <a:gd name="connsiteY2490" fmla="*/ 3026149 h 6580513"/>
              <a:gd name="connsiteX2491" fmla="*/ 4138747 w 21876926"/>
              <a:gd name="connsiteY2491" fmla="*/ 3091682 h 6580513"/>
              <a:gd name="connsiteX2492" fmla="*/ 4182329 w 21876926"/>
              <a:gd name="connsiteY2492" fmla="*/ 3096559 h 6580513"/>
              <a:gd name="connsiteX2493" fmla="*/ 4070841 w 21876926"/>
              <a:gd name="connsiteY2493" fmla="*/ 3128564 h 6580513"/>
              <a:gd name="connsiteX2494" fmla="*/ 4059692 w 21876926"/>
              <a:gd name="connsiteY2494" fmla="*/ 3108142 h 6580513"/>
              <a:gd name="connsiteX2495" fmla="*/ 4075909 w 21876926"/>
              <a:gd name="connsiteY2495" fmla="*/ 3091682 h 6580513"/>
              <a:gd name="connsiteX2496" fmla="*/ 4061719 w 21876926"/>
              <a:gd name="connsiteY2496" fmla="*/ 3084367 h 6580513"/>
              <a:gd name="connsiteX2497" fmla="*/ 4147869 w 21876926"/>
              <a:gd name="connsiteY2497" fmla="*/ 3026149 h 6580513"/>
              <a:gd name="connsiteX2498" fmla="*/ 2867788 w 21876926"/>
              <a:gd name="connsiteY2498" fmla="*/ 2999326 h 6580513"/>
              <a:gd name="connsiteX2499" fmla="*/ 2906302 w 21876926"/>
              <a:gd name="connsiteY2499" fmla="*/ 3011823 h 6580513"/>
              <a:gd name="connsiteX2500" fmla="*/ 2906302 w 21876926"/>
              <a:gd name="connsiteY2500" fmla="*/ 3062116 h 6580513"/>
              <a:gd name="connsiteX2501" fmla="*/ 2840423 w 21876926"/>
              <a:gd name="connsiteY2501" fmla="*/ 3024015 h 6580513"/>
              <a:gd name="connsiteX2502" fmla="*/ 2867788 w 21876926"/>
              <a:gd name="connsiteY2502" fmla="*/ 2999326 h 6580513"/>
              <a:gd name="connsiteX2503" fmla="*/ 3038060 w 21876926"/>
              <a:gd name="connsiteY2503" fmla="*/ 2998716 h 6580513"/>
              <a:gd name="connsiteX2504" fmla="*/ 3070493 w 21876926"/>
              <a:gd name="connsiteY2504" fmla="*/ 3004507 h 6580513"/>
              <a:gd name="connsiteX2505" fmla="*/ 3058331 w 21876926"/>
              <a:gd name="connsiteY2505" fmla="*/ 3052667 h 6580513"/>
              <a:gd name="connsiteX2506" fmla="*/ 3012722 w 21876926"/>
              <a:gd name="connsiteY2506" fmla="*/ 3017004 h 6580513"/>
              <a:gd name="connsiteX2507" fmla="*/ 3038060 w 21876926"/>
              <a:gd name="connsiteY2507" fmla="*/ 2998716 h 6580513"/>
              <a:gd name="connsiteX2508" fmla="*/ 3541781 w 21876926"/>
              <a:gd name="connsiteY2508" fmla="*/ 2991401 h 6580513"/>
              <a:gd name="connsiteX2509" fmla="*/ 3560025 w 21876926"/>
              <a:gd name="connsiteY2509" fmla="*/ 3002678 h 6580513"/>
              <a:gd name="connsiteX2510" fmla="*/ 3530633 w 21876926"/>
              <a:gd name="connsiteY2510" fmla="*/ 3002678 h 6580513"/>
              <a:gd name="connsiteX2511" fmla="*/ 3541781 w 21876926"/>
              <a:gd name="connsiteY2511" fmla="*/ 2991401 h 6580513"/>
              <a:gd name="connsiteX2512" fmla="*/ 3203265 w 21876926"/>
              <a:gd name="connsiteY2512" fmla="*/ 2991401 h 6580513"/>
              <a:gd name="connsiteX2513" fmla="*/ 3391780 w 21876926"/>
              <a:gd name="connsiteY2513" fmla="*/ 3017004 h 6580513"/>
              <a:gd name="connsiteX2514" fmla="*/ 3381645 w 21876926"/>
              <a:gd name="connsiteY2514" fmla="*/ 3038341 h 6580513"/>
              <a:gd name="connsiteX2515" fmla="*/ 3154615 w 21876926"/>
              <a:gd name="connsiteY2515" fmla="*/ 3013651 h 6580513"/>
              <a:gd name="connsiteX2516" fmla="*/ 3203265 w 21876926"/>
              <a:gd name="connsiteY2516" fmla="*/ 2991401 h 6580513"/>
              <a:gd name="connsiteX2517" fmla="*/ 21420339 w 21876926"/>
              <a:gd name="connsiteY2517" fmla="*/ 2985609 h 6580513"/>
              <a:gd name="connsiteX2518" fmla="*/ 21437571 w 21876926"/>
              <a:gd name="connsiteY2518" fmla="*/ 2989572 h 6580513"/>
              <a:gd name="connsiteX2519" fmla="*/ 21409191 w 21876926"/>
              <a:gd name="connsiteY2519" fmla="*/ 3020052 h 6580513"/>
              <a:gd name="connsiteX2520" fmla="*/ 21408179 w 21876926"/>
              <a:gd name="connsiteY2520" fmla="*/ 2988352 h 6580513"/>
              <a:gd name="connsiteX2521" fmla="*/ 21420339 w 21876926"/>
              <a:gd name="connsiteY2521" fmla="*/ 2985609 h 6580513"/>
              <a:gd name="connsiteX2522" fmla="*/ 3685702 w 21876926"/>
              <a:gd name="connsiteY2522" fmla="*/ 2951471 h 6580513"/>
              <a:gd name="connsiteX2523" fmla="*/ 3781987 w 21876926"/>
              <a:gd name="connsiteY2523" fmla="*/ 2959700 h 6580513"/>
              <a:gd name="connsiteX2524" fmla="*/ 3751581 w 21876926"/>
              <a:gd name="connsiteY2524" fmla="*/ 3026149 h 6580513"/>
              <a:gd name="connsiteX2525" fmla="*/ 3662391 w 21876926"/>
              <a:gd name="connsiteY2525" fmla="*/ 2970064 h 6580513"/>
              <a:gd name="connsiteX2526" fmla="*/ 3685702 w 21876926"/>
              <a:gd name="connsiteY2526" fmla="*/ 2951471 h 6580513"/>
              <a:gd name="connsiteX2527" fmla="*/ 3524551 w 21876926"/>
              <a:gd name="connsiteY2527" fmla="*/ 2946289 h 6580513"/>
              <a:gd name="connsiteX2528" fmla="*/ 3603607 w 21876926"/>
              <a:gd name="connsiteY2528" fmla="*/ 2946289 h 6580513"/>
              <a:gd name="connsiteX2529" fmla="*/ 3541781 w 21876926"/>
              <a:gd name="connsiteY2529" fmla="*/ 2991401 h 6580513"/>
              <a:gd name="connsiteX2530" fmla="*/ 3552930 w 21876926"/>
              <a:gd name="connsiteY2530" fmla="*/ 2980123 h 6580513"/>
              <a:gd name="connsiteX2531" fmla="*/ 3446510 w 21876926"/>
              <a:gd name="connsiteY2531" fmla="*/ 2968845 h 6580513"/>
              <a:gd name="connsiteX2532" fmla="*/ 3524551 w 21876926"/>
              <a:gd name="connsiteY2532" fmla="*/ 2946289 h 6580513"/>
              <a:gd name="connsiteX2533" fmla="*/ 21571355 w 21876926"/>
              <a:gd name="connsiteY2533" fmla="*/ 2936230 h 6580513"/>
              <a:gd name="connsiteX2534" fmla="*/ 21599735 w 21876926"/>
              <a:gd name="connsiteY2534" fmla="*/ 2955738 h 6580513"/>
              <a:gd name="connsiteX2535" fmla="*/ 21556151 w 21876926"/>
              <a:gd name="connsiteY2535" fmla="*/ 2937145 h 6580513"/>
              <a:gd name="connsiteX2536" fmla="*/ 21571355 w 21876926"/>
              <a:gd name="connsiteY2536" fmla="*/ 2936230 h 6580513"/>
              <a:gd name="connsiteX2537" fmla="*/ 21524735 w 21876926"/>
              <a:gd name="connsiteY2537" fmla="*/ 2935316 h 6580513"/>
              <a:gd name="connsiteX2538" fmla="*/ 21546019 w 21876926"/>
              <a:gd name="connsiteY2538" fmla="*/ 2941107 h 6580513"/>
              <a:gd name="connsiteX2539" fmla="*/ 21520679 w 21876926"/>
              <a:gd name="connsiteY2539" fmla="*/ 2967625 h 6580513"/>
              <a:gd name="connsiteX2540" fmla="*/ 21502435 w 21876926"/>
              <a:gd name="connsiteY2540" fmla="*/ 2945375 h 6580513"/>
              <a:gd name="connsiteX2541" fmla="*/ 21524735 w 21876926"/>
              <a:gd name="connsiteY2541" fmla="*/ 2935316 h 6580513"/>
              <a:gd name="connsiteX2542" fmla="*/ 2109673 w 21876926"/>
              <a:gd name="connsiteY2542" fmla="*/ 2931049 h 6580513"/>
              <a:gd name="connsiteX2543" fmla="*/ 2235350 w 21876926"/>
              <a:gd name="connsiteY2543" fmla="*/ 2952690 h 6580513"/>
              <a:gd name="connsiteX2544" fmla="*/ 2084335 w 21876926"/>
              <a:gd name="connsiteY2544" fmla="*/ 2941107 h 6580513"/>
              <a:gd name="connsiteX2545" fmla="*/ 2109673 w 21876926"/>
              <a:gd name="connsiteY2545" fmla="*/ 2931049 h 6580513"/>
              <a:gd name="connsiteX2546" fmla="*/ 694794 w 21876926"/>
              <a:gd name="connsiteY2546" fmla="*/ 2926172 h 6580513"/>
              <a:gd name="connsiteX2547" fmla="*/ 733307 w 21876926"/>
              <a:gd name="connsiteY2547" fmla="*/ 2926172 h 6580513"/>
              <a:gd name="connsiteX2548" fmla="*/ 733307 w 21876926"/>
              <a:gd name="connsiteY2548" fmla="*/ 2963053 h 6580513"/>
              <a:gd name="connsiteX2549" fmla="*/ 694794 w 21876926"/>
              <a:gd name="connsiteY2549" fmla="*/ 2926172 h 6580513"/>
              <a:gd name="connsiteX2550" fmla="*/ 21347367 w 21876926"/>
              <a:gd name="connsiteY2550" fmla="*/ 2914894 h 6580513"/>
              <a:gd name="connsiteX2551" fmla="*/ 21356487 w 21876926"/>
              <a:gd name="connsiteY2551" fmla="*/ 2917637 h 6580513"/>
              <a:gd name="connsiteX2552" fmla="*/ 21380811 w 21876926"/>
              <a:gd name="connsiteY2552" fmla="*/ 2921600 h 6580513"/>
              <a:gd name="connsiteX2553" fmla="*/ 21290611 w 21876926"/>
              <a:gd name="connsiteY2553" fmla="*/ 3026149 h 6580513"/>
              <a:gd name="connsiteX2554" fmla="*/ 21340271 w 21876926"/>
              <a:gd name="connsiteY2554" fmla="*/ 2924952 h 6580513"/>
              <a:gd name="connsiteX2555" fmla="*/ 21347367 w 21876926"/>
              <a:gd name="connsiteY2555" fmla="*/ 2914894 h 6580513"/>
              <a:gd name="connsiteX2556" fmla="*/ 2042780 w 21876926"/>
              <a:gd name="connsiteY2556" fmla="*/ 2910626 h 6580513"/>
              <a:gd name="connsiteX2557" fmla="*/ 2073186 w 21876926"/>
              <a:gd name="connsiteY2557" fmla="*/ 2926172 h 6580513"/>
              <a:gd name="connsiteX2558" fmla="*/ 2042780 w 21876926"/>
              <a:gd name="connsiteY2558" fmla="*/ 2910626 h 6580513"/>
              <a:gd name="connsiteX2559" fmla="*/ 21745683 w 21876926"/>
              <a:gd name="connsiteY2559" fmla="*/ 2908493 h 6580513"/>
              <a:gd name="connsiteX2560" fmla="*/ 21772035 w 21876926"/>
              <a:gd name="connsiteY2560" fmla="*/ 2926172 h 6580513"/>
              <a:gd name="connsiteX2561" fmla="*/ 21733519 w 21876926"/>
              <a:gd name="connsiteY2561" fmla="*/ 2941107 h 6580513"/>
              <a:gd name="connsiteX2562" fmla="*/ 21745683 w 21876926"/>
              <a:gd name="connsiteY2562" fmla="*/ 2908493 h 6580513"/>
              <a:gd name="connsiteX2563" fmla="*/ 1959671 w 21876926"/>
              <a:gd name="connsiteY2563" fmla="*/ 2908493 h 6580513"/>
              <a:gd name="connsiteX2564" fmla="*/ 2019469 w 21876926"/>
              <a:gd name="connsiteY2564" fmla="*/ 2928000 h 6580513"/>
              <a:gd name="connsiteX2565" fmla="*/ 1943455 w 21876926"/>
              <a:gd name="connsiteY2565" fmla="*/ 2917637 h 6580513"/>
              <a:gd name="connsiteX2566" fmla="*/ 1959671 w 21876926"/>
              <a:gd name="connsiteY2566" fmla="*/ 2908493 h 6580513"/>
              <a:gd name="connsiteX2567" fmla="*/ 3526579 w 21876926"/>
              <a:gd name="connsiteY2567" fmla="*/ 2881974 h 6580513"/>
              <a:gd name="connsiteX2568" fmla="*/ 3553944 w 21876926"/>
              <a:gd name="connsiteY2568" fmla="*/ 2917637 h 6580513"/>
              <a:gd name="connsiteX2569" fmla="*/ 3534687 w 21876926"/>
              <a:gd name="connsiteY2569" fmla="*/ 2906664 h 6580513"/>
              <a:gd name="connsiteX2570" fmla="*/ 3490092 w 21876926"/>
              <a:gd name="connsiteY2570" fmla="*/ 2900263 h 6580513"/>
              <a:gd name="connsiteX2571" fmla="*/ 3526579 w 21876926"/>
              <a:gd name="connsiteY2571" fmla="*/ 2881974 h 6580513"/>
              <a:gd name="connsiteX2572" fmla="*/ 1861359 w 21876926"/>
              <a:gd name="connsiteY2572" fmla="*/ 2880146 h 6580513"/>
              <a:gd name="connsiteX2573" fmla="*/ 1900887 w 21876926"/>
              <a:gd name="connsiteY2573" fmla="*/ 2909407 h 6580513"/>
              <a:gd name="connsiteX2574" fmla="*/ 1857305 w 21876926"/>
              <a:gd name="connsiteY2574" fmla="*/ 2906664 h 6580513"/>
              <a:gd name="connsiteX2575" fmla="*/ 1861359 w 21876926"/>
              <a:gd name="connsiteY2575" fmla="*/ 2880146 h 6580513"/>
              <a:gd name="connsiteX2576" fmla="*/ 614725 w 21876926"/>
              <a:gd name="connsiteY2576" fmla="*/ 2878012 h 6580513"/>
              <a:gd name="connsiteX2577" fmla="*/ 689725 w 21876926"/>
              <a:gd name="connsiteY2577" fmla="*/ 2888071 h 6580513"/>
              <a:gd name="connsiteX2578" fmla="*/ 620806 w 21876926"/>
              <a:gd name="connsiteY2578" fmla="*/ 2944155 h 6580513"/>
              <a:gd name="connsiteX2579" fmla="*/ 559995 w 21876926"/>
              <a:gd name="connsiteY2579" fmla="*/ 2899349 h 6580513"/>
              <a:gd name="connsiteX2580" fmla="*/ 614725 w 21876926"/>
              <a:gd name="connsiteY2580" fmla="*/ 2878012 h 6580513"/>
              <a:gd name="connsiteX2581" fmla="*/ 4059692 w 21876926"/>
              <a:gd name="connsiteY2581" fmla="*/ 2871001 h 6580513"/>
              <a:gd name="connsiteX2582" fmla="*/ 4017124 w 21876926"/>
              <a:gd name="connsiteY2582" fmla="*/ 2885023 h 6580513"/>
              <a:gd name="connsiteX2583" fmla="*/ 4059692 w 21876926"/>
              <a:gd name="connsiteY2583" fmla="*/ 2871001 h 6580513"/>
              <a:gd name="connsiteX2584" fmla="*/ 931958 w 21876926"/>
              <a:gd name="connsiteY2584" fmla="*/ 2862467 h 6580513"/>
              <a:gd name="connsiteX2585" fmla="*/ 1047500 w 21876926"/>
              <a:gd name="connsiteY2585" fmla="*/ 2873745 h 6580513"/>
              <a:gd name="connsiteX2586" fmla="*/ 1017094 w 21876926"/>
              <a:gd name="connsiteY2586" fmla="*/ 2908493 h 6580513"/>
              <a:gd name="connsiteX2587" fmla="*/ 941080 w 21876926"/>
              <a:gd name="connsiteY2587" fmla="*/ 2920990 h 6580513"/>
              <a:gd name="connsiteX2588" fmla="*/ 931958 w 21876926"/>
              <a:gd name="connsiteY2588" fmla="*/ 2862467 h 6580513"/>
              <a:gd name="connsiteX2589" fmla="*/ 877228 w 21876926"/>
              <a:gd name="connsiteY2589" fmla="*/ 2862467 h 6580513"/>
              <a:gd name="connsiteX2590" fmla="*/ 927904 w 21876926"/>
              <a:gd name="connsiteY2590" fmla="*/ 2910626 h 6580513"/>
              <a:gd name="connsiteX2591" fmla="*/ 917769 w 21876926"/>
              <a:gd name="connsiteY2591" fmla="*/ 2935316 h 6580513"/>
              <a:gd name="connsiteX2592" fmla="*/ 898512 w 21876926"/>
              <a:gd name="connsiteY2592" fmla="*/ 2935316 h 6580513"/>
              <a:gd name="connsiteX2593" fmla="*/ 867093 w 21876926"/>
              <a:gd name="connsiteY2593" fmla="*/ 2910626 h 6580513"/>
              <a:gd name="connsiteX2594" fmla="*/ 877228 w 21876926"/>
              <a:gd name="connsiteY2594" fmla="*/ 2862467 h 6580513"/>
              <a:gd name="connsiteX2595" fmla="*/ 3189075 w 21876926"/>
              <a:gd name="connsiteY2595" fmla="*/ 2843874 h 6580513"/>
              <a:gd name="connsiteX2596" fmla="*/ 3326915 w 21876926"/>
              <a:gd name="connsiteY2596" fmla="*/ 2867649 h 6580513"/>
              <a:gd name="connsiteX2597" fmla="*/ 3338063 w 21876926"/>
              <a:gd name="connsiteY2597" fmla="*/ 2889899 h 6580513"/>
              <a:gd name="connsiteX2598" fmla="*/ 3279279 w 21876926"/>
              <a:gd name="connsiteY2598" fmla="*/ 2933182 h 6580513"/>
              <a:gd name="connsiteX2599" fmla="*/ 3437389 w 21876926"/>
              <a:gd name="connsiteY2599" fmla="*/ 2867649 h 6580513"/>
              <a:gd name="connsiteX2600" fmla="*/ 3405969 w 21876926"/>
              <a:gd name="connsiteY2600" fmla="*/ 2977989 h 6580513"/>
              <a:gd name="connsiteX2601" fmla="*/ 3348199 w 21876926"/>
              <a:gd name="connsiteY2601" fmla="*/ 2989572 h 6580513"/>
              <a:gd name="connsiteX2602" fmla="*/ 3190089 w 21876926"/>
              <a:gd name="connsiteY2602" fmla="*/ 2944155 h 6580513"/>
              <a:gd name="connsiteX2603" fmla="*/ 3279279 w 21876926"/>
              <a:gd name="connsiteY2603" fmla="*/ 2878926 h 6580513"/>
              <a:gd name="connsiteX2604" fmla="*/ 3248873 w 21876926"/>
              <a:gd name="connsiteY2604" fmla="*/ 2920990 h 6580513"/>
              <a:gd name="connsiteX2605" fmla="*/ 3221508 w 21876926"/>
              <a:gd name="connsiteY2605" fmla="*/ 2867649 h 6580513"/>
              <a:gd name="connsiteX2606" fmla="*/ 3069479 w 21876926"/>
              <a:gd name="connsiteY2606" fmla="*/ 2878926 h 6580513"/>
              <a:gd name="connsiteX2607" fmla="*/ 2970154 w 21876926"/>
              <a:gd name="connsiteY2607" fmla="*/ 2878926 h 6580513"/>
              <a:gd name="connsiteX2608" fmla="*/ 3056303 w 21876926"/>
              <a:gd name="connsiteY2608" fmla="*/ 2872830 h 6580513"/>
              <a:gd name="connsiteX2609" fmla="*/ 3179953 w 21876926"/>
              <a:gd name="connsiteY2609" fmla="*/ 2875574 h 6580513"/>
              <a:gd name="connsiteX2610" fmla="*/ 3189075 w 21876926"/>
              <a:gd name="connsiteY2610" fmla="*/ 2843874 h 6580513"/>
              <a:gd name="connsiteX2611" fmla="*/ 1541086 w 21876926"/>
              <a:gd name="connsiteY2611" fmla="*/ 2827719 h 6580513"/>
              <a:gd name="connsiteX2612" fmla="*/ 1586694 w 21876926"/>
              <a:gd name="connsiteY2612" fmla="*/ 2845093 h 6580513"/>
              <a:gd name="connsiteX2613" fmla="*/ 1533991 w 21876926"/>
              <a:gd name="connsiteY2613" fmla="*/ 2838997 h 6580513"/>
              <a:gd name="connsiteX2614" fmla="*/ 1541086 w 21876926"/>
              <a:gd name="connsiteY2614" fmla="*/ 2827719 h 6580513"/>
              <a:gd name="connsiteX2615" fmla="*/ 1784331 w 21876926"/>
              <a:gd name="connsiteY2615" fmla="*/ 2762185 h 6580513"/>
              <a:gd name="connsiteX2616" fmla="*/ 1814737 w 21876926"/>
              <a:gd name="connsiteY2616" fmla="*/ 2786874 h 6580513"/>
              <a:gd name="connsiteX2617" fmla="*/ 1706290 w 21876926"/>
              <a:gd name="connsiteY2617" fmla="*/ 2822537 h 6580513"/>
              <a:gd name="connsiteX2618" fmla="*/ 1706290 w 21876926"/>
              <a:gd name="connsiteY2618" fmla="*/ 2774377 h 6580513"/>
              <a:gd name="connsiteX2619" fmla="*/ 1784331 w 21876926"/>
              <a:gd name="connsiteY2619" fmla="*/ 2762185 h 6580513"/>
              <a:gd name="connsiteX2620" fmla="*/ 2897181 w 21876926"/>
              <a:gd name="connsiteY2620" fmla="*/ 2736581 h 6580513"/>
              <a:gd name="connsiteX2621" fmla="*/ 3154615 w 21876926"/>
              <a:gd name="connsiteY2621" fmla="*/ 2749078 h 6580513"/>
              <a:gd name="connsiteX2622" fmla="*/ 3094817 w 21876926"/>
              <a:gd name="connsiteY2622" fmla="*/ 2760051 h 6580513"/>
              <a:gd name="connsiteX2623" fmla="*/ 3094817 w 21876926"/>
              <a:gd name="connsiteY2623" fmla="*/ 2804858 h 6580513"/>
              <a:gd name="connsiteX2624" fmla="*/ 3063398 w 21876926"/>
              <a:gd name="connsiteY2624" fmla="*/ 2817355 h 6580513"/>
              <a:gd name="connsiteX2625" fmla="*/ 3073533 w 21876926"/>
              <a:gd name="connsiteY2625" fmla="*/ 2771329 h 6580513"/>
              <a:gd name="connsiteX2626" fmla="*/ 2813058 w 21876926"/>
              <a:gd name="connsiteY2626" fmla="*/ 2817355 h 6580513"/>
              <a:gd name="connsiteX2627" fmla="*/ 2645826 w 21876926"/>
              <a:gd name="connsiteY2627" fmla="*/ 2793885 h 6580513"/>
              <a:gd name="connsiteX2628" fmla="*/ 2897181 w 21876926"/>
              <a:gd name="connsiteY2628" fmla="*/ 2736581 h 6580513"/>
              <a:gd name="connsiteX2629" fmla="*/ 2001226 w 21876926"/>
              <a:gd name="connsiteY2629" fmla="*/ 2735667 h 6580513"/>
              <a:gd name="connsiteX2630" fmla="*/ 2033658 w 21876926"/>
              <a:gd name="connsiteY2630" fmla="*/ 2817355 h 6580513"/>
              <a:gd name="connsiteX2631" fmla="*/ 1991090 w 21876926"/>
              <a:gd name="connsiteY2631" fmla="*/ 2817355 h 6580513"/>
              <a:gd name="connsiteX2632" fmla="*/ 2001226 w 21876926"/>
              <a:gd name="connsiteY2632" fmla="*/ 2735667 h 6580513"/>
              <a:gd name="connsiteX2633" fmla="*/ 1975887 w 21876926"/>
              <a:gd name="connsiteY2633" fmla="*/ 2671962 h 6580513"/>
              <a:gd name="connsiteX2634" fmla="*/ 1982982 w 21876926"/>
              <a:gd name="connsiteY2634" fmla="*/ 2707015 h 6580513"/>
              <a:gd name="connsiteX2635" fmla="*/ 2095483 w 21876926"/>
              <a:gd name="connsiteY2635" fmla="*/ 2694518 h 6580513"/>
              <a:gd name="connsiteX2636" fmla="*/ 1975887 w 21876926"/>
              <a:gd name="connsiteY2636" fmla="*/ 2671962 h 6580513"/>
              <a:gd name="connsiteX2637" fmla="*/ 2128930 w 21876926"/>
              <a:gd name="connsiteY2637" fmla="*/ 2642396 h 6580513"/>
              <a:gd name="connsiteX2638" fmla="*/ 2202917 w 21876926"/>
              <a:gd name="connsiteY2638" fmla="*/ 2680496 h 6580513"/>
              <a:gd name="connsiteX2639" fmla="*/ 2051902 w 21876926"/>
              <a:gd name="connsiteY2639" fmla="*/ 2669219 h 6580513"/>
              <a:gd name="connsiteX2640" fmla="*/ 2128930 w 21876926"/>
              <a:gd name="connsiteY2640" fmla="*/ 2642396 h 6580513"/>
              <a:gd name="connsiteX2641" fmla="*/ 3302590 w 21876926"/>
              <a:gd name="connsiteY2641" fmla="*/ 2640262 h 6580513"/>
              <a:gd name="connsiteX2642" fmla="*/ 3349212 w 21876926"/>
              <a:gd name="connsiteY2642" fmla="*/ 2682325 h 6580513"/>
              <a:gd name="connsiteX2643" fmla="*/ 3283333 w 21876926"/>
              <a:gd name="connsiteY2643" fmla="*/ 2726522 h 6580513"/>
              <a:gd name="connsiteX2644" fmla="*/ 3283333 w 21876926"/>
              <a:gd name="connsiteY2644" fmla="*/ 2703662 h 6580513"/>
              <a:gd name="connsiteX2645" fmla="*/ 3302590 w 21876926"/>
              <a:gd name="connsiteY2645" fmla="*/ 2640262 h 6580513"/>
              <a:gd name="connsiteX2646" fmla="*/ 3120155 w 21876926"/>
              <a:gd name="connsiteY2646" fmla="*/ 2583263 h 6580513"/>
              <a:gd name="connsiteX2647" fmla="*/ 3143467 w 21876926"/>
              <a:gd name="connsiteY2647" fmla="*/ 2590273 h 6580513"/>
              <a:gd name="connsiteX2648" fmla="*/ 3035019 w 21876926"/>
              <a:gd name="connsiteY2648" fmla="*/ 2601246 h 6580513"/>
              <a:gd name="connsiteX2649" fmla="*/ 3120155 w 21876926"/>
              <a:gd name="connsiteY2649" fmla="*/ 2583263 h 6580513"/>
              <a:gd name="connsiteX2650" fmla="*/ 3338063 w 21876926"/>
              <a:gd name="connsiteY2650" fmla="*/ 2535103 h 6580513"/>
              <a:gd name="connsiteX2651" fmla="*/ 3338063 w 21876926"/>
              <a:gd name="connsiteY2651" fmla="*/ 2569546 h 6580513"/>
              <a:gd name="connsiteX2652" fmla="*/ 3219481 w 21876926"/>
              <a:gd name="connsiteY2652" fmla="*/ 2569546 h 6580513"/>
              <a:gd name="connsiteX2653" fmla="*/ 3338063 w 21876926"/>
              <a:gd name="connsiteY2653" fmla="*/ 2535103 h 6580513"/>
              <a:gd name="connsiteX2654" fmla="*/ 1543 w 21876926"/>
              <a:gd name="connsiteY2654" fmla="*/ 2533274 h 6580513"/>
              <a:gd name="connsiteX2655" fmla="*/ 47152 w 21876926"/>
              <a:gd name="connsiteY2655" fmla="*/ 2533274 h 6580513"/>
              <a:gd name="connsiteX2656" fmla="*/ 1543 w 21876926"/>
              <a:gd name="connsiteY2656" fmla="*/ 2533274 h 6580513"/>
              <a:gd name="connsiteX2657" fmla="*/ 2281972 w 21876926"/>
              <a:gd name="connsiteY2657" fmla="*/ 2517729 h 6580513"/>
              <a:gd name="connsiteX2658" fmla="*/ 2322513 w 21876926"/>
              <a:gd name="connsiteY2658" fmla="*/ 2535103 h 6580513"/>
              <a:gd name="connsiteX2659" fmla="*/ 2267782 w 21876926"/>
              <a:gd name="connsiteY2659" fmla="*/ 2547295 h 6580513"/>
              <a:gd name="connsiteX2660" fmla="*/ 2274877 w 21876926"/>
              <a:gd name="connsiteY2660" fmla="*/ 2518339 h 6580513"/>
              <a:gd name="connsiteX2661" fmla="*/ 2281972 w 21876926"/>
              <a:gd name="connsiteY2661" fmla="*/ 2517729 h 6580513"/>
              <a:gd name="connsiteX2662" fmla="*/ 2935694 w 21876926"/>
              <a:gd name="connsiteY2662" fmla="*/ 2512852 h 6580513"/>
              <a:gd name="connsiteX2663" fmla="*/ 2955965 w 21876926"/>
              <a:gd name="connsiteY2663" fmla="*/ 2516510 h 6580513"/>
              <a:gd name="connsiteX2664" fmla="*/ 3010695 w 21876926"/>
              <a:gd name="connsiteY2664" fmla="*/ 2520777 h 6580513"/>
              <a:gd name="connsiteX2665" fmla="*/ 2927586 w 21876926"/>
              <a:gd name="connsiteY2665" fmla="*/ 2554611 h 6580513"/>
              <a:gd name="connsiteX2666" fmla="*/ 2915424 w 21876926"/>
              <a:gd name="connsiteY2666" fmla="*/ 2520777 h 6580513"/>
              <a:gd name="connsiteX2667" fmla="*/ 2935694 w 21876926"/>
              <a:gd name="connsiteY2667" fmla="*/ 2512852 h 6580513"/>
              <a:gd name="connsiteX2668" fmla="*/ 20548711 w 21876926"/>
              <a:gd name="connsiteY2668" fmla="*/ 2490906 h 6580513"/>
              <a:gd name="connsiteX2669" fmla="*/ 20497019 w 21876926"/>
              <a:gd name="connsiteY2669" fmla="*/ 2512547 h 6580513"/>
              <a:gd name="connsiteX2670" fmla="*/ 20548711 w 21876926"/>
              <a:gd name="connsiteY2670" fmla="*/ 2490906 h 6580513"/>
              <a:gd name="connsiteX2671" fmla="*/ 3228603 w 21876926"/>
              <a:gd name="connsiteY2671" fmla="*/ 2459206 h 6580513"/>
              <a:gd name="connsiteX2672" fmla="*/ 3294482 w 21876926"/>
              <a:gd name="connsiteY2672" fmla="*/ 2462559 h 6580513"/>
              <a:gd name="connsiteX2673" fmla="*/ 3175899 w 21876926"/>
              <a:gd name="connsiteY2673" fmla="*/ 2480847 h 6580513"/>
              <a:gd name="connsiteX2674" fmla="*/ 3228603 w 21876926"/>
              <a:gd name="connsiteY2674" fmla="*/ 2459206 h 6580513"/>
              <a:gd name="connsiteX2675" fmla="*/ 3101912 w 21876926"/>
              <a:gd name="connsiteY2675" fmla="*/ 2457377 h 6580513"/>
              <a:gd name="connsiteX2676" fmla="*/ 3164751 w 21876926"/>
              <a:gd name="connsiteY2676" fmla="*/ 2475666 h 6580513"/>
              <a:gd name="connsiteX2677" fmla="*/ 3099885 w 21876926"/>
              <a:gd name="connsiteY2677" fmla="*/ 2517729 h 6580513"/>
              <a:gd name="connsiteX2678" fmla="*/ 3088736 w 21876926"/>
              <a:gd name="connsiteY2678" fmla="*/ 2475666 h 6580513"/>
              <a:gd name="connsiteX2679" fmla="*/ 3101912 w 21876926"/>
              <a:gd name="connsiteY2679" fmla="*/ 2457377 h 6580513"/>
              <a:gd name="connsiteX2680" fmla="*/ 2620488 w 21876926"/>
              <a:gd name="connsiteY2680" fmla="*/ 2372336 h 6580513"/>
              <a:gd name="connsiteX2681" fmla="*/ 2573866 w 21876926"/>
              <a:gd name="connsiteY2681" fmla="*/ 2426287 h 6580513"/>
              <a:gd name="connsiteX2682" fmla="*/ 2620488 w 21876926"/>
              <a:gd name="connsiteY2682" fmla="*/ 2372336 h 6580513"/>
              <a:gd name="connsiteX2683" fmla="*/ 3492119 w 21876926"/>
              <a:gd name="connsiteY2683" fmla="*/ 2358924 h 6580513"/>
              <a:gd name="connsiteX2684" fmla="*/ 3521511 w 21876926"/>
              <a:gd name="connsiteY2684" fmla="*/ 2372336 h 6580513"/>
              <a:gd name="connsiteX2685" fmla="*/ 3477929 w 21876926"/>
              <a:gd name="connsiteY2685" fmla="*/ 2395806 h 6580513"/>
              <a:gd name="connsiteX2686" fmla="*/ 3477929 w 21876926"/>
              <a:gd name="connsiteY2686" fmla="*/ 2360143 h 6580513"/>
              <a:gd name="connsiteX2687" fmla="*/ 3492119 w 21876926"/>
              <a:gd name="connsiteY2687" fmla="*/ 2358924 h 6580513"/>
              <a:gd name="connsiteX2688" fmla="*/ 20487899 w 21876926"/>
              <a:gd name="connsiteY2688" fmla="*/ 2317166 h 6580513"/>
              <a:gd name="connsiteX2689" fmla="*/ 20573035 w 21876926"/>
              <a:gd name="connsiteY2689" fmla="*/ 2345817 h 6580513"/>
              <a:gd name="connsiteX2690" fmla="*/ 20576075 w 21876926"/>
              <a:gd name="connsiteY2690" fmla="*/ 2364106 h 6580513"/>
              <a:gd name="connsiteX2691" fmla="*/ 20487899 w 21876926"/>
              <a:gd name="connsiteY2691" fmla="*/ 2317166 h 6580513"/>
              <a:gd name="connsiteX2692" fmla="*/ 3199211 w 21876926"/>
              <a:gd name="connsiteY2692" fmla="*/ 2284246 h 6580513"/>
              <a:gd name="connsiteX2693" fmla="*/ 3241779 w 21876926"/>
              <a:gd name="connsiteY2693" fmla="*/ 2288209 h 6580513"/>
              <a:gd name="connsiteX2694" fmla="*/ 3316779 w 21876926"/>
              <a:gd name="connsiteY2694" fmla="*/ 2290342 h 6580513"/>
              <a:gd name="connsiteX2695" fmla="*/ 3164751 w 21876926"/>
              <a:gd name="connsiteY2695" fmla="*/ 2290342 h 6580513"/>
              <a:gd name="connsiteX2696" fmla="*/ 3199211 w 21876926"/>
              <a:gd name="connsiteY2696" fmla="*/ 2284246 h 6580513"/>
              <a:gd name="connsiteX2697" fmla="*/ 2940762 w 21876926"/>
              <a:gd name="connsiteY2697" fmla="*/ 2247060 h 6580513"/>
              <a:gd name="connsiteX2698" fmla="*/ 2991438 w 21876926"/>
              <a:gd name="connsiteY2698" fmla="*/ 2261690 h 6580513"/>
              <a:gd name="connsiteX2699" fmla="*/ 2915424 w 21876926"/>
              <a:gd name="connsiteY2699" fmla="*/ 2272054 h 6580513"/>
              <a:gd name="connsiteX2700" fmla="*/ 2930627 w 21876926"/>
              <a:gd name="connsiteY2700" fmla="*/ 2247365 h 6580513"/>
              <a:gd name="connsiteX2701" fmla="*/ 2940762 w 21876926"/>
              <a:gd name="connsiteY2701" fmla="*/ 2247060 h 6580513"/>
              <a:gd name="connsiteX2702" fmla="*/ 20640939 w 21876926"/>
              <a:gd name="connsiteY2702" fmla="*/ 2214140 h 6580513"/>
              <a:gd name="connsiteX2703" fmla="*/ 20643983 w 21876926"/>
              <a:gd name="connsiteY2703" fmla="*/ 2222675 h 6580513"/>
              <a:gd name="connsiteX2704" fmla="*/ 20640939 w 21876926"/>
              <a:gd name="connsiteY2704" fmla="*/ 2214140 h 6580513"/>
              <a:gd name="connsiteX2705" fmla="*/ 2866775 w 21876926"/>
              <a:gd name="connsiteY2705" fmla="*/ 2202558 h 6580513"/>
              <a:gd name="connsiteX2706" fmla="*/ 2915424 w 21876926"/>
              <a:gd name="connsiteY2706" fmla="*/ 2222675 h 6580513"/>
              <a:gd name="connsiteX2707" fmla="*/ 2819139 w 21876926"/>
              <a:gd name="connsiteY2707" fmla="*/ 2222675 h 6580513"/>
              <a:gd name="connsiteX2708" fmla="*/ 2866775 w 21876926"/>
              <a:gd name="connsiteY2708" fmla="*/ 2202558 h 6580513"/>
              <a:gd name="connsiteX2709" fmla="*/ 20340225 w 21876926"/>
              <a:gd name="connsiteY2709" fmla="*/ 2197305 h 6580513"/>
              <a:gd name="connsiteX2710" fmla="*/ 20368303 w 21876926"/>
              <a:gd name="connsiteY2710" fmla="*/ 2231210 h 6580513"/>
              <a:gd name="connsiteX2711" fmla="*/ 20324723 w 21876926"/>
              <a:gd name="connsiteY2711" fmla="*/ 2197376 h 6580513"/>
              <a:gd name="connsiteX2712" fmla="*/ 20340225 w 21876926"/>
              <a:gd name="connsiteY2712" fmla="*/ 2197305 h 6580513"/>
              <a:gd name="connsiteX2713" fmla="*/ 20281139 w 21876926"/>
              <a:gd name="connsiteY2713" fmla="*/ 2181221 h 6580513"/>
              <a:gd name="connsiteX2714" fmla="*/ 20314587 w 21876926"/>
              <a:gd name="connsiteY2714" fmla="*/ 2217493 h 6580513"/>
              <a:gd name="connsiteX2715" fmla="*/ 20293303 w 21876926"/>
              <a:gd name="connsiteY2715" fmla="*/ 2226028 h 6580513"/>
              <a:gd name="connsiteX2716" fmla="*/ 20281139 w 21876926"/>
              <a:gd name="connsiteY2716" fmla="*/ 2181221 h 6580513"/>
              <a:gd name="connsiteX2717" fmla="*/ 20537563 w 21876926"/>
              <a:gd name="connsiteY2717" fmla="*/ 2105934 h 6580513"/>
              <a:gd name="connsiteX2718" fmla="*/ 20474723 w 21876926"/>
              <a:gd name="connsiteY2718" fmla="*/ 2116297 h 6580513"/>
              <a:gd name="connsiteX2719" fmla="*/ 20467627 w 21876926"/>
              <a:gd name="connsiteY2719" fmla="*/ 2185793 h 6580513"/>
              <a:gd name="connsiteX2720" fmla="*/ 20509183 w 21876926"/>
              <a:gd name="connsiteY2720" fmla="*/ 2199205 h 6580513"/>
              <a:gd name="connsiteX2721" fmla="*/ 20487899 w 21876926"/>
              <a:gd name="connsiteY2721" fmla="*/ 2190975 h 6580513"/>
              <a:gd name="connsiteX2722" fmla="*/ 20625739 w 21876926"/>
              <a:gd name="connsiteY2722" fmla="*/ 2149216 h 6580513"/>
              <a:gd name="connsiteX2723" fmla="*/ 20537563 w 21876926"/>
              <a:gd name="connsiteY2723" fmla="*/ 2105934 h 6580513"/>
              <a:gd name="connsiteX2724" fmla="*/ 2970154 w 21876926"/>
              <a:gd name="connsiteY2724" fmla="*/ 2101971 h 6580513"/>
              <a:gd name="connsiteX2725" fmla="*/ 2894140 w 21876926"/>
              <a:gd name="connsiteY2725" fmla="*/ 2135195 h 6580513"/>
              <a:gd name="connsiteX2726" fmla="*/ 2970154 w 21876926"/>
              <a:gd name="connsiteY2726" fmla="*/ 2101971 h 6580513"/>
              <a:gd name="connsiteX2727" fmla="*/ 3718135 w 21876926"/>
              <a:gd name="connsiteY2727" fmla="*/ 2098923 h 6580513"/>
              <a:gd name="connsiteX2728" fmla="*/ 3671513 w 21876926"/>
              <a:gd name="connsiteY2728" fmla="*/ 2153179 h 6580513"/>
              <a:gd name="connsiteX2729" fmla="*/ 3718135 w 21876926"/>
              <a:gd name="connsiteY2729" fmla="*/ 2098923 h 6580513"/>
              <a:gd name="connsiteX2730" fmla="*/ 4277599 w 21876926"/>
              <a:gd name="connsiteY2730" fmla="*/ 2097094 h 6580513"/>
              <a:gd name="connsiteX2731" fmla="*/ 4202599 w 21876926"/>
              <a:gd name="connsiteY2731" fmla="*/ 2131842 h 6580513"/>
              <a:gd name="connsiteX2732" fmla="*/ 4277599 w 21876926"/>
              <a:gd name="connsiteY2732" fmla="*/ 2097094 h 6580513"/>
              <a:gd name="connsiteX2733" fmla="*/ 755604 w 21876926"/>
              <a:gd name="connsiteY2733" fmla="*/ 2092522 h 6580513"/>
              <a:gd name="connsiteX2734" fmla="*/ 784997 w 21876926"/>
              <a:gd name="connsiteY2734" fmla="*/ 2096180 h 6580513"/>
              <a:gd name="connsiteX2735" fmla="*/ 739389 w 21876926"/>
              <a:gd name="connsiteY2735" fmla="*/ 2096180 h 6580513"/>
              <a:gd name="connsiteX2736" fmla="*/ 755604 w 21876926"/>
              <a:gd name="connsiteY2736" fmla="*/ 2092522 h 6580513"/>
              <a:gd name="connsiteX2737" fmla="*/ 20029787 w 21876926"/>
              <a:gd name="connsiteY2737" fmla="*/ 2089779 h 6580513"/>
              <a:gd name="connsiteX2738" fmla="*/ 20077423 w 21876926"/>
              <a:gd name="connsiteY2738" fmla="*/ 2135195 h 6580513"/>
              <a:gd name="connsiteX2739" fmla="*/ 20029787 w 21876926"/>
              <a:gd name="connsiteY2739" fmla="*/ 2089779 h 6580513"/>
              <a:gd name="connsiteX2740" fmla="*/ 4155977 w 21876926"/>
              <a:gd name="connsiteY2740" fmla="*/ 2089779 h 6580513"/>
              <a:gd name="connsiteX2741" fmla="*/ 4191450 w 21876926"/>
              <a:gd name="connsiteY2741" fmla="*/ 2130013 h 6580513"/>
              <a:gd name="connsiteX2742" fmla="*/ 4151923 w 21876926"/>
              <a:gd name="connsiteY2742" fmla="*/ 2126661 h 6580513"/>
              <a:gd name="connsiteX2743" fmla="*/ 4155977 w 21876926"/>
              <a:gd name="connsiteY2743" fmla="*/ 2089779 h 6580513"/>
              <a:gd name="connsiteX2744" fmla="*/ 3099885 w 21876926"/>
              <a:gd name="connsiteY2744" fmla="*/ 2085816 h 6580513"/>
              <a:gd name="connsiteX2745" fmla="*/ 3067452 w 21876926"/>
              <a:gd name="connsiteY2745" fmla="*/ 2103190 h 6580513"/>
              <a:gd name="connsiteX2746" fmla="*/ 3099885 w 21876926"/>
              <a:gd name="connsiteY2746" fmla="*/ 2130013 h 6580513"/>
              <a:gd name="connsiteX2747" fmla="*/ 3091777 w 21876926"/>
              <a:gd name="connsiteY2747" fmla="*/ 2153179 h 6580513"/>
              <a:gd name="connsiteX2748" fmla="*/ 3068466 w 21876926"/>
              <a:gd name="connsiteY2748" fmla="*/ 2153179 h 6580513"/>
              <a:gd name="connsiteX2749" fmla="*/ 3057317 w 21876926"/>
              <a:gd name="connsiteY2749" fmla="*/ 2117516 h 6580513"/>
              <a:gd name="connsiteX2750" fmla="*/ 3067452 w 21876926"/>
              <a:gd name="connsiteY2750" fmla="*/ 2103800 h 6580513"/>
              <a:gd name="connsiteX2751" fmla="*/ 2991438 w 21876926"/>
              <a:gd name="connsiteY2751" fmla="*/ 2118431 h 6580513"/>
              <a:gd name="connsiteX2752" fmla="*/ 3099885 w 21876926"/>
              <a:gd name="connsiteY2752" fmla="*/ 2085816 h 6580513"/>
              <a:gd name="connsiteX2753" fmla="*/ 3430294 w 21876926"/>
              <a:gd name="connsiteY2753" fmla="*/ 2082768 h 6580513"/>
              <a:gd name="connsiteX2754" fmla="*/ 3477929 w 21876926"/>
              <a:gd name="connsiteY2754" fmla="*/ 2089169 h 6580513"/>
              <a:gd name="connsiteX2755" fmla="*/ 3391780 w 21876926"/>
              <a:gd name="connsiteY2755" fmla="*/ 2103190 h 6580513"/>
              <a:gd name="connsiteX2756" fmla="*/ 3430294 w 21876926"/>
              <a:gd name="connsiteY2756" fmla="*/ 2082768 h 6580513"/>
              <a:gd name="connsiteX2757" fmla="*/ 21146687 w 21876926"/>
              <a:gd name="connsiteY2757" fmla="*/ 2078806 h 6580513"/>
              <a:gd name="connsiteX2758" fmla="*/ 21179123 w 21876926"/>
              <a:gd name="connsiteY2758" fmla="*/ 2110506 h 6580513"/>
              <a:gd name="connsiteX2759" fmla="*/ 21146687 w 21876926"/>
              <a:gd name="connsiteY2759" fmla="*/ 2078806 h 6580513"/>
              <a:gd name="connsiteX2760" fmla="*/ 6213430 w 21876926"/>
              <a:gd name="connsiteY2760" fmla="*/ 2074234 h 6580513"/>
              <a:gd name="connsiteX2761" fmla="*/ 6185051 w 21876926"/>
              <a:gd name="connsiteY2761" fmla="*/ 2101057 h 6580513"/>
              <a:gd name="connsiteX2762" fmla="*/ 6251944 w 21876926"/>
              <a:gd name="connsiteY2762" fmla="*/ 2081549 h 6580513"/>
              <a:gd name="connsiteX2763" fmla="*/ 6213430 w 21876926"/>
              <a:gd name="connsiteY2763" fmla="*/ 2074234 h 6580513"/>
              <a:gd name="connsiteX2764" fmla="*/ 4739767 w 21876926"/>
              <a:gd name="connsiteY2764" fmla="*/ 2074234 h 6580513"/>
              <a:gd name="connsiteX2765" fmla="*/ 4752943 w 21876926"/>
              <a:gd name="connsiteY2765" fmla="*/ 2085816 h 6580513"/>
              <a:gd name="connsiteX2766" fmla="*/ 4700239 w 21876926"/>
              <a:gd name="connsiteY2766" fmla="*/ 2105934 h 6580513"/>
              <a:gd name="connsiteX2767" fmla="*/ 4725577 w 21876926"/>
              <a:gd name="connsiteY2767" fmla="*/ 2076672 h 6580513"/>
              <a:gd name="connsiteX2768" fmla="*/ 4739767 w 21876926"/>
              <a:gd name="connsiteY2768" fmla="*/ 2074234 h 6580513"/>
              <a:gd name="connsiteX2769" fmla="*/ 4105301 w 21876926"/>
              <a:gd name="connsiteY2769" fmla="*/ 2072405 h 6580513"/>
              <a:gd name="connsiteX2770" fmla="*/ 4059692 w 21876926"/>
              <a:gd name="connsiteY2770" fmla="*/ 2108372 h 6580513"/>
              <a:gd name="connsiteX2771" fmla="*/ 4105301 w 21876926"/>
              <a:gd name="connsiteY2771" fmla="*/ 2072405 h 6580513"/>
              <a:gd name="connsiteX2772" fmla="*/ 3944151 w 21876926"/>
              <a:gd name="connsiteY2772" fmla="*/ 2072405 h 6580513"/>
              <a:gd name="connsiteX2773" fmla="*/ 3960367 w 21876926"/>
              <a:gd name="connsiteY2773" fmla="*/ 2127880 h 6580513"/>
              <a:gd name="connsiteX2774" fmla="*/ 3874217 w 21876926"/>
              <a:gd name="connsiteY2774" fmla="*/ 2135805 h 6580513"/>
              <a:gd name="connsiteX2775" fmla="*/ 3823541 w 21876926"/>
              <a:gd name="connsiteY2775" fmla="*/ 2116297 h 6580513"/>
              <a:gd name="connsiteX2776" fmla="*/ 3944151 w 21876926"/>
              <a:gd name="connsiteY2776" fmla="*/ 2072405 h 6580513"/>
              <a:gd name="connsiteX2777" fmla="*/ 21131487 w 21876926"/>
              <a:gd name="connsiteY2777" fmla="*/ 2057774 h 6580513"/>
              <a:gd name="connsiteX2778" fmla="*/ 21142635 w 21876926"/>
              <a:gd name="connsiteY2778" fmla="*/ 2063261 h 6580513"/>
              <a:gd name="connsiteX2779" fmla="*/ 21119323 w 21876926"/>
              <a:gd name="connsiteY2779" fmla="*/ 2074234 h 6580513"/>
              <a:gd name="connsiteX2780" fmla="*/ 21146687 w 21876926"/>
              <a:gd name="connsiteY2780" fmla="*/ 2098923 h 6580513"/>
              <a:gd name="connsiteX2781" fmla="*/ 21103107 w 21876926"/>
              <a:gd name="connsiteY2781" fmla="*/ 2093132 h 6580513"/>
              <a:gd name="connsiteX2782" fmla="*/ 21131487 w 21876926"/>
              <a:gd name="connsiteY2782" fmla="*/ 2057774 h 6580513"/>
              <a:gd name="connsiteX2783" fmla="*/ 3675567 w 21876926"/>
              <a:gd name="connsiteY2783" fmla="*/ 2048020 h 6580513"/>
              <a:gd name="connsiteX2784" fmla="*/ 3716107 w 21876926"/>
              <a:gd name="connsiteY2784" fmla="*/ 2063261 h 6580513"/>
              <a:gd name="connsiteX2785" fmla="*/ 3655296 w 21876926"/>
              <a:gd name="connsiteY2785" fmla="*/ 2048935 h 6580513"/>
              <a:gd name="connsiteX2786" fmla="*/ 3675567 w 21876926"/>
              <a:gd name="connsiteY2786" fmla="*/ 2048020 h 6580513"/>
              <a:gd name="connsiteX2787" fmla="*/ 20634859 w 21876926"/>
              <a:gd name="connsiteY2787" fmla="*/ 2022416 h 6580513"/>
              <a:gd name="connsiteX2788" fmla="*/ 20630807 w 21876926"/>
              <a:gd name="connsiteY2788" fmla="*/ 2023026 h 6580513"/>
              <a:gd name="connsiteX2789" fmla="*/ 20631819 w 21876926"/>
              <a:gd name="connsiteY2789" fmla="*/ 2025464 h 6580513"/>
              <a:gd name="connsiteX2790" fmla="*/ 20634859 w 21876926"/>
              <a:gd name="connsiteY2790" fmla="*/ 2022416 h 6580513"/>
              <a:gd name="connsiteX2791" fmla="*/ 3030965 w 21876926"/>
              <a:gd name="connsiteY2791" fmla="*/ 2002909 h 6580513"/>
              <a:gd name="connsiteX2792" fmla="*/ 3085696 w 21876926"/>
              <a:gd name="connsiteY2792" fmla="*/ 2002909 h 6580513"/>
              <a:gd name="connsiteX2793" fmla="*/ 3030965 w 21876926"/>
              <a:gd name="connsiteY2793" fmla="*/ 2002909 h 6580513"/>
              <a:gd name="connsiteX2794" fmla="*/ 20236289 w 21876926"/>
              <a:gd name="connsiteY2794" fmla="*/ 1966636 h 6580513"/>
              <a:gd name="connsiteX2795" fmla="*/ 20222355 w 21876926"/>
              <a:gd name="connsiteY2795" fmla="*/ 1967856 h 6580513"/>
              <a:gd name="connsiteX2796" fmla="*/ 20211207 w 21876926"/>
              <a:gd name="connsiteY2796" fmla="*/ 1999860 h 6580513"/>
              <a:gd name="connsiteX2797" fmla="*/ 20248707 w 21876926"/>
              <a:gd name="connsiteY2797" fmla="*/ 1969989 h 6580513"/>
              <a:gd name="connsiteX2798" fmla="*/ 20236289 w 21876926"/>
              <a:gd name="connsiteY2798" fmla="*/ 1966636 h 6580513"/>
              <a:gd name="connsiteX2799" fmla="*/ 3460699 w 21876926"/>
              <a:gd name="connsiteY2799" fmla="*/ 1963588 h 6580513"/>
              <a:gd name="connsiteX2800" fmla="*/ 3482997 w 21876926"/>
              <a:gd name="connsiteY2800" fmla="*/ 1966027 h 6580513"/>
              <a:gd name="connsiteX2801" fmla="*/ 3528606 w 21876926"/>
              <a:gd name="connsiteY2801" fmla="*/ 1984620 h 6580513"/>
              <a:gd name="connsiteX2802" fmla="*/ 3446510 w 21876926"/>
              <a:gd name="connsiteY2802" fmla="*/ 1969989 h 6580513"/>
              <a:gd name="connsiteX2803" fmla="*/ 3460699 w 21876926"/>
              <a:gd name="connsiteY2803" fmla="*/ 1963588 h 6580513"/>
              <a:gd name="connsiteX2804" fmla="*/ 3561039 w 21876926"/>
              <a:gd name="connsiteY2804" fmla="*/ 1949567 h 6580513"/>
              <a:gd name="connsiteX2805" fmla="*/ 3579282 w 21876926"/>
              <a:gd name="connsiteY2805" fmla="*/ 1950482 h 6580513"/>
              <a:gd name="connsiteX2806" fmla="*/ 3597525 w 21876926"/>
              <a:gd name="connsiteY2806" fmla="*/ 1967856 h 6580513"/>
              <a:gd name="connsiteX2807" fmla="*/ 3528606 w 21876926"/>
              <a:gd name="connsiteY2807" fmla="*/ 1977000 h 6580513"/>
              <a:gd name="connsiteX2808" fmla="*/ 3561039 w 21876926"/>
              <a:gd name="connsiteY2808" fmla="*/ 1949567 h 6580513"/>
              <a:gd name="connsiteX2809" fmla="*/ 2960019 w 21876926"/>
              <a:gd name="connsiteY2809" fmla="*/ 1933412 h 6580513"/>
              <a:gd name="connsiteX2810" fmla="*/ 3031979 w 21876926"/>
              <a:gd name="connsiteY2810" fmla="*/ 1933412 h 6580513"/>
              <a:gd name="connsiteX2811" fmla="*/ 2960019 w 21876926"/>
              <a:gd name="connsiteY2811" fmla="*/ 1933412 h 6580513"/>
              <a:gd name="connsiteX2812" fmla="*/ 3421172 w 21876926"/>
              <a:gd name="connsiteY2812" fmla="*/ 1926402 h 6580513"/>
              <a:gd name="connsiteX2813" fmla="*/ 3489078 w 21876926"/>
              <a:gd name="connsiteY2813" fmla="*/ 1926402 h 6580513"/>
              <a:gd name="connsiteX2814" fmla="*/ 3421172 w 21876926"/>
              <a:gd name="connsiteY2814" fmla="*/ 1959931 h 6580513"/>
              <a:gd name="connsiteX2815" fmla="*/ 3442456 w 21876926"/>
              <a:gd name="connsiteY2815" fmla="*/ 1993764 h 6580513"/>
              <a:gd name="connsiteX2816" fmla="*/ 3283333 w 21876926"/>
              <a:gd name="connsiteY2816" fmla="*/ 1982182 h 6580513"/>
              <a:gd name="connsiteX2817" fmla="*/ 3421172 w 21876926"/>
              <a:gd name="connsiteY2817" fmla="*/ 1926402 h 6580513"/>
              <a:gd name="connsiteX2818" fmla="*/ 19924379 w 21876926"/>
              <a:gd name="connsiteY2818" fmla="*/ 1920001 h 6580513"/>
              <a:gd name="connsiteX2819" fmla="*/ 19924379 w 21876926"/>
              <a:gd name="connsiteY2819" fmla="*/ 1952920 h 6580513"/>
              <a:gd name="connsiteX2820" fmla="*/ 19980123 w 21876926"/>
              <a:gd name="connsiteY2820" fmla="*/ 1949567 h 6580513"/>
              <a:gd name="connsiteX2821" fmla="*/ 19924379 w 21876926"/>
              <a:gd name="connsiteY2821" fmla="*/ 1920001 h 6580513"/>
              <a:gd name="connsiteX2822" fmla="*/ 3704959 w 21876926"/>
              <a:gd name="connsiteY2822" fmla="*/ 1905675 h 6580513"/>
              <a:gd name="connsiteX2823" fmla="*/ 3673539 w 21876926"/>
              <a:gd name="connsiteY2823" fmla="*/ 1960845 h 6580513"/>
              <a:gd name="connsiteX2824" fmla="*/ 3712053 w 21876926"/>
              <a:gd name="connsiteY2824" fmla="*/ 1948653 h 6580513"/>
              <a:gd name="connsiteX2825" fmla="*/ 3704959 w 21876926"/>
              <a:gd name="connsiteY2825" fmla="*/ 1905675 h 6580513"/>
              <a:gd name="connsiteX2826" fmla="*/ 3154615 w 21876926"/>
              <a:gd name="connsiteY2826" fmla="*/ 1890130 h 6580513"/>
              <a:gd name="connsiteX2827" fmla="*/ 3154615 w 21876926"/>
              <a:gd name="connsiteY2827" fmla="*/ 1975171 h 6580513"/>
              <a:gd name="connsiteX2828" fmla="*/ 3068466 w 21876926"/>
              <a:gd name="connsiteY2828" fmla="*/ 1996508 h 6580513"/>
              <a:gd name="connsiteX2829" fmla="*/ 3035019 w 21876926"/>
              <a:gd name="connsiteY2829" fmla="*/ 1914819 h 6580513"/>
              <a:gd name="connsiteX2830" fmla="*/ 3154615 w 21876926"/>
              <a:gd name="connsiteY2830" fmla="*/ 1890130 h 6580513"/>
              <a:gd name="connsiteX2831" fmla="*/ 431277 w 21876926"/>
              <a:gd name="connsiteY2831" fmla="*/ 1886167 h 6580513"/>
              <a:gd name="connsiteX2832" fmla="*/ 392763 w 21876926"/>
              <a:gd name="connsiteY2832" fmla="*/ 1900493 h 6580513"/>
              <a:gd name="connsiteX2833" fmla="*/ 431277 w 21876926"/>
              <a:gd name="connsiteY2833" fmla="*/ 1886167 h 6580513"/>
              <a:gd name="connsiteX2834" fmla="*/ 19829107 w 21876926"/>
              <a:gd name="connsiteY2834" fmla="*/ 1877937 h 6580513"/>
              <a:gd name="connsiteX2835" fmla="*/ 19859515 w 21876926"/>
              <a:gd name="connsiteY2835" fmla="*/ 1893483 h 6580513"/>
              <a:gd name="connsiteX2836" fmla="*/ 19806811 w 21876926"/>
              <a:gd name="connsiteY2836" fmla="*/ 1910857 h 6580513"/>
              <a:gd name="connsiteX2837" fmla="*/ 19829107 w 21876926"/>
              <a:gd name="connsiteY2837" fmla="*/ 1877937 h 6580513"/>
              <a:gd name="connsiteX2838" fmla="*/ 3803271 w 21876926"/>
              <a:gd name="connsiteY2838" fmla="*/ 1870622 h 6580513"/>
              <a:gd name="connsiteX2839" fmla="*/ 3786041 w 21876926"/>
              <a:gd name="connsiteY2839" fmla="*/ 1882205 h 6580513"/>
              <a:gd name="connsiteX2840" fmla="*/ 3793135 w 21876926"/>
              <a:gd name="connsiteY2840" fmla="*/ 1937375 h 6580513"/>
              <a:gd name="connsiteX2841" fmla="*/ 3722189 w 21876926"/>
              <a:gd name="connsiteY2841" fmla="*/ 1916648 h 6580513"/>
              <a:gd name="connsiteX2842" fmla="*/ 3753608 w 21876926"/>
              <a:gd name="connsiteY2842" fmla="*/ 1960845 h 6580513"/>
              <a:gd name="connsiteX2843" fmla="*/ 3744486 w 21876926"/>
              <a:gd name="connsiteY2843" fmla="*/ 1937375 h 6580513"/>
              <a:gd name="connsiteX2844" fmla="*/ 3868136 w 21876926"/>
              <a:gd name="connsiteY2844" fmla="*/ 1937375 h 6580513"/>
              <a:gd name="connsiteX2845" fmla="*/ 3868136 w 21876926"/>
              <a:gd name="connsiteY2845" fmla="*/ 1994679 h 6580513"/>
              <a:gd name="connsiteX2846" fmla="*/ 3693810 w 21876926"/>
              <a:gd name="connsiteY2846" fmla="*/ 2018454 h 6580513"/>
              <a:gd name="connsiteX2847" fmla="*/ 3744486 w 21876926"/>
              <a:gd name="connsiteY2847" fmla="*/ 1994679 h 6580513"/>
              <a:gd name="connsiteX2848" fmla="*/ 3651242 w 21876926"/>
              <a:gd name="connsiteY2848" fmla="*/ 1994679 h 6580513"/>
              <a:gd name="connsiteX2849" fmla="*/ 3510362 w 21876926"/>
              <a:gd name="connsiteY2849" fmla="*/ 1937375 h 6580513"/>
              <a:gd name="connsiteX2850" fmla="*/ 3527592 w 21876926"/>
              <a:gd name="connsiteY2850" fmla="*/ 1888301 h 6580513"/>
              <a:gd name="connsiteX2851" fmla="*/ 3803271 w 21876926"/>
              <a:gd name="connsiteY2851" fmla="*/ 1870622 h 6580513"/>
              <a:gd name="connsiteX2852" fmla="*/ 4606995 w 21876926"/>
              <a:gd name="connsiteY2852" fmla="*/ 1867879 h 6580513"/>
              <a:gd name="connsiteX2853" fmla="*/ 4624225 w 21876926"/>
              <a:gd name="connsiteY2853" fmla="*/ 1900493 h 6580513"/>
              <a:gd name="connsiteX2854" fmla="*/ 4586725 w 21876926"/>
              <a:gd name="connsiteY2854" fmla="*/ 1893483 h 6580513"/>
              <a:gd name="connsiteX2855" fmla="*/ 4606995 w 21876926"/>
              <a:gd name="connsiteY2855" fmla="*/ 1867879 h 6580513"/>
              <a:gd name="connsiteX2856" fmla="*/ 5289984 w 21876926"/>
              <a:gd name="connsiteY2856" fmla="*/ 1862964 h 6580513"/>
              <a:gd name="connsiteX2857" fmla="*/ 5465449 w 21876926"/>
              <a:gd name="connsiteY2857" fmla="*/ 1916648 h 6580513"/>
              <a:gd name="connsiteX2858" fmla="*/ 5531329 w 21876926"/>
              <a:gd name="connsiteY2858" fmla="*/ 1902627 h 6580513"/>
              <a:gd name="connsiteX2859" fmla="*/ 5452273 w 21876926"/>
              <a:gd name="connsiteY2859" fmla="*/ 1920001 h 6580513"/>
              <a:gd name="connsiteX2860" fmla="*/ 5419841 w 21876926"/>
              <a:gd name="connsiteY2860" fmla="*/ 1939509 h 6580513"/>
              <a:gd name="connsiteX2861" fmla="*/ 5403625 w 21876926"/>
              <a:gd name="connsiteY2861" fmla="*/ 1905675 h 6580513"/>
              <a:gd name="connsiteX2862" fmla="*/ 5369165 w 21876926"/>
              <a:gd name="connsiteY2862" fmla="*/ 1936156 h 6580513"/>
              <a:gd name="connsiteX2863" fmla="*/ 5382341 w 21876926"/>
              <a:gd name="connsiteY2863" fmla="*/ 1899274 h 6580513"/>
              <a:gd name="connsiteX2864" fmla="*/ 5302272 w 21876926"/>
              <a:gd name="connsiteY2864" fmla="*/ 1883119 h 6580513"/>
              <a:gd name="connsiteX2865" fmla="*/ 5347881 w 21876926"/>
              <a:gd name="connsiteY2865" fmla="*/ 1902627 h 6580513"/>
              <a:gd name="connsiteX2866" fmla="*/ 5347881 w 21876926"/>
              <a:gd name="connsiteY2866" fmla="*/ 1936156 h 6580513"/>
              <a:gd name="connsiteX2867" fmla="*/ 5286056 w 21876926"/>
              <a:gd name="connsiteY2867" fmla="*/ 1941337 h 6580513"/>
              <a:gd name="connsiteX2868" fmla="*/ 5258691 w 21876926"/>
              <a:gd name="connsiteY2868" fmla="*/ 1920001 h 6580513"/>
              <a:gd name="connsiteX2869" fmla="*/ 5289097 w 21876926"/>
              <a:gd name="connsiteY2869" fmla="*/ 1908723 h 6580513"/>
              <a:gd name="connsiteX2870" fmla="*/ 5227271 w 21876926"/>
              <a:gd name="connsiteY2870" fmla="*/ 1888301 h 6580513"/>
              <a:gd name="connsiteX2871" fmla="*/ 5254637 w 21876926"/>
              <a:gd name="connsiteY2871" fmla="*/ 1894397 h 6580513"/>
              <a:gd name="connsiteX2872" fmla="*/ 5154298 w 21876926"/>
              <a:gd name="connsiteY2872" fmla="*/ 1886167 h 6580513"/>
              <a:gd name="connsiteX2873" fmla="*/ 5098554 w 21876926"/>
              <a:gd name="connsiteY2873" fmla="*/ 1883119 h 6580513"/>
              <a:gd name="connsiteX2874" fmla="*/ 5289984 w 21876926"/>
              <a:gd name="connsiteY2874" fmla="*/ 1862964 h 6580513"/>
              <a:gd name="connsiteX2875" fmla="*/ 5053959 w 21876926"/>
              <a:gd name="connsiteY2875" fmla="*/ 1854467 h 6580513"/>
              <a:gd name="connsiteX2876" fmla="*/ 5098554 w 21876926"/>
              <a:gd name="connsiteY2876" fmla="*/ 1883119 h 6580513"/>
              <a:gd name="connsiteX2877" fmla="*/ 4916119 w 21876926"/>
              <a:gd name="connsiteY2877" fmla="*/ 1883119 h 6580513"/>
              <a:gd name="connsiteX2878" fmla="*/ 5053959 w 21876926"/>
              <a:gd name="connsiteY2878" fmla="*/ 1854467 h 6580513"/>
              <a:gd name="connsiteX2879" fmla="*/ 4858349 w 21876926"/>
              <a:gd name="connsiteY2879" fmla="*/ 1853248 h 6580513"/>
              <a:gd name="connsiteX2880" fmla="*/ 4893822 w 21876926"/>
              <a:gd name="connsiteY2880" fmla="*/ 1889520 h 6580513"/>
              <a:gd name="connsiteX2881" fmla="*/ 4874565 w 21876926"/>
              <a:gd name="connsiteY2881" fmla="*/ 1899274 h 6580513"/>
              <a:gd name="connsiteX2882" fmla="*/ 4861389 w 21876926"/>
              <a:gd name="connsiteY2882" fmla="*/ 1863611 h 6580513"/>
              <a:gd name="connsiteX2883" fmla="*/ 4828957 w 21876926"/>
              <a:gd name="connsiteY2883" fmla="*/ 1886167 h 6580513"/>
              <a:gd name="connsiteX2884" fmla="*/ 4858349 w 21876926"/>
              <a:gd name="connsiteY2884" fmla="*/ 1853248 h 6580513"/>
              <a:gd name="connsiteX2885" fmla="*/ 1966006 w 21876926"/>
              <a:gd name="connsiteY2885" fmla="*/ 1849133 h 6580513"/>
              <a:gd name="connsiteX2886" fmla="*/ 1987036 w 21876926"/>
              <a:gd name="connsiteY2886" fmla="*/ 1854467 h 6580513"/>
              <a:gd name="connsiteX2887" fmla="*/ 1889738 w 21876926"/>
              <a:gd name="connsiteY2887" fmla="*/ 1879157 h 6580513"/>
              <a:gd name="connsiteX2888" fmla="*/ 1934333 w 21876926"/>
              <a:gd name="connsiteY2888" fmla="*/ 1849285 h 6580513"/>
              <a:gd name="connsiteX2889" fmla="*/ 1966006 w 21876926"/>
              <a:gd name="connsiteY2889" fmla="*/ 1849133 h 6580513"/>
              <a:gd name="connsiteX2890" fmla="*/ 7685067 w 21876926"/>
              <a:gd name="connsiteY2890" fmla="*/ 1845323 h 6580513"/>
              <a:gd name="connsiteX2891" fmla="*/ 7677972 w 21876926"/>
              <a:gd name="connsiteY2891" fmla="*/ 1855686 h 6580513"/>
              <a:gd name="connsiteX2892" fmla="*/ 7671891 w 21876926"/>
              <a:gd name="connsiteY2892" fmla="*/ 1850505 h 6580513"/>
              <a:gd name="connsiteX2893" fmla="*/ 7667837 w 21876926"/>
              <a:gd name="connsiteY2893" fmla="*/ 1859649 h 6580513"/>
              <a:gd name="connsiteX2894" fmla="*/ 7677972 w 21876926"/>
              <a:gd name="connsiteY2894" fmla="*/ 1855686 h 6580513"/>
              <a:gd name="connsiteX2895" fmla="*/ 7690134 w 21876926"/>
              <a:gd name="connsiteY2895" fmla="*/ 1850505 h 6580513"/>
              <a:gd name="connsiteX2896" fmla="*/ 7685067 w 21876926"/>
              <a:gd name="connsiteY2896" fmla="*/ 1845323 h 6580513"/>
              <a:gd name="connsiteX2897" fmla="*/ 2021496 w 21876926"/>
              <a:gd name="connsiteY2897" fmla="*/ 1833740 h 6580513"/>
              <a:gd name="connsiteX2898" fmla="*/ 2047848 w 21876926"/>
              <a:gd name="connsiteY2898" fmla="*/ 1834959 h 6580513"/>
              <a:gd name="connsiteX2899" fmla="*/ 2013388 w 21876926"/>
              <a:gd name="connsiteY2899" fmla="*/ 1890130 h 6580513"/>
              <a:gd name="connsiteX2900" fmla="*/ 2021496 w 21876926"/>
              <a:gd name="connsiteY2900" fmla="*/ 1833740 h 6580513"/>
              <a:gd name="connsiteX2901" fmla="*/ 7486416 w 21876926"/>
              <a:gd name="connsiteY2901" fmla="*/ 1831911 h 6580513"/>
              <a:gd name="connsiteX2902" fmla="*/ 7511754 w 21876926"/>
              <a:gd name="connsiteY2902" fmla="*/ 1863611 h 6580513"/>
              <a:gd name="connsiteX2903" fmla="*/ 7535065 w 21876926"/>
              <a:gd name="connsiteY2903" fmla="*/ 1858430 h 6580513"/>
              <a:gd name="connsiteX2904" fmla="*/ 7486416 w 21876926"/>
              <a:gd name="connsiteY2904" fmla="*/ 1831911 h 6580513"/>
              <a:gd name="connsiteX2905" fmla="*/ 3191102 w 21876926"/>
              <a:gd name="connsiteY2905" fmla="*/ 1830997 h 6580513"/>
              <a:gd name="connsiteX2906" fmla="*/ 3224549 w 21876926"/>
              <a:gd name="connsiteY2906" fmla="*/ 1875804 h 6580513"/>
              <a:gd name="connsiteX2907" fmla="*/ 3366442 w 21876926"/>
              <a:gd name="connsiteY2907" fmla="*/ 1855686 h 6580513"/>
              <a:gd name="connsiteX2908" fmla="*/ 3335023 w 21876926"/>
              <a:gd name="connsiteY2908" fmla="*/ 1843494 h 6580513"/>
              <a:gd name="connsiteX2909" fmla="*/ 3435361 w 21876926"/>
              <a:gd name="connsiteY2909" fmla="*/ 1855686 h 6580513"/>
              <a:gd name="connsiteX2910" fmla="*/ 3286373 w 21876926"/>
              <a:gd name="connsiteY2910" fmla="*/ 1899274 h 6580513"/>
              <a:gd name="connsiteX2911" fmla="*/ 3372523 w 21876926"/>
              <a:gd name="connsiteY2911" fmla="*/ 1923049 h 6580513"/>
              <a:gd name="connsiteX2912" fmla="*/ 3224549 w 21876926"/>
              <a:gd name="connsiteY2912" fmla="*/ 1981572 h 6580513"/>
              <a:gd name="connsiteX2913" fmla="*/ 3224549 w 21876926"/>
              <a:gd name="connsiteY2913" fmla="*/ 1934327 h 6580513"/>
              <a:gd name="connsiteX2914" fmla="*/ 3276238 w 21876926"/>
              <a:gd name="connsiteY2914" fmla="*/ 1923049 h 6580513"/>
              <a:gd name="connsiteX2915" fmla="*/ 3196170 w 21876926"/>
              <a:gd name="connsiteY2915" fmla="*/ 1899274 h 6580513"/>
              <a:gd name="connsiteX2916" fmla="*/ 3175899 w 21876926"/>
              <a:gd name="connsiteY2916" fmla="*/ 1843494 h 6580513"/>
              <a:gd name="connsiteX2917" fmla="*/ 3191102 w 21876926"/>
              <a:gd name="connsiteY2917" fmla="*/ 1830997 h 6580513"/>
              <a:gd name="connsiteX2918" fmla="*/ 6105997 w 21876926"/>
              <a:gd name="connsiteY2918" fmla="*/ 1802345 h 6580513"/>
              <a:gd name="connsiteX2919" fmla="*/ 6125253 w 21876926"/>
              <a:gd name="connsiteY2919" fmla="*/ 1818805 h 6580513"/>
              <a:gd name="connsiteX2920" fmla="*/ 6112077 w 21876926"/>
              <a:gd name="connsiteY2920" fmla="*/ 1812404 h 6580513"/>
              <a:gd name="connsiteX2921" fmla="*/ 6105997 w 21876926"/>
              <a:gd name="connsiteY2921" fmla="*/ 1833131 h 6580513"/>
              <a:gd name="connsiteX2922" fmla="*/ 6081672 w 21876926"/>
              <a:gd name="connsiteY2922" fmla="*/ 1815452 h 6580513"/>
              <a:gd name="connsiteX2923" fmla="*/ 6105997 w 21876926"/>
              <a:gd name="connsiteY2923" fmla="*/ 1802345 h 6580513"/>
              <a:gd name="connsiteX2924" fmla="*/ 7528984 w 21876926"/>
              <a:gd name="connsiteY2924" fmla="*/ 1761196 h 6580513"/>
              <a:gd name="connsiteX2925" fmla="*/ 7573579 w 21876926"/>
              <a:gd name="connsiteY2925" fmla="*/ 1792286 h 6580513"/>
              <a:gd name="connsiteX2926" fmla="*/ 7491483 w 21876926"/>
              <a:gd name="connsiteY2926" fmla="*/ 1778570 h 6580513"/>
              <a:gd name="connsiteX2927" fmla="*/ 7528984 w 21876926"/>
              <a:gd name="connsiteY2927" fmla="*/ 1761196 h 6580513"/>
              <a:gd name="connsiteX2928" fmla="*/ 2602245 w 21876926"/>
              <a:gd name="connsiteY2928" fmla="*/ 1754185 h 6580513"/>
              <a:gd name="connsiteX2929" fmla="*/ 2513055 w 21876926"/>
              <a:gd name="connsiteY2929" fmla="*/ 1833740 h 6580513"/>
              <a:gd name="connsiteX2930" fmla="*/ 2499879 w 21876926"/>
              <a:gd name="connsiteY2930" fmla="*/ 1854467 h 6580513"/>
              <a:gd name="connsiteX2931" fmla="*/ 2510014 w 21876926"/>
              <a:gd name="connsiteY2931" fmla="*/ 1879157 h 6580513"/>
              <a:gd name="connsiteX2932" fmla="*/ 2419811 w 21876926"/>
              <a:gd name="connsiteY2932" fmla="*/ 1872756 h 6580513"/>
              <a:gd name="connsiteX2933" fmla="*/ 2602245 w 21876926"/>
              <a:gd name="connsiteY2933" fmla="*/ 1754185 h 6580513"/>
              <a:gd name="connsiteX2934" fmla="*/ 8184734 w 21876926"/>
              <a:gd name="connsiteY2934" fmla="*/ 1722181 h 6580513"/>
              <a:gd name="connsiteX2935" fmla="*/ 8081355 w 21876926"/>
              <a:gd name="connsiteY2935" fmla="*/ 1737116 h 6580513"/>
              <a:gd name="connsiteX2936" fmla="*/ 8184734 w 21876926"/>
              <a:gd name="connsiteY2936" fmla="*/ 1722181 h 6580513"/>
              <a:gd name="connsiteX2937" fmla="*/ 21635207 w 21876926"/>
              <a:gd name="connsiteY2937" fmla="*/ 1604829 h 6580513"/>
              <a:gd name="connsiteX2938" fmla="*/ 21675747 w 21876926"/>
              <a:gd name="connsiteY2938" fmla="*/ 1610926 h 6580513"/>
              <a:gd name="connsiteX2939" fmla="*/ 21610883 w 21876926"/>
              <a:gd name="connsiteY2939" fmla="*/ 1636529 h 6580513"/>
              <a:gd name="connsiteX2940" fmla="*/ 21635207 w 21876926"/>
              <a:gd name="connsiteY2940" fmla="*/ 1604829 h 6580513"/>
              <a:gd name="connsiteX2941" fmla="*/ 7354658 w 21876926"/>
              <a:gd name="connsiteY2941" fmla="*/ 1602696 h 6580513"/>
              <a:gd name="connsiteX2942" fmla="*/ 7394185 w 21876926"/>
              <a:gd name="connsiteY2942" fmla="*/ 1633481 h 6580513"/>
              <a:gd name="connsiteX2943" fmla="*/ 7325265 w 21876926"/>
              <a:gd name="connsiteY2943" fmla="*/ 1628300 h 6580513"/>
              <a:gd name="connsiteX2944" fmla="*/ 7354658 w 21876926"/>
              <a:gd name="connsiteY2944" fmla="*/ 1602696 h 6580513"/>
              <a:gd name="connsiteX2945" fmla="*/ 21563247 w 21876926"/>
              <a:gd name="connsiteY2945" fmla="*/ 1598429 h 6580513"/>
              <a:gd name="connsiteX2946" fmla="*/ 21596695 w 21876926"/>
              <a:gd name="connsiteY2946" fmla="*/ 1613059 h 6580513"/>
              <a:gd name="connsiteX2947" fmla="*/ 21563247 w 21876926"/>
              <a:gd name="connsiteY2947" fmla="*/ 1598429 h 6580513"/>
              <a:gd name="connsiteX2948" fmla="*/ 21477099 w 21876926"/>
              <a:gd name="connsiteY2948" fmla="*/ 1590504 h 6580513"/>
              <a:gd name="connsiteX2949" fmla="*/ 21477099 w 21876926"/>
              <a:gd name="connsiteY2949" fmla="*/ 1615193 h 6580513"/>
              <a:gd name="connsiteX2950" fmla="*/ 21510543 w 21876926"/>
              <a:gd name="connsiteY2950" fmla="*/ 1595685 h 6580513"/>
              <a:gd name="connsiteX2951" fmla="*/ 21524735 w 21876926"/>
              <a:gd name="connsiteY2951" fmla="*/ 1611840 h 6580513"/>
              <a:gd name="connsiteX2952" fmla="*/ 21448719 w 21876926"/>
              <a:gd name="connsiteY2952" fmla="*/ 1634701 h 6580513"/>
              <a:gd name="connsiteX2953" fmla="*/ 21318987 w 21876926"/>
              <a:gd name="connsiteY2953" fmla="*/ 1611840 h 6580513"/>
              <a:gd name="connsiteX2954" fmla="*/ 21477099 w 21876926"/>
              <a:gd name="connsiteY2954" fmla="*/ 1590504 h 6580513"/>
              <a:gd name="connsiteX2955" fmla="*/ 8577981 w 21876926"/>
              <a:gd name="connsiteY2955" fmla="*/ 1542649 h 6580513"/>
              <a:gd name="connsiteX2956" fmla="*/ 8502980 w 21876926"/>
              <a:gd name="connsiteY2956" fmla="*/ 1578311 h 6580513"/>
              <a:gd name="connsiteX2957" fmla="*/ 8577981 w 21876926"/>
              <a:gd name="connsiteY2957" fmla="*/ 1542649 h 6580513"/>
              <a:gd name="connsiteX2958" fmla="*/ 9149608 w 21876926"/>
              <a:gd name="connsiteY2958" fmla="*/ 1474677 h 6580513"/>
              <a:gd name="connsiteX2959" fmla="*/ 9063459 w 21876926"/>
              <a:gd name="connsiteY2959" fmla="*/ 1498452 h 6580513"/>
              <a:gd name="connsiteX2960" fmla="*/ 9182041 w 21876926"/>
              <a:gd name="connsiteY2960" fmla="*/ 1475896 h 6580513"/>
              <a:gd name="connsiteX2961" fmla="*/ 9149608 w 21876926"/>
              <a:gd name="connsiteY2961" fmla="*/ 1474677 h 6580513"/>
              <a:gd name="connsiteX2962" fmla="*/ 19918299 w 21876926"/>
              <a:gd name="connsiteY2962" fmla="*/ 1463399 h 6580513"/>
              <a:gd name="connsiteX2963" fmla="*/ 19946675 w 21876926"/>
              <a:gd name="connsiteY2963" fmla="*/ 1481077 h 6580513"/>
              <a:gd name="connsiteX2964" fmla="*/ 19938567 w 21876926"/>
              <a:gd name="connsiteY2964" fmla="*/ 1508815 h 6580513"/>
              <a:gd name="connsiteX2965" fmla="*/ 19918299 w 21876926"/>
              <a:gd name="connsiteY2965" fmla="*/ 1463399 h 6580513"/>
              <a:gd name="connsiteX2966" fmla="*/ 8996566 w 21876926"/>
              <a:gd name="connsiteY2966" fmla="*/ 1440843 h 6580513"/>
              <a:gd name="connsiteX2967" fmla="*/ 8973255 w 21876926"/>
              <a:gd name="connsiteY2967" fmla="*/ 1485040 h 6580513"/>
              <a:gd name="connsiteX2968" fmla="*/ 9034067 w 21876926"/>
              <a:gd name="connsiteY2968" fmla="*/ 1457607 h 6580513"/>
              <a:gd name="connsiteX2969" fmla="*/ 8996566 w 21876926"/>
              <a:gd name="connsiteY2969" fmla="*/ 1440843 h 6580513"/>
              <a:gd name="connsiteX2970" fmla="*/ 9135419 w 21876926"/>
              <a:gd name="connsiteY2970" fmla="*/ 1427126 h 6580513"/>
              <a:gd name="connsiteX2971" fmla="*/ 9119203 w 21876926"/>
              <a:gd name="connsiteY2971" fmla="*/ 1431089 h 6580513"/>
              <a:gd name="connsiteX2972" fmla="*/ 9099946 w 21876926"/>
              <a:gd name="connsiteY2972" fmla="*/ 1462484 h 6580513"/>
              <a:gd name="connsiteX2973" fmla="*/ 9152649 w 21876926"/>
              <a:gd name="connsiteY2973" fmla="*/ 1435661 h 6580513"/>
              <a:gd name="connsiteX2974" fmla="*/ 9135419 w 21876926"/>
              <a:gd name="connsiteY2974" fmla="*/ 1427126 h 6580513"/>
              <a:gd name="connsiteX2975" fmla="*/ 9292515 w 21876926"/>
              <a:gd name="connsiteY2975" fmla="*/ 1425907 h 6580513"/>
              <a:gd name="connsiteX2976" fmla="*/ 9273258 w 21876926"/>
              <a:gd name="connsiteY2976" fmla="*/ 1429870 h 6580513"/>
              <a:gd name="connsiteX2977" fmla="*/ 9242853 w 21876926"/>
              <a:gd name="connsiteY2977" fmla="*/ 1460351 h 6580513"/>
              <a:gd name="connsiteX2978" fmla="*/ 9316840 w 21876926"/>
              <a:gd name="connsiteY2978" fmla="*/ 1452426 h 6580513"/>
              <a:gd name="connsiteX2979" fmla="*/ 9269204 w 21876926"/>
              <a:gd name="connsiteY2979" fmla="*/ 1446025 h 6580513"/>
              <a:gd name="connsiteX2980" fmla="*/ 9314813 w 21876926"/>
              <a:gd name="connsiteY2980" fmla="*/ 1432918 h 6580513"/>
              <a:gd name="connsiteX2981" fmla="*/ 9292515 w 21876926"/>
              <a:gd name="connsiteY2981" fmla="*/ 1425907 h 6580513"/>
              <a:gd name="connsiteX2982" fmla="*/ 9607721 w 21876926"/>
              <a:gd name="connsiteY2982" fmla="*/ 1409448 h 6580513"/>
              <a:gd name="connsiteX2983" fmla="*/ 9595559 w 21876926"/>
              <a:gd name="connsiteY2983" fmla="*/ 1413105 h 6580513"/>
              <a:gd name="connsiteX2984" fmla="*/ 9633059 w 21876926"/>
              <a:gd name="connsiteY2984" fmla="*/ 1433832 h 6580513"/>
              <a:gd name="connsiteX2985" fmla="*/ 9632046 w 21876926"/>
              <a:gd name="connsiteY2985" fmla="*/ 1426517 h 6580513"/>
              <a:gd name="connsiteX2986" fmla="*/ 9607721 w 21876926"/>
              <a:gd name="connsiteY2986" fmla="*/ 1409448 h 6580513"/>
              <a:gd name="connsiteX2987" fmla="*/ 9714141 w 21876926"/>
              <a:gd name="connsiteY2987" fmla="*/ 1403961 h 6580513"/>
              <a:gd name="connsiteX2988" fmla="*/ 9687789 w 21876926"/>
              <a:gd name="connsiteY2988" fmla="*/ 1439014 h 6580513"/>
              <a:gd name="connsiteX2989" fmla="*/ 9707046 w 21876926"/>
              <a:gd name="connsiteY2989" fmla="*/ 1432918 h 6580513"/>
              <a:gd name="connsiteX2990" fmla="*/ 9713128 w 21876926"/>
              <a:gd name="connsiteY2990" fmla="*/ 1417373 h 6580513"/>
              <a:gd name="connsiteX2991" fmla="*/ 9717182 w 21876926"/>
              <a:gd name="connsiteY2991" fmla="*/ 1429870 h 6580513"/>
              <a:gd name="connsiteX2992" fmla="*/ 9730357 w 21876926"/>
              <a:gd name="connsiteY2992" fmla="*/ 1405180 h 6580513"/>
              <a:gd name="connsiteX2993" fmla="*/ 9713128 w 21876926"/>
              <a:gd name="connsiteY2993" fmla="*/ 1406400 h 6580513"/>
              <a:gd name="connsiteX2994" fmla="*/ 9714141 w 21876926"/>
              <a:gd name="connsiteY2994" fmla="*/ 1403961 h 6580513"/>
              <a:gd name="connsiteX2995" fmla="*/ 6796206 w 21876926"/>
              <a:gd name="connsiteY2995" fmla="*/ 1394207 h 6580513"/>
              <a:gd name="connsiteX2996" fmla="*/ 6777963 w 21876926"/>
              <a:gd name="connsiteY2996" fmla="*/ 1413410 h 6580513"/>
              <a:gd name="connsiteX2997" fmla="*/ 6821545 w 21876926"/>
              <a:gd name="connsiteY2997" fmla="*/ 1410362 h 6580513"/>
              <a:gd name="connsiteX2998" fmla="*/ 6796206 w 21876926"/>
              <a:gd name="connsiteY2998" fmla="*/ 1394207 h 6580513"/>
              <a:gd name="connsiteX2999" fmla="*/ 9626978 w 21876926"/>
              <a:gd name="connsiteY2999" fmla="*/ 1392074 h 6580513"/>
              <a:gd name="connsiteX3000" fmla="*/ 9624951 w 21876926"/>
              <a:gd name="connsiteY3000" fmla="*/ 1401218 h 6580513"/>
              <a:gd name="connsiteX3001" fmla="*/ 9639140 w 21876926"/>
              <a:gd name="connsiteY3001" fmla="*/ 1412191 h 6580513"/>
              <a:gd name="connsiteX3002" fmla="*/ 9658397 w 21876926"/>
              <a:gd name="connsiteY3002" fmla="*/ 1399389 h 6580513"/>
              <a:gd name="connsiteX3003" fmla="*/ 9626978 w 21876926"/>
              <a:gd name="connsiteY3003" fmla="*/ 1392074 h 6580513"/>
              <a:gd name="connsiteX3004" fmla="*/ 9611775 w 21876926"/>
              <a:gd name="connsiteY3004" fmla="*/ 1390854 h 6580513"/>
              <a:gd name="connsiteX3005" fmla="*/ 9576302 w 21876926"/>
              <a:gd name="connsiteY3005" fmla="*/ 1405180 h 6580513"/>
              <a:gd name="connsiteX3006" fmla="*/ 9594545 w 21876926"/>
              <a:gd name="connsiteY3006" fmla="*/ 1412801 h 6580513"/>
              <a:gd name="connsiteX3007" fmla="*/ 9611775 w 21876926"/>
              <a:gd name="connsiteY3007" fmla="*/ 1390854 h 6580513"/>
              <a:gd name="connsiteX3008" fmla="*/ 9797250 w 21876926"/>
              <a:gd name="connsiteY3008" fmla="*/ 1387806 h 6580513"/>
              <a:gd name="connsiteX3009" fmla="*/ 9755696 w 21876926"/>
              <a:gd name="connsiteY3009" fmla="*/ 1408228 h 6580513"/>
              <a:gd name="connsiteX3010" fmla="*/ 9755696 w 21876926"/>
              <a:gd name="connsiteY3010" fmla="*/ 1425907 h 6580513"/>
              <a:gd name="connsiteX3011" fmla="*/ 9774953 w 21876926"/>
              <a:gd name="connsiteY3011" fmla="*/ 1429870 h 6580513"/>
              <a:gd name="connsiteX3012" fmla="*/ 9780020 w 21876926"/>
              <a:gd name="connsiteY3012" fmla="*/ 1426517 h 6580513"/>
              <a:gd name="connsiteX3013" fmla="*/ 9785088 w 21876926"/>
              <a:gd name="connsiteY3013" fmla="*/ 1415544 h 6580513"/>
              <a:gd name="connsiteX3014" fmla="*/ 9798264 w 21876926"/>
              <a:gd name="connsiteY3014" fmla="*/ 1399999 h 6580513"/>
              <a:gd name="connsiteX3015" fmla="*/ 9797250 w 21876926"/>
              <a:gd name="connsiteY3015" fmla="*/ 1387806 h 6580513"/>
              <a:gd name="connsiteX3016" fmla="*/ 9966508 w 21876926"/>
              <a:gd name="connsiteY3016" fmla="*/ 1380491 h 6580513"/>
              <a:gd name="connsiteX3017" fmla="*/ 9958400 w 21876926"/>
              <a:gd name="connsiteY3017" fmla="*/ 1381710 h 6580513"/>
              <a:gd name="connsiteX3018" fmla="*/ 9966508 w 21876926"/>
              <a:gd name="connsiteY3018" fmla="*/ 1382625 h 6580513"/>
              <a:gd name="connsiteX3019" fmla="*/ 9966508 w 21876926"/>
              <a:gd name="connsiteY3019" fmla="*/ 1380491 h 6580513"/>
              <a:gd name="connsiteX3020" fmla="*/ 9998941 w 21876926"/>
              <a:gd name="connsiteY3020" fmla="*/ 1373480 h 6580513"/>
              <a:gd name="connsiteX3021" fmla="*/ 9980698 w 21876926"/>
              <a:gd name="connsiteY3021" fmla="*/ 1377443 h 6580513"/>
              <a:gd name="connsiteX3022" fmla="*/ 9986779 w 21876926"/>
              <a:gd name="connsiteY3022" fmla="*/ 1386892 h 6580513"/>
              <a:gd name="connsiteX3023" fmla="*/ 9990833 w 21876926"/>
              <a:gd name="connsiteY3023" fmla="*/ 1387806 h 6580513"/>
              <a:gd name="connsiteX3024" fmla="*/ 9998941 w 21876926"/>
              <a:gd name="connsiteY3024" fmla="*/ 1373480 h 6580513"/>
              <a:gd name="connsiteX3025" fmla="*/ 9865156 w 21876926"/>
              <a:gd name="connsiteY3025" fmla="*/ 1369518 h 6580513"/>
              <a:gd name="connsiteX3026" fmla="*/ 9836777 w 21876926"/>
              <a:gd name="connsiteY3026" fmla="*/ 1371347 h 6580513"/>
              <a:gd name="connsiteX3027" fmla="*/ 9852994 w 21876926"/>
              <a:gd name="connsiteY3027" fmla="*/ 1382625 h 6580513"/>
              <a:gd name="connsiteX3028" fmla="*/ 9865156 w 21876926"/>
              <a:gd name="connsiteY3028" fmla="*/ 1369518 h 6580513"/>
              <a:gd name="connsiteX3029" fmla="*/ 10156037 w 21876926"/>
              <a:gd name="connsiteY3029" fmla="*/ 1339647 h 6580513"/>
              <a:gd name="connsiteX3030" fmla="*/ 10012117 w 21876926"/>
              <a:gd name="connsiteY3030" fmla="*/ 1370127 h 6580513"/>
              <a:gd name="connsiteX3031" fmla="*/ 10061780 w 21876926"/>
              <a:gd name="connsiteY3031" fmla="*/ 1394817 h 6580513"/>
              <a:gd name="connsiteX3032" fmla="*/ 10087118 w 21876926"/>
              <a:gd name="connsiteY3032" fmla="*/ 1394207 h 6580513"/>
              <a:gd name="connsiteX3033" fmla="*/ 10135767 w 21876926"/>
              <a:gd name="connsiteY3033" fmla="*/ 1367384 h 6580513"/>
              <a:gd name="connsiteX3034" fmla="*/ 10148943 w 21876926"/>
              <a:gd name="connsiteY3034" fmla="*/ 1386892 h 6580513"/>
              <a:gd name="connsiteX3035" fmla="*/ 10158064 w 21876926"/>
              <a:gd name="connsiteY3035" fmla="*/ 1385673 h 6580513"/>
              <a:gd name="connsiteX3036" fmla="*/ 10156037 w 21876926"/>
              <a:gd name="connsiteY3036" fmla="*/ 1339647 h 6580513"/>
              <a:gd name="connsiteX3037" fmla="*/ 9568194 w 21876926"/>
              <a:gd name="connsiteY3037" fmla="*/ 1339647 h 6580513"/>
              <a:gd name="connsiteX3038" fmla="*/ 9534747 w 21876926"/>
              <a:gd name="connsiteY3038" fmla="*/ 1366165 h 6580513"/>
              <a:gd name="connsiteX3039" fmla="*/ 9606708 w 21876926"/>
              <a:gd name="connsiteY3039" fmla="*/ 1357021 h 6580513"/>
              <a:gd name="connsiteX3040" fmla="*/ 9614816 w 21876926"/>
              <a:gd name="connsiteY3040" fmla="*/ 1340866 h 6580513"/>
              <a:gd name="connsiteX3041" fmla="*/ 9568194 w 21876926"/>
              <a:gd name="connsiteY3041" fmla="*/ 1339647 h 6580513"/>
              <a:gd name="connsiteX3042" fmla="*/ 10180362 w 21876926"/>
              <a:gd name="connsiteY3042" fmla="*/ 1334465 h 6580513"/>
              <a:gd name="connsiteX3043" fmla="*/ 10164146 w 21876926"/>
              <a:gd name="connsiteY3043" fmla="*/ 1337818 h 6580513"/>
              <a:gd name="connsiteX3044" fmla="*/ 10180362 w 21876926"/>
              <a:gd name="connsiteY3044" fmla="*/ 1346048 h 6580513"/>
              <a:gd name="connsiteX3045" fmla="*/ 10180362 w 21876926"/>
              <a:gd name="connsiteY3045" fmla="*/ 1334465 h 6580513"/>
              <a:gd name="connsiteX3046" fmla="*/ 20404791 w 21876926"/>
              <a:gd name="connsiteY3046" fmla="*/ 1327454 h 6580513"/>
              <a:gd name="connsiteX3047" fmla="*/ 20487899 w 21876926"/>
              <a:gd name="connsiteY3047" fmla="*/ 1411581 h 6580513"/>
              <a:gd name="connsiteX3048" fmla="*/ 20390599 w 21876926"/>
              <a:gd name="connsiteY3048" fmla="*/ 1390854 h 6580513"/>
              <a:gd name="connsiteX3049" fmla="*/ 20404791 w 21876926"/>
              <a:gd name="connsiteY3049" fmla="*/ 1327454 h 6580513"/>
              <a:gd name="connsiteX3050" fmla="*/ 10211781 w 21876926"/>
              <a:gd name="connsiteY3050" fmla="*/ 1327454 h 6580513"/>
              <a:gd name="connsiteX3051" fmla="*/ 10187457 w 21876926"/>
              <a:gd name="connsiteY3051" fmla="*/ 1332636 h 6580513"/>
              <a:gd name="connsiteX3052" fmla="*/ 10200632 w 21876926"/>
              <a:gd name="connsiteY3052" fmla="*/ 1340866 h 6580513"/>
              <a:gd name="connsiteX3053" fmla="*/ 10211781 w 21876926"/>
              <a:gd name="connsiteY3053" fmla="*/ 1327454 h 6580513"/>
              <a:gd name="connsiteX3054" fmla="*/ 9706033 w 21876926"/>
              <a:gd name="connsiteY3054" fmla="*/ 1318920 h 6580513"/>
              <a:gd name="connsiteX3055" fmla="*/ 9684749 w 21876926"/>
              <a:gd name="connsiteY3055" fmla="*/ 1326540 h 6580513"/>
              <a:gd name="connsiteX3056" fmla="*/ 9663465 w 21876926"/>
              <a:gd name="connsiteY3056" fmla="*/ 1339647 h 6580513"/>
              <a:gd name="connsiteX3057" fmla="*/ 9635086 w 21876926"/>
              <a:gd name="connsiteY3057" fmla="*/ 1357935 h 6580513"/>
              <a:gd name="connsiteX3058" fmla="*/ 9753669 w 21876926"/>
              <a:gd name="connsiteY3058" fmla="*/ 1346048 h 6580513"/>
              <a:gd name="connsiteX3059" fmla="*/ 9726303 w 21876926"/>
              <a:gd name="connsiteY3059" fmla="*/ 1318920 h 6580513"/>
              <a:gd name="connsiteX3060" fmla="*/ 9706033 w 21876926"/>
              <a:gd name="connsiteY3060" fmla="*/ 1318920 h 6580513"/>
              <a:gd name="connsiteX3061" fmla="*/ 9075621 w 21876926"/>
              <a:gd name="connsiteY3061" fmla="*/ 1313128 h 6580513"/>
              <a:gd name="connsiteX3062" fmla="*/ 8999607 w 21876926"/>
              <a:gd name="connsiteY3062" fmla="*/ 1340866 h 6580513"/>
              <a:gd name="connsiteX3063" fmla="*/ 9075621 w 21876926"/>
              <a:gd name="connsiteY3063" fmla="*/ 1313128 h 6580513"/>
              <a:gd name="connsiteX3064" fmla="*/ 20336883 w 21876926"/>
              <a:gd name="connsiteY3064" fmla="*/ 1309166 h 6580513"/>
              <a:gd name="connsiteX3065" fmla="*/ 20368303 w 21876926"/>
              <a:gd name="connsiteY3065" fmla="*/ 1390854 h 6580513"/>
              <a:gd name="connsiteX3066" fmla="*/ 20326747 w 21876926"/>
              <a:gd name="connsiteY3066" fmla="*/ 1385673 h 6580513"/>
              <a:gd name="connsiteX3067" fmla="*/ 20343979 w 21876926"/>
              <a:gd name="connsiteY3067" fmla="*/ 1331417 h 6580513"/>
              <a:gd name="connsiteX3068" fmla="*/ 20313571 w 21876926"/>
              <a:gd name="connsiteY3068" fmla="*/ 1360374 h 6580513"/>
              <a:gd name="connsiteX3069" fmla="*/ 20281139 w 21876926"/>
              <a:gd name="connsiteY3069" fmla="*/ 1328674 h 6580513"/>
              <a:gd name="connsiteX3070" fmla="*/ 20336883 w 21876926"/>
              <a:gd name="connsiteY3070" fmla="*/ 1309166 h 6580513"/>
              <a:gd name="connsiteX3071" fmla="*/ 10235092 w 21876926"/>
              <a:gd name="connsiteY3071" fmla="*/ 1278075 h 6580513"/>
              <a:gd name="connsiteX3072" fmla="*/ 10214822 w 21876926"/>
              <a:gd name="connsiteY3072" fmla="*/ 1280209 h 6580513"/>
              <a:gd name="connsiteX3073" fmla="*/ 10187457 w 21876926"/>
              <a:gd name="connsiteY3073" fmla="*/ 1283257 h 6580513"/>
              <a:gd name="connsiteX3074" fmla="*/ 10210768 w 21876926"/>
              <a:gd name="connsiteY3074" fmla="*/ 1299717 h 6580513"/>
              <a:gd name="connsiteX3075" fmla="*/ 10171240 w 21876926"/>
              <a:gd name="connsiteY3075" fmla="*/ 1311909 h 6580513"/>
              <a:gd name="connsiteX3076" fmla="*/ 10171240 w 21876926"/>
              <a:gd name="connsiteY3076" fmla="*/ 1287829 h 6580513"/>
              <a:gd name="connsiteX3077" fmla="*/ 10158064 w 21876926"/>
              <a:gd name="connsiteY3077" fmla="*/ 1307032 h 6580513"/>
              <a:gd name="connsiteX3078" fmla="*/ 10225971 w 21876926"/>
              <a:gd name="connsiteY3078" fmla="*/ 1324101 h 6580513"/>
              <a:gd name="connsiteX3079" fmla="*/ 10212795 w 21876926"/>
              <a:gd name="connsiteY3079" fmla="*/ 1327454 h 6580513"/>
              <a:gd name="connsiteX3080" fmla="*/ 10211781 w 21876926"/>
              <a:gd name="connsiteY3080" fmla="*/ 1348791 h 6580513"/>
              <a:gd name="connsiteX3081" fmla="*/ 10222930 w 21876926"/>
              <a:gd name="connsiteY3081" fmla="*/ 1356106 h 6580513"/>
              <a:gd name="connsiteX3082" fmla="*/ 10220903 w 21876926"/>
              <a:gd name="connsiteY3082" fmla="*/ 1359154 h 6580513"/>
              <a:gd name="connsiteX3083" fmla="*/ 10247255 w 21876926"/>
              <a:gd name="connsiteY3083" fmla="*/ 1353058 h 6580513"/>
              <a:gd name="connsiteX3084" fmla="*/ 10245228 w 21876926"/>
              <a:gd name="connsiteY3084" fmla="*/ 1325321 h 6580513"/>
              <a:gd name="connsiteX3085" fmla="*/ 10219889 w 21876926"/>
              <a:gd name="connsiteY3085" fmla="*/ 1335684 h 6580513"/>
              <a:gd name="connsiteX3086" fmla="*/ 10244214 w 21876926"/>
              <a:gd name="connsiteY3086" fmla="*/ 1314957 h 6580513"/>
              <a:gd name="connsiteX3087" fmla="*/ 10238133 w 21876926"/>
              <a:gd name="connsiteY3087" fmla="*/ 1278075 h 6580513"/>
              <a:gd name="connsiteX3088" fmla="*/ 10235092 w 21876926"/>
              <a:gd name="connsiteY3088" fmla="*/ 1278075 h 6580513"/>
              <a:gd name="connsiteX3089" fmla="*/ 10474284 w 21876926"/>
              <a:gd name="connsiteY3089" fmla="*/ 1268931 h 6580513"/>
              <a:gd name="connsiteX3090" fmla="*/ 10462122 w 21876926"/>
              <a:gd name="connsiteY3090" fmla="*/ 1276247 h 6580513"/>
              <a:gd name="connsiteX3091" fmla="*/ 10459081 w 21876926"/>
              <a:gd name="connsiteY3091" fmla="*/ 1285391 h 6580513"/>
              <a:gd name="connsiteX3092" fmla="*/ 10451986 w 21876926"/>
              <a:gd name="connsiteY3092" fmla="*/ 1281428 h 6580513"/>
              <a:gd name="connsiteX3093" fmla="*/ 10434756 w 21876926"/>
              <a:gd name="connsiteY3093" fmla="*/ 1314348 h 6580513"/>
              <a:gd name="connsiteX3094" fmla="*/ 10446919 w 21876926"/>
              <a:gd name="connsiteY3094" fmla="*/ 1313128 h 6580513"/>
              <a:gd name="connsiteX3095" fmla="*/ 10448946 w 21876926"/>
              <a:gd name="connsiteY3095" fmla="*/ 1310080 h 6580513"/>
              <a:gd name="connsiteX3096" fmla="*/ 10449959 w 21876926"/>
              <a:gd name="connsiteY3096" fmla="*/ 1306118 h 6580513"/>
              <a:gd name="connsiteX3097" fmla="*/ 10451986 w 21876926"/>
              <a:gd name="connsiteY3097" fmla="*/ 1306118 h 6580513"/>
              <a:gd name="connsiteX3098" fmla="*/ 10453000 w 21876926"/>
              <a:gd name="connsiteY3098" fmla="*/ 1303984 h 6580513"/>
              <a:gd name="connsiteX3099" fmla="*/ 10457054 w 21876926"/>
              <a:gd name="connsiteY3099" fmla="*/ 1304899 h 6580513"/>
              <a:gd name="connsiteX3100" fmla="*/ 10470230 w 21876926"/>
              <a:gd name="connsiteY3100" fmla="*/ 1303984 h 6580513"/>
              <a:gd name="connsiteX3101" fmla="*/ 10474284 w 21876926"/>
              <a:gd name="connsiteY3101" fmla="*/ 1268931 h 6580513"/>
              <a:gd name="connsiteX3102" fmla="*/ 20051071 w 21876926"/>
              <a:gd name="connsiteY3102" fmla="*/ 1261921 h 6580513"/>
              <a:gd name="connsiteX3103" fmla="*/ 20070327 w 21876926"/>
              <a:gd name="connsiteY3103" fmla="*/ 1309166 h 6580513"/>
              <a:gd name="connsiteX3104" fmla="*/ 19987219 w 21876926"/>
              <a:gd name="connsiteY3104" fmla="*/ 1281428 h 6580513"/>
              <a:gd name="connsiteX3105" fmla="*/ 20032827 w 21876926"/>
              <a:gd name="connsiteY3105" fmla="*/ 1286610 h 6580513"/>
              <a:gd name="connsiteX3106" fmla="*/ 10419554 w 21876926"/>
              <a:gd name="connsiteY3106" fmla="*/ 1259787 h 6580513"/>
              <a:gd name="connsiteX3107" fmla="*/ 10358742 w 21876926"/>
              <a:gd name="connsiteY3107" fmla="*/ 1287829 h 6580513"/>
              <a:gd name="connsiteX3108" fmla="*/ 10419554 w 21876926"/>
              <a:gd name="connsiteY3108" fmla="*/ 1259787 h 6580513"/>
              <a:gd name="connsiteX3109" fmla="*/ 9120216 w 21876926"/>
              <a:gd name="connsiteY3109" fmla="*/ 1225344 h 6580513"/>
              <a:gd name="connsiteX3110" fmla="*/ 9069540 w 21876926"/>
              <a:gd name="connsiteY3110" fmla="*/ 1226258 h 6580513"/>
              <a:gd name="connsiteX3111" fmla="*/ 9131365 w 21876926"/>
              <a:gd name="connsiteY3111" fmla="*/ 1231440 h 6580513"/>
              <a:gd name="connsiteX3112" fmla="*/ 9120216 w 21876926"/>
              <a:gd name="connsiteY3112" fmla="*/ 1225344 h 6580513"/>
              <a:gd name="connsiteX3113" fmla="*/ 21064595 w 21876926"/>
              <a:gd name="connsiteY3113" fmla="*/ 1180842 h 6580513"/>
              <a:gd name="connsiteX3114" fmla="*/ 21055471 w 21876926"/>
              <a:gd name="connsiteY3114" fmla="*/ 1196387 h 6580513"/>
              <a:gd name="connsiteX3115" fmla="*/ 21027095 w 21876926"/>
              <a:gd name="connsiteY3115" fmla="*/ 1201569 h 6580513"/>
              <a:gd name="connsiteX3116" fmla="*/ 21064595 w 21876926"/>
              <a:gd name="connsiteY3116" fmla="*/ 1180842 h 6580513"/>
              <a:gd name="connsiteX3117" fmla="*/ 8269869 w 21876926"/>
              <a:gd name="connsiteY3117" fmla="*/ 1171697 h 6580513"/>
              <a:gd name="connsiteX3118" fmla="*/ 8191829 w 21876926"/>
              <a:gd name="connsiteY3118" fmla="*/ 1213761 h 6580513"/>
              <a:gd name="connsiteX3119" fmla="*/ 8212099 w 21876926"/>
              <a:gd name="connsiteY3119" fmla="*/ 1232049 h 6580513"/>
              <a:gd name="connsiteX3120" fmla="*/ 8263789 w 21876926"/>
              <a:gd name="connsiteY3120" fmla="*/ 1204617 h 6580513"/>
              <a:gd name="connsiteX3121" fmla="*/ 8269869 w 21876926"/>
              <a:gd name="connsiteY3121" fmla="*/ 1171697 h 6580513"/>
              <a:gd name="connsiteX3122" fmla="*/ 19853431 w 21876926"/>
              <a:gd name="connsiteY3122" fmla="*/ 1153714 h 6580513"/>
              <a:gd name="connsiteX3123" fmla="*/ 19882823 w 21876926"/>
              <a:gd name="connsiteY3123" fmla="*/ 1163772 h 6580513"/>
              <a:gd name="connsiteX3124" fmla="*/ 19838231 w 21876926"/>
              <a:gd name="connsiteY3124" fmla="*/ 1178098 h 6580513"/>
              <a:gd name="connsiteX3125" fmla="*/ 19853431 w 21876926"/>
              <a:gd name="connsiteY3125" fmla="*/ 1153714 h 6580513"/>
              <a:gd name="connsiteX3126" fmla="*/ 21325071 w 21876926"/>
              <a:gd name="connsiteY3126" fmla="*/ 1149142 h 6580513"/>
              <a:gd name="connsiteX3127" fmla="*/ 21405139 w 21876926"/>
              <a:gd name="connsiteY3127" fmla="*/ 1166516 h 6580513"/>
              <a:gd name="connsiteX3128" fmla="*/ 21242975 w 21876926"/>
              <a:gd name="connsiteY3128" fmla="*/ 1173831 h 6580513"/>
              <a:gd name="connsiteX3129" fmla="*/ 21325071 w 21876926"/>
              <a:gd name="connsiteY3129" fmla="*/ 1149142 h 6580513"/>
              <a:gd name="connsiteX3130" fmla="*/ 10774287 w 21876926"/>
              <a:gd name="connsiteY3130" fmla="*/ 1141217 h 6580513"/>
              <a:gd name="connsiteX3131" fmla="*/ 10729692 w 21876926"/>
              <a:gd name="connsiteY3131" fmla="*/ 1157676 h 6580513"/>
              <a:gd name="connsiteX3132" fmla="*/ 10730705 w 21876926"/>
              <a:gd name="connsiteY3132" fmla="*/ 1176879 h 6580513"/>
              <a:gd name="connsiteX3133" fmla="*/ 10774287 w 21876926"/>
              <a:gd name="connsiteY3133" fmla="*/ 1141217 h 6580513"/>
              <a:gd name="connsiteX3134" fmla="*/ 10681043 w 21876926"/>
              <a:gd name="connsiteY3134" fmla="*/ 1138169 h 6580513"/>
              <a:gd name="connsiteX3135" fmla="*/ 10674962 w 21876926"/>
              <a:gd name="connsiteY3135" fmla="*/ 1161639 h 6580513"/>
              <a:gd name="connsiteX3136" fmla="*/ 10641515 w 21876926"/>
              <a:gd name="connsiteY3136" fmla="*/ 1176879 h 6580513"/>
              <a:gd name="connsiteX3137" fmla="*/ 10696246 w 21876926"/>
              <a:gd name="connsiteY3137" fmla="*/ 1183280 h 6580513"/>
              <a:gd name="connsiteX3138" fmla="*/ 10681043 w 21876926"/>
              <a:gd name="connsiteY3138" fmla="*/ 1138169 h 6580513"/>
              <a:gd name="connsiteX3139" fmla="*/ 20066271 w 21876926"/>
              <a:gd name="connsiteY3139" fmla="*/ 1098544 h 6580513"/>
              <a:gd name="connsiteX3140" fmla="*/ 20105799 w 21876926"/>
              <a:gd name="connsiteY3140" fmla="*/ 1101287 h 6580513"/>
              <a:gd name="connsiteX3141" fmla="*/ 20257827 w 21876926"/>
              <a:gd name="connsiteY3141" fmla="*/ 1168649 h 6580513"/>
              <a:gd name="connsiteX3142" fmla="*/ 20246679 w 21876926"/>
              <a:gd name="connsiteY3142" fmla="*/ 1221076 h 6580513"/>
              <a:gd name="connsiteX3143" fmla="*/ 20314587 w 21876926"/>
              <a:gd name="connsiteY3143" fmla="*/ 1294840 h 6580513"/>
              <a:gd name="connsiteX3144" fmla="*/ 20250735 w 21876926"/>
              <a:gd name="connsiteY3144" fmla="*/ 1300936 h 6580513"/>
              <a:gd name="connsiteX3145" fmla="*/ 20264923 w 21876926"/>
              <a:gd name="connsiteY3145" fmla="*/ 1335684 h 6580513"/>
              <a:gd name="connsiteX3146" fmla="*/ 19980123 w 21876926"/>
              <a:gd name="connsiteY3146" fmla="*/ 1171697 h 6580513"/>
              <a:gd name="connsiteX3147" fmla="*/ 20066271 w 21876926"/>
              <a:gd name="connsiteY3147" fmla="*/ 1098544 h 6580513"/>
              <a:gd name="connsiteX3148" fmla="*/ 10486446 w 21876926"/>
              <a:gd name="connsiteY3148" fmla="*/ 1080865 h 6580513"/>
              <a:gd name="connsiteX3149" fmla="*/ 10463135 w 21876926"/>
              <a:gd name="connsiteY3149" fmla="*/ 1093362 h 6580513"/>
              <a:gd name="connsiteX3150" fmla="*/ 10473270 w 21876926"/>
              <a:gd name="connsiteY3150" fmla="*/ 1106469 h 6580513"/>
              <a:gd name="connsiteX3151" fmla="*/ 10486446 w 21876926"/>
              <a:gd name="connsiteY3151" fmla="*/ 1080865 h 6580513"/>
              <a:gd name="connsiteX3152" fmla="*/ 10529014 w 21876926"/>
              <a:gd name="connsiteY3152" fmla="*/ 1076597 h 6580513"/>
              <a:gd name="connsiteX3153" fmla="*/ 10530028 w 21876926"/>
              <a:gd name="connsiteY3153" fmla="*/ 1077817 h 6580513"/>
              <a:gd name="connsiteX3154" fmla="*/ 10495568 w 21876926"/>
              <a:gd name="connsiteY3154" fmla="*/ 1106469 h 6580513"/>
              <a:gd name="connsiteX3155" fmla="*/ 10507730 w 21876926"/>
              <a:gd name="connsiteY3155" fmla="*/ 1129634 h 6580513"/>
              <a:gd name="connsiteX3156" fmla="*/ 10542190 w 21876926"/>
              <a:gd name="connsiteY3156" fmla="*/ 1076597 h 6580513"/>
              <a:gd name="connsiteX3157" fmla="*/ 10529014 w 21876926"/>
              <a:gd name="connsiteY3157" fmla="*/ 1076597 h 6580513"/>
              <a:gd name="connsiteX3158" fmla="*/ 10971924 w 21876926"/>
              <a:gd name="connsiteY3158" fmla="*/ 1040935 h 6580513"/>
              <a:gd name="connsiteX3159" fmla="*/ 10939491 w 21876926"/>
              <a:gd name="connsiteY3159" fmla="*/ 1062271 h 6580513"/>
              <a:gd name="connsiteX3160" fmla="*/ 10979019 w 21876926"/>
              <a:gd name="connsiteY3160" fmla="*/ 1058309 h 6580513"/>
              <a:gd name="connsiteX3161" fmla="*/ 10971924 w 21876926"/>
              <a:gd name="connsiteY3161" fmla="*/ 1040935 h 6580513"/>
              <a:gd name="connsiteX3162" fmla="*/ 11002330 w 21876926"/>
              <a:gd name="connsiteY3162" fmla="*/ 1034839 h 6580513"/>
              <a:gd name="connsiteX3163" fmla="*/ 10978005 w 21876926"/>
              <a:gd name="connsiteY3163" fmla="*/ 1040021 h 6580513"/>
              <a:gd name="connsiteX3164" fmla="*/ 10987127 w 21876926"/>
              <a:gd name="connsiteY3164" fmla="*/ 1050079 h 6580513"/>
              <a:gd name="connsiteX3165" fmla="*/ 11001316 w 21876926"/>
              <a:gd name="connsiteY3165" fmla="*/ 1044897 h 6580513"/>
              <a:gd name="connsiteX3166" fmla="*/ 11002330 w 21876926"/>
              <a:gd name="connsiteY3166" fmla="*/ 1034839 h 6580513"/>
              <a:gd name="connsiteX3167" fmla="*/ 5686397 w 21876926"/>
              <a:gd name="connsiteY3167" fmla="*/ 1034229 h 6580513"/>
              <a:gd name="connsiteX3168" fmla="*/ 5714777 w 21876926"/>
              <a:gd name="connsiteY3168" fmla="*/ 1049165 h 6580513"/>
              <a:gd name="connsiteX3169" fmla="*/ 5675249 w 21876926"/>
              <a:gd name="connsiteY3169" fmla="*/ 1065320 h 6580513"/>
              <a:gd name="connsiteX3170" fmla="*/ 5672209 w 21876926"/>
              <a:gd name="connsiteY3170" fmla="*/ 1036972 h 6580513"/>
              <a:gd name="connsiteX3171" fmla="*/ 5686397 w 21876926"/>
              <a:gd name="connsiteY3171" fmla="*/ 1034229 h 6580513"/>
              <a:gd name="connsiteX3172" fmla="*/ 19724715 w 21876926"/>
              <a:gd name="connsiteY3172" fmla="*/ 1009235 h 6580513"/>
              <a:gd name="connsiteX3173" fmla="*/ 19773363 w 21876926"/>
              <a:gd name="connsiteY3173" fmla="*/ 1032400 h 6580513"/>
              <a:gd name="connsiteX3174" fmla="*/ 19741943 w 21876926"/>
              <a:gd name="connsiteY3174" fmla="*/ 1062271 h 6580513"/>
              <a:gd name="connsiteX3175" fmla="*/ 19796675 w 21876926"/>
              <a:gd name="connsiteY3175" fmla="*/ 1082998 h 6580513"/>
              <a:gd name="connsiteX3176" fmla="*/ 19820999 w 21876926"/>
              <a:gd name="connsiteY3176" fmla="*/ 1180842 h 6580513"/>
              <a:gd name="connsiteX3177" fmla="*/ 19741943 w 21876926"/>
              <a:gd name="connsiteY3177" fmla="*/ 1115613 h 6580513"/>
              <a:gd name="connsiteX3178" fmla="*/ 19717619 w 21876926"/>
              <a:gd name="connsiteY3178" fmla="*/ 1146398 h 6580513"/>
              <a:gd name="connsiteX3179" fmla="*/ 19645659 w 21876926"/>
              <a:gd name="connsiteY3179" fmla="*/ 1121709 h 6580513"/>
              <a:gd name="connsiteX3180" fmla="*/ 19625391 w 21876926"/>
              <a:gd name="connsiteY3180" fmla="*/ 1098544 h 6580513"/>
              <a:gd name="connsiteX3181" fmla="*/ 19635527 w 21876926"/>
              <a:gd name="connsiteY3181" fmla="*/ 1062271 h 6580513"/>
              <a:gd name="connsiteX3182" fmla="*/ 19601067 w 21876926"/>
              <a:gd name="connsiteY3182" fmla="*/ 1047946 h 6580513"/>
              <a:gd name="connsiteX3183" fmla="*/ 19724715 w 21876926"/>
              <a:gd name="connsiteY3183" fmla="*/ 1009235 h 6580513"/>
              <a:gd name="connsiteX3184" fmla="*/ 11092533 w 21876926"/>
              <a:gd name="connsiteY3184" fmla="*/ 990946 h 6580513"/>
              <a:gd name="connsiteX3185" fmla="*/ 11070236 w 21876926"/>
              <a:gd name="connsiteY3185" fmla="*/ 1000091 h 6580513"/>
              <a:gd name="connsiteX3186" fmla="*/ 11085439 w 21876926"/>
              <a:gd name="connsiteY3186" fmla="*/ 1004053 h 6580513"/>
              <a:gd name="connsiteX3187" fmla="*/ 11076317 w 21876926"/>
              <a:gd name="connsiteY3187" fmla="*/ 1014417 h 6580513"/>
              <a:gd name="connsiteX3188" fmla="*/ 11136115 w 21876926"/>
              <a:gd name="connsiteY3188" fmla="*/ 997957 h 6580513"/>
              <a:gd name="connsiteX3189" fmla="*/ 11092533 w 21876926"/>
              <a:gd name="connsiteY3189" fmla="*/ 990946 h 6580513"/>
              <a:gd name="connsiteX3190" fmla="*/ 10969897 w 21876926"/>
              <a:gd name="connsiteY3190" fmla="*/ 962295 h 6580513"/>
              <a:gd name="connsiteX3191" fmla="*/ 10874626 w 21876926"/>
              <a:gd name="connsiteY3191" fmla="*/ 1034839 h 6580513"/>
              <a:gd name="connsiteX3192" fmla="*/ 10845234 w 21876926"/>
              <a:gd name="connsiteY3192" fmla="*/ 1005272 h 6580513"/>
              <a:gd name="connsiteX3193" fmla="*/ 10688137 w 21876926"/>
              <a:gd name="connsiteY3193" fmla="*/ 1086046 h 6580513"/>
              <a:gd name="connsiteX3194" fmla="*/ 10728678 w 21876926"/>
              <a:gd name="connsiteY3194" fmla="*/ 1050079 h 6580513"/>
              <a:gd name="connsiteX3195" fmla="*/ 10616177 w 21876926"/>
              <a:gd name="connsiteY3195" fmla="*/ 1101287 h 6580513"/>
              <a:gd name="connsiteX3196" fmla="*/ 10585771 w 21876926"/>
              <a:gd name="connsiteY3196" fmla="*/ 1061357 h 6580513"/>
              <a:gd name="connsiteX3197" fmla="*/ 10543204 w 21876926"/>
              <a:gd name="connsiteY3197" fmla="*/ 1076597 h 6580513"/>
              <a:gd name="connsiteX3198" fmla="*/ 10547258 w 21876926"/>
              <a:gd name="connsiteY3198" fmla="*/ 1145179 h 6580513"/>
              <a:gd name="connsiteX3199" fmla="*/ 10577663 w 21876926"/>
              <a:gd name="connsiteY3199" fmla="*/ 1125062 h 6580513"/>
              <a:gd name="connsiteX3200" fmla="*/ 10588812 w 21876926"/>
              <a:gd name="connsiteY3200" fmla="*/ 1155543 h 6580513"/>
              <a:gd name="connsiteX3201" fmla="*/ 10593880 w 21876926"/>
              <a:gd name="connsiteY3201" fmla="*/ 1148532 h 6580513"/>
              <a:gd name="connsiteX3202" fmla="*/ 10603001 w 21876926"/>
              <a:gd name="connsiteY3202" fmla="*/ 1180232 h 6580513"/>
              <a:gd name="connsiteX3203" fmla="*/ 10637461 w 21876926"/>
              <a:gd name="connsiteY3203" fmla="*/ 1122623 h 6580513"/>
              <a:gd name="connsiteX3204" fmla="*/ 10661786 w 21876926"/>
              <a:gd name="connsiteY3204" fmla="*/ 1088180 h 6580513"/>
              <a:gd name="connsiteX3205" fmla="*/ 10663813 w 21876926"/>
              <a:gd name="connsiteY3205" fmla="*/ 1119880 h 6580513"/>
              <a:gd name="connsiteX3206" fmla="*/ 10878680 w 21876926"/>
              <a:gd name="connsiteY3206" fmla="*/ 1076597 h 6580513"/>
              <a:gd name="connsiteX3207" fmla="*/ 10888815 w 21876926"/>
              <a:gd name="connsiteY3207" fmla="*/ 1109517 h 6580513"/>
              <a:gd name="connsiteX3208" fmla="*/ 10911113 w 21876926"/>
              <a:gd name="connsiteY3208" fmla="*/ 1042154 h 6580513"/>
              <a:gd name="connsiteX3209" fmla="*/ 10963816 w 21876926"/>
              <a:gd name="connsiteY3209" fmla="*/ 1027828 h 6580513"/>
              <a:gd name="connsiteX3210" fmla="*/ 10969897 w 21876926"/>
              <a:gd name="connsiteY3210" fmla="*/ 962295 h 6580513"/>
              <a:gd name="connsiteX3211" fmla="*/ 17396651 w 21876926"/>
              <a:gd name="connsiteY3211" fmla="*/ 947664 h 6580513"/>
              <a:gd name="connsiteX3212" fmla="*/ 17394623 w 21876926"/>
              <a:gd name="connsiteY3212" fmla="*/ 948883 h 6580513"/>
              <a:gd name="connsiteX3213" fmla="*/ 17377395 w 21876926"/>
              <a:gd name="connsiteY3213" fmla="*/ 972048 h 6580513"/>
              <a:gd name="connsiteX3214" fmla="*/ 17380435 w 21876926"/>
              <a:gd name="connsiteY3214" fmla="*/ 984545 h 6580513"/>
              <a:gd name="connsiteX3215" fmla="*/ 17398679 w 21876926"/>
              <a:gd name="connsiteY3215" fmla="*/ 954979 h 6580513"/>
              <a:gd name="connsiteX3216" fmla="*/ 17396651 w 21876926"/>
              <a:gd name="connsiteY3216" fmla="*/ 947664 h 6580513"/>
              <a:gd name="connsiteX3217" fmla="*/ 17438207 w 21876926"/>
              <a:gd name="connsiteY3217" fmla="*/ 945530 h 6580513"/>
              <a:gd name="connsiteX3218" fmla="*/ 17427055 w 21876926"/>
              <a:gd name="connsiteY3218" fmla="*/ 952845 h 6580513"/>
              <a:gd name="connsiteX3219" fmla="*/ 17434151 w 21876926"/>
              <a:gd name="connsiteY3219" fmla="*/ 961075 h 6580513"/>
              <a:gd name="connsiteX3220" fmla="*/ 17387531 w 21876926"/>
              <a:gd name="connsiteY3220" fmla="*/ 984545 h 6580513"/>
              <a:gd name="connsiteX3221" fmla="*/ 17389555 w 21876926"/>
              <a:gd name="connsiteY3221" fmla="*/ 991556 h 6580513"/>
              <a:gd name="connsiteX3222" fmla="*/ 17478747 w 21876926"/>
              <a:gd name="connsiteY3222" fmla="*/ 992775 h 6580513"/>
              <a:gd name="connsiteX3223" fmla="*/ 17506111 w 21876926"/>
              <a:gd name="connsiteY3223" fmla="*/ 1058309 h 6580513"/>
              <a:gd name="connsiteX3224" fmla="*/ 17534491 w 21876926"/>
              <a:gd name="connsiteY3224" fmla="*/ 1042764 h 6580513"/>
              <a:gd name="connsiteX3225" fmla="*/ 17535503 w 21876926"/>
              <a:gd name="connsiteY3225" fmla="*/ 1042154 h 6580513"/>
              <a:gd name="connsiteX3226" fmla="*/ 17542599 w 21876926"/>
              <a:gd name="connsiteY3226" fmla="*/ 1028438 h 6580513"/>
              <a:gd name="connsiteX3227" fmla="*/ 17520299 w 21876926"/>
              <a:gd name="connsiteY3227" fmla="*/ 1009235 h 6580513"/>
              <a:gd name="connsiteX3228" fmla="*/ 17510167 w 21876926"/>
              <a:gd name="connsiteY3228" fmla="*/ 1007101 h 6580513"/>
              <a:gd name="connsiteX3229" fmla="*/ 17515235 w 21876926"/>
              <a:gd name="connsiteY3229" fmla="*/ 1004053 h 6580513"/>
              <a:gd name="connsiteX3230" fmla="*/ 17438207 w 21876926"/>
              <a:gd name="connsiteY3230" fmla="*/ 945530 h 6580513"/>
              <a:gd name="connsiteX3231" fmla="*/ 11018546 w 21876926"/>
              <a:gd name="connsiteY3231" fmla="*/ 935776 h 6580513"/>
              <a:gd name="connsiteX3232" fmla="*/ 11011451 w 21876926"/>
              <a:gd name="connsiteY3232" fmla="*/ 939739 h 6580513"/>
              <a:gd name="connsiteX3233" fmla="*/ 11009424 w 21876926"/>
              <a:gd name="connsiteY3233" fmla="*/ 936386 h 6580513"/>
              <a:gd name="connsiteX3234" fmla="*/ 10985100 w 21876926"/>
              <a:gd name="connsiteY3234" fmla="*/ 961075 h 6580513"/>
              <a:gd name="connsiteX3235" fmla="*/ 10981046 w 21876926"/>
              <a:gd name="connsiteY3235" fmla="*/ 1004053 h 6580513"/>
              <a:gd name="connsiteX3236" fmla="*/ 11018546 w 21876926"/>
              <a:gd name="connsiteY3236" fmla="*/ 986374 h 6580513"/>
              <a:gd name="connsiteX3237" fmla="*/ 11020573 w 21876926"/>
              <a:gd name="connsiteY3237" fmla="*/ 972048 h 6580513"/>
              <a:gd name="connsiteX3238" fmla="*/ 11030708 w 21876926"/>
              <a:gd name="connsiteY3238" fmla="*/ 980583 h 6580513"/>
              <a:gd name="connsiteX3239" fmla="*/ 11061114 w 21876926"/>
              <a:gd name="connsiteY3239" fmla="*/ 954979 h 6580513"/>
              <a:gd name="connsiteX3240" fmla="*/ 11054019 w 21876926"/>
              <a:gd name="connsiteY3240" fmla="*/ 938519 h 6580513"/>
              <a:gd name="connsiteX3241" fmla="*/ 11018546 w 21876926"/>
              <a:gd name="connsiteY3241" fmla="*/ 935776 h 6580513"/>
              <a:gd name="connsiteX3242" fmla="*/ 17310503 w 21876926"/>
              <a:gd name="connsiteY3242" fmla="*/ 920231 h 6580513"/>
              <a:gd name="connsiteX3243" fmla="*/ 17296311 w 21876926"/>
              <a:gd name="connsiteY3243" fmla="*/ 928156 h 6580513"/>
              <a:gd name="connsiteX3244" fmla="*/ 17309487 w 21876926"/>
              <a:gd name="connsiteY3244" fmla="*/ 936386 h 6580513"/>
              <a:gd name="connsiteX3245" fmla="*/ 17292259 w 21876926"/>
              <a:gd name="connsiteY3245" fmla="*/ 932423 h 6580513"/>
              <a:gd name="connsiteX3246" fmla="*/ 17290231 w 21876926"/>
              <a:gd name="connsiteY3246" fmla="*/ 933338 h 6580513"/>
              <a:gd name="connsiteX3247" fmla="*/ 17289219 w 21876926"/>
              <a:gd name="connsiteY3247" fmla="*/ 937605 h 6580513"/>
              <a:gd name="connsiteX3248" fmla="*/ 17297327 w 21876926"/>
              <a:gd name="connsiteY3248" fmla="*/ 952845 h 6580513"/>
              <a:gd name="connsiteX3249" fmla="*/ 17281111 w 21876926"/>
              <a:gd name="connsiteY3249" fmla="*/ 958027 h 6580513"/>
              <a:gd name="connsiteX3250" fmla="*/ 17279083 w 21876926"/>
              <a:gd name="connsiteY3250" fmla="*/ 964123 h 6580513"/>
              <a:gd name="connsiteX3251" fmla="*/ 17340907 w 21876926"/>
              <a:gd name="connsiteY3251" fmla="*/ 980583 h 6580513"/>
              <a:gd name="connsiteX3252" fmla="*/ 17342935 w 21876926"/>
              <a:gd name="connsiteY3252" fmla="*/ 951931 h 6580513"/>
              <a:gd name="connsiteX3253" fmla="*/ 17364219 w 21876926"/>
              <a:gd name="connsiteY3253" fmla="*/ 957113 h 6580513"/>
              <a:gd name="connsiteX3254" fmla="*/ 17370299 w 21876926"/>
              <a:gd name="connsiteY3254" fmla="*/ 946749 h 6580513"/>
              <a:gd name="connsiteX3255" fmla="*/ 17369287 w 21876926"/>
              <a:gd name="connsiteY3255" fmla="*/ 944920 h 6580513"/>
              <a:gd name="connsiteX3256" fmla="*/ 17360163 w 21876926"/>
              <a:gd name="connsiteY3256" fmla="*/ 924193 h 6580513"/>
              <a:gd name="connsiteX3257" fmla="*/ 17360163 w 21876926"/>
              <a:gd name="connsiteY3257" fmla="*/ 923279 h 6580513"/>
              <a:gd name="connsiteX3258" fmla="*/ 17357123 w 21876926"/>
              <a:gd name="connsiteY3258" fmla="*/ 920231 h 6580513"/>
              <a:gd name="connsiteX3259" fmla="*/ 17322663 w 21876926"/>
              <a:gd name="connsiteY3259" fmla="*/ 951931 h 6580513"/>
              <a:gd name="connsiteX3260" fmla="*/ 17310503 w 21876926"/>
              <a:gd name="connsiteY3260" fmla="*/ 920231 h 6580513"/>
              <a:gd name="connsiteX3261" fmla="*/ 20174719 w 21876926"/>
              <a:gd name="connsiteY3261" fmla="*/ 887312 h 6580513"/>
              <a:gd name="connsiteX3262" fmla="*/ 20335871 w 21876926"/>
              <a:gd name="connsiteY3262" fmla="*/ 933338 h 6580513"/>
              <a:gd name="connsiteX3263" fmla="*/ 20295327 w 21876926"/>
              <a:gd name="connsiteY3263" fmla="*/ 939739 h 6580513"/>
              <a:gd name="connsiteX3264" fmla="*/ 20242627 w 21876926"/>
              <a:gd name="connsiteY3264" fmla="*/ 898894 h 6580513"/>
              <a:gd name="connsiteX3265" fmla="*/ 20208167 w 21876926"/>
              <a:gd name="connsiteY3265" fmla="*/ 919012 h 6580513"/>
              <a:gd name="connsiteX3266" fmla="*/ 20174719 w 21876926"/>
              <a:gd name="connsiteY3266" fmla="*/ 887312 h 6580513"/>
              <a:gd name="connsiteX3267" fmla="*/ 20133167 w 21876926"/>
              <a:gd name="connsiteY3267" fmla="*/ 883959 h 6580513"/>
              <a:gd name="connsiteX3268" fmla="*/ 20153435 w 21876926"/>
              <a:gd name="connsiteY3268" fmla="*/ 906819 h 6580513"/>
              <a:gd name="connsiteX3269" fmla="*/ 20136207 w 21876926"/>
              <a:gd name="connsiteY3269" fmla="*/ 927242 h 6580513"/>
              <a:gd name="connsiteX3270" fmla="*/ 20121003 w 21876926"/>
              <a:gd name="connsiteY3270" fmla="*/ 884569 h 6580513"/>
              <a:gd name="connsiteX3271" fmla="*/ 20133167 w 21876926"/>
              <a:gd name="connsiteY3271" fmla="*/ 883959 h 6580513"/>
              <a:gd name="connsiteX3272" fmla="*/ 19925391 w 21876926"/>
              <a:gd name="connsiteY3272" fmla="*/ 872986 h 6580513"/>
              <a:gd name="connsiteX3273" fmla="*/ 19932487 w 21876926"/>
              <a:gd name="connsiteY3273" fmla="*/ 908648 h 6580513"/>
              <a:gd name="connsiteX3274" fmla="*/ 19925391 w 21876926"/>
              <a:gd name="connsiteY3274" fmla="*/ 872986 h 6580513"/>
              <a:gd name="connsiteX3275" fmla="*/ 17715911 w 21876926"/>
              <a:gd name="connsiteY3275" fmla="*/ 872986 h 6580513"/>
              <a:gd name="connsiteX3276" fmla="*/ 17698683 w 21876926"/>
              <a:gd name="connsiteY3276" fmla="*/ 876034 h 6580513"/>
              <a:gd name="connsiteX3277" fmla="*/ 17701723 w 21876926"/>
              <a:gd name="connsiteY3277" fmla="*/ 881216 h 6580513"/>
              <a:gd name="connsiteX3278" fmla="*/ 17715911 w 21876926"/>
              <a:gd name="connsiteY3278" fmla="*/ 872986 h 6580513"/>
              <a:gd name="connsiteX3279" fmla="*/ 17289219 w 21876926"/>
              <a:gd name="connsiteY3279" fmla="*/ 840371 h 6580513"/>
              <a:gd name="connsiteX3280" fmla="*/ 17261851 w 21876926"/>
              <a:gd name="connsiteY3280" fmla="*/ 847687 h 6580513"/>
              <a:gd name="connsiteX3281" fmla="*/ 17300367 w 21876926"/>
              <a:gd name="connsiteY3281" fmla="*/ 869023 h 6580513"/>
              <a:gd name="connsiteX3282" fmla="*/ 17299351 w 21876926"/>
              <a:gd name="connsiteY3282" fmla="*/ 891579 h 6580513"/>
              <a:gd name="connsiteX3283" fmla="*/ 17300367 w 21876926"/>
              <a:gd name="connsiteY3283" fmla="*/ 889750 h 6580513"/>
              <a:gd name="connsiteX3284" fmla="*/ 17326719 w 21876926"/>
              <a:gd name="connsiteY3284" fmla="*/ 854697 h 6580513"/>
              <a:gd name="connsiteX3285" fmla="*/ 17326719 w 21876926"/>
              <a:gd name="connsiteY3285" fmla="*/ 869023 h 6580513"/>
              <a:gd name="connsiteX3286" fmla="*/ 17361179 w 21876926"/>
              <a:gd name="connsiteY3286" fmla="*/ 879996 h 6580513"/>
              <a:gd name="connsiteX3287" fmla="*/ 17342935 w 21876926"/>
              <a:gd name="connsiteY3287" fmla="*/ 844334 h 6580513"/>
              <a:gd name="connsiteX3288" fmla="*/ 17289219 w 21876926"/>
              <a:gd name="connsiteY3288" fmla="*/ 840371 h 6580513"/>
              <a:gd name="connsiteX3289" fmla="*/ 17077391 w 21876926"/>
              <a:gd name="connsiteY3289" fmla="*/ 836104 h 6580513"/>
              <a:gd name="connsiteX3290" fmla="*/ 17086511 w 21876926"/>
              <a:gd name="connsiteY3290" fmla="*/ 842505 h 6580513"/>
              <a:gd name="connsiteX3291" fmla="*/ 17086511 w 21876926"/>
              <a:gd name="connsiteY3291" fmla="*/ 837323 h 6580513"/>
              <a:gd name="connsiteX3292" fmla="*/ 17077391 w 21876926"/>
              <a:gd name="connsiteY3292" fmla="*/ 836104 h 6580513"/>
              <a:gd name="connsiteX3293" fmla="*/ 17143271 w 21876926"/>
              <a:gd name="connsiteY3293" fmla="*/ 821778 h 6580513"/>
              <a:gd name="connsiteX3294" fmla="*/ 17137187 w 21876926"/>
              <a:gd name="connsiteY3294" fmla="*/ 824826 h 6580513"/>
              <a:gd name="connsiteX3295" fmla="*/ 17147323 w 21876926"/>
              <a:gd name="connsiteY3295" fmla="*/ 830008 h 6580513"/>
              <a:gd name="connsiteX3296" fmla="*/ 17143271 w 21876926"/>
              <a:gd name="connsiteY3296" fmla="*/ 821778 h 6580513"/>
              <a:gd name="connsiteX3297" fmla="*/ 17390571 w 21876926"/>
              <a:gd name="connsiteY3297" fmla="*/ 797089 h 6580513"/>
              <a:gd name="connsiteX3298" fmla="*/ 17387531 w 21876926"/>
              <a:gd name="connsiteY3298" fmla="*/ 804404 h 6580513"/>
              <a:gd name="connsiteX3299" fmla="*/ 17393611 w 21876926"/>
              <a:gd name="connsiteY3299" fmla="*/ 797089 h 6580513"/>
              <a:gd name="connsiteX3300" fmla="*/ 17390571 w 21876926"/>
              <a:gd name="connsiteY3300" fmla="*/ 797089 h 6580513"/>
              <a:gd name="connsiteX3301" fmla="*/ 10717530 w 21876926"/>
              <a:gd name="connsiteY3301" fmla="*/ 749234 h 6580513"/>
              <a:gd name="connsiteX3302" fmla="*/ 10655705 w 21876926"/>
              <a:gd name="connsiteY3302" fmla="*/ 764779 h 6580513"/>
              <a:gd name="connsiteX3303" fmla="*/ 10705367 w 21876926"/>
              <a:gd name="connsiteY3303" fmla="*/ 771790 h 6580513"/>
              <a:gd name="connsiteX3304" fmla="*/ 10722597 w 21876926"/>
              <a:gd name="connsiteY3304" fmla="*/ 750453 h 6580513"/>
              <a:gd name="connsiteX3305" fmla="*/ 10717530 w 21876926"/>
              <a:gd name="connsiteY3305" fmla="*/ 749234 h 6580513"/>
              <a:gd name="connsiteX3306" fmla="*/ 8960079 w 21876926"/>
              <a:gd name="connsiteY3306" fmla="*/ 728507 h 6580513"/>
              <a:gd name="connsiteX3307" fmla="*/ 8990485 w 21876926"/>
              <a:gd name="connsiteY3307" fmla="*/ 733993 h 6580513"/>
              <a:gd name="connsiteX3308" fmla="*/ 9033053 w 21876926"/>
              <a:gd name="connsiteY3308" fmla="*/ 756244 h 6580513"/>
              <a:gd name="connsiteX3309" fmla="*/ 8980350 w 21876926"/>
              <a:gd name="connsiteY3309" fmla="*/ 761426 h 6580513"/>
              <a:gd name="connsiteX3310" fmla="*/ 8953998 w 21876926"/>
              <a:gd name="connsiteY3310" fmla="*/ 736127 h 6580513"/>
              <a:gd name="connsiteX3311" fmla="*/ 8960079 w 21876926"/>
              <a:gd name="connsiteY3311" fmla="*/ 728507 h 6580513"/>
              <a:gd name="connsiteX3312" fmla="*/ 17070295 w 21876926"/>
              <a:gd name="connsiteY3312" fmla="*/ 725764 h 6580513"/>
              <a:gd name="connsiteX3313" fmla="*/ 17073335 w 21876926"/>
              <a:gd name="connsiteY3313" fmla="*/ 787335 h 6580513"/>
              <a:gd name="connsiteX3314" fmla="*/ 17107795 w 21876926"/>
              <a:gd name="connsiteY3314" fmla="*/ 757464 h 6580513"/>
              <a:gd name="connsiteX3315" fmla="*/ 17070295 w 21876926"/>
              <a:gd name="connsiteY3315" fmla="*/ 725764 h 6580513"/>
              <a:gd name="connsiteX3316" fmla="*/ 17241583 w 21876926"/>
              <a:gd name="connsiteY3316" fmla="*/ 712352 h 6580513"/>
              <a:gd name="connsiteX3317" fmla="*/ 17256783 w 21876926"/>
              <a:gd name="connsiteY3317" fmla="*/ 744052 h 6580513"/>
              <a:gd name="connsiteX3318" fmla="*/ 17245635 w 21876926"/>
              <a:gd name="connsiteY3318" fmla="*/ 723630 h 6580513"/>
              <a:gd name="connsiteX3319" fmla="*/ 17223339 w 21876926"/>
              <a:gd name="connsiteY3319" fmla="*/ 726983 h 6580513"/>
              <a:gd name="connsiteX3320" fmla="*/ 17241583 w 21876926"/>
              <a:gd name="connsiteY3320" fmla="*/ 712352 h 6580513"/>
              <a:gd name="connsiteX3321" fmla="*/ 8837443 w 21876926"/>
              <a:gd name="connsiteY3321" fmla="*/ 707475 h 6580513"/>
              <a:gd name="connsiteX3322" fmla="*/ 8860754 w 21876926"/>
              <a:gd name="connsiteY3322" fmla="*/ 738870 h 6580513"/>
              <a:gd name="connsiteX3323" fmla="*/ 8813118 w 21876926"/>
              <a:gd name="connsiteY3323" fmla="*/ 736127 h 6580513"/>
              <a:gd name="connsiteX3324" fmla="*/ 8837443 w 21876926"/>
              <a:gd name="connsiteY3324" fmla="*/ 707475 h 6580513"/>
              <a:gd name="connsiteX3325" fmla="*/ 10944559 w 21876926"/>
              <a:gd name="connsiteY3325" fmla="*/ 697112 h 6580513"/>
              <a:gd name="connsiteX3326" fmla="*/ 10959762 w 21876926"/>
              <a:gd name="connsiteY3326" fmla="*/ 707475 h 6580513"/>
              <a:gd name="connsiteX3327" fmla="*/ 10962802 w 21876926"/>
              <a:gd name="connsiteY3327" fmla="*/ 704427 h 6580513"/>
              <a:gd name="connsiteX3328" fmla="*/ 10944559 w 21876926"/>
              <a:gd name="connsiteY3328" fmla="*/ 697112 h 6580513"/>
              <a:gd name="connsiteX3329" fmla="*/ 8687442 w 21876926"/>
              <a:gd name="connsiteY3329" fmla="*/ 692844 h 6580513"/>
              <a:gd name="connsiteX3330" fmla="*/ 8704671 w 21876926"/>
              <a:gd name="connsiteY3330" fmla="*/ 729726 h 6580513"/>
              <a:gd name="connsiteX3331" fmla="*/ 8665144 w 21876926"/>
              <a:gd name="connsiteY3331" fmla="*/ 712352 h 6580513"/>
              <a:gd name="connsiteX3332" fmla="*/ 8687442 w 21876926"/>
              <a:gd name="connsiteY3332" fmla="*/ 692844 h 6580513"/>
              <a:gd name="connsiteX3333" fmla="*/ 17054079 w 21876926"/>
              <a:gd name="connsiteY3333" fmla="*/ 618166 h 6580513"/>
              <a:gd name="connsiteX3334" fmla="*/ 17025703 w 21876926"/>
              <a:gd name="connsiteY3334" fmla="*/ 620300 h 6580513"/>
              <a:gd name="connsiteX3335" fmla="*/ 17045971 w 21876926"/>
              <a:gd name="connsiteY3335" fmla="*/ 631578 h 6580513"/>
              <a:gd name="connsiteX3336" fmla="*/ 17054079 w 21876926"/>
              <a:gd name="connsiteY3336" fmla="*/ 618166 h 6580513"/>
              <a:gd name="connsiteX3337" fmla="*/ 17180771 w 21876926"/>
              <a:gd name="connsiteY3337" fmla="*/ 605974 h 6580513"/>
              <a:gd name="connsiteX3338" fmla="*/ 17079419 w 21876926"/>
              <a:gd name="connsiteY3338" fmla="*/ 615118 h 6580513"/>
              <a:gd name="connsiteX3339" fmla="*/ 17161515 w 21876926"/>
              <a:gd name="connsiteY3339" fmla="*/ 658401 h 6580513"/>
              <a:gd name="connsiteX3340" fmla="*/ 17185839 w 21876926"/>
              <a:gd name="connsiteY3340" fmla="*/ 605974 h 6580513"/>
              <a:gd name="connsiteX3341" fmla="*/ 17180771 w 21876926"/>
              <a:gd name="connsiteY3341" fmla="*/ 605974 h 6580513"/>
              <a:gd name="connsiteX3342" fmla="*/ 17173675 w 21876926"/>
              <a:gd name="connsiteY3342" fmla="*/ 576103 h 6580513"/>
              <a:gd name="connsiteX3343" fmla="*/ 17139215 w 21876926"/>
              <a:gd name="connsiteY3343" fmla="*/ 589515 h 6580513"/>
              <a:gd name="connsiteX3344" fmla="*/ 17186851 w 21876926"/>
              <a:gd name="connsiteY3344" fmla="*/ 587686 h 6580513"/>
              <a:gd name="connsiteX3345" fmla="*/ 17173675 w 21876926"/>
              <a:gd name="connsiteY3345" fmla="*/ 576103 h 6580513"/>
              <a:gd name="connsiteX3346" fmla="*/ 7670877 w 21876926"/>
              <a:gd name="connsiteY3346" fmla="*/ 575189 h 6580513"/>
              <a:gd name="connsiteX3347" fmla="*/ 7800609 w 21876926"/>
              <a:gd name="connsiteY3347" fmla="*/ 595611 h 6580513"/>
              <a:gd name="connsiteX3348" fmla="*/ 7670877 w 21876926"/>
              <a:gd name="connsiteY3348" fmla="*/ 575189 h 6580513"/>
              <a:gd name="connsiteX3349" fmla="*/ 11602335 w 21876926"/>
              <a:gd name="connsiteY3349" fmla="*/ 573360 h 6580513"/>
              <a:gd name="connsiteX3350" fmla="*/ 11597267 w 21876926"/>
              <a:gd name="connsiteY3350" fmla="*/ 578541 h 6580513"/>
              <a:gd name="connsiteX3351" fmla="*/ 11608417 w 21876926"/>
              <a:gd name="connsiteY3351" fmla="*/ 576103 h 6580513"/>
              <a:gd name="connsiteX3352" fmla="*/ 11602335 w 21876926"/>
              <a:gd name="connsiteY3352" fmla="*/ 573360 h 6580513"/>
              <a:gd name="connsiteX3353" fmla="*/ 11504023 w 21876926"/>
              <a:gd name="connsiteY3353" fmla="*/ 571226 h 6580513"/>
              <a:gd name="connsiteX3354" fmla="*/ 11472605 w 21876926"/>
              <a:gd name="connsiteY3354" fmla="*/ 589515 h 6580513"/>
              <a:gd name="connsiteX3355" fmla="*/ 11537471 w 21876926"/>
              <a:gd name="connsiteY3355" fmla="*/ 584333 h 6580513"/>
              <a:gd name="connsiteX3356" fmla="*/ 11504023 w 21876926"/>
              <a:gd name="connsiteY3356" fmla="*/ 571226 h 6580513"/>
              <a:gd name="connsiteX3357" fmla="*/ 11583079 w 21876926"/>
              <a:gd name="connsiteY3357" fmla="*/ 557814 h 6580513"/>
              <a:gd name="connsiteX3358" fmla="*/ 11584091 w 21876926"/>
              <a:gd name="connsiteY3358" fmla="*/ 574274 h 6580513"/>
              <a:gd name="connsiteX3359" fmla="*/ 11603349 w 21876926"/>
              <a:gd name="connsiteY3359" fmla="*/ 562996 h 6580513"/>
              <a:gd name="connsiteX3360" fmla="*/ 11583079 w 21876926"/>
              <a:gd name="connsiteY3360" fmla="*/ 557814 h 6580513"/>
              <a:gd name="connsiteX3361" fmla="*/ 8956025 w 21876926"/>
              <a:gd name="connsiteY3361" fmla="*/ 522152 h 6580513"/>
              <a:gd name="connsiteX3362" fmla="*/ 9033053 w 21876926"/>
              <a:gd name="connsiteY3362" fmla="*/ 554766 h 6580513"/>
              <a:gd name="connsiteX3363" fmla="*/ 8881025 w 21876926"/>
              <a:gd name="connsiteY3363" fmla="*/ 539526 h 6580513"/>
              <a:gd name="connsiteX3364" fmla="*/ 8956025 w 21876926"/>
              <a:gd name="connsiteY3364" fmla="*/ 522152 h 6580513"/>
              <a:gd name="connsiteX3365" fmla="*/ 17094619 w 21876926"/>
              <a:gd name="connsiteY3365" fmla="*/ 493500 h 6580513"/>
              <a:gd name="connsiteX3366" fmla="*/ 17088539 w 21876926"/>
              <a:gd name="connsiteY3366" fmla="*/ 508740 h 6580513"/>
              <a:gd name="connsiteX3367" fmla="*/ 17100703 w 21876926"/>
              <a:gd name="connsiteY3367" fmla="*/ 493500 h 6580513"/>
              <a:gd name="connsiteX3368" fmla="*/ 17094619 w 21876926"/>
              <a:gd name="connsiteY3368" fmla="*/ 493500 h 6580513"/>
              <a:gd name="connsiteX3369" fmla="*/ 12832755 w 21876926"/>
              <a:gd name="connsiteY3369" fmla="*/ 477955 h 6580513"/>
              <a:gd name="connsiteX3370" fmla="*/ 12823631 w 21876926"/>
              <a:gd name="connsiteY3370" fmla="*/ 481917 h 6580513"/>
              <a:gd name="connsiteX3371" fmla="*/ 12796267 w 21876926"/>
              <a:gd name="connsiteY3371" fmla="*/ 497463 h 6580513"/>
              <a:gd name="connsiteX3372" fmla="*/ 12836807 w 21876926"/>
              <a:gd name="connsiteY3372" fmla="*/ 543488 h 6580513"/>
              <a:gd name="connsiteX3373" fmla="*/ 12843903 w 21876926"/>
              <a:gd name="connsiteY3373" fmla="*/ 503559 h 6580513"/>
              <a:gd name="connsiteX3374" fmla="*/ 12816537 w 21876926"/>
              <a:gd name="connsiteY3374" fmla="*/ 496243 h 6580513"/>
              <a:gd name="connsiteX3375" fmla="*/ 12849983 w 21876926"/>
              <a:gd name="connsiteY3375" fmla="*/ 484051 h 6580513"/>
              <a:gd name="connsiteX3376" fmla="*/ 12832755 w 21876926"/>
              <a:gd name="connsiteY3376" fmla="*/ 477955 h 6580513"/>
              <a:gd name="connsiteX3377" fmla="*/ 10905031 w 21876926"/>
              <a:gd name="connsiteY3377" fmla="*/ 456618 h 6580513"/>
              <a:gd name="connsiteX3378" fmla="*/ 10848274 w 21876926"/>
              <a:gd name="connsiteY3378" fmla="*/ 489233 h 6580513"/>
              <a:gd name="connsiteX3379" fmla="*/ 10905031 w 21876926"/>
              <a:gd name="connsiteY3379" fmla="*/ 456618 h 6580513"/>
              <a:gd name="connsiteX3380" fmla="*/ 13254379 w 21876926"/>
              <a:gd name="connsiteY3380" fmla="*/ 409373 h 6580513"/>
              <a:gd name="connsiteX3381" fmla="*/ 13258435 w 21876926"/>
              <a:gd name="connsiteY3381" fmla="*/ 443207 h 6580513"/>
              <a:gd name="connsiteX3382" fmla="*/ 13232083 w 21876926"/>
              <a:gd name="connsiteY3382" fmla="*/ 454789 h 6580513"/>
              <a:gd name="connsiteX3383" fmla="*/ 13207757 w 21876926"/>
              <a:gd name="connsiteY3383" fmla="*/ 420956 h 6580513"/>
              <a:gd name="connsiteX3384" fmla="*/ 13254379 w 21876926"/>
              <a:gd name="connsiteY3384" fmla="*/ 409373 h 6580513"/>
              <a:gd name="connsiteX3385" fmla="*/ 13572627 w 21876926"/>
              <a:gd name="connsiteY3385" fmla="*/ 402362 h 6580513"/>
              <a:gd name="connsiteX3386" fmla="*/ 13548301 w 21876926"/>
              <a:gd name="connsiteY3386" fmla="*/ 457533 h 6580513"/>
              <a:gd name="connsiteX3387" fmla="*/ 13572627 w 21876926"/>
              <a:gd name="connsiteY3387" fmla="*/ 402362 h 6580513"/>
              <a:gd name="connsiteX3388" fmla="*/ 18389903 w 21876926"/>
              <a:gd name="connsiteY3388" fmla="*/ 391085 h 6580513"/>
              <a:gd name="connsiteX3389" fmla="*/ 18423351 w 21876926"/>
              <a:gd name="connsiteY3389" fmla="*/ 424918 h 6580513"/>
              <a:gd name="connsiteX3390" fmla="*/ 18423351 w 21876926"/>
              <a:gd name="connsiteY3390" fmla="*/ 479174 h 6580513"/>
              <a:gd name="connsiteX3391" fmla="*/ 18394971 w 21876926"/>
              <a:gd name="connsiteY3391" fmla="*/ 481917 h 6580513"/>
              <a:gd name="connsiteX3392" fmla="*/ 18358487 w 21876926"/>
              <a:gd name="connsiteY3392" fmla="*/ 476126 h 6580513"/>
              <a:gd name="connsiteX3393" fmla="*/ 18347335 w 21876926"/>
              <a:gd name="connsiteY3393" fmla="*/ 439244 h 6580513"/>
              <a:gd name="connsiteX3394" fmla="*/ 18389903 w 21876926"/>
              <a:gd name="connsiteY3394" fmla="*/ 391085 h 6580513"/>
              <a:gd name="connsiteX3395" fmla="*/ 17323679 w 21876926"/>
              <a:gd name="connsiteY3395" fmla="*/ 391085 h 6580513"/>
              <a:gd name="connsiteX3396" fmla="*/ 17344963 w 21876926"/>
              <a:gd name="connsiteY3396" fmla="*/ 440463 h 6580513"/>
              <a:gd name="connsiteX3397" fmla="*/ 17312527 w 21876926"/>
              <a:gd name="connsiteY3397" fmla="*/ 426747 h 6580513"/>
              <a:gd name="connsiteX3398" fmla="*/ 17323679 w 21876926"/>
              <a:gd name="connsiteY3398" fmla="*/ 391085 h 6580513"/>
              <a:gd name="connsiteX3399" fmla="*/ 17293271 w 21876926"/>
              <a:gd name="connsiteY3399" fmla="*/ 377673 h 6580513"/>
              <a:gd name="connsiteX3400" fmla="*/ 17320635 w 21876926"/>
              <a:gd name="connsiteY3400" fmla="*/ 384074 h 6580513"/>
              <a:gd name="connsiteX3401" fmla="*/ 17278067 w 21876926"/>
              <a:gd name="connsiteY3401" fmla="*/ 400229 h 6580513"/>
              <a:gd name="connsiteX3402" fmla="*/ 17293271 w 21876926"/>
              <a:gd name="connsiteY3402" fmla="*/ 377673 h 6580513"/>
              <a:gd name="connsiteX3403" fmla="*/ 13318231 w 21876926"/>
              <a:gd name="connsiteY3403" fmla="*/ 363347 h 6580513"/>
              <a:gd name="connsiteX3404" fmla="*/ 13336475 w 21876926"/>
              <a:gd name="connsiteY3404" fmla="*/ 435891 h 6580513"/>
              <a:gd name="connsiteX3405" fmla="*/ 13318231 w 21876926"/>
              <a:gd name="connsiteY3405" fmla="*/ 363347 h 6580513"/>
              <a:gd name="connsiteX3406" fmla="*/ 17063203 w 21876926"/>
              <a:gd name="connsiteY3406" fmla="*/ 304214 h 6580513"/>
              <a:gd name="connsiteX3407" fmla="*/ 17067255 w 21876926"/>
              <a:gd name="connsiteY3407" fmla="*/ 311530 h 6580513"/>
              <a:gd name="connsiteX3408" fmla="*/ 17060163 w 21876926"/>
              <a:gd name="connsiteY3408" fmla="*/ 329513 h 6580513"/>
              <a:gd name="connsiteX3409" fmla="*/ 16996311 w 21876926"/>
              <a:gd name="connsiteY3409" fmla="*/ 343839 h 6580513"/>
              <a:gd name="connsiteX3410" fmla="*/ 17029755 w 21876926"/>
              <a:gd name="connsiteY3410" fmla="*/ 389865 h 6580513"/>
              <a:gd name="connsiteX3411" fmla="*/ 17043943 w 21876926"/>
              <a:gd name="connsiteY3411" fmla="*/ 391999 h 6580513"/>
              <a:gd name="connsiteX3412" fmla="*/ 17049011 w 21876926"/>
              <a:gd name="connsiteY3412" fmla="*/ 411507 h 6580513"/>
              <a:gd name="connsiteX3413" fmla="*/ 17056107 w 21876926"/>
              <a:gd name="connsiteY3413" fmla="*/ 421870 h 6580513"/>
              <a:gd name="connsiteX3414" fmla="*/ 17071311 w 21876926"/>
              <a:gd name="connsiteY3414" fmla="*/ 416688 h 6580513"/>
              <a:gd name="connsiteX3415" fmla="*/ 17094619 w 21876926"/>
              <a:gd name="connsiteY3415" fmla="*/ 317321 h 6580513"/>
              <a:gd name="connsiteX3416" fmla="*/ 17063203 w 21876926"/>
              <a:gd name="connsiteY3416" fmla="*/ 304214 h 6580513"/>
              <a:gd name="connsiteX3417" fmla="*/ 13681073 w 21876926"/>
              <a:gd name="connsiteY3417" fmla="*/ 299033 h 6580513"/>
              <a:gd name="connsiteX3418" fmla="*/ 13664857 w 21876926"/>
              <a:gd name="connsiteY3418" fmla="*/ 301166 h 6580513"/>
              <a:gd name="connsiteX3419" fmla="*/ 13673979 w 21876926"/>
              <a:gd name="connsiteY3419" fmla="*/ 314273 h 6580513"/>
              <a:gd name="connsiteX3420" fmla="*/ 13681073 w 21876926"/>
              <a:gd name="connsiteY3420" fmla="*/ 299033 h 6580513"/>
              <a:gd name="connsiteX3421" fmla="*/ 11642877 w 21876926"/>
              <a:gd name="connsiteY3421" fmla="*/ 297204 h 6580513"/>
              <a:gd name="connsiteX3422" fmla="*/ 11685445 w 21876926"/>
              <a:gd name="connsiteY3422" fmla="*/ 313359 h 6580513"/>
              <a:gd name="connsiteX3423" fmla="*/ 11725987 w 21876926"/>
              <a:gd name="connsiteY3423" fmla="*/ 311530 h 6580513"/>
              <a:gd name="connsiteX3424" fmla="*/ 11671255 w 21876926"/>
              <a:gd name="connsiteY3424" fmla="*/ 330733 h 6580513"/>
              <a:gd name="connsiteX3425" fmla="*/ 11654027 w 21876926"/>
              <a:gd name="connsiteY3425" fmla="*/ 308177 h 6580513"/>
              <a:gd name="connsiteX3426" fmla="*/ 11604363 w 21876926"/>
              <a:gd name="connsiteY3426" fmla="*/ 311530 h 6580513"/>
              <a:gd name="connsiteX3427" fmla="*/ 11642877 w 21876926"/>
              <a:gd name="connsiteY3427" fmla="*/ 297204 h 6580513"/>
              <a:gd name="connsiteX3428" fmla="*/ 12752685 w 21876926"/>
              <a:gd name="connsiteY3428" fmla="*/ 292632 h 6580513"/>
              <a:gd name="connsiteX3429" fmla="*/ 12760793 w 21876926"/>
              <a:gd name="connsiteY3429" fmla="*/ 299033 h 6580513"/>
              <a:gd name="connsiteX3430" fmla="*/ 12717211 w 21876926"/>
              <a:gd name="connsiteY3430" fmla="*/ 315492 h 6580513"/>
              <a:gd name="connsiteX3431" fmla="*/ 12740523 w 21876926"/>
              <a:gd name="connsiteY3431" fmla="*/ 295985 h 6580513"/>
              <a:gd name="connsiteX3432" fmla="*/ 12752685 w 21876926"/>
              <a:gd name="connsiteY3432" fmla="*/ 292632 h 6580513"/>
              <a:gd name="connsiteX3433" fmla="*/ 16280761 w 21876926"/>
              <a:gd name="connsiteY3433" fmla="*/ 287450 h 6580513"/>
              <a:gd name="connsiteX3434" fmla="*/ 16149003 w 21876926"/>
              <a:gd name="connsiteY3434" fmla="*/ 326465 h 6580513"/>
              <a:gd name="connsiteX3435" fmla="*/ 16280761 w 21876926"/>
              <a:gd name="connsiteY3435" fmla="*/ 287450 h 6580513"/>
              <a:gd name="connsiteX3436" fmla="*/ 16971983 w 21876926"/>
              <a:gd name="connsiteY3436" fmla="*/ 285621 h 6580513"/>
              <a:gd name="connsiteX3437" fmla="*/ 16941579 w 21876926"/>
              <a:gd name="connsiteY3437" fmla="*/ 358165 h 6580513"/>
              <a:gd name="connsiteX3438" fmla="*/ 16971983 w 21876926"/>
              <a:gd name="connsiteY3438" fmla="*/ 285621 h 6580513"/>
              <a:gd name="connsiteX3439" fmla="*/ 11604363 w 21876926"/>
              <a:gd name="connsiteY3439" fmla="*/ 285621 h 6580513"/>
              <a:gd name="connsiteX3440" fmla="*/ 11540511 w 21876926"/>
              <a:gd name="connsiteY3440" fmla="*/ 304214 h 6580513"/>
              <a:gd name="connsiteX3441" fmla="*/ 11604363 w 21876926"/>
              <a:gd name="connsiteY3441" fmla="*/ 285621 h 6580513"/>
              <a:gd name="connsiteX3442" fmla="*/ 12698969 w 21876926"/>
              <a:gd name="connsiteY3442" fmla="*/ 282268 h 6580513"/>
              <a:gd name="connsiteX3443" fmla="*/ 12563155 w 21876926"/>
              <a:gd name="connsiteY3443" fmla="*/ 331647 h 6580513"/>
              <a:gd name="connsiteX3444" fmla="*/ 12544913 w 21876926"/>
              <a:gd name="connsiteY3444" fmla="*/ 310310 h 6580513"/>
              <a:gd name="connsiteX3445" fmla="*/ 12698969 w 21876926"/>
              <a:gd name="connsiteY3445" fmla="*/ 282268 h 6580513"/>
              <a:gd name="connsiteX3446" fmla="*/ 16899011 w 21876926"/>
              <a:gd name="connsiteY3446" fmla="*/ 281963 h 6580513"/>
              <a:gd name="connsiteX3447" fmla="*/ 16888875 w 21876926"/>
              <a:gd name="connsiteY3447" fmla="*/ 282268 h 6580513"/>
              <a:gd name="connsiteX3448" fmla="*/ 16699347 w 21876926"/>
              <a:gd name="connsiteY3448" fmla="*/ 367310 h 6580513"/>
              <a:gd name="connsiteX3449" fmla="*/ 16770293 w 21876926"/>
              <a:gd name="connsiteY3449" fmla="*/ 389865 h 6580513"/>
              <a:gd name="connsiteX3450" fmla="*/ 16776375 w 21876926"/>
              <a:gd name="connsiteY3450" fmla="*/ 354203 h 6580513"/>
              <a:gd name="connsiteX3451" fmla="*/ 16793603 w 21876926"/>
              <a:gd name="connsiteY3451" fmla="*/ 365481 h 6580513"/>
              <a:gd name="connsiteX3452" fmla="*/ 16845295 w 21876926"/>
              <a:gd name="connsiteY3452" fmla="*/ 365481 h 6580513"/>
              <a:gd name="connsiteX3453" fmla="*/ 16833131 w 21876926"/>
              <a:gd name="connsiteY3453" fmla="*/ 378892 h 6580513"/>
              <a:gd name="connsiteX3454" fmla="*/ 16890903 w 21876926"/>
              <a:gd name="connsiteY3454" fmla="*/ 384684 h 6580513"/>
              <a:gd name="connsiteX3455" fmla="*/ 16916239 w 21876926"/>
              <a:gd name="connsiteY3455" fmla="*/ 297204 h 6580513"/>
              <a:gd name="connsiteX3456" fmla="*/ 16899011 w 21876926"/>
              <a:gd name="connsiteY3456" fmla="*/ 281963 h 6580513"/>
              <a:gd name="connsiteX3457" fmla="*/ 11491417 w 21876926"/>
              <a:gd name="connsiteY3457" fmla="*/ 280963 h 6580513"/>
              <a:gd name="connsiteX3458" fmla="*/ 11518213 w 21876926"/>
              <a:gd name="connsiteY3458" fmla="*/ 292022 h 6580513"/>
              <a:gd name="connsiteX3459" fmla="*/ 11474631 w 21876926"/>
              <a:gd name="connsiteY3459" fmla="*/ 295985 h 6580513"/>
              <a:gd name="connsiteX3460" fmla="*/ 11482739 w 21876926"/>
              <a:gd name="connsiteY3460" fmla="*/ 281659 h 6580513"/>
              <a:gd name="connsiteX3461" fmla="*/ 11491417 w 21876926"/>
              <a:gd name="connsiteY3461" fmla="*/ 280963 h 6580513"/>
              <a:gd name="connsiteX3462" fmla="*/ 12897619 w 21876926"/>
              <a:gd name="connsiteY3462" fmla="*/ 278306 h 6580513"/>
              <a:gd name="connsiteX3463" fmla="*/ 12852011 w 21876926"/>
              <a:gd name="connsiteY3463" fmla="*/ 285621 h 6580513"/>
              <a:gd name="connsiteX3464" fmla="*/ 12948295 w 21876926"/>
              <a:gd name="connsiteY3464" fmla="*/ 285621 h 6580513"/>
              <a:gd name="connsiteX3465" fmla="*/ 12897619 w 21876926"/>
              <a:gd name="connsiteY3465" fmla="*/ 278306 h 6580513"/>
              <a:gd name="connsiteX3466" fmla="*/ 10702327 w 21876926"/>
              <a:gd name="connsiteY3466" fmla="*/ 273429 h 6580513"/>
              <a:gd name="connsiteX3467" fmla="*/ 10828004 w 21876926"/>
              <a:gd name="connsiteY3467" fmla="*/ 279525 h 6580513"/>
              <a:gd name="connsiteX3468" fmla="*/ 10804693 w 21876926"/>
              <a:gd name="connsiteY3468" fmla="*/ 315492 h 6580513"/>
              <a:gd name="connsiteX3469" fmla="*/ 10696246 w 21876926"/>
              <a:gd name="connsiteY3469" fmla="*/ 318540 h 6580513"/>
              <a:gd name="connsiteX3470" fmla="*/ 10702327 w 21876926"/>
              <a:gd name="connsiteY3470" fmla="*/ 273429 h 6580513"/>
              <a:gd name="connsiteX3471" fmla="*/ 13311137 w 21876926"/>
              <a:gd name="connsiteY3471" fmla="*/ 272514 h 6580513"/>
              <a:gd name="connsiteX3472" fmla="*/ 13318231 w 21876926"/>
              <a:gd name="connsiteY3472" fmla="*/ 280439 h 6580513"/>
              <a:gd name="connsiteX3473" fmla="*/ 13430733 w 21876926"/>
              <a:gd name="connsiteY3473" fmla="*/ 297204 h 6580513"/>
              <a:gd name="connsiteX3474" fmla="*/ 13365867 w 21876926"/>
              <a:gd name="connsiteY3474" fmla="*/ 326465 h 6580513"/>
              <a:gd name="connsiteX3475" fmla="*/ 13311137 w 21876926"/>
              <a:gd name="connsiteY3475" fmla="*/ 313359 h 6580513"/>
              <a:gd name="connsiteX3476" fmla="*/ 13311137 w 21876926"/>
              <a:gd name="connsiteY3476" fmla="*/ 272514 h 6580513"/>
              <a:gd name="connsiteX3477" fmla="*/ 10949627 w 21876926"/>
              <a:gd name="connsiteY3477" fmla="*/ 267332 h 6580513"/>
              <a:gd name="connsiteX3478" fmla="*/ 10969897 w 21876926"/>
              <a:gd name="connsiteY3478" fmla="*/ 299947 h 6580513"/>
              <a:gd name="connsiteX3479" fmla="*/ 10923275 w 21876926"/>
              <a:gd name="connsiteY3479" fmla="*/ 293851 h 6580513"/>
              <a:gd name="connsiteX3480" fmla="*/ 10949627 w 21876926"/>
              <a:gd name="connsiteY3480" fmla="*/ 267332 h 6580513"/>
              <a:gd name="connsiteX3481" fmla="*/ 11344901 w 21876926"/>
              <a:gd name="connsiteY3481" fmla="*/ 264284 h 6580513"/>
              <a:gd name="connsiteX3482" fmla="*/ 11464497 w 21876926"/>
              <a:gd name="connsiteY3482" fmla="*/ 286840 h 6580513"/>
              <a:gd name="connsiteX3483" fmla="*/ 11388483 w 21876926"/>
              <a:gd name="connsiteY3483" fmla="*/ 310310 h 6580513"/>
              <a:gd name="connsiteX3484" fmla="*/ 11333751 w 21876926"/>
              <a:gd name="connsiteY3484" fmla="*/ 281659 h 6580513"/>
              <a:gd name="connsiteX3485" fmla="*/ 11344901 w 21876926"/>
              <a:gd name="connsiteY3485" fmla="*/ 264284 h 6580513"/>
              <a:gd name="connsiteX3486" fmla="*/ 13579721 w 21876926"/>
              <a:gd name="connsiteY3486" fmla="*/ 255140 h 6580513"/>
              <a:gd name="connsiteX3487" fmla="*/ 13585803 w 21876926"/>
              <a:gd name="connsiteY3487" fmla="*/ 313359 h 6580513"/>
              <a:gd name="connsiteX3488" fmla="*/ 13538167 w 21876926"/>
              <a:gd name="connsiteY3488" fmla="*/ 301776 h 6580513"/>
              <a:gd name="connsiteX3489" fmla="*/ 13579721 w 21876926"/>
              <a:gd name="connsiteY3489" fmla="*/ 279525 h 6580513"/>
              <a:gd name="connsiteX3490" fmla="*/ 11179696 w 21876926"/>
              <a:gd name="connsiteY3490" fmla="*/ 255140 h 6580513"/>
              <a:gd name="connsiteX3491" fmla="*/ 11200980 w 21876926"/>
              <a:gd name="connsiteY3491" fmla="*/ 297204 h 6580513"/>
              <a:gd name="connsiteX3492" fmla="*/ 11251657 w 21876926"/>
              <a:gd name="connsiteY3492" fmla="*/ 258188 h 6580513"/>
              <a:gd name="connsiteX3493" fmla="*/ 11272941 w 21876926"/>
              <a:gd name="connsiteY3493" fmla="*/ 258188 h 6580513"/>
              <a:gd name="connsiteX3494" fmla="*/ 11333751 w 21876926"/>
              <a:gd name="connsiteY3494" fmla="*/ 311530 h 6580513"/>
              <a:gd name="connsiteX3495" fmla="*/ 11110777 w 21876926"/>
              <a:gd name="connsiteY3495" fmla="*/ 336829 h 6580513"/>
              <a:gd name="connsiteX3496" fmla="*/ 11106723 w 21876926"/>
              <a:gd name="connsiteY3496" fmla="*/ 285621 h 6580513"/>
              <a:gd name="connsiteX3497" fmla="*/ 11179696 w 21876926"/>
              <a:gd name="connsiteY3497" fmla="*/ 255140 h 6580513"/>
              <a:gd name="connsiteX3498" fmla="*/ 12900659 w 21876926"/>
              <a:gd name="connsiteY3498" fmla="*/ 253921 h 6580513"/>
              <a:gd name="connsiteX3499" fmla="*/ 12952349 w 21876926"/>
              <a:gd name="connsiteY3499" fmla="*/ 282268 h 6580513"/>
              <a:gd name="connsiteX3500" fmla="*/ 12969579 w 21876926"/>
              <a:gd name="connsiteY3500" fmla="*/ 270381 h 6580513"/>
              <a:gd name="connsiteX3501" fmla="*/ 13198635 w 21876926"/>
              <a:gd name="connsiteY3501" fmla="*/ 276477 h 6580513"/>
              <a:gd name="connsiteX3502" fmla="*/ 13301003 w 21876926"/>
              <a:gd name="connsiteY3502" fmla="*/ 302995 h 6580513"/>
              <a:gd name="connsiteX3503" fmla="*/ 13145931 w 21876926"/>
              <a:gd name="connsiteY3503" fmla="*/ 309091 h 6580513"/>
              <a:gd name="connsiteX3504" fmla="*/ 13153027 w 21876926"/>
              <a:gd name="connsiteY3504" fmla="*/ 327685 h 6580513"/>
              <a:gd name="connsiteX3505" fmla="*/ 13000999 w 21876926"/>
              <a:gd name="connsiteY3505" fmla="*/ 339877 h 6580513"/>
              <a:gd name="connsiteX3506" fmla="*/ 13019243 w 21876926"/>
              <a:gd name="connsiteY3506" fmla="*/ 345973 h 6580513"/>
              <a:gd name="connsiteX3507" fmla="*/ 12825659 w 21876926"/>
              <a:gd name="connsiteY3507" fmla="*/ 391085 h 6580513"/>
              <a:gd name="connsiteX3508" fmla="*/ 12814511 w 21876926"/>
              <a:gd name="connsiteY3508" fmla="*/ 273429 h 6580513"/>
              <a:gd name="connsiteX3509" fmla="*/ 12848971 w 21876926"/>
              <a:gd name="connsiteY3509" fmla="*/ 284706 h 6580513"/>
              <a:gd name="connsiteX3510" fmla="*/ 12900659 w 21876926"/>
              <a:gd name="connsiteY3510" fmla="*/ 253921 h 6580513"/>
              <a:gd name="connsiteX3511" fmla="*/ 14699663 w 21876926"/>
              <a:gd name="connsiteY3511" fmla="*/ 234413 h 6580513"/>
              <a:gd name="connsiteX3512" fmla="*/ 14706759 w 21876926"/>
              <a:gd name="connsiteY3512" fmla="*/ 249959 h 6580513"/>
              <a:gd name="connsiteX3513" fmla="*/ 14671287 w 21876926"/>
              <a:gd name="connsiteY3513" fmla="*/ 243558 h 6580513"/>
              <a:gd name="connsiteX3514" fmla="*/ 14699663 w 21876926"/>
              <a:gd name="connsiteY3514" fmla="*/ 234413 h 6580513"/>
              <a:gd name="connsiteX3515" fmla="*/ 17062189 w 21876926"/>
              <a:gd name="connsiteY3515" fmla="*/ 214906 h 6580513"/>
              <a:gd name="connsiteX3516" fmla="*/ 17050027 w 21876926"/>
              <a:gd name="connsiteY3516" fmla="*/ 218259 h 6580513"/>
              <a:gd name="connsiteX3517" fmla="*/ 17042931 w 21876926"/>
              <a:gd name="connsiteY3517" fmla="*/ 279525 h 6580513"/>
              <a:gd name="connsiteX3518" fmla="*/ 17090567 w 21876926"/>
              <a:gd name="connsiteY3518" fmla="*/ 223135 h 6580513"/>
              <a:gd name="connsiteX3519" fmla="*/ 17071311 w 21876926"/>
              <a:gd name="connsiteY3519" fmla="*/ 217039 h 6580513"/>
              <a:gd name="connsiteX3520" fmla="*/ 17062189 w 21876926"/>
              <a:gd name="connsiteY3520" fmla="*/ 214906 h 6580513"/>
              <a:gd name="connsiteX3521" fmla="*/ 14489865 w 21876926"/>
              <a:gd name="connsiteY3521" fmla="*/ 214296 h 6580513"/>
              <a:gd name="connsiteX3522" fmla="*/ 14502027 w 21876926"/>
              <a:gd name="connsiteY3522" fmla="*/ 217039 h 6580513"/>
              <a:gd name="connsiteX3523" fmla="*/ 14519257 w 21876926"/>
              <a:gd name="connsiteY3523" fmla="*/ 242643 h 6580513"/>
              <a:gd name="connsiteX3524" fmla="*/ 14462499 w 21876926"/>
              <a:gd name="connsiteY3524" fmla="*/ 270381 h 6580513"/>
              <a:gd name="connsiteX3525" fmla="*/ 14428039 w 21876926"/>
              <a:gd name="connsiteY3525" fmla="*/ 247825 h 6580513"/>
              <a:gd name="connsiteX3526" fmla="*/ 14483783 w 21876926"/>
              <a:gd name="connsiteY3526" fmla="*/ 253921 h 6580513"/>
              <a:gd name="connsiteX3527" fmla="*/ 14483783 w 21876926"/>
              <a:gd name="connsiteY3527" fmla="*/ 220087 h 6580513"/>
              <a:gd name="connsiteX3528" fmla="*/ 14489865 w 21876926"/>
              <a:gd name="connsiteY3528" fmla="*/ 214296 h 6580513"/>
              <a:gd name="connsiteX3529" fmla="*/ 16782455 w 21876926"/>
              <a:gd name="connsiteY3529" fmla="*/ 209114 h 6580513"/>
              <a:gd name="connsiteX3530" fmla="*/ 16766239 w 21876926"/>
              <a:gd name="connsiteY3530" fmla="*/ 232280 h 6580513"/>
              <a:gd name="connsiteX3531" fmla="*/ 16807795 w 21876926"/>
              <a:gd name="connsiteY3531" fmla="*/ 209114 h 6580513"/>
              <a:gd name="connsiteX3532" fmla="*/ 16782455 w 21876926"/>
              <a:gd name="connsiteY3532" fmla="*/ 209114 h 6580513"/>
              <a:gd name="connsiteX3533" fmla="*/ 16899011 w 21876926"/>
              <a:gd name="connsiteY3533" fmla="*/ 202713 h 6580513"/>
              <a:gd name="connsiteX3534" fmla="*/ 16850363 w 21876926"/>
              <a:gd name="connsiteY3534" fmla="*/ 241424 h 6580513"/>
              <a:gd name="connsiteX3535" fmla="*/ 16899011 w 21876926"/>
              <a:gd name="connsiteY3535" fmla="*/ 202713 h 6580513"/>
              <a:gd name="connsiteX3536" fmla="*/ 16417587 w 21876926"/>
              <a:gd name="connsiteY3536" fmla="*/ 197531 h 6580513"/>
              <a:gd name="connsiteX3537" fmla="*/ 16389207 w 21876926"/>
              <a:gd name="connsiteY3537" fmla="*/ 199970 h 6580513"/>
              <a:gd name="connsiteX3538" fmla="*/ 16417587 w 21876926"/>
              <a:gd name="connsiteY3538" fmla="*/ 197531 h 6580513"/>
              <a:gd name="connsiteX3539" fmla="*/ 17934831 w 21876926"/>
              <a:gd name="connsiteY3539" fmla="*/ 189911 h 6580513"/>
              <a:gd name="connsiteX3540" fmla="*/ 17946995 w 21876926"/>
              <a:gd name="connsiteY3540" fmla="*/ 197531 h 6580513"/>
              <a:gd name="connsiteX3541" fmla="*/ 17894291 w 21876926"/>
              <a:gd name="connsiteY3541" fmla="*/ 222221 h 6580513"/>
              <a:gd name="connsiteX3542" fmla="*/ 17917603 w 21876926"/>
              <a:gd name="connsiteY3542" fmla="*/ 195398 h 6580513"/>
              <a:gd name="connsiteX3543" fmla="*/ 17934831 w 21876926"/>
              <a:gd name="connsiteY3543" fmla="*/ 189911 h 6580513"/>
              <a:gd name="connsiteX3544" fmla="*/ 10383067 w 21876926"/>
              <a:gd name="connsiteY3544" fmla="*/ 188387 h 6580513"/>
              <a:gd name="connsiteX3545" fmla="*/ 10407391 w 21876926"/>
              <a:gd name="connsiteY3545" fmla="*/ 193569 h 6580513"/>
              <a:gd name="connsiteX3546" fmla="*/ 10398270 w 21876926"/>
              <a:gd name="connsiteY3546" fmla="*/ 227403 h 6580513"/>
              <a:gd name="connsiteX3547" fmla="*/ 10383067 w 21876926"/>
              <a:gd name="connsiteY3547" fmla="*/ 188387 h 6580513"/>
              <a:gd name="connsiteX3548" fmla="*/ 16342587 w 21876926"/>
              <a:gd name="connsiteY3548" fmla="*/ 181072 h 6580513"/>
              <a:gd name="connsiteX3549" fmla="*/ 16327383 w 21876926"/>
              <a:gd name="connsiteY3549" fmla="*/ 205761 h 6580513"/>
              <a:gd name="connsiteX3550" fmla="*/ 16375019 w 21876926"/>
              <a:gd name="connsiteY3550" fmla="*/ 191435 h 6580513"/>
              <a:gd name="connsiteX3551" fmla="*/ 16342587 w 21876926"/>
              <a:gd name="connsiteY3551" fmla="*/ 181072 h 6580513"/>
              <a:gd name="connsiteX3552" fmla="*/ 14931761 w 21876926"/>
              <a:gd name="connsiteY3552" fmla="*/ 163698 h 6580513"/>
              <a:gd name="connsiteX3553" fmla="*/ 14899329 w 21876926"/>
              <a:gd name="connsiteY3553" fmla="*/ 200580 h 6580513"/>
              <a:gd name="connsiteX3554" fmla="*/ 14899329 w 21876926"/>
              <a:gd name="connsiteY3554" fmla="*/ 167051 h 6580513"/>
              <a:gd name="connsiteX3555" fmla="*/ 14681421 w 21876926"/>
              <a:gd name="connsiteY3555" fmla="*/ 163698 h 6580513"/>
              <a:gd name="connsiteX3556" fmla="*/ 14699663 w 21876926"/>
              <a:gd name="connsiteY3556" fmla="*/ 234413 h 6580513"/>
              <a:gd name="connsiteX3557" fmla="*/ 14667231 w 21876926"/>
              <a:gd name="connsiteY3557" fmla="*/ 207895 h 6580513"/>
              <a:gd name="connsiteX3558" fmla="*/ 14533447 w 21876926"/>
              <a:gd name="connsiteY3558" fmla="*/ 290803 h 6580513"/>
              <a:gd name="connsiteX3559" fmla="*/ 14536487 w 21876926"/>
              <a:gd name="connsiteY3559" fmla="*/ 220087 h 6580513"/>
              <a:gd name="connsiteX3560" fmla="*/ 14681421 w 21876926"/>
              <a:gd name="connsiteY3560" fmla="*/ 163698 h 6580513"/>
              <a:gd name="connsiteX3561" fmla="*/ 17107795 w 21876926"/>
              <a:gd name="connsiteY3561" fmla="*/ 158516 h 6580513"/>
              <a:gd name="connsiteX3562" fmla="*/ 17087527 w 21876926"/>
              <a:gd name="connsiteY3562" fmla="*/ 161869 h 6580513"/>
              <a:gd name="connsiteX3563" fmla="*/ 17090567 w 21876926"/>
              <a:gd name="connsiteY3563" fmla="*/ 205761 h 6580513"/>
              <a:gd name="connsiteX3564" fmla="*/ 17118947 w 21876926"/>
              <a:gd name="connsiteY3564" fmla="*/ 194788 h 6580513"/>
              <a:gd name="connsiteX3565" fmla="*/ 17107795 w 21876926"/>
              <a:gd name="connsiteY3565" fmla="*/ 158516 h 6580513"/>
              <a:gd name="connsiteX3566" fmla="*/ 14990547 w 21876926"/>
              <a:gd name="connsiteY3566" fmla="*/ 154554 h 6580513"/>
              <a:gd name="connsiteX3567" fmla="*/ 15041223 w 21876926"/>
              <a:gd name="connsiteY3567" fmla="*/ 197531 h 6580513"/>
              <a:gd name="connsiteX3568" fmla="*/ 14990547 w 21876926"/>
              <a:gd name="connsiteY3568" fmla="*/ 154554 h 6580513"/>
              <a:gd name="connsiteX3569" fmla="*/ 15435483 w 21876926"/>
              <a:gd name="connsiteY3569" fmla="*/ 153030 h 6580513"/>
              <a:gd name="connsiteX3570" fmla="*/ 15405077 w 21876926"/>
              <a:gd name="connsiteY3570" fmla="*/ 212162 h 6580513"/>
              <a:gd name="connsiteX3571" fmla="*/ 15475011 w 21876926"/>
              <a:gd name="connsiteY3571" fmla="*/ 197531 h 6580513"/>
              <a:gd name="connsiteX3572" fmla="*/ 15468929 w 21876926"/>
              <a:gd name="connsiteY3572" fmla="*/ 161869 h 6580513"/>
              <a:gd name="connsiteX3573" fmla="*/ 15460821 w 21876926"/>
              <a:gd name="connsiteY3573" fmla="*/ 153944 h 6580513"/>
              <a:gd name="connsiteX3574" fmla="*/ 15435483 w 21876926"/>
              <a:gd name="connsiteY3574" fmla="*/ 153030 h 6580513"/>
              <a:gd name="connsiteX3575" fmla="*/ 15655417 w 21876926"/>
              <a:gd name="connsiteY3575" fmla="*/ 150591 h 6580513"/>
              <a:gd name="connsiteX3576" fmla="*/ 15551023 w 21876926"/>
              <a:gd name="connsiteY3576" fmla="*/ 179243 h 6580513"/>
              <a:gd name="connsiteX3577" fmla="*/ 15684809 w 21876926"/>
              <a:gd name="connsiteY3577" fmla="*/ 153944 h 6580513"/>
              <a:gd name="connsiteX3578" fmla="*/ 15655417 w 21876926"/>
              <a:gd name="connsiteY3578" fmla="*/ 150591 h 6580513"/>
              <a:gd name="connsiteX3579" fmla="*/ 13550327 w 21876926"/>
              <a:gd name="connsiteY3579" fmla="*/ 136265 h 6580513"/>
              <a:gd name="connsiteX3580" fmla="*/ 13592895 w 21876926"/>
              <a:gd name="connsiteY3580" fmla="*/ 143581 h 6580513"/>
              <a:gd name="connsiteX3581" fmla="*/ 13585803 w 21876926"/>
              <a:gd name="connsiteY3581" fmla="*/ 173147 h 6580513"/>
              <a:gd name="connsiteX3582" fmla="*/ 13550327 w 21876926"/>
              <a:gd name="connsiteY3582" fmla="*/ 136265 h 6580513"/>
              <a:gd name="connsiteX3583" fmla="*/ 13534111 w 21876926"/>
              <a:gd name="connsiteY3583" fmla="*/ 136265 h 6580513"/>
              <a:gd name="connsiteX3584" fmla="*/ 13537153 w 21876926"/>
              <a:gd name="connsiteY3584" fmla="*/ 175281 h 6580513"/>
              <a:gd name="connsiteX3585" fmla="*/ 13511815 w 21876926"/>
              <a:gd name="connsiteY3585" fmla="*/ 178024 h 6580513"/>
              <a:gd name="connsiteX3586" fmla="*/ 13534111 w 21876926"/>
              <a:gd name="connsiteY3586" fmla="*/ 136265 h 6580513"/>
              <a:gd name="connsiteX3587" fmla="*/ 10394216 w 21876926"/>
              <a:gd name="connsiteY3587" fmla="*/ 136265 h 6580513"/>
              <a:gd name="connsiteX3588" fmla="*/ 10400297 w 21876926"/>
              <a:gd name="connsiteY3588" fmla="*/ 182291 h 6580513"/>
              <a:gd name="connsiteX3589" fmla="*/ 10366850 w 21876926"/>
              <a:gd name="connsiteY3589" fmla="*/ 176195 h 6580513"/>
              <a:gd name="connsiteX3590" fmla="*/ 10394216 w 21876926"/>
              <a:gd name="connsiteY3590" fmla="*/ 136265 h 6580513"/>
              <a:gd name="connsiteX3591" fmla="*/ 16660833 w 21876926"/>
              <a:gd name="connsiteY3591" fmla="*/ 134436 h 6580513"/>
              <a:gd name="connsiteX3592" fmla="*/ 16641575 w 21876926"/>
              <a:gd name="connsiteY3592" fmla="*/ 153944 h 6580513"/>
              <a:gd name="connsiteX3593" fmla="*/ 16676035 w 21876926"/>
              <a:gd name="connsiteY3593" fmla="*/ 158516 h 6580513"/>
              <a:gd name="connsiteX3594" fmla="*/ 16660833 w 21876926"/>
              <a:gd name="connsiteY3594" fmla="*/ 134436 h 6580513"/>
              <a:gd name="connsiteX3595" fmla="*/ 16753063 w 21876926"/>
              <a:gd name="connsiteY3595" fmla="*/ 127121 h 6580513"/>
              <a:gd name="connsiteX3596" fmla="*/ 16770293 w 21876926"/>
              <a:gd name="connsiteY3596" fmla="*/ 158516 h 6580513"/>
              <a:gd name="connsiteX3597" fmla="*/ 16756103 w 21876926"/>
              <a:gd name="connsiteY3597" fmla="*/ 161869 h 6580513"/>
              <a:gd name="connsiteX3598" fmla="*/ 16753063 w 21876926"/>
              <a:gd name="connsiteY3598" fmla="*/ 127121 h 6580513"/>
              <a:gd name="connsiteX3599" fmla="*/ 17020635 w 21876926"/>
              <a:gd name="connsiteY3599" fmla="*/ 112490 h 6580513"/>
              <a:gd name="connsiteX3600" fmla="*/ 17010499 w 21876926"/>
              <a:gd name="connsiteY3600" fmla="*/ 158516 h 6580513"/>
              <a:gd name="connsiteX3601" fmla="*/ 17050027 w 21876926"/>
              <a:gd name="connsiteY3601" fmla="*/ 129864 h 6580513"/>
              <a:gd name="connsiteX3602" fmla="*/ 17020635 w 21876926"/>
              <a:gd name="connsiteY3602" fmla="*/ 112490 h 6580513"/>
              <a:gd name="connsiteX3603" fmla="*/ 15762851 w 21876926"/>
              <a:gd name="connsiteY3603" fmla="*/ 110661 h 6580513"/>
              <a:gd name="connsiteX3604" fmla="*/ 15746635 w 21876926"/>
              <a:gd name="connsiteY3604" fmla="*/ 129864 h 6580513"/>
              <a:gd name="connsiteX3605" fmla="*/ 15783121 w 21876926"/>
              <a:gd name="connsiteY3605" fmla="*/ 117672 h 6580513"/>
              <a:gd name="connsiteX3606" fmla="*/ 15762851 w 21876926"/>
              <a:gd name="connsiteY3606" fmla="*/ 110661 h 6580513"/>
              <a:gd name="connsiteX3607" fmla="*/ 17014551 w 21876926"/>
              <a:gd name="connsiteY3607" fmla="*/ 78352 h 6580513"/>
              <a:gd name="connsiteX3608" fmla="*/ 17020635 w 21876926"/>
              <a:gd name="connsiteY3608" fmla="*/ 85972 h 6580513"/>
              <a:gd name="connsiteX3609" fmla="*/ 17014551 w 21876926"/>
              <a:gd name="connsiteY3609" fmla="*/ 78352 h 6580513"/>
              <a:gd name="connsiteX3610" fmla="*/ 17231447 w 21876926"/>
              <a:gd name="connsiteY3610" fmla="*/ 71646 h 6580513"/>
              <a:gd name="connsiteX3611" fmla="*/ 17249691 w 21876926"/>
              <a:gd name="connsiteY3611" fmla="*/ 109747 h 6580513"/>
              <a:gd name="connsiteX3612" fmla="*/ 17226379 w 21876926"/>
              <a:gd name="connsiteY3612" fmla="*/ 136265 h 6580513"/>
              <a:gd name="connsiteX3613" fmla="*/ 17180771 w 21876926"/>
              <a:gd name="connsiteY3613" fmla="*/ 83229 h 6580513"/>
              <a:gd name="connsiteX3614" fmla="*/ 17231447 w 21876926"/>
              <a:gd name="connsiteY3614" fmla="*/ 71646 h 6580513"/>
              <a:gd name="connsiteX3615" fmla="*/ 17013539 w 21876926"/>
              <a:gd name="connsiteY3615" fmla="*/ 70731 h 6580513"/>
              <a:gd name="connsiteX3616" fmla="*/ 17014551 w 21876926"/>
              <a:gd name="connsiteY3616" fmla="*/ 78352 h 6580513"/>
              <a:gd name="connsiteX3617" fmla="*/ 17011511 w 21876926"/>
              <a:gd name="connsiteY3617" fmla="*/ 74999 h 6580513"/>
              <a:gd name="connsiteX3618" fmla="*/ 17013539 w 21876926"/>
              <a:gd name="connsiteY3618" fmla="*/ 70731 h 6580513"/>
              <a:gd name="connsiteX3619" fmla="*/ 16996311 w 21876926"/>
              <a:gd name="connsiteY3619" fmla="*/ 70731 h 6580513"/>
              <a:gd name="connsiteX3620" fmla="*/ 16937523 w 21876926"/>
              <a:gd name="connsiteY3620" fmla="*/ 103346 h 6580513"/>
              <a:gd name="connsiteX3621" fmla="*/ 16923335 w 21876926"/>
              <a:gd name="connsiteY3621" fmla="*/ 138399 h 6580513"/>
              <a:gd name="connsiteX3622" fmla="*/ 16996311 w 21876926"/>
              <a:gd name="connsiteY3622" fmla="*/ 70731 h 6580513"/>
              <a:gd name="connsiteX3623" fmla="*/ 16937523 w 21876926"/>
              <a:gd name="connsiteY3623" fmla="*/ 15256 h 6580513"/>
              <a:gd name="connsiteX3624" fmla="*/ 16961851 w 21876926"/>
              <a:gd name="connsiteY3624" fmla="*/ 65855 h 6580513"/>
              <a:gd name="connsiteX3625" fmla="*/ 17011511 w 21876926"/>
              <a:gd name="connsiteY3625" fmla="*/ 74999 h 6580513"/>
              <a:gd name="connsiteX3626" fmla="*/ 17034823 w 21876926"/>
              <a:gd name="connsiteY3626" fmla="*/ 112490 h 6580513"/>
              <a:gd name="connsiteX3627" fmla="*/ 17104755 w 21876926"/>
              <a:gd name="connsiteY3627" fmla="*/ 70731 h 6580513"/>
              <a:gd name="connsiteX3628" fmla="*/ 17077391 w 21876926"/>
              <a:gd name="connsiteY3628" fmla="*/ 83229 h 6580513"/>
              <a:gd name="connsiteX3629" fmla="*/ 17080431 w 21876926"/>
              <a:gd name="connsiteY3629" fmla="*/ 153944 h 6580513"/>
              <a:gd name="connsiteX3630" fmla="*/ 17129079 w 21876926"/>
              <a:gd name="connsiteY3630" fmla="*/ 138399 h 6580513"/>
              <a:gd name="connsiteX3631" fmla="*/ 17137187 w 21876926"/>
              <a:gd name="connsiteY3631" fmla="*/ 156687 h 6580513"/>
              <a:gd name="connsiteX3632" fmla="*/ 17097663 w 21876926"/>
              <a:gd name="connsiteY3632" fmla="*/ 238681 h 6580513"/>
              <a:gd name="connsiteX3633" fmla="*/ 17107795 w 21876926"/>
              <a:gd name="connsiteY3633" fmla="*/ 273429 h 6580513"/>
              <a:gd name="connsiteX3634" fmla="*/ 17137187 w 21876926"/>
              <a:gd name="connsiteY3634" fmla="*/ 262151 h 6580513"/>
              <a:gd name="connsiteX3635" fmla="*/ 17164555 w 21876926"/>
              <a:gd name="connsiteY3635" fmla="*/ 285621 h 6580513"/>
              <a:gd name="connsiteX3636" fmla="*/ 17167595 w 21876926"/>
              <a:gd name="connsiteY3636" fmla="*/ 355422 h 6580513"/>
              <a:gd name="connsiteX3637" fmla="*/ 17139215 w 21876926"/>
              <a:gd name="connsiteY3637" fmla="*/ 358165 h 6580513"/>
              <a:gd name="connsiteX3638" fmla="*/ 17121987 w 21876926"/>
              <a:gd name="connsiteY3638" fmla="*/ 431929 h 6580513"/>
              <a:gd name="connsiteX3639" fmla="*/ 17157459 w 21876926"/>
              <a:gd name="connsiteY3639" fmla="*/ 428881 h 6580513"/>
              <a:gd name="connsiteX3640" fmla="*/ 17161515 w 21876926"/>
              <a:gd name="connsiteY3640" fmla="*/ 490452 h 6580513"/>
              <a:gd name="connsiteX3641" fmla="*/ 17113879 w 21876926"/>
              <a:gd name="connsiteY3641" fmla="*/ 493500 h 6580513"/>
              <a:gd name="connsiteX3642" fmla="*/ 17188879 w 21876926"/>
              <a:gd name="connsiteY3642" fmla="*/ 520933 h 6580513"/>
              <a:gd name="connsiteX3643" fmla="*/ 17136175 w 21876926"/>
              <a:gd name="connsiteY3643" fmla="*/ 534344 h 6580513"/>
              <a:gd name="connsiteX3644" fmla="*/ 17177731 w 21876926"/>
              <a:gd name="connsiteY3644" fmla="*/ 562996 h 6580513"/>
              <a:gd name="connsiteX3645" fmla="*/ 17226379 w 21876926"/>
              <a:gd name="connsiteY3645" fmla="*/ 573360 h 6580513"/>
              <a:gd name="connsiteX3646" fmla="*/ 17220299 w 21876926"/>
              <a:gd name="connsiteY3646" fmla="*/ 586466 h 6580513"/>
              <a:gd name="connsiteX3647" fmla="*/ 17352055 w 21876926"/>
              <a:gd name="connsiteY3647" fmla="*/ 518189 h 6580513"/>
              <a:gd name="connsiteX3648" fmla="*/ 17404759 w 21876926"/>
              <a:gd name="connsiteY3648" fmla="*/ 500815 h 6580513"/>
              <a:gd name="connsiteX3649" fmla="*/ 17595303 w 21876926"/>
              <a:gd name="connsiteY3649" fmla="*/ 504778 h 6580513"/>
              <a:gd name="connsiteX3650" fmla="*/ 17554759 w 21876926"/>
              <a:gd name="connsiteY3650" fmla="*/ 540440 h 6580513"/>
              <a:gd name="connsiteX3651" fmla="*/ 17576043 w 21876926"/>
              <a:gd name="connsiteY3651" fmla="*/ 594696 h 6580513"/>
              <a:gd name="connsiteX3652" fmla="*/ 17938887 w 21876926"/>
              <a:gd name="connsiteY3652" fmla="*/ 572140 h 6580513"/>
              <a:gd name="connsiteX3653" fmla="*/ 18143619 w 21876926"/>
              <a:gd name="connsiteY3653" fmla="*/ 609022 h 6580513"/>
              <a:gd name="connsiteX3654" fmla="*/ 17677399 w 21876926"/>
              <a:gd name="connsiteY3654" fmla="*/ 605974 h 6580513"/>
              <a:gd name="connsiteX3655" fmla="*/ 17565911 w 21876926"/>
              <a:gd name="connsiteY3655" fmla="*/ 585552 h 6580513"/>
              <a:gd name="connsiteX3656" fmla="*/ 17479759 w 21876926"/>
              <a:gd name="connsiteY3656" fmla="*/ 612375 h 6580513"/>
              <a:gd name="connsiteX3657" fmla="*/ 17423003 w 21876926"/>
              <a:gd name="connsiteY3657" fmla="*/ 587686 h 6580513"/>
              <a:gd name="connsiteX3658" fmla="*/ 17404759 w 21876926"/>
              <a:gd name="connsiteY3658" fmla="*/ 598659 h 6580513"/>
              <a:gd name="connsiteX3659" fmla="*/ 17401719 w 21876926"/>
              <a:gd name="connsiteY3659" fmla="*/ 653829 h 6580513"/>
              <a:gd name="connsiteX3660" fmla="*/ 17361179 w 21876926"/>
              <a:gd name="connsiteY3660" fmla="*/ 634321 h 6580513"/>
              <a:gd name="connsiteX3661" fmla="*/ 17203067 w 21876926"/>
              <a:gd name="connsiteY3661" fmla="*/ 607193 h 6580513"/>
              <a:gd name="connsiteX3662" fmla="*/ 17209151 w 21876926"/>
              <a:gd name="connsiteY3662" fmla="*/ 642856 h 6580513"/>
              <a:gd name="connsiteX3663" fmla="*/ 17243607 w 21876926"/>
              <a:gd name="connsiteY3663" fmla="*/ 666326 h 6580513"/>
              <a:gd name="connsiteX3664" fmla="*/ 17248675 w 21876926"/>
              <a:gd name="connsiteY3664" fmla="*/ 683700 h 6580513"/>
              <a:gd name="connsiteX3665" fmla="*/ 17213203 w 21876926"/>
              <a:gd name="connsiteY3665" fmla="*/ 730945 h 6580513"/>
              <a:gd name="connsiteX3666" fmla="*/ 17114891 w 21876926"/>
              <a:gd name="connsiteY3666" fmla="*/ 749234 h 6580513"/>
              <a:gd name="connsiteX3667" fmla="*/ 17157459 w 21876926"/>
              <a:gd name="connsiteY3667" fmla="*/ 754416 h 6580513"/>
              <a:gd name="connsiteX3668" fmla="*/ 17167595 w 21876926"/>
              <a:gd name="connsiteY3668" fmla="*/ 789164 h 6580513"/>
              <a:gd name="connsiteX3669" fmla="*/ 17210163 w 21876926"/>
              <a:gd name="connsiteY3669" fmla="*/ 787335 h 6580513"/>
              <a:gd name="connsiteX3670" fmla="*/ 17211175 w 21876926"/>
              <a:gd name="connsiteY3670" fmla="*/ 789164 h 6580513"/>
              <a:gd name="connsiteX3671" fmla="*/ 17236515 w 21876926"/>
              <a:gd name="connsiteY3671" fmla="*/ 787335 h 6580513"/>
              <a:gd name="connsiteX3672" fmla="*/ 17264891 w 21876926"/>
              <a:gd name="connsiteY3672" fmla="*/ 782763 h 6580513"/>
              <a:gd name="connsiteX3673" fmla="*/ 17265907 w 21876926"/>
              <a:gd name="connsiteY3673" fmla="*/ 783982 h 6580513"/>
              <a:gd name="connsiteX3674" fmla="*/ 17269959 w 21876926"/>
              <a:gd name="connsiteY3674" fmla="*/ 783982 h 6580513"/>
              <a:gd name="connsiteX3675" fmla="*/ 17288203 w 21876926"/>
              <a:gd name="connsiteY3675" fmla="*/ 765693 h 6580513"/>
              <a:gd name="connsiteX3676" fmla="*/ 17355095 w 21876926"/>
              <a:gd name="connsiteY3676" fmla="*/ 775752 h 6580513"/>
              <a:gd name="connsiteX3677" fmla="*/ 17398679 w 21876926"/>
              <a:gd name="connsiteY3677" fmla="*/ 771790 h 6580513"/>
              <a:gd name="connsiteX3678" fmla="*/ 17394623 w 21876926"/>
              <a:gd name="connsiteY3678" fmla="*/ 782153 h 6580513"/>
              <a:gd name="connsiteX3679" fmla="*/ 17413879 w 21876926"/>
              <a:gd name="connsiteY3679" fmla="*/ 784896 h 6580513"/>
              <a:gd name="connsiteX3680" fmla="*/ 17423003 w 21876926"/>
              <a:gd name="connsiteY3680" fmla="*/ 782153 h 6580513"/>
              <a:gd name="connsiteX3681" fmla="*/ 17421991 w 21876926"/>
              <a:gd name="connsiteY3681" fmla="*/ 786116 h 6580513"/>
              <a:gd name="connsiteX3682" fmla="*/ 17440231 w 21876926"/>
              <a:gd name="connsiteY3682" fmla="*/ 789164 h 6580513"/>
              <a:gd name="connsiteX3683" fmla="*/ 17419963 w 21876926"/>
              <a:gd name="connsiteY3683" fmla="*/ 792517 h 6580513"/>
              <a:gd name="connsiteX3684" fmla="*/ 17419963 w 21876926"/>
              <a:gd name="connsiteY3684" fmla="*/ 813853 h 6580513"/>
              <a:gd name="connsiteX3685" fmla="*/ 17440231 w 21876926"/>
              <a:gd name="connsiteY3685" fmla="*/ 820864 h 6580513"/>
              <a:gd name="connsiteX3686" fmla="*/ 17432123 w 21876926"/>
              <a:gd name="connsiteY3686" fmla="*/ 823912 h 6580513"/>
              <a:gd name="connsiteX3687" fmla="*/ 17474691 w 21876926"/>
              <a:gd name="connsiteY3687" fmla="*/ 889750 h 6580513"/>
              <a:gd name="connsiteX3688" fmla="*/ 17592263 w 21876926"/>
              <a:gd name="connsiteY3688" fmla="*/ 883349 h 6580513"/>
              <a:gd name="connsiteX3689" fmla="*/ 17608479 w 21876926"/>
              <a:gd name="connsiteY3689" fmla="*/ 928156 h 6580513"/>
              <a:gd name="connsiteX3690" fmla="*/ 17584151 w 21876926"/>
              <a:gd name="connsiteY3690" fmla="*/ 828179 h 6580513"/>
              <a:gd name="connsiteX3691" fmla="*/ 17614559 w 21876926"/>
              <a:gd name="connsiteY3691" fmla="*/ 833361 h 6580513"/>
              <a:gd name="connsiteX3692" fmla="*/ 17666247 w 21876926"/>
              <a:gd name="connsiteY3692" fmla="*/ 813853 h 6580513"/>
              <a:gd name="connsiteX3693" fmla="*/ 17646991 w 21876926"/>
              <a:gd name="connsiteY3693" fmla="*/ 838542 h 6580513"/>
              <a:gd name="connsiteX3694" fmla="*/ 17695639 w 21876926"/>
              <a:gd name="connsiteY3694" fmla="*/ 872071 h 6580513"/>
              <a:gd name="connsiteX3695" fmla="*/ 17753411 w 21876926"/>
              <a:gd name="connsiteY3695" fmla="*/ 848296 h 6580513"/>
              <a:gd name="connsiteX3696" fmla="*/ 17940915 w 21876926"/>
              <a:gd name="connsiteY3696" fmla="*/ 939739 h 6580513"/>
              <a:gd name="connsiteX3697" fmla="*/ 17990575 w 21876926"/>
              <a:gd name="connsiteY3697" fmla="*/ 872986 h 6580513"/>
              <a:gd name="connsiteX3698" fmla="*/ 17936859 w 21876926"/>
              <a:gd name="connsiteY3698" fmla="*/ 838542 h 6580513"/>
              <a:gd name="connsiteX3699" fmla="*/ 17904427 w 21876926"/>
              <a:gd name="connsiteY3699" fmla="*/ 812634 h 6580513"/>
              <a:gd name="connsiteX3700" fmla="*/ 17941927 w 21876926"/>
              <a:gd name="connsiteY3700" fmla="*/ 819644 h 6580513"/>
              <a:gd name="connsiteX3701" fmla="*/ 18044291 w 21876926"/>
              <a:gd name="connsiteY3701" fmla="*/ 819644 h 6580513"/>
              <a:gd name="connsiteX3702" fmla="*/ 18012875 w 21876926"/>
              <a:gd name="connsiteY3702" fmla="*/ 673337 h 6580513"/>
              <a:gd name="connsiteX3703" fmla="*/ 18101051 w 21876926"/>
              <a:gd name="connsiteY3703" fmla="*/ 858660 h 6580513"/>
              <a:gd name="connsiteX3704" fmla="*/ 18060511 w 21876926"/>
              <a:gd name="connsiteY3704" fmla="*/ 828789 h 6580513"/>
              <a:gd name="connsiteX3705" fmla="*/ 18087875 w 21876926"/>
              <a:gd name="connsiteY3705" fmla="*/ 893713 h 6580513"/>
              <a:gd name="connsiteX3706" fmla="*/ 18217607 w 21876926"/>
              <a:gd name="connsiteY3706" fmla="*/ 908648 h 6580513"/>
              <a:gd name="connsiteX3707" fmla="*/ 18138551 w 21876926"/>
              <a:gd name="connsiteY3707" fmla="*/ 841286 h 6580513"/>
              <a:gd name="connsiteX3708" fmla="*/ 18177063 w 21876926"/>
              <a:gd name="connsiteY3708" fmla="*/ 799527 h 6580513"/>
              <a:gd name="connsiteX3709" fmla="*/ 18126387 w 21876926"/>
              <a:gd name="connsiteY3709" fmla="*/ 679738 h 6580513"/>
              <a:gd name="connsiteX3710" fmla="*/ 18224699 w 21876926"/>
              <a:gd name="connsiteY3710" fmla="*/ 782763 h 6580513"/>
              <a:gd name="connsiteX3711" fmla="*/ 18333147 w 21876926"/>
              <a:gd name="connsiteY3711" fmla="*/ 950712 h 6580513"/>
              <a:gd name="connsiteX3712" fmla="*/ 18366595 w 21876926"/>
              <a:gd name="connsiteY3712" fmla="*/ 936386 h 6580513"/>
              <a:gd name="connsiteX3713" fmla="*/ 18382811 w 21876926"/>
              <a:gd name="connsiteY3713" fmla="*/ 922060 h 6580513"/>
              <a:gd name="connsiteX3714" fmla="*/ 18323011 w 21876926"/>
              <a:gd name="connsiteY3714" fmla="*/ 744052 h 6580513"/>
              <a:gd name="connsiteX3715" fmla="*/ 18389903 w 21876926"/>
              <a:gd name="connsiteY3715" fmla="*/ 746491 h 6580513"/>
              <a:gd name="connsiteX3716" fmla="*/ 18408147 w 21876926"/>
              <a:gd name="connsiteY3716" fmla="*/ 814768 h 6580513"/>
              <a:gd name="connsiteX3717" fmla="*/ 18453755 w 21876926"/>
              <a:gd name="connsiteY3717" fmla="*/ 831227 h 6580513"/>
              <a:gd name="connsiteX3718" fmla="*/ 18475039 w 21876926"/>
              <a:gd name="connsiteY3718" fmla="*/ 792517 h 6580513"/>
              <a:gd name="connsiteX3719" fmla="*/ 18674703 w 21876926"/>
              <a:gd name="connsiteY3719" fmla="*/ 820864 h 6580513"/>
              <a:gd name="connsiteX3720" fmla="*/ 18741599 w 21876926"/>
              <a:gd name="connsiteY3720" fmla="*/ 813853 h 6580513"/>
              <a:gd name="connsiteX3721" fmla="*/ 18850043 w 21876926"/>
              <a:gd name="connsiteY3721" fmla="*/ 865975 h 6580513"/>
              <a:gd name="connsiteX3722" fmla="*/ 19094303 w 21876926"/>
              <a:gd name="connsiteY3722" fmla="*/ 970220 h 6580513"/>
              <a:gd name="connsiteX3723" fmla="*/ 19134843 w 21876926"/>
              <a:gd name="connsiteY3723" fmla="*/ 951931 h 6580513"/>
              <a:gd name="connsiteX3724" fmla="*/ 19654783 w 21876926"/>
              <a:gd name="connsiteY3724" fmla="*/ 1737116 h 6580513"/>
              <a:gd name="connsiteX3725" fmla="*/ 19687215 w 21876926"/>
              <a:gd name="connsiteY3725" fmla="*/ 1708159 h 6580513"/>
              <a:gd name="connsiteX3726" fmla="*/ 19701403 w 21876926"/>
              <a:gd name="connsiteY3726" fmla="*/ 1765463 h 6580513"/>
              <a:gd name="connsiteX3727" fmla="*/ 19777419 w 21876926"/>
              <a:gd name="connsiteY3727" fmla="*/ 1875804 h 6580513"/>
              <a:gd name="connsiteX3728" fmla="*/ 19802755 w 21876926"/>
              <a:gd name="connsiteY3728" fmla="*/ 1875804 h 6580513"/>
              <a:gd name="connsiteX3729" fmla="*/ 19780459 w 21876926"/>
              <a:gd name="connsiteY3729" fmla="*/ 1893483 h 6580513"/>
              <a:gd name="connsiteX3730" fmla="*/ 19789579 w 21876926"/>
              <a:gd name="connsiteY3730" fmla="*/ 1950482 h 6580513"/>
              <a:gd name="connsiteX3731" fmla="*/ 19789579 w 21876926"/>
              <a:gd name="connsiteY3731" fmla="*/ 1952920 h 6580513"/>
              <a:gd name="connsiteX3732" fmla="*/ 19897015 w 21876926"/>
              <a:gd name="connsiteY3732" fmla="*/ 1929145 h 6580513"/>
              <a:gd name="connsiteX3733" fmla="*/ 19872691 w 21876926"/>
              <a:gd name="connsiteY3733" fmla="*/ 1888301 h 6580513"/>
              <a:gd name="connsiteX3734" fmla="*/ 19911203 w 21876926"/>
              <a:gd name="connsiteY3734" fmla="*/ 1911466 h 6580513"/>
              <a:gd name="connsiteX3735" fmla="*/ 19914243 w 21876926"/>
              <a:gd name="connsiteY3735" fmla="*/ 1884948 h 6580513"/>
              <a:gd name="connsiteX3736" fmla="*/ 20053095 w 21876926"/>
              <a:gd name="connsiteY3736" fmla="*/ 1987363 h 6580513"/>
              <a:gd name="connsiteX3737" fmla="*/ 20154451 w 21876926"/>
              <a:gd name="connsiteY3737" fmla="*/ 1996508 h 6580513"/>
              <a:gd name="connsiteX3738" fmla="*/ 20171679 w 21876926"/>
              <a:gd name="connsiteY3738" fmla="*/ 1957797 h 6580513"/>
              <a:gd name="connsiteX3739" fmla="*/ 20262895 w 21876926"/>
              <a:gd name="connsiteY3739" fmla="*/ 1949567 h 6580513"/>
              <a:gd name="connsiteX3740" fmla="*/ 20273031 w 21876926"/>
              <a:gd name="connsiteY3740" fmla="*/ 1984620 h 6580513"/>
              <a:gd name="connsiteX3741" fmla="*/ 20295327 w 21876926"/>
              <a:gd name="connsiteY3741" fmla="*/ 1967856 h 6580513"/>
              <a:gd name="connsiteX3742" fmla="*/ 20297355 w 21876926"/>
              <a:gd name="connsiteY3742" fmla="*/ 1966027 h 6580513"/>
              <a:gd name="connsiteX3743" fmla="*/ 20300395 w 21876926"/>
              <a:gd name="connsiteY3743" fmla="*/ 1971209 h 6580513"/>
              <a:gd name="connsiteX3744" fmla="*/ 20302423 w 21876926"/>
              <a:gd name="connsiteY3744" fmla="*/ 1973037 h 6580513"/>
              <a:gd name="connsiteX3745" fmla="*/ 20332831 w 21876926"/>
              <a:gd name="connsiteY3745" fmla="*/ 1935546 h 6580513"/>
              <a:gd name="connsiteX3746" fmla="*/ 20350059 w 21876926"/>
              <a:gd name="connsiteY3746" fmla="*/ 1982182 h 6580513"/>
              <a:gd name="connsiteX3747" fmla="*/ 20352087 w 21876926"/>
              <a:gd name="connsiteY3747" fmla="*/ 1986754 h 6580513"/>
              <a:gd name="connsiteX3748" fmla="*/ 20399723 w 21876926"/>
              <a:gd name="connsiteY3748" fmla="*/ 1955663 h 6580513"/>
              <a:gd name="connsiteX3749" fmla="*/ 20416951 w 21876926"/>
              <a:gd name="connsiteY3749" fmla="*/ 1981572 h 6580513"/>
              <a:gd name="connsiteX3750" fmla="*/ 20502087 w 21876926"/>
              <a:gd name="connsiteY3750" fmla="*/ 1986754 h 6580513"/>
              <a:gd name="connsiteX3751" fmla="*/ 20489927 w 21876926"/>
              <a:gd name="connsiteY3751" fmla="*/ 1963893 h 6580513"/>
              <a:gd name="connsiteX3752" fmla="*/ 20521343 w 21876926"/>
              <a:gd name="connsiteY3752" fmla="*/ 1989497 h 6580513"/>
              <a:gd name="connsiteX3753" fmla="*/ 20557831 w 21876926"/>
              <a:gd name="connsiteY3753" fmla="*/ 2013882 h 6580513"/>
              <a:gd name="connsiteX3754" fmla="*/ 20585195 w 21876926"/>
              <a:gd name="connsiteY3754" fmla="*/ 2005957 h 6580513"/>
              <a:gd name="connsiteX3755" fmla="*/ 20649047 w 21876926"/>
              <a:gd name="connsiteY3755" fmla="*/ 2009919 h 6580513"/>
              <a:gd name="connsiteX3756" fmla="*/ 20722023 w 21876926"/>
              <a:gd name="connsiteY3756" fmla="*/ 2008090 h 6580513"/>
              <a:gd name="connsiteX3757" fmla="*/ 20736211 w 21876926"/>
              <a:gd name="connsiteY3757" fmla="*/ 2034609 h 6580513"/>
              <a:gd name="connsiteX3758" fmla="*/ 21053443 w 21876926"/>
              <a:gd name="connsiteY3758" fmla="*/ 2076672 h 6580513"/>
              <a:gd name="connsiteX3759" fmla="*/ 21029119 w 21876926"/>
              <a:gd name="connsiteY3759" fmla="*/ 2115688 h 6580513"/>
              <a:gd name="connsiteX3760" fmla="*/ 21053443 w 21876926"/>
              <a:gd name="connsiteY3760" fmla="*/ 2148302 h 6580513"/>
              <a:gd name="connsiteX3761" fmla="*/ 21056487 w 21876926"/>
              <a:gd name="connsiteY3761" fmla="*/ 2121479 h 6580513"/>
              <a:gd name="connsiteX3762" fmla="*/ 21122363 w 21876926"/>
              <a:gd name="connsiteY3762" fmla="*/ 2160494 h 6580513"/>
              <a:gd name="connsiteX3763" fmla="*/ 21060539 w 21876926"/>
              <a:gd name="connsiteY3763" fmla="*/ 2193414 h 6580513"/>
              <a:gd name="connsiteX3764" fmla="*/ 20763575 w 21876926"/>
              <a:gd name="connsiteY3764" fmla="*/ 2139158 h 6580513"/>
              <a:gd name="connsiteX3765" fmla="*/ 20749387 w 21876926"/>
              <a:gd name="connsiteY3765" fmla="*/ 2160494 h 6580513"/>
              <a:gd name="connsiteX3766" fmla="*/ 20679455 w 21876926"/>
              <a:gd name="connsiteY3766" fmla="*/ 2139158 h 6580513"/>
              <a:gd name="connsiteX3767" fmla="*/ 20658171 w 21876926"/>
              <a:gd name="connsiteY3767" fmla="*/ 2148302 h 6580513"/>
              <a:gd name="connsiteX3768" fmla="*/ 20661211 w 21876926"/>
              <a:gd name="connsiteY3768" fmla="*/ 2168724 h 6580513"/>
              <a:gd name="connsiteX3769" fmla="*/ 20619655 w 21876926"/>
              <a:gd name="connsiteY3769" fmla="*/ 2197376 h 6580513"/>
              <a:gd name="connsiteX3770" fmla="*/ 20640939 w 21876926"/>
              <a:gd name="connsiteY3770" fmla="*/ 2212921 h 6580513"/>
              <a:gd name="connsiteX3771" fmla="*/ 20757495 w 21876926"/>
              <a:gd name="connsiteY3771" fmla="*/ 2185793 h 6580513"/>
              <a:gd name="connsiteX3772" fmla="*/ 20753443 w 21876926"/>
              <a:gd name="connsiteY3772" fmla="*/ 2245536 h 6580513"/>
              <a:gd name="connsiteX3773" fmla="*/ 20712899 w 21876926"/>
              <a:gd name="connsiteY3773" fmla="*/ 2240354 h 6580513"/>
              <a:gd name="connsiteX3774" fmla="*/ 20747359 w 21876926"/>
              <a:gd name="connsiteY3774" fmla="*/ 2219932 h 6580513"/>
              <a:gd name="connsiteX3775" fmla="*/ 20730131 w 21876926"/>
              <a:gd name="connsiteY3775" fmla="*/ 2188232 h 6580513"/>
              <a:gd name="connsiteX3776" fmla="*/ 20712899 w 21876926"/>
              <a:gd name="connsiteY3776" fmla="*/ 2222675 h 6580513"/>
              <a:gd name="connsiteX3777" fmla="*/ 20661211 w 21876926"/>
              <a:gd name="connsiteY3777" fmla="*/ 2211702 h 6580513"/>
              <a:gd name="connsiteX3778" fmla="*/ 20650063 w 21876926"/>
              <a:gd name="connsiteY3778" fmla="*/ 2237001 h 6580513"/>
              <a:gd name="connsiteX3779" fmla="*/ 20399723 w 21876926"/>
              <a:gd name="connsiteY3779" fmla="*/ 2216884 h 6580513"/>
              <a:gd name="connsiteX3780" fmla="*/ 20357155 w 21876926"/>
              <a:gd name="connsiteY3780" fmla="*/ 2133976 h 6580513"/>
              <a:gd name="connsiteX3781" fmla="*/ 20387559 w 21876926"/>
              <a:gd name="connsiteY3781" fmla="*/ 2148302 h 6580513"/>
              <a:gd name="connsiteX3782" fmla="*/ 20387559 w 21876926"/>
              <a:gd name="connsiteY3782" fmla="*/ 2173906 h 6580513"/>
              <a:gd name="connsiteX3783" fmla="*/ 20415939 w 21876926"/>
              <a:gd name="connsiteY3783" fmla="*/ 2183050 h 6580513"/>
              <a:gd name="connsiteX3784" fmla="*/ 20402763 w 21876926"/>
              <a:gd name="connsiteY3784" fmla="*/ 2148302 h 6580513"/>
              <a:gd name="connsiteX3785" fmla="*/ 20470667 w 21876926"/>
              <a:gd name="connsiteY3785" fmla="*/ 2115688 h 6580513"/>
              <a:gd name="connsiteX3786" fmla="*/ 20383507 w 21876926"/>
              <a:gd name="connsiteY3786" fmla="*/ 2068442 h 6580513"/>
              <a:gd name="connsiteX3787" fmla="*/ 20381479 w 21876926"/>
              <a:gd name="connsiteY3787" fmla="*/ 2072405 h 6580513"/>
              <a:gd name="connsiteX3788" fmla="*/ 20335871 w 21876926"/>
              <a:gd name="connsiteY3788" fmla="*/ 2041924 h 6580513"/>
              <a:gd name="connsiteX3789" fmla="*/ 20309519 w 21876926"/>
              <a:gd name="connsiteY3789" fmla="*/ 2036742 h 6580513"/>
              <a:gd name="connsiteX3790" fmla="*/ 20188907 w 21876926"/>
              <a:gd name="connsiteY3790" fmla="*/ 2034609 h 6580513"/>
              <a:gd name="connsiteX3791" fmla="*/ 19958839 w 21876926"/>
              <a:gd name="connsiteY3791" fmla="*/ 2031560 h 6580513"/>
              <a:gd name="connsiteX3792" fmla="*/ 19900055 w 21876926"/>
              <a:gd name="connsiteY3792" fmla="*/ 2008090 h 6580513"/>
              <a:gd name="connsiteX3793" fmla="*/ 19893975 w 21876926"/>
              <a:gd name="connsiteY3793" fmla="*/ 1967246 h 6580513"/>
              <a:gd name="connsiteX3794" fmla="*/ 19868635 w 21876926"/>
              <a:gd name="connsiteY3794" fmla="*/ 1967246 h 6580513"/>
              <a:gd name="connsiteX3795" fmla="*/ 19872691 w 21876926"/>
              <a:gd name="connsiteY3795" fmla="*/ 1984620 h 6580513"/>
              <a:gd name="connsiteX3796" fmla="*/ 19796675 w 21876926"/>
              <a:gd name="connsiteY3796" fmla="*/ 1986754 h 6580513"/>
              <a:gd name="connsiteX3797" fmla="*/ 19815931 w 21876926"/>
              <a:gd name="connsiteY3797" fmla="*/ 2080635 h 6580513"/>
              <a:gd name="connsiteX3798" fmla="*/ 19847351 w 21876926"/>
              <a:gd name="connsiteY3798" fmla="*/ 2067223 h 6580513"/>
              <a:gd name="connsiteX3799" fmla="*/ 19819987 w 21876926"/>
              <a:gd name="connsiteY3799" fmla="*/ 2087950 h 6580513"/>
              <a:gd name="connsiteX3800" fmla="*/ 19875731 w 21876926"/>
              <a:gd name="connsiteY3800" fmla="*/ 2090998 h 6580513"/>
              <a:gd name="connsiteX3801" fmla="*/ 19886879 w 21876926"/>
              <a:gd name="connsiteY3801" fmla="*/ 2135195 h 6580513"/>
              <a:gd name="connsiteX3802" fmla="*/ 19830123 w 21876926"/>
              <a:gd name="connsiteY3802" fmla="*/ 2111115 h 6580513"/>
              <a:gd name="connsiteX3803" fmla="*/ 19823027 w 21876926"/>
              <a:gd name="connsiteY3803" fmla="*/ 2119650 h 6580513"/>
              <a:gd name="connsiteX3804" fmla="*/ 19832147 w 21876926"/>
              <a:gd name="connsiteY3804" fmla="*/ 2171467 h 6580513"/>
              <a:gd name="connsiteX3805" fmla="*/ 19863567 w 21876926"/>
              <a:gd name="connsiteY3805" fmla="*/ 2176649 h 6580513"/>
              <a:gd name="connsiteX3806" fmla="*/ 19863567 w 21876926"/>
              <a:gd name="connsiteY3806" fmla="*/ 2185793 h 6580513"/>
              <a:gd name="connsiteX3807" fmla="*/ 19897015 w 21876926"/>
              <a:gd name="connsiteY3807" fmla="*/ 2187013 h 6580513"/>
              <a:gd name="connsiteX3808" fmla="*/ 19913231 w 21876926"/>
              <a:gd name="connsiteY3808" fmla="*/ 2198290 h 6580513"/>
              <a:gd name="connsiteX3809" fmla="*/ 19913231 w 21876926"/>
              <a:gd name="connsiteY3809" fmla="*/ 2167505 h 6580513"/>
              <a:gd name="connsiteX3810" fmla="*/ 19934515 w 21876926"/>
              <a:gd name="connsiteY3810" fmla="*/ 2165676 h 6580513"/>
              <a:gd name="connsiteX3811" fmla="*/ 19895999 w 21876926"/>
              <a:gd name="connsiteY3811" fmla="*/ 2132757 h 6580513"/>
              <a:gd name="connsiteX3812" fmla="*/ 19895999 w 21876926"/>
              <a:gd name="connsiteY3812" fmla="*/ 2089169 h 6580513"/>
              <a:gd name="connsiteX3813" fmla="*/ 19934515 w 21876926"/>
              <a:gd name="connsiteY3813" fmla="*/ 2147083 h 6580513"/>
              <a:gd name="connsiteX3814" fmla="*/ 19951743 w 21876926"/>
              <a:gd name="connsiteY3814" fmla="*/ 2130013 h 6580513"/>
              <a:gd name="connsiteX3815" fmla="*/ 19930459 w 21876926"/>
              <a:gd name="connsiteY3815" fmla="*/ 2104105 h 6580513"/>
              <a:gd name="connsiteX3816" fmla="*/ 19954783 w 21876926"/>
              <a:gd name="connsiteY3816" fmla="*/ 2066309 h 6580513"/>
              <a:gd name="connsiteX3817" fmla="*/ 19951743 w 21876926"/>
              <a:gd name="connsiteY3817" fmla="*/ 2094961 h 6580513"/>
              <a:gd name="connsiteX3818" fmla="*/ 19987219 w 21876926"/>
              <a:gd name="connsiteY3818" fmla="*/ 2126661 h 6580513"/>
              <a:gd name="connsiteX3819" fmla="*/ 19994311 w 21876926"/>
              <a:gd name="connsiteY3819" fmla="*/ 2098009 h 6580513"/>
              <a:gd name="connsiteX3820" fmla="*/ 20086543 w 21876926"/>
              <a:gd name="connsiteY3820" fmla="*/ 2159275 h 6580513"/>
              <a:gd name="connsiteX3821" fmla="*/ 20004447 w 21876926"/>
              <a:gd name="connsiteY3821" fmla="*/ 2167505 h 6580513"/>
              <a:gd name="connsiteX3822" fmla="*/ 20038907 w 21876926"/>
              <a:gd name="connsiteY3822" fmla="*/ 2173906 h 6580513"/>
              <a:gd name="connsiteX3823" fmla="*/ 19927419 w 21876926"/>
              <a:gd name="connsiteY3823" fmla="*/ 2183050 h 6580513"/>
              <a:gd name="connsiteX3824" fmla="*/ 19994311 w 21876926"/>
              <a:gd name="connsiteY3824" fmla="*/ 2211702 h 6580513"/>
              <a:gd name="connsiteX3825" fmla="*/ 19921339 w 21876926"/>
              <a:gd name="connsiteY3825" fmla="*/ 2204387 h 6580513"/>
              <a:gd name="connsiteX3826" fmla="*/ 20015595 w 21876926"/>
              <a:gd name="connsiteY3826" fmla="*/ 2254375 h 6580513"/>
              <a:gd name="connsiteX3827" fmla="*/ 20283167 w 21876926"/>
              <a:gd name="connsiteY3827" fmla="*/ 2395806 h 6580513"/>
              <a:gd name="connsiteX3828" fmla="*/ 20336883 w 21876926"/>
              <a:gd name="connsiteY3828" fmla="*/ 2383614 h 6580513"/>
              <a:gd name="connsiteX3829" fmla="*/ 20808171 w 21876926"/>
              <a:gd name="connsiteY3829" fmla="*/ 3237990 h 6580513"/>
              <a:gd name="connsiteX3830" fmla="*/ 20849727 w 21876926"/>
              <a:gd name="connsiteY3830" fmla="*/ 3214520 h 6580513"/>
              <a:gd name="connsiteX3831" fmla="*/ 20854795 w 21876926"/>
              <a:gd name="connsiteY3831" fmla="*/ 3253535 h 6580513"/>
              <a:gd name="connsiteX3832" fmla="*/ 20930807 w 21876926"/>
              <a:gd name="connsiteY3832" fmla="*/ 3264508 h 6580513"/>
              <a:gd name="connsiteX3833" fmla="*/ 20873039 w 21876926"/>
              <a:gd name="connsiteY3833" fmla="*/ 3277920 h 6580513"/>
              <a:gd name="connsiteX3834" fmla="*/ 20926755 w 21876926"/>
              <a:gd name="connsiteY3834" fmla="*/ 3469339 h 6580513"/>
              <a:gd name="connsiteX3835" fmla="*/ 20869995 w 21876926"/>
              <a:gd name="connsiteY3835" fmla="*/ 3868638 h 6580513"/>
              <a:gd name="connsiteX3836" fmla="*/ 20877091 w 21876926"/>
              <a:gd name="connsiteY3836" fmla="*/ 4006716 h 6580513"/>
              <a:gd name="connsiteX3837" fmla="*/ 20835539 w 21876926"/>
              <a:gd name="connsiteY3837" fmla="*/ 4006716 h 6580513"/>
              <a:gd name="connsiteX3838" fmla="*/ 20751415 w 21876926"/>
              <a:gd name="connsiteY3838" fmla="*/ 4465147 h 6580513"/>
              <a:gd name="connsiteX3839" fmla="*/ 20688575 w 21876926"/>
              <a:gd name="connsiteY3839" fmla="*/ 4499590 h 6580513"/>
              <a:gd name="connsiteX3840" fmla="*/ 20536547 w 21876926"/>
              <a:gd name="connsiteY3840" fmla="*/ 4750447 h 6580513"/>
              <a:gd name="connsiteX3841" fmla="*/ 20585195 w 21876926"/>
              <a:gd name="connsiteY3841" fmla="*/ 4795863 h 6580513"/>
              <a:gd name="connsiteX3842" fmla="*/ 20497019 w 21876926"/>
              <a:gd name="connsiteY3842" fmla="*/ 4788548 h 6580513"/>
              <a:gd name="connsiteX3843" fmla="*/ 20362223 w 21876926"/>
              <a:gd name="connsiteY3843" fmla="*/ 4950096 h 6580513"/>
              <a:gd name="connsiteX3844" fmla="*/ 20432155 w 21876926"/>
              <a:gd name="connsiteY3844" fmla="*/ 4916262 h 6580513"/>
              <a:gd name="connsiteX3845" fmla="*/ 20428099 w 21876926"/>
              <a:gd name="connsiteY3845" fmla="*/ 4962288 h 6580513"/>
              <a:gd name="connsiteX3846" fmla="*/ 20661211 w 21876926"/>
              <a:gd name="connsiteY3846" fmla="*/ 5165900 h 6580513"/>
              <a:gd name="connsiteX3847" fmla="*/ 20723035 w 21876926"/>
              <a:gd name="connsiteY3847" fmla="*/ 5173215 h 6580513"/>
              <a:gd name="connsiteX3848" fmla="*/ 20446343 w 21876926"/>
              <a:gd name="connsiteY3848" fmla="*/ 5100671 h 6580513"/>
              <a:gd name="connsiteX3849" fmla="*/ 20434183 w 21876926"/>
              <a:gd name="connsiteY3849" fmla="*/ 5186627 h 6580513"/>
              <a:gd name="connsiteX3850" fmla="*/ 20379451 w 21876926"/>
              <a:gd name="connsiteY3850" fmla="*/ 5190589 h 6580513"/>
              <a:gd name="connsiteX3851" fmla="*/ 20322695 w 21876926"/>
              <a:gd name="connsiteY3851" fmla="*/ 5152793 h 6580513"/>
              <a:gd name="connsiteX3852" fmla="*/ 20368303 w 21876926"/>
              <a:gd name="connsiteY3852" fmla="*/ 5149745 h 6580513"/>
              <a:gd name="connsiteX3853" fmla="*/ 20284179 w 21876926"/>
              <a:gd name="connsiteY3853" fmla="*/ 5123227 h 6580513"/>
              <a:gd name="connsiteX3854" fmla="*/ 20272019 w 21876926"/>
              <a:gd name="connsiteY3854" fmla="*/ 5086345 h 6580513"/>
              <a:gd name="connsiteX3855" fmla="*/ 20228435 w 21876926"/>
              <a:gd name="connsiteY3855" fmla="*/ 5148526 h 6580513"/>
              <a:gd name="connsiteX3856" fmla="*/ 19715595 w 21876926"/>
              <a:gd name="connsiteY3856" fmla="*/ 5442361 h 6580513"/>
              <a:gd name="connsiteX3857" fmla="*/ 19621335 w 21876926"/>
              <a:gd name="connsiteY3857" fmla="*/ 5497836 h 6580513"/>
              <a:gd name="connsiteX3858" fmla="*/ 19411535 w 21876926"/>
              <a:gd name="connsiteY3858" fmla="*/ 5553920 h 6580513"/>
              <a:gd name="connsiteX3859" fmla="*/ 19232143 w 21876926"/>
              <a:gd name="connsiteY3859" fmla="*/ 5554835 h 6580513"/>
              <a:gd name="connsiteX3860" fmla="*/ 19246331 w 21876926"/>
              <a:gd name="connsiteY3860" fmla="*/ 5649020 h 6580513"/>
              <a:gd name="connsiteX3861" fmla="*/ 19212887 w 21876926"/>
              <a:gd name="connsiteY3861" fmla="*/ 5662432 h 6580513"/>
              <a:gd name="connsiteX3862" fmla="*/ 19224035 w 21876926"/>
              <a:gd name="connsiteY3862" fmla="*/ 5899877 h 6580513"/>
              <a:gd name="connsiteX3863" fmla="*/ 18765923 w 21876926"/>
              <a:gd name="connsiteY3863" fmla="*/ 6190359 h 6580513"/>
              <a:gd name="connsiteX3864" fmla="*/ 18695987 w 21876926"/>
              <a:gd name="connsiteY3864" fmla="*/ 6098307 h 6580513"/>
              <a:gd name="connsiteX3865" fmla="*/ 18982815 w 21876926"/>
              <a:gd name="connsiteY3865" fmla="*/ 5837696 h 6580513"/>
              <a:gd name="connsiteX3866" fmla="*/ 18951395 w 21876926"/>
              <a:gd name="connsiteY3866" fmla="*/ 5784355 h 6580513"/>
              <a:gd name="connsiteX3867" fmla="*/ 18926059 w 21876926"/>
              <a:gd name="connsiteY3867" fmla="*/ 5818189 h 6580513"/>
              <a:gd name="connsiteX3868" fmla="*/ 18710179 w 21876926"/>
              <a:gd name="connsiteY3868" fmla="*/ 5815750 h 6580513"/>
              <a:gd name="connsiteX3869" fmla="*/ 18659503 w 21876926"/>
              <a:gd name="connsiteY3869" fmla="*/ 5776735 h 6580513"/>
              <a:gd name="connsiteX3870" fmla="*/ 18491255 w 21876926"/>
              <a:gd name="connsiteY3870" fmla="*/ 5813617 h 6580513"/>
              <a:gd name="connsiteX3871" fmla="*/ 18213551 w 21876926"/>
              <a:gd name="connsiteY3871" fmla="*/ 5871225 h 6580513"/>
              <a:gd name="connsiteX3872" fmla="*/ 18503419 w 21876926"/>
              <a:gd name="connsiteY3872" fmla="*/ 5760580 h 6580513"/>
              <a:gd name="connsiteX3873" fmla="*/ 18394971 w 21876926"/>
              <a:gd name="connsiteY3873" fmla="*/ 5779173 h 6580513"/>
              <a:gd name="connsiteX3874" fmla="*/ 18445647 w 21876926"/>
              <a:gd name="connsiteY3874" fmla="*/ 5722784 h 6580513"/>
              <a:gd name="connsiteX3875" fmla="*/ 18340243 w 21876926"/>
              <a:gd name="connsiteY3875" fmla="*/ 5763628 h 6580513"/>
              <a:gd name="connsiteX3876" fmla="*/ 18150711 w 21876926"/>
              <a:gd name="connsiteY3876" fmla="*/ 5768810 h 6580513"/>
              <a:gd name="connsiteX3877" fmla="*/ 18194295 w 21876926"/>
              <a:gd name="connsiteY3877" fmla="*/ 5820932 h 6580513"/>
              <a:gd name="connsiteX3878" fmla="*/ 18157807 w 21876926"/>
              <a:gd name="connsiteY3878" fmla="*/ 5866044 h 6580513"/>
              <a:gd name="connsiteX3879" fmla="*/ 18214563 w 21876926"/>
              <a:gd name="connsiteY3879" fmla="*/ 5894696 h 6580513"/>
              <a:gd name="connsiteX3880" fmla="*/ 18287539 w 21876926"/>
              <a:gd name="connsiteY3880" fmla="*/ 5982785 h 6580513"/>
              <a:gd name="connsiteX3881" fmla="*/ 18231795 w 21876926"/>
              <a:gd name="connsiteY3881" fmla="*/ 5958096 h 6580513"/>
              <a:gd name="connsiteX3882" fmla="*/ 18213551 w 21876926"/>
              <a:gd name="connsiteY3882" fmla="*/ 5969373 h 6580513"/>
              <a:gd name="connsiteX3883" fmla="*/ 18185171 w 21876926"/>
              <a:gd name="connsiteY3883" fmla="*/ 5971202 h 6580513"/>
              <a:gd name="connsiteX3884" fmla="*/ 18188215 w 21876926"/>
              <a:gd name="connsiteY3884" fmla="*/ 6092211 h 6580513"/>
              <a:gd name="connsiteX3885" fmla="*/ 18058483 w 21876926"/>
              <a:gd name="connsiteY3885" fmla="*/ 6187311 h 6580513"/>
              <a:gd name="connsiteX3886" fmla="*/ 18071659 w 21876926"/>
              <a:gd name="connsiteY3886" fmla="*/ 6241567 h 6580513"/>
              <a:gd name="connsiteX3887" fmla="*/ 18050375 w 21876926"/>
              <a:gd name="connsiteY3887" fmla="*/ 6221450 h 6580513"/>
              <a:gd name="connsiteX3888" fmla="*/ 17917603 w 21876926"/>
              <a:gd name="connsiteY3888" fmla="*/ 6257112 h 6580513"/>
              <a:gd name="connsiteX3889" fmla="*/ 17808143 w 21876926"/>
              <a:gd name="connsiteY3889" fmla="*/ 6350993 h 6580513"/>
              <a:gd name="connsiteX3890" fmla="*/ 17829427 w 21876926"/>
              <a:gd name="connsiteY3890" fmla="*/ 6480231 h 6580513"/>
              <a:gd name="connsiteX3891" fmla="*/ 17788883 w 21876926"/>
              <a:gd name="connsiteY3891" fmla="*/ 6501568 h 6580513"/>
              <a:gd name="connsiteX3892" fmla="*/ 17788883 w 21876926"/>
              <a:gd name="connsiteY3892" fmla="*/ 6504616 h 6580513"/>
              <a:gd name="connsiteX3893" fmla="*/ 17807127 w 21876926"/>
              <a:gd name="connsiteY3893" fmla="*/ 6518942 h 6580513"/>
              <a:gd name="connsiteX3894" fmla="*/ 17776723 w 21876926"/>
              <a:gd name="connsiteY3894" fmla="*/ 6522295 h 6580513"/>
              <a:gd name="connsiteX3895" fmla="*/ 17774695 w 21876926"/>
              <a:gd name="connsiteY3895" fmla="*/ 6502787 h 6580513"/>
              <a:gd name="connsiteX3896" fmla="*/ 17490907 w 21876926"/>
              <a:gd name="connsiteY3896" fmla="*/ 6564968 h 6580513"/>
              <a:gd name="connsiteX3897" fmla="*/ 17472667 w 21876926"/>
              <a:gd name="connsiteY3897" fmla="*/ 6468954 h 6580513"/>
              <a:gd name="connsiteX3898" fmla="*/ 17042931 w 21876926"/>
              <a:gd name="connsiteY3898" fmla="*/ 6387875 h 6580513"/>
              <a:gd name="connsiteX3899" fmla="*/ 17083471 w 21876926"/>
              <a:gd name="connsiteY3899" fmla="*/ 6460724 h 6580513"/>
              <a:gd name="connsiteX3900" fmla="*/ 17092595 w 21876926"/>
              <a:gd name="connsiteY3900" fmla="*/ 6580513 h 6580513"/>
              <a:gd name="connsiteX3901" fmla="*/ 17015567 w 21876926"/>
              <a:gd name="connsiteY3901" fmla="*/ 6543631 h 6580513"/>
              <a:gd name="connsiteX3902" fmla="*/ 17005431 w 21876926"/>
              <a:gd name="connsiteY3902" fmla="*/ 6511931 h 6580513"/>
              <a:gd name="connsiteX3903" fmla="*/ 17029755 w 21876926"/>
              <a:gd name="connsiteY3903" fmla="*/ 6478098 h 6580513"/>
              <a:gd name="connsiteX3904" fmla="*/ 16974011 w 21876926"/>
              <a:gd name="connsiteY3904" fmla="*/ 6459505 h 6580513"/>
              <a:gd name="connsiteX3905" fmla="*/ 16958807 w 21876926"/>
              <a:gd name="connsiteY3905" fmla="*/ 6505531 h 6580513"/>
              <a:gd name="connsiteX3906" fmla="*/ 16927391 w 21876926"/>
              <a:gd name="connsiteY3906" fmla="*/ 6443045 h 6580513"/>
              <a:gd name="connsiteX3907" fmla="*/ 16889891 w 21876926"/>
              <a:gd name="connsiteY3907" fmla="*/ 6423842 h 6580513"/>
              <a:gd name="connsiteX3908" fmla="*/ 16892931 w 21876926"/>
              <a:gd name="connsiteY3908" fmla="*/ 6468954 h 6580513"/>
              <a:gd name="connsiteX3909" fmla="*/ 16760159 w 21876926"/>
              <a:gd name="connsiteY3909" fmla="*/ 6502787 h 6580513"/>
              <a:gd name="connsiteX3910" fmla="*/ 16737861 w 21876926"/>
              <a:gd name="connsiteY3910" fmla="*/ 6458590 h 6580513"/>
              <a:gd name="connsiteX3911" fmla="*/ 16461169 w 21876926"/>
              <a:gd name="connsiteY3911" fmla="*/ 6408297 h 6580513"/>
              <a:gd name="connsiteX3912" fmla="*/ 16456101 w 21876926"/>
              <a:gd name="connsiteY3912" fmla="*/ 6441216 h 6580513"/>
              <a:gd name="connsiteX3913" fmla="*/ 16329411 w 21876926"/>
              <a:gd name="connsiteY3913" fmla="*/ 6347030 h 6580513"/>
              <a:gd name="connsiteX3914" fmla="*/ 16206775 w 21876926"/>
              <a:gd name="connsiteY3914" fmla="*/ 6366538 h 6580513"/>
              <a:gd name="connsiteX3915" fmla="*/ 16222991 w 21876926"/>
              <a:gd name="connsiteY3915" fmla="*/ 6387875 h 6580513"/>
              <a:gd name="connsiteX3916" fmla="*/ 16177383 w 21876926"/>
              <a:gd name="connsiteY3916" fmla="*/ 6349164 h 6580513"/>
              <a:gd name="connsiteX3917" fmla="*/ 16006095 w 21876926"/>
              <a:gd name="connsiteY3917" fmla="*/ 6384827 h 6580513"/>
              <a:gd name="connsiteX3918" fmla="*/ 15973663 w 21876926"/>
              <a:gd name="connsiteY3918" fmla="*/ 6322646 h 6580513"/>
              <a:gd name="connsiteX3919" fmla="*/ 15948327 w 21876926"/>
              <a:gd name="connsiteY3919" fmla="*/ 6347030 h 6580513"/>
              <a:gd name="connsiteX3920" fmla="*/ 15987853 w 21876926"/>
              <a:gd name="connsiteY3920" fmla="*/ 6354346 h 6580513"/>
              <a:gd name="connsiteX3921" fmla="*/ 15748661 w 21876926"/>
              <a:gd name="connsiteY3921" fmla="*/ 6432072 h 6580513"/>
              <a:gd name="connsiteX3922" fmla="*/ 15733459 w 21876926"/>
              <a:gd name="connsiteY3922" fmla="*/ 6386960 h 6580513"/>
              <a:gd name="connsiteX3923" fmla="*/ 15641227 w 21876926"/>
              <a:gd name="connsiteY3923" fmla="*/ 6439997 h 6580513"/>
              <a:gd name="connsiteX3924" fmla="*/ 15697985 w 21876926"/>
              <a:gd name="connsiteY3924" fmla="*/ 6370501 h 6580513"/>
              <a:gd name="connsiteX3925" fmla="*/ 15605755 w 21876926"/>
              <a:gd name="connsiteY3925" fmla="*/ 6334838 h 6580513"/>
              <a:gd name="connsiteX3926" fmla="*/ 15580417 w 21876926"/>
              <a:gd name="connsiteY3926" fmla="*/ 6360137 h 6580513"/>
              <a:gd name="connsiteX3927" fmla="*/ 15601701 w 21876926"/>
              <a:gd name="connsiteY3927" fmla="*/ 6432986 h 6580513"/>
              <a:gd name="connsiteX3928" fmla="*/ 15569267 w 21876926"/>
              <a:gd name="connsiteY3928" fmla="*/ 6361356 h 6580513"/>
              <a:gd name="connsiteX3929" fmla="*/ 15539875 w 21876926"/>
              <a:gd name="connsiteY3929" fmla="*/ 6340020 h 6580513"/>
              <a:gd name="connsiteX3930" fmla="*/ 15475011 w 21876926"/>
              <a:gd name="connsiteY3930" fmla="*/ 6391228 h 6580513"/>
              <a:gd name="connsiteX3931" fmla="*/ 15516565 w 21876926"/>
              <a:gd name="connsiteY3931" fmla="*/ 6387875 h 6580513"/>
              <a:gd name="connsiteX3932" fmla="*/ 15405077 w 21876926"/>
              <a:gd name="connsiteY3932" fmla="*/ 6452189 h 6580513"/>
              <a:gd name="connsiteX3933" fmla="*/ 15462847 w 21876926"/>
              <a:gd name="connsiteY3933" fmla="*/ 6392142 h 6580513"/>
              <a:gd name="connsiteX3934" fmla="*/ 15400009 w 21876926"/>
              <a:gd name="connsiteY3934" fmla="*/ 6386960 h 6580513"/>
              <a:gd name="connsiteX3935" fmla="*/ 15405077 w 21876926"/>
              <a:gd name="connsiteY3935" fmla="*/ 6354346 h 6580513"/>
              <a:gd name="connsiteX3936" fmla="*/ 15272305 w 21876926"/>
              <a:gd name="connsiteY3936" fmla="*/ 6387875 h 6580513"/>
              <a:gd name="connsiteX3937" fmla="*/ 15242913 w 21876926"/>
              <a:gd name="connsiteY3937" fmla="*/ 6357089 h 6580513"/>
              <a:gd name="connsiteX3938" fmla="*/ 15188183 w 21876926"/>
              <a:gd name="connsiteY3938" fmla="*/ 6361356 h 6580513"/>
              <a:gd name="connsiteX3939" fmla="*/ 15175007 w 21876926"/>
              <a:gd name="connsiteY3939" fmla="*/ 6386046 h 6580513"/>
              <a:gd name="connsiteX3940" fmla="*/ 15218589 w 21876926"/>
              <a:gd name="connsiteY3940" fmla="*/ 6400981 h 6580513"/>
              <a:gd name="connsiteX3941" fmla="*/ 15156763 w 21876926"/>
              <a:gd name="connsiteY3941" fmla="*/ 6397019 h 6580513"/>
              <a:gd name="connsiteX3942" fmla="*/ 15094939 w 21876926"/>
              <a:gd name="connsiteY3942" fmla="*/ 6437254 h 6580513"/>
              <a:gd name="connsiteX3943" fmla="*/ 14710813 w 21876926"/>
              <a:gd name="connsiteY3943" fmla="*/ 6494253 h 6580513"/>
              <a:gd name="connsiteX3944" fmla="*/ 14650003 w 21876926"/>
              <a:gd name="connsiteY3944" fmla="*/ 6517723 h 6580513"/>
              <a:gd name="connsiteX3945" fmla="*/ 14638853 w 21876926"/>
              <a:gd name="connsiteY3945" fmla="*/ 6476879 h 6580513"/>
              <a:gd name="connsiteX3946" fmla="*/ 14599327 w 21876926"/>
              <a:gd name="connsiteY3946" fmla="*/ 6469868 h 6580513"/>
              <a:gd name="connsiteX3947" fmla="*/ 14587163 w 21876926"/>
              <a:gd name="connsiteY3947" fmla="*/ 6513760 h 6580513"/>
              <a:gd name="connsiteX3948" fmla="*/ 14565879 w 21876926"/>
              <a:gd name="connsiteY3948" fmla="*/ 6486023 h 6580513"/>
              <a:gd name="connsiteX3949" fmla="*/ 14489865 w 21876926"/>
              <a:gd name="connsiteY3949" fmla="*/ 6468954 h 6580513"/>
              <a:gd name="connsiteX3950" fmla="*/ 14528379 w 21876926"/>
              <a:gd name="connsiteY3950" fmla="*/ 6498215 h 6580513"/>
              <a:gd name="connsiteX3951" fmla="*/ 14381419 w 21876926"/>
              <a:gd name="connsiteY3951" fmla="*/ 6546680 h 6580513"/>
              <a:gd name="connsiteX3952" fmla="*/ 14413851 w 21876926"/>
              <a:gd name="connsiteY3952" fmla="*/ 6521076 h 6580513"/>
              <a:gd name="connsiteX3953" fmla="*/ 14298309 w 21876926"/>
              <a:gd name="connsiteY3953" fmla="*/ 6432072 h 6580513"/>
              <a:gd name="connsiteX3954" fmla="*/ 14417905 w 21876926"/>
              <a:gd name="connsiteY3954" fmla="*/ 6475050 h 6580513"/>
              <a:gd name="connsiteX3955" fmla="*/ 14578043 w 21876926"/>
              <a:gd name="connsiteY3955" fmla="*/ 6452189 h 6580513"/>
              <a:gd name="connsiteX3956" fmla="*/ 14597299 w 21876926"/>
              <a:gd name="connsiteY3956" fmla="*/ 6437254 h 6580513"/>
              <a:gd name="connsiteX3957" fmla="*/ 14576015 w 21876926"/>
              <a:gd name="connsiteY3957" fmla="*/ 6419880 h 6580513"/>
              <a:gd name="connsiteX3958" fmla="*/ 14708787 w 21876926"/>
              <a:gd name="connsiteY3958" fmla="*/ 6382998 h 6580513"/>
              <a:gd name="connsiteX3959" fmla="*/ 14653043 w 21876926"/>
              <a:gd name="connsiteY3959" fmla="*/ 6358308 h 6580513"/>
              <a:gd name="connsiteX3960" fmla="*/ 14645947 w 21876926"/>
              <a:gd name="connsiteY3960" fmla="*/ 6362271 h 6580513"/>
              <a:gd name="connsiteX3961" fmla="*/ 14624663 w 21876926"/>
              <a:gd name="connsiteY3961" fmla="*/ 6397019 h 6580513"/>
              <a:gd name="connsiteX3962" fmla="*/ 14627703 w 21876926"/>
              <a:gd name="connsiteY3962" fmla="*/ 6373854 h 6580513"/>
              <a:gd name="connsiteX3963" fmla="*/ 14599327 w 21876926"/>
              <a:gd name="connsiteY3963" fmla="*/ 6371720 h 6580513"/>
              <a:gd name="connsiteX3964" fmla="*/ 14619595 w 21876926"/>
              <a:gd name="connsiteY3964" fmla="*/ 6363490 h 6580513"/>
              <a:gd name="connsiteX3965" fmla="*/ 14627703 w 21876926"/>
              <a:gd name="connsiteY3965" fmla="*/ 6359528 h 6580513"/>
              <a:gd name="connsiteX3966" fmla="*/ 14701691 w 21876926"/>
              <a:gd name="connsiteY3966" fmla="*/ 6328437 h 6580513"/>
              <a:gd name="connsiteX3967" fmla="*/ 14694597 w 21876926"/>
              <a:gd name="connsiteY3967" fmla="*/ 6322646 h 6580513"/>
              <a:gd name="connsiteX3968" fmla="*/ 14781759 w 21876926"/>
              <a:gd name="connsiteY3968" fmla="*/ 6264123 h 6580513"/>
              <a:gd name="connsiteX3969" fmla="*/ 14770611 w 21876926"/>
              <a:gd name="connsiteY3969" fmla="*/ 6247968 h 6580513"/>
              <a:gd name="connsiteX3970" fmla="*/ 14749327 w 21876926"/>
              <a:gd name="connsiteY3970" fmla="*/ 6246749 h 6580513"/>
              <a:gd name="connsiteX3971" fmla="*/ 14753381 w 21876926"/>
              <a:gd name="connsiteY3971" fmla="*/ 6251930 h 6580513"/>
              <a:gd name="connsiteX3972" fmla="*/ 14604393 w 21876926"/>
              <a:gd name="connsiteY3972" fmla="*/ 6221450 h 6580513"/>
              <a:gd name="connsiteX3973" fmla="*/ 14619595 w 21876926"/>
              <a:gd name="connsiteY3973" fmla="*/ 6232423 h 6580513"/>
              <a:gd name="connsiteX3974" fmla="*/ 14579055 w 21876926"/>
              <a:gd name="connsiteY3974" fmla="*/ 6255893 h 6580513"/>
              <a:gd name="connsiteX3975" fmla="*/ 14582095 w 21876926"/>
              <a:gd name="connsiteY3975" fmla="*/ 6278449 h 6580513"/>
              <a:gd name="connsiteX3976" fmla="*/ 14571959 w 21876926"/>
              <a:gd name="connsiteY3976" fmla="*/ 6221450 h 6580513"/>
              <a:gd name="connsiteX3977" fmla="*/ 14582095 w 21876926"/>
              <a:gd name="connsiteY3977" fmla="*/ 6220230 h 6580513"/>
              <a:gd name="connsiteX3978" fmla="*/ 14499999 w 21876926"/>
              <a:gd name="connsiteY3978" fmla="*/ 6238519 h 6580513"/>
              <a:gd name="connsiteX3979" fmla="*/ 14561825 w 21876926"/>
              <a:gd name="connsiteY3979" fmla="*/ 6231203 h 6580513"/>
              <a:gd name="connsiteX3980" fmla="*/ 14554731 w 21876926"/>
              <a:gd name="connsiteY3980" fmla="*/ 6260160 h 6580513"/>
              <a:gd name="connsiteX3981" fmla="*/ 14464527 w 21876926"/>
              <a:gd name="connsiteY3981" fmla="*/ 6264123 h 6580513"/>
              <a:gd name="connsiteX3982" fmla="*/ 14459459 w 21876926"/>
              <a:gd name="connsiteY3982" fmla="*/ 6275401 h 6580513"/>
              <a:gd name="connsiteX3983" fmla="*/ 14263849 w 21876926"/>
              <a:gd name="connsiteY3983" fmla="*/ 6319293 h 6580513"/>
              <a:gd name="connsiteX3984" fmla="*/ 14243579 w 21876926"/>
              <a:gd name="connsiteY3984" fmla="*/ 6292775 h 6580513"/>
              <a:gd name="connsiteX3985" fmla="*/ 13897967 w 21876926"/>
              <a:gd name="connsiteY3985" fmla="*/ 6304967 h 6580513"/>
              <a:gd name="connsiteX3986" fmla="*/ 13850331 w 21876926"/>
              <a:gd name="connsiteY3986" fmla="*/ 6283630 h 6580513"/>
              <a:gd name="connsiteX3987" fmla="*/ 13859453 w 21876926"/>
              <a:gd name="connsiteY3987" fmla="*/ 6296737 h 6580513"/>
              <a:gd name="connsiteX3988" fmla="*/ 13732763 w 21876926"/>
              <a:gd name="connsiteY3988" fmla="*/ 6299785 h 6580513"/>
              <a:gd name="connsiteX3989" fmla="*/ 13778371 w 21876926"/>
              <a:gd name="connsiteY3989" fmla="*/ 6257112 h 6580513"/>
              <a:gd name="connsiteX3990" fmla="*/ 13737831 w 21876926"/>
              <a:gd name="connsiteY3990" fmla="*/ 6254978 h 6580513"/>
              <a:gd name="connsiteX3991" fmla="*/ 13620263 w 21876926"/>
              <a:gd name="connsiteY3991" fmla="*/ 6269304 h 6580513"/>
              <a:gd name="connsiteX3992" fmla="*/ 13664857 w 21876926"/>
              <a:gd name="connsiteY3992" fmla="*/ 6231203 h 6580513"/>
              <a:gd name="connsiteX3993" fmla="*/ 13605059 w 21876926"/>
              <a:gd name="connsiteY3993" fmla="*/ 6222059 h 6580513"/>
              <a:gd name="connsiteX3994" fmla="*/ 13605059 w 21876926"/>
              <a:gd name="connsiteY3994" fmla="*/ 6204685 h 6580513"/>
              <a:gd name="connsiteX3995" fmla="*/ 13585803 w 21876926"/>
              <a:gd name="connsiteY3995" fmla="*/ 6206514 h 6580513"/>
              <a:gd name="connsiteX3996" fmla="*/ 13575667 w 21876926"/>
              <a:gd name="connsiteY3996" fmla="*/ 6208952 h 6580513"/>
              <a:gd name="connsiteX3997" fmla="*/ 13493571 w 21876926"/>
              <a:gd name="connsiteY3997" fmla="*/ 6227241 h 6580513"/>
              <a:gd name="connsiteX3998" fmla="*/ 13453031 w 21876926"/>
              <a:gd name="connsiteY3998" fmla="*/ 6197675 h 6580513"/>
              <a:gd name="connsiteX3999" fmla="*/ 13438841 w 21876926"/>
              <a:gd name="connsiteY3999" fmla="*/ 6231203 h 6580513"/>
              <a:gd name="connsiteX4000" fmla="*/ 13317219 w 21876926"/>
              <a:gd name="connsiteY4000" fmla="*/ 6208952 h 6580513"/>
              <a:gd name="connsiteX4001" fmla="*/ 13416543 w 21876926"/>
              <a:gd name="connsiteY4001" fmla="*/ 6191578 h 6580513"/>
              <a:gd name="connsiteX4002" fmla="*/ 13334447 w 21876926"/>
              <a:gd name="connsiteY4002" fmla="*/ 6141285 h 6580513"/>
              <a:gd name="connsiteX4003" fmla="*/ 13296947 w 21876926"/>
              <a:gd name="connsiteY4003" fmla="*/ 6154697 h 6580513"/>
              <a:gd name="connsiteX4004" fmla="*/ 13209783 w 21876926"/>
              <a:gd name="connsiteY4004" fmla="*/ 6159878 h 6580513"/>
              <a:gd name="connsiteX4005" fmla="*/ 13069919 w 21876926"/>
              <a:gd name="connsiteY4005" fmla="*/ 6162926 h 6580513"/>
              <a:gd name="connsiteX4006" fmla="*/ 13063837 w 21876926"/>
              <a:gd name="connsiteY4006" fmla="*/ 6189445 h 6580513"/>
              <a:gd name="connsiteX4007" fmla="*/ 12874307 w 21876926"/>
              <a:gd name="connsiteY4007" fmla="*/ 6224193 h 6580513"/>
              <a:gd name="connsiteX4008" fmla="*/ 12829713 w 21876926"/>
              <a:gd name="connsiteY4008" fmla="*/ 6183349 h 6580513"/>
              <a:gd name="connsiteX4009" fmla="*/ 12766875 w 21876926"/>
              <a:gd name="connsiteY4009" fmla="*/ 6216268 h 6580513"/>
              <a:gd name="connsiteX4010" fmla="*/ 12710117 w 21876926"/>
              <a:gd name="connsiteY4010" fmla="*/ 6183349 h 6580513"/>
              <a:gd name="connsiteX4011" fmla="*/ 12612819 w 21876926"/>
              <a:gd name="connsiteY4011" fmla="*/ 6201942 h 6580513"/>
              <a:gd name="connsiteX4012" fmla="*/ 12560115 w 21876926"/>
              <a:gd name="connsiteY4012" fmla="*/ 6179996 h 6580513"/>
              <a:gd name="connsiteX4013" fmla="*/ 12505385 w 21876926"/>
              <a:gd name="connsiteY4013" fmla="*/ 6201942 h 6580513"/>
              <a:gd name="connsiteX4014" fmla="*/ 12435451 w 21876926"/>
              <a:gd name="connsiteY4014" fmla="*/ 6172071 h 6580513"/>
              <a:gd name="connsiteX4015" fmla="*/ 12270247 w 21876926"/>
              <a:gd name="connsiteY4015" fmla="*/ 6178167 h 6580513"/>
              <a:gd name="connsiteX4016" fmla="*/ 12260113 w 21876926"/>
              <a:gd name="connsiteY4016" fmla="*/ 6133970 h 6580513"/>
              <a:gd name="connsiteX4017" fmla="*/ 12121259 w 21876926"/>
              <a:gd name="connsiteY4017" fmla="*/ 6145552 h 6580513"/>
              <a:gd name="connsiteX4018" fmla="*/ 12151667 w 21876926"/>
              <a:gd name="connsiteY4018" fmla="*/ 6195541 h 6580513"/>
              <a:gd name="connsiteX4019" fmla="*/ 11967203 w 21876926"/>
              <a:gd name="connsiteY4019" fmla="*/ 6175424 h 6580513"/>
              <a:gd name="connsiteX4020" fmla="*/ 12027003 w 21876926"/>
              <a:gd name="connsiteY4020" fmla="*/ 6233337 h 6580513"/>
              <a:gd name="connsiteX4021" fmla="*/ 12138491 w 21876926"/>
              <a:gd name="connsiteY4021" fmla="*/ 6203771 h 6580513"/>
              <a:gd name="connsiteX4022" fmla="*/ 11789839 w 21876926"/>
              <a:gd name="connsiteY4022" fmla="*/ 6294908 h 6580513"/>
              <a:gd name="connsiteX4023" fmla="*/ 11995583 w 21876926"/>
              <a:gd name="connsiteY4023" fmla="*/ 6347945 h 6580513"/>
              <a:gd name="connsiteX4024" fmla="*/ 12079705 w 21876926"/>
              <a:gd name="connsiteY4024" fmla="*/ 6307101 h 6580513"/>
              <a:gd name="connsiteX4025" fmla="*/ 12096935 w 21876926"/>
              <a:gd name="connsiteY4025" fmla="*/ 6359528 h 6580513"/>
              <a:gd name="connsiteX4026" fmla="*/ 12257071 w 21876926"/>
              <a:gd name="connsiteY4026" fmla="*/ 6291555 h 6580513"/>
              <a:gd name="connsiteX4027" fmla="*/ 12327005 w 21876926"/>
              <a:gd name="connsiteY4027" fmla="*/ 6303748 h 6580513"/>
              <a:gd name="connsiteX4028" fmla="*/ 12305721 w 21876926"/>
              <a:gd name="connsiteY4028" fmla="*/ 6324475 h 6580513"/>
              <a:gd name="connsiteX4029" fmla="*/ 12396939 w 21876926"/>
              <a:gd name="connsiteY4029" fmla="*/ 6307101 h 6580513"/>
              <a:gd name="connsiteX4030" fmla="*/ 12532751 w 21876926"/>
              <a:gd name="connsiteY4030" fmla="*/ 6289727 h 6580513"/>
              <a:gd name="connsiteX4031" fmla="*/ 12721267 w 21876926"/>
              <a:gd name="connsiteY4031" fmla="*/ 6280582 h 6580513"/>
              <a:gd name="connsiteX4032" fmla="*/ 12738495 w 21876926"/>
              <a:gd name="connsiteY4032" fmla="*/ 6315330 h 6580513"/>
              <a:gd name="connsiteX4033" fmla="*/ 12938159 w 21876926"/>
              <a:gd name="connsiteY4033" fmla="*/ 6315330 h 6580513"/>
              <a:gd name="connsiteX4034" fmla="*/ 12777011 w 21876926"/>
              <a:gd name="connsiteY4034" fmla="*/ 6365319 h 6580513"/>
              <a:gd name="connsiteX4035" fmla="*/ 12791199 w 21876926"/>
              <a:gd name="connsiteY4035" fmla="*/ 6388789 h 6580513"/>
              <a:gd name="connsiteX4036" fmla="*/ 12839847 w 21876926"/>
              <a:gd name="connsiteY4036" fmla="*/ 6395190 h 6580513"/>
              <a:gd name="connsiteX4037" fmla="*/ 12931065 w 21876926"/>
              <a:gd name="connsiteY4037" fmla="*/ 6377816 h 6580513"/>
              <a:gd name="connsiteX4038" fmla="*/ 13021269 w 21876926"/>
              <a:gd name="connsiteY4038" fmla="*/ 6310149 h 6580513"/>
              <a:gd name="connsiteX4039" fmla="*/ 13056743 w 21876926"/>
              <a:gd name="connsiteY4039" fmla="*/ 6341849 h 6580513"/>
              <a:gd name="connsiteX4040" fmla="*/ 12728361 w 21876926"/>
              <a:gd name="connsiteY4040" fmla="*/ 6430243 h 6580513"/>
              <a:gd name="connsiteX4041" fmla="*/ 12672617 w 21876926"/>
              <a:gd name="connsiteY4041" fmla="*/ 6426890 h 6580513"/>
              <a:gd name="connsiteX4042" fmla="*/ 12627007 w 21876926"/>
              <a:gd name="connsiteY4042" fmla="*/ 6386046 h 6580513"/>
              <a:gd name="connsiteX4043" fmla="*/ 12601671 w 21876926"/>
              <a:gd name="connsiteY4043" fmla="*/ 6425061 h 6580513"/>
              <a:gd name="connsiteX4044" fmla="*/ 12578359 w 21876926"/>
              <a:gd name="connsiteY4044" fmla="*/ 6398238 h 6580513"/>
              <a:gd name="connsiteX4045" fmla="*/ 12539845 w 21876926"/>
              <a:gd name="connsiteY4045" fmla="*/ 6436034 h 6580513"/>
              <a:gd name="connsiteX4046" fmla="*/ 12522615 w 21876926"/>
              <a:gd name="connsiteY4046" fmla="*/ 6421708 h 6580513"/>
              <a:gd name="connsiteX4047" fmla="*/ 12285451 w 21876926"/>
              <a:gd name="connsiteY4047" fmla="*/ 6456761 h 6580513"/>
              <a:gd name="connsiteX4048" fmla="*/ 12079705 w 21876926"/>
              <a:gd name="connsiteY4048" fmla="*/ 6456761 h 6580513"/>
              <a:gd name="connsiteX4049" fmla="*/ 11981395 w 21876926"/>
              <a:gd name="connsiteY4049" fmla="*/ 6465905 h 6580513"/>
              <a:gd name="connsiteX4050" fmla="*/ 11945919 w 21876926"/>
              <a:gd name="connsiteY4050" fmla="*/ 6494253 h 6580513"/>
              <a:gd name="connsiteX4051" fmla="*/ 11960111 w 21876926"/>
              <a:gd name="connsiteY4051" fmla="*/ 6517723 h 6580513"/>
              <a:gd name="connsiteX4052" fmla="*/ 11911461 w 21876926"/>
              <a:gd name="connsiteY4052" fmla="*/ 6515894 h 6580513"/>
              <a:gd name="connsiteX4053" fmla="*/ 11614499 w 21876926"/>
              <a:gd name="connsiteY4053" fmla="*/ 6512541 h 6580513"/>
              <a:gd name="connsiteX4054" fmla="*/ 11642877 w 21876926"/>
              <a:gd name="connsiteY4054" fmla="*/ 6492424 h 6580513"/>
              <a:gd name="connsiteX4055" fmla="*/ 11649971 w 21876926"/>
              <a:gd name="connsiteY4055" fmla="*/ 6473830 h 6580513"/>
              <a:gd name="connsiteX4056" fmla="*/ 11635783 w 21876926"/>
              <a:gd name="connsiteY4056" fmla="*/ 6476879 h 6580513"/>
              <a:gd name="connsiteX4057" fmla="*/ 11624633 w 21876926"/>
              <a:gd name="connsiteY4057" fmla="*/ 6442435 h 6580513"/>
              <a:gd name="connsiteX4058" fmla="*/ 11443213 w 21876926"/>
              <a:gd name="connsiteY4058" fmla="*/ 6456761 h 6580513"/>
              <a:gd name="connsiteX4059" fmla="*/ 11458415 w 21876926"/>
              <a:gd name="connsiteY4059" fmla="*/ 6462553 h 6580513"/>
              <a:gd name="connsiteX4060" fmla="*/ 11452335 w 21876926"/>
              <a:gd name="connsiteY4060" fmla="*/ 6464686 h 6580513"/>
              <a:gd name="connsiteX4061" fmla="*/ 11411793 w 21876926"/>
              <a:gd name="connsiteY4061" fmla="*/ 6505531 h 6580513"/>
              <a:gd name="connsiteX4062" fmla="*/ 11407739 w 21876926"/>
              <a:gd name="connsiteY4062" fmla="*/ 6483280 h 6580513"/>
              <a:gd name="connsiteX4063" fmla="*/ 11245575 w 21876926"/>
              <a:gd name="connsiteY4063" fmla="*/ 6489376 h 6580513"/>
              <a:gd name="connsiteX4064" fmla="*/ 11220237 w 21876926"/>
              <a:gd name="connsiteY4064" fmla="*/ 6527477 h 6580513"/>
              <a:gd name="connsiteX4065" fmla="*/ 11195913 w 21876926"/>
              <a:gd name="connsiteY4065" fmla="*/ 6476879 h 6580513"/>
              <a:gd name="connsiteX4066" fmla="*/ 11148277 w 21876926"/>
              <a:gd name="connsiteY4066" fmla="*/ 6468954 h 6580513"/>
              <a:gd name="connsiteX4067" fmla="*/ 11122939 w 21876926"/>
              <a:gd name="connsiteY4067" fmla="*/ 6430243 h 6580513"/>
              <a:gd name="connsiteX4068" fmla="*/ 11053006 w 21876926"/>
              <a:gd name="connsiteY4068" fmla="*/ 6471087 h 6580513"/>
              <a:gd name="connsiteX4069" fmla="*/ 11080371 w 21876926"/>
              <a:gd name="connsiteY4069" fmla="*/ 6459505 h 6580513"/>
              <a:gd name="connsiteX4070" fmla="*/ 11077331 w 21876926"/>
              <a:gd name="connsiteY4070" fmla="*/ 6388789 h 6580513"/>
              <a:gd name="connsiteX4071" fmla="*/ 11027668 w 21876926"/>
              <a:gd name="connsiteY4071" fmla="*/ 6400981 h 6580513"/>
              <a:gd name="connsiteX4072" fmla="*/ 11022600 w 21876926"/>
              <a:gd name="connsiteY4072" fmla="*/ 6386046 h 6580513"/>
              <a:gd name="connsiteX4073" fmla="*/ 11060101 w 21876926"/>
              <a:gd name="connsiteY4073" fmla="*/ 6301004 h 6580513"/>
              <a:gd name="connsiteX4074" fmla="*/ 11053006 w 21876926"/>
              <a:gd name="connsiteY4074" fmla="*/ 6269304 h 6580513"/>
              <a:gd name="connsiteX4075" fmla="*/ 11025641 w 21876926"/>
              <a:gd name="connsiteY4075" fmla="*/ 6280582 h 6580513"/>
              <a:gd name="connsiteX4076" fmla="*/ 10993208 w 21876926"/>
              <a:gd name="connsiteY4076" fmla="*/ 6253759 h 6580513"/>
              <a:gd name="connsiteX4077" fmla="*/ 10990167 w 21876926"/>
              <a:gd name="connsiteY4077" fmla="*/ 6183349 h 6580513"/>
              <a:gd name="connsiteX4078" fmla="*/ 11018546 w 21876926"/>
              <a:gd name="connsiteY4078" fmla="*/ 6183349 h 6580513"/>
              <a:gd name="connsiteX4079" fmla="*/ 11034763 w 21876926"/>
              <a:gd name="connsiteY4079" fmla="*/ 6110500 h 6580513"/>
              <a:gd name="connsiteX4080" fmla="*/ 11000303 w 21876926"/>
              <a:gd name="connsiteY4080" fmla="*/ 6112633 h 6580513"/>
              <a:gd name="connsiteX4081" fmla="*/ 11000303 w 21876926"/>
              <a:gd name="connsiteY4081" fmla="*/ 6051367 h 6580513"/>
              <a:gd name="connsiteX4082" fmla="*/ 11063141 w 21876926"/>
              <a:gd name="connsiteY4082" fmla="*/ 6045271 h 6580513"/>
              <a:gd name="connsiteX4083" fmla="*/ 11087466 w 21876926"/>
              <a:gd name="connsiteY4083" fmla="*/ 5993148 h 6580513"/>
              <a:gd name="connsiteX4084" fmla="*/ 11122939 w 21876926"/>
              <a:gd name="connsiteY4084" fmla="*/ 5990100 h 6580513"/>
              <a:gd name="connsiteX4085" fmla="*/ 11181723 w 21876926"/>
              <a:gd name="connsiteY4085" fmla="*/ 6001073 h 6580513"/>
              <a:gd name="connsiteX4086" fmla="*/ 11151318 w 21876926"/>
              <a:gd name="connsiteY4086" fmla="*/ 5977603 h 6580513"/>
              <a:gd name="connsiteX4087" fmla="*/ 11111790 w 21876926"/>
              <a:gd name="connsiteY4087" fmla="*/ 5910241 h 6580513"/>
              <a:gd name="connsiteX4088" fmla="*/ 11094560 w 21876926"/>
              <a:gd name="connsiteY4088" fmla="*/ 5948951 h 6580513"/>
              <a:gd name="connsiteX4089" fmla="*/ 10997262 w 21876926"/>
              <a:gd name="connsiteY4089" fmla="*/ 5884332 h 6580513"/>
              <a:gd name="connsiteX4090" fmla="*/ 10986113 w 21876926"/>
              <a:gd name="connsiteY4090" fmla="*/ 5963277 h 6580513"/>
              <a:gd name="connsiteX4091" fmla="*/ 10930370 w 21876926"/>
              <a:gd name="connsiteY4091" fmla="*/ 5969373 h 6580513"/>
              <a:gd name="connsiteX4092" fmla="*/ 10958748 w 21876926"/>
              <a:gd name="connsiteY4092" fmla="*/ 5939502 h 6580513"/>
              <a:gd name="connsiteX4093" fmla="*/ 10948613 w 21876926"/>
              <a:gd name="connsiteY4093" fmla="*/ 5898658 h 6580513"/>
              <a:gd name="connsiteX4094" fmla="*/ 10914153 w 21876926"/>
              <a:gd name="connsiteY4094" fmla="*/ 5875188 h 6580513"/>
              <a:gd name="connsiteX4095" fmla="*/ 10914153 w 21876926"/>
              <a:gd name="connsiteY4095" fmla="*/ 5857814 h 6580513"/>
              <a:gd name="connsiteX4096" fmla="*/ 10944559 w 21876926"/>
              <a:gd name="connsiteY4096" fmla="*/ 5810873 h 6580513"/>
              <a:gd name="connsiteX4097" fmla="*/ 11042871 w 21876926"/>
              <a:gd name="connsiteY4097" fmla="*/ 5793499 h 6580513"/>
              <a:gd name="connsiteX4098" fmla="*/ 11000303 w 21876926"/>
              <a:gd name="connsiteY4098" fmla="*/ 5787098 h 6580513"/>
              <a:gd name="connsiteX4099" fmla="*/ 10993208 w 21876926"/>
              <a:gd name="connsiteY4099" fmla="*/ 5756618 h 6580513"/>
              <a:gd name="connsiteX4100" fmla="*/ 10873612 w 21876926"/>
              <a:gd name="connsiteY4100" fmla="*/ 5770944 h 6580513"/>
              <a:gd name="connsiteX4101" fmla="*/ 10869558 w 21876926"/>
              <a:gd name="connsiteY4101" fmla="*/ 5774906 h 6580513"/>
              <a:gd name="connsiteX4102" fmla="*/ 10853342 w 21876926"/>
              <a:gd name="connsiteY4102" fmla="*/ 5772163 h 6580513"/>
              <a:gd name="connsiteX4103" fmla="*/ 10686110 w 21876926"/>
              <a:gd name="connsiteY4103" fmla="*/ 5781917 h 6580513"/>
              <a:gd name="connsiteX4104" fmla="*/ 10700300 w 21876926"/>
              <a:gd name="connsiteY4104" fmla="*/ 5804472 h 6580513"/>
              <a:gd name="connsiteX4105" fmla="*/ 10517865 w 21876926"/>
              <a:gd name="connsiteY4105" fmla="*/ 5808435 h 6580513"/>
              <a:gd name="connsiteX4106" fmla="*/ 10531041 w 21876926"/>
              <a:gd name="connsiteY4106" fmla="*/ 5774906 h 6580513"/>
              <a:gd name="connsiteX4107" fmla="*/ 10473270 w 21876926"/>
              <a:gd name="connsiteY4107" fmla="*/ 5835258 h 6580513"/>
              <a:gd name="connsiteX4108" fmla="*/ 10477324 w 21876926"/>
              <a:gd name="connsiteY4108" fmla="*/ 5792280 h 6580513"/>
              <a:gd name="connsiteX4109" fmla="*/ 10326309 w 21876926"/>
              <a:gd name="connsiteY4109" fmla="*/ 5794414 h 6580513"/>
              <a:gd name="connsiteX4110" fmla="*/ 10282728 w 21876926"/>
              <a:gd name="connsiteY4110" fmla="*/ 5820932 h 6580513"/>
              <a:gd name="connsiteX4111" fmla="*/ 10306039 w 21876926"/>
              <a:gd name="connsiteY4111" fmla="*/ 5873969 h 6580513"/>
              <a:gd name="connsiteX4112" fmla="*/ 10258403 w 21876926"/>
              <a:gd name="connsiteY4112" fmla="*/ 5868177 h 6580513"/>
              <a:gd name="connsiteX4113" fmla="*/ 10275633 w 21876926"/>
              <a:gd name="connsiteY4113" fmla="*/ 5834344 h 6580513"/>
              <a:gd name="connsiteX4114" fmla="*/ 10246241 w 21876926"/>
              <a:gd name="connsiteY4114" fmla="*/ 5813617 h 6580513"/>
              <a:gd name="connsiteX4115" fmla="*/ 10203673 w 21876926"/>
              <a:gd name="connsiteY4115" fmla="*/ 5859643 h 6580513"/>
              <a:gd name="connsiteX4116" fmla="*/ 10192524 w 21876926"/>
              <a:gd name="connsiteY4116" fmla="*/ 5818189 h 6580513"/>
              <a:gd name="connsiteX4117" fmla="*/ 9887454 w 21876926"/>
              <a:gd name="connsiteY4117" fmla="*/ 5881284 h 6580513"/>
              <a:gd name="connsiteX4118" fmla="*/ 9693871 w 21876926"/>
              <a:gd name="connsiteY4118" fmla="*/ 5844707 h 6580513"/>
              <a:gd name="connsiteX4119" fmla="*/ 9619883 w 21876926"/>
              <a:gd name="connsiteY4119" fmla="*/ 5797462 h 6580513"/>
              <a:gd name="connsiteX4120" fmla="*/ 9601640 w 21876926"/>
              <a:gd name="connsiteY4120" fmla="*/ 5809654 h 6580513"/>
              <a:gd name="connsiteX4121" fmla="*/ 9624951 w 21876926"/>
              <a:gd name="connsiteY4121" fmla="*/ 5862996 h 6580513"/>
              <a:gd name="connsiteX4122" fmla="*/ 9546910 w 21876926"/>
              <a:gd name="connsiteY4122" fmla="*/ 5794414 h 6580513"/>
              <a:gd name="connsiteX4123" fmla="*/ 9607721 w 21876926"/>
              <a:gd name="connsiteY4123" fmla="*/ 5789232 h 6580513"/>
              <a:gd name="connsiteX4124" fmla="*/ 9507382 w 21876926"/>
              <a:gd name="connsiteY4124" fmla="*/ 5797462 h 6580513"/>
              <a:gd name="connsiteX4125" fmla="*/ 9548937 w 21876926"/>
              <a:gd name="connsiteY4125" fmla="*/ 5826114 h 6580513"/>
              <a:gd name="connsiteX4126" fmla="*/ 9338124 w 21876926"/>
              <a:gd name="connsiteY4126" fmla="*/ 5813617 h 6580513"/>
              <a:gd name="connsiteX4127" fmla="*/ 9327989 w 21876926"/>
              <a:gd name="connsiteY4127" fmla="*/ 5889514 h 6580513"/>
              <a:gd name="connsiteX4128" fmla="*/ 9520558 w 21876926"/>
              <a:gd name="connsiteY4128" fmla="*/ 5917251 h 6580513"/>
              <a:gd name="connsiteX4129" fmla="*/ 9462787 w 21876926"/>
              <a:gd name="connsiteY4129" fmla="*/ 5964192 h 6580513"/>
              <a:gd name="connsiteX4130" fmla="*/ 9349273 w 21876926"/>
              <a:gd name="connsiteY4130" fmla="*/ 5952914 h 6580513"/>
              <a:gd name="connsiteX4131" fmla="*/ 9301637 w 21876926"/>
              <a:gd name="connsiteY4131" fmla="*/ 5990100 h 6580513"/>
              <a:gd name="connsiteX4132" fmla="*/ 9036094 w 21876926"/>
              <a:gd name="connsiteY4132" fmla="*/ 5971202 h 6580513"/>
              <a:gd name="connsiteX4133" fmla="*/ 9079675 w 21876926"/>
              <a:gd name="connsiteY4133" fmla="*/ 5977603 h 6580513"/>
              <a:gd name="connsiteX4134" fmla="*/ 9008729 w 21876926"/>
              <a:gd name="connsiteY4134" fmla="*/ 5973641 h 6580513"/>
              <a:gd name="connsiteX4135" fmla="*/ 9017850 w 21876926"/>
              <a:gd name="connsiteY4135" fmla="*/ 5995892 h 6580513"/>
              <a:gd name="connsiteX4136" fmla="*/ 8775618 w 21876926"/>
              <a:gd name="connsiteY4136" fmla="*/ 6018448 h 6580513"/>
              <a:gd name="connsiteX4137" fmla="*/ 8583049 w 21876926"/>
              <a:gd name="connsiteY4137" fmla="*/ 6082152 h 6580513"/>
              <a:gd name="connsiteX4138" fmla="*/ 8512102 w 21876926"/>
              <a:gd name="connsiteY4138" fmla="*/ 6022410 h 6580513"/>
              <a:gd name="connsiteX4139" fmla="*/ 8477642 w 21876926"/>
              <a:gd name="connsiteY4139" fmla="*/ 6025763 h 6580513"/>
              <a:gd name="connsiteX4140" fmla="*/ 8016489 w 21876926"/>
              <a:gd name="connsiteY4140" fmla="*/ 6137323 h 6580513"/>
              <a:gd name="connsiteX4141" fmla="*/ 7980002 w 21876926"/>
              <a:gd name="connsiteY4141" fmla="*/ 6107451 h 6580513"/>
              <a:gd name="connsiteX4142" fmla="*/ 7990137 w 21876926"/>
              <a:gd name="connsiteY4142" fmla="*/ 6148296 h 6580513"/>
              <a:gd name="connsiteX4143" fmla="*/ 7914123 w 21876926"/>
              <a:gd name="connsiteY4143" fmla="*/ 6121777 h 6580513"/>
              <a:gd name="connsiteX4144" fmla="*/ 7911083 w 21876926"/>
              <a:gd name="connsiteY4144" fmla="*/ 6080019 h 6580513"/>
              <a:gd name="connsiteX4145" fmla="*/ 8013448 w 21876926"/>
              <a:gd name="connsiteY4145" fmla="*/ 6091297 h 6580513"/>
              <a:gd name="connsiteX4146" fmla="*/ 7956691 w 21876926"/>
              <a:gd name="connsiteY4146" fmla="*/ 6075751 h 6580513"/>
              <a:gd name="connsiteX4147" fmla="*/ 8011421 w 21876926"/>
              <a:gd name="connsiteY4147" fmla="*/ 6071789 h 6580513"/>
              <a:gd name="connsiteX4148" fmla="*/ 7880677 w 21876926"/>
              <a:gd name="connsiteY4148" fmla="*/ 6040089 h 6580513"/>
              <a:gd name="connsiteX4149" fmla="*/ 8519197 w 21876926"/>
              <a:gd name="connsiteY4149" fmla="*/ 5966630 h 6580513"/>
              <a:gd name="connsiteX4150" fmla="*/ 8584062 w 21876926"/>
              <a:gd name="connsiteY4150" fmla="*/ 6004122 h 6580513"/>
              <a:gd name="connsiteX4151" fmla="*/ 8616495 w 21876926"/>
              <a:gd name="connsiteY4151" fmla="*/ 5968459 h 6580513"/>
              <a:gd name="connsiteX4152" fmla="*/ 8685414 w 21876926"/>
              <a:gd name="connsiteY4152" fmla="*/ 5995892 h 6580513"/>
              <a:gd name="connsiteX4153" fmla="*/ 8741158 w 21876926"/>
              <a:gd name="connsiteY4153" fmla="*/ 5926396 h 6580513"/>
              <a:gd name="connsiteX4154" fmla="*/ 8778659 w 21876926"/>
              <a:gd name="connsiteY4154" fmla="*/ 5952914 h 6580513"/>
              <a:gd name="connsiteX4155" fmla="*/ 8948931 w 21876926"/>
              <a:gd name="connsiteY4155" fmla="*/ 5893476 h 6580513"/>
              <a:gd name="connsiteX4156" fmla="*/ 9097919 w 21876926"/>
              <a:gd name="connsiteY4156" fmla="*/ 5878541 h 6580513"/>
              <a:gd name="connsiteX4157" fmla="*/ 8955012 w 21876926"/>
              <a:gd name="connsiteY4157" fmla="*/ 5873359 h 6580513"/>
              <a:gd name="connsiteX4158" fmla="*/ 8778659 w 21876926"/>
              <a:gd name="connsiteY4158" fmla="*/ 5857814 h 6580513"/>
              <a:gd name="connsiteX4159" fmla="*/ 8801970 w 21876926"/>
              <a:gd name="connsiteY4159" fmla="*/ 5809654 h 6580513"/>
              <a:gd name="connsiteX4160" fmla="*/ 8791834 w 21876926"/>
              <a:gd name="connsiteY4160" fmla="*/ 5777954 h 6580513"/>
              <a:gd name="connsiteX4161" fmla="*/ 8686428 w 21876926"/>
              <a:gd name="connsiteY4161" fmla="*/ 5823371 h 6580513"/>
              <a:gd name="connsiteX4162" fmla="*/ 8426966 w 21876926"/>
              <a:gd name="connsiteY4162" fmla="*/ 5770944 h 6580513"/>
              <a:gd name="connsiteX4163" fmla="*/ 8346897 w 21876926"/>
              <a:gd name="connsiteY4163" fmla="*/ 5800510 h 6580513"/>
              <a:gd name="connsiteX4164" fmla="*/ 8384398 w 21876926"/>
              <a:gd name="connsiteY4164" fmla="*/ 5784355 h 6580513"/>
              <a:gd name="connsiteX4165" fmla="*/ 8229329 w 21876926"/>
              <a:gd name="connsiteY4165" fmla="*/ 5780088 h 6580513"/>
              <a:gd name="connsiteX4166" fmla="*/ 8291153 w 21876926"/>
              <a:gd name="connsiteY4166" fmla="*/ 5785270 h 6580513"/>
              <a:gd name="connsiteX4167" fmla="*/ 8177639 w 21876926"/>
              <a:gd name="connsiteY4167" fmla="*/ 5816970 h 6580513"/>
              <a:gd name="connsiteX4168" fmla="*/ 8211085 w 21876926"/>
              <a:gd name="connsiteY4168" fmla="*/ 5791366 h 6580513"/>
              <a:gd name="connsiteX4169" fmla="*/ 8019529 w 21876926"/>
              <a:gd name="connsiteY4169" fmla="*/ 5776735 h 6580513"/>
              <a:gd name="connsiteX4170" fmla="*/ 8041827 w 21876926"/>
              <a:gd name="connsiteY4170" fmla="*/ 5818189 h 6580513"/>
              <a:gd name="connsiteX4171" fmla="*/ 7996219 w 21876926"/>
              <a:gd name="connsiteY4171" fmla="*/ 5822151 h 6580513"/>
              <a:gd name="connsiteX4172" fmla="*/ 7880677 w 21876926"/>
              <a:gd name="connsiteY4172" fmla="*/ 5834344 h 6580513"/>
              <a:gd name="connsiteX4173" fmla="*/ 7816825 w 21876926"/>
              <a:gd name="connsiteY4173" fmla="*/ 5818798 h 6580513"/>
              <a:gd name="connsiteX4174" fmla="*/ 7992164 w 21876926"/>
              <a:gd name="connsiteY4174" fmla="*/ 5769724 h 6580513"/>
              <a:gd name="connsiteX4175" fmla="*/ 7873582 w 21876926"/>
              <a:gd name="connsiteY4175" fmla="*/ 5759666 h 6580513"/>
              <a:gd name="connsiteX4176" fmla="*/ 7687093 w 21876926"/>
              <a:gd name="connsiteY4176" fmla="*/ 5702362 h 6580513"/>
              <a:gd name="connsiteX4177" fmla="*/ 7382023 w 21876926"/>
              <a:gd name="connsiteY4177" fmla="*/ 5719736 h 6580513"/>
              <a:gd name="connsiteX4178" fmla="*/ 7260400 w 21876926"/>
              <a:gd name="connsiteY4178" fmla="*/ 5700228 h 6580513"/>
              <a:gd name="connsiteX4179" fmla="*/ 7301955 w 21876926"/>
              <a:gd name="connsiteY4179" fmla="*/ 5739244 h 6580513"/>
              <a:gd name="connsiteX4180" fmla="*/ 7354658 w 21876926"/>
              <a:gd name="connsiteY4180" fmla="*/ 5712420 h 6580513"/>
              <a:gd name="connsiteX4181" fmla="*/ 7247225 w 21876926"/>
              <a:gd name="connsiteY4181" fmla="*/ 5723698 h 6580513"/>
              <a:gd name="connsiteX4182" fmla="*/ 6925937 w 21876926"/>
              <a:gd name="connsiteY4182" fmla="*/ 5689865 h 6580513"/>
              <a:gd name="connsiteX4183" fmla="*/ 6955329 w 21876926"/>
              <a:gd name="connsiteY4183" fmla="*/ 5717602 h 6580513"/>
              <a:gd name="connsiteX4184" fmla="*/ 6646205 w 21876926"/>
              <a:gd name="connsiteY4184" fmla="*/ 5738024 h 6580513"/>
              <a:gd name="connsiteX4185" fmla="*/ 6374581 w 21876926"/>
              <a:gd name="connsiteY4185" fmla="*/ 5743206 h 6580513"/>
              <a:gd name="connsiteX4186" fmla="*/ 6394851 w 21876926"/>
              <a:gd name="connsiteY4186" fmla="*/ 5751436 h 6580513"/>
              <a:gd name="connsiteX4187" fmla="*/ 5686397 w 21876926"/>
              <a:gd name="connsiteY4187" fmla="*/ 5820932 h 6580513"/>
              <a:gd name="connsiteX4188" fmla="*/ 5697547 w 21876926"/>
              <a:gd name="connsiteY4188" fmla="*/ 5776735 h 6580513"/>
              <a:gd name="connsiteX4189" fmla="*/ 5630654 w 21876926"/>
              <a:gd name="connsiteY4189" fmla="*/ 5815750 h 6580513"/>
              <a:gd name="connsiteX4190" fmla="*/ 5153284 w 21876926"/>
              <a:gd name="connsiteY4190" fmla="*/ 5852632 h 6580513"/>
              <a:gd name="connsiteX4191" fmla="*/ 5151257 w 21876926"/>
              <a:gd name="connsiteY4191" fmla="*/ 5830381 h 6580513"/>
              <a:gd name="connsiteX4192" fmla="*/ 5122879 w 21876926"/>
              <a:gd name="connsiteY4192" fmla="*/ 5823371 h 6580513"/>
              <a:gd name="connsiteX4193" fmla="*/ 4882673 w 21876926"/>
              <a:gd name="connsiteY4193" fmla="*/ 5881284 h 6580513"/>
              <a:gd name="connsiteX4194" fmla="*/ 4871525 w 21876926"/>
              <a:gd name="connsiteY4194" fmla="*/ 5836477 h 6580513"/>
              <a:gd name="connsiteX4195" fmla="*/ 4818821 w 21876926"/>
              <a:gd name="connsiteY4195" fmla="*/ 5843488 h 6580513"/>
              <a:gd name="connsiteX4196" fmla="*/ 4821862 w 21876926"/>
              <a:gd name="connsiteY4196" fmla="*/ 5885551 h 6580513"/>
              <a:gd name="connsiteX4197" fmla="*/ 4622198 w 21876926"/>
              <a:gd name="connsiteY4197" fmla="*/ 5861776 h 6580513"/>
              <a:gd name="connsiteX4198" fmla="*/ 4606995 w 21876926"/>
              <a:gd name="connsiteY4198" fmla="*/ 5820932 h 6580513"/>
              <a:gd name="connsiteX4199" fmla="*/ 4479291 w 21876926"/>
              <a:gd name="connsiteY4199" fmla="*/ 5834344 h 6580513"/>
              <a:gd name="connsiteX4200" fmla="*/ 4509697 w 21876926"/>
              <a:gd name="connsiteY4200" fmla="*/ 5792280 h 6580513"/>
              <a:gd name="connsiteX4201" fmla="*/ 4496521 w 21876926"/>
              <a:gd name="connsiteY4201" fmla="*/ 5785270 h 6580513"/>
              <a:gd name="connsiteX4202" fmla="*/ 4377939 w 21876926"/>
              <a:gd name="connsiteY4202" fmla="*/ 5769724 h 6580513"/>
              <a:gd name="connsiteX4203" fmla="*/ 4348547 w 21876926"/>
              <a:gd name="connsiteY4203" fmla="*/ 5801424 h 6580513"/>
              <a:gd name="connsiteX4204" fmla="*/ 4282667 w 21876926"/>
              <a:gd name="connsiteY4204" fmla="*/ 5757532 h 6580513"/>
              <a:gd name="connsiteX4205" fmla="*/ 4252261 w 21876926"/>
              <a:gd name="connsiteY4205" fmla="*/ 5759666 h 6580513"/>
              <a:gd name="connsiteX4206" fmla="*/ 4294829 w 21876926"/>
              <a:gd name="connsiteY4206" fmla="*/ 5774906 h 6580513"/>
              <a:gd name="connsiteX4207" fmla="*/ 4203613 w 21876926"/>
              <a:gd name="connsiteY4207" fmla="*/ 5836477 h 6580513"/>
              <a:gd name="connsiteX4208" fmla="*/ 4085030 w 21876926"/>
              <a:gd name="connsiteY4208" fmla="*/ 5853851 h 6580513"/>
              <a:gd name="connsiteX4209" fmla="*/ 4050571 w 21876926"/>
              <a:gd name="connsiteY4209" fmla="*/ 5788318 h 6580513"/>
              <a:gd name="connsiteX4210" fmla="*/ 4181315 w 21876926"/>
              <a:gd name="connsiteY4210" fmla="*/ 5776125 h 6580513"/>
              <a:gd name="connsiteX4211" fmla="*/ 4176247 w 21876926"/>
              <a:gd name="connsiteY4211" fmla="*/ 5776735 h 6580513"/>
              <a:gd name="connsiteX4212" fmla="*/ 4173207 w 21876926"/>
              <a:gd name="connsiteY4212" fmla="*/ 5765762 h 6580513"/>
              <a:gd name="connsiteX4213" fmla="*/ 4128612 w 21876926"/>
              <a:gd name="connsiteY4213" fmla="*/ 5744425 h 6580513"/>
              <a:gd name="connsiteX4214" fmla="*/ 3964421 w 21876926"/>
              <a:gd name="connsiteY4214" fmla="*/ 5757532 h 6580513"/>
              <a:gd name="connsiteX4215" fmla="*/ 3944151 w 21876926"/>
              <a:gd name="connsiteY4215" fmla="*/ 5791366 h 6580513"/>
              <a:gd name="connsiteX4216" fmla="*/ 3727256 w 21876926"/>
              <a:gd name="connsiteY4216" fmla="*/ 5792280 h 6580513"/>
              <a:gd name="connsiteX4217" fmla="*/ 3444483 w 21876926"/>
              <a:gd name="connsiteY4217" fmla="*/ 5700228 h 6580513"/>
              <a:gd name="connsiteX4218" fmla="*/ 3238738 w 21876926"/>
              <a:gd name="connsiteY4218" fmla="*/ 5700228 h 6580513"/>
              <a:gd name="connsiteX4219" fmla="*/ 3202251 w 21876926"/>
              <a:gd name="connsiteY4219" fmla="*/ 5735891 h 6580513"/>
              <a:gd name="connsiteX4220" fmla="*/ 3192116 w 21876926"/>
              <a:gd name="connsiteY4220" fmla="*/ 5704191 h 6580513"/>
              <a:gd name="connsiteX4221" fmla="*/ 3140426 w 21876926"/>
              <a:gd name="connsiteY4221" fmla="*/ 5730709 h 6580513"/>
              <a:gd name="connsiteX4222" fmla="*/ 3167791 w 21876926"/>
              <a:gd name="connsiteY4222" fmla="*/ 5742292 h 6580513"/>
              <a:gd name="connsiteX4223" fmla="*/ 2964073 w 21876926"/>
              <a:gd name="connsiteY4223" fmla="*/ 5761799 h 6580513"/>
              <a:gd name="connsiteX4224" fmla="*/ 3122183 w 21876926"/>
              <a:gd name="connsiteY4224" fmla="*/ 5745340 h 6580513"/>
              <a:gd name="connsiteX4225" fmla="*/ 3139413 w 21876926"/>
              <a:gd name="connsiteY4225" fmla="*/ 5721565 h 6580513"/>
              <a:gd name="connsiteX4226" fmla="*/ 3049209 w 21876926"/>
              <a:gd name="connsiteY4226" fmla="*/ 5708458 h 6580513"/>
              <a:gd name="connsiteX4227" fmla="*/ 2960019 w 21876926"/>
              <a:gd name="connsiteY4227" fmla="*/ 5663346 h 6580513"/>
              <a:gd name="connsiteX4228" fmla="*/ 2913397 w 21876926"/>
              <a:gd name="connsiteY4228" fmla="*/ 5722784 h 6580513"/>
              <a:gd name="connsiteX4229" fmla="*/ 2706638 w 21876926"/>
              <a:gd name="connsiteY4229" fmla="*/ 5648106 h 6580513"/>
              <a:gd name="connsiteX4230" fmla="*/ 2461365 w 21876926"/>
              <a:gd name="connsiteY4230" fmla="*/ 5650240 h 6580513"/>
              <a:gd name="connsiteX4231" fmla="*/ 2439068 w 21876926"/>
              <a:gd name="connsiteY4231" fmla="*/ 5599946 h 6580513"/>
              <a:gd name="connsiteX4232" fmla="*/ 2546501 w 21876926"/>
              <a:gd name="connsiteY4232" fmla="*/ 5588668 h 6580513"/>
              <a:gd name="connsiteX4233" fmla="*/ 2488730 w 21876926"/>
              <a:gd name="connsiteY4233" fmla="*/ 5550872 h 6580513"/>
              <a:gd name="connsiteX4234" fmla="*/ 2456298 w 21876926"/>
              <a:gd name="connsiteY4234" fmla="*/ 5575562 h 6580513"/>
              <a:gd name="connsiteX4235" fmla="*/ 2474541 w 21876926"/>
              <a:gd name="connsiteY4235" fmla="*/ 5519172 h 6580513"/>
              <a:gd name="connsiteX4236" fmla="*/ 2755287 w 21876926"/>
              <a:gd name="connsiteY4236" fmla="*/ 5435045 h 6580513"/>
              <a:gd name="connsiteX4237" fmla="*/ 2646840 w 21876926"/>
              <a:gd name="connsiteY4237" fmla="*/ 5436265 h 6580513"/>
              <a:gd name="connsiteX4238" fmla="*/ 2676232 w 21876926"/>
              <a:gd name="connsiteY4238" fmla="*/ 5466745 h 6580513"/>
              <a:gd name="connsiteX4239" fmla="*/ 2634678 w 21876926"/>
              <a:gd name="connsiteY4239" fmla="*/ 5480462 h 6580513"/>
              <a:gd name="connsiteX4240" fmla="*/ 2611367 w 21876926"/>
              <a:gd name="connsiteY4240" fmla="*/ 5420110 h 6580513"/>
              <a:gd name="connsiteX4241" fmla="*/ 2664070 w 21876926"/>
              <a:gd name="connsiteY4241" fmla="*/ 5412794 h 6580513"/>
              <a:gd name="connsiteX4242" fmla="*/ 2541433 w 21876926"/>
              <a:gd name="connsiteY4242" fmla="*/ 5383228 h 6580513"/>
              <a:gd name="connsiteX4243" fmla="*/ 2606299 w 21876926"/>
              <a:gd name="connsiteY4243" fmla="*/ 5364330 h 6580513"/>
              <a:gd name="connsiteX4244" fmla="*/ 2511028 w 21876926"/>
              <a:gd name="connsiteY4244" fmla="*/ 5332630 h 6580513"/>
              <a:gd name="connsiteX4245" fmla="*/ 2649880 w 21876926"/>
              <a:gd name="connsiteY4245" fmla="*/ 5282641 h 6580513"/>
              <a:gd name="connsiteX4246" fmla="*/ 2711705 w 21876926"/>
              <a:gd name="connsiteY4246" fmla="*/ 5268315 h 6580513"/>
              <a:gd name="connsiteX4247" fmla="*/ 2815085 w 21876926"/>
              <a:gd name="connsiteY4247" fmla="*/ 5201867 h 6580513"/>
              <a:gd name="connsiteX4248" fmla="*/ 2801909 w 21876926"/>
              <a:gd name="connsiteY4248" fmla="*/ 5234787 h 6580513"/>
              <a:gd name="connsiteX4249" fmla="*/ 2890086 w 21876926"/>
              <a:gd name="connsiteY4249" fmla="*/ 5130237 h 6580513"/>
              <a:gd name="connsiteX4250" fmla="*/ 2836369 w 21876926"/>
              <a:gd name="connsiteY4250" fmla="*/ 5123836 h 6580513"/>
              <a:gd name="connsiteX4251" fmla="*/ 2892113 w 21876926"/>
              <a:gd name="connsiteY4251" fmla="*/ 5052511 h 6580513"/>
              <a:gd name="connsiteX4252" fmla="*/ 2797855 w 21876926"/>
              <a:gd name="connsiteY4252" fmla="*/ 5025993 h 6580513"/>
              <a:gd name="connsiteX4253" fmla="*/ 2797855 w 21876926"/>
              <a:gd name="connsiteY4253" fmla="*/ 5060741 h 6580513"/>
              <a:gd name="connsiteX4254" fmla="*/ 2665083 w 21876926"/>
              <a:gd name="connsiteY4254" fmla="*/ 5036966 h 6580513"/>
              <a:gd name="connsiteX4255" fmla="*/ 2665083 w 21876926"/>
              <a:gd name="connsiteY4255" fmla="*/ 5002523 h 6580513"/>
              <a:gd name="connsiteX4256" fmla="*/ 2917451 w 21876926"/>
              <a:gd name="connsiteY4256" fmla="*/ 5013496 h 6580513"/>
              <a:gd name="connsiteX4257" fmla="*/ 2959005 w 21876926"/>
              <a:gd name="connsiteY4257" fmla="*/ 4946133 h 6580513"/>
              <a:gd name="connsiteX4258" fmla="*/ 2906302 w 21876926"/>
              <a:gd name="connsiteY4258" fmla="*/ 4946133 h 6580513"/>
              <a:gd name="connsiteX4259" fmla="*/ 2917451 w 21876926"/>
              <a:gd name="connsiteY4259" fmla="*/ 4969604 h 6580513"/>
              <a:gd name="connsiteX4260" fmla="*/ 2895153 w 21876926"/>
              <a:gd name="connsiteY4260" fmla="*/ 4978748 h 6580513"/>
              <a:gd name="connsiteX4261" fmla="*/ 2877924 w 21876926"/>
              <a:gd name="connsiteY4261" fmla="*/ 4978748 h 6580513"/>
              <a:gd name="connsiteX4262" fmla="*/ 2885018 w 21876926"/>
              <a:gd name="connsiteY4262" fmla="*/ 4934551 h 6580513"/>
              <a:gd name="connsiteX4263" fmla="*/ 2816099 w 21876926"/>
              <a:gd name="connsiteY4263" fmla="*/ 4934551 h 6580513"/>
              <a:gd name="connsiteX4264" fmla="*/ 2766436 w 21876926"/>
              <a:gd name="connsiteY4264" fmla="*/ 4969604 h 6580513"/>
              <a:gd name="connsiteX4265" fmla="*/ 2706638 w 21876926"/>
              <a:gd name="connsiteY4265" fmla="*/ 4911385 h 6580513"/>
              <a:gd name="connsiteX4266" fmla="*/ 2766436 w 21876926"/>
              <a:gd name="connsiteY4266" fmla="*/ 4911385 h 6580513"/>
              <a:gd name="connsiteX4267" fmla="*/ 2728936 w 21876926"/>
              <a:gd name="connsiteY4267" fmla="*/ 4872370 h 6580513"/>
              <a:gd name="connsiteX4268" fmla="*/ 2697516 w 21876926"/>
              <a:gd name="connsiteY4268" fmla="*/ 4872370 h 6580513"/>
              <a:gd name="connsiteX4269" fmla="*/ 2613394 w 21876926"/>
              <a:gd name="connsiteY4269" fmla="*/ 4872370 h 6580513"/>
              <a:gd name="connsiteX4270" fmla="*/ 2519136 w 21876926"/>
              <a:gd name="connsiteY4270" fmla="*/ 4878771 h 6580513"/>
              <a:gd name="connsiteX4271" fmla="*/ 2424878 w 21876926"/>
              <a:gd name="connsiteY4271" fmla="*/ 4898888 h 6580513"/>
              <a:gd name="connsiteX4272" fmla="*/ 2407648 w 21876926"/>
              <a:gd name="connsiteY4272" fmla="*/ 4875418 h 6580513"/>
              <a:gd name="connsiteX4273" fmla="*/ 2476568 w 21876926"/>
              <a:gd name="connsiteY4273" fmla="*/ 4864140 h 6580513"/>
              <a:gd name="connsiteX4274" fmla="*/ 2486703 w 21876926"/>
              <a:gd name="connsiteY4274" fmla="*/ 4849814 h 6580513"/>
              <a:gd name="connsiteX4275" fmla="*/ 2452243 w 21876926"/>
              <a:gd name="connsiteY4275" fmla="*/ 4822991 h 6580513"/>
              <a:gd name="connsiteX4276" fmla="*/ 2350891 w 21876926"/>
              <a:gd name="connsiteY4276" fmla="*/ 4870236 h 6580513"/>
              <a:gd name="connsiteX4277" fmla="*/ 2354945 w 21876926"/>
              <a:gd name="connsiteY4277" fmla="*/ 4843718 h 6580513"/>
              <a:gd name="connsiteX4278" fmla="*/ 2354945 w 21876926"/>
              <a:gd name="connsiteY4278" fmla="*/ 4840670 h 6580513"/>
              <a:gd name="connsiteX4279" fmla="*/ 2316431 w 21876926"/>
              <a:gd name="connsiteY4279" fmla="*/ 4851948 h 6580513"/>
              <a:gd name="connsiteX4280" fmla="*/ 2330621 w 21876926"/>
              <a:gd name="connsiteY4280" fmla="*/ 4822991 h 6580513"/>
              <a:gd name="connsiteX4281" fmla="*/ 2236363 w 21876926"/>
              <a:gd name="connsiteY4281" fmla="*/ 4820248 h 6580513"/>
              <a:gd name="connsiteX4282" fmla="*/ 2204944 w 21876926"/>
              <a:gd name="connsiteY4282" fmla="*/ 4831526 h 6580513"/>
              <a:gd name="connsiteX4283" fmla="*/ 2212038 w 21876926"/>
              <a:gd name="connsiteY4283" fmla="*/ 4820248 h 6580513"/>
              <a:gd name="connsiteX4284" fmla="*/ 2184673 w 21876926"/>
              <a:gd name="connsiteY4284" fmla="*/ 4822991 h 6580513"/>
              <a:gd name="connsiteX4285" fmla="*/ 2184673 w 21876926"/>
              <a:gd name="connsiteY4285" fmla="*/ 4831526 h 6580513"/>
              <a:gd name="connsiteX4286" fmla="*/ 2174538 w 21876926"/>
              <a:gd name="connsiteY4286" fmla="*/ 4822991 h 6580513"/>
              <a:gd name="connsiteX4287" fmla="*/ 2131970 w 21876926"/>
              <a:gd name="connsiteY4287" fmla="*/ 4826344 h 6580513"/>
              <a:gd name="connsiteX4288" fmla="*/ 2236363 w 21876926"/>
              <a:gd name="connsiteY4288" fmla="*/ 4958326 h 6580513"/>
              <a:gd name="connsiteX4289" fmla="*/ 2184673 w 21876926"/>
              <a:gd name="connsiteY4289" fmla="*/ 4911385 h 6580513"/>
              <a:gd name="connsiteX4290" fmla="*/ 2023523 w 21876926"/>
              <a:gd name="connsiteY4290" fmla="*/ 4934551 h 6580513"/>
              <a:gd name="connsiteX4291" fmla="*/ 1943455 w 21876926"/>
              <a:gd name="connsiteY4291" fmla="*/ 4851948 h 6580513"/>
              <a:gd name="connsiteX4292" fmla="*/ 1915076 w 21876926"/>
              <a:gd name="connsiteY4292" fmla="*/ 4875418 h 6580513"/>
              <a:gd name="connsiteX4293" fmla="*/ 1963725 w 21876926"/>
              <a:gd name="connsiteY4293" fmla="*/ 4898888 h 6580513"/>
              <a:gd name="connsiteX4294" fmla="*/ 1845143 w 21876926"/>
              <a:gd name="connsiteY4294" fmla="*/ 4946133 h 6580513"/>
              <a:gd name="connsiteX4295" fmla="*/ 1702236 w 21876926"/>
              <a:gd name="connsiteY4295" fmla="*/ 4946133 h 6580513"/>
              <a:gd name="connsiteX4296" fmla="*/ 1675884 w 21876926"/>
              <a:gd name="connsiteY4296" fmla="*/ 4915348 h 6580513"/>
              <a:gd name="connsiteX4297" fmla="*/ 1655614 w 21876926"/>
              <a:gd name="connsiteY4297" fmla="*/ 4933941 h 6580513"/>
              <a:gd name="connsiteX4298" fmla="*/ 1624194 w 21876926"/>
              <a:gd name="connsiteY4298" fmla="*/ 4869017 h 6580513"/>
              <a:gd name="connsiteX4299" fmla="*/ 1645478 w 21876926"/>
              <a:gd name="connsiteY4299" fmla="*/ 4845852 h 6580513"/>
              <a:gd name="connsiteX4300" fmla="*/ 1674871 w 21876926"/>
              <a:gd name="connsiteY4300" fmla="*/ 4879381 h 6580513"/>
              <a:gd name="connsiteX4301" fmla="*/ 1674871 w 21876926"/>
              <a:gd name="connsiteY4301" fmla="*/ 4875418 h 6580513"/>
              <a:gd name="connsiteX4302" fmla="*/ 1843116 w 21876926"/>
              <a:gd name="connsiteY4302" fmla="*/ 4864140 h 6580513"/>
              <a:gd name="connsiteX4303" fmla="*/ 1845143 w 21876926"/>
              <a:gd name="connsiteY4303" fmla="*/ 4851948 h 6580513"/>
              <a:gd name="connsiteX4304" fmla="*/ 1843116 w 21876926"/>
              <a:gd name="connsiteY4304" fmla="*/ 4864140 h 6580513"/>
              <a:gd name="connsiteX4305" fmla="*/ 1750885 w 21876926"/>
              <a:gd name="connsiteY4305" fmla="*/ 4813847 h 6580513"/>
              <a:gd name="connsiteX4306" fmla="*/ 1731628 w 21876926"/>
              <a:gd name="connsiteY4306" fmla="*/ 4813847 h 6580513"/>
              <a:gd name="connsiteX4307" fmla="*/ 1740750 w 21876926"/>
              <a:gd name="connsiteY4307" fmla="*/ 4805617 h 6580513"/>
              <a:gd name="connsiteX4308" fmla="*/ 1723520 w 21876926"/>
              <a:gd name="connsiteY4308" fmla="*/ 4796473 h 6580513"/>
              <a:gd name="connsiteX4309" fmla="*/ 1827913 w 21876926"/>
              <a:gd name="connsiteY4309" fmla="*/ 4760810 h 6580513"/>
              <a:gd name="connsiteX4310" fmla="*/ 1880616 w 21876926"/>
              <a:gd name="connsiteY4310" fmla="*/ 4758981 h 6580513"/>
              <a:gd name="connsiteX4311" fmla="*/ 1873522 w 21876926"/>
              <a:gd name="connsiteY4311" fmla="*/ 4773003 h 6580513"/>
              <a:gd name="connsiteX4312" fmla="*/ 1919130 w 21876926"/>
              <a:gd name="connsiteY4312" fmla="*/ 4787329 h 6580513"/>
              <a:gd name="connsiteX4313" fmla="*/ 2120821 w 21876926"/>
              <a:gd name="connsiteY4313" fmla="*/ 4790681 h 6580513"/>
              <a:gd name="connsiteX4314" fmla="*/ 2117781 w 21876926"/>
              <a:gd name="connsiteY4314" fmla="*/ 4787329 h 6580513"/>
              <a:gd name="connsiteX4315" fmla="*/ 2114740 w 21876926"/>
              <a:gd name="connsiteY4315" fmla="*/ 4784281 h 6580513"/>
              <a:gd name="connsiteX4316" fmla="*/ 2090416 w 21876926"/>
              <a:gd name="connsiteY4316" fmla="*/ 4779099 h 6580513"/>
              <a:gd name="connsiteX4317" fmla="*/ 2149200 w 21876926"/>
              <a:gd name="connsiteY4317" fmla="*/ 4755629 h 6580513"/>
              <a:gd name="connsiteX4318" fmla="*/ 2142105 w 21876926"/>
              <a:gd name="connsiteY4318" fmla="*/ 4784281 h 6580513"/>
              <a:gd name="connsiteX4319" fmla="*/ 2191768 w 21876926"/>
              <a:gd name="connsiteY4319" fmla="*/ 4776355 h 6580513"/>
              <a:gd name="connsiteX4320" fmla="*/ 2229268 w 21876926"/>
              <a:gd name="connsiteY4320" fmla="*/ 4755629 h 6580513"/>
              <a:gd name="connsiteX4321" fmla="*/ 2263728 w 21876926"/>
              <a:gd name="connsiteY4321" fmla="*/ 4766906 h 6580513"/>
              <a:gd name="connsiteX4322" fmla="*/ 2286026 w 21876926"/>
              <a:gd name="connsiteY4322" fmla="*/ 4773003 h 6580513"/>
              <a:gd name="connsiteX4323" fmla="*/ 2333661 w 21876926"/>
              <a:gd name="connsiteY4323" fmla="*/ 4779099 h 6580513"/>
              <a:gd name="connsiteX4324" fmla="*/ 2344810 w 21876926"/>
              <a:gd name="connsiteY4324" fmla="*/ 4760810 h 6580513"/>
              <a:gd name="connsiteX4325" fmla="*/ 2357986 w 21876926"/>
              <a:gd name="connsiteY4325" fmla="*/ 4779099 h 6580513"/>
              <a:gd name="connsiteX4326" fmla="*/ 2407648 w 21876926"/>
              <a:gd name="connsiteY4326" fmla="*/ 4773003 h 6580513"/>
              <a:gd name="connsiteX4327" fmla="*/ 2386364 w 21876926"/>
              <a:gd name="connsiteY4327" fmla="*/ 4760810 h 6580513"/>
              <a:gd name="connsiteX4328" fmla="*/ 2434000 w 21876926"/>
              <a:gd name="connsiteY4328" fmla="*/ 4751666 h 6580513"/>
              <a:gd name="connsiteX4329" fmla="*/ 2414743 w 21876926"/>
              <a:gd name="connsiteY4329" fmla="*/ 4773003 h 6580513"/>
              <a:gd name="connsiteX4330" fmla="*/ 2463392 w 21876926"/>
              <a:gd name="connsiteY4330" fmla="*/ 4763858 h 6580513"/>
              <a:gd name="connsiteX4331" fmla="*/ 2437041 w 21876926"/>
              <a:gd name="connsiteY4331" fmla="*/ 4750447 h 6580513"/>
              <a:gd name="connsiteX4332" fmla="*/ 2567785 w 21876926"/>
              <a:gd name="connsiteY4332" fmla="*/ 4738255 h 6580513"/>
              <a:gd name="connsiteX4333" fmla="*/ 2560690 w 21876926"/>
              <a:gd name="connsiteY4333" fmla="*/ 4743436 h 6580513"/>
              <a:gd name="connsiteX4334" fmla="*/ 2593123 w 21876926"/>
              <a:gd name="connsiteY4334" fmla="*/ 4743436 h 6580513"/>
              <a:gd name="connsiteX4335" fmla="*/ 2599204 w 21876926"/>
              <a:gd name="connsiteY4335" fmla="*/ 4755629 h 6580513"/>
              <a:gd name="connsiteX4336" fmla="*/ 2617448 w 21876926"/>
              <a:gd name="connsiteY4336" fmla="*/ 4760810 h 6580513"/>
              <a:gd name="connsiteX4337" fmla="*/ 2654948 w 21876926"/>
              <a:gd name="connsiteY4337" fmla="*/ 4776355 h 6580513"/>
              <a:gd name="connsiteX4338" fmla="*/ 2694476 w 21876926"/>
              <a:gd name="connsiteY4338" fmla="*/ 4776355 h 6580513"/>
              <a:gd name="connsiteX4339" fmla="*/ 2717787 w 21876926"/>
              <a:gd name="connsiteY4339" fmla="*/ 4738255 h 6580513"/>
              <a:gd name="connsiteX4340" fmla="*/ 2756300 w 21876926"/>
              <a:gd name="connsiteY4340" fmla="*/ 4760810 h 6580513"/>
              <a:gd name="connsiteX4341" fmla="*/ 2735016 w 21876926"/>
              <a:gd name="connsiteY4341" fmla="*/ 4790681 h 6580513"/>
              <a:gd name="connsiteX4342" fmla="*/ 2742111 w 21876926"/>
              <a:gd name="connsiteY4342" fmla="*/ 4776355 h 6580513"/>
              <a:gd name="connsiteX4343" fmla="*/ 2809004 w 21876926"/>
              <a:gd name="connsiteY4343" fmla="*/ 4796473 h 6580513"/>
              <a:gd name="connsiteX4344" fmla="*/ 2853599 w 21876926"/>
              <a:gd name="connsiteY4344" fmla="*/ 4793730 h 6580513"/>
              <a:gd name="connsiteX4345" fmla="*/ 2816099 w 21876926"/>
              <a:gd name="connsiteY4345" fmla="*/ 4773003 h 6580513"/>
              <a:gd name="connsiteX4346" fmla="*/ 2867788 w 21876926"/>
              <a:gd name="connsiteY4346" fmla="*/ 4749837 h 6580513"/>
              <a:gd name="connsiteX4347" fmla="*/ 2857653 w 21876926"/>
              <a:gd name="connsiteY4347" fmla="*/ 4793730 h 6580513"/>
              <a:gd name="connsiteX4348" fmla="*/ 2906302 w 21876926"/>
              <a:gd name="connsiteY4348" fmla="*/ 4796473 h 6580513"/>
              <a:gd name="connsiteX4349" fmla="*/ 2877924 w 21876926"/>
              <a:gd name="connsiteY4349" fmla="*/ 4749837 h 6580513"/>
              <a:gd name="connsiteX4350" fmla="*/ 3107993 w 21876926"/>
              <a:gd name="connsiteY4350" fmla="*/ 4773003 h 6580513"/>
              <a:gd name="connsiteX4351" fmla="*/ 3039074 w 21876926"/>
              <a:gd name="connsiteY4351" fmla="*/ 4749837 h 6580513"/>
              <a:gd name="connsiteX4352" fmla="*/ 3056303 w 21876926"/>
              <a:gd name="connsiteY4352" fmla="*/ 4729110 h 6580513"/>
              <a:gd name="connsiteX4353" fmla="*/ 3042114 w 21876926"/>
              <a:gd name="connsiteY4353" fmla="*/ 4729110 h 6580513"/>
              <a:gd name="connsiteX4354" fmla="*/ 3073533 w 21876926"/>
              <a:gd name="connsiteY4354" fmla="*/ 4705640 h 6580513"/>
              <a:gd name="connsiteX4355" fmla="*/ 3080628 w 21876926"/>
              <a:gd name="connsiteY4355" fmla="*/ 4672721 h 6580513"/>
              <a:gd name="connsiteX4356" fmla="*/ 3097858 w 21876926"/>
              <a:gd name="connsiteY4356" fmla="*/ 4681865 h 6580513"/>
              <a:gd name="connsiteX4357" fmla="*/ 3129277 w 21876926"/>
              <a:gd name="connsiteY4357" fmla="*/ 4681865 h 6580513"/>
              <a:gd name="connsiteX4358" fmla="*/ 3066439 w 21876926"/>
              <a:gd name="connsiteY4358" fmla="*/ 4634925 h 6580513"/>
              <a:gd name="connsiteX4359" fmla="*/ 3066439 w 21876926"/>
              <a:gd name="connsiteY4359" fmla="*/ 4694057 h 6580513"/>
              <a:gd name="connsiteX4360" fmla="*/ 3049209 w 21876926"/>
              <a:gd name="connsiteY4360" fmla="*/ 4634925 h 6580513"/>
              <a:gd name="connsiteX4361" fmla="*/ 3017790 w 21876926"/>
              <a:gd name="connsiteY4361" fmla="*/ 4647422 h 6580513"/>
              <a:gd name="connsiteX4362" fmla="*/ 3107993 w 21876926"/>
              <a:gd name="connsiteY4362" fmla="*/ 4623647 h 6580513"/>
              <a:gd name="connsiteX4363" fmla="*/ 2969141 w 21876926"/>
              <a:gd name="connsiteY4363" fmla="*/ 4591032 h 6580513"/>
              <a:gd name="connsiteX4364" fmla="*/ 3006641 w 21876926"/>
              <a:gd name="connsiteY4364" fmla="*/ 4611454 h 6580513"/>
              <a:gd name="connsiteX4365" fmla="*/ 2917451 w 21876926"/>
              <a:gd name="connsiteY4365" fmla="*/ 4647422 h 6580513"/>
              <a:gd name="connsiteX4366" fmla="*/ 2787720 w 21876926"/>
              <a:gd name="connsiteY4366" fmla="*/ 4634925 h 6580513"/>
              <a:gd name="connsiteX4367" fmla="*/ 2797855 w 21876926"/>
              <a:gd name="connsiteY4367" fmla="*/ 4600177 h 6580513"/>
              <a:gd name="connsiteX4368" fmla="*/ 2906302 w 21876926"/>
              <a:gd name="connsiteY4368" fmla="*/ 4611454 h 6580513"/>
              <a:gd name="connsiteX4369" fmla="*/ 2847518 w 21876926"/>
              <a:gd name="connsiteY4369" fmla="*/ 4532509 h 6580513"/>
              <a:gd name="connsiteX4370" fmla="*/ 2986371 w 21876926"/>
              <a:gd name="connsiteY4370" fmla="*/ 4496847 h 6580513"/>
              <a:gd name="connsiteX4371" fmla="*/ 2986371 w 21876926"/>
              <a:gd name="connsiteY4371" fmla="*/ 4532509 h 6580513"/>
              <a:gd name="connsiteX4372" fmla="*/ 3049209 w 21876926"/>
              <a:gd name="connsiteY4372" fmla="*/ 4496847 h 6580513"/>
              <a:gd name="connsiteX4373" fmla="*/ 2979276 w 21876926"/>
              <a:gd name="connsiteY4373" fmla="*/ 4465147 h 6580513"/>
              <a:gd name="connsiteX4374" fmla="*/ 2888059 w 21876926"/>
              <a:gd name="connsiteY4374" fmla="*/ 4485264 h 6580513"/>
              <a:gd name="connsiteX4375" fmla="*/ 2927586 w 21876926"/>
              <a:gd name="connsiteY4375" fmla="*/ 4441676 h 6580513"/>
              <a:gd name="connsiteX4376" fmla="*/ 2776571 w 21876926"/>
              <a:gd name="connsiteY4376" fmla="*/ 4359683 h 6580513"/>
              <a:gd name="connsiteX4377" fmla="*/ 2888059 w 21876926"/>
              <a:gd name="connsiteY4377" fmla="*/ 4327069 h 6580513"/>
              <a:gd name="connsiteX4378" fmla="*/ 2706638 w 21876926"/>
              <a:gd name="connsiteY4378" fmla="*/ 4292016 h 6580513"/>
              <a:gd name="connsiteX4379" fmla="*/ 2877924 w 21876926"/>
              <a:gd name="connsiteY4379" fmla="*/ 4268546 h 6580513"/>
              <a:gd name="connsiteX4380" fmla="*/ 2867788 w 21876926"/>
              <a:gd name="connsiteY4380" fmla="*/ 4359683 h 6580513"/>
              <a:gd name="connsiteX4381" fmla="*/ 2947857 w 21876926"/>
              <a:gd name="connsiteY4381" fmla="*/ 4338042 h 6580513"/>
              <a:gd name="connsiteX4382" fmla="*/ 3017790 w 21876926"/>
              <a:gd name="connsiteY4382" fmla="*/ 4405709 h 6580513"/>
              <a:gd name="connsiteX4383" fmla="*/ 2979276 w 21876926"/>
              <a:gd name="connsiteY4383" fmla="*/ 4441676 h 6580513"/>
              <a:gd name="connsiteX4384" fmla="*/ 2986371 w 21876926"/>
              <a:gd name="connsiteY4384" fmla="*/ 4465147 h 6580513"/>
              <a:gd name="connsiteX4385" fmla="*/ 3049209 w 21876926"/>
              <a:gd name="connsiteY4385" fmla="*/ 4394431 h 6580513"/>
              <a:gd name="connsiteX4386" fmla="*/ 3107993 w 21876926"/>
              <a:gd name="connsiteY4386" fmla="*/ 4382239 h 6580513"/>
              <a:gd name="connsiteX4387" fmla="*/ 3140426 w 21876926"/>
              <a:gd name="connsiteY4387" fmla="*/ 4429484 h 6580513"/>
              <a:gd name="connsiteX4388" fmla="*/ 3199211 w 21876926"/>
              <a:gd name="connsiteY4388" fmla="*/ 4327069 h 6580513"/>
              <a:gd name="connsiteX4389" fmla="*/ 3279279 w 21876926"/>
              <a:gd name="connsiteY4389" fmla="*/ 4370961 h 6580513"/>
              <a:gd name="connsiteX4390" fmla="*/ 3370496 w 21876926"/>
              <a:gd name="connsiteY4390" fmla="*/ 4417901 h 6580513"/>
              <a:gd name="connsiteX4391" fmla="*/ 3397861 w 21876926"/>
              <a:gd name="connsiteY4391" fmla="*/ 4338042 h 6580513"/>
              <a:gd name="connsiteX4392" fmla="*/ 3397861 w 21876926"/>
              <a:gd name="connsiteY4392" fmla="*/ 4370961 h 6580513"/>
              <a:gd name="connsiteX4393" fmla="*/ 3449551 w 21876926"/>
              <a:gd name="connsiteY4393" fmla="*/ 4394431 h 6580513"/>
              <a:gd name="connsiteX4394" fmla="*/ 3691783 w 21876926"/>
              <a:gd name="connsiteY4394" fmla="*/ 4361512 h 6580513"/>
              <a:gd name="connsiteX4395" fmla="*/ 3660364 w 21876926"/>
              <a:gd name="connsiteY4395" fmla="*/ 4394431 h 6580513"/>
              <a:gd name="connsiteX4396" fmla="*/ 3729283 w 21876926"/>
              <a:gd name="connsiteY4396" fmla="*/ 4417901 h 6580513"/>
              <a:gd name="connsiteX4397" fmla="*/ 3750567 w 21876926"/>
              <a:gd name="connsiteY4397" fmla="*/ 4394431 h 6580513"/>
              <a:gd name="connsiteX4398" fmla="*/ 3712053 w 21876926"/>
              <a:gd name="connsiteY4398" fmla="*/ 4361512 h 6580513"/>
              <a:gd name="connsiteX4399" fmla="*/ 3739419 w 21876926"/>
              <a:gd name="connsiteY4399" fmla="*/ 4370961 h 6580513"/>
              <a:gd name="connsiteX4400" fmla="*/ 3631985 w 21876926"/>
              <a:gd name="connsiteY4400" fmla="*/ 4292016 h 6580513"/>
              <a:gd name="connsiteX4401" fmla="*/ 3569147 w 21876926"/>
              <a:gd name="connsiteY4401" fmla="*/ 4327069 h 6580513"/>
              <a:gd name="connsiteX4402" fmla="*/ 3551917 w 21876926"/>
              <a:gd name="connsiteY4402" fmla="*/ 4292016 h 6580513"/>
              <a:gd name="connsiteX4403" fmla="*/ 3610701 w 21876926"/>
              <a:gd name="connsiteY4403" fmla="*/ 4279823 h 6580513"/>
              <a:gd name="connsiteX4404" fmla="*/ 3279279 w 21876926"/>
              <a:gd name="connsiteY4404" fmla="*/ 4232883 h 6580513"/>
              <a:gd name="connsiteX4405" fmla="*/ 3279279 w 21876926"/>
              <a:gd name="connsiteY4405" fmla="*/ 4201183 h 6580513"/>
              <a:gd name="connsiteX4406" fmla="*/ 3210359 w 21876926"/>
              <a:gd name="connsiteY4406" fmla="*/ 4244771 h 6580513"/>
              <a:gd name="connsiteX4407" fmla="*/ 3237724 w 21876926"/>
              <a:gd name="connsiteY4407" fmla="*/ 4268546 h 6580513"/>
              <a:gd name="connsiteX4408" fmla="*/ 3177927 w 21876926"/>
              <a:gd name="connsiteY4408" fmla="*/ 4279823 h 6580513"/>
              <a:gd name="connsiteX4409" fmla="*/ 3199211 w 21876926"/>
              <a:gd name="connsiteY4409" fmla="*/ 4256353 h 6580513"/>
              <a:gd name="connsiteX4410" fmla="*/ 3087723 w 21876926"/>
              <a:gd name="connsiteY4410" fmla="*/ 4201183 h 6580513"/>
              <a:gd name="connsiteX4411" fmla="*/ 3039074 w 21876926"/>
              <a:gd name="connsiteY4411" fmla="*/ 4177408 h 6580513"/>
              <a:gd name="connsiteX4412" fmla="*/ 3049209 w 21876926"/>
              <a:gd name="connsiteY4412" fmla="*/ 4118275 h 6580513"/>
              <a:gd name="connsiteX4413" fmla="*/ 3280292 w 21876926"/>
              <a:gd name="connsiteY4413" fmla="*/ 4091757 h 6580513"/>
              <a:gd name="connsiteX4414" fmla="*/ 3251914 w 21876926"/>
              <a:gd name="connsiteY4414" fmla="*/ 4069201 h 6580513"/>
              <a:gd name="connsiteX4415" fmla="*/ 3301576 w 21876926"/>
              <a:gd name="connsiteY4415" fmla="*/ 4056704 h 6580513"/>
              <a:gd name="connsiteX4416" fmla="*/ 3321847 w 21876926"/>
              <a:gd name="connsiteY4416" fmla="*/ 4003667 h 6580513"/>
              <a:gd name="connsiteX4417" fmla="*/ 3401915 w 21876926"/>
              <a:gd name="connsiteY4417" fmla="*/ 4003667 h 6580513"/>
              <a:gd name="connsiteX4418" fmla="*/ 3269143 w 21876926"/>
              <a:gd name="connsiteY4418" fmla="*/ 3992390 h 6580513"/>
              <a:gd name="connsiteX4419" fmla="*/ 3237724 w 21876926"/>
              <a:gd name="connsiteY4419" fmla="*/ 3936000 h 6580513"/>
              <a:gd name="connsiteX4420" fmla="*/ 2937721 w 21876926"/>
              <a:gd name="connsiteY4420" fmla="*/ 3992390 h 6580513"/>
              <a:gd name="connsiteX4421" fmla="*/ 3279279 w 21876926"/>
              <a:gd name="connsiteY4421" fmla="*/ 4003667 h 6580513"/>
              <a:gd name="connsiteX4422" fmla="*/ 2969141 w 21876926"/>
              <a:gd name="connsiteY4422" fmla="*/ 4094500 h 6580513"/>
              <a:gd name="connsiteX4423" fmla="*/ 2986371 w 21876926"/>
              <a:gd name="connsiteY4423" fmla="*/ 4106692 h 6580513"/>
              <a:gd name="connsiteX4424" fmla="*/ 2969141 w 21876926"/>
              <a:gd name="connsiteY4424" fmla="*/ 4130468 h 6580513"/>
              <a:gd name="connsiteX4425" fmla="*/ 2947857 w 21876926"/>
              <a:gd name="connsiteY4425" fmla="*/ 4130468 h 6580513"/>
              <a:gd name="connsiteX4426" fmla="*/ 2927586 w 21876926"/>
              <a:gd name="connsiteY4426" fmla="*/ 4074078 h 6580513"/>
              <a:gd name="connsiteX4427" fmla="*/ 3039074 w 21876926"/>
              <a:gd name="connsiteY4427" fmla="*/ 4050913 h 6580513"/>
              <a:gd name="connsiteX4428" fmla="*/ 2867788 w 21876926"/>
              <a:gd name="connsiteY4428" fmla="*/ 4015860 h 6580513"/>
              <a:gd name="connsiteX4429" fmla="*/ 2910356 w 21876926"/>
              <a:gd name="connsiteY4429" fmla="*/ 3968615 h 6580513"/>
              <a:gd name="connsiteX4430" fmla="*/ 2721841 w 21876926"/>
              <a:gd name="connsiteY4430" fmla="*/ 3962823 h 6580513"/>
              <a:gd name="connsiteX4431" fmla="*/ 2739071 w 21876926"/>
              <a:gd name="connsiteY4431" fmla="*/ 3980197 h 6580513"/>
              <a:gd name="connsiteX4432" fmla="*/ 2637718 w 21876926"/>
              <a:gd name="connsiteY4432" fmla="*/ 4015860 h 6580513"/>
              <a:gd name="connsiteX4433" fmla="*/ 2706638 w 21876926"/>
              <a:gd name="connsiteY4433" fmla="*/ 3968615 h 6580513"/>
              <a:gd name="connsiteX4434" fmla="*/ 2711705 w 21876926"/>
              <a:gd name="connsiteY4434" fmla="*/ 3962823 h 6580513"/>
              <a:gd name="connsiteX4435" fmla="*/ 2316431 w 21876926"/>
              <a:gd name="connsiteY4435" fmla="*/ 3957641 h 6580513"/>
              <a:gd name="connsiteX4436" fmla="*/ 2617448 w 21876926"/>
              <a:gd name="connsiteY4436" fmla="*/ 3913444 h 6580513"/>
              <a:gd name="connsiteX4437" fmla="*/ 2675219 w 21876926"/>
              <a:gd name="connsiteY4437" fmla="*/ 3901252 h 6580513"/>
              <a:gd name="connsiteX4438" fmla="*/ 2697516 w 21876926"/>
              <a:gd name="connsiteY4438" fmla="*/ 3866199 h 6580513"/>
              <a:gd name="connsiteX4439" fmla="*/ 2494811 w 21876926"/>
              <a:gd name="connsiteY4439" fmla="*/ 3785730 h 6580513"/>
              <a:gd name="connsiteX4440" fmla="*/ 2501906 w 21876926"/>
              <a:gd name="connsiteY4440" fmla="*/ 3794874 h 6580513"/>
              <a:gd name="connsiteX4441" fmla="*/ 2522177 w 21876926"/>
              <a:gd name="connsiteY4441" fmla="*/ 3794874 h 6580513"/>
              <a:gd name="connsiteX4442" fmla="*/ 2563731 w 21876926"/>
              <a:gd name="connsiteY4442" fmla="*/ 3826574 h 6580513"/>
              <a:gd name="connsiteX4443" fmla="*/ 2627583 w 21876926"/>
              <a:gd name="connsiteY4443" fmla="*/ 3833585 h 6580513"/>
              <a:gd name="connsiteX4444" fmla="*/ 2637718 w 21876926"/>
              <a:gd name="connsiteY4444" fmla="*/ 3877782 h 6580513"/>
              <a:gd name="connsiteX4445" fmla="*/ 2516095 w 21876926"/>
              <a:gd name="connsiteY4445" fmla="*/ 3913444 h 6580513"/>
              <a:gd name="connsiteX4446" fmla="*/ 2375216 w 21876926"/>
              <a:gd name="connsiteY4446" fmla="*/ 3901252 h 6580513"/>
              <a:gd name="connsiteX4447" fmla="*/ 2375216 w 21876926"/>
              <a:gd name="connsiteY4447" fmla="*/ 3860408 h 6580513"/>
              <a:gd name="connsiteX4448" fmla="*/ 2342783 w 21876926"/>
              <a:gd name="connsiteY4448" fmla="*/ 3862237 h 6580513"/>
              <a:gd name="connsiteX4449" fmla="*/ 2332648 w 21876926"/>
              <a:gd name="connsiteY4449" fmla="*/ 3839681 h 6580513"/>
              <a:gd name="connsiteX4450" fmla="*/ 2413730 w 21876926"/>
              <a:gd name="connsiteY4450" fmla="*/ 3821392 h 6580513"/>
              <a:gd name="connsiteX4451" fmla="*/ 2375216 w 21876926"/>
              <a:gd name="connsiteY4451" fmla="*/ 3775366 h 6580513"/>
              <a:gd name="connsiteX4452" fmla="*/ 2333661 w 21876926"/>
              <a:gd name="connsiteY4452" fmla="*/ 3786339 h 6580513"/>
              <a:gd name="connsiteX4453" fmla="*/ 2298188 w 21876926"/>
              <a:gd name="connsiteY4453" fmla="*/ 3751896 h 6580513"/>
              <a:gd name="connsiteX4454" fmla="*/ 2322513 w 21876926"/>
              <a:gd name="connsiteY4454" fmla="*/ 3784511 h 6580513"/>
              <a:gd name="connsiteX4455" fmla="*/ 2202917 w 21876926"/>
              <a:gd name="connsiteY4455" fmla="*/ 3795484 h 6580513"/>
              <a:gd name="connsiteX4456" fmla="*/ 2202917 w 21876926"/>
              <a:gd name="connsiteY4456" fmla="*/ 3831756 h 6580513"/>
              <a:gd name="connsiteX4457" fmla="*/ 2149200 w 21876926"/>
              <a:gd name="connsiteY4457" fmla="*/ 3843948 h 6580513"/>
              <a:gd name="connsiteX4458" fmla="*/ 2058996 w 21876926"/>
              <a:gd name="connsiteY4458" fmla="*/ 3807981 h 6580513"/>
              <a:gd name="connsiteX4459" fmla="*/ 1970820 w 21876926"/>
              <a:gd name="connsiteY4459" fmla="*/ 3748848 h 6580513"/>
              <a:gd name="connsiteX4460" fmla="*/ 1889738 w 21876926"/>
              <a:gd name="connsiteY4460" fmla="*/ 3784511 h 6580513"/>
              <a:gd name="connsiteX4461" fmla="*/ 1938387 w 21876926"/>
              <a:gd name="connsiteY4461" fmla="*/ 3727207 h 6580513"/>
              <a:gd name="connsiteX4462" fmla="*/ 1988050 w 21876926"/>
              <a:gd name="connsiteY4462" fmla="*/ 3736351 h 6580513"/>
              <a:gd name="connsiteX4463" fmla="*/ 2040753 w 21876926"/>
              <a:gd name="connsiteY4463" fmla="*/ 3679961 h 6580513"/>
              <a:gd name="connsiteX4464" fmla="*/ 2019469 w 21876926"/>
              <a:gd name="connsiteY4464" fmla="*/ 3715929 h 6580513"/>
              <a:gd name="connsiteX4465" fmla="*/ 2191768 w 21876926"/>
              <a:gd name="connsiteY4465" fmla="*/ 3715929 h 6580513"/>
              <a:gd name="connsiteX4466" fmla="*/ 2110686 w 21876926"/>
              <a:gd name="connsiteY4466" fmla="*/ 3736351 h 6580513"/>
              <a:gd name="connsiteX4467" fmla="*/ 2220147 w 21876926"/>
              <a:gd name="connsiteY4467" fmla="*/ 3727207 h 6580513"/>
              <a:gd name="connsiteX4468" fmla="*/ 2292107 w 21876926"/>
              <a:gd name="connsiteY4468" fmla="*/ 3744886 h 6580513"/>
              <a:gd name="connsiteX4469" fmla="*/ 2386364 w 21876926"/>
              <a:gd name="connsiteY4469" fmla="*/ 3786339 h 6580513"/>
              <a:gd name="connsiteX4470" fmla="*/ 2706638 w 21876926"/>
              <a:gd name="connsiteY4470" fmla="*/ 3648261 h 6580513"/>
              <a:gd name="connsiteX4471" fmla="*/ 2706638 w 21876926"/>
              <a:gd name="connsiteY4471" fmla="*/ 3684229 h 6580513"/>
              <a:gd name="connsiteX4472" fmla="*/ 2899207 w 21876926"/>
              <a:gd name="connsiteY4472" fmla="*/ 3684229 h 6580513"/>
              <a:gd name="connsiteX4473" fmla="*/ 2657989 w 21876926"/>
              <a:gd name="connsiteY4473" fmla="*/ 3739704 h 6580513"/>
              <a:gd name="connsiteX4474" fmla="*/ 2739071 w 21876926"/>
              <a:gd name="connsiteY4474" fmla="*/ 3822612 h 6580513"/>
              <a:gd name="connsiteX4475" fmla="*/ 2706638 w 21876926"/>
              <a:gd name="connsiteY4475" fmla="*/ 3889974 h 6580513"/>
              <a:gd name="connsiteX4476" fmla="*/ 2717787 w 21876926"/>
              <a:gd name="connsiteY4476" fmla="*/ 3924722 h 6580513"/>
              <a:gd name="connsiteX4477" fmla="*/ 2756300 w 21876926"/>
              <a:gd name="connsiteY4477" fmla="*/ 3901252 h 6580513"/>
              <a:gd name="connsiteX4478" fmla="*/ 2739071 w 21876926"/>
              <a:gd name="connsiteY4478" fmla="*/ 3877782 h 6580513"/>
              <a:gd name="connsiteX4479" fmla="*/ 2847518 w 21876926"/>
              <a:gd name="connsiteY4479" fmla="*/ 3854007 h 6580513"/>
              <a:gd name="connsiteX4480" fmla="*/ 2819139 w 21876926"/>
              <a:gd name="connsiteY4480" fmla="*/ 3810419 h 6580513"/>
              <a:gd name="connsiteX4481" fmla="*/ 2787720 w 21876926"/>
              <a:gd name="connsiteY4481" fmla="*/ 3842729 h 6580513"/>
              <a:gd name="connsiteX4482" fmla="*/ 2697516 w 21876926"/>
              <a:gd name="connsiteY4482" fmla="*/ 3763174 h 6580513"/>
              <a:gd name="connsiteX4483" fmla="*/ 2917451 w 21876926"/>
              <a:gd name="connsiteY4483" fmla="*/ 3763174 h 6580513"/>
              <a:gd name="connsiteX4484" fmla="*/ 2910356 w 21876926"/>
              <a:gd name="connsiteY4484" fmla="*/ 3728121 h 6580513"/>
              <a:gd name="connsiteX4485" fmla="*/ 2847518 w 21876926"/>
              <a:gd name="connsiteY4485" fmla="*/ 3739704 h 6580513"/>
              <a:gd name="connsiteX4486" fmla="*/ 2937721 w 21876926"/>
              <a:gd name="connsiteY4486" fmla="*/ 3715929 h 6580513"/>
              <a:gd name="connsiteX4487" fmla="*/ 2927586 w 21876926"/>
              <a:gd name="connsiteY4487" fmla="*/ 3648261 h 6580513"/>
              <a:gd name="connsiteX4488" fmla="*/ 2749206 w 21876926"/>
              <a:gd name="connsiteY4488" fmla="*/ 3613818 h 6580513"/>
              <a:gd name="connsiteX4489" fmla="*/ 2686368 w 21876926"/>
              <a:gd name="connsiteY4489" fmla="*/ 3625096 h 6580513"/>
              <a:gd name="connsiteX4490" fmla="*/ 2546501 w 21876926"/>
              <a:gd name="connsiteY4490" fmla="*/ 3660759 h 6580513"/>
              <a:gd name="connsiteX4491" fmla="*/ 2563731 w 21876926"/>
              <a:gd name="connsiteY4491" fmla="*/ 3619914 h 6580513"/>
              <a:gd name="connsiteX4492" fmla="*/ 2504947 w 21876926"/>
              <a:gd name="connsiteY4492" fmla="*/ 3619914 h 6580513"/>
              <a:gd name="connsiteX4493" fmla="*/ 2595150 w 21876926"/>
              <a:gd name="connsiteY4493" fmla="*/ 3596444 h 6580513"/>
              <a:gd name="connsiteX4494" fmla="*/ 2595150 w 21876926"/>
              <a:gd name="connsiteY4494" fmla="*/ 3599187 h 6580513"/>
              <a:gd name="connsiteX4495" fmla="*/ 2899207 w 21876926"/>
              <a:gd name="connsiteY4495" fmla="*/ 3637288 h 6580513"/>
              <a:gd name="connsiteX4496" fmla="*/ 3070493 w 21876926"/>
              <a:gd name="connsiteY4496" fmla="*/ 3648261 h 6580513"/>
              <a:gd name="connsiteX4497" fmla="*/ 2969141 w 21876926"/>
              <a:gd name="connsiteY4497" fmla="*/ 3648261 h 6580513"/>
              <a:gd name="connsiteX4498" fmla="*/ 3049209 w 21876926"/>
              <a:gd name="connsiteY4498" fmla="*/ 3671732 h 6580513"/>
              <a:gd name="connsiteX4499" fmla="*/ 2947857 w 21876926"/>
              <a:gd name="connsiteY4499" fmla="*/ 3695507 h 6580513"/>
              <a:gd name="connsiteX4500" fmla="*/ 2969141 w 21876926"/>
              <a:gd name="connsiteY4500" fmla="*/ 3739704 h 6580513"/>
              <a:gd name="connsiteX4501" fmla="*/ 3039074 w 21876926"/>
              <a:gd name="connsiteY4501" fmla="*/ 3708004 h 6580513"/>
              <a:gd name="connsiteX4502" fmla="*/ 3006641 w 21876926"/>
              <a:gd name="connsiteY4502" fmla="*/ 3751896 h 6580513"/>
              <a:gd name="connsiteX4503" fmla="*/ 3077587 w 21876926"/>
              <a:gd name="connsiteY4503" fmla="*/ 3798837 h 6580513"/>
              <a:gd name="connsiteX4504" fmla="*/ 3107993 w 21876926"/>
              <a:gd name="connsiteY4504" fmla="*/ 3739704 h 6580513"/>
              <a:gd name="connsiteX4505" fmla="*/ 3150561 w 21876926"/>
              <a:gd name="connsiteY4505" fmla="*/ 3751896 h 6580513"/>
              <a:gd name="connsiteX4506" fmla="*/ 3210359 w 21876926"/>
              <a:gd name="connsiteY4506" fmla="*/ 3775366 h 6580513"/>
              <a:gd name="connsiteX4507" fmla="*/ 3210359 w 21876926"/>
              <a:gd name="connsiteY4507" fmla="*/ 3822612 h 6580513"/>
              <a:gd name="connsiteX4508" fmla="*/ 3140426 w 21876926"/>
              <a:gd name="connsiteY4508" fmla="*/ 3786339 h 6580513"/>
              <a:gd name="connsiteX4509" fmla="*/ 3140426 w 21876926"/>
              <a:gd name="connsiteY4509" fmla="*/ 3854007 h 6580513"/>
              <a:gd name="connsiteX4510" fmla="*/ 3097858 w 21876926"/>
              <a:gd name="connsiteY4510" fmla="*/ 3854007 h 6580513"/>
              <a:gd name="connsiteX4511" fmla="*/ 3119142 w 21876926"/>
              <a:gd name="connsiteY4511" fmla="*/ 3822612 h 6580513"/>
              <a:gd name="connsiteX4512" fmla="*/ 2877924 w 21876926"/>
              <a:gd name="connsiteY4512" fmla="*/ 3877782 h 6580513"/>
              <a:gd name="connsiteX4513" fmla="*/ 2899207 w 21876926"/>
              <a:gd name="connsiteY4513" fmla="*/ 3854007 h 6580513"/>
              <a:gd name="connsiteX4514" fmla="*/ 2867788 w 21876926"/>
              <a:gd name="connsiteY4514" fmla="*/ 3877782 h 6580513"/>
              <a:gd name="connsiteX4515" fmla="*/ 2899207 w 21876926"/>
              <a:gd name="connsiteY4515" fmla="*/ 3913444 h 6580513"/>
              <a:gd name="connsiteX4516" fmla="*/ 2847518 w 21876926"/>
              <a:gd name="connsiteY4516" fmla="*/ 3924722 h 6580513"/>
              <a:gd name="connsiteX4517" fmla="*/ 2910356 w 21876926"/>
              <a:gd name="connsiteY4517" fmla="*/ 3924722 h 6580513"/>
              <a:gd name="connsiteX4518" fmla="*/ 2979276 w 21876926"/>
              <a:gd name="connsiteY4518" fmla="*/ 3901252 h 6580513"/>
              <a:gd name="connsiteX4519" fmla="*/ 2927586 w 21876926"/>
              <a:gd name="connsiteY4519" fmla="*/ 3924722 h 6580513"/>
              <a:gd name="connsiteX4520" fmla="*/ 3006641 w 21876926"/>
              <a:gd name="connsiteY4520" fmla="*/ 3936000 h 6580513"/>
              <a:gd name="connsiteX4521" fmla="*/ 3006641 w 21876926"/>
              <a:gd name="connsiteY4521" fmla="*/ 3866199 h 6580513"/>
              <a:gd name="connsiteX4522" fmla="*/ 2969141 w 21876926"/>
              <a:gd name="connsiteY4522" fmla="*/ 3877782 h 6580513"/>
              <a:gd name="connsiteX4523" fmla="*/ 3017790 w 21876926"/>
              <a:gd name="connsiteY4523" fmla="*/ 3842729 h 6580513"/>
              <a:gd name="connsiteX4524" fmla="*/ 3017790 w 21876926"/>
              <a:gd name="connsiteY4524" fmla="*/ 3901252 h 6580513"/>
              <a:gd name="connsiteX4525" fmla="*/ 3241779 w 21876926"/>
              <a:gd name="connsiteY4525" fmla="*/ 3854007 h 6580513"/>
              <a:gd name="connsiteX4526" fmla="*/ 3401915 w 21876926"/>
              <a:gd name="connsiteY4526" fmla="*/ 3948497 h 6580513"/>
              <a:gd name="connsiteX4527" fmla="*/ 3401915 w 21876926"/>
              <a:gd name="connsiteY4527" fmla="*/ 3901252 h 6580513"/>
              <a:gd name="connsiteX4528" fmla="*/ 3471848 w 21876926"/>
              <a:gd name="connsiteY4528" fmla="*/ 3971967 h 6580513"/>
              <a:gd name="connsiteX4529" fmla="*/ 3419145 w 21876926"/>
              <a:gd name="connsiteY4529" fmla="*/ 3971967 h 6580513"/>
              <a:gd name="connsiteX4530" fmla="*/ 3509349 w 21876926"/>
              <a:gd name="connsiteY4530" fmla="*/ 4039330 h 6580513"/>
              <a:gd name="connsiteX4531" fmla="*/ 3530633 w 21876926"/>
              <a:gd name="connsiteY4531" fmla="*/ 3971967 h 6580513"/>
              <a:gd name="connsiteX4532" fmla="*/ 3489078 w 21876926"/>
              <a:gd name="connsiteY4532" fmla="*/ 3936000 h 6580513"/>
              <a:gd name="connsiteX4533" fmla="*/ 3569147 w 21876926"/>
              <a:gd name="connsiteY4533" fmla="*/ 3948497 h 6580513"/>
              <a:gd name="connsiteX4534" fmla="*/ 3569147 w 21876926"/>
              <a:gd name="connsiteY4534" fmla="*/ 3980197 h 6580513"/>
              <a:gd name="connsiteX4535" fmla="*/ 3569147 w 21876926"/>
              <a:gd name="connsiteY4535" fmla="*/ 4003667 h 6580513"/>
              <a:gd name="connsiteX4536" fmla="*/ 3530633 w 21876926"/>
              <a:gd name="connsiteY4536" fmla="*/ 4015860 h 6580513"/>
              <a:gd name="connsiteX4537" fmla="*/ 3631985 w 21876926"/>
              <a:gd name="connsiteY4537" fmla="*/ 4015860 h 6580513"/>
              <a:gd name="connsiteX4538" fmla="*/ 3569147 w 21876926"/>
              <a:gd name="connsiteY4538" fmla="*/ 3980197 h 6580513"/>
              <a:gd name="connsiteX4539" fmla="*/ 3809352 w 21876926"/>
              <a:gd name="connsiteY4539" fmla="*/ 3977759 h 6580513"/>
              <a:gd name="connsiteX4540" fmla="*/ 3803271 w 21876926"/>
              <a:gd name="connsiteY4540" fmla="*/ 3959470 h 6580513"/>
              <a:gd name="connsiteX4541" fmla="*/ 4012057 w 21876926"/>
              <a:gd name="connsiteY4541" fmla="*/ 3959470 h 6580513"/>
              <a:gd name="connsiteX4542" fmla="*/ 3953272 w 21876926"/>
              <a:gd name="connsiteY4542" fmla="*/ 3913444 h 6580513"/>
              <a:gd name="connsiteX4543" fmla="*/ 3962394 w 21876926"/>
              <a:gd name="connsiteY4543" fmla="*/ 3895156 h 6580513"/>
              <a:gd name="connsiteX4544" fmla="*/ 4043476 w 21876926"/>
              <a:gd name="connsiteY4544" fmla="*/ 3901252 h 6580513"/>
              <a:gd name="connsiteX4545" fmla="*/ 4012057 w 21876926"/>
              <a:gd name="connsiteY4545" fmla="*/ 3913444 h 6580513"/>
              <a:gd name="connsiteX4546" fmla="*/ 4001921 w 21876926"/>
              <a:gd name="connsiteY4546" fmla="*/ 3924722 h 6580513"/>
              <a:gd name="connsiteX4547" fmla="*/ 4043476 w 21876926"/>
              <a:gd name="connsiteY4547" fmla="*/ 3959470 h 6580513"/>
              <a:gd name="connsiteX4548" fmla="*/ 4103274 w 21876926"/>
              <a:gd name="connsiteY4548" fmla="*/ 3924722 h 6580513"/>
              <a:gd name="connsiteX4549" fmla="*/ 4231991 w 21876926"/>
              <a:gd name="connsiteY4549" fmla="*/ 3948497 h 6580513"/>
              <a:gd name="connsiteX4550" fmla="*/ 4252261 w 21876926"/>
              <a:gd name="connsiteY4550" fmla="*/ 3982940 h 6580513"/>
              <a:gd name="connsiteX4551" fmla="*/ 4204626 w 21876926"/>
              <a:gd name="connsiteY4551" fmla="*/ 3995133 h 6580513"/>
              <a:gd name="connsiteX4552" fmla="*/ 4294829 w 21876926"/>
              <a:gd name="connsiteY4552" fmla="*/ 4006716 h 6580513"/>
              <a:gd name="connsiteX4553" fmla="*/ 4605981 w 21876926"/>
              <a:gd name="connsiteY4553" fmla="*/ 4053656 h 6580513"/>
              <a:gd name="connsiteX4554" fmla="*/ 4563413 w 21876926"/>
              <a:gd name="connsiteY4554" fmla="*/ 3995133 h 6580513"/>
              <a:gd name="connsiteX4555" fmla="*/ 4664766 w 21876926"/>
              <a:gd name="connsiteY4555" fmla="*/ 4042378 h 6580513"/>
              <a:gd name="connsiteX4556" fmla="*/ 4632333 w 21876926"/>
              <a:gd name="connsiteY4556" fmla="*/ 4071030 h 6580513"/>
              <a:gd name="connsiteX4557" fmla="*/ 4634360 w 21876926"/>
              <a:gd name="connsiteY4557" fmla="*/ 4071030 h 6580513"/>
              <a:gd name="connsiteX4558" fmla="*/ 4630306 w 21876926"/>
              <a:gd name="connsiteY4558" fmla="*/ 4087185 h 6580513"/>
              <a:gd name="connsiteX4559" fmla="*/ 4633347 w 21876926"/>
              <a:gd name="connsiteY4559" fmla="*/ 4097548 h 6580513"/>
              <a:gd name="connsiteX4560" fmla="*/ 4629293 w 21876926"/>
              <a:gd name="connsiteY4560" fmla="*/ 4094500 h 6580513"/>
              <a:gd name="connsiteX4561" fmla="*/ 4634360 w 21876926"/>
              <a:gd name="connsiteY4561" fmla="*/ 4111874 h 6580513"/>
              <a:gd name="connsiteX4562" fmla="*/ 4622198 w 21876926"/>
              <a:gd name="connsiteY4562" fmla="*/ 4125286 h 6580513"/>
              <a:gd name="connsiteX4563" fmla="*/ 4602941 w 21876926"/>
              <a:gd name="connsiteY4563" fmla="*/ 4125286 h 6580513"/>
              <a:gd name="connsiteX4564" fmla="*/ 4605981 w 21876926"/>
              <a:gd name="connsiteY4564" fmla="*/ 4085356 h 6580513"/>
              <a:gd name="connsiteX4565" fmla="*/ 4583684 w 21876926"/>
              <a:gd name="connsiteY4565" fmla="*/ 4110045 h 6580513"/>
              <a:gd name="connsiteX4566" fmla="*/ 4524899 w 21876926"/>
              <a:gd name="connsiteY4566" fmla="*/ 4121018 h 6580513"/>
              <a:gd name="connsiteX4567" fmla="*/ 4546183 w 21876926"/>
              <a:gd name="connsiteY4567" fmla="*/ 4074078 h 6580513"/>
              <a:gd name="connsiteX4568" fmla="*/ 4494494 w 21876926"/>
              <a:gd name="connsiteY4568" fmla="*/ 4053656 h 6580513"/>
              <a:gd name="connsiteX4569" fmla="*/ 4524899 w 21876926"/>
              <a:gd name="connsiteY4569" fmla="*/ 4086575 h 6580513"/>
              <a:gd name="connsiteX4570" fmla="*/ 4444831 w 21876926"/>
              <a:gd name="connsiteY4570" fmla="*/ 4110045 h 6580513"/>
              <a:gd name="connsiteX4571" fmla="*/ 4162058 w 21876926"/>
              <a:gd name="connsiteY4571" fmla="*/ 4039330 h 6580513"/>
              <a:gd name="connsiteX4572" fmla="*/ 4214761 w 21876926"/>
              <a:gd name="connsiteY4572" fmla="*/ 4074078 h 6580513"/>
              <a:gd name="connsiteX4573" fmla="*/ 4103274 w 21876926"/>
              <a:gd name="connsiteY4573" fmla="*/ 4133211 h 6580513"/>
              <a:gd name="connsiteX4574" fmla="*/ 4137733 w 21876926"/>
              <a:gd name="connsiteY4574" fmla="*/ 4156071 h 6580513"/>
              <a:gd name="connsiteX4575" fmla="*/ 4151923 w 21876926"/>
              <a:gd name="connsiteY4575" fmla="*/ 4153938 h 6580513"/>
              <a:gd name="connsiteX4576" fmla="*/ 4312059 w 21876926"/>
              <a:gd name="connsiteY4576" fmla="*/ 4086575 h 6580513"/>
              <a:gd name="connsiteX4577" fmla="*/ 4333343 w 21876926"/>
              <a:gd name="connsiteY4577" fmla="*/ 4133211 h 6580513"/>
              <a:gd name="connsiteX4578" fmla="*/ 4329289 w 21876926"/>
              <a:gd name="connsiteY4578" fmla="*/ 4139612 h 6580513"/>
              <a:gd name="connsiteX4579" fmla="*/ 4752943 w 21876926"/>
              <a:gd name="connsiteY4579" fmla="*/ 4127419 h 6580513"/>
              <a:gd name="connsiteX4580" fmla="*/ 4752943 w 21876926"/>
              <a:gd name="connsiteY4580" fmla="*/ 4096939 h 6580513"/>
              <a:gd name="connsiteX4581" fmla="*/ 4724563 w 21876926"/>
              <a:gd name="connsiteY4581" fmla="*/ 4053656 h 6580513"/>
              <a:gd name="connsiteX4582" fmla="*/ 4751929 w 21876926"/>
              <a:gd name="connsiteY4582" fmla="*/ 4086575 h 6580513"/>
              <a:gd name="connsiteX4583" fmla="*/ 4763077 w 21876926"/>
              <a:gd name="connsiteY4583" fmla="*/ 4062800 h 6580513"/>
              <a:gd name="connsiteX4584" fmla="*/ 4776253 w 21876926"/>
              <a:gd name="connsiteY4584" fmla="*/ 4030186 h 6580513"/>
              <a:gd name="connsiteX4585" fmla="*/ 4685037 w 21876926"/>
              <a:gd name="connsiteY4585" fmla="*/ 4006716 h 6580513"/>
              <a:gd name="connsiteX4586" fmla="*/ 4786389 w 21876926"/>
              <a:gd name="connsiteY4586" fmla="*/ 3971967 h 6580513"/>
              <a:gd name="connsiteX4587" fmla="*/ 4766118 w 21876926"/>
              <a:gd name="connsiteY4587" fmla="*/ 3938743 h 6580513"/>
              <a:gd name="connsiteX4588" fmla="*/ 4707334 w 21876926"/>
              <a:gd name="connsiteY4588" fmla="*/ 3959470 h 6580513"/>
              <a:gd name="connsiteX4589" fmla="*/ 4653617 w 21876926"/>
              <a:gd name="connsiteY4589" fmla="*/ 3868638 h 6580513"/>
              <a:gd name="connsiteX4590" fmla="*/ 4727605 w 21876926"/>
              <a:gd name="connsiteY4590" fmla="*/ 3892108 h 6580513"/>
              <a:gd name="connsiteX4591" fmla="*/ 4593819 w 21876926"/>
              <a:gd name="connsiteY4591" fmla="*/ 3857055 h 6580513"/>
              <a:gd name="connsiteX4592" fmla="*/ 4605981 w 21876926"/>
              <a:gd name="connsiteY4592" fmla="*/ 3813163 h 6580513"/>
              <a:gd name="connsiteX4593" fmla="*/ 4573549 w 21876926"/>
              <a:gd name="connsiteY4593" fmla="*/ 3868638 h 6580513"/>
              <a:gd name="connsiteX4594" fmla="*/ 4504629 w 21876926"/>
              <a:gd name="connsiteY4594" fmla="*/ 3833585 h 6580513"/>
              <a:gd name="connsiteX4595" fmla="*/ 4477264 w 21876926"/>
              <a:gd name="connsiteY4595" fmla="*/ 3868638 h 6580513"/>
              <a:gd name="connsiteX4596" fmla="*/ 4504629 w 21876926"/>
              <a:gd name="connsiteY4596" fmla="*/ 3880525 h 6580513"/>
              <a:gd name="connsiteX4597" fmla="*/ 4444831 w 21876926"/>
              <a:gd name="connsiteY4597" fmla="*/ 3948497 h 6580513"/>
              <a:gd name="connsiteX4598" fmla="*/ 4454967 w 21876926"/>
              <a:gd name="connsiteY4598" fmla="*/ 3892108 h 6580513"/>
              <a:gd name="connsiteX4599" fmla="*/ 4396182 w 21876926"/>
              <a:gd name="connsiteY4599" fmla="*/ 3927770 h 6580513"/>
              <a:gd name="connsiteX4600" fmla="*/ 4396182 w 21876926"/>
              <a:gd name="connsiteY4600" fmla="*/ 3857055 h 6580513"/>
              <a:gd name="connsiteX4601" fmla="*/ 4305979 w 21876926"/>
              <a:gd name="connsiteY4601" fmla="*/ 3892108 h 6580513"/>
              <a:gd name="connsiteX4602" fmla="*/ 4252261 w 21876926"/>
              <a:gd name="connsiteY4602" fmla="*/ 3833585 h 6580513"/>
              <a:gd name="connsiteX4603" fmla="*/ 4333343 w 21876926"/>
              <a:gd name="connsiteY4603" fmla="*/ 3846082 h 6580513"/>
              <a:gd name="connsiteX4604" fmla="*/ 4316113 w 21876926"/>
              <a:gd name="connsiteY4604" fmla="*/ 3822612 h 6580513"/>
              <a:gd name="connsiteX4605" fmla="*/ 4333343 w 21876926"/>
              <a:gd name="connsiteY4605" fmla="*/ 3810419 h 6580513"/>
              <a:gd name="connsiteX4606" fmla="*/ 4263411 w 21876926"/>
              <a:gd name="connsiteY4606" fmla="*/ 3754639 h 6580513"/>
              <a:gd name="connsiteX4607" fmla="*/ 4193477 w 21876926"/>
              <a:gd name="connsiteY4607" fmla="*/ 3766222 h 6580513"/>
              <a:gd name="connsiteX4608" fmla="*/ 4204626 w 21876926"/>
              <a:gd name="connsiteY4608" fmla="*/ 3708004 h 6580513"/>
              <a:gd name="connsiteX4609" fmla="*/ 4154963 w 21876926"/>
              <a:gd name="connsiteY4609" fmla="*/ 3718977 h 6580513"/>
              <a:gd name="connsiteX4610" fmla="*/ 4263411 w 21876926"/>
              <a:gd name="connsiteY4610" fmla="*/ 3671732 h 6580513"/>
              <a:gd name="connsiteX4611" fmla="*/ 4273545 w 21876926"/>
              <a:gd name="connsiteY4611" fmla="*/ 3718977 h 6580513"/>
              <a:gd name="connsiteX4612" fmla="*/ 4316113 w 21876926"/>
              <a:gd name="connsiteY4612" fmla="*/ 3708004 h 6580513"/>
              <a:gd name="connsiteX4613" fmla="*/ 4284695 w 21876926"/>
              <a:gd name="connsiteY4613" fmla="*/ 3640336 h 6580513"/>
              <a:gd name="connsiteX4614" fmla="*/ 4173207 w 21876926"/>
              <a:gd name="connsiteY4614" fmla="*/ 3616561 h 6580513"/>
              <a:gd name="connsiteX4615" fmla="*/ 4183342 w 21876926"/>
              <a:gd name="connsiteY4615" fmla="*/ 3663807 h 6580513"/>
              <a:gd name="connsiteX4616" fmla="*/ 4080976 w 21876926"/>
              <a:gd name="connsiteY4616" fmla="*/ 3671732 h 6580513"/>
              <a:gd name="connsiteX4617" fmla="*/ 4123544 w 21876926"/>
              <a:gd name="connsiteY4617" fmla="*/ 3684229 h 6580513"/>
              <a:gd name="connsiteX4618" fmla="*/ 4120503 w 21876926"/>
              <a:gd name="connsiteY4618" fmla="*/ 3731169 h 6580513"/>
              <a:gd name="connsiteX4619" fmla="*/ 4162058 w 21876926"/>
              <a:gd name="connsiteY4619" fmla="*/ 3739704 h 6580513"/>
              <a:gd name="connsiteX4620" fmla="*/ 4093139 w 21876926"/>
              <a:gd name="connsiteY4620" fmla="*/ 3798837 h 6580513"/>
              <a:gd name="connsiteX4621" fmla="*/ 4033341 w 21876926"/>
              <a:gd name="connsiteY4621" fmla="*/ 3751896 h 6580513"/>
              <a:gd name="connsiteX4622" fmla="*/ 4061719 w 21876926"/>
              <a:gd name="connsiteY4622" fmla="*/ 3734522 h 6580513"/>
              <a:gd name="connsiteX4623" fmla="*/ 3921853 w 21876926"/>
              <a:gd name="connsiteY4623" fmla="*/ 3684229 h 6580513"/>
              <a:gd name="connsiteX4624" fmla="*/ 3750567 w 21876926"/>
              <a:gd name="connsiteY4624" fmla="*/ 3648261 h 6580513"/>
              <a:gd name="connsiteX4625" fmla="*/ 3610701 w 21876926"/>
              <a:gd name="connsiteY4625" fmla="*/ 3671732 h 6580513"/>
              <a:gd name="connsiteX4626" fmla="*/ 3701918 w 21876926"/>
              <a:gd name="connsiteY4626" fmla="*/ 3604369 h 6580513"/>
              <a:gd name="connsiteX4627" fmla="*/ 3691783 w 21876926"/>
              <a:gd name="connsiteY4627" fmla="*/ 3625096 h 6580513"/>
              <a:gd name="connsiteX4628" fmla="*/ 3792122 w 21876926"/>
              <a:gd name="connsiteY4628" fmla="*/ 3604369 h 6580513"/>
              <a:gd name="connsiteX4629" fmla="*/ 3781987 w 21876926"/>
              <a:gd name="connsiteY4629" fmla="*/ 3637288 h 6580513"/>
              <a:gd name="connsiteX4630" fmla="*/ 3803271 w 21876926"/>
              <a:gd name="connsiteY4630" fmla="*/ 3593091 h 6580513"/>
              <a:gd name="connsiteX4631" fmla="*/ 3850906 w 21876926"/>
              <a:gd name="connsiteY4631" fmla="*/ 3604369 h 6580513"/>
              <a:gd name="connsiteX4632" fmla="*/ 3850906 w 21876926"/>
              <a:gd name="connsiteY4632" fmla="*/ 3557429 h 6580513"/>
              <a:gd name="connsiteX4633" fmla="*/ 3883339 w 21876926"/>
              <a:gd name="connsiteY4633" fmla="*/ 3593091 h 6580513"/>
              <a:gd name="connsiteX4634" fmla="*/ 3921853 w 21876926"/>
              <a:gd name="connsiteY4634" fmla="*/ 3557429 h 6580513"/>
              <a:gd name="connsiteX4635" fmla="*/ 3914758 w 21876926"/>
              <a:gd name="connsiteY4635" fmla="*/ 3604369 h 6580513"/>
              <a:gd name="connsiteX4636" fmla="*/ 3953272 w 21876926"/>
              <a:gd name="connsiteY4636" fmla="*/ 3593091 h 6580513"/>
              <a:gd name="connsiteX4637" fmla="*/ 3893474 w 21876926"/>
              <a:gd name="connsiteY4637" fmla="*/ 3616561 h 6580513"/>
              <a:gd name="connsiteX4638" fmla="*/ 4004962 w 21876926"/>
              <a:gd name="connsiteY4638" fmla="*/ 3569926 h 6580513"/>
              <a:gd name="connsiteX4639" fmla="*/ 4012057 w 21876926"/>
              <a:gd name="connsiteY4639" fmla="*/ 3616561 h 6580513"/>
              <a:gd name="connsiteX4640" fmla="*/ 4086044 w 21876926"/>
              <a:gd name="connsiteY4640" fmla="*/ 3501954 h 6580513"/>
              <a:gd name="connsiteX4641" fmla="*/ 4022192 w 21876926"/>
              <a:gd name="connsiteY4641" fmla="*/ 3557429 h 6580513"/>
              <a:gd name="connsiteX4642" fmla="*/ 3942123 w 21876926"/>
              <a:gd name="connsiteY4642" fmla="*/ 3545846 h 6580513"/>
              <a:gd name="connsiteX4643" fmla="*/ 4012057 w 21876926"/>
              <a:gd name="connsiteY4643" fmla="*/ 3533654 h 6580513"/>
              <a:gd name="connsiteX4644" fmla="*/ 4043476 w 21876926"/>
              <a:gd name="connsiteY4644" fmla="*/ 3490066 h 6580513"/>
              <a:gd name="connsiteX4645" fmla="*/ 3924893 w 21876926"/>
              <a:gd name="connsiteY4645" fmla="*/ 3533654 h 6580513"/>
              <a:gd name="connsiteX4646" fmla="*/ 3863069 w 21876926"/>
              <a:gd name="connsiteY4646" fmla="*/ 3533654 h 6580513"/>
              <a:gd name="connsiteX4647" fmla="*/ 3850906 w 21876926"/>
              <a:gd name="connsiteY4647" fmla="*/ 3455013 h 6580513"/>
              <a:gd name="connsiteX4648" fmla="*/ 3850906 w 21876926"/>
              <a:gd name="connsiteY4648" fmla="*/ 3501954 h 6580513"/>
              <a:gd name="connsiteX4649" fmla="*/ 3803271 w 21876926"/>
              <a:gd name="connsiteY4649" fmla="*/ 3490066 h 6580513"/>
              <a:gd name="connsiteX4650" fmla="*/ 3813406 w 21876926"/>
              <a:gd name="connsiteY4650" fmla="*/ 3511403 h 6580513"/>
              <a:gd name="connsiteX4651" fmla="*/ 3823541 w 21876926"/>
              <a:gd name="connsiteY4651" fmla="*/ 3466291 h 6580513"/>
              <a:gd name="connsiteX4652" fmla="*/ 3823541 w 21876926"/>
              <a:gd name="connsiteY4652" fmla="*/ 3407768 h 6580513"/>
              <a:gd name="connsiteX4653" fmla="*/ 3792122 w 21876926"/>
              <a:gd name="connsiteY4653" fmla="*/ 3396795 h 6580513"/>
              <a:gd name="connsiteX4654" fmla="*/ 3833676 w 21876926"/>
              <a:gd name="connsiteY4654" fmla="*/ 3352598 h 6580513"/>
              <a:gd name="connsiteX4655" fmla="*/ 3744486 w 21876926"/>
              <a:gd name="connsiteY4655" fmla="*/ 3340406 h 6580513"/>
              <a:gd name="connsiteX4656" fmla="*/ 3984691 w 21876926"/>
              <a:gd name="connsiteY4656" fmla="*/ 3329128 h 6580513"/>
              <a:gd name="connsiteX4657" fmla="*/ 3984691 w 21876926"/>
              <a:gd name="connsiteY4657" fmla="*/ 3316935 h 6580513"/>
              <a:gd name="connsiteX4658" fmla="*/ 4235031 w 21876926"/>
              <a:gd name="connsiteY4658" fmla="*/ 3285235 h 6580513"/>
              <a:gd name="connsiteX4659" fmla="*/ 4204626 w 21876926"/>
              <a:gd name="connsiteY4659" fmla="*/ 3340406 h 6580513"/>
              <a:gd name="connsiteX4660" fmla="*/ 4166112 w 21876926"/>
              <a:gd name="connsiteY4660" fmla="*/ 3329128 h 6580513"/>
              <a:gd name="connsiteX4661" fmla="*/ 4133679 w 21876926"/>
              <a:gd name="connsiteY4661" fmla="*/ 3352598 h 6580513"/>
              <a:gd name="connsiteX4662" fmla="*/ 4214761 w 21876926"/>
              <a:gd name="connsiteY4662" fmla="*/ 3387651 h 6580513"/>
              <a:gd name="connsiteX4663" fmla="*/ 4193477 w 21876926"/>
              <a:gd name="connsiteY4663" fmla="*/ 3420265 h 6580513"/>
              <a:gd name="connsiteX4664" fmla="*/ 4256315 w 21876926"/>
              <a:gd name="connsiteY4664" fmla="*/ 3455013 h 6580513"/>
              <a:gd name="connsiteX4665" fmla="*/ 4396182 w 21876926"/>
              <a:gd name="connsiteY4665" fmla="*/ 3422094 h 6580513"/>
              <a:gd name="connsiteX4666" fmla="*/ 4465101 w 21876926"/>
              <a:gd name="connsiteY4666" fmla="*/ 3478483 h 6580513"/>
              <a:gd name="connsiteX4667" fmla="*/ 4487399 w 21876926"/>
              <a:gd name="connsiteY4667" fmla="*/ 3455013 h 6580513"/>
              <a:gd name="connsiteX4668" fmla="*/ 4434696 w 21876926"/>
              <a:gd name="connsiteY4668" fmla="*/ 3422094 h 6580513"/>
              <a:gd name="connsiteX4669" fmla="*/ 4546183 w 21876926"/>
              <a:gd name="connsiteY4669" fmla="*/ 3411121 h 6580513"/>
              <a:gd name="connsiteX4670" fmla="*/ 4496521 w 21876926"/>
              <a:gd name="connsiteY4670" fmla="*/ 3422094 h 6580513"/>
              <a:gd name="connsiteX4671" fmla="*/ 4507669 w 21876926"/>
              <a:gd name="connsiteY4671" fmla="*/ 3455013 h 6580513"/>
              <a:gd name="connsiteX4672" fmla="*/ 4576589 w 21876926"/>
              <a:gd name="connsiteY4672" fmla="*/ 3443431 h 6580513"/>
              <a:gd name="connsiteX4673" fmla="*/ 4546183 w 21876926"/>
              <a:gd name="connsiteY4673" fmla="*/ 3513536 h 6580513"/>
              <a:gd name="connsiteX4674" fmla="*/ 4385033 w 21876926"/>
              <a:gd name="connsiteY4674" fmla="*/ 3525729 h 6580513"/>
              <a:gd name="connsiteX4675" fmla="*/ 4316113 w 21876926"/>
              <a:gd name="connsiteY4675" fmla="*/ 3557429 h 6580513"/>
              <a:gd name="connsiteX4676" fmla="*/ 4374898 w 21876926"/>
              <a:gd name="connsiteY4676" fmla="*/ 3569926 h 6580513"/>
              <a:gd name="connsiteX4677" fmla="*/ 4294829 w 21876926"/>
              <a:gd name="connsiteY4677" fmla="*/ 3557429 h 6580513"/>
              <a:gd name="connsiteX4678" fmla="*/ 4263411 w 21876926"/>
              <a:gd name="connsiteY4678" fmla="*/ 3593091 h 6580513"/>
              <a:gd name="connsiteX4679" fmla="*/ 4336384 w 21876926"/>
              <a:gd name="connsiteY4679" fmla="*/ 3640336 h 6580513"/>
              <a:gd name="connsiteX4680" fmla="*/ 4305979 w 21876926"/>
              <a:gd name="connsiteY4680" fmla="*/ 3663807 h 6580513"/>
              <a:gd name="connsiteX4681" fmla="*/ 4326249 w 21876926"/>
              <a:gd name="connsiteY4681" fmla="*/ 3695507 h 6580513"/>
              <a:gd name="connsiteX4682" fmla="*/ 4385033 w 21876926"/>
              <a:gd name="connsiteY4682" fmla="*/ 3684229 h 6580513"/>
              <a:gd name="connsiteX4683" fmla="*/ 4385033 w 21876926"/>
              <a:gd name="connsiteY4683" fmla="*/ 3604369 h 6580513"/>
              <a:gd name="connsiteX4684" fmla="*/ 4423547 w 21876926"/>
              <a:gd name="connsiteY4684" fmla="*/ 3640336 h 6580513"/>
              <a:gd name="connsiteX4685" fmla="*/ 4406317 w 21876926"/>
              <a:gd name="connsiteY4685" fmla="*/ 3684229 h 6580513"/>
              <a:gd name="connsiteX4686" fmla="*/ 4496521 w 21876926"/>
              <a:gd name="connsiteY4686" fmla="*/ 3687277 h 6580513"/>
              <a:gd name="connsiteX4687" fmla="*/ 4434696 w 21876926"/>
              <a:gd name="connsiteY4687" fmla="*/ 3593091 h 6580513"/>
              <a:gd name="connsiteX4688" fmla="*/ 4459021 w 21876926"/>
              <a:gd name="connsiteY4688" fmla="*/ 3565354 h 6580513"/>
              <a:gd name="connsiteX4689" fmla="*/ 4439763 w 21876926"/>
              <a:gd name="connsiteY4689" fmla="*/ 3555600 h 6580513"/>
              <a:gd name="connsiteX4690" fmla="*/ 4475237 w 21876926"/>
              <a:gd name="connsiteY4690" fmla="*/ 3550418 h 6580513"/>
              <a:gd name="connsiteX4691" fmla="*/ 4480305 w 21876926"/>
              <a:gd name="connsiteY4691" fmla="*/ 3550418 h 6580513"/>
              <a:gd name="connsiteX4692" fmla="*/ 4494494 w 21876926"/>
              <a:gd name="connsiteY4692" fmla="*/ 3545236 h 6580513"/>
              <a:gd name="connsiteX4693" fmla="*/ 4491453 w 21876926"/>
              <a:gd name="connsiteY4693" fmla="*/ 3550418 h 6580513"/>
              <a:gd name="connsiteX4694" fmla="*/ 4514765 w 21876926"/>
              <a:gd name="connsiteY4694" fmla="*/ 3593091 h 6580513"/>
              <a:gd name="connsiteX4695" fmla="*/ 4576589 w 21876926"/>
              <a:gd name="connsiteY4695" fmla="*/ 3580899 h 6580513"/>
              <a:gd name="connsiteX4696" fmla="*/ 4556319 w 21876926"/>
              <a:gd name="connsiteY4696" fmla="*/ 3593091 h 6580513"/>
              <a:gd name="connsiteX4697" fmla="*/ 4616117 w 21876926"/>
              <a:gd name="connsiteY4697" fmla="*/ 3593091 h 6580513"/>
              <a:gd name="connsiteX4698" fmla="*/ 4576589 w 21876926"/>
              <a:gd name="connsiteY4698" fmla="*/ 3560172 h 6580513"/>
              <a:gd name="connsiteX4699" fmla="*/ 4786389 w 21876926"/>
              <a:gd name="connsiteY4699" fmla="*/ 3572669 h 6580513"/>
              <a:gd name="connsiteX4700" fmla="*/ 4797537 w 21876926"/>
              <a:gd name="connsiteY4700" fmla="*/ 3560172 h 6580513"/>
              <a:gd name="connsiteX4701" fmla="*/ 4776253 w 21876926"/>
              <a:gd name="connsiteY4701" fmla="*/ 3557429 h 6580513"/>
              <a:gd name="connsiteX4702" fmla="*/ 4811727 w 21876926"/>
              <a:gd name="connsiteY4702" fmla="*/ 3543103 h 6580513"/>
              <a:gd name="connsiteX4703" fmla="*/ 4989093 w 21876926"/>
              <a:gd name="connsiteY4703" fmla="*/ 3572669 h 6580513"/>
              <a:gd name="connsiteX4704" fmla="*/ 4897877 w 21876926"/>
              <a:gd name="connsiteY4704" fmla="*/ 3572669 h 6580513"/>
              <a:gd name="connsiteX4705" fmla="*/ 4920174 w 21876926"/>
              <a:gd name="connsiteY4705" fmla="*/ 3616561 h 6580513"/>
              <a:gd name="connsiteX4706" fmla="*/ 4846187 w 21876926"/>
              <a:gd name="connsiteY4706" fmla="*/ 3628144 h 6580513"/>
              <a:gd name="connsiteX4707" fmla="*/ 4866457 w 21876926"/>
              <a:gd name="connsiteY4707" fmla="*/ 3651614 h 6580513"/>
              <a:gd name="connsiteX4708" fmla="*/ 4866457 w 21876926"/>
              <a:gd name="connsiteY4708" fmla="*/ 3663807 h 6580513"/>
              <a:gd name="connsiteX4709" fmla="*/ 4866457 w 21876926"/>
              <a:gd name="connsiteY4709" fmla="*/ 3687277 h 6580513"/>
              <a:gd name="connsiteX4710" fmla="*/ 4797537 w 21876926"/>
              <a:gd name="connsiteY4710" fmla="*/ 3616561 h 6580513"/>
              <a:gd name="connsiteX4711" fmla="*/ 4877606 w 21876926"/>
              <a:gd name="connsiteY4711" fmla="*/ 3560172 h 6580513"/>
              <a:gd name="connsiteX4712" fmla="*/ 4853281 w 21876926"/>
              <a:gd name="connsiteY4712" fmla="*/ 3555600 h 6580513"/>
              <a:gd name="connsiteX4713" fmla="*/ 4814767 w 21876926"/>
              <a:gd name="connsiteY4713" fmla="*/ 3563525 h 6580513"/>
              <a:gd name="connsiteX4714" fmla="*/ 4696185 w 21876926"/>
              <a:gd name="connsiteY4714" fmla="*/ 3560172 h 6580513"/>
              <a:gd name="connsiteX4715" fmla="*/ 4566454 w 21876926"/>
              <a:gd name="connsiteY4715" fmla="*/ 3628144 h 6580513"/>
              <a:gd name="connsiteX4716" fmla="*/ 4593819 w 21876926"/>
              <a:gd name="connsiteY4716" fmla="*/ 3675085 h 6580513"/>
              <a:gd name="connsiteX4717" fmla="*/ 4636387 w 21876926"/>
              <a:gd name="connsiteY4717" fmla="*/ 3604369 h 6580513"/>
              <a:gd name="connsiteX4718" fmla="*/ 4727605 w 21876926"/>
              <a:gd name="connsiteY4718" fmla="*/ 3604369 h 6580513"/>
              <a:gd name="connsiteX4719" fmla="*/ 4657671 w 21876926"/>
              <a:gd name="connsiteY4719" fmla="*/ 3651614 h 6580513"/>
              <a:gd name="connsiteX4720" fmla="*/ 4707334 w 21876926"/>
              <a:gd name="connsiteY4720" fmla="*/ 3675085 h 6580513"/>
              <a:gd name="connsiteX4721" fmla="*/ 4766118 w 21876926"/>
              <a:gd name="connsiteY4721" fmla="*/ 3704651 h 6580513"/>
              <a:gd name="connsiteX4722" fmla="*/ 4754969 w 21876926"/>
              <a:gd name="connsiteY4722" fmla="*/ 3704651 h 6580513"/>
              <a:gd name="connsiteX4723" fmla="*/ 4734699 w 21876926"/>
              <a:gd name="connsiteY4723" fmla="*/ 3710747 h 6580513"/>
              <a:gd name="connsiteX4724" fmla="*/ 4737739 w 21876926"/>
              <a:gd name="connsiteY4724" fmla="*/ 3731169 h 6580513"/>
              <a:gd name="connsiteX4725" fmla="*/ 4759023 w 21876926"/>
              <a:gd name="connsiteY4725" fmla="*/ 3734522 h 6580513"/>
              <a:gd name="connsiteX4726" fmla="*/ 4766118 w 21876926"/>
              <a:gd name="connsiteY4726" fmla="*/ 3704651 h 6580513"/>
              <a:gd name="connsiteX4727" fmla="*/ 4807673 w 21876926"/>
              <a:gd name="connsiteY4727" fmla="*/ 3718977 h 6580513"/>
              <a:gd name="connsiteX4728" fmla="*/ 4797537 w 21876926"/>
              <a:gd name="connsiteY4728" fmla="*/ 3675085 h 6580513"/>
              <a:gd name="connsiteX4729" fmla="*/ 4897877 w 21876926"/>
              <a:gd name="connsiteY4729" fmla="*/ 3698860 h 6580513"/>
              <a:gd name="connsiteX4730" fmla="*/ 4866457 w 21876926"/>
              <a:gd name="connsiteY4730" fmla="*/ 3731169 h 6580513"/>
              <a:gd name="connsiteX4731" fmla="*/ 4947539 w 21876926"/>
              <a:gd name="connsiteY4731" fmla="*/ 3766222 h 6580513"/>
              <a:gd name="connsiteX4732" fmla="*/ 4957674 w 21876926"/>
              <a:gd name="connsiteY4732" fmla="*/ 3698860 h 6580513"/>
              <a:gd name="connsiteX4733" fmla="*/ 4999229 w 21876926"/>
              <a:gd name="connsiteY4733" fmla="*/ 3710747 h 6580513"/>
              <a:gd name="connsiteX4734" fmla="*/ 4967809 w 21876926"/>
              <a:gd name="connsiteY4734" fmla="*/ 3734522 h 6580513"/>
              <a:gd name="connsiteX4735" fmla="*/ 5048891 w 21876926"/>
              <a:gd name="connsiteY4735" fmla="*/ 3754639 h 6580513"/>
              <a:gd name="connsiteX4736" fmla="*/ 4786389 w 21876926"/>
              <a:gd name="connsiteY4736" fmla="*/ 3813163 h 6580513"/>
              <a:gd name="connsiteX4737" fmla="*/ 4766118 w 21876926"/>
              <a:gd name="connsiteY4737" fmla="*/ 3778414 h 6580513"/>
              <a:gd name="connsiteX4738" fmla="*/ 4707334 w 21876926"/>
              <a:gd name="connsiteY4738" fmla="*/ 3778414 h 6580513"/>
              <a:gd name="connsiteX4739" fmla="*/ 4735713 w 21876926"/>
              <a:gd name="connsiteY4739" fmla="*/ 3803104 h 6580513"/>
              <a:gd name="connsiteX4740" fmla="*/ 4734699 w 21876926"/>
              <a:gd name="connsiteY4740" fmla="*/ 3798837 h 6580513"/>
              <a:gd name="connsiteX4741" fmla="*/ 4769159 w 21876926"/>
              <a:gd name="connsiteY4741" fmla="*/ 3833585 h 6580513"/>
              <a:gd name="connsiteX4742" fmla="*/ 4926255 w 21876926"/>
              <a:gd name="connsiteY4742" fmla="*/ 3813163 h 6580513"/>
              <a:gd name="connsiteX4743" fmla="*/ 4977945 w 21876926"/>
              <a:gd name="connsiteY4743" fmla="*/ 3860408 h 6580513"/>
              <a:gd name="connsiteX4744" fmla="*/ 4967809 w 21876926"/>
              <a:gd name="connsiteY4744" fmla="*/ 3910396 h 6580513"/>
              <a:gd name="connsiteX4745" fmla="*/ 4985039 w 21876926"/>
              <a:gd name="connsiteY4745" fmla="*/ 3901252 h 6580513"/>
              <a:gd name="connsiteX4746" fmla="*/ 4989093 w 21876926"/>
              <a:gd name="connsiteY4746" fmla="*/ 3915578 h 6580513"/>
              <a:gd name="connsiteX4747" fmla="*/ 5027607 w 21876926"/>
              <a:gd name="connsiteY4747" fmla="*/ 3927770 h 6580513"/>
              <a:gd name="connsiteX4748" fmla="*/ 5034702 w 21876926"/>
              <a:gd name="connsiteY4748" fmla="*/ 3918626 h 6580513"/>
              <a:gd name="connsiteX4749" fmla="*/ 5037743 w 21876926"/>
              <a:gd name="connsiteY4749" fmla="*/ 3889974 h 6580513"/>
              <a:gd name="connsiteX4750" fmla="*/ 5051932 w 21876926"/>
              <a:gd name="connsiteY4750" fmla="*/ 3897899 h 6580513"/>
              <a:gd name="connsiteX4751" fmla="*/ 5096527 w 21876926"/>
              <a:gd name="connsiteY4751" fmla="*/ 3892108 h 6580513"/>
              <a:gd name="connsiteX4752" fmla="*/ 5096527 w 21876926"/>
              <a:gd name="connsiteY4752" fmla="*/ 3934171 h 6580513"/>
              <a:gd name="connsiteX4753" fmla="*/ 5108689 w 21876926"/>
              <a:gd name="connsiteY4753" fmla="*/ 3936000 h 6580513"/>
              <a:gd name="connsiteX4754" fmla="*/ 5150243 w 21876926"/>
              <a:gd name="connsiteY4754" fmla="*/ 3892108 h 6580513"/>
              <a:gd name="connsiteX4755" fmla="*/ 5190785 w 21876926"/>
              <a:gd name="connsiteY4755" fmla="*/ 3942096 h 6580513"/>
              <a:gd name="connsiteX4756" fmla="*/ 5197879 w 21876926"/>
              <a:gd name="connsiteY4756" fmla="*/ 3945144 h 6580513"/>
              <a:gd name="connsiteX4757" fmla="*/ 5220177 w 21876926"/>
              <a:gd name="connsiteY4757" fmla="*/ 3938743 h 6580513"/>
              <a:gd name="connsiteX4758" fmla="*/ 5227271 w 21876926"/>
              <a:gd name="connsiteY4758" fmla="*/ 4018908 h 6580513"/>
              <a:gd name="connsiteX4759" fmla="*/ 5292137 w 21876926"/>
              <a:gd name="connsiteY4759" fmla="*/ 4001534 h 6580513"/>
              <a:gd name="connsiteX4760" fmla="*/ 5278961 w 21876926"/>
              <a:gd name="connsiteY4760" fmla="*/ 3948497 h 6580513"/>
              <a:gd name="connsiteX4761" fmla="*/ 5289097 w 21876926"/>
              <a:gd name="connsiteY4761" fmla="*/ 3948497 h 6580513"/>
              <a:gd name="connsiteX4762" fmla="*/ 5289097 w 21876926"/>
              <a:gd name="connsiteY4762" fmla="*/ 3927770 h 6580513"/>
              <a:gd name="connsiteX4763" fmla="*/ 5376259 w 21876926"/>
              <a:gd name="connsiteY4763" fmla="*/ 3945144 h 6580513"/>
              <a:gd name="connsiteX4764" fmla="*/ 5659033 w 21876926"/>
              <a:gd name="connsiteY4764" fmla="*/ 3913444 h 6580513"/>
              <a:gd name="connsiteX4765" fmla="*/ 5721871 w 21876926"/>
              <a:gd name="connsiteY4765" fmla="*/ 3901252 h 6580513"/>
              <a:gd name="connsiteX4766" fmla="*/ 5740115 w 21876926"/>
              <a:gd name="connsiteY4766" fmla="*/ 3866199 h 6580513"/>
              <a:gd name="connsiteX4767" fmla="*/ 5497883 w 21876926"/>
              <a:gd name="connsiteY4767" fmla="*/ 3889974 h 6580513"/>
              <a:gd name="connsiteX4768" fmla="*/ 5568829 w 21876926"/>
              <a:gd name="connsiteY4768" fmla="*/ 3854007 h 6580513"/>
              <a:gd name="connsiteX4769" fmla="*/ 5551599 w 21876926"/>
              <a:gd name="connsiteY4769" fmla="*/ 3842729 h 6580513"/>
              <a:gd name="connsiteX4770" fmla="*/ 5578964 w 21876926"/>
              <a:gd name="connsiteY4770" fmla="*/ 3827488 h 6580513"/>
              <a:gd name="connsiteX4771" fmla="*/ 5651938 w 21876926"/>
              <a:gd name="connsiteY4771" fmla="*/ 3824440 h 6580513"/>
              <a:gd name="connsiteX4772" fmla="*/ 5644843 w 21876926"/>
              <a:gd name="connsiteY4772" fmla="*/ 3830537 h 6580513"/>
              <a:gd name="connsiteX4773" fmla="*/ 5670181 w 21876926"/>
              <a:gd name="connsiteY4773" fmla="*/ 3833585 h 6580513"/>
              <a:gd name="connsiteX4774" fmla="*/ 5680317 w 21876926"/>
              <a:gd name="connsiteY4774" fmla="*/ 3877782 h 6580513"/>
              <a:gd name="connsiteX4775" fmla="*/ 5557680 w 21876926"/>
              <a:gd name="connsiteY4775" fmla="*/ 3913444 h 6580513"/>
              <a:gd name="connsiteX4776" fmla="*/ 5417814 w 21876926"/>
              <a:gd name="connsiteY4776" fmla="*/ 3901252 h 6580513"/>
              <a:gd name="connsiteX4777" fmla="*/ 5417814 w 21876926"/>
              <a:gd name="connsiteY4777" fmla="*/ 3842729 h 6580513"/>
              <a:gd name="connsiteX4778" fmla="*/ 5460382 w 21876926"/>
              <a:gd name="connsiteY4778" fmla="*/ 3889974 h 6580513"/>
              <a:gd name="connsiteX4779" fmla="*/ 5460382 w 21876926"/>
              <a:gd name="connsiteY4779" fmla="*/ 3822612 h 6580513"/>
              <a:gd name="connsiteX4780" fmla="*/ 5423895 w 21876926"/>
              <a:gd name="connsiteY4780" fmla="*/ 3804018 h 6580513"/>
              <a:gd name="connsiteX4781" fmla="*/ 5324569 w 21876926"/>
              <a:gd name="connsiteY4781" fmla="*/ 3807066 h 6580513"/>
              <a:gd name="connsiteX4782" fmla="*/ 5324569 w 21876926"/>
              <a:gd name="connsiteY4782" fmla="*/ 3759212 h 6580513"/>
              <a:gd name="connsiteX4783" fmla="*/ 5380313 w 21876926"/>
              <a:gd name="connsiteY4783" fmla="*/ 3766222 h 6580513"/>
              <a:gd name="connsiteX4784" fmla="*/ 5326597 w 21876926"/>
              <a:gd name="connsiteY4784" fmla="*/ 3751896 h 6580513"/>
              <a:gd name="connsiteX4785" fmla="*/ 5406665 w 21876926"/>
              <a:gd name="connsiteY4785" fmla="*/ 3750677 h 6580513"/>
              <a:gd name="connsiteX4786" fmla="*/ 5408692 w 21876926"/>
              <a:gd name="connsiteY4786" fmla="*/ 3746714 h 6580513"/>
              <a:gd name="connsiteX4787" fmla="*/ 5443152 w 21876926"/>
              <a:gd name="connsiteY4787" fmla="*/ 3771404 h 6580513"/>
              <a:gd name="connsiteX4788" fmla="*/ 5439098 w 21876926"/>
              <a:gd name="connsiteY4788" fmla="*/ 3783596 h 6580513"/>
              <a:gd name="connsiteX4789" fmla="*/ 5629641 w 21876926"/>
              <a:gd name="connsiteY4789" fmla="*/ 3727207 h 6580513"/>
              <a:gd name="connsiteX4790" fmla="*/ 5629641 w 21876926"/>
              <a:gd name="connsiteY4790" fmla="*/ 3718977 h 6580513"/>
              <a:gd name="connsiteX4791" fmla="*/ 5633695 w 21876926"/>
              <a:gd name="connsiteY4791" fmla="*/ 3724159 h 6580513"/>
              <a:gd name="connsiteX4792" fmla="*/ 5653965 w 21876926"/>
              <a:gd name="connsiteY4792" fmla="*/ 3711966 h 6580513"/>
              <a:gd name="connsiteX4793" fmla="*/ 5598221 w 21876926"/>
              <a:gd name="connsiteY4793" fmla="*/ 3661978 h 6580513"/>
              <a:gd name="connsiteX4794" fmla="*/ 5589099 w 21876926"/>
              <a:gd name="connsiteY4794" fmla="*/ 3660759 h 6580513"/>
              <a:gd name="connsiteX4795" fmla="*/ 5599235 w 21876926"/>
              <a:gd name="connsiteY4795" fmla="*/ 3613818 h 6580513"/>
              <a:gd name="connsiteX4796" fmla="*/ 5940792 w 21876926"/>
              <a:gd name="connsiteY4796" fmla="*/ 3637288 h 6580513"/>
              <a:gd name="connsiteX4797" fmla="*/ 6112077 w 21876926"/>
              <a:gd name="connsiteY4797" fmla="*/ 3648261 h 6580513"/>
              <a:gd name="connsiteX4798" fmla="*/ 6011739 w 21876926"/>
              <a:gd name="connsiteY4798" fmla="*/ 3648261 h 6580513"/>
              <a:gd name="connsiteX4799" fmla="*/ 6091807 w 21876926"/>
              <a:gd name="connsiteY4799" fmla="*/ 3671732 h 6580513"/>
              <a:gd name="connsiteX4800" fmla="*/ 5990455 w 21876926"/>
              <a:gd name="connsiteY4800" fmla="*/ 3695507 h 6580513"/>
              <a:gd name="connsiteX4801" fmla="*/ 6011739 w 21876926"/>
              <a:gd name="connsiteY4801" fmla="*/ 3739704 h 6580513"/>
              <a:gd name="connsiteX4802" fmla="*/ 6081672 w 21876926"/>
              <a:gd name="connsiteY4802" fmla="*/ 3708004 h 6580513"/>
              <a:gd name="connsiteX4803" fmla="*/ 6053293 w 21876926"/>
              <a:gd name="connsiteY4803" fmla="*/ 3751896 h 6580513"/>
              <a:gd name="connsiteX4804" fmla="*/ 6088767 w 21876926"/>
              <a:gd name="connsiteY4804" fmla="*/ 3768965 h 6580513"/>
              <a:gd name="connsiteX4805" fmla="*/ 6130321 w 21876926"/>
              <a:gd name="connsiteY4805" fmla="*/ 3768965 h 6580513"/>
              <a:gd name="connsiteX4806" fmla="*/ 6133361 w 21876926"/>
              <a:gd name="connsiteY4806" fmla="*/ 3754639 h 6580513"/>
              <a:gd name="connsiteX4807" fmla="*/ 6101943 w 21876926"/>
              <a:gd name="connsiteY4807" fmla="*/ 3736351 h 6580513"/>
              <a:gd name="connsiteX4808" fmla="*/ 6153632 w 21876926"/>
              <a:gd name="connsiteY4808" fmla="*/ 3725378 h 6580513"/>
              <a:gd name="connsiteX4809" fmla="*/ 6153632 w 21876926"/>
              <a:gd name="connsiteY4809" fmla="*/ 3739704 h 6580513"/>
              <a:gd name="connsiteX4810" fmla="*/ 6193159 w 21876926"/>
              <a:gd name="connsiteY4810" fmla="*/ 3751896 h 6580513"/>
              <a:gd name="connsiteX4811" fmla="*/ 6193159 w 21876926"/>
              <a:gd name="connsiteY4811" fmla="*/ 3768965 h 6580513"/>
              <a:gd name="connsiteX4812" fmla="*/ 6251944 w 21876926"/>
              <a:gd name="connsiteY4812" fmla="*/ 3775366 h 6580513"/>
              <a:gd name="connsiteX4813" fmla="*/ 6353297 w 21876926"/>
              <a:gd name="connsiteY4813" fmla="*/ 3816211 h 6580513"/>
              <a:gd name="connsiteX4814" fmla="*/ 6123227 w 21876926"/>
              <a:gd name="connsiteY4814" fmla="*/ 3851264 h 6580513"/>
              <a:gd name="connsiteX4815" fmla="*/ 6143497 w 21876926"/>
              <a:gd name="connsiteY4815" fmla="*/ 3822612 h 6580513"/>
              <a:gd name="connsiteX4816" fmla="*/ 5920521 w 21876926"/>
              <a:gd name="connsiteY4816" fmla="*/ 3877782 h 6580513"/>
              <a:gd name="connsiteX4817" fmla="*/ 5940792 w 21876926"/>
              <a:gd name="connsiteY4817" fmla="*/ 3854007 h 6580513"/>
              <a:gd name="connsiteX4818" fmla="*/ 5910387 w 21876926"/>
              <a:gd name="connsiteY4818" fmla="*/ 3877782 h 6580513"/>
              <a:gd name="connsiteX4819" fmla="*/ 5927617 w 21876926"/>
              <a:gd name="connsiteY4819" fmla="*/ 3890889 h 6580513"/>
              <a:gd name="connsiteX4820" fmla="*/ 5930657 w 21876926"/>
              <a:gd name="connsiteY4820" fmla="*/ 3889974 h 6580513"/>
              <a:gd name="connsiteX4821" fmla="*/ 5930657 w 21876926"/>
              <a:gd name="connsiteY4821" fmla="*/ 3890889 h 6580513"/>
              <a:gd name="connsiteX4822" fmla="*/ 5940792 w 21876926"/>
              <a:gd name="connsiteY4822" fmla="*/ 3913444 h 6580513"/>
              <a:gd name="connsiteX4823" fmla="*/ 5925589 w 21876926"/>
              <a:gd name="connsiteY4823" fmla="*/ 3908263 h 6580513"/>
              <a:gd name="connsiteX4824" fmla="*/ 5918495 w 21876926"/>
              <a:gd name="connsiteY4824" fmla="*/ 3932952 h 6580513"/>
              <a:gd name="connsiteX4825" fmla="*/ 5951941 w 21876926"/>
              <a:gd name="connsiteY4825" fmla="*/ 3924722 h 6580513"/>
              <a:gd name="connsiteX4826" fmla="*/ 6021874 w 21876926"/>
              <a:gd name="connsiteY4826" fmla="*/ 3901252 h 6580513"/>
              <a:gd name="connsiteX4827" fmla="*/ 5973225 w 21876926"/>
              <a:gd name="connsiteY4827" fmla="*/ 3924722 h 6580513"/>
              <a:gd name="connsiteX4828" fmla="*/ 6049239 w 21876926"/>
              <a:gd name="connsiteY4828" fmla="*/ 3930818 h 6580513"/>
              <a:gd name="connsiteX4829" fmla="*/ 6060388 w 21876926"/>
              <a:gd name="connsiteY4829" fmla="*/ 3927770 h 6580513"/>
              <a:gd name="connsiteX4830" fmla="*/ 6053293 w 21876926"/>
              <a:gd name="connsiteY4830" fmla="*/ 3866199 h 6580513"/>
              <a:gd name="connsiteX4831" fmla="*/ 6011739 w 21876926"/>
              <a:gd name="connsiteY4831" fmla="*/ 3877782 h 6580513"/>
              <a:gd name="connsiteX4832" fmla="*/ 6060388 w 21876926"/>
              <a:gd name="connsiteY4832" fmla="*/ 3842729 h 6580513"/>
              <a:gd name="connsiteX4833" fmla="*/ 6060388 w 21876926"/>
              <a:gd name="connsiteY4833" fmla="*/ 3901252 h 6580513"/>
              <a:gd name="connsiteX4834" fmla="*/ 6283363 w 21876926"/>
              <a:gd name="connsiteY4834" fmla="*/ 3854007 h 6580513"/>
              <a:gd name="connsiteX4835" fmla="*/ 6313769 w 21876926"/>
              <a:gd name="connsiteY4835" fmla="*/ 3950326 h 6580513"/>
              <a:gd name="connsiteX4836" fmla="*/ 6321877 w 21876926"/>
              <a:gd name="connsiteY4836" fmla="*/ 3949107 h 6580513"/>
              <a:gd name="connsiteX4837" fmla="*/ 6342147 w 21876926"/>
              <a:gd name="connsiteY4837" fmla="*/ 3942096 h 6580513"/>
              <a:gd name="connsiteX4838" fmla="*/ 6332013 w 21876926"/>
              <a:gd name="connsiteY4838" fmla="*/ 3897899 h 6580513"/>
              <a:gd name="connsiteX4839" fmla="*/ 6349243 w 21876926"/>
              <a:gd name="connsiteY4839" fmla="*/ 3897899 h 6580513"/>
              <a:gd name="connsiteX4840" fmla="*/ 6311742 w 21876926"/>
              <a:gd name="connsiteY4840" fmla="*/ 3877782 h 6580513"/>
              <a:gd name="connsiteX4841" fmla="*/ 6383702 w 21876926"/>
              <a:gd name="connsiteY4841" fmla="*/ 3866199 h 6580513"/>
              <a:gd name="connsiteX4842" fmla="*/ 6383702 w 21876926"/>
              <a:gd name="connsiteY4842" fmla="*/ 3913444 h 6580513"/>
              <a:gd name="connsiteX4843" fmla="*/ 6364445 w 21876926"/>
              <a:gd name="connsiteY4843" fmla="*/ 3907653 h 6580513"/>
              <a:gd name="connsiteX4844" fmla="*/ 6351269 w 21876926"/>
              <a:gd name="connsiteY4844" fmla="*/ 3943925 h 6580513"/>
              <a:gd name="connsiteX4845" fmla="*/ 6401945 w 21876926"/>
              <a:gd name="connsiteY4845" fmla="*/ 3934781 h 6580513"/>
              <a:gd name="connsiteX4846" fmla="*/ 6431337 w 21876926"/>
              <a:gd name="connsiteY4846" fmla="*/ 3929599 h 6580513"/>
              <a:gd name="connsiteX4847" fmla="*/ 6446541 w 21876926"/>
              <a:gd name="connsiteY4847" fmla="*/ 3926856 h 6580513"/>
              <a:gd name="connsiteX4848" fmla="*/ 6443500 w 21876926"/>
              <a:gd name="connsiteY4848" fmla="*/ 3901252 h 6580513"/>
              <a:gd name="connsiteX4849" fmla="*/ 6476946 w 21876926"/>
              <a:gd name="connsiteY4849" fmla="*/ 3921674 h 6580513"/>
              <a:gd name="connsiteX4850" fmla="*/ 6679651 w 21876926"/>
              <a:gd name="connsiteY4850" fmla="*/ 3885707 h 6580513"/>
              <a:gd name="connsiteX4851" fmla="*/ 6636069 w 21876926"/>
              <a:gd name="connsiteY4851" fmla="*/ 3866199 h 6580513"/>
              <a:gd name="connsiteX4852" fmla="*/ 6726273 w 21876926"/>
              <a:gd name="connsiteY4852" fmla="*/ 3847911 h 6580513"/>
              <a:gd name="connsiteX4853" fmla="*/ 6764787 w 21876926"/>
              <a:gd name="connsiteY4853" fmla="*/ 3833585 h 6580513"/>
              <a:gd name="connsiteX4854" fmla="*/ 6663435 w 21876926"/>
              <a:gd name="connsiteY4854" fmla="*/ 3798837 h 6580513"/>
              <a:gd name="connsiteX4855" fmla="*/ 6688773 w 21876926"/>
              <a:gd name="connsiteY4855" fmla="*/ 3793655 h 6580513"/>
              <a:gd name="connsiteX4856" fmla="*/ 6703975 w 21876926"/>
              <a:gd name="connsiteY4856" fmla="*/ 3768965 h 6580513"/>
              <a:gd name="connsiteX4857" fmla="*/ 6637083 w 21876926"/>
              <a:gd name="connsiteY4857" fmla="*/ 3761040 h 6580513"/>
              <a:gd name="connsiteX4858" fmla="*/ 6625934 w 21876926"/>
              <a:gd name="connsiteY4858" fmla="*/ 3783596 h 6580513"/>
              <a:gd name="connsiteX4859" fmla="*/ 6583366 w 21876926"/>
              <a:gd name="connsiteY4859" fmla="*/ 3783596 h 6580513"/>
              <a:gd name="connsiteX4860" fmla="*/ 6580325 w 21876926"/>
              <a:gd name="connsiteY4860" fmla="*/ 3772318 h 6580513"/>
              <a:gd name="connsiteX4861" fmla="*/ 6464784 w 21876926"/>
              <a:gd name="connsiteY4861" fmla="*/ 3778414 h 6580513"/>
              <a:gd name="connsiteX4862" fmla="*/ 6444513 w 21876926"/>
              <a:gd name="connsiteY4862" fmla="*/ 3800665 h 6580513"/>
              <a:gd name="connsiteX4863" fmla="*/ 6274241 w 21876926"/>
              <a:gd name="connsiteY4863" fmla="*/ 3778414 h 6580513"/>
              <a:gd name="connsiteX4864" fmla="*/ 6444513 w 21876926"/>
              <a:gd name="connsiteY4864" fmla="*/ 3729340 h 6580513"/>
              <a:gd name="connsiteX4865" fmla="*/ 6523569 w 21876926"/>
              <a:gd name="connsiteY4865" fmla="*/ 3683314 h 6580513"/>
              <a:gd name="connsiteX4866" fmla="*/ 6523569 w 21876926"/>
              <a:gd name="connsiteY4866" fmla="*/ 3718062 h 6580513"/>
              <a:gd name="connsiteX4867" fmla="*/ 6561069 w 21876926"/>
              <a:gd name="connsiteY4867" fmla="*/ 3711966 h 6580513"/>
              <a:gd name="connsiteX4868" fmla="*/ 6576271 w 21876926"/>
              <a:gd name="connsiteY4868" fmla="*/ 3704651 h 6580513"/>
              <a:gd name="connsiteX4869" fmla="*/ 6587421 w 21876926"/>
              <a:gd name="connsiteY4869" fmla="*/ 3704651 h 6580513"/>
              <a:gd name="connsiteX4870" fmla="*/ 6594515 w 21876926"/>
              <a:gd name="connsiteY4870" fmla="*/ 3692459 h 6580513"/>
              <a:gd name="connsiteX4871" fmla="*/ 6612759 w 21876926"/>
              <a:gd name="connsiteY4871" fmla="*/ 3711966 h 6580513"/>
              <a:gd name="connsiteX4872" fmla="*/ 6654313 w 21876926"/>
              <a:gd name="connsiteY4872" fmla="*/ 3722330 h 6580513"/>
              <a:gd name="connsiteX4873" fmla="*/ 6673570 w 21876926"/>
              <a:gd name="connsiteY4873" fmla="*/ 3695507 h 6580513"/>
              <a:gd name="connsiteX4874" fmla="*/ 6673570 w 21876926"/>
              <a:gd name="connsiteY4874" fmla="*/ 3681181 h 6580513"/>
              <a:gd name="connsiteX4875" fmla="*/ 6737422 w 21876926"/>
              <a:gd name="connsiteY4875" fmla="*/ 3692459 h 6580513"/>
              <a:gd name="connsiteX4876" fmla="*/ 6726273 w 21876926"/>
              <a:gd name="connsiteY4876" fmla="*/ 3708004 h 6580513"/>
              <a:gd name="connsiteX4877" fmla="*/ 6737422 w 21876926"/>
              <a:gd name="connsiteY4877" fmla="*/ 3710747 h 6580513"/>
              <a:gd name="connsiteX4878" fmla="*/ 6744517 w 21876926"/>
              <a:gd name="connsiteY4878" fmla="*/ 3708613 h 6580513"/>
              <a:gd name="connsiteX4879" fmla="*/ 6745530 w 21876926"/>
              <a:gd name="connsiteY4879" fmla="*/ 3713186 h 6580513"/>
              <a:gd name="connsiteX4880" fmla="*/ 6771881 w 21876926"/>
              <a:gd name="connsiteY4880" fmla="*/ 3718977 h 6580513"/>
              <a:gd name="connsiteX4881" fmla="*/ 6785057 w 21876926"/>
              <a:gd name="connsiteY4881" fmla="*/ 3670512 h 6580513"/>
              <a:gd name="connsiteX4882" fmla="*/ 6653299 w 21876926"/>
              <a:gd name="connsiteY4882" fmla="*/ 3671732 h 6580513"/>
              <a:gd name="connsiteX4883" fmla="*/ 6694854 w 21876926"/>
              <a:gd name="connsiteY4883" fmla="*/ 3619914 h 6580513"/>
              <a:gd name="connsiteX4884" fmla="*/ 6703975 w 21876926"/>
              <a:gd name="connsiteY4884" fmla="*/ 3606198 h 6580513"/>
              <a:gd name="connsiteX4885" fmla="*/ 6663435 w 21876926"/>
              <a:gd name="connsiteY4885" fmla="*/ 3586081 h 6580513"/>
              <a:gd name="connsiteX4886" fmla="*/ 6703975 w 21876926"/>
              <a:gd name="connsiteY4886" fmla="*/ 3586081 h 6580513"/>
              <a:gd name="connsiteX4887" fmla="*/ 6694854 w 21876926"/>
              <a:gd name="connsiteY4887" fmla="*/ 3577851 h 6580513"/>
              <a:gd name="connsiteX4888" fmla="*/ 6716138 w 21876926"/>
              <a:gd name="connsiteY4888" fmla="*/ 3579680 h 6580513"/>
              <a:gd name="connsiteX4889" fmla="*/ 6737422 w 21876926"/>
              <a:gd name="connsiteY4889" fmla="*/ 3570535 h 6580513"/>
              <a:gd name="connsiteX4890" fmla="*/ 6785057 w 21876926"/>
              <a:gd name="connsiteY4890" fmla="*/ 3508355 h 6580513"/>
              <a:gd name="connsiteX4891" fmla="*/ 6774922 w 21876926"/>
              <a:gd name="connsiteY4891" fmla="*/ 3490066 h 6580513"/>
              <a:gd name="connsiteX4892" fmla="*/ 6796206 w 21876926"/>
              <a:gd name="connsiteY4892" fmla="*/ 3495858 h 6580513"/>
              <a:gd name="connsiteX4893" fmla="*/ 6807355 w 21876926"/>
              <a:gd name="connsiteY4893" fmla="*/ 3487628 h 6580513"/>
              <a:gd name="connsiteX4894" fmla="*/ 6737422 w 21876926"/>
              <a:gd name="connsiteY4894" fmla="*/ 3475435 h 6580513"/>
              <a:gd name="connsiteX4895" fmla="*/ 6767827 w 21876926"/>
              <a:gd name="connsiteY4895" fmla="*/ 3508355 h 6580513"/>
              <a:gd name="connsiteX4896" fmla="*/ 6677624 w 21876926"/>
              <a:gd name="connsiteY4896" fmla="*/ 3464158 h 6580513"/>
              <a:gd name="connsiteX4897" fmla="*/ 6706003 w 21876926"/>
              <a:gd name="connsiteY4897" fmla="*/ 3428495 h 6580513"/>
              <a:gd name="connsiteX4898" fmla="*/ 6716138 w 21876926"/>
              <a:gd name="connsiteY4898" fmla="*/ 3431543 h 6580513"/>
              <a:gd name="connsiteX4899" fmla="*/ 6708029 w 21876926"/>
              <a:gd name="connsiteY4899" fmla="*/ 3427276 h 6580513"/>
              <a:gd name="connsiteX4900" fmla="*/ 6329985 w 21876926"/>
              <a:gd name="connsiteY4900" fmla="*/ 3408987 h 6580513"/>
              <a:gd name="connsiteX4901" fmla="*/ 6219511 w 21876926"/>
              <a:gd name="connsiteY4901" fmla="*/ 3435506 h 6580513"/>
              <a:gd name="connsiteX4902" fmla="*/ 6225593 w 21876926"/>
              <a:gd name="connsiteY4902" fmla="*/ 3471473 h 6580513"/>
              <a:gd name="connsiteX4903" fmla="*/ 6198227 w 21876926"/>
              <a:gd name="connsiteY4903" fmla="*/ 3446783 h 6580513"/>
              <a:gd name="connsiteX4904" fmla="*/ 6211403 w 21876926"/>
              <a:gd name="connsiteY4904" fmla="*/ 3455928 h 6580513"/>
              <a:gd name="connsiteX4905" fmla="*/ 6218497 w 21876926"/>
              <a:gd name="connsiteY4905" fmla="*/ 3435506 h 6580513"/>
              <a:gd name="connsiteX4906" fmla="*/ 6136403 w 21876926"/>
              <a:gd name="connsiteY4906" fmla="*/ 3469339 h 6580513"/>
              <a:gd name="connsiteX4907" fmla="*/ 6140457 w 21876926"/>
              <a:gd name="connsiteY4907" fmla="*/ 3414169 h 6580513"/>
              <a:gd name="connsiteX4908" fmla="*/ 6182011 w 21876926"/>
              <a:gd name="connsiteY4908" fmla="*/ 3345587 h 6580513"/>
              <a:gd name="connsiteX4909" fmla="*/ 6130321 w 21876926"/>
              <a:gd name="connsiteY4909" fmla="*/ 3336443 h 6580513"/>
              <a:gd name="connsiteX4910" fmla="*/ 6136403 w 21876926"/>
              <a:gd name="connsiteY4910" fmla="*/ 3347416 h 6580513"/>
              <a:gd name="connsiteX4911" fmla="*/ 6067483 w 21876926"/>
              <a:gd name="connsiteY4911" fmla="*/ 3340406 h 6580513"/>
              <a:gd name="connsiteX4912" fmla="*/ 6039104 w 21876926"/>
              <a:gd name="connsiteY4912" fmla="*/ 3342234 h 6580513"/>
              <a:gd name="connsiteX4913" fmla="*/ 6035050 w 21876926"/>
              <a:gd name="connsiteY4913" fmla="*/ 3348635 h 6580513"/>
              <a:gd name="connsiteX4914" fmla="*/ 5982347 w 21876926"/>
              <a:gd name="connsiteY4914" fmla="*/ 3346806 h 6580513"/>
              <a:gd name="connsiteX4915" fmla="*/ 5999577 w 21876926"/>
              <a:gd name="connsiteY4915" fmla="*/ 3384298 h 6580513"/>
              <a:gd name="connsiteX4916" fmla="*/ 5961063 w 21876926"/>
              <a:gd name="connsiteY4916" fmla="*/ 3338272 h 6580513"/>
              <a:gd name="connsiteX4917" fmla="*/ 5963089 w 21876926"/>
              <a:gd name="connsiteY4917" fmla="*/ 3336443 h 6580513"/>
              <a:gd name="connsiteX4918" fmla="*/ 5941805 w 21876926"/>
              <a:gd name="connsiteY4918" fmla="*/ 3329128 h 6580513"/>
              <a:gd name="connsiteX4919" fmla="*/ 5891129 w 21876926"/>
              <a:gd name="connsiteY4919" fmla="*/ 3347416 h 6580513"/>
              <a:gd name="connsiteX4920" fmla="*/ 5880995 w 21876926"/>
              <a:gd name="connsiteY4920" fmla="*/ 3307791 h 6580513"/>
              <a:gd name="connsiteX4921" fmla="*/ 5833359 w 21876926"/>
              <a:gd name="connsiteY4921" fmla="*/ 3346806 h 6580513"/>
              <a:gd name="connsiteX4922" fmla="*/ 5831331 w 21876926"/>
              <a:gd name="connsiteY4922" fmla="*/ 3370886 h 6580513"/>
              <a:gd name="connsiteX4923" fmla="*/ 5821197 w 21876926"/>
              <a:gd name="connsiteY4923" fmla="*/ 3354731 h 6580513"/>
              <a:gd name="connsiteX4924" fmla="*/ 5767479 w 21876926"/>
              <a:gd name="connsiteY4924" fmla="*/ 3407158 h 6580513"/>
              <a:gd name="connsiteX4925" fmla="*/ 5718831 w 21876926"/>
              <a:gd name="connsiteY4925" fmla="*/ 3391613 h 6580513"/>
              <a:gd name="connsiteX4926" fmla="*/ 5814101 w 21876926"/>
              <a:gd name="connsiteY4926" fmla="*/ 3342234 h 6580513"/>
              <a:gd name="connsiteX4927" fmla="*/ 5780655 w 21876926"/>
              <a:gd name="connsiteY4927" fmla="*/ 3330042 h 6580513"/>
              <a:gd name="connsiteX4928" fmla="*/ 5825251 w 21876926"/>
              <a:gd name="connsiteY4928" fmla="*/ 3337357 h 6580513"/>
              <a:gd name="connsiteX4929" fmla="*/ 5849575 w 21876926"/>
              <a:gd name="connsiteY4929" fmla="*/ 3326080 h 6580513"/>
              <a:gd name="connsiteX4930" fmla="*/ 5812075 w 21876926"/>
              <a:gd name="connsiteY4930" fmla="*/ 3286150 h 6580513"/>
              <a:gd name="connsiteX4931" fmla="*/ 5871873 w 21876926"/>
              <a:gd name="connsiteY4931" fmla="*/ 3258717 h 6580513"/>
              <a:gd name="connsiteX4932" fmla="*/ 5868832 w 21876926"/>
              <a:gd name="connsiteY4932" fmla="*/ 3213301 h 6580513"/>
              <a:gd name="connsiteX4933" fmla="*/ 5817143 w 21876926"/>
              <a:gd name="connsiteY4933" fmla="*/ 3253535 h 6580513"/>
              <a:gd name="connsiteX4934" fmla="*/ 5655992 w 21876926"/>
              <a:gd name="connsiteY4934" fmla="*/ 3269080 h 6580513"/>
              <a:gd name="connsiteX4935" fmla="*/ 5380313 w 21876926"/>
              <a:gd name="connsiteY4935" fmla="*/ 3280968 h 6580513"/>
              <a:gd name="connsiteX4936" fmla="*/ 5759371 w 21876926"/>
              <a:gd name="connsiteY4936" fmla="*/ 3326080 h 6580513"/>
              <a:gd name="connsiteX4937" fmla="*/ 5769507 w 21876926"/>
              <a:gd name="connsiteY4937" fmla="*/ 3343454 h 6580513"/>
              <a:gd name="connsiteX4938" fmla="*/ 5769507 w 21876926"/>
              <a:gd name="connsiteY4938" fmla="*/ 3361742 h 6580513"/>
              <a:gd name="connsiteX4939" fmla="*/ 5543491 w 21876926"/>
              <a:gd name="connsiteY4939" fmla="*/ 3319679 h 6580513"/>
              <a:gd name="connsiteX4940" fmla="*/ 5533355 w 21876926"/>
              <a:gd name="connsiteY4940" fmla="*/ 3346806 h 6580513"/>
              <a:gd name="connsiteX4941" fmla="*/ 5462409 w 21876926"/>
              <a:gd name="connsiteY4941" fmla="*/ 3346806 h 6580513"/>
              <a:gd name="connsiteX4942" fmla="*/ 5450247 w 21876926"/>
              <a:gd name="connsiteY4942" fmla="*/ 3319679 h 6580513"/>
              <a:gd name="connsiteX4943" fmla="*/ 5384367 w 21876926"/>
              <a:gd name="connsiteY4943" fmla="*/ 3352598 h 6580513"/>
              <a:gd name="connsiteX4944" fmla="*/ 5324569 w 21876926"/>
              <a:gd name="connsiteY4944" fmla="*/ 3349550 h 6580513"/>
              <a:gd name="connsiteX4945" fmla="*/ 5277947 w 21876926"/>
              <a:gd name="connsiteY4945" fmla="*/ 3289198 h 6580513"/>
              <a:gd name="connsiteX4946" fmla="*/ 5267813 w 21876926"/>
              <a:gd name="connsiteY4946" fmla="*/ 3338272 h 6580513"/>
              <a:gd name="connsiteX4947" fmla="*/ 5239434 w 21876926"/>
              <a:gd name="connsiteY4947" fmla="*/ 3332176 h 6580513"/>
              <a:gd name="connsiteX4948" fmla="*/ 5229299 w 21876926"/>
              <a:gd name="connsiteY4948" fmla="*/ 3295599 h 6580513"/>
              <a:gd name="connsiteX4949" fmla="*/ 5313421 w 21876926"/>
              <a:gd name="connsiteY4949" fmla="*/ 3277005 h 6580513"/>
              <a:gd name="connsiteX4950" fmla="*/ 5345853 w 21876926"/>
              <a:gd name="connsiteY4950" fmla="*/ 3329128 h 6580513"/>
              <a:gd name="connsiteX4951" fmla="*/ 5368151 w 21876926"/>
              <a:gd name="connsiteY4951" fmla="*/ 3284016 h 6580513"/>
              <a:gd name="connsiteX4952" fmla="*/ 5366124 w 21876926"/>
              <a:gd name="connsiteY4952" fmla="*/ 3285235 h 6580513"/>
              <a:gd name="connsiteX4953" fmla="*/ 5324569 w 21876926"/>
              <a:gd name="connsiteY4953" fmla="*/ 3269080 h 6580513"/>
              <a:gd name="connsiteX4954" fmla="*/ 4887741 w 21876926"/>
              <a:gd name="connsiteY4954" fmla="*/ 3330042 h 6580513"/>
              <a:gd name="connsiteX4955" fmla="*/ 4828957 w 21876926"/>
              <a:gd name="connsiteY4955" fmla="*/ 3329128 h 6580513"/>
              <a:gd name="connsiteX4956" fmla="*/ 4834025 w 21876926"/>
              <a:gd name="connsiteY4956" fmla="*/ 3320898 h 6580513"/>
              <a:gd name="connsiteX4957" fmla="*/ 4800578 w 21876926"/>
              <a:gd name="connsiteY4957" fmla="*/ 3310534 h 6580513"/>
              <a:gd name="connsiteX4958" fmla="*/ 4735713 w 21876926"/>
              <a:gd name="connsiteY4958" fmla="*/ 3273043 h 6580513"/>
              <a:gd name="connsiteX4959" fmla="*/ 4864430 w 21876926"/>
              <a:gd name="connsiteY4959" fmla="*/ 3184954 h 6580513"/>
              <a:gd name="connsiteX4960" fmla="*/ 4813754 w 21876926"/>
              <a:gd name="connsiteY4960" fmla="*/ 3123382 h 6580513"/>
              <a:gd name="connsiteX4961" fmla="*/ 4751929 w 21876926"/>
              <a:gd name="connsiteY4961" fmla="*/ 3184039 h 6580513"/>
              <a:gd name="connsiteX4962" fmla="*/ 4747875 w 21876926"/>
              <a:gd name="connsiteY4962" fmla="*/ 3131612 h 6580513"/>
              <a:gd name="connsiteX4963" fmla="*/ 4553278 w 21876926"/>
              <a:gd name="connsiteY4963" fmla="*/ 3075223 h 6580513"/>
              <a:gd name="connsiteX4964" fmla="*/ 4778281 w 21876926"/>
              <a:gd name="connsiteY4964" fmla="*/ 3073394 h 6580513"/>
              <a:gd name="connsiteX4965" fmla="*/ 4780307 w 21876926"/>
              <a:gd name="connsiteY4965" fmla="*/ 3007860 h 6580513"/>
              <a:gd name="connsiteX4966" fmla="*/ 4688077 w 21876926"/>
              <a:gd name="connsiteY4966" fmla="*/ 2972807 h 6580513"/>
              <a:gd name="connsiteX4967" fmla="*/ 4774227 w 21876926"/>
              <a:gd name="connsiteY4967" fmla="*/ 2924038 h 6580513"/>
              <a:gd name="connsiteX4968" fmla="*/ 4952607 w 21876926"/>
              <a:gd name="connsiteY4968" fmla="*/ 2873745 h 6580513"/>
              <a:gd name="connsiteX4969" fmla="*/ 6368499 w 21876926"/>
              <a:gd name="connsiteY4969" fmla="*/ 2625326 h 6580513"/>
              <a:gd name="connsiteX4970" fmla="*/ 6373567 w 21876926"/>
              <a:gd name="connsiteY4970" fmla="*/ 2592407 h 6580513"/>
              <a:gd name="connsiteX4971" fmla="*/ 6466811 w 21876926"/>
              <a:gd name="connsiteY4971" fmla="*/ 2591493 h 6580513"/>
              <a:gd name="connsiteX4972" fmla="*/ 6326945 w 21876926"/>
              <a:gd name="connsiteY4972" fmla="*/ 2586311 h 6580513"/>
              <a:gd name="connsiteX4973" fmla="*/ 6164781 w 21876926"/>
              <a:gd name="connsiteY4973" fmla="*/ 2589054 h 6580513"/>
              <a:gd name="connsiteX4974" fmla="*/ 5821197 w 21876926"/>
              <a:gd name="connsiteY4974" fmla="*/ 2621973 h 6580513"/>
              <a:gd name="connsiteX4975" fmla="*/ 5673222 w 21876926"/>
              <a:gd name="connsiteY4975" fmla="*/ 2604599 h 6580513"/>
              <a:gd name="connsiteX4976" fmla="*/ 5826264 w 21876926"/>
              <a:gd name="connsiteY4976" fmla="*/ 2579910 h 6580513"/>
              <a:gd name="connsiteX4977" fmla="*/ 5927617 w 21876926"/>
              <a:gd name="connsiteY4977" fmla="*/ 2493040 h 6580513"/>
              <a:gd name="connsiteX4978" fmla="*/ 5930657 w 21876926"/>
              <a:gd name="connsiteY4978" fmla="*/ 2525959 h 6580513"/>
              <a:gd name="connsiteX4979" fmla="*/ 5983360 w 21876926"/>
              <a:gd name="connsiteY4979" fmla="*/ 2508585 h 6580513"/>
              <a:gd name="connsiteX4980" fmla="*/ 5973225 w 21876926"/>
              <a:gd name="connsiteY4980" fmla="*/ 2466521 h 6580513"/>
              <a:gd name="connsiteX4981" fmla="*/ 6094848 w 21876926"/>
              <a:gd name="connsiteY4981" fmla="*/ 2434821 h 6580513"/>
              <a:gd name="connsiteX4982" fmla="*/ 6089780 w 21876926"/>
              <a:gd name="connsiteY4982" fmla="*/ 2476885 h 6580513"/>
              <a:gd name="connsiteX4983" fmla="*/ 6154645 w 21876926"/>
              <a:gd name="connsiteY4983" fmla="*/ 2471703 h 6580513"/>
              <a:gd name="connsiteX4984" fmla="*/ 6141470 w 21876926"/>
              <a:gd name="connsiteY4984" fmla="*/ 2440918 h 6580513"/>
              <a:gd name="connsiteX4985" fmla="*/ 6232687 w 21876926"/>
              <a:gd name="connsiteY4985" fmla="*/ 2420495 h 6580513"/>
              <a:gd name="connsiteX4986" fmla="*/ 6210389 w 21876926"/>
              <a:gd name="connsiteY4986" fmla="*/ 2379651 h 6580513"/>
              <a:gd name="connsiteX4987" fmla="*/ 6032009 w 21876926"/>
              <a:gd name="connsiteY4987" fmla="*/ 2341550 h 6580513"/>
              <a:gd name="connsiteX4988" fmla="*/ 6173903 w 21876926"/>
              <a:gd name="connsiteY4988" fmla="*/ 2306802 h 6580513"/>
              <a:gd name="connsiteX4989" fmla="*/ 5963089 w 21876926"/>
              <a:gd name="connsiteY4989" fmla="*/ 2307716 h 6580513"/>
              <a:gd name="connsiteX4990" fmla="*/ 6042145 w 21876926"/>
              <a:gd name="connsiteY4990" fmla="*/ 2264739 h 6580513"/>
              <a:gd name="connsiteX4991" fmla="*/ 6025928 w 21876926"/>
              <a:gd name="connsiteY4991" fmla="*/ 2256509 h 6580513"/>
              <a:gd name="connsiteX4992" fmla="*/ 6051267 w 21876926"/>
              <a:gd name="connsiteY4992" fmla="*/ 2241268 h 6580513"/>
              <a:gd name="connsiteX4993" fmla="*/ 5847548 w 21876926"/>
              <a:gd name="connsiteY4993" fmla="*/ 2218713 h 6580513"/>
              <a:gd name="connsiteX4994" fmla="*/ 5742141 w 21876926"/>
              <a:gd name="connsiteY4994" fmla="*/ 2164457 h 6580513"/>
              <a:gd name="connsiteX4995" fmla="*/ 6119173 w 21876926"/>
              <a:gd name="connsiteY4995" fmla="*/ 2105934 h 6580513"/>
              <a:gd name="connsiteX4996" fmla="*/ 6128294 w 21876926"/>
              <a:gd name="connsiteY4996" fmla="*/ 2085816 h 6580513"/>
              <a:gd name="connsiteX4997" fmla="*/ 6276269 w 21876926"/>
              <a:gd name="connsiteY4997" fmla="*/ 2037961 h 6580513"/>
              <a:gd name="connsiteX4998" fmla="*/ 6485055 w 21876926"/>
              <a:gd name="connsiteY4998" fmla="*/ 2027598 h 6580513"/>
              <a:gd name="connsiteX4999" fmla="*/ 7034385 w 21876926"/>
              <a:gd name="connsiteY4999" fmla="*/ 2050154 h 6580513"/>
              <a:gd name="connsiteX5000" fmla="*/ 7137763 w 21876926"/>
              <a:gd name="connsiteY5000" fmla="*/ 1995898 h 6580513"/>
              <a:gd name="connsiteX5001" fmla="*/ 7126615 w 21876926"/>
              <a:gd name="connsiteY5001" fmla="*/ 2029427 h 6580513"/>
              <a:gd name="connsiteX5002" fmla="*/ 7406347 w 21876926"/>
              <a:gd name="connsiteY5002" fmla="*/ 1912685 h 6580513"/>
              <a:gd name="connsiteX5003" fmla="*/ 7389117 w 21876926"/>
              <a:gd name="connsiteY5003" fmla="*/ 1902627 h 6580513"/>
              <a:gd name="connsiteX5004" fmla="*/ 7389117 w 21876926"/>
              <a:gd name="connsiteY5004" fmla="*/ 1897445 h 6580513"/>
              <a:gd name="connsiteX5005" fmla="*/ 7366820 w 21876926"/>
              <a:gd name="connsiteY5005" fmla="*/ 1877023 h 6580513"/>
              <a:gd name="connsiteX5006" fmla="*/ 7391145 w 21876926"/>
              <a:gd name="connsiteY5006" fmla="*/ 1875194 h 6580513"/>
              <a:gd name="connsiteX5007" fmla="*/ 7427631 w 21876926"/>
              <a:gd name="connsiteY5007" fmla="*/ 1855686 h 6580513"/>
              <a:gd name="connsiteX5008" fmla="*/ 7378983 w 21876926"/>
              <a:gd name="connsiteY5008" fmla="*/ 1819414 h 6580513"/>
              <a:gd name="connsiteX5009" fmla="*/ 7399253 w 21876926"/>
              <a:gd name="connsiteY5009" fmla="*/ 1775522 h 6580513"/>
              <a:gd name="connsiteX5010" fmla="*/ 7346549 w 21876926"/>
              <a:gd name="connsiteY5010" fmla="*/ 1752052 h 6580513"/>
              <a:gd name="connsiteX5011" fmla="*/ 7378983 w 21876926"/>
              <a:gd name="connsiteY5011" fmla="*/ 1775522 h 6580513"/>
              <a:gd name="connsiteX5012" fmla="*/ 7319185 w 21876926"/>
              <a:gd name="connsiteY5012" fmla="*/ 1808441 h 6580513"/>
              <a:gd name="connsiteX5013" fmla="*/ 7288779 w 21876926"/>
              <a:gd name="connsiteY5013" fmla="*/ 1752052 h 6580513"/>
              <a:gd name="connsiteX5014" fmla="*/ 7277630 w 21876926"/>
              <a:gd name="connsiteY5014" fmla="*/ 1796249 h 6580513"/>
              <a:gd name="connsiteX5015" fmla="*/ 7208711 w 21876926"/>
              <a:gd name="connsiteY5015" fmla="*/ 1784971 h 6580513"/>
              <a:gd name="connsiteX5016" fmla="*/ 7257359 w 21876926"/>
              <a:gd name="connsiteY5016" fmla="*/ 1752052 h 6580513"/>
              <a:gd name="connsiteX5017" fmla="*/ 7177291 w 21876926"/>
              <a:gd name="connsiteY5017" fmla="*/ 1741079 h 6580513"/>
              <a:gd name="connsiteX5018" fmla="*/ 7240129 w 21876926"/>
              <a:gd name="connsiteY5018" fmla="*/ 1705111 h 6580513"/>
              <a:gd name="connsiteX5019" fmla="*/ 7436753 w 21876926"/>
              <a:gd name="connsiteY5019" fmla="*/ 1819414 h 6580513"/>
              <a:gd name="connsiteX5020" fmla="*/ 7596890 w 21876926"/>
              <a:gd name="connsiteY5020" fmla="*/ 1822767 h 6580513"/>
              <a:gd name="connsiteX5021" fmla="*/ 7596890 w 21876926"/>
              <a:gd name="connsiteY5021" fmla="*/ 1824596 h 6580513"/>
              <a:gd name="connsiteX5022" fmla="*/ 7598917 w 21876926"/>
              <a:gd name="connsiteY5022" fmla="*/ 1822767 h 6580513"/>
              <a:gd name="connsiteX5023" fmla="*/ 7648579 w 21876926"/>
              <a:gd name="connsiteY5023" fmla="*/ 1860868 h 6580513"/>
              <a:gd name="connsiteX5024" fmla="*/ 7679999 w 21876926"/>
              <a:gd name="connsiteY5024" fmla="*/ 1812404 h 6580513"/>
              <a:gd name="connsiteX5025" fmla="*/ 7677972 w 21876926"/>
              <a:gd name="connsiteY5025" fmla="*/ 1833131 h 6580513"/>
              <a:gd name="connsiteX5026" fmla="*/ 7714459 w 21876926"/>
              <a:gd name="connsiteY5026" fmla="*/ 1817585 h 6580513"/>
              <a:gd name="connsiteX5027" fmla="*/ 7717499 w 21876926"/>
              <a:gd name="connsiteY5027" fmla="*/ 1840141 h 6580513"/>
              <a:gd name="connsiteX5028" fmla="*/ 7740811 w 21876926"/>
              <a:gd name="connsiteY5028" fmla="*/ 1838922 h 6580513"/>
              <a:gd name="connsiteX5029" fmla="*/ 7735743 w 21876926"/>
              <a:gd name="connsiteY5029" fmla="*/ 1827949 h 6580513"/>
              <a:gd name="connsiteX5030" fmla="*/ 7766149 w 21876926"/>
              <a:gd name="connsiteY5030" fmla="*/ 1838312 h 6580513"/>
              <a:gd name="connsiteX5031" fmla="*/ 7772229 w 21876926"/>
              <a:gd name="connsiteY5031" fmla="*/ 1837093 h 6580513"/>
              <a:gd name="connsiteX5032" fmla="*/ 7780338 w 21876926"/>
              <a:gd name="connsiteY5032" fmla="*/ 1833740 h 6580513"/>
              <a:gd name="connsiteX5033" fmla="*/ 7757027 w 21876926"/>
              <a:gd name="connsiteY5033" fmla="*/ 1773388 h 6580513"/>
              <a:gd name="connsiteX5034" fmla="*/ 7698243 w 21876926"/>
              <a:gd name="connsiteY5034" fmla="*/ 1801431 h 6580513"/>
              <a:gd name="connsiteX5035" fmla="*/ 7780338 w 21876926"/>
              <a:gd name="connsiteY5035" fmla="*/ 1716389 h 6580513"/>
              <a:gd name="connsiteX5036" fmla="*/ 7769189 w 21876926"/>
              <a:gd name="connsiteY5036" fmla="*/ 1763634 h 6580513"/>
              <a:gd name="connsiteX5037" fmla="*/ 7868515 w 21876926"/>
              <a:gd name="connsiteY5037" fmla="*/ 1795030 h 6580513"/>
              <a:gd name="connsiteX5038" fmla="*/ 7840135 w 21876926"/>
              <a:gd name="connsiteY5038" fmla="*/ 1787105 h 6580513"/>
              <a:gd name="connsiteX5039" fmla="*/ 7882703 w 21876926"/>
              <a:gd name="connsiteY5039" fmla="*/ 1728581 h 6580513"/>
              <a:gd name="connsiteX5040" fmla="*/ 7927299 w 21876926"/>
              <a:gd name="connsiteY5040" fmla="*/ 1812404 h 6580513"/>
              <a:gd name="connsiteX5041" fmla="*/ 8048921 w 21876926"/>
              <a:gd name="connsiteY5041" fmla="*/ 1780704 h 6580513"/>
              <a:gd name="connsiteX5042" fmla="*/ 7976961 w 21876926"/>
              <a:gd name="connsiteY5042" fmla="*/ 1744127 h 6580513"/>
              <a:gd name="connsiteX5043" fmla="*/ 8032705 w 21876926"/>
              <a:gd name="connsiteY5043" fmla="*/ 1744127 h 6580513"/>
              <a:gd name="connsiteX5044" fmla="*/ 8027637 w 21876926"/>
              <a:gd name="connsiteY5044" fmla="*/ 1745041 h 6580513"/>
              <a:gd name="connsiteX5045" fmla="*/ 8048921 w 21876926"/>
              <a:gd name="connsiteY5045" fmla="*/ 1699015 h 6580513"/>
              <a:gd name="connsiteX5046" fmla="*/ 8081355 w 21876926"/>
              <a:gd name="connsiteY5046" fmla="*/ 1733763 h 6580513"/>
              <a:gd name="connsiteX5047" fmla="*/ 8112773 w 21876926"/>
              <a:gd name="connsiteY5047" fmla="*/ 1699015 h 6580513"/>
              <a:gd name="connsiteX5048" fmla="*/ 8105679 w 21876926"/>
              <a:gd name="connsiteY5048" fmla="*/ 1699015 h 6580513"/>
              <a:gd name="connsiteX5049" fmla="*/ 8105679 w 21876926"/>
              <a:gd name="connsiteY5049" fmla="*/ 1667010 h 6580513"/>
              <a:gd name="connsiteX5050" fmla="*/ 8125949 w 21876926"/>
              <a:gd name="connsiteY5050" fmla="*/ 1699015 h 6580513"/>
              <a:gd name="connsiteX5051" fmla="*/ 8182707 w 21876926"/>
              <a:gd name="connsiteY5051" fmla="*/ 1689871 h 6580513"/>
              <a:gd name="connsiteX5052" fmla="*/ 8188788 w 21876926"/>
              <a:gd name="connsiteY5052" fmla="*/ 1720352 h 6580513"/>
              <a:gd name="connsiteX5053" fmla="*/ 8216153 w 21876926"/>
              <a:gd name="connsiteY5053" fmla="*/ 1675545 h 6580513"/>
              <a:gd name="connsiteX5054" fmla="*/ 8278991 w 21876926"/>
              <a:gd name="connsiteY5054" fmla="*/ 1680727 h 6580513"/>
              <a:gd name="connsiteX5055" fmla="*/ 8381357 w 21876926"/>
              <a:gd name="connsiteY5055" fmla="*/ 1715170 h 6580513"/>
              <a:gd name="connsiteX5056" fmla="*/ 8361087 w 21876926"/>
              <a:gd name="connsiteY5056" fmla="*/ 1693833 h 6580513"/>
              <a:gd name="connsiteX5057" fmla="*/ 8488791 w 21876926"/>
              <a:gd name="connsiteY5057" fmla="*/ 1683470 h 6580513"/>
              <a:gd name="connsiteX5058" fmla="*/ 8501967 w 21876926"/>
              <a:gd name="connsiteY5058" fmla="*/ 1702063 h 6580513"/>
              <a:gd name="connsiteX5059" fmla="*/ 8514129 w 21876926"/>
              <a:gd name="connsiteY5059" fmla="*/ 1668230 h 6580513"/>
              <a:gd name="connsiteX5060" fmla="*/ 8529332 w 21876926"/>
              <a:gd name="connsiteY5060" fmla="*/ 1709988 h 6580513"/>
              <a:gd name="connsiteX5061" fmla="*/ 8604333 w 21876926"/>
              <a:gd name="connsiteY5061" fmla="*/ 1629519 h 6580513"/>
              <a:gd name="connsiteX5062" fmla="*/ 8649941 w 21876926"/>
              <a:gd name="connsiteY5062" fmla="*/ 1667010 h 6580513"/>
              <a:gd name="connsiteX5063" fmla="*/ 8694536 w 21876926"/>
              <a:gd name="connsiteY5063" fmla="*/ 1650855 h 6580513"/>
              <a:gd name="connsiteX5064" fmla="*/ 8711766 w 21876926"/>
              <a:gd name="connsiteY5064" fmla="*/ 1607878 h 6580513"/>
              <a:gd name="connsiteX5065" fmla="*/ 8799943 w 21876926"/>
              <a:gd name="connsiteY5065" fmla="*/ 1600867 h 6580513"/>
              <a:gd name="connsiteX5066" fmla="*/ 8970215 w 21876926"/>
              <a:gd name="connsiteY5066" fmla="*/ 1541430 h 6580513"/>
              <a:gd name="connsiteX5067" fmla="*/ 9024945 w 21876926"/>
              <a:gd name="connsiteY5067" fmla="*/ 1546611 h 6580513"/>
              <a:gd name="connsiteX5068" fmla="*/ 9057378 w 21876926"/>
              <a:gd name="connsiteY5068" fmla="*/ 1508815 h 6580513"/>
              <a:gd name="connsiteX5069" fmla="*/ 8866835 w 21876926"/>
              <a:gd name="connsiteY5069" fmla="*/ 1516740 h 6580513"/>
              <a:gd name="connsiteX5070" fmla="*/ 8925620 w 21876926"/>
              <a:gd name="connsiteY5070" fmla="*/ 1563985 h 6580513"/>
              <a:gd name="connsiteX5071" fmla="*/ 8847578 w 21876926"/>
              <a:gd name="connsiteY5071" fmla="*/ 1606658 h 6580513"/>
              <a:gd name="connsiteX5072" fmla="*/ 8872916 w 21876926"/>
              <a:gd name="connsiteY5072" fmla="*/ 1591418 h 6580513"/>
              <a:gd name="connsiteX5073" fmla="*/ 8719874 w 21876926"/>
              <a:gd name="connsiteY5073" fmla="*/ 1508815 h 6580513"/>
              <a:gd name="connsiteX5074" fmla="*/ 8840484 w 21876926"/>
              <a:gd name="connsiteY5074" fmla="*/ 1518569 h 6580513"/>
              <a:gd name="connsiteX5075" fmla="*/ 8981363 w 21876926"/>
              <a:gd name="connsiteY5075" fmla="*/ 1396951 h 6580513"/>
              <a:gd name="connsiteX5076" fmla="*/ 9105013 w 21876926"/>
              <a:gd name="connsiteY5076" fmla="*/ 1331417 h 6580513"/>
              <a:gd name="connsiteX5077" fmla="*/ 9056364 w 21876926"/>
              <a:gd name="connsiteY5077" fmla="*/ 1399999 h 6580513"/>
              <a:gd name="connsiteX5078" fmla="*/ 9137446 w 21876926"/>
              <a:gd name="connsiteY5078" fmla="*/ 1394207 h 6580513"/>
              <a:gd name="connsiteX5079" fmla="*/ 9133392 w 21876926"/>
              <a:gd name="connsiteY5079" fmla="*/ 1338427 h 6580513"/>
              <a:gd name="connsiteX5080" fmla="*/ 9240825 w 21876926"/>
              <a:gd name="connsiteY5080" fmla="*/ 1348181 h 6580513"/>
              <a:gd name="connsiteX5081" fmla="*/ 9238798 w 21876926"/>
              <a:gd name="connsiteY5081" fmla="*/ 1344828 h 6580513"/>
              <a:gd name="connsiteX5082" fmla="*/ 9242853 w 21876926"/>
              <a:gd name="connsiteY5082" fmla="*/ 1348181 h 6580513"/>
              <a:gd name="connsiteX5083" fmla="*/ 9407043 w 21876926"/>
              <a:gd name="connsiteY5083" fmla="*/ 1323492 h 6580513"/>
              <a:gd name="connsiteX5084" fmla="*/ 9367516 w 21876926"/>
              <a:gd name="connsiteY5084" fmla="*/ 1317091 h 6580513"/>
              <a:gd name="connsiteX5085" fmla="*/ 9391841 w 21876926"/>
              <a:gd name="connsiteY5085" fmla="*/ 1272894 h 6580513"/>
              <a:gd name="connsiteX5086" fmla="*/ 9410084 w 21876926"/>
              <a:gd name="connsiteY5086" fmla="*/ 1271065 h 6580513"/>
              <a:gd name="connsiteX5087" fmla="*/ 9512450 w 21876926"/>
              <a:gd name="connsiteY5087" fmla="*/ 1282648 h 6580513"/>
              <a:gd name="connsiteX5088" fmla="*/ 9503328 w 21876926"/>
              <a:gd name="connsiteY5088" fmla="*/ 1316176 h 6580513"/>
              <a:gd name="connsiteX5089" fmla="*/ 9541842 w 21876926"/>
              <a:gd name="connsiteY5089" fmla="*/ 1313128 h 6580513"/>
              <a:gd name="connsiteX5090" fmla="*/ 9520558 w 21876926"/>
              <a:gd name="connsiteY5090" fmla="*/ 1291792 h 6580513"/>
              <a:gd name="connsiteX5091" fmla="*/ 9975630 w 21876926"/>
              <a:gd name="connsiteY5091" fmla="*/ 1291792 h 6580513"/>
              <a:gd name="connsiteX5092" fmla="*/ 9957387 w 21876926"/>
              <a:gd name="connsiteY5092" fmla="*/ 1274113 h 6580513"/>
              <a:gd name="connsiteX5093" fmla="*/ 10021239 w 21876926"/>
              <a:gd name="connsiteY5093" fmla="*/ 1278075 h 6580513"/>
              <a:gd name="connsiteX5094" fmla="*/ 10207727 w 21876926"/>
              <a:gd name="connsiteY5094" fmla="*/ 1228087 h 6580513"/>
              <a:gd name="connsiteX5095" fmla="*/ 10232052 w 21876926"/>
              <a:gd name="connsiteY5095" fmla="*/ 1258873 h 6580513"/>
              <a:gd name="connsiteX5096" fmla="*/ 10243200 w 21876926"/>
              <a:gd name="connsiteY5096" fmla="*/ 1257958 h 6580513"/>
              <a:gd name="connsiteX5097" fmla="*/ 10243200 w 21876926"/>
              <a:gd name="connsiteY5097" fmla="*/ 1258873 h 6580513"/>
              <a:gd name="connsiteX5098" fmla="*/ 10323269 w 21876926"/>
              <a:gd name="connsiteY5098" fmla="*/ 1271065 h 6580513"/>
              <a:gd name="connsiteX5099" fmla="*/ 10335431 w 21876926"/>
              <a:gd name="connsiteY5099" fmla="*/ 1228087 h 6580513"/>
              <a:gd name="connsiteX5100" fmla="*/ 10448946 w 21876926"/>
              <a:gd name="connsiteY5100" fmla="*/ 1208884 h 6580513"/>
              <a:gd name="connsiteX5101" fmla="*/ 10435770 w 21876926"/>
              <a:gd name="connsiteY5101" fmla="*/ 1197606 h 6580513"/>
              <a:gd name="connsiteX5102" fmla="*/ 10446919 w 21876926"/>
              <a:gd name="connsiteY5102" fmla="*/ 1112565 h 6580513"/>
              <a:gd name="connsiteX5103" fmla="*/ 10442865 w 21876926"/>
              <a:gd name="connsiteY5103" fmla="*/ 1117747 h 6580513"/>
              <a:gd name="connsiteX5104" fmla="*/ 10399283 w 21876926"/>
              <a:gd name="connsiteY5104" fmla="*/ 1102506 h 6580513"/>
              <a:gd name="connsiteX5105" fmla="*/ 10427662 w 21876926"/>
              <a:gd name="connsiteY5105" fmla="*/ 1119880 h 6580513"/>
              <a:gd name="connsiteX5106" fmla="*/ 10252322 w 21876926"/>
              <a:gd name="connsiteY5106" fmla="*/ 1113479 h 6580513"/>
              <a:gd name="connsiteX5107" fmla="*/ 10249282 w 21876926"/>
              <a:gd name="connsiteY5107" fmla="*/ 1071416 h 6580513"/>
              <a:gd name="connsiteX5108" fmla="*/ 10157051 w 21876926"/>
              <a:gd name="connsiteY5108" fmla="*/ 1101287 h 6580513"/>
              <a:gd name="connsiteX5109" fmla="*/ 10156037 w 21876926"/>
              <a:gd name="connsiteY5109" fmla="*/ 1104335 h 6580513"/>
              <a:gd name="connsiteX5110" fmla="*/ 10156037 w 21876926"/>
              <a:gd name="connsiteY5110" fmla="*/ 1101287 h 6580513"/>
              <a:gd name="connsiteX5111" fmla="*/ 10149956 w 21876926"/>
              <a:gd name="connsiteY5111" fmla="*/ 1102506 h 6580513"/>
              <a:gd name="connsiteX5112" fmla="*/ 10156037 w 21876926"/>
              <a:gd name="connsiteY5112" fmla="*/ 1104335 h 6580513"/>
              <a:gd name="connsiteX5113" fmla="*/ 10253336 w 21876926"/>
              <a:gd name="connsiteY5113" fmla="*/ 1126891 h 6580513"/>
              <a:gd name="connsiteX5114" fmla="*/ 10152997 w 21876926"/>
              <a:gd name="connsiteY5114" fmla="*/ 1138473 h 6580513"/>
              <a:gd name="connsiteX5115" fmla="*/ 10079010 w 21876926"/>
              <a:gd name="connsiteY5115" fmla="*/ 1126891 h 6580513"/>
              <a:gd name="connsiteX5116" fmla="*/ 10121578 w 21876926"/>
              <a:gd name="connsiteY5116" fmla="*/ 1139997 h 6580513"/>
              <a:gd name="connsiteX5117" fmla="*/ 10136780 w 21876926"/>
              <a:gd name="connsiteY5117" fmla="*/ 1125672 h 6580513"/>
              <a:gd name="connsiteX5118" fmla="*/ 10059753 w 21876926"/>
              <a:gd name="connsiteY5118" fmla="*/ 1088790 h 6580513"/>
              <a:gd name="connsiteX5119" fmla="*/ 10016171 w 21876926"/>
              <a:gd name="connsiteY5119" fmla="*/ 1115613 h 6580513"/>
              <a:gd name="connsiteX5120" fmla="*/ 10068874 w 21876926"/>
              <a:gd name="connsiteY5120" fmla="*/ 1111650 h 6580513"/>
              <a:gd name="connsiteX5121" fmla="*/ 10038469 w 21876926"/>
              <a:gd name="connsiteY5121" fmla="*/ 1165906 h 6580513"/>
              <a:gd name="connsiteX5122" fmla="*/ 9941170 w 21876926"/>
              <a:gd name="connsiteY5122" fmla="*/ 1111650 h 6580513"/>
              <a:gd name="connsiteX5123" fmla="*/ 9937116 w 21876926"/>
              <a:gd name="connsiteY5123" fmla="*/ 1154323 h 6580513"/>
              <a:gd name="connsiteX5124" fmla="*/ 9915832 w 21876926"/>
              <a:gd name="connsiteY5124" fmla="*/ 1123843 h 6580513"/>
              <a:gd name="connsiteX5125" fmla="*/ 9501301 w 21876926"/>
              <a:gd name="connsiteY5125" fmla="*/ 1195168 h 6580513"/>
              <a:gd name="connsiteX5126" fmla="*/ 9241839 w 21876926"/>
              <a:gd name="connsiteY5126" fmla="*/ 1242413 h 6580513"/>
              <a:gd name="connsiteX5127" fmla="*/ 9060418 w 21876926"/>
              <a:gd name="connsiteY5127" fmla="*/ 1259787 h 6580513"/>
              <a:gd name="connsiteX5128" fmla="*/ 8617508 w 21876926"/>
              <a:gd name="connsiteY5128" fmla="*/ 1300936 h 6580513"/>
              <a:gd name="connsiteX5129" fmla="*/ 8633725 w 21876926"/>
              <a:gd name="connsiteY5129" fmla="*/ 1267102 h 6580513"/>
              <a:gd name="connsiteX5130" fmla="*/ 8586089 w 21876926"/>
              <a:gd name="connsiteY5130" fmla="*/ 1261006 h 6580513"/>
              <a:gd name="connsiteX5131" fmla="*/ 8609400 w 21876926"/>
              <a:gd name="connsiteY5131" fmla="*/ 1302155 h 6580513"/>
              <a:gd name="connsiteX5132" fmla="*/ 8329667 w 21876926"/>
              <a:gd name="connsiteY5132" fmla="*/ 1340866 h 6580513"/>
              <a:gd name="connsiteX5133" fmla="*/ 8353992 w 21876926"/>
              <a:gd name="connsiteY5133" fmla="*/ 1306118 h 6580513"/>
              <a:gd name="connsiteX5134" fmla="*/ 8287099 w 21876926"/>
              <a:gd name="connsiteY5134" fmla="*/ 1343609 h 6580513"/>
              <a:gd name="connsiteX5135" fmla="*/ 8320546 w 21876926"/>
              <a:gd name="connsiteY5135" fmla="*/ 1321358 h 6580513"/>
              <a:gd name="connsiteX5136" fmla="*/ 8212099 w 21876926"/>
              <a:gd name="connsiteY5136" fmla="*/ 1329283 h 6580513"/>
              <a:gd name="connsiteX5137" fmla="*/ 8221221 w 21876926"/>
              <a:gd name="connsiteY5137" fmla="*/ 1352144 h 6580513"/>
              <a:gd name="connsiteX5138" fmla="*/ 8055003 w 21876926"/>
              <a:gd name="connsiteY5138" fmla="*/ 1357021 h 6580513"/>
              <a:gd name="connsiteX5139" fmla="*/ 8052975 w 21876926"/>
              <a:gd name="connsiteY5139" fmla="*/ 1381710 h 6580513"/>
              <a:gd name="connsiteX5140" fmla="*/ 8052975 w 21876926"/>
              <a:gd name="connsiteY5140" fmla="*/ 1368299 h 6580513"/>
              <a:gd name="connsiteX5141" fmla="*/ 8035746 w 21876926"/>
              <a:gd name="connsiteY5141" fmla="*/ 1362202 h 6580513"/>
              <a:gd name="connsiteX5142" fmla="*/ 8007367 w 21876926"/>
              <a:gd name="connsiteY5142" fmla="*/ 1392074 h 6580513"/>
              <a:gd name="connsiteX5143" fmla="*/ 7967839 w 21876926"/>
              <a:gd name="connsiteY5143" fmla="*/ 1375309 h 6580513"/>
              <a:gd name="connsiteX5144" fmla="*/ 7954664 w 21876926"/>
              <a:gd name="connsiteY5144" fmla="*/ 1418592 h 6580513"/>
              <a:gd name="connsiteX5145" fmla="*/ 7752973 w 21876926"/>
              <a:gd name="connsiteY5145" fmla="*/ 1418592 h 6580513"/>
              <a:gd name="connsiteX5146" fmla="*/ 7866487 w 21876926"/>
              <a:gd name="connsiteY5146" fmla="*/ 1340866 h 6580513"/>
              <a:gd name="connsiteX5147" fmla="*/ 7636417 w 21876926"/>
              <a:gd name="connsiteY5147" fmla="*/ 1417373 h 6580513"/>
              <a:gd name="connsiteX5148" fmla="*/ 7091141 w 21876926"/>
              <a:gd name="connsiteY5148" fmla="*/ 1438100 h 6580513"/>
              <a:gd name="connsiteX5149" fmla="*/ 6984721 w 21876926"/>
              <a:gd name="connsiteY5149" fmla="*/ 1469800 h 6580513"/>
              <a:gd name="connsiteX5150" fmla="*/ 6989789 w 21876926"/>
              <a:gd name="connsiteY5150" fmla="*/ 1435661 h 6580513"/>
              <a:gd name="connsiteX5151" fmla="*/ 6743503 w 21876926"/>
              <a:gd name="connsiteY5151" fmla="*/ 1462484 h 6580513"/>
              <a:gd name="connsiteX5152" fmla="*/ 6817490 w 21876926"/>
              <a:gd name="connsiteY5152" fmla="*/ 1465532 h 6580513"/>
              <a:gd name="connsiteX5153" fmla="*/ 6677624 w 21876926"/>
              <a:gd name="connsiteY5153" fmla="*/ 1415544 h 6580513"/>
              <a:gd name="connsiteX5154" fmla="*/ 6725259 w 21876926"/>
              <a:gd name="connsiteY5154" fmla="*/ 1332636 h 6580513"/>
              <a:gd name="connsiteX5155" fmla="*/ 6923910 w 21876926"/>
              <a:gd name="connsiteY5155" fmla="*/ 1336599 h 6580513"/>
              <a:gd name="connsiteX5156" fmla="*/ 6898572 w 21876926"/>
              <a:gd name="connsiteY5156" fmla="*/ 1371347 h 6580513"/>
              <a:gd name="connsiteX5157" fmla="*/ 7050601 w 21876926"/>
              <a:gd name="connsiteY5157" fmla="*/ 1314348 h 6580513"/>
              <a:gd name="connsiteX5158" fmla="*/ 7286751 w 21876926"/>
              <a:gd name="connsiteY5158" fmla="*/ 1310995 h 6580513"/>
              <a:gd name="connsiteX5159" fmla="*/ 7320198 w 21876926"/>
              <a:gd name="connsiteY5159" fmla="*/ 1252776 h 6580513"/>
              <a:gd name="connsiteX5160" fmla="*/ 7534051 w 21876926"/>
              <a:gd name="connsiteY5160" fmla="*/ 1298802 h 6580513"/>
              <a:gd name="connsiteX5161" fmla="*/ 7546214 w 21876926"/>
              <a:gd name="connsiteY5161" fmla="*/ 1264969 h 6580513"/>
              <a:gd name="connsiteX5162" fmla="*/ 8055003 w 21876926"/>
              <a:gd name="connsiteY5162" fmla="*/ 1214676 h 6580513"/>
              <a:gd name="connsiteX5163" fmla="*/ 8038787 w 21876926"/>
              <a:gd name="connsiteY5163" fmla="*/ 1258873 h 6580513"/>
              <a:gd name="connsiteX5164" fmla="*/ 8141152 w 21876926"/>
              <a:gd name="connsiteY5164" fmla="*/ 1175050 h 6580513"/>
              <a:gd name="connsiteX5165" fmla="*/ 8247572 w 21876926"/>
              <a:gd name="connsiteY5165" fmla="*/ 1144570 h 6580513"/>
              <a:gd name="connsiteX5166" fmla="*/ 8421898 w 21876926"/>
              <a:gd name="connsiteY5166" fmla="*/ 1137254 h 6580513"/>
              <a:gd name="connsiteX5167" fmla="*/ 8559738 w 21876926"/>
              <a:gd name="connsiteY5167" fmla="*/ 1168649 h 6580513"/>
              <a:gd name="connsiteX5168" fmla="*/ 8568859 w 21876926"/>
              <a:gd name="connsiteY5168" fmla="*/ 1134816 h 6580513"/>
              <a:gd name="connsiteX5169" fmla="*/ 8637779 w 21876926"/>
              <a:gd name="connsiteY5169" fmla="*/ 1116527 h 6580513"/>
              <a:gd name="connsiteX5170" fmla="*/ 8706698 w 21876926"/>
              <a:gd name="connsiteY5170" fmla="*/ 1163772 h 6580513"/>
              <a:gd name="connsiteX5171" fmla="*/ 8735077 w 21876926"/>
              <a:gd name="connsiteY5171" fmla="*/ 1171088 h 6580513"/>
              <a:gd name="connsiteX5172" fmla="*/ 8793862 w 21876926"/>
              <a:gd name="connsiteY5172" fmla="*/ 1134206 h 6580513"/>
              <a:gd name="connsiteX5173" fmla="*/ 8962106 w 21876926"/>
              <a:gd name="connsiteY5173" fmla="*/ 1139997 h 6580513"/>
              <a:gd name="connsiteX5174" fmla="*/ 9010756 w 21876926"/>
              <a:gd name="connsiteY5174" fmla="*/ 1080865 h 6580513"/>
              <a:gd name="connsiteX5175" fmla="*/ 9180014 w 21876926"/>
              <a:gd name="connsiteY5175" fmla="*/ 1054346 h 6580513"/>
              <a:gd name="connsiteX5176" fmla="*/ 9155689 w 21876926"/>
              <a:gd name="connsiteY5176" fmla="*/ 1088790 h 6580513"/>
              <a:gd name="connsiteX5177" fmla="*/ 9777993 w 21876926"/>
              <a:gd name="connsiteY5177" fmla="*/ 908648 h 6580513"/>
              <a:gd name="connsiteX5178" fmla="*/ 9739479 w 21876926"/>
              <a:gd name="connsiteY5178" fmla="*/ 870243 h 6580513"/>
              <a:gd name="connsiteX5179" fmla="*/ 9818534 w 21876926"/>
              <a:gd name="connsiteY5179" fmla="*/ 831227 h 6580513"/>
              <a:gd name="connsiteX5180" fmla="*/ 9802318 w 21876926"/>
              <a:gd name="connsiteY5180" fmla="*/ 865061 h 6580513"/>
              <a:gd name="connsiteX5181" fmla="*/ 9841845 w 21876926"/>
              <a:gd name="connsiteY5181" fmla="*/ 881216 h 6580513"/>
              <a:gd name="connsiteX5182" fmla="*/ 9846913 w 21876926"/>
              <a:gd name="connsiteY5182" fmla="*/ 851649 h 6580513"/>
              <a:gd name="connsiteX5183" fmla="*/ 9892521 w 21876926"/>
              <a:gd name="connsiteY5183" fmla="*/ 835190 h 6580513"/>
              <a:gd name="connsiteX5184" fmla="*/ 9902656 w 21876926"/>
              <a:gd name="connsiteY5184" fmla="*/ 866890 h 6580513"/>
              <a:gd name="connsiteX5185" fmla="*/ 9924954 w 21876926"/>
              <a:gd name="connsiteY5185" fmla="*/ 809586 h 6580513"/>
              <a:gd name="connsiteX5186" fmla="*/ 9947252 w 21876926"/>
              <a:gd name="connsiteY5186" fmla="*/ 840371 h 6580513"/>
              <a:gd name="connsiteX5187" fmla="*/ 10322255 w 21876926"/>
              <a:gd name="connsiteY5187" fmla="*/ 761426 h 6580513"/>
              <a:gd name="connsiteX5188" fmla="*/ 10360769 w 21876926"/>
              <a:gd name="connsiteY5188" fmla="*/ 768741 h 6580513"/>
              <a:gd name="connsiteX5189" fmla="*/ 10534082 w 21876926"/>
              <a:gd name="connsiteY5189" fmla="*/ 797089 h 6580513"/>
              <a:gd name="connsiteX5190" fmla="*/ 10628339 w 21876926"/>
              <a:gd name="connsiteY5190" fmla="*/ 770570 h 6580513"/>
              <a:gd name="connsiteX5191" fmla="*/ 10634421 w 21876926"/>
              <a:gd name="connsiteY5191" fmla="*/ 743138 h 6580513"/>
              <a:gd name="connsiteX5192" fmla="*/ 10634421 w 21876926"/>
              <a:gd name="connsiteY5192" fmla="*/ 767827 h 6580513"/>
              <a:gd name="connsiteX5193" fmla="*/ 10640502 w 21876926"/>
              <a:gd name="connsiteY5193" fmla="*/ 765693 h 6580513"/>
              <a:gd name="connsiteX5194" fmla="*/ 10640502 w 21876926"/>
              <a:gd name="connsiteY5194" fmla="*/ 766608 h 6580513"/>
              <a:gd name="connsiteX5195" fmla="*/ 10654691 w 21876926"/>
              <a:gd name="connsiteY5195" fmla="*/ 763560 h 6580513"/>
              <a:gd name="connsiteX5196" fmla="*/ 10728678 w 21876926"/>
              <a:gd name="connsiteY5196" fmla="*/ 726983 h 6580513"/>
              <a:gd name="connsiteX5197" fmla="*/ 10725638 w 21876926"/>
              <a:gd name="connsiteY5197" fmla="*/ 710218 h 6580513"/>
              <a:gd name="connsiteX5198" fmla="*/ 10826990 w 21876926"/>
              <a:gd name="connsiteY5198" fmla="*/ 675775 h 6580513"/>
              <a:gd name="connsiteX5199" fmla="*/ 10852328 w 21876926"/>
              <a:gd name="connsiteY5199" fmla="*/ 677604 h 6580513"/>
              <a:gd name="connsiteX5200" fmla="*/ 10861450 w 21876926"/>
              <a:gd name="connsiteY5200" fmla="*/ 667241 h 6580513"/>
              <a:gd name="connsiteX5201" fmla="*/ 11070236 w 21876926"/>
              <a:gd name="connsiteY5201" fmla="*/ 665412 h 6580513"/>
              <a:gd name="connsiteX5202" fmla="*/ 11074290 w 21876926"/>
              <a:gd name="connsiteY5202" fmla="*/ 661144 h 6580513"/>
              <a:gd name="connsiteX5203" fmla="*/ 11075303 w 21876926"/>
              <a:gd name="connsiteY5203" fmla="*/ 664192 h 6580513"/>
              <a:gd name="connsiteX5204" fmla="*/ 11089493 w 21876926"/>
              <a:gd name="connsiteY5204" fmla="*/ 659011 h 6580513"/>
              <a:gd name="connsiteX5205" fmla="*/ 11084425 w 21876926"/>
              <a:gd name="connsiteY5205" fmla="*/ 692844 h 6580513"/>
              <a:gd name="connsiteX5206" fmla="*/ 11086452 w 21876926"/>
              <a:gd name="connsiteY5206" fmla="*/ 697112 h 6580513"/>
              <a:gd name="connsiteX5207" fmla="*/ 11093547 w 21876926"/>
              <a:gd name="connsiteY5207" fmla="*/ 707475 h 6580513"/>
              <a:gd name="connsiteX5208" fmla="*/ 11112804 w 21876926"/>
              <a:gd name="connsiteY5208" fmla="*/ 710218 h 6580513"/>
              <a:gd name="connsiteX5209" fmla="*/ 11120912 w 21876926"/>
              <a:gd name="connsiteY5209" fmla="*/ 710218 h 6580513"/>
              <a:gd name="connsiteX5210" fmla="*/ 11124966 w 21876926"/>
              <a:gd name="connsiteY5210" fmla="*/ 656267 h 6580513"/>
              <a:gd name="connsiteX5211" fmla="*/ 11438145 w 21876926"/>
              <a:gd name="connsiteY5211" fmla="*/ 602012 h 6580513"/>
              <a:gd name="connsiteX5212" fmla="*/ 11455375 w 21876926"/>
              <a:gd name="connsiteY5212" fmla="*/ 557814 h 6580513"/>
              <a:gd name="connsiteX5213" fmla="*/ 11634769 w 21876926"/>
              <a:gd name="connsiteY5213" fmla="*/ 531296 h 6580513"/>
              <a:gd name="connsiteX5214" fmla="*/ 11651999 w 21876926"/>
              <a:gd name="connsiteY5214" fmla="*/ 553852 h 6580513"/>
              <a:gd name="connsiteX5215" fmla="*/ 11845583 w 21876926"/>
              <a:gd name="connsiteY5215" fmla="*/ 516970 h 6580513"/>
              <a:gd name="connsiteX5216" fmla="*/ 11967203 w 21876926"/>
              <a:gd name="connsiteY5216" fmla="*/ 526114 h 6580513"/>
              <a:gd name="connsiteX5217" fmla="*/ 11995583 w 21876926"/>
              <a:gd name="connsiteY5217" fmla="*/ 505997 h 6580513"/>
              <a:gd name="connsiteX5218" fmla="*/ 12030043 w 21876926"/>
              <a:gd name="connsiteY5218" fmla="*/ 537087 h 6580513"/>
              <a:gd name="connsiteX5219" fmla="*/ 12037137 w 21876926"/>
              <a:gd name="connsiteY5219" fmla="*/ 516970 h 6580513"/>
              <a:gd name="connsiteX5220" fmla="*/ 12089841 w 21876926"/>
              <a:gd name="connsiteY5220" fmla="*/ 531296 h 6580513"/>
              <a:gd name="connsiteX5221" fmla="*/ 12290519 w 21876926"/>
              <a:gd name="connsiteY5221" fmla="*/ 510569 h 6580513"/>
              <a:gd name="connsiteX5222" fmla="*/ 12330047 w 21876926"/>
              <a:gd name="connsiteY5222" fmla="*/ 469725 h 6580513"/>
              <a:gd name="connsiteX5223" fmla="*/ 12319911 w 21876926"/>
              <a:gd name="connsiteY5223" fmla="*/ 507826 h 6580513"/>
              <a:gd name="connsiteX5224" fmla="*/ 12511467 w 21876926"/>
              <a:gd name="connsiteY5224" fmla="*/ 499596 h 6580513"/>
              <a:gd name="connsiteX5225" fmla="*/ 12603697 w 21876926"/>
              <a:gd name="connsiteY5225" fmla="*/ 463934 h 6580513"/>
              <a:gd name="connsiteX5226" fmla="*/ 12607751 w 21876926"/>
              <a:gd name="connsiteY5226" fmla="*/ 488318 h 6580513"/>
              <a:gd name="connsiteX5227" fmla="*/ 12618899 w 21876926"/>
              <a:gd name="connsiteY5227" fmla="*/ 486489 h 6580513"/>
              <a:gd name="connsiteX5228" fmla="*/ 12645251 w 21876926"/>
              <a:gd name="connsiteY5228" fmla="*/ 447474 h 6580513"/>
              <a:gd name="connsiteX5229" fmla="*/ 12712143 w 21876926"/>
              <a:gd name="connsiteY5229" fmla="*/ 452351 h 6580513"/>
              <a:gd name="connsiteX5230" fmla="*/ 12710117 w 21876926"/>
              <a:gd name="connsiteY5230" fmla="*/ 481917 h 6580513"/>
              <a:gd name="connsiteX5231" fmla="*/ 12727347 w 21876926"/>
              <a:gd name="connsiteY5231" fmla="*/ 481917 h 6580513"/>
              <a:gd name="connsiteX5232" fmla="*/ 12784103 w 21876926"/>
              <a:gd name="connsiteY5232" fmla="*/ 437111 h 6580513"/>
              <a:gd name="connsiteX5233" fmla="*/ 12828699 w 21876926"/>
              <a:gd name="connsiteY5233" fmla="*/ 453570 h 6580513"/>
              <a:gd name="connsiteX5234" fmla="*/ 12860119 w 21876926"/>
              <a:gd name="connsiteY5234" fmla="*/ 472773 h 6580513"/>
              <a:gd name="connsiteX5235" fmla="*/ 12928025 w 21876926"/>
              <a:gd name="connsiteY5235" fmla="*/ 452351 h 6580513"/>
              <a:gd name="connsiteX5236" fmla="*/ 12935119 w 21876926"/>
              <a:gd name="connsiteY5236" fmla="*/ 496243 h 6580513"/>
              <a:gd name="connsiteX5237" fmla="*/ 12953363 w 21876926"/>
              <a:gd name="connsiteY5237" fmla="*/ 484051 h 6580513"/>
              <a:gd name="connsiteX5238" fmla="*/ 12950323 w 21876926"/>
              <a:gd name="connsiteY5238" fmla="*/ 472773 h 6580513"/>
              <a:gd name="connsiteX5239" fmla="*/ 12955391 w 21876926"/>
              <a:gd name="connsiteY5239" fmla="*/ 472773 h 6580513"/>
              <a:gd name="connsiteX5240" fmla="*/ 12955391 w 21876926"/>
              <a:gd name="connsiteY5240" fmla="*/ 449608 h 6580513"/>
              <a:gd name="connsiteX5241" fmla="*/ 12974647 w 21876926"/>
              <a:gd name="connsiteY5241" fmla="*/ 473992 h 6580513"/>
              <a:gd name="connsiteX5242" fmla="*/ 12988835 w 21876926"/>
              <a:gd name="connsiteY5242" fmla="*/ 474907 h 6580513"/>
              <a:gd name="connsiteX5243" fmla="*/ 13015187 w 21876926"/>
              <a:gd name="connsiteY5243" fmla="*/ 477040 h 6580513"/>
              <a:gd name="connsiteX5244" fmla="*/ 13021269 w 21876926"/>
              <a:gd name="connsiteY5244" fmla="*/ 477040 h 6580513"/>
              <a:gd name="connsiteX5245" fmla="*/ 12989851 w 21876926"/>
              <a:gd name="connsiteY5245" fmla="*/ 438025 h 6580513"/>
              <a:gd name="connsiteX5246" fmla="*/ 13067891 w 21876926"/>
              <a:gd name="connsiteY5246" fmla="*/ 484051 h 6580513"/>
              <a:gd name="connsiteX5247" fmla="*/ 13081067 w 21876926"/>
              <a:gd name="connsiteY5247" fmla="*/ 489233 h 6580513"/>
              <a:gd name="connsiteX5248" fmla="*/ 13088163 w 21876926"/>
              <a:gd name="connsiteY5248" fmla="*/ 455399 h 6580513"/>
              <a:gd name="connsiteX5249" fmla="*/ 13279719 w 21876926"/>
              <a:gd name="connsiteY5249" fmla="*/ 466982 h 6580513"/>
              <a:gd name="connsiteX5250" fmla="*/ 13283771 w 21876926"/>
              <a:gd name="connsiteY5250" fmla="*/ 493500 h 6580513"/>
              <a:gd name="connsiteX5251" fmla="*/ 13321271 w 21876926"/>
              <a:gd name="connsiteY5251" fmla="*/ 463934 h 6580513"/>
              <a:gd name="connsiteX5252" fmla="*/ 13360799 w 21876926"/>
              <a:gd name="connsiteY5252" fmla="*/ 485270 h 6580513"/>
              <a:gd name="connsiteX5253" fmla="*/ 13429719 w 21876926"/>
              <a:gd name="connsiteY5253" fmla="*/ 438025 h 6580513"/>
              <a:gd name="connsiteX5254" fmla="*/ 13458099 w 21876926"/>
              <a:gd name="connsiteY5254" fmla="*/ 464543 h 6580513"/>
              <a:gd name="connsiteX5255" fmla="*/ 13576679 w 21876926"/>
              <a:gd name="connsiteY5255" fmla="*/ 349021 h 6580513"/>
              <a:gd name="connsiteX5256" fmla="*/ 13631411 w 21876926"/>
              <a:gd name="connsiteY5256" fmla="*/ 319455 h 6580513"/>
              <a:gd name="connsiteX5257" fmla="*/ 13659789 w 21876926"/>
              <a:gd name="connsiteY5257" fmla="*/ 334695 h 6580513"/>
              <a:gd name="connsiteX5258" fmla="*/ 13657763 w 21876926"/>
              <a:gd name="connsiteY5258" fmla="*/ 301776 h 6580513"/>
              <a:gd name="connsiteX5259" fmla="*/ 13592895 w 21876926"/>
              <a:gd name="connsiteY5259" fmla="*/ 310310 h 6580513"/>
              <a:gd name="connsiteX5260" fmla="*/ 13599991 w 21876926"/>
              <a:gd name="connsiteY5260" fmla="*/ 283487 h 6580513"/>
              <a:gd name="connsiteX5261" fmla="*/ 13690195 w 21876926"/>
              <a:gd name="connsiteY5261" fmla="*/ 278306 h 6580513"/>
              <a:gd name="connsiteX5262" fmla="*/ 13698303 w 21876926"/>
              <a:gd name="connsiteY5262" fmla="*/ 260932 h 6580513"/>
              <a:gd name="connsiteX5263" fmla="*/ 13893913 w 21876926"/>
              <a:gd name="connsiteY5263" fmla="*/ 217039 h 6580513"/>
              <a:gd name="connsiteX5264" fmla="*/ 13918239 w 21876926"/>
              <a:gd name="connsiteY5264" fmla="*/ 243558 h 6580513"/>
              <a:gd name="connsiteX5265" fmla="*/ 14259795 w 21876926"/>
              <a:gd name="connsiteY5265" fmla="*/ 231670 h 6580513"/>
              <a:gd name="connsiteX5266" fmla="*/ 14304391 w 21876926"/>
              <a:gd name="connsiteY5266" fmla="*/ 251787 h 6580513"/>
              <a:gd name="connsiteX5267" fmla="*/ 14298309 w 21876926"/>
              <a:gd name="connsiteY5267" fmla="*/ 243558 h 6580513"/>
              <a:gd name="connsiteX5268" fmla="*/ 14424999 w 21876926"/>
              <a:gd name="connsiteY5268" fmla="*/ 239595 h 6580513"/>
              <a:gd name="connsiteX5269" fmla="*/ 14383445 w 21876926"/>
              <a:gd name="connsiteY5269" fmla="*/ 279525 h 6580513"/>
              <a:gd name="connsiteX5270" fmla="*/ 14553717 w 21876926"/>
              <a:gd name="connsiteY5270" fmla="*/ 311530 h 6580513"/>
              <a:gd name="connsiteX5271" fmla="*/ 14553717 w 21876926"/>
              <a:gd name="connsiteY5271" fmla="*/ 338048 h 6580513"/>
              <a:gd name="connsiteX5272" fmla="*/ 14637839 w 21876926"/>
              <a:gd name="connsiteY5272" fmla="*/ 322503 h 6580513"/>
              <a:gd name="connsiteX5273" fmla="*/ 14696623 w 21876926"/>
              <a:gd name="connsiteY5273" fmla="*/ 334695 h 6580513"/>
              <a:gd name="connsiteX5274" fmla="*/ 14703719 w 21876926"/>
              <a:gd name="connsiteY5274" fmla="*/ 378892 h 6580513"/>
              <a:gd name="connsiteX5275" fmla="*/ 14738179 w 21876926"/>
              <a:gd name="connsiteY5275" fmla="*/ 358165 h 6580513"/>
              <a:gd name="connsiteX5276" fmla="*/ 14811151 w 21876926"/>
              <a:gd name="connsiteY5276" fmla="*/ 405411 h 6580513"/>
              <a:gd name="connsiteX5277" fmla="*/ 14860815 w 21876926"/>
              <a:gd name="connsiteY5277" fmla="*/ 388036 h 6580513"/>
              <a:gd name="connsiteX5278" fmla="*/ 14948991 w 21876926"/>
              <a:gd name="connsiteY5278" fmla="*/ 378892 h 6580513"/>
              <a:gd name="connsiteX5279" fmla="*/ 15087843 w 21876926"/>
              <a:gd name="connsiteY5279" fmla="*/ 375539 h 6580513"/>
              <a:gd name="connsiteX5280" fmla="*/ 15094939 w 21876926"/>
              <a:gd name="connsiteY5280" fmla="*/ 350240 h 6580513"/>
              <a:gd name="connsiteX5281" fmla="*/ 15283455 w 21876926"/>
              <a:gd name="connsiteY5281" fmla="*/ 317321 h 6580513"/>
              <a:gd name="connsiteX5282" fmla="*/ 15328049 w 21876926"/>
              <a:gd name="connsiteY5282" fmla="*/ 358165 h 6580513"/>
              <a:gd name="connsiteX5283" fmla="*/ 15391901 w 21876926"/>
              <a:gd name="connsiteY5283" fmla="*/ 326465 h 6580513"/>
              <a:gd name="connsiteX5284" fmla="*/ 15446631 w 21876926"/>
              <a:gd name="connsiteY5284" fmla="*/ 355422 h 6580513"/>
              <a:gd name="connsiteX5285" fmla="*/ 15544943 w 21876926"/>
              <a:gd name="connsiteY5285" fmla="*/ 340791 h 6580513"/>
              <a:gd name="connsiteX5286" fmla="*/ 15597647 w 21876926"/>
              <a:gd name="connsiteY5286" fmla="*/ 361518 h 6580513"/>
              <a:gd name="connsiteX5287" fmla="*/ 15653391 w 21876926"/>
              <a:gd name="connsiteY5287" fmla="*/ 340791 h 6580513"/>
              <a:gd name="connsiteX5288" fmla="*/ 15726363 w 21876926"/>
              <a:gd name="connsiteY5288" fmla="*/ 370662 h 6580513"/>
              <a:gd name="connsiteX5289" fmla="*/ 15887515 w 21876926"/>
              <a:gd name="connsiteY5289" fmla="*/ 364566 h 6580513"/>
              <a:gd name="connsiteX5290" fmla="*/ 15897649 w 21876926"/>
              <a:gd name="connsiteY5290" fmla="*/ 408763 h 6580513"/>
              <a:gd name="connsiteX5291" fmla="*/ 16037515 w 21876926"/>
              <a:gd name="connsiteY5291" fmla="*/ 397181 h 6580513"/>
              <a:gd name="connsiteX5292" fmla="*/ 16006095 w 21876926"/>
              <a:gd name="connsiteY5292" fmla="*/ 347192 h 6580513"/>
              <a:gd name="connsiteX5293" fmla="*/ 16191571 w 21876926"/>
              <a:gd name="connsiteY5293" fmla="*/ 367310 h 6580513"/>
              <a:gd name="connsiteX5294" fmla="*/ 16131773 w 21876926"/>
              <a:gd name="connsiteY5294" fmla="*/ 309091 h 6580513"/>
              <a:gd name="connsiteX5295" fmla="*/ 16019271 w 21876926"/>
              <a:gd name="connsiteY5295" fmla="*/ 334695 h 6580513"/>
              <a:gd name="connsiteX5296" fmla="*/ 16368939 w 21876926"/>
              <a:gd name="connsiteY5296" fmla="*/ 246606 h 6580513"/>
              <a:gd name="connsiteX5297" fmla="*/ 16162179 w 21876926"/>
              <a:gd name="connsiteY5297" fmla="*/ 191435 h 6580513"/>
              <a:gd name="connsiteX5298" fmla="*/ 16078057 w 21876926"/>
              <a:gd name="connsiteY5298" fmla="*/ 235633 h 6580513"/>
              <a:gd name="connsiteX5299" fmla="*/ 16061839 w 21876926"/>
              <a:gd name="connsiteY5299" fmla="*/ 182291 h 6580513"/>
              <a:gd name="connsiteX5300" fmla="*/ 15904743 w 21876926"/>
              <a:gd name="connsiteY5300" fmla="*/ 249959 h 6580513"/>
              <a:gd name="connsiteX5301" fmla="*/ 15830757 w 21876926"/>
              <a:gd name="connsiteY5301" fmla="*/ 238681 h 6580513"/>
              <a:gd name="connsiteX5302" fmla="*/ 15852041 w 21876926"/>
              <a:gd name="connsiteY5302" fmla="*/ 218259 h 6580513"/>
              <a:gd name="connsiteX5303" fmla="*/ 15760823 w 21876926"/>
              <a:gd name="connsiteY5303" fmla="*/ 235633 h 6580513"/>
              <a:gd name="connsiteX5304" fmla="*/ 15629067 w 21876926"/>
              <a:gd name="connsiteY5304" fmla="*/ 253007 h 6580513"/>
              <a:gd name="connsiteX5305" fmla="*/ 15437511 w 21876926"/>
              <a:gd name="connsiteY5305" fmla="*/ 262151 h 6580513"/>
              <a:gd name="connsiteX5306" fmla="*/ 15419267 w 21876926"/>
              <a:gd name="connsiteY5306" fmla="*/ 226488 h 6580513"/>
              <a:gd name="connsiteX5307" fmla="*/ 15223655 w 21876926"/>
              <a:gd name="connsiteY5307" fmla="*/ 226488 h 6580513"/>
              <a:gd name="connsiteX5308" fmla="*/ 15384807 w 21876926"/>
              <a:gd name="connsiteY5308" fmla="*/ 177109 h 6580513"/>
              <a:gd name="connsiteX5309" fmla="*/ 15367577 w 21876926"/>
              <a:gd name="connsiteY5309" fmla="*/ 153944 h 6580513"/>
              <a:gd name="connsiteX5310" fmla="*/ 15317915 w 21876926"/>
              <a:gd name="connsiteY5310" fmla="*/ 147543 h 6580513"/>
              <a:gd name="connsiteX5311" fmla="*/ 15226697 w 21876926"/>
              <a:gd name="connsiteY5311" fmla="*/ 164917 h 6580513"/>
              <a:gd name="connsiteX5312" fmla="*/ 15137507 w 21876926"/>
              <a:gd name="connsiteY5312" fmla="*/ 232280 h 6580513"/>
              <a:gd name="connsiteX5313" fmla="*/ 15102033 w 21876926"/>
              <a:gd name="connsiteY5313" fmla="*/ 199970 h 6580513"/>
              <a:gd name="connsiteX5314" fmla="*/ 15430415 w 21876926"/>
              <a:gd name="connsiteY5314" fmla="*/ 112490 h 6580513"/>
              <a:gd name="connsiteX5315" fmla="*/ 15486159 w 21876926"/>
              <a:gd name="connsiteY5315" fmla="*/ 114929 h 6580513"/>
              <a:gd name="connsiteX5316" fmla="*/ 15530755 w 21876926"/>
              <a:gd name="connsiteY5316" fmla="*/ 156687 h 6580513"/>
              <a:gd name="connsiteX5317" fmla="*/ 15558119 w 21876926"/>
              <a:gd name="connsiteY5317" fmla="*/ 117672 h 6580513"/>
              <a:gd name="connsiteX5318" fmla="*/ 15580417 w 21876926"/>
              <a:gd name="connsiteY5318" fmla="*/ 144190 h 6580513"/>
              <a:gd name="connsiteX5319" fmla="*/ 15621971 w 21876926"/>
              <a:gd name="connsiteY5319" fmla="*/ 103346 h 6580513"/>
              <a:gd name="connsiteX5320" fmla="*/ 15635147 w 21876926"/>
              <a:gd name="connsiteY5320" fmla="*/ 121025 h 6580513"/>
              <a:gd name="connsiteX5321" fmla="*/ 15873325 w 21876926"/>
              <a:gd name="connsiteY5321" fmla="*/ 83229 h 6580513"/>
              <a:gd name="connsiteX5322" fmla="*/ 16078057 w 21876926"/>
              <a:gd name="connsiteY5322" fmla="*/ 85972 h 6580513"/>
              <a:gd name="connsiteX5323" fmla="*/ 16176367 w 21876926"/>
              <a:gd name="connsiteY5323" fmla="*/ 76828 h 6580513"/>
              <a:gd name="connsiteX5324" fmla="*/ 16211843 w 21876926"/>
              <a:gd name="connsiteY5324" fmla="*/ 46956 h 6580513"/>
              <a:gd name="connsiteX5325" fmla="*/ 16196639 w 21876926"/>
              <a:gd name="connsiteY5325" fmla="*/ 21657 h 6580513"/>
              <a:gd name="connsiteX5326" fmla="*/ 16246303 w 21876926"/>
              <a:gd name="connsiteY5326" fmla="*/ 26839 h 6580513"/>
              <a:gd name="connsiteX5327" fmla="*/ 16543263 w 21876926"/>
              <a:gd name="connsiteY5327" fmla="*/ 29887 h 6580513"/>
              <a:gd name="connsiteX5328" fmla="*/ 16515899 w 21876926"/>
              <a:gd name="connsiteY5328" fmla="*/ 46956 h 6580513"/>
              <a:gd name="connsiteX5329" fmla="*/ 16507791 w 21876926"/>
              <a:gd name="connsiteY5329" fmla="*/ 68903 h 6580513"/>
              <a:gd name="connsiteX5330" fmla="*/ 16526035 w 21876926"/>
              <a:gd name="connsiteY5330" fmla="*/ 65855 h 6580513"/>
              <a:gd name="connsiteX5331" fmla="*/ 16533129 w 21876926"/>
              <a:gd name="connsiteY5331" fmla="*/ 100298 h 6580513"/>
              <a:gd name="connsiteX5332" fmla="*/ 16718603 w 21876926"/>
              <a:gd name="connsiteY5332" fmla="*/ 85972 h 6580513"/>
              <a:gd name="connsiteX5333" fmla="*/ 16699347 w 21876926"/>
              <a:gd name="connsiteY5333" fmla="*/ 76828 h 6580513"/>
              <a:gd name="connsiteX5334" fmla="*/ 16705427 w 21876926"/>
              <a:gd name="connsiteY5334" fmla="*/ 74999 h 6580513"/>
              <a:gd name="connsiteX5335" fmla="*/ 16746983 w 21876926"/>
              <a:gd name="connsiteY5335" fmla="*/ 37203 h 6580513"/>
              <a:gd name="connsiteX5336" fmla="*/ 16751035 w 21876926"/>
              <a:gd name="connsiteY5336" fmla="*/ 57320 h 6580513"/>
              <a:gd name="connsiteX5337" fmla="*/ 16913199 w 21876926"/>
              <a:gd name="connsiteY5337" fmla="*/ 50309 h 6580513"/>
              <a:gd name="connsiteX5338" fmla="*/ 16937523 w 21876926"/>
              <a:gd name="connsiteY5338" fmla="*/ 15256 h 6580513"/>
              <a:gd name="connsiteX5339" fmla="*/ 17039891 w 21876926"/>
              <a:gd name="connsiteY5339" fmla="*/ 14952 h 6580513"/>
              <a:gd name="connsiteX5340" fmla="*/ 17072323 w 21876926"/>
              <a:gd name="connsiteY5340" fmla="*/ 20438 h 6580513"/>
              <a:gd name="connsiteX5341" fmla="*/ 17057119 w 21876926"/>
              <a:gd name="connsiteY5341" fmla="*/ 32630 h 6580513"/>
              <a:gd name="connsiteX5342" fmla="*/ 17065227 w 21876926"/>
              <a:gd name="connsiteY5342" fmla="*/ 37812 h 6580513"/>
              <a:gd name="connsiteX5343" fmla="*/ 17057119 w 21876926"/>
              <a:gd name="connsiteY5343" fmla="*/ 41165 h 6580513"/>
              <a:gd name="connsiteX5344" fmla="*/ 17017595 w 21876926"/>
              <a:gd name="connsiteY5344" fmla="*/ 58539 h 6580513"/>
              <a:gd name="connsiteX5345" fmla="*/ 17025703 w 21876926"/>
              <a:gd name="connsiteY5345" fmla="*/ 15256 h 6580513"/>
              <a:gd name="connsiteX5346" fmla="*/ 17039891 w 21876926"/>
              <a:gd name="connsiteY5346" fmla="*/ 14952 h 6580513"/>
              <a:gd name="connsiteX5347" fmla="*/ 10352661 w 21876926"/>
              <a:gd name="connsiteY5347" fmla="*/ 321 h 6580513"/>
              <a:gd name="connsiteX5348" fmla="*/ 10382053 w 21876926"/>
              <a:gd name="connsiteY5348" fmla="*/ 14647 h 6580513"/>
              <a:gd name="connsiteX5349" fmla="*/ 10372932 w 21876926"/>
              <a:gd name="connsiteY5349" fmla="*/ 58539 h 6580513"/>
              <a:gd name="connsiteX5350" fmla="*/ 10372932 w 21876926"/>
              <a:gd name="connsiteY5350" fmla="*/ 32021 h 6580513"/>
              <a:gd name="connsiteX5351" fmla="*/ 10350634 w 21876926"/>
              <a:gd name="connsiteY5351" fmla="*/ 17695 h 6580513"/>
              <a:gd name="connsiteX5352" fmla="*/ 10352661 w 21876926"/>
              <a:gd name="connsiteY5352" fmla="*/ 321 h 658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Lst>
            <a:rect l="l" t="t" r="r" b="b"/>
            <a:pathLst>
              <a:path w="21876926" h="6580513">
                <a:moveTo>
                  <a:pt x="11139155" y="6480841"/>
                </a:moveTo>
                <a:cubicBezTo>
                  <a:pt x="11132061" y="6492424"/>
                  <a:pt x="11128007" y="6507055"/>
                  <a:pt x="11132061" y="6524124"/>
                </a:cubicBezTo>
                <a:cubicBezTo>
                  <a:pt x="11108750" y="6532658"/>
                  <a:pt x="11108750" y="6513456"/>
                  <a:pt x="11085439" y="6522295"/>
                </a:cubicBezTo>
                <a:cubicBezTo>
                  <a:pt x="11085439" y="6513456"/>
                  <a:pt x="11092533" y="6512846"/>
                  <a:pt x="11100642" y="6509798"/>
                </a:cubicBezTo>
                <a:cubicBezTo>
                  <a:pt x="11100642" y="6504006"/>
                  <a:pt x="11097601" y="6504311"/>
                  <a:pt x="11093547" y="6501568"/>
                </a:cubicBezTo>
                <a:cubicBezTo>
                  <a:pt x="11093547" y="6493033"/>
                  <a:pt x="11100642" y="6498520"/>
                  <a:pt x="11100642" y="6501568"/>
                </a:cubicBezTo>
                <a:cubicBezTo>
                  <a:pt x="11123953" y="6507359"/>
                  <a:pt x="11112804" y="6478098"/>
                  <a:pt x="11139155" y="6480841"/>
                </a:cubicBezTo>
                <a:close/>
                <a:moveTo>
                  <a:pt x="11145237" y="6464077"/>
                </a:moveTo>
                <a:cubicBezTo>
                  <a:pt x="11146250" y="6465296"/>
                  <a:pt x="11147264" y="6467430"/>
                  <a:pt x="11148277" y="6468954"/>
                </a:cubicBezTo>
                <a:cubicBezTo>
                  <a:pt x="11147264" y="6469868"/>
                  <a:pt x="11147264" y="6470173"/>
                  <a:pt x="11147264" y="6471087"/>
                </a:cubicBezTo>
                <a:cubicBezTo>
                  <a:pt x="11145237" y="6469258"/>
                  <a:pt x="11145237" y="6466515"/>
                  <a:pt x="11145237" y="6464077"/>
                </a:cubicBezTo>
                <a:close/>
                <a:moveTo>
                  <a:pt x="14789867" y="6453408"/>
                </a:moveTo>
                <a:cubicBezTo>
                  <a:pt x="14779733" y="6454628"/>
                  <a:pt x="14770611" y="6466210"/>
                  <a:pt x="14775679" y="6485413"/>
                </a:cubicBezTo>
                <a:lnTo>
                  <a:pt x="14809125" y="6483280"/>
                </a:lnTo>
                <a:cubicBezTo>
                  <a:pt x="14812167" y="6461943"/>
                  <a:pt x="14801017" y="6452189"/>
                  <a:pt x="14789867" y="6453408"/>
                </a:cubicBezTo>
                <a:close/>
                <a:moveTo>
                  <a:pt x="11137128" y="6453408"/>
                </a:moveTo>
                <a:cubicBezTo>
                  <a:pt x="11142196" y="6453408"/>
                  <a:pt x="11143210" y="6458895"/>
                  <a:pt x="11145237" y="6464077"/>
                </a:cubicBezTo>
                <a:cubicBezTo>
                  <a:pt x="11142196" y="6461638"/>
                  <a:pt x="11139155" y="6459809"/>
                  <a:pt x="11137128" y="6453408"/>
                </a:cubicBezTo>
                <a:close/>
                <a:moveTo>
                  <a:pt x="15094939" y="6438168"/>
                </a:moveTo>
                <a:cubicBezTo>
                  <a:pt x="15091899" y="6441216"/>
                  <a:pt x="15088857" y="6443045"/>
                  <a:pt x="15086831" y="6448227"/>
                </a:cubicBezTo>
                <a:cubicBezTo>
                  <a:pt x="15086831" y="6440302"/>
                  <a:pt x="15089871" y="6438778"/>
                  <a:pt x="15094939" y="6438168"/>
                </a:cubicBezTo>
                <a:close/>
                <a:moveTo>
                  <a:pt x="15094939" y="6437254"/>
                </a:moveTo>
                <a:cubicBezTo>
                  <a:pt x="15095951" y="6437254"/>
                  <a:pt x="15096967" y="6436949"/>
                  <a:pt x="15096967" y="6437254"/>
                </a:cubicBezTo>
                <a:cubicBezTo>
                  <a:pt x="15095951" y="6437254"/>
                  <a:pt x="15095951" y="6437863"/>
                  <a:pt x="15094939" y="6438168"/>
                </a:cubicBezTo>
                <a:cubicBezTo>
                  <a:pt x="15094939" y="6437863"/>
                  <a:pt x="15094939" y="6437558"/>
                  <a:pt x="15094939" y="6437254"/>
                </a:cubicBezTo>
                <a:close/>
                <a:moveTo>
                  <a:pt x="14741219" y="6411345"/>
                </a:moveTo>
                <a:cubicBezTo>
                  <a:pt x="14740205" y="6412259"/>
                  <a:pt x="14739191" y="6412564"/>
                  <a:pt x="14739191" y="6413479"/>
                </a:cubicBezTo>
                <a:cubicBezTo>
                  <a:pt x="14740205" y="6413479"/>
                  <a:pt x="14740205" y="6413479"/>
                  <a:pt x="14741219" y="6413479"/>
                </a:cubicBezTo>
                <a:cubicBezTo>
                  <a:pt x="14741219" y="6412869"/>
                  <a:pt x="14741219" y="6411955"/>
                  <a:pt x="14741219" y="6411345"/>
                </a:cubicBezTo>
                <a:close/>
                <a:moveTo>
                  <a:pt x="16761171" y="6407382"/>
                </a:moveTo>
                <a:cubicBezTo>
                  <a:pt x="16755091" y="6408906"/>
                  <a:pt x="16751035" y="6414088"/>
                  <a:pt x="16746983" y="6425061"/>
                </a:cubicBezTo>
                <a:cubicBezTo>
                  <a:pt x="16773335" y="6413174"/>
                  <a:pt x="16761171" y="6459505"/>
                  <a:pt x="16783471" y="6454323"/>
                </a:cubicBezTo>
                <a:cubicBezTo>
                  <a:pt x="16777387" y="6425366"/>
                  <a:pt x="16835159" y="6459809"/>
                  <a:pt x="16828063" y="6427805"/>
                </a:cubicBezTo>
                <a:cubicBezTo>
                  <a:pt x="16802727" y="6429633"/>
                  <a:pt x="16778403" y="6402810"/>
                  <a:pt x="16761171" y="6407382"/>
                </a:cubicBezTo>
                <a:close/>
                <a:moveTo>
                  <a:pt x="12400993" y="6406163"/>
                </a:moveTo>
                <a:cubicBezTo>
                  <a:pt x="12397951" y="6405554"/>
                  <a:pt x="12393899" y="6405858"/>
                  <a:pt x="12389843" y="6407382"/>
                </a:cubicBezTo>
                <a:cubicBezTo>
                  <a:pt x="12382749" y="6410430"/>
                  <a:pt x="12377681" y="6417746"/>
                  <a:pt x="12375655" y="6425061"/>
                </a:cubicBezTo>
                <a:cubicBezTo>
                  <a:pt x="12386803" y="6436644"/>
                  <a:pt x="12411127" y="6436034"/>
                  <a:pt x="12411127" y="6412564"/>
                </a:cubicBezTo>
                <a:cubicBezTo>
                  <a:pt x="12408087" y="6408906"/>
                  <a:pt x="12405047" y="6407078"/>
                  <a:pt x="12400993" y="6406163"/>
                </a:cubicBezTo>
                <a:close/>
                <a:moveTo>
                  <a:pt x="11234427" y="6403420"/>
                </a:moveTo>
                <a:cubicBezTo>
                  <a:pt x="11214156" y="6400677"/>
                  <a:pt x="11158412" y="6421099"/>
                  <a:pt x="11161453" y="6471087"/>
                </a:cubicBezTo>
                <a:cubicBezTo>
                  <a:pt x="11168548" y="6456152"/>
                  <a:pt x="11213143" y="6427500"/>
                  <a:pt x="11223278" y="6439082"/>
                </a:cubicBezTo>
                <a:cubicBezTo>
                  <a:pt x="11203007" y="6418660"/>
                  <a:pt x="11234427" y="6424147"/>
                  <a:pt x="11234427" y="6403420"/>
                </a:cubicBezTo>
                <a:close/>
                <a:moveTo>
                  <a:pt x="10930370" y="6397019"/>
                </a:moveTo>
                <a:cubicBezTo>
                  <a:pt x="10927329" y="6430548"/>
                  <a:pt x="10949627" y="6445483"/>
                  <a:pt x="10978005" y="6457371"/>
                </a:cubicBezTo>
                <a:cubicBezTo>
                  <a:pt x="10974965" y="6478707"/>
                  <a:pt x="10927329" y="6427500"/>
                  <a:pt x="10927329" y="6469868"/>
                </a:cubicBezTo>
                <a:cubicBezTo>
                  <a:pt x="10901991" y="6460724"/>
                  <a:pt x="10927329" y="6432681"/>
                  <a:pt x="10909086" y="6423842"/>
                </a:cubicBezTo>
                <a:cubicBezTo>
                  <a:pt x="10906045" y="6405554"/>
                  <a:pt x="10930370" y="6415307"/>
                  <a:pt x="10930370" y="6397019"/>
                </a:cubicBezTo>
                <a:close/>
                <a:moveTo>
                  <a:pt x="14786827" y="6390008"/>
                </a:moveTo>
                <a:cubicBezTo>
                  <a:pt x="14779733" y="6395190"/>
                  <a:pt x="14771625" y="6402505"/>
                  <a:pt x="14763515" y="6409516"/>
                </a:cubicBezTo>
                <a:cubicBezTo>
                  <a:pt x="14776691" y="6405858"/>
                  <a:pt x="14786827" y="6400677"/>
                  <a:pt x="14790883" y="6390008"/>
                </a:cubicBezTo>
                <a:cubicBezTo>
                  <a:pt x="14790883" y="6388789"/>
                  <a:pt x="14787841" y="6390923"/>
                  <a:pt x="14786827" y="6390008"/>
                </a:cubicBezTo>
                <a:close/>
                <a:moveTo>
                  <a:pt x="11147264" y="6382998"/>
                </a:moveTo>
                <a:cubicBezTo>
                  <a:pt x="11129020" y="6388789"/>
                  <a:pt x="11119899" y="6403725"/>
                  <a:pt x="11108750" y="6412564"/>
                </a:cubicBezTo>
                <a:cubicBezTo>
                  <a:pt x="11126993" y="6403725"/>
                  <a:pt x="11122939" y="6429938"/>
                  <a:pt x="11137128" y="6426890"/>
                </a:cubicBezTo>
                <a:cubicBezTo>
                  <a:pt x="11125980" y="6394580"/>
                  <a:pt x="11153345" y="6409211"/>
                  <a:pt x="11147264" y="6382998"/>
                </a:cubicBezTo>
                <a:close/>
                <a:moveTo>
                  <a:pt x="11490847" y="6375073"/>
                </a:moveTo>
                <a:cubicBezTo>
                  <a:pt x="11488821" y="6374768"/>
                  <a:pt x="11485781" y="6376902"/>
                  <a:pt x="11482739" y="6382998"/>
                </a:cubicBezTo>
                <a:cubicBezTo>
                  <a:pt x="11475645" y="6415307"/>
                  <a:pt x="11517199" y="6415307"/>
                  <a:pt x="11517199" y="6388789"/>
                </a:cubicBezTo>
                <a:cubicBezTo>
                  <a:pt x="11507065" y="6391837"/>
                  <a:pt x="11500983" y="6384827"/>
                  <a:pt x="11496929" y="6379645"/>
                </a:cubicBezTo>
                <a:cubicBezTo>
                  <a:pt x="11494903" y="6377206"/>
                  <a:pt x="11492875" y="6375073"/>
                  <a:pt x="11490847" y="6375073"/>
                </a:cubicBezTo>
                <a:close/>
                <a:moveTo>
                  <a:pt x="11394563" y="6371720"/>
                </a:moveTo>
                <a:cubicBezTo>
                  <a:pt x="11388483" y="6370501"/>
                  <a:pt x="11385443" y="6372939"/>
                  <a:pt x="11388483" y="6380864"/>
                </a:cubicBezTo>
                <a:lnTo>
                  <a:pt x="11401659" y="6380864"/>
                </a:lnTo>
                <a:cubicBezTo>
                  <a:pt x="11391523" y="6398543"/>
                  <a:pt x="11405711" y="6391837"/>
                  <a:pt x="11405711" y="6415307"/>
                </a:cubicBezTo>
                <a:cubicBezTo>
                  <a:pt x="11448279" y="6411040"/>
                  <a:pt x="11410779" y="6375682"/>
                  <a:pt x="11394563" y="6371720"/>
                </a:cubicBezTo>
                <a:close/>
                <a:moveTo>
                  <a:pt x="14568919" y="6366538"/>
                </a:moveTo>
                <a:cubicBezTo>
                  <a:pt x="14587163" y="6369586"/>
                  <a:pt x="14605407" y="6375378"/>
                  <a:pt x="14609461" y="6399153"/>
                </a:cubicBezTo>
                <a:cubicBezTo>
                  <a:pt x="14591217" y="6384217"/>
                  <a:pt x="14587163" y="6381169"/>
                  <a:pt x="14564867" y="6393056"/>
                </a:cubicBezTo>
                <a:cubicBezTo>
                  <a:pt x="14568919" y="6387265"/>
                  <a:pt x="14568919" y="6378426"/>
                  <a:pt x="14568919" y="6366538"/>
                </a:cubicBezTo>
                <a:close/>
                <a:moveTo>
                  <a:pt x="14978383" y="6358308"/>
                </a:moveTo>
                <a:cubicBezTo>
                  <a:pt x="14933787" y="6381474"/>
                  <a:pt x="14848651" y="6333314"/>
                  <a:pt x="14802031" y="6386046"/>
                </a:cubicBezTo>
                <a:cubicBezTo>
                  <a:pt x="14828383" y="6374158"/>
                  <a:pt x="14830409" y="6399762"/>
                  <a:pt x="14839531" y="6415307"/>
                </a:cubicBezTo>
                <a:cubicBezTo>
                  <a:pt x="14876019" y="6392752"/>
                  <a:pt x="14914531" y="6428719"/>
                  <a:pt x="14961153" y="6425061"/>
                </a:cubicBezTo>
                <a:cubicBezTo>
                  <a:pt x="14959127" y="6395800"/>
                  <a:pt x="14964195" y="6375682"/>
                  <a:pt x="14978383" y="6358308"/>
                </a:cubicBezTo>
                <a:close/>
                <a:moveTo>
                  <a:pt x="8915484" y="6345202"/>
                </a:moveTo>
                <a:cubicBezTo>
                  <a:pt x="8949944" y="6353736"/>
                  <a:pt x="8968188" y="6390923"/>
                  <a:pt x="8995553" y="6408297"/>
                </a:cubicBezTo>
                <a:cubicBezTo>
                  <a:pt x="9009742" y="6405249"/>
                  <a:pt x="9005688" y="6385436"/>
                  <a:pt x="9023931" y="6379645"/>
                </a:cubicBezTo>
                <a:cubicBezTo>
                  <a:pt x="9048256" y="6397019"/>
                  <a:pt x="9051297" y="6420489"/>
                  <a:pt x="9092851" y="6400372"/>
                </a:cubicBezTo>
                <a:cubicBezTo>
                  <a:pt x="9099946" y="6408906"/>
                  <a:pt x="9096905" y="6431462"/>
                  <a:pt x="9115149" y="6425671"/>
                </a:cubicBezTo>
                <a:cubicBezTo>
                  <a:pt x="9121230" y="6448531"/>
                  <a:pt x="9102986" y="6442130"/>
                  <a:pt x="9102986" y="6459505"/>
                </a:cubicBezTo>
                <a:cubicBezTo>
                  <a:pt x="9107040" y="6476574"/>
                  <a:pt x="9134405" y="6459505"/>
                  <a:pt x="9138460" y="6473830"/>
                </a:cubicBezTo>
                <a:cubicBezTo>
                  <a:pt x="9099946" y="6496691"/>
                  <a:pt x="9068526" y="6508579"/>
                  <a:pt x="9012783" y="6508579"/>
                </a:cubicBezTo>
                <a:cubicBezTo>
                  <a:pt x="9009742" y="6482975"/>
                  <a:pt x="8988458" y="6482670"/>
                  <a:pt x="8964134" y="6488461"/>
                </a:cubicBezTo>
                <a:cubicBezTo>
                  <a:pt x="8968188" y="6471087"/>
                  <a:pt x="8971228" y="6453713"/>
                  <a:pt x="8995553" y="6459505"/>
                </a:cubicBezTo>
                <a:cubicBezTo>
                  <a:pt x="8988458" y="6436644"/>
                  <a:pt x="8961093" y="6442740"/>
                  <a:pt x="8939809" y="6439997"/>
                </a:cubicBezTo>
                <a:cubicBezTo>
                  <a:pt x="8932714" y="6385436"/>
                  <a:pt x="8911430" y="6396714"/>
                  <a:pt x="8915484" y="6345202"/>
                </a:cubicBezTo>
                <a:close/>
                <a:moveTo>
                  <a:pt x="12544913" y="6342458"/>
                </a:moveTo>
                <a:cubicBezTo>
                  <a:pt x="12515521" y="6346726"/>
                  <a:pt x="12485115" y="6364100"/>
                  <a:pt x="12472953" y="6388789"/>
                </a:cubicBezTo>
                <a:cubicBezTo>
                  <a:pt x="12511467" y="6403420"/>
                  <a:pt x="12564171" y="6368367"/>
                  <a:pt x="12605723" y="6359528"/>
                </a:cubicBezTo>
                <a:cubicBezTo>
                  <a:pt x="12598631" y="6350688"/>
                  <a:pt x="12587481" y="6345202"/>
                  <a:pt x="12574305" y="6342763"/>
                </a:cubicBezTo>
                <a:cubicBezTo>
                  <a:pt x="12565183" y="6340934"/>
                  <a:pt x="12555047" y="6340934"/>
                  <a:pt x="12544913" y="6342458"/>
                </a:cubicBezTo>
                <a:close/>
                <a:moveTo>
                  <a:pt x="13255393" y="6341849"/>
                </a:moveTo>
                <a:lnTo>
                  <a:pt x="13259447" y="6375682"/>
                </a:lnTo>
                <a:lnTo>
                  <a:pt x="13228027" y="6379035"/>
                </a:lnTo>
                <a:cubicBezTo>
                  <a:pt x="13223975" y="6356479"/>
                  <a:pt x="13235123" y="6344897"/>
                  <a:pt x="13255393" y="6341849"/>
                </a:cubicBezTo>
                <a:close/>
                <a:moveTo>
                  <a:pt x="13136811" y="6340934"/>
                </a:moveTo>
                <a:cubicBezTo>
                  <a:pt x="13148973" y="6342153"/>
                  <a:pt x="13170257" y="6356784"/>
                  <a:pt x="13168231" y="6379035"/>
                </a:cubicBezTo>
                <a:cubicBezTo>
                  <a:pt x="13150999" y="6373549"/>
                  <a:pt x="13144919" y="6349164"/>
                  <a:pt x="13127689" y="6343982"/>
                </a:cubicBezTo>
                <a:cubicBezTo>
                  <a:pt x="13128703" y="6341239"/>
                  <a:pt x="13131743" y="6340325"/>
                  <a:pt x="13136811" y="6340934"/>
                </a:cubicBezTo>
                <a:close/>
                <a:moveTo>
                  <a:pt x="11070236" y="6336972"/>
                </a:moveTo>
                <a:cubicBezTo>
                  <a:pt x="11060101" y="6339715"/>
                  <a:pt x="11042871" y="6336057"/>
                  <a:pt x="11042871" y="6347945"/>
                </a:cubicBezTo>
                <a:cubicBezTo>
                  <a:pt x="11070236" y="6342153"/>
                  <a:pt x="11046925" y="6365319"/>
                  <a:pt x="11049965" y="6382998"/>
                </a:cubicBezTo>
                <a:lnTo>
                  <a:pt x="11070236" y="6380864"/>
                </a:lnTo>
                <a:cubicBezTo>
                  <a:pt x="11070236" y="6360442"/>
                  <a:pt x="11056047" y="6354346"/>
                  <a:pt x="11070236" y="6336972"/>
                </a:cubicBezTo>
                <a:close/>
                <a:moveTo>
                  <a:pt x="12752685" y="6330571"/>
                </a:moveTo>
                <a:cubicBezTo>
                  <a:pt x="12738495" y="6371720"/>
                  <a:pt x="12714171" y="6345202"/>
                  <a:pt x="12682751" y="6345202"/>
                </a:cubicBezTo>
                <a:cubicBezTo>
                  <a:pt x="12693901" y="6365624"/>
                  <a:pt x="12679711" y="6375073"/>
                  <a:pt x="12689847" y="6380864"/>
                </a:cubicBezTo>
                <a:cubicBezTo>
                  <a:pt x="12704035" y="6351603"/>
                  <a:pt x="12707077" y="6391837"/>
                  <a:pt x="12700995" y="6388789"/>
                </a:cubicBezTo>
                <a:cubicBezTo>
                  <a:pt x="12721267" y="6394580"/>
                  <a:pt x="12798295" y="6374463"/>
                  <a:pt x="12752685" y="6330571"/>
                </a:cubicBezTo>
                <a:close/>
                <a:moveTo>
                  <a:pt x="11803015" y="6329656"/>
                </a:moveTo>
                <a:cubicBezTo>
                  <a:pt x="11792879" y="6329352"/>
                  <a:pt x="11784771" y="6333314"/>
                  <a:pt x="11782743" y="6347945"/>
                </a:cubicBezTo>
                <a:cubicBezTo>
                  <a:pt x="11799973" y="6353736"/>
                  <a:pt x="11838487" y="6377816"/>
                  <a:pt x="11831391" y="6336972"/>
                </a:cubicBezTo>
                <a:cubicBezTo>
                  <a:pt x="11825311" y="6335448"/>
                  <a:pt x="11813149" y="6329961"/>
                  <a:pt x="11803015" y="6329656"/>
                </a:cubicBezTo>
                <a:close/>
                <a:moveTo>
                  <a:pt x="10264484" y="6318683"/>
                </a:moveTo>
                <a:cubicBezTo>
                  <a:pt x="10264484" y="6337886"/>
                  <a:pt x="10221916" y="6364709"/>
                  <a:pt x="10210768" y="6345202"/>
                </a:cubicBezTo>
                <a:cubicBezTo>
                  <a:pt x="10210768" y="6312892"/>
                  <a:pt x="10242187" y="6337886"/>
                  <a:pt x="10264484" y="6318683"/>
                </a:cubicBezTo>
                <a:close/>
                <a:moveTo>
                  <a:pt x="11752337" y="6317464"/>
                </a:moveTo>
                <a:cubicBezTo>
                  <a:pt x="11744229" y="6318074"/>
                  <a:pt x="11737135" y="6327523"/>
                  <a:pt x="11740175" y="6345202"/>
                </a:cubicBezTo>
                <a:lnTo>
                  <a:pt x="11768555" y="6341849"/>
                </a:lnTo>
                <a:cubicBezTo>
                  <a:pt x="11769567" y="6324475"/>
                  <a:pt x="11761459" y="6316550"/>
                  <a:pt x="11752337" y="6317464"/>
                </a:cubicBezTo>
                <a:close/>
                <a:moveTo>
                  <a:pt x="11391523" y="6310149"/>
                </a:moveTo>
                <a:cubicBezTo>
                  <a:pt x="11374293" y="6313197"/>
                  <a:pt x="11348955" y="6309844"/>
                  <a:pt x="11353009" y="6330571"/>
                </a:cubicBezTo>
                <a:cubicBezTo>
                  <a:pt x="11370239" y="6339410"/>
                  <a:pt x="11384427" y="6333619"/>
                  <a:pt x="11391523" y="6310149"/>
                </a:cubicBezTo>
                <a:close/>
                <a:moveTo>
                  <a:pt x="13459111" y="6303748"/>
                </a:moveTo>
                <a:cubicBezTo>
                  <a:pt x="13459111" y="6303748"/>
                  <a:pt x="13460125" y="6304053"/>
                  <a:pt x="13460125" y="6303748"/>
                </a:cubicBezTo>
                <a:cubicBezTo>
                  <a:pt x="13461139" y="6304357"/>
                  <a:pt x="13460125" y="6305577"/>
                  <a:pt x="13460125" y="6306186"/>
                </a:cubicBezTo>
                <a:cubicBezTo>
                  <a:pt x="13460125" y="6305272"/>
                  <a:pt x="13459111" y="6305272"/>
                  <a:pt x="13459111" y="6303748"/>
                </a:cubicBezTo>
                <a:close/>
                <a:moveTo>
                  <a:pt x="11285103" y="6300395"/>
                </a:moveTo>
                <a:cubicBezTo>
                  <a:pt x="11262805" y="6304967"/>
                  <a:pt x="11242535" y="6323255"/>
                  <a:pt x="11258751" y="6338801"/>
                </a:cubicBezTo>
                <a:cubicBezTo>
                  <a:pt x="11265846" y="6312282"/>
                  <a:pt x="11311455" y="6333314"/>
                  <a:pt x="11307399" y="6301004"/>
                </a:cubicBezTo>
                <a:cubicBezTo>
                  <a:pt x="11300307" y="6298871"/>
                  <a:pt x="11293211" y="6298871"/>
                  <a:pt x="11285103" y="6300395"/>
                </a:cubicBezTo>
                <a:close/>
                <a:moveTo>
                  <a:pt x="13453031" y="6285764"/>
                </a:moveTo>
                <a:cubicBezTo>
                  <a:pt x="13470259" y="6282411"/>
                  <a:pt x="13469247" y="6301004"/>
                  <a:pt x="13486475" y="6291555"/>
                </a:cubicBezTo>
                <a:cubicBezTo>
                  <a:pt x="13486475" y="6303443"/>
                  <a:pt x="13471275" y="6301614"/>
                  <a:pt x="13460125" y="6303748"/>
                </a:cubicBezTo>
                <a:cubicBezTo>
                  <a:pt x="13458099" y="6297652"/>
                  <a:pt x="13457083" y="6295213"/>
                  <a:pt x="13453031" y="6285764"/>
                </a:cubicBezTo>
                <a:close/>
                <a:moveTo>
                  <a:pt x="13694249" y="6272048"/>
                </a:moveTo>
                <a:cubicBezTo>
                  <a:pt x="13687155" y="6305577"/>
                  <a:pt x="13712491" y="6294908"/>
                  <a:pt x="13729723" y="6294908"/>
                </a:cubicBezTo>
                <a:cubicBezTo>
                  <a:pt x="13733775" y="6342153"/>
                  <a:pt x="13686141" y="6300090"/>
                  <a:pt x="13671951" y="6288812"/>
                </a:cubicBezTo>
                <a:cubicBezTo>
                  <a:pt x="13653707" y="6294299"/>
                  <a:pt x="13660803" y="6316854"/>
                  <a:pt x="13676005" y="6322646"/>
                </a:cubicBezTo>
                <a:cubicBezTo>
                  <a:pt x="13671951" y="6333619"/>
                  <a:pt x="13635463" y="6322341"/>
                  <a:pt x="13635463" y="6299785"/>
                </a:cubicBezTo>
                <a:cubicBezTo>
                  <a:pt x="13656747" y="6291555"/>
                  <a:pt x="13661815" y="6269304"/>
                  <a:pt x="13694249" y="6272048"/>
                </a:cubicBezTo>
                <a:close/>
                <a:moveTo>
                  <a:pt x="11115844" y="6262903"/>
                </a:moveTo>
                <a:cubicBezTo>
                  <a:pt x="11108750" y="6292470"/>
                  <a:pt x="11081385" y="6297956"/>
                  <a:pt x="11067195" y="6318683"/>
                </a:cubicBezTo>
                <a:cubicBezTo>
                  <a:pt x="11084425" y="6318683"/>
                  <a:pt x="11087466" y="6333314"/>
                  <a:pt x="11111790" y="6324475"/>
                </a:cubicBezTo>
                <a:cubicBezTo>
                  <a:pt x="11111790" y="6309844"/>
                  <a:pt x="11130034" y="6269000"/>
                  <a:pt x="11115844" y="6262903"/>
                </a:cubicBezTo>
                <a:close/>
                <a:moveTo>
                  <a:pt x="14855747" y="6262294"/>
                </a:moveTo>
                <a:cubicBezTo>
                  <a:pt x="14851693" y="6261989"/>
                  <a:pt x="14847639" y="6261075"/>
                  <a:pt x="14844599" y="6262903"/>
                </a:cubicBezTo>
                <a:cubicBezTo>
                  <a:pt x="14845611" y="6266256"/>
                  <a:pt x="14846625" y="6267476"/>
                  <a:pt x="14846625" y="6272048"/>
                </a:cubicBezTo>
                <a:cubicBezTo>
                  <a:pt x="14844599" y="6273877"/>
                  <a:pt x="14843585" y="6269914"/>
                  <a:pt x="14842571" y="6267476"/>
                </a:cubicBezTo>
                <a:cubicBezTo>
                  <a:pt x="14838517" y="6271133"/>
                  <a:pt x="14834463" y="6276010"/>
                  <a:pt x="14834463" y="6287593"/>
                </a:cubicBezTo>
                <a:cubicBezTo>
                  <a:pt x="14844599" y="6299176"/>
                  <a:pt x="14865883" y="6301919"/>
                  <a:pt x="14890207" y="6299176"/>
                </a:cubicBezTo>
                <a:cubicBezTo>
                  <a:pt x="14882099" y="6305881"/>
                  <a:pt x="14879059" y="6311673"/>
                  <a:pt x="14872977" y="6318683"/>
                </a:cubicBezTo>
                <a:cubicBezTo>
                  <a:pt x="14909463" y="6316854"/>
                  <a:pt x="14941897" y="6312282"/>
                  <a:pt x="14966221" y="6296737"/>
                </a:cubicBezTo>
                <a:cubicBezTo>
                  <a:pt x="14925679" y="6288812"/>
                  <a:pt x="14890207" y="6277229"/>
                  <a:pt x="14855747" y="6262294"/>
                </a:cubicBezTo>
                <a:close/>
                <a:moveTo>
                  <a:pt x="13625329" y="6242786"/>
                </a:moveTo>
                <a:cubicBezTo>
                  <a:pt x="13622289" y="6276925"/>
                  <a:pt x="13583775" y="6300700"/>
                  <a:pt x="13621275" y="6319293"/>
                </a:cubicBezTo>
                <a:cubicBezTo>
                  <a:pt x="13589855" y="6307101"/>
                  <a:pt x="13486475" y="6292165"/>
                  <a:pt x="13476341" y="6379035"/>
                </a:cubicBezTo>
                <a:cubicBezTo>
                  <a:pt x="13478367" y="6342153"/>
                  <a:pt x="13472287" y="6331485"/>
                  <a:pt x="13460125" y="6306186"/>
                </a:cubicBezTo>
                <a:cubicBezTo>
                  <a:pt x="13466207" y="6319903"/>
                  <a:pt x="13487491" y="6311063"/>
                  <a:pt x="13490531" y="6328437"/>
                </a:cubicBezTo>
                <a:cubicBezTo>
                  <a:pt x="13517895" y="6263513"/>
                  <a:pt x="13577695" y="6267476"/>
                  <a:pt x="13625329" y="6242786"/>
                </a:cubicBezTo>
                <a:close/>
                <a:moveTo>
                  <a:pt x="17174691" y="6237604"/>
                </a:moveTo>
                <a:cubicBezTo>
                  <a:pt x="17128067" y="6286983"/>
                  <a:pt x="17075363" y="6251626"/>
                  <a:pt x="17022659" y="6272048"/>
                </a:cubicBezTo>
                <a:cubicBezTo>
                  <a:pt x="17042931" y="6293384"/>
                  <a:pt x="17078403" y="6297347"/>
                  <a:pt x="17105771" y="6308320"/>
                </a:cubicBezTo>
                <a:cubicBezTo>
                  <a:pt x="17095635" y="6322036"/>
                  <a:pt x="17097663" y="6348250"/>
                  <a:pt x="17109823" y="6360137"/>
                </a:cubicBezTo>
                <a:cubicBezTo>
                  <a:pt x="17159487" y="6349774"/>
                  <a:pt x="17190907" y="6350383"/>
                  <a:pt x="17234487" y="6317464"/>
                </a:cubicBezTo>
                <a:cubicBezTo>
                  <a:pt x="17207123" y="6312892"/>
                  <a:pt x="17240567" y="6294299"/>
                  <a:pt x="17231447" y="6275401"/>
                </a:cubicBezTo>
                <a:cubicBezTo>
                  <a:pt x="17219283" y="6278753"/>
                  <a:pt x="17212191" y="6272352"/>
                  <a:pt x="17207123" y="6265037"/>
                </a:cubicBezTo>
                <a:cubicBezTo>
                  <a:pt x="17197999" y="6264427"/>
                  <a:pt x="17189891" y="6256807"/>
                  <a:pt x="17188879" y="6242786"/>
                </a:cubicBezTo>
                <a:cubicBezTo>
                  <a:pt x="17184823" y="6239738"/>
                  <a:pt x="17181783" y="6236385"/>
                  <a:pt x="17174691" y="6237604"/>
                </a:cubicBezTo>
                <a:close/>
                <a:moveTo>
                  <a:pt x="14478715" y="6230594"/>
                </a:moveTo>
                <a:cubicBezTo>
                  <a:pt x="14477703" y="6234252"/>
                  <a:pt x="14475675" y="6237909"/>
                  <a:pt x="14473649" y="6241567"/>
                </a:cubicBezTo>
                <a:cubicBezTo>
                  <a:pt x="14477703" y="6241567"/>
                  <a:pt x="14482771" y="6240957"/>
                  <a:pt x="14485811" y="6240652"/>
                </a:cubicBezTo>
                <a:cubicBezTo>
                  <a:pt x="14481757" y="6237300"/>
                  <a:pt x="14478715" y="6233947"/>
                  <a:pt x="14478715" y="6230594"/>
                </a:cubicBezTo>
                <a:close/>
                <a:moveTo>
                  <a:pt x="14801017" y="6214134"/>
                </a:moveTo>
                <a:cubicBezTo>
                  <a:pt x="14804057" y="6215963"/>
                  <a:pt x="14808111" y="6215658"/>
                  <a:pt x="14811151" y="6216268"/>
                </a:cubicBezTo>
                <a:cubicBezTo>
                  <a:pt x="14812167" y="6215963"/>
                  <a:pt x="14813179" y="6215353"/>
                  <a:pt x="14813179" y="6215049"/>
                </a:cubicBezTo>
                <a:cubicBezTo>
                  <a:pt x="14809125" y="6215353"/>
                  <a:pt x="14805071" y="6214744"/>
                  <a:pt x="14801017" y="6214134"/>
                </a:cubicBezTo>
                <a:close/>
                <a:moveTo>
                  <a:pt x="11977339" y="6208343"/>
                </a:moveTo>
                <a:cubicBezTo>
                  <a:pt x="11964163" y="6206819"/>
                  <a:pt x="11949975" y="6206819"/>
                  <a:pt x="11936799" y="6208952"/>
                </a:cubicBezTo>
                <a:cubicBezTo>
                  <a:pt x="11910447" y="6213525"/>
                  <a:pt x="11887135" y="6226022"/>
                  <a:pt x="11880041" y="6253759"/>
                </a:cubicBezTo>
                <a:cubicBezTo>
                  <a:pt x="11925651" y="6227546"/>
                  <a:pt x="11991529" y="6263208"/>
                  <a:pt x="12012813" y="6216268"/>
                </a:cubicBezTo>
                <a:cubicBezTo>
                  <a:pt x="12002679" y="6212610"/>
                  <a:pt x="11991529" y="6209562"/>
                  <a:pt x="11977339" y="6208343"/>
                </a:cubicBezTo>
                <a:close/>
                <a:moveTo>
                  <a:pt x="14775679" y="6194626"/>
                </a:moveTo>
                <a:cubicBezTo>
                  <a:pt x="14752367" y="6205600"/>
                  <a:pt x="14787841" y="6210781"/>
                  <a:pt x="14787841" y="6231203"/>
                </a:cubicBezTo>
                <a:cubicBezTo>
                  <a:pt x="14785815" y="6222364"/>
                  <a:pt x="14782773" y="6212305"/>
                  <a:pt x="14785815" y="6205904"/>
                </a:cubicBezTo>
                <a:cubicBezTo>
                  <a:pt x="14782773" y="6202856"/>
                  <a:pt x="14777707" y="6201027"/>
                  <a:pt x="14775679" y="6194626"/>
                </a:cubicBezTo>
                <a:close/>
                <a:moveTo>
                  <a:pt x="11216183" y="6183349"/>
                </a:moveTo>
                <a:cubicBezTo>
                  <a:pt x="11181723" y="6183349"/>
                  <a:pt x="11181723" y="6219011"/>
                  <a:pt x="11185778" y="6257112"/>
                </a:cubicBezTo>
                <a:cubicBezTo>
                  <a:pt x="11238481" y="6259855"/>
                  <a:pt x="11188818" y="6203771"/>
                  <a:pt x="11216183" y="6183349"/>
                </a:cubicBezTo>
                <a:close/>
                <a:moveTo>
                  <a:pt x="13400327" y="6165670"/>
                </a:moveTo>
                <a:cubicBezTo>
                  <a:pt x="13401339" y="6167194"/>
                  <a:pt x="13403367" y="6166889"/>
                  <a:pt x="13403367" y="6169023"/>
                </a:cubicBezTo>
                <a:cubicBezTo>
                  <a:pt x="13403367" y="6168413"/>
                  <a:pt x="13404381" y="6168108"/>
                  <a:pt x="13404381" y="6167803"/>
                </a:cubicBezTo>
                <a:cubicBezTo>
                  <a:pt x="13403367" y="6166889"/>
                  <a:pt x="13401339" y="6166889"/>
                  <a:pt x="13400327" y="6165670"/>
                </a:cubicBezTo>
                <a:close/>
                <a:moveTo>
                  <a:pt x="11365171" y="6142504"/>
                </a:moveTo>
                <a:cubicBezTo>
                  <a:pt x="11398619" y="6172680"/>
                  <a:pt x="11331725" y="6197065"/>
                  <a:pt x="11312467" y="6172985"/>
                </a:cubicBezTo>
                <a:cubicBezTo>
                  <a:pt x="11312467" y="6154697"/>
                  <a:pt x="11320575" y="6145552"/>
                  <a:pt x="11335779" y="6145552"/>
                </a:cubicBezTo>
                <a:cubicBezTo>
                  <a:pt x="11338819" y="6151649"/>
                  <a:pt x="11331725" y="6154697"/>
                  <a:pt x="11327671" y="6154697"/>
                </a:cubicBezTo>
                <a:cubicBezTo>
                  <a:pt x="11327671" y="6154697"/>
                  <a:pt x="11372267" y="6169632"/>
                  <a:pt x="11365171" y="6142504"/>
                </a:cubicBezTo>
                <a:close/>
                <a:moveTo>
                  <a:pt x="11094560" y="6107451"/>
                </a:moveTo>
                <a:cubicBezTo>
                  <a:pt x="11074290" y="6142809"/>
                  <a:pt x="11073276" y="6169327"/>
                  <a:pt x="11063141" y="6222059"/>
                </a:cubicBezTo>
                <a:cubicBezTo>
                  <a:pt x="11070236" y="6228155"/>
                  <a:pt x="11108750" y="6247968"/>
                  <a:pt x="11091520" y="6230594"/>
                </a:cubicBezTo>
                <a:cubicBezTo>
                  <a:pt x="11081385" y="6227546"/>
                  <a:pt x="11091520" y="6215658"/>
                  <a:pt x="11098615" y="6209867"/>
                </a:cubicBezTo>
                <a:cubicBezTo>
                  <a:pt x="11126993" y="6230289"/>
                  <a:pt x="11133074" y="6216268"/>
                  <a:pt x="11161453" y="6198589"/>
                </a:cubicBezTo>
                <a:cubicBezTo>
                  <a:pt x="11133074" y="6175119"/>
                  <a:pt x="11122939" y="6127874"/>
                  <a:pt x="11094560" y="6107451"/>
                </a:cubicBezTo>
                <a:close/>
                <a:moveTo>
                  <a:pt x="11371251" y="6101355"/>
                </a:moveTo>
                <a:cubicBezTo>
                  <a:pt x="11342875" y="6110195"/>
                  <a:pt x="11307399" y="6165670"/>
                  <a:pt x="11272941" y="6136408"/>
                </a:cubicBezTo>
                <a:cubicBezTo>
                  <a:pt x="11258751" y="6180301"/>
                  <a:pt x="11251657" y="6198589"/>
                  <a:pt x="11241521" y="6242786"/>
                </a:cubicBezTo>
                <a:cubicBezTo>
                  <a:pt x="11261792" y="6230899"/>
                  <a:pt x="11248616" y="6272048"/>
                  <a:pt x="11269900" y="6260160"/>
                </a:cubicBezTo>
                <a:cubicBezTo>
                  <a:pt x="11311455" y="6183958"/>
                  <a:pt x="11398619" y="6236690"/>
                  <a:pt x="11458415" y="6172071"/>
                </a:cubicBezTo>
                <a:cubicBezTo>
                  <a:pt x="11433077" y="6154392"/>
                  <a:pt x="11394563" y="6204076"/>
                  <a:pt x="11384427" y="6142504"/>
                </a:cubicBezTo>
                <a:cubicBezTo>
                  <a:pt x="11405711" y="6124825"/>
                  <a:pt x="11425983" y="6156526"/>
                  <a:pt x="11425983" y="6112633"/>
                </a:cubicBezTo>
                <a:cubicBezTo>
                  <a:pt x="11394563" y="6124216"/>
                  <a:pt x="11391523" y="6101355"/>
                  <a:pt x="11371251" y="6101355"/>
                </a:cubicBezTo>
                <a:close/>
                <a:moveTo>
                  <a:pt x="10815841" y="6097393"/>
                </a:moveTo>
                <a:cubicBezTo>
                  <a:pt x="10839152" y="6088553"/>
                  <a:pt x="10824963" y="6126959"/>
                  <a:pt x="10852328" y="6111719"/>
                </a:cubicBezTo>
                <a:cubicBezTo>
                  <a:pt x="10856382" y="6126045"/>
                  <a:pt x="10851315" y="6131836"/>
                  <a:pt x="10846247" y="6137323"/>
                </a:cubicBezTo>
                <a:cubicBezTo>
                  <a:pt x="10849288" y="6135189"/>
                  <a:pt x="10852328" y="6132750"/>
                  <a:pt x="10855369" y="6132141"/>
                </a:cubicBezTo>
                <a:cubicBezTo>
                  <a:pt x="10865504" y="6130007"/>
                  <a:pt x="10876653" y="6133055"/>
                  <a:pt x="10880707" y="6139151"/>
                </a:cubicBezTo>
                <a:cubicBezTo>
                  <a:pt x="10876653" y="6179996"/>
                  <a:pt x="10858409" y="6159878"/>
                  <a:pt x="10837125" y="6155916"/>
                </a:cubicBezTo>
                <a:cubicBezTo>
                  <a:pt x="10837125" y="6153782"/>
                  <a:pt x="10838139" y="6152868"/>
                  <a:pt x="10838139" y="6151039"/>
                </a:cubicBezTo>
                <a:cubicBezTo>
                  <a:pt x="10828004" y="6138847"/>
                  <a:pt x="10805706" y="6115376"/>
                  <a:pt x="10815841" y="6097393"/>
                </a:cubicBezTo>
                <a:close/>
                <a:moveTo>
                  <a:pt x="14609461" y="6078800"/>
                </a:moveTo>
                <a:cubicBezTo>
                  <a:pt x="14596285" y="6077275"/>
                  <a:pt x="14591217" y="6087334"/>
                  <a:pt x="14590203" y="6100136"/>
                </a:cubicBezTo>
                <a:cubicBezTo>
                  <a:pt x="14596285" y="6096478"/>
                  <a:pt x="14603379" y="6092516"/>
                  <a:pt x="14609461" y="6089163"/>
                </a:cubicBezTo>
                <a:cubicBezTo>
                  <a:pt x="14609461" y="6085810"/>
                  <a:pt x="14611487" y="6081848"/>
                  <a:pt x="14609461" y="6078800"/>
                </a:cubicBezTo>
                <a:close/>
                <a:moveTo>
                  <a:pt x="14779733" y="6069655"/>
                </a:moveTo>
                <a:cubicBezTo>
                  <a:pt x="14766557" y="6085200"/>
                  <a:pt x="14759463" y="6106842"/>
                  <a:pt x="14732097" y="6104708"/>
                </a:cubicBezTo>
                <a:cubicBezTo>
                  <a:pt x="14743247" y="6074837"/>
                  <a:pt x="14718921" y="6077275"/>
                  <a:pt x="14695611" y="6076971"/>
                </a:cubicBezTo>
                <a:cubicBezTo>
                  <a:pt x="14691555" y="6082152"/>
                  <a:pt x="14686489" y="6087639"/>
                  <a:pt x="14680407" y="6092211"/>
                </a:cubicBezTo>
                <a:cubicBezTo>
                  <a:pt x="14713855" y="6110500"/>
                  <a:pt x="14751355" y="6114462"/>
                  <a:pt x="14802031" y="6085200"/>
                </a:cubicBezTo>
                <a:cubicBezTo>
                  <a:pt x="14797975" y="6076056"/>
                  <a:pt x="14787841" y="6073618"/>
                  <a:pt x="14779733" y="6069655"/>
                </a:cubicBezTo>
                <a:close/>
                <a:moveTo>
                  <a:pt x="9762790" y="6060511"/>
                </a:moveTo>
                <a:cubicBezTo>
                  <a:pt x="9773939" y="6081848"/>
                  <a:pt x="9779007" y="6075751"/>
                  <a:pt x="9800291" y="6066607"/>
                </a:cubicBezTo>
                <a:cubicBezTo>
                  <a:pt x="9811439" y="6090687"/>
                  <a:pt x="9777993" y="6109585"/>
                  <a:pt x="9810426" y="6103489"/>
                </a:cubicBezTo>
                <a:cubicBezTo>
                  <a:pt x="9810426" y="6136713"/>
                  <a:pt x="9774953" y="6130312"/>
                  <a:pt x="9767858" y="6151344"/>
                </a:cubicBezTo>
                <a:cubicBezTo>
                  <a:pt x="9756709" y="6142504"/>
                  <a:pt x="9756709" y="6114767"/>
                  <a:pt x="9738466" y="6117815"/>
                </a:cubicBezTo>
                <a:lnTo>
                  <a:pt x="9734412" y="6063254"/>
                </a:lnTo>
                <a:cubicBezTo>
                  <a:pt x="9741506" y="6075447"/>
                  <a:pt x="9770898" y="6112024"/>
                  <a:pt x="9762790" y="6060511"/>
                </a:cubicBezTo>
                <a:close/>
                <a:moveTo>
                  <a:pt x="11165507" y="6056244"/>
                </a:moveTo>
                <a:cubicBezTo>
                  <a:pt x="11163480" y="6054415"/>
                  <a:pt x="11160439" y="6054415"/>
                  <a:pt x="11154358" y="6057463"/>
                </a:cubicBezTo>
                <a:lnTo>
                  <a:pt x="11158412" y="6092211"/>
                </a:lnTo>
                <a:cubicBezTo>
                  <a:pt x="11168548" y="6089468"/>
                  <a:pt x="11178683" y="6083372"/>
                  <a:pt x="11181723" y="6071789"/>
                </a:cubicBezTo>
                <a:cubicBezTo>
                  <a:pt x="11165507" y="6080628"/>
                  <a:pt x="11172602" y="6061425"/>
                  <a:pt x="11165507" y="6056244"/>
                </a:cubicBezTo>
                <a:close/>
                <a:moveTo>
                  <a:pt x="19142951" y="5973031"/>
                </a:moveTo>
                <a:cubicBezTo>
                  <a:pt x="19149035" y="5972117"/>
                  <a:pt x="19154103" y="5972726"/>
                  <a:pt x="19160183" y="5973641"/>
                </a:cubicBezTo>
                <a:cubicBezTo>
                  <a:pt x="19193627" y="5979737"/>
                  <a:pt x="19227075" y="6011132"/>
                  <a:pt x="19276739" y="5990710"/>
                </a:cubicBezTo>
                <a:cubicBezTo>
                  <a:pt x="19239239" y="6023934"/>
                  <a:pt x="19166263" y="6011742"/>
                  <a:pt x="19125723" y="5978518"/>
                </a:cubicBezTo>
                <a:cubicBezTo>
                  <a:pt x="19130791" y="5975165"/>
                  <a:pt x="19136871" y="5973641"/>
                  <a:pt x="19142951" y="5973031"/>
                </a:cubicBezTo>
                <a:close/>
                <a:moveTo>
                  <a:pt x="8859741" y="5956876"/>
                </a:moveTo>
                <a:cubicBezTo>
                  <a:pt x="8843524" y="5955048"/>
                  <a:pt x="8827308" y="5957181"/>
                  <a:pt x="8818186" y="5972422"/>
                </a:cubicBezTo>
                <a:cubicBezTo>
                  <a:pt x="8838457" y="5977603"/>
                  <a:pt x="8893187" y="5989491"/>
                  <a:pt x="8906363" y="5962058"/>
                </a:cubicBezTo>
                <a:cubicBezTo>
                  <a:pt x="8893187" y="5964801"/>
                  <a:pt x="8876970" y="5959010"/>
                  <a:pt x="8859741" y="5956876"/>
                </a:cubicBezTo>
                <a:close/>
                <a:moveTo>
                  <a:pt x="20428099" y="5931577"/>
                </a:moveTo>
                <a:cubicBezTo>
                  <a:pt x="20454451" y="5932492"/>
                  <a:pt x="20479791" y="5941026"/>
                  <a:pt x="20487899" y="5964192"/>
                </a:cubicBezTo>
                <a:cubicBezTo>
                  <a:pt x="20461547" y="5956572"/>
                  <a:pt x="20412899" y="5948647"/>
                  <a:pt x="20357155" y="5944684"/>
                </a:cubicBezTo>
                <a:cubicBezTo>
                  <a:pt x="20372355" y="5937064"/>
                  <a:pt x="20400735" y="5930663"/>
                  <a:pt x="20428099" y="5931577"/>
                </a:cubicBezTo>
                <a:close/>
                <a:moveTo>
                  <a:pt x="9284407" y="5916032"/>
                </a:moveTo>
                <a:cubicBezTo>
                  <a:pt x="9275285" y="5949561"/>
                  <a:pt x="9202312" y="5912984"/>
                  <a:pt x="9205352" y="5955048"/>
                </a:cubicBezTo>
                <a:cubicBezTo>
                  <a:pt x="9236771" y="5959010"/>
                  <a:pt x="9276299" y="5968154"/>
                  <a:pt x="9294542" y="5956876"/>
                </a:cubicBezTo>
                <a:cubicBezTo>
                  <a:pt x="9272245" y="5965411"/>
                  <a:pt x="9315826" y="5916947"/>
                  <a:pt x="9284407" y="5916032"/>
                </a:cubicBezTo>
                <a:close/>
                <a:moveTo>
                  <a:pt x="9224609" y="5859033"/>
                </a:moveTo>
                <a:cubicBezTo>
                  <a:pt x="9211433" y="5879760"/>
                  <a:pt x="9183055" y="5864824"/>
                  <a:pt x="9163798" y="5862996"/>
                </a:cubicBezTo>
                <a:cubicBezTo>
                  <a:pt x="9160757" y="5928529"/>
                  <a:pt x="9248934" y="5866958"/>
                  <a:pt x="9224609" y="5859033"/>
                </a:cubicBezTo>
                <a:close/>
                <a:moveTo>
                  <a:pt x="19453091" y="5810873"/>
                </a:moveTo>
                <a:cubicBezTo>
                  <a:pt x="19471335" y="5804777"/>
                  <a:pt x="19467279" y="5838306"/>
                  <a:pt x="19492619" y="5826114"/>
                </a:cubicBezTo>
                <a:cubicBezTo>
                  <a:pt x="19486539" y="5847450"/>
                  <a:pt x="19450051" y="5853851"/>
                  <a:pt x="19453091" y="5810873"/>
                </a:cubicBezTo>
                <a:close/>
                <a:moveTo>
                  <a:pt x="19294983" y="5794414"/>
                </a:moveTo>
                <a:cubicBezTo>
                  <a:pt x="19313223" y="5794414"/>
                  <a:pt x="19323359" y="5808740"/>
                  <a:pt x="19345659" y="5797462"/>
                </a:cubicBezTo>
                <a:cubicBezTo>
                  <a:pt x="19352751" y="5838611"/>
                  <a:pt x="19287887" y="5835258"/>
                  <a:pt x="19294983" y="5794414"/>
                </a:cubicBezTo>
                <a:close/>
                <a:moveTo>
                  <a:pt x="10901991" y="5792280"/>
                </a:moveTo>
                <a:cubicBezTo>
                  <a:pt x="10910099" y="5785879"/>
                  <a:pt x="10912126" y="5798376"/>
                  <a:pt x="10912126" y="5807825"/>
                </a:cubicBezTo>
                <a:cubicBezTo>
                  <a:pt x="10921248" y="5798376"/>
                  <a:pt x="10927329" y="5795023"/>
                  <a:pt x="10935437" y="5807825"/>
                </a:cubicBezTo>
                <a:cubicBezTo>
                  <a:pt x="10929356" y="5814226"/>
                  <a:pt x="10905031" y="5846536"/>
                  <a:pt x="10901991" y="5792280"/>
                </a:cubicBezTo>
                <a:close/>
                <a:moveTo>
                  <a:pt x="9693871" y="5781307"/>
                </a:moveTo>
                <a:cubicBezTo>
                  <a:pt x="9670560" y="5783745"/>
                  <a:pt x="9649276" y="5789232"/>
                  <a:pt x="9627992" y="5797462"/>
                </a:cubicBezTo>
                <a:cubicBezTo>
                  <a:pt x="9675627" y="5809959"/>
                  <a:pt x="9726303" y="5812702"/>
                  <a:pt x="9769885" y="5783136"/>
                </a:cubicBezTo>
                <a:cubicBezTo>
                  <a:pt x="9742520" y="5778869"/>
                  <a:pt x="9717182" y="5778564"/>
                  <a:pt x="9693871" y="5781307"/>
                </a:cubicBezTo>
                <a:close/>
                <a:moveTo>
                  <a:pt x="4478277" y="5758446"/>
                </a:moveTo>
                <a:cubicBezTo>
                  <a:pt x="4474223" y="5762714"/>
                  <a:pt x="4469155" y="5761799"/>
                  <a:pt x="4464088" y="5763628"/>
                </a:cubicBezTo>
                <a:cubicBezTo>
                  <a:pt x="4465101" y="5765762"/>
                  <a:pt x="4462061" y="5768200"/>
                  <a:pt x="4466115" y="5769724"/>
                </a:cubicBezTo>
                <a:cubicBezTo>
                  <a:pt x="4469155" y="5765762"/>
                  <a:pt x="4477264" y="5766981"/>
                  <a:pt x="4482331" y="5765762"/>
                </a:cubicBezTo>
                <a:cubicBezTo>
                  <a:pt x="4481318" y="5763019"/>
                  <a:pt x="4480305" y="5761495"/>
                  <a:pt x="4478277" y="5758446"/>
                </a:cubicBezTo>
                <a:close/>
                <a:moveTo>
                  <a:pt x="4524899" y="5756618"/>
                </a:moveTo>
                <a:cubicBezTo>
                  <a:pt x="4524899" y="5758142"/>
                  <a:pt x="4525913" y="5760275"/>
                  <a:pt x="4525913" y="5761799"/>
                </a:cubicBezTo>
                <a:cubicBezTo>
                  <a:pt x="4526927" y="5761799"/>
                  <a:pt x="4527940" y="5761799"/>
                  <a:pt x="4527940" y="5761799"/>
                </a:cubicBezTo>
                <a:cubicBezTo>
                  <a:pt x="4528953" y="5758751"/>
                  <a:pt x="4524899" y="5759056"/>
                  <a:pt x="4524899" y="5756618"/>
                </a:cubicBezTo>
                <a:close/>
                <a:moveTo>
                  <a:pt x="11084425" y="5754484"/>
                </a:moveTo>
                <a:cubicBezTo>
                  <a:pt x="11081385" y="5775211"/>
                  <a:pt x="11046925" y="5755094"/>
                  <a:pt x="11049965" y="5784355"/>
                </a:cubicBezTo>
                <a:cubicBezTo>
                  <a:pt x="11064155" y="5790146"/>
                  <a:pt x="11067195" y="5816970"/>
                  <a:pt x="11087466" y="5816970"/>
                </a:cubicBezTo>
                <a:cubicBezTo>
                  <a:pt x="11077331" y="5790451"/>
                  <a:pt x="11094560" y="5754484"/>
                  <a:pt x="11084425" y="5754484"/>
                </a:cubicBezTo>
                <a:close/>
                <a:moveTo>
                  <a:pt x="10357729" y="5749302"/>
                </a:moveTo>
                <a:cubicBezTo>
                  <a:pt x="10342526" y="5753874"/>
                  <a:pt x="10301985" y="5741072"/>
                  <a:pt x="10313134" y="5776125"/>
                </a:cubicBezTo>
                <a:cubicBezTo>
                  <a:pt x="10329350" y="5791061"/>
                  <a:pt x="10367864" y="5784660"/>
                  <a:pt x="10357729" y="5749302"/>
                </a:cubicBezTo>
                <a:close/>
                <a:moveTo>
                  <a:pt x="8902309" y="5747473"/>
                </a:moveTo>
                <a:cubicBezTo>
                  <a:pt x="8890146" y="5748388"/>
                  <a:pt x="8875957" y="5758751"/>
                  <a:pt x="8872916" y="5772163"/>
                </a:cubicBezTo>
                <a:cubicBezTo>
                  <a:pt x="8892173" y="5770639"/>
                  <a:pt x="8901295" y="5785574"/>
                  <a:pt x="8927647" y="5776735"/>
                </a:cubicBezTo>
                <a:cubicBezTo>
                  <a:pt x="8927647" y="5753874"/>
                  <a:pt x="8915484" y="5746559"/>
                  <a:pt x="8902309" y="5747473"/>
                </a:cubicBezTo>
                <a:close/>
                <a:moveTo>
                  <a:pt x="4764091" y="5747473"/>
                </a:moveTo>
                <a:cubicBezTo>
                  <a:pt x="4743821" y="5749607"/>
                  <a:pt x="4722537" y="5758446"/>
                  <a:pt x="4719496" y="5766981"/>
                </a:cubicBezTo>
                <a:cubicBezTo>
                  <a:pt x="4746861" y="5774601"/>
                  <a:pt x="4696185" y="5778564"/>
                  <a:pt x="4705307" y="5800510"/>
                </a:cubicBezTo>
                <a:cubicBezTo>
                  <a:pt x="4735713" y="5788622"/>
                  <a:pt x="4753956" y="5763628"/>
                  <a:pt x="4800578" y="5769724"/>
                </a:cubicBezTo>
                <a:cubicBezTo>
                  <a:pt x="4803619" y="5749912"/>
                  <a:pt x="4784361" y="5745340"/>
                  <a:pt x="4764091" y="5747473"/>
                </a:cubicBezTo>
                <a:close/>
                <a:moveTo>
                  <a:pt x="7855339" y="5675539"/>
                </a:moveTo>
                <a:cubicBezTo>
                  <a:pt x="7806689" y="5692608"/>
                  <a:pt x="7766149" y="5670052"/>
                  <a:pt x="7742837" y="5717602"/>
                </a:cubicBezTo>
                <a:cubicBezTo>
                  <a:pt x="7783379" y="5740768"/>
                  <a:pt x="7835068" y="5703276"/>
                  <a:pt x="7855339" y="5675539"/>
                </a:cubicBezTo>
                <a:close/>
                <a:moveTo>
                  <a:pt x="18399027" y="5661213"/>
                </a:moveTo>
                <a:cubicBezTo>
                  <a:pt x="18377743" y="5658774"/>
                  <a:pt x="18339227" y="5692913"/>
                  <a:pt x="18306795" y="5680720"/>
                </a:cubicBezTo>
                <a:cubicBezTo>
                  <a:pt x="18318959" y="5735281"/>
                  <a:pt x="18392943" y="5700228"/>
                  <a:pt x="18415243" y="5678892"/>
                </a:cubicBezTo>
                <a:cubicBezTo>
                  <a:pt x="18412203" y="5666699"/>
                  <a:pt x="18407135" y="5662127"/>
                  <a:pt x="18399027" y="5661213"/>
                </a:cubicBezTo>
                <a:close/>
                <a:moveTo>
                  <a:pt x="17902399" y="5595069"/>
                </a:moveTo>
                <a:cubicBezTo>
                  <a:pt x="17879087" y="5598118"/>
                  <a:pt x="17855779" y="5599946"/>
                  <a:pt x="17832467" y="5599032"/>
                </a:cubicBezTo>
                <a:cubicBezTo>
                  <a:pt x="17821319" y="5605128"/>
                  <a:pt x="17805103" y="5609091"/>
                  <a:pt x="17792939" y="5617320"/>
                </a:cubicBezTo>
                <a:cubicBezTo>
                  <a:pt x="17798007" y="5688645"/>
                  <a:pt x="17853751" y="5690474"/>
                  <a:pt x="17894291" y="5716383"/>
                </a:cubicBezTo>
                <a:cubicBezTo>
                  <a:pt x="17901387" y="5709677"/>
                  <a:pt x="17903411" y="5699009"/>
                  <a:pt x="17907467" y="5689255"/>
                </a:cubicBezTo>
                <a:cubicBezTo>
                  <a:pt x="17907467" y="5688950"/>
                  <a:pt x="17907467" y="5688036"/>
                  <a:pt x="17907467" y="5688036"/>
                </a:cubicBezTo>
                <a:cubicBezTo>
                  <a:pt x="17919631" y="5657860"/>
                  <a:pt x="17916587" y="5623721"/>
                  <a:pt x="17902399" y="5595069"/>
                </a:cubicBezTo>
                <a:close/>
                <a:moveTo>
                  <a:pt x="20167623" y="5536851"/>
                </a:moveTo>
                <a:cubicBezTo>
                  <a:pt x="20164583" y="5563979"/>
                  <a:pt x="20165599" y="5566417"/>
                  <a:pt x="20171679" y="5590802"/>
                </a:cubicBezTo>
                <a:cubicBezTo>
                  <a:pt x="20128099" y="5617930"/>
                  <a:pt x="20103771" y="5581658"/>
                  <a:pt x="20063231" y="5593850"/>
                </a:cubicBezTo>
                <a:cubicBezTo>
                  <a:pt x="20067287" y="5563674"/>
                  <a:pt x="20097691" y="5563979"/>
                  <a:pt x="20114923" y="5551787"/>
                </a:cubicBezTo>
                <a:cubicBezTo>
                  <a:pt x="20114923" y="5573123"/>
                  <a:pt x="20121003" y="5584401"/>
                  <a:pt x="20131139" y="5587449"/>
                </a:cubicBezTo>
                <a:cubicBezTo>
                  <a:pt x="20144315" y="5572514"/>
                  <a:pt x="20124043" y="5567027"/>
                  <a:pt x="20134179" y="5542642"/>
                </a:cubicBezTo>
                <a:close/>
                <a:moveTo>
                  <a:pt x="2586028" y="5529841"/>
                </a:moveTo>
                <a:cubicBezTo>
                  <a:pt x="2580961" y="5528926"/>
                  <a:pt x="2575893" y="5529536"/>
                  <a:pt x="2568799" y="5531669"/>
                </a:cubicBezTo>
                <a:cubicBezTo>
                  <a:pt x="2574880" y="5560321"/>
                  <a:pt x="2552582" y="5555749"/>
                  <a:pt x="2553596" y="5578305"/>
                </a:cubicBezTo>
                <a:cubicBezTo>
                  <a:pt x="2562717" y="5587449"/>
                  <a:pt x="2613394" y="5593545"/>
                  <a:pt x="2615421" y="5570380"/>
                </a:cubicBezTo>
                <a:cubicBezTo>
                  <a:pt x="2611367" y="5567637"/>
                  <a:pt x="2606299" y="5560931"/>
                  <a:pt x="2605285" y="5547824"/>
                </a:cubicBezTo>
                <a:cubicBezTo>
                  <a:pt x="2616434" y="5546910"/>
                  <a:pt x="2632651" y="5548434"/>
                  <a:pt x="2631637" y="5535632"/>
                </a:cubicBezTo>
                <a:cubicBezTo>
                  <a:pt x="2609340" y="5544776"/>
                  <a:pt x="2600218" y="5532889"/>
                  <a:pt x="2586028" y="5529841"/>
                </a:cubicBezTo>
                <a:close/>
                <a:moveTo>
                  <a:pt x="1940414" y="5247893"/>
                </a:moveTo>
                <a:cubicBezTo>
                  <a:pt x="1951563" y="5248503"/>
                  <a:pt x="1963725" y="5250637"/>
                  <a:pt x="1970820" y="5247893"/>
                </a:cubicBezTo>
                <a:cubicBezTo>
                  <a:pt x="1973860" y="5267706"/>
                  <a:pt x="1959671" y="5268620"/>
                  <a:pt x="1959671" y="5282641"/>
                </a:cubicBezTo>
                <a:cubicBezTo>
                  <a:pt x="1946495" y="5277155"/>
                  <a:pt x="1937374" y="5264963"/>
                  <a:pt x="1920144" y="5259171"/>
                </a:cubicBezTo>
                <a:cubicBezTo>
                  <a:pt x="1920144" y="5247893"/>
                  <a:pt x="1929265" y="5246979"/>
                  <a:pt x="1940414" y="5247893"/>
                </a:cubicBezTo>
                <a:close/>
                <a:moveTo>
                  <a:pt x="1732641" y="5231434"/>
                </a:moveTo>
                <a:cubicBezTo>
                  <a:pt x="1763048" y="5229300"/>
                  <a:pt x="1797507" y="5263438"/>
                  <a:pt x="1845143" y="5238749"/>
                </a:cubicBezTo>
                <a:lnTo>
                  <a:pt x="1845143" y="5282641"/>
                </a:lnTo>
                <a:cubicBezTo>
                  <a:pt x="1788386" y="5246979"/>
                  <a:pt x="1768115" y="5291481"/>
                  <a:pt x="1704263" y="5250027"/>
                </a:cubicBezTo>
                <a:cubicBezTo>
                  <a:pt x="1714398" y="5237835"/>
                  <a:pt x="1723520" y="5232348"/>
                  <a:pt x="1732641" y="5231434"/>
                </a:cubicBezTo>
                <a:close/>
                <a:moveTo>
                  <a:pt x="1999199" y="5191809"/>
                </a:moveTo>
                <a:lnTo>
                  <a:pt x="2042780" y="5191809"/>
                </a:lnTo>
                <a:cubicBezTo>
                  <a:pt x="2049875" y="5228081"/>
                  <a:pt x="2007307" y="5206439"/>
                  <a:pt x="2010347" y="5236615"/>
                </a:cubicBezTo>
                <a:cubicBezTo>
                  <a:pt x="1996158" y="5233567"/>
                  <a:pt x="2002239" y="5210097"/>
                  <a:pt x="1999199" y="5191809"/>
                </a:cubicBezTo>
                <a:close/>
                <a:moveTo>
                  <a:pt x="1768115" y="5175044"/>
                </a:moveTo>
                <a:cubicBezTo>
                  <a:pt x="1781291" y="5174130"/>
                  <a:pt x="1795480" y="5178092"/>
                  <a:pt x="1811697" y="5182360"/>
                </a:cubicBezTo>
                <a:cubicBezTo>
                  <a:pt x="1785345" y="5216803"/>
                  <a:pt x="1758993" y="5208268"/>
                  <a:pt x="1725547" y="5199734"/>
                </a:cubicBezTo>
                <a:cubicBezTo>
                  <a:pt x="1740750" y="5182360"/>
                  <a:pt x="1753925" y="5176263"/>
                  <a:pt x="1768115" y="5175044"/>
                </a:cubicBezTo>
                <a:close/>
                <a:moveTo>
                  <a:pt x="766754" y="5171082"/>
                </a:moveTo>
                <a:cubicBezTo>
                  <a:pt x="783984" y="5173825"/>
                  <a:pt x="804254" y="5181750"/>
                  <a:pt x="818443" y="5180226"/>
                </a:cubicBezTo>
                <a:cubicBezTo>
                  <a:pt x="794118" y="5227471"/>
                  <a:pt x="768781" y="5215584"/>
                  <a:pt x="731280" y="5196686"/>
                </a:cubicBezTo>
                <a:cubicBezTo>
                  <a:pt x="734320" y="5171386"/>
                  <a:pt x="749523" y="5168338"/>
                  <a:pt x="766754" y="5171082"/>
                </a:cubicBezTo>
                <a:close/>
                <a:moveTo>
                  <a:pt x="2962046" y="5144563"/>
                </a:moveTo>
                <a:cubicBezTo>
                  <a:pt x="2935694" y="5146697"/>
                  <a:pt x="2907315" y="5147916"/>
                  <a:pt x="2901235" y="5171082"/>
                </a:cubicBezTo>
                <a:cubicBezTo>
                  <a:pt x="2909343" y="5173825"/>
                  <a:pt x="2914410" y="5180836"/>
                  <a:pt x="2915424" y="5193942"/>
                </a:cubicBezTo>
                <a:cubicBezTo>
                  <a:pt x="2933667" y="5179311"/>
                  <a:pt x="2961033" y="5174130"/>
                  <a:pt x="2962046" y="5144563"/>
                </a:cubicBezTo>
                <a:close/>
                <a:moveTo>
                  <a:pt x="1760007" y="5007400"/>
                </a:moveTo>
                <a:cubicBezTo>
                  <a:pt x="1770142" y="5007400"/>
                  <a:pt x="1780277" y="5008924"/>
                  <a:pt x="1793453" y="5011667"/>
                </a:cubicBezTo>
                <a:cubicBezTo>
                  <a:pt x="1776223" y="5031480"/>
                  <a:pt x="1783318" y="5062570"/>
                  <a:pt x="1776223" y="5082383"/>
                </a:cubicBezTo>
                <a:cubicBezTo>
                  <a:pt x="1943455" y="5087869"/>
                  <a:pt x="2111700" y="5138162"/>
                  <a:pt x="2244471" y="5138162"/>
                </a:cubicBezTo>
                <a:cubicBezTo>
                  <a:pt x="2160349" y="5163766"/>
                  <a:pt x="2070145" y="5164071"/>
                  <a:pt x="1978928" y="5152793"/>
                </a:cubicBezTo>
                <a:cubicBezTo>
                  <a:pt x="1971833" y="5158585"/>
                  <a:pt x="1961698" y="5155536"/>
                  <a:pt x="1950549" y="5149745"/>
                </a:cubicBezTo>
                <a:cubicBezTo>
                  <a:pt x="1856292" y="5135724"/>
                  <a:pt x="1754939" y="5110730"/>
                  <a:pt x="1660682" y="5088174"/>
                </a:cubicBezTo>
                <a:cubicBezTo>
                  <a:pt x="1685006" y="5085431"/>
                  <a:pt x="1710344" y="5082383"/>
                  <a:pt x="1738723" y="5082383"/>
                </a:cubicBezTo>
                <a:cubicBezTo>
                  <a:pt x="1741764" y="5068057"/>
                  <a:pt x="1751898" y="5059522"/>
                  <a:pt x="1754939" y="5045501"/>
                </a:cubicBezTo>
                <a:cubicBezTo>
                  <a:pt x="1710344" y="5056779"/>
                  <a:pt x="1720480" y="5045196"/>
                  <a:pt x="1681966" y="5033918"/>
                </a:cubicBezTo>
                <a:cubicBezTo>
                  <a:pt x="1703250" y="5022640"/>
                  <a:pt x="1717439" y="5014715"/>
                  <a:pt x="1733655" y="5010448"/>
                </a:cubicBezTo>
                <a:cubicBezTo>
                  <a:pt x="1741764" y="5008314"/>
                  <a:pt x="1750885" y="5007095"/>
                  <a:pt x="1760007" y="5007400"/>
                </a:cubicBezTo>
                <a:close/>
                <a:moveTo>
                  <a:pt x="3083669" y="4958326"/>
                </a:moveTo>
                <a:cubicBezTo>
                  <a:pt x="3080628" y="4961374"/>
                  <a:pt x="3077587" y="4961374"/>
                  <a:pt x="3073533" y="4961374"/>
                </a:cubicBezTo>
                <a:cubicBezTo>
                  <a:pt x="3075561" y="4962593"/>
                  <a:pt x="3073533" y="4963203"/>
                  <a:pt x="3074547" y="4964422"/>
                </a:cubicBezTo>
                <a:cubicBezTo>
                  <a:pt x="3078601" y="4963812"/>
                  <a:pt x="3082655" y="4963203"/>
                  <a:pt x="3086709" y="4962288"/>
                </a:cubicBezTo>
                <a:cubicBezTo>
                  <a:pt x="3085696" y="4961069"/>
                  <a:pt x="3084682" y="4959545"/>
                  <a:pt x="3083669" y="4958326"/>
                </a:cubicBezTo>
                <a:close/>
                <a:moveTo>
                  <a:pt x="3143467" y="4946133"/>
                </a:moveTo>
                <a:cubicBezTo>
                  <a:pt x="3136372" y="4949182"/>
                  <a:pt x="3123196" y="4952230"/>
                  <a:pt x="3113061" y="4952230"/>
                </a:cubicBezTo>
                <a:cubicBezTo>
                  <a:pt x="3111034" y="4954058"/>
                  <a:pt x="3111034" y="4955278"/>
                  <a:pt x="3110020" y="4957411"/>
                </a:cubicBezTo>
                <a:cubicBezTo>
                  <a:pt x="3121169" y="4955278"/>
                  <a:pt x="3132318" y="4951010"/>
                  <a:pt x="3142453" y="4948267"/>
                </a:cubicBezTo>
                <a:cubicBezTo>
                  <a:pt x="3142453" y="4947962"/>
                  <a:pt x="3142453" y="4946438"/>
                  <a:pt x="3143467" y="4946133"/>
                </a:cubicBezTo>
                <a:close/>
                <a:moveTo>
                  <a:pt x="2976235" y="4946133"/>
                </a:moveTo>
                <a:cubicBezTo>
                  <a:pt x="2951911" y="4946133"/>
                  <a:pt x="2961033" y="4987892"/>
                  <a:pt x="2947857" y="5002523"/>
                </a:cubicBezTo>
                <a:cubicBezTo>
                  <a:pt x="2952924" y="5007400"/>
                  <a:pt x="2972181" y="5018373"/>
                  <a:pt x="2987384" y="5022031"/>
                </a:cubicBezTo>
                <a:cubicBezTo>
                  <a:pt x="2994479" y="5020202"/>
                  <a:pt x="2999546" y="5016849"/>
                  <a:pt x="3005627" y="5013496"/>
                </a:cubicBezTo>
                <a:cubicBezTo>
                  <a:pt x="3006641" y="5010143"/>
                  <a:pt x="3007655" y="5008924"/>
                  <a:pt x="3006641" y="5002523"/>
                </a:cubicBezTo>
                <a:cubicBezTo>
                  <a:pt x="3009681" y="5004352"/>
                  <a:pt x="3012722" y="5003742"/>
                  <a:pt x="3015763" y="5005266"/>
                </a:cubicBezTo>
                <a:cubicBezTo>
                  <a:pt x="3019817" y="4999170"/>
                  <a:pt x="3020830" y="4990940"/>
                  <a:pt x="3017790" y="4980577"/>
                </a:cubicBezTo>
                <a:cubicBezTo>
                  <a:pt x="3014749" y="4979358"/>
                  <a:pt x="3009681" y="4980577"/>
                  <a:pt x="3006641" y="4978748"/>
                </a:cubicBezTo>
                <a:cubicBezTo>
                  <a:pt x="3052249" y="4922968"/>
                  <a:pt x="2983330" y="4987283"/>
                  <a:pt x="2976235" y="4946133"/>
                </a:cubicBezTo>
                <a:close/>
                <a:moveTo>
                  <a:pt x="3167791" y="4931808"/>
                </a:moveTo>
                <a:cubicBezTo>
                  <a:pt x="3164751" y="4934856"/>
                  <a:pt x="3163737" y="4937904"/>
                  <a:pt x="3160697" y="4937904"/>
                </a:cubicBezTo>
                <a:cubicBezTo>
                  <a:pt x="3163737" y="4937904"/>
                  <a:pt x="3164751" y="4934551"/>
                  <a:pt x="3167791" y="4934551"/>
                </a:cubicBezTo>
                <a:cubicBezTo>
                  <a:pt x="3167791" y="4934551"/>
                  <a:pt x="3167791" y="4934856"/>
                  <a:pt x="3167791" y="4931808"/>
                </a:cubicBezTo>
                <a:close/>
                <a:moveTo>
                  <a:pt x="3148534" y="4926321"/>
                </a:moveTo>
                <a:cubicBezTo>
                  <a:pt x="3143467" y="4927540"/>
                  <a:pt x="3138399" y="4930283"/>
                  <a:pt x="3133331" y="4934551"/>
                </a:cubicBezTo>
                <a:cubicBezTo>
                  <a:pt x="3143467" y="4934551"/>
                  <a:pt x="3154615" y="4931503"/>
                  <a:pt x="3164751" y="4928759"/>
                </a:cubicBezTo>
                <a:cubicBezTo>
                  <a:pt x="3159683" y="4925711"/>
                  <a:pt x="3154615" y="4925102"/>
                  <a:pt x="3148534" y="4926321"/>
                </a:cubicBezTo>
                <a:close/>
                <a:moveTo>
                  <a:pt x="2993465" y="4872370"/>
                </a:moveTo>
                <a:cubicBezTo>
                  <a:pt x="2986371" y="4875418"/>
                  <a:pt x="2976235" y="4875418"/>
                  <a:pt x="2969141" y="4875418"/>
                </a:cubicBezTo>
                <a:cubicBezTo>
                  <a:pt x="2969141" y="4875418"/>
                  <a:pt x="2968127" y="4875418"/>
                  <a:pt x="2965087" y="4875418"/>
                </a:cubicBezTo>
                <a:cubicBezTo>
                  <a:pt x="2965087" y="4875418"/>
                  <a:pt x="2963059" y="4875418"/>
                  <a:pt x="2959005" y="4875418"/>
                </a:cubicBezTo>
                <a:cubicBezTo>
                  <a:pt x="2937721" y="4875418"/>
                  <a:pt x="2913397" y="4875418"/>
                  <a:pt x="2892113" y="4875418"/>
                </a:cubicBezTo>
                <a:cubicBezTo>
                  <a:pt x="2871842" y="4881514"/>
                  <a:pt x="2854613" y="4895840"/>
                  <a:pt x="2847518" y="4922358"/>
                </a:cubicBezTo>
                <a:cubicBezTo>
                  <a:pt x="2900221" y="4881209"/>
                  <a:pt x="2969141" y="4905289"/>
                  <a:pt x="3028939" y="4887915"/>
                </a:cubicBezTo>
                <a:cubicBezTo>
                  <a:pt x="3010695" y="4890658"/>
                  <a:pt x="2997519" y="4883953"/>
                  <a:pt x="2993465" y="4872370"/>
                </a:cubicBezTo>
                <a:close/>
                <a:moveTo>
                  <a:pt x="1000878" y="4835488"/>
                </a:moveTo>
                <a:cubicBezTo>
                  <a:pt x="1021148" y="4834574"/>
                  <a:pt x="1041419" y="4866579"/>
                  <a:pt x="1055608" y="4873589"/>
                </a:cubicBezTo>
                <a:cubicBezTo>
                  <a:pt x="1033310" y="4909861"/>
                  <a:pt x="1005945" y="4848900"/>
                  <a:pt x="979594" y="4848900"/>
                </a:cubicBezTo>
                <a:cubicBezTo>
                  <a:pt x="986688" y="4839146"/>
                  <a:pt x="993783" y="4835793"/>
                  <a:pt x="1000878" y="4835488"/>
                </a:cubicBezTo>
                <a:close/>
                <a:moveTo>
                  <a:pt x="1099189" y="4828173"/>
                </a:moveTo>
                <a:lnTo>
                  <a:pt x="1147839" y="4828173"/>
                </a:lnTo>
                <a:cubicBezTo>
                  <a:pt x="1147839" y="4839451"/>
                  <a:pt x="1137703" y="4835793"/>
                  <a:pt x="1127568" y="4838536"/>
                </a:cubicBezTo>
                <a:cubicBezTo>
                  <a:pt x="1130609" y="4846766"/>
                  <a:pt x="1137703" y="4849814"/>
                  <a:pt x="1137703" y="4858044"/>
                </a:cubicBezTo>
                <a:cubicBezTo>
                  <a:pt x="1147839" y="4860787"/>
                  <a:pt x="1147839" y="4855301"/>
                  <a:pt x="1147839" y="4849814"/>
                </a:cubicBezTo>
                <a:cubicBezTo>
                  <a:pt x="1175204" y="4855301"/>
                  <a:pt x="1133649" y="4866883"/>
                  <a:pt x="1137703" y="4880600"/>
                </a:cubicBezTo>
                <a:cubicBezTo>
                  <a:pt x="1113379" y="4855910"/>
                  <a:pt x="1099189" y="4858654"/>
                  <a:pt x="1089054" y="4891878"/>
                </a:cubicBezTo>
                <a:lnTo>
                  <a:pt x="1068784" y="4891878"/>
                </a:lnTo>
                <a:cubicBezTo>
                  <a:pt x="1055608" y="4844632"/>
                  <a:pt x="1103244" y="4864140"/>
                  <a:pt x="1099189" y="4828173"/>
                </a:cubicBezTo>
                <a:close/>
                <a:moveTo>
                  <a:pt x="2344810" y="4826344"/>
                </a:moveTo>
                <a:cubicBezTo>
                  <a:pt x="2348864" y="4832135"/>
                  <a:pt x="2355959" y="4837622"/>
                  <a:pt x="2363053" y="4840670"/>
                </a:cubicBezTo>
                <a:cubicBezTo>
                  <a:pt x="2376229" y="4828782"/>
                  <a:pt x="2407648" y="4837622"/>
                  <a:pt x="2431973" y="4834574"/>
                </a:cubicBezTo>
                <a:cubicBezTo>
                  <a:pt x="2400554" y="4831831"/>
                  <a:pt x="2373189" y="4829087"/>
                  <a:pt x="2344810" y="4826344"/>
                </a:cubicBezTo>
                <a:close/>
                <a:moveTo>
                  <a:pt x="2937721" y="4815066"/>
                </a:moveTo>
                <a:cubicBezTo>
                  <a:pt x="2920491" y="4812628"/>
                  <a:pt x="2902248" y="4812628"/>
                  <a:pt x="2888059" y="4817200"/>
                </a:cubicBezTo>
                <a:cubicBezTo>
                  <a:pt x="2919478" y="4820248"/>
                  <a:pt x="2950897" y="4825430"/>
                  <a:pt x="2982317" y="4828173"/>
                </a:cubicBezTo>
                <a:cubicBezTo>
                  <a:pt x="2970154" y="4822381"/>
                  <a:pt x="2954951" y="4817809"/>
                  <a:pt x="2937721" y="4815066"/>
                </a:cubicBezTo>
                <a:close/>
                <a:moveTo>
                  <a:pt x="1999199" y="4813847"/>
                </a:moveTo>
                <a:cubicBezTo>
                  <a:pt x="1995144" y="4813847"/>
                  <a:pt x="1988050" y="4817505"/>
                  <a:pt x="1985009" y="4820248"/>
                </a:cubicBezTo>
                <a:cubicBezTo>
                  <a:pt x="1992104" y="4820248"/>
                  <a:pt x="1995144" y="4820248"/>
                  <a:pt x="2002239" y="4820248"/>
                </a:cubicBezTo>
                <a:cubicBezTo>
                  <a:pt x="2002239" y="4817505"/>
                  <a:pt x="2002239" y="4816895"/>
                  <a:pt x="1999199" y="4813847"/>
                </a:cubicBezTo>
                <a:close/>
                <a:moveTo>
                  <a:pt x="3006641" y="4808056"/>
                </a:moveTo>
                <a:cubicBezTo>
                  <a:pt x="3006641" y="4816895"/>
                  <a:pt x="3003601" y="4822686"/>
                  <a:pt x="3003601" y="4831526"/>
                </a:cubicBezTo>
                <a:cubicBezTo>
                  <a:pt x="3021844" y="4831526"/>
                  <a:pt x="3038060" y="4834574"/>
                  <a:pt x="3059344" y="4837317"/>
                </a:cubicBezTo>
                <a:cubicBezTo>
                  <a:pt x="3062385" y="4834574"/>
                  <a:pt x="3063398" y="4831526"/>
                  <a:pt x="3066439" y="4831526"/>
                </a:cubicBezTo>
                <a:cubicBezTo>
                  <a:pt x="3056303" y="4810799"/>
                  <a:pt x="3038060" y="4802264"/>
                  <a:pt x="3006641" y="4808056"/>
                </a:cubicBezTo>
                <a:close/>
                <a:moveTo>
                  <a:pt x="2135011" y="4805617"/>
                </a:moveTo>
                <a:cubicBezTo>
                  <a:pt x="2139065" y="4808665"/>
                  <a:pt x="2139065" y="4811104"/>
                  <a:pt x="2142105" y="4813847"/>
                </a:cubicBezTo>
                <a:cubicBezTo>
                  <a:pt x="2142105" y="4811104"/>
                  <a:pt x="2145146" y="4808665"/>
                  <a:pt x="2145146" y="4805617"/>
                </a:cubicBezTo>
                <a:cubicBezTo>
                  <a:pt x="2142105" y="4805617"/>
                  <a:pt x="2139065" y="4805617"/>
                  <a:pt x="2135011" y="4805617"/>
                </a:cubicBezTo>
                <a:close/>
                <a:moveTo>
                  <a:pt x="3156643" y="4805007"/>
                </a:moveTo>
                <a:cubicBezTo>
                  <a:pt x="3134345" y="4803788"/>
                  <a:pt x="3115088" y="4809580"/>
                  <a:pt x="3119142" y="4831526"/>
                </a:cubicBezTo>
                <a:cubicBezTo>
                  <a:pt x="3146507" y="4801959"/>
                  <a:pt x="3189075" y="4846766"/>
                  <a:pt x="3210359" y="4820248"/>
                </a:cubicBezTo>
                <a:cubicBezTo>
                  <a:pt x="3203265" y="4814456"/>
                  <a:pt x="3177927" y="4805922"/>
                  <a:pt x="3156643" y="4805007"/>
                </a:cubicBezTo>
                <a:close/>
                <a:moveTo>
                  <a:pt x="20860875" y="4794644"/>
                </a:moveTo>
                <a:cubicBezTo>
                  <a:pt x="20869995" y="4795863"/>
                  <a:pt x="20878107" y="4798606"/>
                  <a:pt x="20888239" y="4803788"/>
                </a:cubicBezTo>
                <a:cubicBezTo>
                  <a:pt x="20895335" y="4840060"/>
                  <a:pt x="20860875" y="4824820"/>
                  <a:pt x="20867971" y="4861092"/>
                </a:cubicBezTo>
                <a:cubicBezTo>
                  <a:pt x="20805131" y="4843413"/>
                  <a:pt x="20819319" y="4880295"/>
                  <a:pt x="20808171" y="4902851"/>
                </a:cubicBezTo>
                <a:cubicBezTo>
                  <a:pt x="20815267" y="4902546"/>
                  <a:pt x="20819319" y="4905289"/>
                  <a:pt x="20833511" y="4905289"/>
                </a:cubicBezTo>
                <a:cubicBezTo>
                  <a:pt x="20854795" y="4915957"/>
                  <a:pt x="20756483" y="4964422"/>
                  <a:pt x="20760535" y="4900107"/>
                </a:cubicBezTo>
                <a:cubicBezTo>
                  <a:pt x="20768643" y="4902851"/>
                  <a:pt x="20774727" y="4899803"/>
                  <a:pt x="20779795" y="4901022"/>
                </a:cubicBezTo>
                <a:cubicBezTo>
                  <a:pt x="20777767" y="4854996"/>
                  <a:pt x="20797023" y="4805617"/>
                  <a:pt x="20836551" y="4795863"/>
                </a:cubicBezTo>
                <a:cubicBezTo>
                  <a:pt x="20844659" y="4793730"/>
                  <a:pt x="20852767" y="4793120"/>
                  <a:pt x="20860875" y="4794644"/>
                </a:cubicBezTo>
                <a:close/>
                <a:moveTo>
                  <a:pt x="2711705" y="4793730"/>
                </a:moveTo>
                <a:cubicBezTo>
                  <a:pt x="2714746" y="4799521"/>
                  <a:pt x="2717787" y="4801959"/>
                  <a:pt x="2721841" y="4810799"/>
                </a:cubicBezTo>
                <a:cubicBezTo>
                  <a:pt x="2724881" y="4807751"/>
                  <a:pt x="2727922" y="4802264"/>
                  <a:pt x="2731976" y="4796473"/>
                </a:cubicBezTo>
                <a:cubicBezTo>
                  <a:pt x="2724881" y="4799521"/>
                  <a:pt x="2718800" y="4796778"/>
                  <a:pt x="2711705" y="4793730"/>
                </a:cubicBezTo>
                <a:close/>
                <a:moveTo>
                  <a:pt x="3255968" y="4766906"/>
                </a:moveTo>
                <a:cubicBezTo>
                  <a:pt x="3245833" y="4771174"/>
                  <a:pt x="3234684" y="4773917"/>
                  <a:pt x="3224549" y="4776355"/>
                </a:cubicBezTo>
                <a:cubicBezTo>
                  <a:pt x="3260022" y="4790681"/>
                  <a:pt x="3296509" y="4811104"/>
                  <a:pt x="3307657" y="4796473"/>
                </a:cubicBezTo>
                <a:cubicBezTo>
                  <a:pt x="3295495" y="4790986"/>
                  <a:pt x="3275225" y="4777880"/>
                  <a:pt x="3255968" y="4766906"/>
                </a:cubicBezTo>
                <a:close/>
                <a:moveTo>
                  <a:pt x="2435014" y="4749837"/>
                </a:moveTo>
                <a:cubicBezTo>
                  <a:pt x="2436027" y="4750142"/>
                  <a:pt x="2436027" y="4750142"/>
                  <a:pt x="2437041" y="4750447"/>
                </a:cubicBezTo>
                <a:cubicBezTo>
                  <a:pt x="2436027" y="4750752"/>
                  <a:pt x="2435014" y="4751666"/>
                  <a:pt x="2434000" y="4751666"/>
                </a:cubicBezTo>
                <a:cubicBezTo>
                  <a:pt x="2435014" y="4751361"/>
                  <a:pt x="2434000" y="4749837"/>
                  <a:pt x="2435014" y="4749837"/>
                </a:cubicBezTo>
                <a:close/>
                <a:moveTo>
                  <a:pt x="20584183" y="4748618"/>
                </a:moveTo>
                <a:cubicBezTo>
                  <a:pt x="20614587" y="4748618"/>
                  <a:pt x="20636887" y="4763858"/>
                  <a:pt x="20667291" y="4763858"/>
                </a:cubicBezTo>
                <a:cubicBezTo>
                  <a:pt x="20671347" y="4795254"/>
                  <a:pt x="20588239" y="4779708"/>
                  <a:pt x="20584183" y="4748618"/>
                </a:cubicBezTo>
                <a:close/>
                <a:moveTo>
                  <a:pt x="3237724" y="4681865"/>
                </a:moveTo>
                <a:cubicBezTo>
                  <a:pt x="3237724" y="4690704"/>
                  <a:pt x="3240765" y="4700154"/>
                  <a:pt x="3244819" y="4708688"/>
                </a:cubicBezTo>
                <a:cubicBezTo>
                  <a:pt x="3255968" y="4711127"/>
                  <a:pt x="3267117" y="4715394"/>
                  <a:pt x="3277252" y="4719966"/>
                </a:cubicBezTo>
                <a:cubicBezTo>
                  <a:pt x="3281306" y="4718442"/>
                  <a:pt x="3285360" y="4718137"/>
                  <a:pt x="3288401" y="4716613"/>
                </a:cubicBezTo>
                <a:cubicBezTo>
                  <a:pt x="3274211" y="4701373"/>
                  <a:pt x="3262049" y="4683694"/>
                  <a:pt x="3237724" y="4681865"/>
                </a:cubicBezTo>
                <a:close/>
                <a:moveTo>
                  <a:pt x="3157656" y="4670587"/>
                </a:moveTo>
                <a:cubicBezTo>
                  <a:pt x="3153602" y="4708993"/>
                  <a:pt x="3146507" y="4705945"/>
                  <a:pt x="3097858" y="4694057"/>
                </a:cubicBezTo>
                <a:cubicBezTo>
                  <a:pt x="3090763" y="4702897"/>
                  <a:pt x="3076574" y="4713870"/>
                  <a:pt x="3090763" y="4716613"/>
                </a:cubicBezTo>
                <a:cubicBezTo>
                  <a:pt x="3122183" y="4713870"/>
                  <a:pt x="3160697" y="4726062"/>
                  <a:pt x="3195156" y="4723014"/>
                </a:cubicBezTo>
                <a:cubicBezTo>
                  <a:pt x="3192116" y="4714175"/>
                  <a:pt x="3189075" y="4708688"/>
                  <a:pt x="3181981" y="4705640"/>
                </a:cubicBezTo>
                <a:cubicBezTo>
                  <a:pt x="3189075" y="4705640"/>
                  <a:pt x="3203265" y="4702592"/>
                  <a:pt x="3217454" y="4702592"/>
                </a:cubicBezTo>
                <a:cubicBezTo>
                  <a:pt x="3206305" y="4693753"/>
                  <a:pt x="3196170" y="4682475"/>
                  <a:pt x="3189075" y="4670587"/>
                </a:cubicBezTo>
                <a:cubicBezTo>
                  <a:pt x="3168805" y="4694057"/>
                  <a:pt x="3178940" y="4694057"/>
                  <a:pt x="3157656" y="4670587"/>
                </a:cubicBezTo>
                <a:close/>
                <a:moveTo>
                  <a:pt x="3590431" y="4611454"/>
                </a:moveTo>
                <a:cubicBezTo>
                  <a:pt x="3590431" y="4631572"/>
                  <a:pt x="3598539" y="4643154"/>
                  <a:pt x="3609687" y="4650470"/>
                </a:cubicBezTo>
                <a:cubicBezTo>
                  <a:pt x="3615769" y="4642240"/>
                  <a:pt x="3619823" y="4632486"/>
                  <a:pt x="3617796" y="4612369"/>
                </a:cubicBezTo>
                <a:cubicBezTo>
                  <a:pt x="3619823" y="4612064"/>
                  <a:pt x="3621850" y="4611759"/>
                  <a:pt x="3622863" y="4611454"/>
                </a:cubicBezTo>
                <a:close/>
                <a:moveTo>
                  <a:pt x="3317793" y="4611454"/>
                </a:moveTo>
                <a:cubicBezTo>
                  <a:pt x="3311711" y="4634925"/>
                  <a:pt x="3300563" y="4655347"/>
                  <a:pt x="3296509" y="4681865"/>
                </a:cubicBezTo>
                <a:cubicBezTo>
                  <a:pt x="3317793" y="4687352"/>
                  <a:pt x="3338063" y="4692838"/>
                  <a:pt x="3359347" y="4697410"/>
                </a:cubicBezTo>
                <a:cubicBezTo>
                  <a:pt x="3369483" y="4695277"/>
                  <a:pt x="3377591" y="4690400"/>
                  <a:pt x="3387726" y="4689485"/>
                </a:cubicBezTo>
                <a:cubicBezTo>
                  <a:pt x="3422186" y="4683389"/>
                  <a:pt x="3540768" y="4712955"/>
                  <a:pt x="3494146" y="4667539"/>
                </a:cubicBezTo>
                <a:cubicBezTo>
                  <a:pt x="3499213" y="4662053"/>
                  <a:pt x="3510362" y="4662357"/>
                  <a:pt x="3519484" y="4662357"/>
                </a:cubicBezTo>
                <a:cubicBezTo>
                  <a:pt x="3517457" y="4642850"/>
                  <a:pt x="3528606" y="4611454"/>
                  <a:pt x="3509349" y="4611454"/>
                </a:cubicBezTo>
                <a:cubicBezTo>
                  <a:pt x="3502254" y="4658700"/>
                  <a:pt x="3416105" y="4614807"/>
                  <a:pt x="3419145" y="4670587"/>
                </a:cubicBezTo>
                <a:cubicBezTo>
                  <a:pt x="3416105" y="4655956"/>
                  <a:pt x="3409010" y="4664796"/>
                  <a:pt x="3397861" y="4670587"/>
                </a:cubicBezTo>
                <a:cubicBezTo>
                  <a:pt x="3415091" y="4647117"/>
                  <a:pt x="3390767" y="4647117"/>
                  <a:pt x="3407996" y="4623647"/>
                </a:cubicBezTo>
                <a:cubicBezTo>
                  <a:pt x="3366442" y="4614807"/>
                  <a:pt x="3360361" y="4629133"/>
                  <a:pt x="3317793" y="4611454"/>
                </a:cubicBezTo>
                <a:close/>
                <a:moveTo>
                  <a:pt x="20924727" y="4601396"/>
                </a:moveTo>
                <a:lnTo>
                  <a:pt x="20968307" y="4601396"/>
                </a:lnTo>
                <a:cubicBezTo>
                  <a:pt x="20971351" y="4666929"/>
                  <a:pt x="20946011" y="4680951"/>
                  <a:pt x="20935875" y="4746484"/>
                </a:cubicBezTo>
                <a:cubicBezTo>
                  <a:pt x="20924727" y="4758067"/>
                  <a:pt x="20855807" y="4763249"/>
                  <a:pt x="20881147" y="4780318"/>
                </a:cubicBezTo>
                <a:cubicBezTo>
                  <a:pt x="20906483" y="4800131"/>
                  <a:pt x="20862903" y="4780318"/>
                  <a:pt x="20852767" y="4780318"/>
                </a:cubicBezTo>
                <a:cubicBezTo>
                  <a:pt x="20866955" y="4720271"/>
                  <a:pt x="20917631" y="4661138"/>
                  <a:pt x="20924727" y="4601396"/>
                </a:cubicBezTo>
                <a:close/>
                <a:moveTo>
                  <a:pt x="3729283" y="4567562"/>
                </a:moveTo>
                <a:cubicBezTo>
                  <a:pt x="3697864" y="4608711"/>
                  <a:pt x="3666445" y="4579754"/>
                  <a:pt x="3620836" y="4603225"/>
                </a:cubicBezTo>
                <a:cubicBezTo>
                  <a:pt x="3627931" y="4602920"/>
                  <a:pt x="3630971" y="4607492"/>
                  <a:pt x="3637053" y="4608406"/>
                </a:cubicBezTo>
                <a:cubicBezTo>
                  <a:pt x="3665431" y="4603834"/>
                  <a:pt x="3693810" y="4594995"/>
                  <a:pt x="3720162" y="4589813"/>
                </a:cubicBezTo>
                <a:cubicBezTo>
                  <a:pt x="3719148" y="4584022"/>
                  <a:pt x="3721175" y="4577011"/>
                  <a:pt x="3729283" y="4567562"/>
                </a:cubicBezTo>
                <a:close/>
                <a:moveTo>
                  <a:pt x="2920491" y="4546226"/>
                </a:moveTo>
                <a:cubicBezTo>
                  <a:pt x="2907315" y="4550493"/>
                  <a:pt x="2892113" y="4566648"/>
                  <a:pt x="2888059" y="4579754"/>
                </a:cubicBezTo>
                <a:cubicBezTo>
                  <a:pt x="2923532" y="4579754"/>
                  <a:pt x="2916437" y="4591642"/>
                  <a:pt x="2947857" y="4579754"/>
                </a:cubicBezTo>
                <a:cubicBezTo>
                  <a:pt x="2947857" y="4548969"/>
                  <a:pt x="2934681" y="4541653"/>
                  <a:pt x="2920491" y="4546226"/>
                </a:cubicBezTo>
                <a:close/>
                <a:moveTo>
                  <a:pt x="3509349" y="4543787"/>
                </a:moveTo>
                <a:cubicBezTo>
                  <a:pt x="3520497" y="4578840"/>
                  <a:pt x="3540768" y="4608711"/>
                  <a:pt x="3569147" y="4623647"/>
                </a:cubicBezTo>
                <a:cubicBezTo>
                  <a:pt x="3569147" y="4588289"/>
                  <a:pt x="3590431" y="4602920"/>
                  <a:pt x="3600566" y="4555979"/>
                </a:cubicBezTo>
                <a:cubicBezTo>
                  <a:pt x="3576241" y="4523670"/>
                  <a:pt x="3533673" y="4578840"/>
                  <a:pt x="3509349" y="4543787"/>
                </a:cubicBezTo>
                <a:close/>
                <a:moveTo>
                  <a:pt x="3330969" y="4520317"/>
                </a:moveTo>
                <a:cubicBezTo>
                  <a:pt x="3317793" y="4526108"/>
                  <a:pt x="3297522" y="4529461"/>
                  <a:pt x="3300563" y="4555979"/>
                </a:cubicBezTo>
                <a:cubicBezTo>
                  <a:pt x="3374550" y="4529461"/>
                  <a:pt x="3426240" y="4573963"/>
                  <a:pt x="3478943" y="4603225"/>
                </a:cubicBezTo>
                <a:cubicBezTo>
                  <a:pt x="3493132" y="4597433"/>
                  <a:pt x="3502254" y="4588594"/>
                  <a:pt x="3509349" y="4579754"/>
                </a:cubicBezTo>
                <a:cubicBezTo>
                  <a:pt x="3481983" y="4568172"/>
                  <a:pt x="3449551" y="4584936"/>
                  <a:pt x="3467794" y="4543787"/>
                </a:cubicBezTo>
                <a:cubicBezTo>
                  <a:pt x="3425226" y="4564209"/>
                  <a:pt x="3404956" y="4544397"/>
                  <a:pt x="3377591" y="4526718"/>
                </a:cubicBezTo>
                <a:cubicBezTo>
                  <a:pt x="3363401" y="4529461"/>
                  <a:pt x="3345158" y="4532814"/>
                  <a:pt x="3330969" y="4535862"/>
                </a:cubicBezTo>
                <a:cubicBezTo>
                  <a:pt x="3330969" y="4527023"/>
                  <a:pt x="3330969" y="4523365"/>
                  <a:pt x="3330969" y="4520317"/>
                </a:cubicBezTo>
                <a:close/>
                <a:moveTo>
                  <a:pt x="3815433" y="4508125"/>
                </a:moveTo>
                <a:cubicBezTo>
                  <a:pt x="3811379" y="4506905"/>
                  <a:pt x="3806311" y="4506905"/>
                  <a:pt x="3799217" y="4509344"/>
                </a:cubicBezTo>
                <a:lnTo>
                  <a:pt x="3799217" y="4532509"/>
                </a:lnTo>
                <a:cubicBezTo>
                  <a:pt x="3806311" y="4562076"/>
                  <a:pt x="3847866" y="4534948"/>
                  <a:pt x="3850906" y="4520317"/>
                </a:cubicBezTo>
                <a:cubicBezTo>
                  <a:pt x="3832663" y="4524584"/>
                  <a:pt x="3828609" y="4511173"/>
                  <a:pt x="3815433" y="4508125"/>
                </a:cubicBezTo>
                <a:close/>
                <a:moveTo>
                  <a:pt x="3764757" y="4503552"/>
                </a:moveTo>
                <a:cubicBezTo>
                  <a:pt x="3758675" y="4503552"/>
                  <a:pt x="3751581" y="4505381"/>
                  <a:pt x="3744486" y="4508125"/>
                </a:cubicBezTo>
                <a:cubicBezTo>
                  <a:pt x="3731311" y="4513611"/>
                  <a:pt x="3718135" y="4523670"/>
                  <a:pt x="3709013" y="4532509"/>
                </a:cubicBezTo>
                <a:cubicBezTo>
                  <a:pt x="3740432" y="4532509"/>
                  <a:pt x="3777933" y="4544397"/>
                  <a:pt x="3781987" y="4509344"/>
                </a:cubicBezTo>
                <a:cubicBezTo>
                  <a:pt x="3777933" y="4505381"/>
                  <a:pt x="3771851" y="4503552"/>
                  <a:pt x="3764757" y="4503552"/>
                </a:cubicBezTo>
                <a:close/>
                <a:moveTo>
                  <a:pt x="4263411" y="4465147"/>
                </a:moveTo>
                <a:cubicBezTo>
                  <a:pt x="4262397" y="4470328"/>
                  <a:pt x="4266451" y="4469719"/>
                  <a:pt x="4266451" y="4473072"/>
                </a:cubicBezTo>
                <a:cubicBezTo>
                  <a:pt x="4270505" y="4473072"/>
                  <a:pt x="4273545" y="4472462"/>
                  <a:pt x="4277599" y="4472157"/>
                </a:cubicBezTo>
                <a:cubicBezTo>
                  <a:pt x="4272532" y="4469109"/>
                  <a:pt x="4269491" y="4470024"/>
                  <a:pt x="4263411" y="4465147"/>
                </a:cubicBezTo>
                <a:close/>
                <a:moveTo>
                  <a:pt x="3461840" y="4464004"/>
                </a:moveTo>
                <a:cubicBezTo>
                  <a:pt x="3452592" y="4463623"/>
                  <a:pt x="3443470" y="4463623"/>
                  <a:pt x="3435361" y="4465147"/>
                </a:cubicBezTo>
                <a:cubicBezTo>
                  <a:pt x="3420159" y="4468195"/>
                  <a:pt x="3407996" y="4476425"/>
                  <a:pt x="3407996" y="4496847"/>
                </a:cubicBezTo>
                <a:cubicBezTo>
                  <a:pt x="3443470" y="4496847"/>
                  <a:pt x="3460699" y="4473986"/>
                  <a:pt x="3489078" y="4465147"/>
                </a:cubicBezTo>
                <a:cubicBezTo>
                  <a:pt x="3480463" y="4465147"/>
                  <a:pt x="3471088" y="4464385"/>
                  <a:pt x="3461840" y="4464004"/>
                </a:cubicBezTo>
                <a:close/>
                <a:moveTo>
                  <a:pt x="3177927" y="4441676"/>
                </a:moveTo>
                <a:cubicBezTo>
                  <a:pt x="3115088" y="4438933"/>
                  <a:pt x="3161710" y="4505381"/>
                  <a:pt x="3077587" y="4473072"/>
                </a:cubicBezTo>
                <a:cubicBezTo>
                  <a:pt x="3081642" y="4511173"/>
                  <a:pt x="3039074" y="4500200"/>
                  <a:pt x="3039074" y="4532509"/>
                </a:cubicBezTo>
                <a:cubicBezTo>
                  <a:pt x="3084682" y="4512087"/>
                  <a:pt x="3174886" y="4535252"/>
                  <a:pt x="3199211" y="4485264"/>
                </a:cubicBezTo>
                <a:lnTo>
                  <a:pt x="3177927" y="4485264"/>
                </a:lnTo>
                <a:cubicBezTo>
                  <a:pt x="3153602" y="4485264"/>
                  <a:pt x="3174886" y="4447468"/>
                  <a:pt x="3177927" y="4441676"/>
                </a:cubicBezTo>
                <a:close/>
                <a:moveTo>
                  <a:pt x="3549890" y="4427350"/>
                </a:moveTo>
                <a:cubicBezTo>
                  <a:pt x="3544822" y="4426741"/>
                  <a:pt x="3538741" y="4427350"/>
                  <a:pt x="3530633" y="4429484"/>
                </a:cubicBezTo>
                <a:cubicBezTo>
                  <a:pt x="3517457" y="4464537"/>
                  <a:pt x="3590431" y="4459355"/>
                  <a:pt x="3590431" y="4441676"/>
                </a:cubicBezTo>
                <a:cubicBezTo>
                  <a:pt x="3572187" y="4441676"/>
                  <a:pt x="3565093" y="4429789"/>
                  <a:pt x="3549890" y="4427350"/>
                </a:cubicBezTo>
                <a:close/>
                <a:moveTo>
                  <a:pt x="3314752" y="4421864"/>
                </a:moveTo>
                <a:cubicBezTo>
                  <a:pt x="3309685" y="4420645"/>
                  <a:pt x="3303603" y="4420950"/>
                  <a:pt x="3299549" y="4423083"/>
                </a:cubicBezTo>
                <a:cubicBezTo>
                  <a:pt x="3293468" y="4425826"/>
                  <a:pt x="3289414" y="4432227"/>
                  <a:pt x="3289414" y="4441676"/>
                </a:cubicBezTo>
                <a:cubicBezTo>
                  <a:pt x="3296509" y="4444725"/>
                  <a:pt x="3300563" y="4450516"/>
                  <a:pt x="3300563" y="4465147"/>
                </a:cubicBezTo>
                <a:lnTo>
                  <a:pt x="3349212" y="4465147"/>
                </a:lnTo>
                <a:cubicBezTo>
                  <a:pt x="3351239" y="4441981"/>
                  <a:pt x="3331982" y="4425217"/>
                  <a:pt x="3314752" y="4421864"/>
                </a:cubicBezTo>
                <a:close/>
                <a:moveTo>
                  <a:pt x="3771851" y="4417901"/>
                </a:moveTo>
                <a:cubicBezTo>
                  <a:pt x="3760703" y="4432532"/>
                  <a:pt x="3760703" y="4462099"/>
                  <a:pt x="3739419" y="4465147"/>
                </a:cubicBezTo>
                <a:cubicBezTo>
                  <a:pt x="3726243" y="4462099"/>
                  <a:pt x="3701918" y="4467585"/>
                  <a:pt x="3719148" y="4476120"/>
                </a:cubicBezTo>
                <a:cubicBezTo>
                  <a:pt x="3750567" y="4484959"/>
                  <a:pt x="3750567" y="4456307"/>
                  <a:pt x="3781987" y="4465147"/>
                </a:cubicBezTo>
                <a:cubicBezTo>
                  <a:pt x="3767797" y="4435885"/>
                  <a:pt x="3785027" y="4429789"/>
                  <a:pt x="3771851" y="4417901"/>
                </a:cubicBezTo>
                <a:close/>
                <a:moveTo>
                  <a:pt x="3939083" y="4397784"/>
                </a:moveTo>
                <a:cubicBezTo>
                  <a:pt x="3921853" y="4397175"/>
                  <a:pt x="3905637" y="4398394"/>
                  <a:pt x="3890434" y="4405709"/>
                </a:cubicBezTo>
                <a:cubicBezTo>
                  <a:pt x="3956313" y="4423083"/>
                  <a:pt x="4096179" y="4429789"/>
                  <a:pt x="4033341" y="4488617"/>
                </a:cubicBezTo>
                <a:cubicBezTo>
                  <a:pt x="4037395" y="4498066"/>
                  <a:pt x="4052597" y="4507210"/>
                  <a:pt x="4068814" y="4514221"/>
                </a:cubicBezTo>
                <a:cubicBezTo>
                  <a:pt x="4085030" y="4510563"/>
                  <a:pt x="4097193" y="4507820"/>
                  <a:pt x="4114423" y="4504162"/>
                </a:cubicBezTo>
                <a:cubicBezTo>
                  <a:pt x="4112395" y="4481301"/>
                  <a:pt x="4079963" y="4503857"/>
                  <a:pt x="4059692" y="4498980"/>
                </a:cubicBezTo>
                <a:cubicBezTo>
                  <a:pt x="4080976" y="4467890"/>
                  <a:pt x="4047530" y="4492884"/>
                  <a:pt x="4048543" y="4456917"/>
                </a:cubicBezTo>
                <a:cubicBezTo>
                  <a:pt x="4059692" y="4460575"/>
                  <a:pt x="4069827" y="4464842"/>
                  <a:pt x="4080976" y="4469109"/>
                </a:cubicBezTo>
                <a:cubicBezTo>
                  <a:pt x="4070841" y="4452954"/>
                  <a:pt x="4068814" y="4432837"/>
                  <a:pt x="4093139" y="4405709"/>
                </a:cubicBezTo>
                <a:cubicBezTo>
                  <a:pt x="4048543" y="4423083"/>
                  <a:pt x="3990773" y="4399003"/>
                  <a:pt x="3939083" y="4397784"/>
                </a:cubicBezTo>
                <a:close/>
                <a:moveTo>
                  <a:pt x="3307657" y="4394431"/>
                </a:moveTo>
                <a:cubicBezTo>
                  <a:pt x="3251914" y="4388640"/>
                  <a:pt x="3275225" y="4461794"/>
                  <a:pt x="3219481" y="4429484"/>
                </a:cubicBezTo>
                <a:cubicBezTo>
                  <a:pt x="3212386" y="4464537"/>
                  <a:pt x="3251914" y="4453259"/>
                  <a:pt x="3269143" y="4465147"/>
                </a:cubicBezTo>
                <a:cubicBezTo>
                  <a:pt x="3269143" y="4427046"/>
                  <a:pt x="3287387" y="4426741"/>
                  <a:pt x="3307657" y="4394431"/>
                </a:cubicBezTo>
                <a:close/>
                <a:moveTo>
                  <a:pt x="4363749" y="4361512"/>
                </a:moveTo>
                <a:cubicBezTo>
                  <a:pt x="4367803" y="4379191"/>
                  <a:pt x="4350573" y="4420950"/>
                  <a:pt x="4370844" y="4420950"/>
                </a:cubicBezTo>
                <a:cubicBezTo>
                  <a:pt x="4380979" y="4408452"/>
                  <a:pt x="4393141" y="4416073"/>
                  <a:pt x="4406317" y="4427046"/>
                </a:cubicBezTo>
                <a:cubicBezTo>
                  <a:pt x="4425574" y="4427960"/>
                  <a:pt x="4437737" y="4422474"/>
                  <a:pt x="4432669" y="4397784"/>
                </a:cubicBezTo>
                <a:cubicBezTo>
                  <a:pt x="4473210" y="4416987"/>
                  <a:pt x="4502602" y="4393822"/>
                  <a:pt x="4534021" y="4378886"/>
                </a:cubicBezTo>
                <a:cubicBezTo>
                  <a:pt x="4516791" y="4379800"/>
                  <a:pt x="4496521" y="4388945"/>
                  <a:pt x="4482331" y="4397784"/>
                </a:cubicBezTo>
                <a:cubicBezTo>
                  <a:pt x="4482331" y="4382849"/>
                  <a:pt x="4469155" y="4379191"/>
                  <a:pt x="4472197" y="4361512"/>
                </a:cubicBezTo>
                <a:cubicBezTo>
                  <a:pt x="4437737" y="4358769"/>
                  <a:pt x="4417466" y="4431923"/>
                  <a:pt x="4434696" y="4361512"/>
                </a:cubicBezTo>
                <a:close/>
                <a:moveTo>
                  <a:pt x="3914758" y="4327069"/>
                </a:moveTo>
                <a:cubicBezTo>
                  <a:pt x="3917799" y="4332860"/>
                  <a:pt x="3921853" y="4335299"/>
                  <a:pt x="3931988" y="4338042"/>
                </a:cubicBezTo>
                <a:cubicBezTo>
                  <a:pt x="3928947" y="4332250"/>
                  <a:pt x="3927934" y="4329812"/>
                  <a:pt x="3927934" y="4327069"/>
                </a:cubicBezTo>
                <a:cubicBezTo>
                  <a:pt x="3924893" y="4324021"/>
                  <a:pt x="3921853" y="4324021"/>
                  <a:pt x="3914758" y="4327069"/>
                </a:cubicBezTo>
                <a:close/>
                <a:moveTo>
                  <a:pt x="4515778" y="4317924"/>
                </a:moveTo>
                <a:cubicBezTo>
                  <a:pt x="4498548" y="4320058"/>
                  <a:pt x="4480305" y="4324325"/>
                  <a:pt x="4463075" y="4327069"/>
                </a:cubicBezTo>
                <a:cubicBezTo>
                  <a:pt x="4513751" y="4313657"/>
                  <a:pt x="4497535" y="4367913"/>
                  <a:pt x="4542129" y="4350539"/>
                </a:cubicBezTo>
                <a:cubicBezTo>
                  <a:pt x="4537062" y="4350539"/>
                  <a:pt x="4535035" y="4334384"/>
                  <a:pt x="4534021" y="4319753"/>
                </a:cubicBezTo>
                <a:cubicBezTo>
                  <a:pt x="4527940" y="4319753"/>
                  <a:pt x="4522873" y="4317010"/>
                  <a:pt x="4515778" y="4317924"/>
                </a:cubicBezTo>
                <a:close/>
                <a:moveTo>
                  <a:pt x="4464088" y="4270679"/>
                </a:moveTo>
                <a:cubicBezTo>
                  <a:pt x="4461047" y="4270679"/>
                  <a:pt x="4458007" y="4274032"/>
                  <a:pt x="4454967" y="4282872"/>
                </a:cubicBezTo>
                <a:cubicBezTo>
                  <a:pt x="4470169" y="4289273"/>
                  <a:pt x="4464088" y="4297198"/>
                  <a:pt x="4459021" y="4305732"/>
                </a:cubicBezTo>
                <a:cubicBezTo>
                  <a:pt x="4469155" y="4303294"/>
                  <a:pt x="4478277" y="4300246"/>
                  <a:pt x="4489426" y="4298417"/>
                </a:cubicBezTo>
                <a:cubicBezTo>
                  <a:pt x="4481318" y="4288358"/>
                  <a:pt x="4472197" y="4270984"/>
                  <a:pt x="4464088" y="4270679"/>
                </a:cubicBezTo>
                <a:close/>
                <a:moveTo>
                  <a:pt x="3789081" y="4253305"/>
                </a:moveTo>
                <a:cubicBezTo>
                  <a:pt x="3781987" y="4259097"/>
                  <a:pt x="3774892" y="4265193"/>
                  <a:pt x="3771851" y="4279823"/>
                </a:cubicBezTo>
                <a:cubicBezTo>
                  <a:pt x="3789081" y="4300246"/>
                  <a:pt x="3813406" y="4341699"/>
                  <a:pt x="3792122" y="4374009"/>
                </a:cubicBezTo>
                <a:cubicBezTo>
                  <a:pt x="3820501" y="4376752"/>
                  <a:pt x="3806311" y="4329812"/>
                  <a:pt x="3830636" y="4327069"/>
                </a:cubicBezTo>
                <a:cubicBezTo>
                  <a:pt x="3817460" y="4315181"/>
                  <a:pt x="3792122" y="4315486"/>
                  <a:pt x="3792122" y="4292016"/>
                </a:cubicBezTo>
                <a:cubicBezTo>
                  <a:pt x="3847866" y="4236236"/>
                  <a:pt x="3847866" y="4391078"/>
                  <a:pt x="3900569" y="4338042"/>
                </a:cubicBezTo>
                <a:cubicBezTo>
                  <a:pt x="3893474" y="4335299"/>
                  <a:pt x="3893474" y="4332860"/>
                  <a:pt x="3893474" y="4329812"/>
                </a:cubicBezTo>
                <a:cubicBezTo>
                  <a:pt x="3889420" y="4324021"/>
                  <a:pt x="3886379" y="4317620"/>
                  <a:pt x="3880299" y="4314572"/>
                </a:cubicBezTo>
                <a:cubicBezTo>
                  <a:pt x="3873204" y="4314572"/>
                  <a:pt x="3869150" y="4312743"/>
                  <a:pt x="3865095" y="4312743"/>
                </a:cubicBezTo>
                <a:cubicBezTo>
                  <a:pt x="3859015" y="4309695"/>
                  <a:pt x="3851920" y="4303294"/>
                  <a:pt x="3844825" y="4303294"/>
                </a:cubicBezTo>
                <a:cubicBezTo>
                  <a:pt x="3848879" y="4270984"/>
                  <a:pt x="3890434" y="4288968"/>
                  <a:pt x="3880299" y="4259706"/>
                </a:cubicBezTo>
                <a:cubicBezTo>
                  <a:pt x="3869150" y="4265498"/>
                  <a:pt x="3859015" y="4262449"/>
                  <a:pt x="3848879" y="4259706"/>
                </a:cubicBezTo>
                <a:cubicBezTo>
                  <a:pt x="3834690" y="4274337"/>
                  <a:pt x="3806311" y="4268546"/>
                  <a:pt x="3781987" y="4268546"/>
                </a:cubicBezTo>
                <a:cubicBezTo>
                  <a:pt x="3785027" y="4262754"/>
                  <a:pt x="3789081" y="4259097"/>
                  <a:pt x="3789081" y="4253305"/>
                </a:cubicBezTo>
                <a:close/>
                <a:moveTo>
                  <a:pt x="4413412" y="4248123"/>
                </a:moveTo>
                <a:cubicBezTo>
                  <a:pt x="4343479" y="4271594"/>
                  <a:pt x="4319154" y="4259706"/>
                  <a:pt x="4263411" y="4259706"/>
                </a:cubicBezTo>
                <a:cubicBezTo>
                  <a:pt x="4260370" y="4303598"/>
                  <a:pt x="4406317" y="4297807"/>
                  <a:pt x="4413412" y="4248123"/>
                </a:cubicBezTo>
                <a:close/>
                <a:moveTo>
                  <a:pt x="4022192" y="4248123"/>
                </a:moveTo>
                <a:cubicBezTo>
                  <a:pt x="4026246" y="4277385"/>
                  <a:pt x="3984691" y="4256963"/>
                  <a:pt x="3991786" y="4292016"/>
                </a:cubicBezTo>
                <a:cubicBezTo>
                  <a:pt x="4001921" y="4289273"/>
                  <a:pt x="4012057" y="4288968"/>
                  <a:pt x="4019151" y="4288968"/>
                </a:cubicBezTo>
                <a:cubicBezTo>
                  <a:pt x="4016111" y="4283176"/>
                  <a:pt x="4015097" y="4277385"/>
                  <a:pt x="4022192" y="4268546"/>
                </a:cubicBezTo>
                <a:cubicBezTo>
                  <a:pt x="4026246" y="4268546"/>
                  <a:pt x="4030300" y="4268546"/>
                  <a:pt x="4033341" y="4268546"/>
                </a:cubicBezTo>
                <a:cubicBezTo>
                  <a:pt x="4030300" y="4262754"/>
                  <a:pt x="4022192" y="4256963"/>
                  <a:pt x="4022192" y="4248123"/>
                </a:cubicBezTo>
                <a:close/>
                <a:moveTo>
                  <a:pt x="3890434" y="4248123"/>
                </a:moveTo>
                <a:cubicBezTo>
                  <a:pt x="3890434" y="4250867"/>
                  <a:pt x="3886379" y="4250257"/>
                  <a:pt x="3886379" y="4253305"/>
                </a:cubicBezTo>
                <a:cubicBezTo>
                  <a:pt x="3889420" y="4256048"/>
                  <a:pt x="3893474" y="4256353"/>
                  <a:pt x="3897528" y="4256353"/>
                </a:cubicBezTo>
                <a:cubicBezTo>
                  <a:pt x="3897528" y="4253305"/>
                  <a:pt x="3897528" y="4248123"/>
                  <a:pt x="3890434" y="4248123"/>
                </a:cubicBezTo>
                <a:close/>
                <a:moveTo>
                  <a:pt x="4471183" y="4233797"/>
                </a:moveTo>
                <a:cubicBezTo>
                  <a:pt x="4446858" y="4231969"/>
                  <a:pt x="4425574" y="4234712"/>
                  <a:pt x="4423547" y="4259706"/>
                </a:cubicBezTo>
                <a:cubicBezTo>
                  <a:pt x="4451926" y="4268241"/>
                  <a:pt x="4447871" y="4242027"/>
                  <a:pt x="4472197" y="4248123"/>
                </a:cubicBezTo>
                <a:cubicBezTo>
                  <a:pt x="4458007" y="4292016"/>
                  <a:pt x="4517805" y="4250562"/>
                  <a:pt x="4514765" y="4282872"/>
                </a:cubicBezTo>
                <a:cubicBezTo>
                  <a:pt x="4512737" y="4289577"/>
                  <a:pt x="4507669" y="4292016"/>
                  <a:pt x="4503615" y="4295978"/>
                </a:cubicBezTo>
                <a:cubicBezTo>
                  <a:pt x="4514765" y="4294454"/>
                  <a:pt x="4525913" y="4292321"/>
                  <a:pt x="4537062" y="4290797"/>
                </a:cubicBezTo>
                <a:cubicBezTo>
                  <a:pt x="4539089" y="4283176"/>
                  <a:pt x="4539089" y="4270679"/>
                  <a:pt x="4542129" y="4270679"/>
                </a:cubicBezTo>
                <a:cubicBezTo>
                  <a:pt x="4549224" y="4274337"/>
                  <a:pt x="4551251" y="4282262"/>
                  <a:pt x="4555305" y="4288968"/>
                </a:cubicBezTo>
                <a:cubicBezTo>
                  <a:pt x="4559359" y="4288358"/>
                  <a:pt x="4564427" y="4287444"/>
                  <a:pt x="4568481" y="4286834"/>
                </a:cubicBezTo>
                <a:cubicBezTo>
                  <a:pt x="4557333" y="4273423"/>
                  <a:pt x="4544157" y="4261230"/>
                  <a:pt x="4542129" y="4235626"/>
                </a:cubicBezTo>
                <a:cubicBezTo>
                  <a:pt x="4524899" y="4241723"/>
                  <a:pt x="4496521" y="4235626"/>
                  <a:pt x="4471183" y="4233797"/>
                </a:cubicBezTo>
                <a:close/>
                <a:moveTo>
                  <a:pt x="4090098" y="4231359"/>
                </a:moveTo>
                <a:cubicBezTo>
                  <a:pt x="4087057" y="4231969"/>
                  <a:pt x="4084017" y="4233188"/>
                  <a:pt x="4080976" y="4235626"/>
                </a:cubicBezTo>
                <a:cubicBezTo>
                  <a:pt x="4095165" y="4247514"/>
                  <a:pt x="4102260" y="4265193"/>
                  <a:pt x="4113409" y="4279823"/>
                </a:cubicBezTo>
                <a:cubicBezTo>
                  <a:pt x="4067800" y="4291406"/>
                  <a:pt x="4093139" y="4311828"/>
                  <a:pt x="4103274" y="4338042"/>
                </a:cubicBezTo>
                <a:cubicBezTo>
                  <a:pt x="4100233" y="4323411"/>
                  <a:pt x="4040435" y="4323411"/>
                  <a:pt x="4071855" y="4338042"/>
                </a:cubicBezTo>
                <a:cubicBezTo>
                  <a:pt x="4092125" y="4388030"/>
                  <a:pt x="4172193" y="4367608"/>
                  <a:pt x="4200572" y="4408757"/>
                </a:cubicBezTo>
                <a:cubicBezTo>
                  <a:pt x="4183342" y="4417597"/>
                  <a:pt x="4169153" y="4373704"/>
                  <a:pt x="4162058" y="4408757"/>
                </a:cubicBezTo>
                <a:cubicBezTo>
                  <a:pt x="4186383" y="4411805"/>
                  <a:pt x="4203613" y="4441676"/>
                  <a:pt x="4183342" y="4465147"/>
                </a:cubicBezTo>
                <a:cubicBezTo>
                  <a:pt x="4214761" y="4468195"/>
                  <a:pt x="4227937" y="4438628"/>
                  <a:pt x="4252261" y="4465147"/>
                </a:cubicBezTo>
                <a:cubicBezTo>
                  <a:pt x="4263411" y="4423998"/>
                  <a:pt x="4206653" y="4456307"/>
                  <a:pt x="4210707" y="4420950"/>
                </a:cubicBezTo>
                <a:cubicBezTo>
                  <a:pt x="4242127" y="4374009"/>
                  <a:pt x="4340438" y="4449601"/>
                  <a:pt x="4343479" y="4361512"/>
                </a:cubicBezTo>
                <a:cubicBezTo>
                  <a:pt x="4280641" y="4370351"/>
                  <a:pt x="4207667" y="4382849"/>
                  <a:pt x="4204626" y="4350539"/>
                </a:cubicBezTo>
                <a:cubicBezTo>
                  <a:pt x="4183342" y="4376752"/>
                  <a:pt x="4130639" y="4376752"/>
                  <a:pt x="4113409" y="4350539"/>
                </a:cubicBezTo>
                <a:cubicBezTo>
                  <a:pt x="4120503" y="4318229"/>
                  <a:pt x="4100233" y="4321582"/>
                  <a:pt x="4103274" y="4292016"/>
                </a:cubicBezTo>
                <a:cubicBezTo>
                  <a:pt x="4131652" y="4283176"/>
                  <a:pt x="4127598" y="4309085"/>
                  <a:pt x="4151923" y="4303294"/>
                </a:cubicBezTo>
                <a:cubicBezTo>
                  <a:pt x="4149896" y="4276775"/>
                  <a:pt x="4122531" y="4240808"/>
                  <a:pt x="4101247" y="4232883"/>
                </a:cubicBezTo>
                <a:cubicBezTo>
                  <a:pt x="4097193" y="4231664"/>
                  <a:pt x="4094152" y="4231054"/>
                  <a:pt x="4090098" y="4231359"/>
                </a:cubicBezTo>
                <a:close/>
                <a:moveTo>
                  <a:pt x="4231991" y="4224653"/>
                </a:moveTo>
                <a:cubicBezTo>
                  <a:pt x="4207667" y="4233493"/>
                  <a:pt x="4176247" y="4235931"/>
                  <a:pt x="4162058" y="4259706"/>
                </a:cubicBezTo>
                <a:cubicBezTo>
                  <a:pt x="4190437" y="4291711"/>
                  <a:pt x="4204626" y="4247514"/>
                  <a:pt x="4221856" y="4235626"/>
                </a:cubicBezTo>
                <a:cubicBezTo>
                  <a:pt x="4225910" y="4247514"/>
                  <a:pt x="4235031" y="4245075"/>
                  <a:pt x="4231991" y="4224653"/>
                </a:cubicBezTo>
                <a:close/>
                <a:moveTo>
                  <a:pt x="3770838" y="4224653"/>
                </a:moveTo>
                <a:cubicBezTo>
                  <a:pt x="3754621" y="4225568"/>
                  <a:pt x="3737391" y="4226787"/>
                  <a:pt x="3721175" y="4227701"/>
                </a:cubicBezTo>
                <a:cubicBezTo>
                  <a:pt x="3724216" y="4230140"/>
                  <a:pt x="3729283" y="4230445"/>
                  <a:pt x="3729283" y="4235626"/>
                </a:cubicBezTo>
                <a:cubicBezTo>
                  <a:pt x="3712053" y="4244466"/>
                  <a:pt x="3704959" y="4265193"/>
                  <a:pt x="3670499" y="4256353"/>
                </a:cubicBezTo>
                <a:cubicBezTo>
                  <a:pt x="3721175" y="4297198"/>
                  <a:pt x="3743473" y="4260925"/>
                  <a:pt x="3770838" y="4224653"/>
                </a:cubicBezTo>
                <a:close/>
                <a:moveTo>
                  <a:pt x="4033341" y="4208498"/>
                </a:moveTo>
                <a:cubicBezTo>
                  <a:pt x="4014083" y="4210022"/>
                  <a:pt x="3994827" y="4210937"/>
                  <a:pt x="3975570" y="4212461"/>
                </a:cubicBezTo>
                <a:cubicBezTo>
                  <a:pt x="3991786" y="4207279"/>
                  <a:pt x="3998881" y="4215814"/>
                  <a:pt x="4009016" y="4221605"/>
                </a:cubicBezTo>
                <a:cubicBezTo>
                  <a:pt x="4019151" y="4221605"/>
                  <a:pt x="4033341" y="4220996"/>
                  <a:pt x="4043476" y="4212461"/>
                </a:cubicBezTo>
                <a:cubicBezTo>
                  <a:pt x="4040435" y="4211242"/>
                  <a:pt x="4037395" y="4209413"/>
                  <a:pt x="4033341" y="4208498"/>
                </a:cubicBezTo>
                <a:close/>
                <a:moveTo>
                  <a:pt x="4824903" y="4203317"/>
                </a:moveTo>
                <a:cubicBezTo>
                  <a:pt x="4812741" y="4222520"/>
                  <a:pt x="4803619" y="4239894"/>
                  <a:pt x="4793483" y="4258487"/>
                </a:cubicBezTo>
                <a:cubicBezTo>
                  <a:pt x="4815781" y="4258487"/>
                  <a:pt x="4829970" y="4258182"/>
                  <a:pt x="4850241" y="4257268"/>
                </a:cubicBezTo>
                <a:cubicBezTo>
                  <a:pt x="4841119" y="4242332"/>
                  <a:pt x="4852267" y="4201183"/>
                  <a:pt x="4824903" y="4203317"/>
                </a:cubicBezTo>
                <a:close/>
                <a:moveTo>
                  <a:pt x="4643482" y="4191734"/>
                </a:moveTo>
                <a:cubicBezTo>
                  <a:pt x="4617130" y="4223434"/>
                  <a:pt x="4556319" y="4251476"/>
                  <a:pt x="4581657" y="4285005"/>
                </a:cubicBezTo>
                <a:cubicBezTo>
                  <a:pt x="4593819" y="4283176"/>
                  <a:pt x="4605981" y="4281957"/>
                  <a:pt x="4617130" y="4279823"/>
                </a:cubicBezTo>
                <a:cubicBezTo>
                  <a:pt x="4625239" y="4275556"/>
                  <a:pt x="4634360" y="4273727"/>
                  <a:pt x="4643482" y="4270679"/>
                </a:cubicBezTo>
                <a:cubicBezTo>
                  <a:pt x="4660711" y="4265802"/>
                  <a:pt x="4677941" y="4261840"/>
                  <a:pt x="4693145" y="4253305"/>
                </a:cubicBezTo>
                <a:cubicBezTo>
                  <a:pt x="4713415" y="4256963"/>
                  <a:pt x="4744834" y="4256353"/>
                  <a:pt x="4774227" y="4257268"/>
                </a:cubicBezTo>
                <a:cubicBezTo>
                  <a:pt x="4777267" y="4249648"/>
                  <a:pt x="4778281" y="4240808"/>
                  <a:pt x="4776253" y="4224653"/>
                </a:cubicBezTo>
                <a:cubicBezTo>
                  <a:pt x="4713415" y="4236236"/>
                  <a:pt x="4696185" y="4194477"/>
                  <a:pt x="4643482" y="4191734"/>
                </a:cubicBezTo>
                <a:close/>
                <a:moveTo>
                  <a:pt x="992769" y="4188991"/>
                </a:moveTo>
                <a:cubicBezTo>
                  <a:pt x="1018108" y="4202402"/>
                  <a:pt x="1037365" y="4226482"/>
                  <a:pt x="1047500" y="4261535"/>
                </a:cubicBezTo>
                <a:cubicBezTo>
                  <a:pt x="1008986" y="4258792"/>
                  <a:pt x="1008986" y="4215814"/>
                  <a:pt x="992769" y="4188991"/>
                </a:cubicBezTo>
                <a:close/>
                <a:moveTo>
                  <a:pt x="3778946" y="4186857"/>
                </a:moveTo>
                <a:cubicBezTo>
                  <a:pt x="3762730" y="4188686"/>
                  <a:pt x="3766784" y="4200269"/>
                  <a:pt x="3762730" y="4209108"/>
                </a:cubicBezTo>
                <a:cubicBezTo>
                  <a:pt x="3770838" y="4207889"/>
                  <a:pt x="3778946" y="4207279"/>
                  <a:pt x="3788068" y="4206060"/>
                </a:cubicBezTo>
                <a:cubicBezTo>
                  <a:pt x="3793135" y="4200269"/>
                  <a:pt x="3796176" y="4193563"/>
                  <a:pt x="3803271" y="4188991"/>
                </a:cubicBezTo>
                <a:cubicBezTo>
                  <a:pt x="3792122" y="4186857"/>
                  <a:pt x="3784014" y="4186247"/>
                  <a:pt x="3778946" y="4186857"/>
                </a:cubicBezTo>
                <a:close/>
                <a:moveTo>
                  <a:pt x="5776601" y="4186552"/>
                </a:moveTo>
                <a:cubicBezTo>
                  <a:pt x="5774575" y="4188381"/>
                  <a:pt x="5773561" y="4190210"/>
                  <a:pt x="5773561" y="4192953"/>
                </a:cubicBezTo>
                <a:cubicBezTo>
                  <a:pt x="5782683" y="4192344"/>
                  <a:pt x="5792817" y="4193258"/>
                  <a:pt x="5802953" y="4192953"/>
                </a:cubicBezTo>
                <a:cubicBezTo>
                  <a:pt x="5798899" y="4191734"/>
                  <a:pt x="5797885" y="4188076"/>
                  <a:pt x="5793831" y="4186552"/>
                </a:cubicBezTo>
                <a:cubicBezTo>
                  <a:pt x="5784709" y="4187771"/>
                  <a:pt x="5782683" y="4186247"/>
                  <a:pt x="5776601" y="4186552"/>
                </a:cubicBezTo>
                <a:close/>
                <a:moveTo>
                  <a:pt x="4993147" y="4181675"/>
                </a:moveTo>
                <a:cubicBezTo>
                  <a:pt x="4979971" y="4182894"/>
                  <a:pt x="4964769" y="4192953"/>
                  <a:pt x="4957674" y="4203317"/>
                </a:cubicBezTo>
                <a:cubicBezTo>
                  <a:pt x="4986053" y="4194477"/>
                  <a:pt x="4985039" y="4224348"/>
                  <a:pt x="5016459" y="4215509"/>
                </a:cubicBezTo>
                <a:cubicBezTo>
                  <a:pt x="5018485" y="4188991"/>
                  <a:pt x="5007337" y="4180761"/>
                  <a:pt x="4993147" y="4181675"/>
                </a:cubicBezTo>
                <a:close/>
                <a:moveTo>
                  <a:pt x="5856669" y="4179237"/>
                </a:moveTo>
                <a:cubicBezTo>
                  <a:pt x="5854643" y="4183809"/>
                  <a:pt x="5851602" y="4185333"/>
                  <a:pt x="5849575" y="4190819"/>
                </a:cubicBezTo>
                <a:cubicBezTo>
                  <a:pt x="5851602" y="4191124"/>
                  <a:pt x="5851602" y="4190515"/>
                  <a:pt x="5853629" y="4190819"/>
                </a:cubicBezTo>
                <a:cubicBezTo>
                  <a:pt x="5861737" y="4190210"/>
                  <a:pt x="5873899" y="4188686"/>
                  <a:pt x="5884035" y="4187771"/>
                </a:cubicBezTo>
                <a:cubicBezTo>
                  <a:pt x="5875927" y="4184418"/>
                  <a:pt x="5865791" y="4179846"/>
                  <a:pt x="5856669" y="4179237"/>
                </a:cubicBezTo>
                <a:close/>
                <a:moveTo>
                  <a:pt x="1565410" y="4178627"/>
                </a:moveTo>
                <a:cubicBezTo>
                  <a:pt x="1582640" y="4180456"/>
                  <a:pt x="1600883" y="4189905"/>
                  <a:pt x="1619127" y="4201183"/>
                </a:cubicBezTo>
                <a:cubicBezTo>
                  <a:pt x="1585681" y="4223739"/>
                  <a:pt x="1562370" y="4201183"/>
                  <a:pt x="1511693" y="4201183"/>
                </a:cubicBezTo>
                <a:cubicBezTo>
                  <a:pt x="1530950" y="4182590"/>
                  <a:pt x="1547167" y="4176798"/>
                  <a:pt x="1565410" y="4178627"/>
                </a:cubicBezTo>
                <a:close/>
                <a:moveTo>
                  <a:pt x="4312059" y="4177408"/>
                </a:moveTo>
                <a:cubicBezTo>
                  <a:pt x="4304965" y="4200878"/>
                  <a:pt x="4269491" y="4209413"/>
                  <a:pt x="4252261" y="4188991"/>
                </a:cubicBezTo>
                <a:cubicBezTo>
                  <a:pt x="4245167" y="4241723"/>
                  <a:pt x="4353614" y="4200878"/>
                  <a:pt x="4312059" y="4177408"/>
                </a:cubicBezTo>
                <a:close/>
                <a:moveTo>
                  <a:pt x="2184673" y="4163082"/>
                </a:moveTo>
                <a:cubicBezTo>
                  <a:pt x="2199876" y="4160339"/>
                  <a:pt x="2215079" y="4162777"/>
                  <a:pt x="2224201" y="4173445"/>
                </a:cubicBezTo>
                <a:cubicBezTo>
                  <a:pt x="2216093" y="4194782"/>
                  <a:pt x="2205957" y="4176493"/>
                  <a:pt x="2194809" y="4173445"/>
                </a:cubicBezTo>
                <a:cubicBezTo>
                  <a:pt x="2183660" y="4173445"/>
                  <a:pt x="2186700" y="4188991"/>
                  <a:pt x="2183660" y="4198135"/>
                </a:cubicBezTo>
                <a:cubicBezTo>
                  <a:pt x="2175552" y="4192039"/>
                  <a:pt x="2164403" y="4185638"/>
                  <a:pt x="2149200" y="4185638"/>
                </a:cubicBezTo>
                <a:cubicBezTo>
                  <a:pt x="2155281" y="4173750"/>
                  <a:pt x="2169470" y="4165825"/>
                  <a:pt x="2184673" y="4163082"/>
                </a:cubicBezTo>
                <a:close/>
                <a:moveTo>
                  <a:pt x="5113757" y="4159119"/>
                </a:moveTo>
                <a:cubicBezTo>
                  <a:pt x="5117811" y="4171007"/>
                  <a:pt x="5114771" y="4182894"/>
                  <a:pt x="5108689" y="4191734"/>
                </a:cubicBezTo>
                <a:cubicBezTo>
                  <a:pt x="5127946" y="4180151"/>
                  <a:pt x="5142135" y="4187467"/>
                  <a:pt x="5158352" y="4198745"/>
                </a:cubicBezTo>
                <a:cubicBezTo>
                  <a:pt x="5163419" y="4197525"/>
                  <a:pt x="5168487" y="4194782"/>
                  <a:pt x="5173555" y="4192953"/>
                </a:cubicBezTo>
                <a:cubicBezTo>
                  <a:pt x="5165447" y="4183809"/>
                  <a:pt x="5154298" y="4177713"/>
                  <a:pt x="5136055" y="4180456"/>
                </a:cubicBezTo>
                <a:cubicBezTo>
                  <a:pt x="5136055" y="4174665"/>
                  <a:pt x="5136055" y="4164911"/>
                  <a:pt x="5136055" y="4159119"/>
                </a:cubicBezTo>
                <a:cubicBezTo>
                  <a:pt x="5128959" y="4162168"/>
                  <a:pt x="5124905" y="4162168"/>
                  <a:pt x="5113757" y="4159119"/>
                </a:cubicBezTo>
                <a:close/>
                <a:moveTo>
                  <a:pt x="4837065" y="4157900"/>
                </a:moveTo>
                <a:cubicBezTo>
                  <a:pt x="4825916" y="4159119"/>
                  <a:pt x="4815781" y="4165825"/>
                  <a:pt x="4814767" y="4180456"/>
                </a:cubicBezTo>
                <a:cubicBezTo>
                  <a:pt x="4842133" y="4171921"/>
                  <a:pt x="4835038" y="4203317"/>
                  <a:pt x="4856322" y="4203317"/>
                </a:cubicBezTo>
                <a:cubicBezTo>
                  <a:pt x="4856322" y="4185638"/>
                  <a:pt x="4859363" y="4177103"/>
                  <a:pt x="4866457" y="4168264"/>
                </a:cubicBezTo>
                <a:cubicBezTo>
                  <a:pt x="4859363" y="4160948"/>
                  <a:pt x="4847200" y="4156986"/>
                  <a:pt x="4837065" y="4157900"/>
                </a:cubicBezTo>
                <a:close/>
                <a:moveTo>
                  <a:pt x="4406317" y="4157900"/>
                </a:moveTo>
                <a:cubicBezTo>
                  <a:pt x="4386047" y="4161863"/>
                  <a:pt x="4364763" y="4166130"/>
                  <a:pt x="4344493" y="4169483"/>
                </a:cubicBezTo>
                <a:cubicBezTo>
                  <a:pt x="4372871" y="4168568"/>
                  <a:pt x="4395169" y="4165825"/>
                  <a:pt x="4406317" y="4157900"/>
                </a:cubicBezTo>
                <a:close/>
                <a:moveTo>
                  <a:pt x="1806629" y="4156071"/>
                </a:moveTo>
                <a:cubicBezTo>
                  <a:pt x="1819804" y="4156986"/>
                  <a:pt x="1836021" y="4160948"/>
                  <a:pt x="1845143" y="4157900"/>
                </a:cubicBezTo>
                <a:cubicBezTo>
                  <a:pt x="1845143" y="4172531"/>
                  <a:pt x="1849197" y="4178932"/>
                  <a:pt x="1857305" y="4181675"/>
                </a:cubicBezTo>
                <a:cubicBezTo>
                  <a:pt x="1830954" y="4243551"/>
                  <a:pt x="1823859" y="4158510"/>
                  <a:pt x="1782304" y="4170397"/>
                </a:cubicBezTo>
                <a:cubicBezTo>
                  <a:pt x="1782304" y="4156986"/>
                  <a:pt x="1792440" y="4154852"/>
                  <a:pt x="1806629" y="4156071"/>
                </a:cubicBezTo>
                <a:close/>
                <a:moveTo>
                  <a:pt x="3670499" y="4153938"/>
                </a:moveTo>
                <a:cubicBezTo>
                  <a:pt x="3639080" y="4159729"/>
                  <a:pt x="3611715" y="4168873"/>
                  <a:pt x="3600566" y="4201183"/>
                </a:cubicBezTo>
                <a:cubicBezTo>
                  <a:pt x="3631985" y="4195392"/>
                  <a:pt x="3666445" y="4189295"/>
                  <a:pt x="3670499" y="4153938"/>
                </a:cubicBezTo>
                <a:close/>
                <a:moveTo>
                  <a:pt x="6353297" y="4152718"/>
                </a:moveTo>
                <a:cubicBezTo>
                  <a:pt x="6349243" y="4155767"/>
                  <a:pt x="6345188" y="4158205"/>
                  <a:pt x="6337080" y="4162472"/>
                </a:cubicBezTo>
                <a:cubicBezTo>
                  <a:pt x="6341134" y="4161253"/>
                  <a:pt x="6346201" y="4160339"/>
                  <a:pt x="6350256" y="4157900"/>
                </a:cubicBezTo>
                <a:cubicBezTo>
                  <a:pt x="6351269" y="4156071"/>
                  <a:pt x="6353297" y="4154547"/>
                  <a:pt x="6353297" y="4152718"/>
                </a:cubicBezTo>
                <a:close/>
                <a:moveTo>
                  <a:pt x="6021874" y="4152109"/>
                </a:moveTo>
                <a:cubicBezTo>
                  <a:pt x="6015793" y="4154243"/>
                  <a:pt x="6015793" y="4163387"/>
                  <a:pt x="6014779" y="4171312"/>
                </a:cubicBezTo>
                <a:cubicBezTo>
                  <a:pt x="6023901" y="4170093"/>
                  <a:pt x="6033023" y="4168264"/>
                  <a:pt x="6042145" y="4167044"/>
                </a:cubicBezTo>
                <a:cubicBezTo>
                  <a:pt x="6035050" y="4162472"/>
                  <a:pt x="6027955" y="4160643"/>
                  <a:pt x="6021874" y="4152109"/>
                </a:cubicBezTo>
                <a:close/>
                <a:moveTo>
                  <a:pt x="4800578" y="4145708"/>
                </a:moveTo>
                <a:cubicBezTo>
                  <a:pt x="4711388" y="4144793"/>
                  <a:pt x="4621185" y="4145403"/>
                  <a:pt x="4546183" y="4170397"/>
                </a:cubicBezTo>
                <a:cubicBezTo>
                  <a:pt x="4553278" y="4143574"/>
                  <a:pt x="4537062" y="4147842"/>
                  <a:pt x="4522873" y="4150890"/>
                </a:cubicBezTo>
                <a:cubicBezTo>
                  <a:pt x="4520845" y="4164301"/>
                  <a:pt x="4508683" y="4165825"/>
                  <a:pt x="4494494" y="4168264"/>
                </a:cubicBezTo>
                <a:cubicBezTo>
                  <a:pt x="4570508" y="4232883"/>
                  <a:pt x="4660711" y="4124981"/>
                  <a:pt x="4804632" y="4157291"/>
                </a:cubicBezTo>
                <a:cubicBezTo>
                  <a:pt x="4804632" y="4152109"/>
                  <a:pt x="4801591" y="4149670"/>
                  <a:pt x="4800578" y="4145708"/>
                </a:cubicBezTo>
                <a:close/>
                <a:moveTo>
                  <a:pt x="4484359" y="4143574"/>
                </a:moveTo>
                <a:cubicBezTo>
                  <a:pt x="4471183" y="4146318"/>
                  <a:pt x="4459021" y="4148451"/>
                  <a:pt x="4446858" y="4150890"/>
                </a:cubicBezTo>
                <a:cubicBezTo>
                  <a:pt x="4440777" y="4154243"/>
                  <a:pt x="4434696" y="4156986"/>
                  <a:pt x="4434696" y="4168264"/>
                </a:cubicBezTo>
                <a:cubicBezTo>
                  <a:pt x="4446858" y="4194782"/>
                  <a:pt x="4488413" y="4177408"/>
                  <a:pt x="4484359" y="4143574"/>
                </a:cubicBezTo>
                <a:close/>
                <a:moveTo>
                  <a:pt x="4273545" y="4142965"/>
                </a:moveTo>
                <a:cubicBezTo>
                  <a:pt x="4273545" y="4142965"/>
                  <a:pt x="4272532" y="4143574"/>
                  <a:pt x="4271519" y="4143574"/>
                </a:cubicBezTo>
                <a:cubicBezTo>
                  <a:pt x="4273545" y="4143574"/>
                  <a:pt x="4275573" y="4143879"/>
                  <a:pt x="4277599" y="4143574"/>
                </a:cubicBezTo>
                <a:cubicBezTo>
                  <a:pt x="4276586" y="4143574"/>
                  <a:pt x="4275573" y="4142965"/>
                  <a:pt x="4273545" y="4142965"/>
                </a:cubicBezTo>
                <a:close/>
                <a:moveTo>
                  <a:pt x="3890434" y="4133211"/>
                </a:moveTo>
                <a:cubicBezTo>
                  <a:pt x="3890434" y="4156986"/>
                  <a:pt x="3854960" y="4141745"/>
                  <a:pt x="3850906" y="4165216"/>
                </a:cubicBezTo>
                <a:cubicBezTo>
                  <a:pt x="3886379" y="4165216"/>
                  <a:pt x="3904623" y="4142050"/>
                  <a:pt x="3921853" y="4177408"/>
                </a:cubicBezTo>
                <a:cubicBezTo>
                  <a:pt x="3921853" y="4183809"/>
                  <a:pt x="3916785" y="4185333"/>
                  <a:pt x="3912731" y="4187771"/>
                </a:cubicBezTo>
                <a:cubicBezTo>
                  <a:pt x="3927934" y="4185638"/>
                  <a:pt x="3943137" y="4183809"/>
                  <a:pt x="3958340" y="4181675"/>
                </a:cubicBezTo>
                <a:cubicBezTo>
                  <a:pt x="3933002" y="4169178"/>
                  <a:pt x="3909691" y="4153938"/>
                  <a:pt x="3890434" y="4133211"/>
                </a:cubicBezTo>
                <a:close/>
                <a:moveTo>
                  <a:pt x="3270157" y="4128334"/>
                </a:moveTo>
                <a:cubicBezTo>
                  <a:pt x="3267117" y="4127419"/>
                  <a:pt x="3263063" y="4131382"/>
                  <a:pt x="3259008" y="4141745"/>
                </a:cubicBezTo>
                <a:cubicBezTo>
                  <a:pt x="3283333" y="4167959"/>
                  <a:pt x="3174886" y="4139307"/>
                  <a:pt x="3177927" y="4177408"/>
                </a:cubicBezTo>
                <a:cubicBezTo>
                  <a:pt x="3202251" y="4192039"/>
                  <a:pt x="3223535" y="4150890"/>
                  <a:pt x="3269143" y="4177408"/>
                </a:cubicBezTo>
                <a:cubicBezTo>
                  <a:pt x="3284347" y="4170702"/>
                  <a:pt x="3280292" y="4130163"/>
                  <a:pt x="3270157" y="4128334"/>
                </a:cubicBezTo>
                <a:close/>
                <a:moveTo>
                  <a:pt x="5839440" y="4124371"/>
                </a:moveTo>
                <a:cubicBezTo>
                  <a:pt x="5824237" y="4132906"/>
                  <a:pt x="5815115" y="4148146"/>
                  <a:pt x="5807007" y="4165216"/>
                </a:cubicBezTo>
                <a:cubicBezTo>
                  <a:pt x="5817143" y="4165825"/>
                  <a:pt x="5828291" y="4167044"/>
                  <a:pt x="5838427" y="4165216"/>
                </a:cubicBezTo>
                <a:cubicBezTo>
                  <a:pt x="5839440" y="4151499"/>
                  <a:pt x="5838427" y="4140221"/>
                  <a:pt x="5839440" y="4124371"/>
                </a:cubicBezTo>
                <a:close/>
                <a:moveTo>
                  <a:pt x="5958022" y="4118275"/>
                </a:moveTo>
                <a:cubicBezTo>
                  <a:pt x="5933697" y="4142660"/>
                  <a:pt x="5895183" y="4132601"/>
                  <a:pt x="5869845" y="4157900"/>
                </a:cubicBezTo>
                <a:cubicBezTo>
                  <a:pt x="5875927" y="4156071"/>
                  <a:pt x="5882008" y="4156071"/>
                  <a:pt x="5889103" y="4153938"/>
                </a:cubicBezTo>
                <a:cubicBezTo>
                  <a:pt x="5889103" y="4168568"/>
                  <a:pt x="5893157" y="4174360"/>
                  <a:pt x="5900251" y="4177408"/>
                </a:cubicBezTo>
                <a:cubicBezTo>
                  <a:pt x="5899237" y="4182590"/>
                  <a:pt x="5897211" y="4183809"/>
                  <a:pt x="5895183" y="4185638"/>
                </a:cubicBezTo>
                <a:cubicBezTo>
                  <a:pt x="5908359" y="4184418"/>
                  <a:pt x="5923563" y="4182285"/>
                  <a:pt x="5936738" y="4180456"/>
                </a:cubicBezTo>
                <a:cubicBezTo>
                  <a:pt x="5946873" y="4167654"/>
                  <a:pt x="5953968" y="4149366"/>
                  <a:pt x="5958022" y="4118275"/>
                </a:cubicBezTo>
                <a:close/>
                <a:moveTo>
                  <a:pt x="5803967" y="4117056"/>
                </a:moveTo>
                <a:cubicBezTo>
                  <a:pt x="5790791" y="4130772"/>
                  <a:pt x="5711736" y="4096634"/>
                  <a:pt x="5711736" y="4176493"/>
                </a:cubicBezTo>
                <a:cubicBezTo>
                  <a:pt x="5685384" y="4170397"/>
                  <a:pt x="5685384" y="4176798"/>
                  <a:pt x="5668155" y="4181675"/>
                </a:cubicBezTo>
                <a:cubicBezTo>
                  <a:pt x="5672209" y="4184418"/>
                  <a:pt x="5677276" y="4184723"/>
                  <a:pt x="5680317" y="4188991"/>
                </a:cubicBezTo>
                <a:cubicBezTo>
                  <a:pt x="5680317" y="4191429"/>
                  <a:pt x="5680317" y="4192648"/>
                  <a:pt x="5680317" y="4194782"/>
                </a:cubicBezTo>
                <a:cubicBezTo>
                  <a:pt x="5697547" y="4194477"/>
                  <a:pt x="5716803" y="4194782"/>
                  <a:pt x="5734033" y="4194172"/>
                </a:cubicBezTo>
                <a:cubicBezTo>
                  <a:pt x="5738087" y="4192344"/>
                  <a:pt x="5739101" y="4188076"/>
                  <a:pt x="5741128" y="4185638"/>
                </a:cubicBezTo>
                <a:cubicBezTo>
                  <a:pt x="5738087" y="4185028"/>
                  <a:pt x="5732007" y="4186857"/>
                  <a:pt x="5727952" y="4185638"/>
                </a:cubicBezTo>
                <a:cubicBezTo>
                  <a:pt x="5734033" y="4171921"/>
                  <a:pt x="5742141" y="4171312"/>
                  <a:pt x="5749236" y="4172226"/>
                </a:cubicBezTo>
                <a:cubicBezTo>
                  <a:pt x="5753291" y="4166130"/>
                  <a:pt x="5760385" y="4163996"/>
                  <a:pt x="5760385" y="4153938"/>
                </a:cubicBezTo>
                <a:cubicBezTo>
                  <a:pt x="5768493" y="4159729"/>
                  <a:pt x="5777615" y="4157291"/>
                  <a:pt x="5786737" y="4160034"/>
                </a:cubicBezTo>
                <a:cubicBezTo>
                  <a:pt x="5792817" y="4147537"/>
                  <a:pt x="5791804" y="4124371"/>
                  <a:pt x="5803967" y="4117056"/>
                </a:cubicBezTo>
                <a:close/>
                <a:moveTo>
                  <a:pt x="5115784" y="4111874"/>
                </a:moveTo>
                <a:cubicBezTo>
                  <a:pt x="5108689" y="4115227"/>
                  <a:pt x="5098554" y="4115532"/>
                  <a:pt x="5090446" y="4118275"/>
                </a:cubicBezTo>
                <a:cubicBezTo>
                  <a:pt x="5097541" y="4122543"/>
                  <a:pt x="5105649" y="4127115"/>
                  <a:pt x="5108689" y="4136564"/>
                </a:cubicBezTo>
                <a:cubicBezTo>
                  <a:pt x="5111730" y="4134735"/>
                  <a:pt x="5115784" y="4136564"/>
                  <a:pt x="5118825" y="4135649"/>
                </a:cubicBezTo>
                <a:cubicBezTo>
                  <a:pt x="5117811" y="4128943"/>
                  <a:pt x="5116797" y="4119799"/>
                  <a:pt x="5115784" y="4111874"/>
                </a:cubicBezTo>
                <a:close/>
                <a:moveTo>
                  <a:pt x="4016111" y="4110045"/>
                </a:moveTo>
                <a:cubicBezTo>
                  <a:pt x="4000908" y="4117361"/>
                  <a:pt x="4017124" y="4142965"/>
                  <a:pt x="4001921" y="4153938"/>
                </a:cubicBezTo>
                <a:cubicBezTo>
                  <a:pt x="4001921" y="4136259"/>
                  <a:pt x="3993813" y="4124067"/>
                  <a:pt x="3980637" y="4121018"/>
                </a:cubicBezTo>
                <a:cubicBezTo>
                  <a:pt x="3980637" y="4141745"/>
                  <a:pt x="3994827" y="4144489"/>
                  <a:pt x="3991786" y="4165216"/>
                </a:cubicBezTo>
                <a:cubicBezTo>
                  <a:pt x="4006989" y="4156376"/>
                  <a:pt x="4020165" y="4166740"/>
                  <a:pt x="4030300" y="4171312"/>
                </a:cubicBezTo>
                <a:cubicBezTo>
                  <a:pt x="4033341" y="4171007"/>
                  <a:pt x="4037395" y="4170702"/>
                  <a:pt x="4040435" y="4170397"/>
                </a:cubicBezTo>
                <a:cubicBezTo>
                  <a:pt x="4041449" y="4168873"/>
                  <a:pt x="4043476" y="4168568"/>
                  <a:pt x="4043476" y="4165216"/>
                </a:cubicBezTo>
                <a:cubicBezTo>
                  <a:pt x="4036381" y="4165216"/>
                  <a:pt x="4030300" y="4165825"/>
                  <a:pt x="4033341" y="4153938"/>
                </a:cubicBezTo>
                <a:cubicBezTo>
                  <a:pt x="4050571" y="4130468"/>
                  <a:pt x="4026246" y="4133516"/>
                  <a:pt x="4043476" y="4110045"/>
                </a:cubicBezTo>
                <a:cubicBezTo>
                  <a:pt x="4030300" y="4106997"/>
                  <a:pt x="4021178" y="4107607"/>
                  <a:pt x="4016111" y="4110045"/>
                </a:cubicBezTo>
                <a:close/>
                <a:moveTo>
                  <a:pt x="5638762" y="4106692"/>
                </a:moveTo>
                <a:cubicBezTo>
                  <a:pt x="5617478" y="4116142"/>
                  <a:pt x="5651938" y="4129553"/>
                  <a:pt x="5646871" y="4153938"/>
                </a:cubicBezTo>
                <a:cubicBezTo>
                  <a:pt x="5629641" y="4159424"/>
                  <a:pt x="5614437" y="4155157"/>
                  <a:pt x="5604303" y="4147537"/>
                </a:cubicBezTo>
                <a:cubicBezTo>
                  <a:pt x="5606329" y="4159119"/>
                  <a:pt x="5610383" y="4167959"/>
                  <a:pt x="5615451" y="4167044"/>
                </a:cubicBezTo>
                <a:cubicBezTo>
                  <a:pt x="5615451" y="4168873"/>
                  <a:pt x="5614437" y="4168264"/>
                  <a:pt x="5613424" y="4169483"/>
                </a:cubicBezTo>
                <a:cubicBezTo>
                  <a:pt x="5629641" y="4169483"/>
                  <a:pt x="5645857" y="4171312"/>
                  <a:pt x="5659033" y="4176493"/>
                </a:cubicBezTo>
                <a:cubicBezTo>
                  <a:pt x="5653965" y="4140221"/>
                  <a:pt x="5666127" y="4121933"/>
                  <a:pt x="5638762" y="4106692"/>
                </a:cubicBezTo>
                <a:close/>
                <a:moveTo>
                  <a:pt x="3758675" y="4106692"/>
                </a:moveTo>
                <a:cubicBezTo>
                  <a:pt x="3730297" y="4102425"/>
                  <a:pt x="3690769" y="4147537"/>
                  <a:pt x="3680634" y="4165216"/>
                </a:cubicBezTo>
                <a:cubicBezTo>
                  <a:pt x="3697864" y="4171007"/>
                  <a:pt x="3704959" y="4147537"/>
                  <a:pt x="3712053" y="4165216"/>
                </a:cubicBezTo>
                <a:cubicBezTo>
                  <a:pt x="3701918" y="4200269"/>
                  <a:pt x="3680634" y="4215814"/>
                  <a:pt x="3649215" y="4201183"/>
                </a:cubicBezTo>
                <a:cubicBezTo>
                  <a:pt x="3646175" y="4217338"/>
                  <a:pt x="3653269" y="4221910"/>
                  <a:pt x="3663404" y="4223434"/>
                </a:cubicBezTo>
                <a:cubicBezTo>
                  <a:pt x="3694823" y="4218252"/>
                  <a:pt x="3728270" y="4215204"/>
                  <a:pt x="3760703" y="4210327"/>
                </a:cubicBezTo>
                <a:cubicBezTo>
                  <a:pt x="3741446" y="4197221"/>
                  <a:pt x="3746513" y="4158815"/>
                  <a:pt x="3729283" y="4141745"/>
                </a:cubicBezTo>
                <a:cubicBezTo>
                  <a:pt x="3729283" y="4147537"/>
                  <a:pt x="3722189" y="4156376"/>
                  <a:pt x="3722189" y="4141745"/>
                </a:cubicBezTo>
                <a:cubicBezTo>
                  <a:pt x="3746513" y="4127115"/>
                  <a:pt x="3750567" y="4118885"/>
                  <a:pt x="3781987" y="4130468"/>
                </a:cubicBezTo>
                <a:cubicBezTo>
                  <a:pt x="3775905" y="4115227"/>
                  <a:pt x="3767797" y="4108217"/>
                  <a:pt x="3758675" y="4106692"/>
                </a:cubicBezTo>
                <a:close/>
                <a:moveTo>
                  <a:pt x="2042780" y="4106692"/>
                </a:moveTo>
                <a:cubicBezTo>
                  <a:pt x="2044807" y="4105473"/>
                  <a:pt x="2046834" y="4105778"/>
                  <a:pt x="2048861" y="4106692"/>
                </a:cubicBezTo>
                <a:cubicBezTo>
                  <a:pt x="2062037" y="4113093"/>
                  <a:pt x="2074199" y="4154243"/>
                  <a:pt x="2095483" y="4149975"/>
                </a:cubicBezTo>
                <a:cubicBezTo>
                  <a:pt x="2088389" y="4158815"/>
                  <a:pt x="2084335" y="4170093"/>
                  <a:pt x="2084335" y="4184418"/>
                </a:cubicBezTo>
                <a:cubicBezTo>
                  <a:pt x="2034672" y="4131992"/>
                  <a:pt x="2007307" y="4234407"/>
                  <a:pt x="1954603" y="4149975"/>
                </a:cubicBezTo>
                <a:cubicBezTo>
                  <a:pt x="1987036" y="4149975"/>
                  <a:pt x="2007307" y="4126200"/>
                  <a:pt x="2024537" y="4161253"/>
                </a:cubicBezTo>
                <a:cubicBezTo>
                  <a:pt x="2049875" y="4152414"/>
                  <a:pt x="2041767" y="4123762"/>
                  <a:pt x="2034672" y="4115227"/>
                </a:cubicBezTo>
                <a:cubicBezTo>
                  <a:pt x="2037712" y="4110655"/>
                  <a:pt x="2039739" y="4107912"/>
                  <a:pt x="2042780" y="4106692"/>
                </a:cubicBezTo>
                <a:close/>
                <a:moveTo>
                  <a:pt x="6077618" y="4101511"/>
                </a:moveTo>
                <a:cubicBezTo>
                  <a:pt x="6063429" y="4106997"/>
                  <a:pt x="6051267" y="4143574"/>
                  <a:pt x="6039104" y="4149975"/>
                </a:cubicBezTo>
                <a:cubicBezTo>
                  <a:pt x="6043158" y="4176189"/>
                  <a:pt x="6075591" y="4150280"/>
                  <a:pt x="6090793" y="4153938"/>
                </a:cubicBezTo>
                <a:cubicBezTo>
                  <a:pt x="6086739" y="4160948"/>
                  <a:pt x="6082685" y="4159119"/>
                  <a:pt x="6078631" y="4163082"/>
                </a:cubicBezTo>
                <a:cubicBezTo>
                  <a:pt x="6085726" y="4162168"/>
                  <a:pt x="6091807" y="4160643"/>
                  <a:pt x="6098902" y="4160034"/>
                </a:cubicBezTo>
                <a:cubicBezTo>
                  <a:pt x="6114105" y="4143269"/>
                  <a:pt x="6126267" y="4120409"/>
                  <a:pt x="6091807" y="4118275"/>
                </a:cubicBezTo>
                <a:cubicBezTo>
                  <a:pt x="6093835" y="4117666"/>
                  <a:pt x="6096875" y="4117666"/>
                  <a:pt x="6099915" y="4117056"/>
                </a:cubicBezTo>
                <a:cubicBezTo>
                  <a:pt x="6096875" y="4115227"/>
                  <a:pt x="6091807" y="4117361"/>
                  <a:pt x="6092821" y="4109131"/>
                </a:cubicBezTo>
                <a:cubicBezTo>
                  <a:pt x="6086739" y="4101816"/>
                  <a:pt x="6081672" y="4099682"/>
                  <a:pt x="6077618" y="4101511"/>
                </a:cubicBezTo>
                <a:close/>
                <a:moveTo>
                  <a:pt x="5139095" y="4100901"/>
                </a:moveTo>
                <a:cubicBezTo>
                  <a:pt x="5129973" y="4107607"/>
                  <a:pt x="5125919" y="4118885"/>
                  <a:pt x="5127946" y="4134430"/>
                </a:cubicBezTo>
                <a:cubicBezTo>
                  <a:pt x="5133014" y="4134430"/>
                  <a:pt x="5138081" y="4131992"/>
                  <a:pt x="5143149" y="4133211"/>
                </a:cubicBezTo>
                <a:cubicBezTo>
                  <a:pt x="5153284" y="4132296"/>
                  <a:pt x="5169501" y="4138088"/>
                  <a:pt x="5184703" y="4143574"/>
                </a:cubicBezTo>
                <a:cubicBezTo>
                  <a:pt x="5182677" y="4130772"/>
                  <a:pt x="5179636" y="4118885"/>
                  <a:pt x="5171527" y="4111874"/>
                </a:cubicBezTo>
                <a:cubicBezTo>
                  <a:pt x="5171527" y="4119494"/>
                  <a:pt x="5166460" y="4125286"/>
                  <a:pt x="5146189" y="4124371"/>
                </a:cubicBezTo>
                <a:cubicBezTo>
                  <a:pt x="5144163" y="4118885"/>
                  <a:pt x="5140109" y="4108826"/>
                  <a:pt x="5139095" y="4100901"/>
                </a:cubicBezTo>
                <a:close/>
                <a:moveTo>
                  <a:pt x="6466811" y="4097548"/>
                </a:moveTo>
                <a:cubicBezTo>
                  <a:pt x="6463771" y="4120104"/>
                  <a:pt x="6440459" y="4089623"/>
                  <a:pt x="6432351" y="4113093"/>
                </a:cubicBezTo>
                <a:cubicBezTo>
                  <a:pt x="6436405" y="4129553"/>
                  <a:pt x="6454649" y="4123457"/>
                  <a:pt x="6469851" y="4120104"/>
                </a:cubicBezTo>
                <a:cubicBezTo>
                  <a:pt x="6476946" y="4117056"/>
                  <a:pt x="6483027" y="4113703"/>
                  <a:pt x="6490122" y="4110045"/>
                </a:cubicBezTo>
                <a:cubicBezTo>
                  <a:pt x="6489109" y="4107302"/>
                  <a:pt x="6490122" y="4102730"/>
                  <a:pt x="6488095" y="4098767"/>
                </a:cubicBezTo>
                <a:cubicBezTo>
                  <a:pt x="6481001" y="4098463"/>
                  <a:pt x="6475933" y="4096024"/>
                  <a:pt x="6466811" y="4097548"/>
                </a:cubicBezTo>
                <a:close/>
                <a:moveTo>
                  <a:pt x="6019847" y="4091757"/>
                </a:moveTo>
                <a:cubicBezTo>
                  <a:pt x="6017820" y="4093281"/>
                  <a:pt x="6013766" y="4092671"/>
                  <a:pt x="6011739" y="4094500"/>
                </a:cubicBezTo>
                <a:cubicBezTo>
                  <a:pt x="6011739" y="4106083"/>
                  <a:pt x="6021874" y="4106692"/>
                  <a:pt x="6032009" y="4106692"/>
                </a:cubicBezTo>
                <a:cubicBezTo>
                  <a:pt x="6026941" y="4115837"/>
                  <a:pt x="6022887" y="4121323"/>
                  <a:pt x="6016807" y="4125286"/>
                </a:cubicBezTo>
                <a:cubicBezTo>
                  <a:pt x="6016807" y="4128334"/>
                  <a:pt x="6018833" y="4129248"/>
                  <a:pt x="6018833" y="4132601"/>
                </a:cubicBezTo>
                <a:cubicBezTo>
                  <a:pt x="5999577" y="4138697"/>
                  <a:pt x="5985387" y="4149061"/>
                  <a:pt x="5983360" y="4170397"/>
                </a:cubicBezTo>
                <a:cubicBezTo>
                  <a:pt x="6014779" y="4162472"/>
                  <a:pt x="6020861" y="4128639"/>
                  <a:pt x="6041131" y="4104864"/>
                </a:cubicBezTo>
                <a:cubicBezTo>
                  <a:pt x="6035050" y="4096939"/>
                  <a:pt x="6027955" y="4094195"/>
                  <a:pt x="6019847" y="4091757"/>
                </a:cubicBezTo>
                <a:close/>
                <a:moveTo>
                  <a:pt x="5724911" y="4087185"/>
                </a:moveTo>
                <a:cubicBezTo>
                  <a:pt x="5715790" y="4089928"/>
                  <a:pt x="5706668" y="4091452"/>
                  <a:pt x="5697547" y="4093586"/>
                </a:cubicBezTo>
                <a:cubicBezTo>
                  <a:pt x="5689439" y="4106083"/>
                  <a:pt x="5681330" y="4121628"/>
                  <a:pt x="5669168" y="4126200"/>
                </a:cubicBezTo>
                <a:cubicBezTo>
                  <a:pt x="5684371" y="4137478"/>
                  <a:pt x="5709709" y="4107912"/>
                  <a:pt x="5724911" y="4087185"/>
                </a:cubicBezTo>
                <a:close/>
                <a:moveTo>
                  <a:pt x="3942123" y="4086575"/>
                </a:moveTo>
                <a:cubicBezTo>
                  <a:pt x="3914758" y="4083527"/>
                  <a:pt x="3907663" y="4101206"/>
                  <a:pt x="3910704" y="4133211"/>
                </a:cubicBezTo>
                <a:cubicBezTo>
                  <a:pt x="3917799" y="4153938"/>
                  <a:pt x="3990773" y="4144489"/>
                  <a:pt x="3953272" y="4121018"/>
                </a:cubicBezTo>
                <a:cubicBezTo>
                  <a:pt x="3949218" y="4138697"/>
                  <a:pt x="3939083" y="4121628"/>
                  <a:pt x="3953272" y="4110045"/>
                </a:cubicBezTo>
                <a:cubicBezTo>
                  <a:pt x="3931988" y="4110045"/>
                  <a:pt x="3931988" y="4101206"/>
                  <a:pt x="3942123" y="4086575"/>
                </a:cubicBezTo>
                <a:close/>
                <a:moveTo>
                  <a:pt x="6342147" y="4080174"/>
                </a:moveTo>
                <a:cubicBezTo>
                  <a:pt x="6341134" y="4080784"/>
                  <a:pt x="6339107" y="4080784"/>
                  <a:pt x="6338093" y="4081393"/>
                </a:cubicBezTo>
                <a:cubicBezTo>
                  <a:pt x="6341134" y="4081698"/>
                  <a:pt x="6343161" y="4081698"/>
                  <a:pt x="6345188" y="4082003"/>
                </a:cubicBezTo>
                <a:cubicBezTo>
                  <a:pt x="6344175" y="4082308"/>
                  <a:pt x="6343161" y="4079565"/>
                  <a:pt x="6342147" y="4080174"/>
                </a:cubicBezTo>
                <a:close/>
                <a:moveTo>
                  <a:pt x="3368469" y="4080174"/>
                </a:moveTo>
                <a:cubicBezTo>
                  <a:pt x="3363401" y="4091147"/>
                  <a:pt x="3356307" y="4095110"/>
                  <a:pt x="3351239" y="4100901"/>
                </a:cubicBezTo>
                <a:cubicBezTo>
                  <a:pt x="3354279" y="4102425"/>
                  <a:pt x="3360361" y="4101511"/>
                  <a:pt x="3360361" y="4106692"/>
                </a:cubicBezTo>
                <a:cubicBezTo>
                  <a:pt x="3318806" y="4144793"/>
                  <a:pt x="3338063" y="4141745"/>
                  <a:pt x="3289414" y="4165216"/>
                </a:cubicBezTo>
                <a:cubicBezTo>
                  <a:pt x="3303603" y="4165216"/>
                  <a:pt x="3324887" y="4162472"/>
                  <a:pt x="3317793" y="4188991"/>
                </a:cubicBezTo>
                <a:cubicBezTo>
                  <a:pt x="3336036" y="4177103"/>
                  <a:pt x="3370496" y="4182590"/>
                  <a:pt x="3380631" y="4165216"/>
                </a:cubicBezTo>
                <a:cubicBezTo>
                  <a:pt x="3363401" y="4165216"/>
                  <a:pt x="3352253" y="4156376"/>
                  <a:pt x="3349212" y="4141745"/>
                </a:cubicBezTo>
                <a:cubicBezTo>
                  <a:pt x="3369483" y="4132906"/>
                  <a:pt x="3429280" y="4115837"/>
                  <a:pt x="3440429" y="4130468"/>
                </a:cubicBezTo>
                <a:cubicBezTo>
                  <a:pt x="3422186" y="4142355"/>
                  <a:pt x="3387726" y="4129858"/>
                  <a:pt x="3390767" y="4165216"/>
                </a:cubicBezTo>
                <a:cubicBezTo>
                  <a:pt x="3457659" y="4153328"/>
                  <a:pt x="3516443" y="4118275"/>
                  <a:pt x="3569147" y="4165216"/>
                </a:cubicBezTo>
                <a:cubicBezTo>
                  <a:pt x="3572187" y="4140526"/>
                  <a:pt x="3557998" y="4135040"/>
                  <a:pt x="3560025" y="4121018"/>
                </a:cubicBezTo>
                <a:cubicBezTo>
                  <a:pt x="3557998" y="4119799"/>
                  <a:pt x="3554957" y="4121933"/>
                  <a:pt x="3553944" y="4120104"/>
                </a:cubicBezTo>
                <a:cubicBezTo>
                  <a:pt x="3553944" y="4114617"/>
                  <a:pt x="3559011" y="4112179"/>
                  <a:pt x="3562052" y="4109131"/>
                </a:cubicBezTo>
                <a:cubicBezTo>
                  <a:pt x="3563065" y="4108217"/>
                  <a:pt x="3561039" y="4107912"/>
                  <a:pt x="3562052" y="4106692"/>
                </a:cubicBezTo>
                <a:cubicBezTo>
                  <a:pt x="3526579" y="4121323"/>
                  <a:pt x="3537727" y="4089318"/>
                  <a:pt x="3519484" y="4086575"/>
                </a:cubicBezTo>
                <a:cubicBezTo>
                  <a:pt x="3504281" y="4121018"/>
                  <a:pt x="3472862" y="4094195"/>
                  <a:pt x="3431307" y="4098767"/>
                </a:cubicBezTo>
                <a:cubicBezTo>
                  <a:pt x="3433335" y="4100292"/>
                  <a:pt x="3433335" y="4103949"/>
                  <a:pt x="3437389" y="4103949"/>
                </a:cubicBezTo>
                <a:cubicBezTo>
                  <a:pt x="3467794" y="4123762"/>
                  <a:pt x="3385699" y="4103949"/>
                  <a:pt x="3416105" y="4081393"/>
                </a:cubicBezTo>
                <a:cubicBezTo>
                  <a:pt x="3416105" y="4081089"/>
                  <a:pt x="3416105" y="4080479"/>
                  <a:pt x="3415091" y="4080174"/>
                </a:cubicBezTo>
                <a:close/>
                <a:moveTo>
                  <a:pt x="5607343" y="4064934"/>
                </a:moveTo>
                <a:cubicBezTo>
                  <a:pt x="5573897" y="4068592"/>
                  <a:pt x="5541464" y="4066763"/>
                  <a:pt x="5524234" y="4106083"/>
                </a:cubicBezTo>
                <a:cubicBezTo>
                  <a:pt x="5500923" y="4068592"/>
                  <a:pt x="5466463" y="4116751"/>
                  <a:pt x="5459369" y="4078041"/>
                </a:cubicBezTo>
                <a:cubicBezTo>
                  <a:pt x="5440111" y="4082917"/>
                  <a:pt x="5442139" y="4108521"/>
                  <a:pt x="5436057" y="4122238"/>
                </a:cubicBezTo>
                <a:cubicBezTo>
                  <a:pt x="5411733" y="4117666"/>
                  <a:pt x="5296191" y="4077736"/>
                  <a:pt x="5288083" y="4127419"/>
                </a:cubicBezTo>
                <a:cubicBezTo>
                  <a:pt x="5254637" y="4092976"/>
                  <a:pt x="5215109" y="4110045"/>
                  <a:pt x="5185717" y="4106083"/>
                </a:cubicBezTo>
                <a:cubicBezTo>
                  <a:pt x="5189771" y="4116446"/>
                  <a:pt x="5199907" y="4128639"/>
                  <a:pt x="5190785" y="4145708"/>
                </a:cubicBezTo>
                <a:cubicBezTo>
                  <a:pt x="5213082" y="4154243"/>
                  <a:pt x="5233353" y="4163387"/>
                  <a:pt x="5247542" y="4168264"/>
                </a:cubicBezTo>
                <a:cubicBezTo>
                  <a:pt x="5240447" y="4188686"/>
                  <a:pt x="5229299" y="4171312"/>
                  <a:pt x="5215109" y="4168264"/>
                </a:cubicBezTo>
                <a:cubicBezTo>
                  <a:pt x="5219163" y="4184723"/>
                  <a:pt x="5227271" y="4195087"/>
                  <a:pt x="5234366" y="4202097"/>
                </a:cubicBezTo>
                <a:cubicBezTo>
                  <a:pt x="5285043" y="4201183"/>
                  <a:pt x="5328624" y="4200269"/>
                  <a:pt x="5378287" y="4199964"/>
                </a:cubicBezTo>
                <a:cubicBezTo>
                  <a:pt x="5377273" y="4197221"/>
                  <a:pt x="5377273" y="4194172"/>
                  <a:pt x="5376259" y="4191734"/>
                </a:cubicBezTo>
                <a:cubicBezTo>
                  <a:pt x="5387408" y="4174665"/>
                  <a:pt x="5423895" y="4191734"/>
                  <a:pt x="5450247" y="4198745"/>
                </a:cubicBezTo>
                <a:cubicBezTo>
                  <a:pt x="5469503" y="4198745"/>
                  <a:pt x="5488761" y="4198135"/>
                  <a:pt x="5507004" y="4198135"/>
                </a:cubicBezTo>
                <a:cubicBezTo>
                  <a:pt x="5504977" y="4179542"/>
                  <a:pt x="5507004" y="4156681"/>
                  <a:pt x="5487747" y="4177408"/>
                </a:cubicBezTo>
                <a:cubicBezTo>
                  <a:pt x="5456328" y="4124676"/>
                  <a:pt x="5546531" y="4162168"/>
                  <a:pt x="5557680" y="4141745"/>
                </a:cubicBezTo>
                <a:cubicBezTo>
                  <a:pt x="5563761" y="4161253"/>
                  <a:pt x="5579977" y="4165216"/>
                  <a:pt x="5596194" y="4167044"/>
                </a:cubicBezTo>
                <a:cubicBezTo>
                  <a:pt x="5589099" y="4149975"/>
                  <a:pt x="5591127" y="4117056"/>
                  <a:pt x="5617478" y="4122238"/>
                </a:cubicBezTo>
                <a:cubicBezTo>
                  <a:pt x="5610383" y="4094195"/>
                  <a:pt x="5577951" y="4084137"/>
                  <a:pt x="5607343" y="4064934"/>
                </a:cubicBezTo>
                <a:close/>
                <a:moveTo>
                  <a:pt x="3850906" y="4062800"/>
                </a:moveTo>
                <a:cubicBezTo>
                  <a:pt x="3830636" y="4083222"/>
                  <a:pt x="3789081" y="4083527"/>
                  <a:pt x="3792122" y="4130468"/>
                </a:cubicBezTo>
                <a:cubicBezTo>
                  <a:pt x="3865095" y="4127724"/>
                  <a:pt x="3840771" y="4124067"/>
                  <a:pt x="3883339" y="4097548"/>
                </a:cubicBezTo>
                <a:cubicBezTo>
                  <a:pt x="3851920" y="4103644"/>
                  <a:pt x="3833676" y="4083222"/>
                  <a:pt x="3850906" y="4062800"/>
                </a:cubicBezTo>
                <a:close/>
                <a:moveTo>
                  <a:pt x="1029256" y="4061886"/>
                </a:moveTo>
                <a:lnTo>
                  <a:pt x="1068784" y="4061886"/>
                </a:lnTo>
                <a:cubicBezTo>
                  <a:pt x="1061689" y="4089928"/>
                  <a:pt x="994797" y="4103949"/>
                  <a:pt x="1058648" y="4095719"/>
                </a:cubicBezTo>
                <a:cubicBezTo>
                  <a:pt x="1048513" y="4117970"/>
                  <a:pt x="1008986" y="4134735"/>
                  <a:pt x="991756" y="4115227"/>
                </a:cubicBezTo>
                <a:cubicBezTo>
                  <a:pt x="982634" y="4073164"/>
                  <a:pt x="1039392" y="4103949"/>
                  <a:pt x="1029256" y="4061886"/>
                </a:cubicBezTo>
                <a:close/>
                <a:moveTo>
                  <a:pt x="5965117" y="4056704"/>
                </a:moveTo>
                <a:cubicBezTo>
                  <a:pt x="5950927" y="4097548"/>
                  <a:pt x="5912413" y="4055790"/>
                  <a:pt x="5904305" y="4101511"/>
                </a:cubicBezTo>
                <a:cubicBezTo>
                  <a:pt x="5935725" y="4052437"/>
                  <a:pt x="6016807" y="4194782"/>
                  <a:pt x="5975252" y="4115227"/>
                </a:cubicBezTo>
                <a:cubicBezTo>
                  <a:pt x="5983360" y="4113703"/>
                  <a:pt x="5982347" y="4104559"/>
                  <a:pt x="5987415" y="4100901"/>
                </a:cubicBezTo>
                <a:cubicBezTo>
                  <a:pt x="5989441" y="4100292"/>
                  <a:pt x="5989441" y="4101816"/>
                  <a:pt x="5991469" y="4101511"/>
                </a:cubicBezTo>
                <a:cubicBezTo>
                  <a:pt x="5990455" y="4094500"/>
                  <a:pt x="5983360" y="4089928"/>
                  <a:pt x="5977279" y="4084442"/>
                </a:cubicBezTo>
                <a:cubicBezTo>
                  <a:pt x="5968157" y="4082308"/>
                  <a:pt x="5961063" y="4076517"/>
                  <a:pt x="5965117" y="4056704"/>
                </a:cubicBezTo>
                <a:close/>
                <a:moveTo>
                  <a:pt x="2226228" y="4047255"/>
                </a:moveTo>
                <a:cubicBezTo>
                  <a:pt x="2232309" y="4048474"/>
                  <a:pt x="2238390" y="4052132"/>
                  <a:pt x="2242444" y="4057923"/>
                </a:cubicBezTo>
                <a:cubicBezTo>
                  <a:pt x="2246498" y="4088099"/>
                  <a:pt x="2213052" y="4070725"/>
                  <a:pt x="2210011" y="4097548"/>
                </a:cubicBezTo>
                <a:cubicBezTo>
                  <a:pt x="2195822" y="4090842"/>
                  <a:pt x="2202917" y="4054266"/>
                  <a:pt x="2170484" y="4071030"/>
                </a:cubicBezTo>
                <a:cubicBezTo>
                  <a:pt x="2178592" y="4060971"/>
                  <a:pt x="2191768" y="4052132"/>
                  <a:pt x="2205957" y="4048474"/>
                </a:cubicBezTo>
                <a:cubicBezTo>
                  <a:pt x="2213052" y="4046645"/>
                  <a:pt x="2220147" y="4046036"/>
                  <a:pt x="2226228" y="4047255"/>
                </a:cubicBezTo>
                <a:close/>
                <a:moveTo>
                  <a:pt x="5901265" y="4041159"/>
                </a:moveTo>
                <a:cubicBezTo>
                  <a:pt x="5888089" y="4042073"/>
                  <a:pt x="5873899" y="4042683"/>
                  <a:pt x="5860724" y="4043292"/>
                </a:cubicBezTo>
                <a:cubicBezTo>
                  <a:pt x="5868832" y="4051827"/>
                  <a:pt x="5886062" y="4040549"/>
                  <a:pt x="5882008" y="4070116"/>
                </a:cubicBezTo>
                <a:cubicBezTo>
                  <a:pt x="5896197" y="4070420"/>
                  <a:pt x="5901265" y="4058838"/>
                  <a:pt x="5901265" y="4041159"/>
                </a:cubicBezTo>
                <a:close/>
                <a:moveTo>
                  <a:pt x="2088389" y="4040549"/>
                </a:moveTo>
                <a:cubicBezTo>
                  <a:pt x="2095483" y="4040549"/>
                  <a:pt x="2102578" y="4043902"/>
                  <a:pt x="2104605" y="4049693"/>
                </a:cubicBezTo>
                <a:cubicBezTo>
                  <a:pt x="2133997" y="4075907"/>
                  <a:pt x="2085348" y="4034453"/>
                  <a:pt x="2093456" y="4060667"/>
                </a:cubicBezTo>
                <a:cubicBezTo>
                  <a:pt x="2096497" y="4075297"/>
                  <a:pt x="2119808" y="4069201"/>
                  <a:pt x="2138051" y="4072249"/>
                </a:cubicBezTo>
                <a:cubicBezTo>
                  <a:pt x="2135011" y="4092671"/>
                  <a:pt x="2149200" y="4095719"/>
                  <a:pt x="2145146" y="4116142"/>
                </a:cubicBezTo>
                <a:cubicBezTo>
                  <a:pt x="2119808" y="4101816"/>
                  <a:pt x="2104605" y="4090538"/>
                  <a:pt x="2071159" y="4107912"/>
                </a:cubicBezTo>
                <a:cubicBezTo>
                  <a:pt x="2074199" y="4075907"/>
                  <a:pt x="2029604" y="4095719"/>
                  <a:pt x="2040753" y="4060667"/>
                </a:cubicBezTo>
                <a:cubicBezTo>
                  <a:pt x="2051902" y="4063715"/>
                  <a:pt x="2104605" y="4058228"/>
                  <a:pt x="2071159" y="4049693"/>
                </a:cubicBezTo>
                <a:cubicBezTo>
                  <a:pt x="2073186" y="4043902"/>
                  <a:pt x="2080280" y="4040549"/>
                  <a:pt x="2088389" y="4040549"/>
                </a:cubicBezTo>
                <a:close/>
                <a:moveTo>
                  <a:pt x="4108310" y="4039016"/>
                </a:moveTo>
                <a:cubicBezTo>
                  <a:pt x="4072488" y="4039216"/>
                  <a:pt x="4040943" y="4043445"/>
                  <a:pt x="4033341" y="4074078"/>
                </a:cubicBezTo>
                <a:cubicBezTo>
                  <a:pt x="4064760" y="4056704"/>
                  <a:pt x="4130639" y="4080479"/>
                  <a:pt x="4144828" y="4039330"/>
                </a:cubicBezTo>
                <a:cubicBezTo>
                  <a:pt x="4132666" y="4039330"/>
                  <a:pt x="4120251" y="4038949"/>
                  <a:pt x="4108310" y="4039016"/>
                </a:cubicBezTo>
                <a:close/>
                <a:moveTo>
                  <a:pt x="3399888" y="4035367"/>
                </a:moveTo>
                <a:cubicBezTo>
                  <a:pt x="3405969" y="4042683"/>
                  <a:pt x="3409010" y="4053046"/>
                  <a:pt x="3413064" y="4061886"/>
                </a:cubicBezTo>
                <a:cubicBezTo>
                  <a:pt x="3412051" y="4054570"/>
                  <a:pt x="3412051" y="4048169"/>
                  <a:pt x="3419145" y="4039330"/>
                </a:cubicBezTo>
                <a:cubicBezTo>
                  <a:pt x="3409010" y="4042378"/>
                  <a:pt x="3404956" y="4038111"/>
                  <a:pt x="3399888" y="4035367"/>
                </a:cubicBezTo>
                <a:close/>
                <a:moveTo>
                  <a:pt x="6027955" y="4034148"/>
                </a:moveTo>
                <a:cubicBezTo>
                  <a:pt x="6006671" y="4035672"/>
                  <a:pt x="5985387" y="4036891"/>
                  <a:pt x="5965117" y="4038416"/>
                </a:cubicBezTo>
                <a:cubicBezTo>
                  <a:pt x="5967144" y="4044207"/>
                  <a:pt x="5970185" y="4044512"/>
                  <a:pt x="5975252" y="4055485"/>
                </a:cubicBezTo>
                <a:cubicBezTo>
                  <a:pt x="6007685" y="4055790"/>
                  <a:pt x="6018833" y="4045121"/>
                  <a:pt x="6027955" y="4034148"/>
                </a:cubicBezTo>
                <a:close/>
                <a:moveTo>
                  <a:pt x="6430324" y="4030186"/>
                </a:moveTo>
                <a:cubicBezTo>
                  <a:pt x="6423229" y="4035977"/>
                  <a:pt x="6420189" y="4042683"/>
                  <a:pt x="6413094" y="4045731"/>
                </a:cubicBezTo>
                <a:cubicBezTo>
                  <a:pt x="6409040" y="4048474"/>
                  <a:pt x="6409040" y="4047560"/>
                  <a:pt x="6405999" y="4047560"/>
                </a:cubicBezTo>
                <a:cubicBezTo>
                  <a:pt x="6394851" y="4050608"/>
                  <a:pt x="6384715" y="4050913"/>
                  <a:pt x="6371540" y="4050913"/>
                </a:cubicBezTo>
                <a:cubicBezTo>
                  <a:pt x="6367485" y="4059752"/>
                  <a:pt x="6370527" y="4068896"/>
                  <a:pt x="6364445" y="4086575"/>
                </a:cubicBezTo>
                <a:cubicBezTo>
                  <a:pt x="6364445" y="4086575"/>
                  <a:pt x="6365459" y="4087185"/>
                  <a:pt x="6365459" y="4087185"/>
                </a:cubicBezTo>
                <a:cubicBezTo>
                  <a:pt x="6380661" y="4091147"/>
                  <a:pt x="6393837" y="4093891"/>
                  <a:pt x="6405999" y="4097548"/>
                </a:cubicBezTo>
                <a:cubicBezTo>
                  <a:pt x="6418162" y="4095719"/>
                  <a:pt x="6425257" y="4092976"/>
                  <a:pt x="6437419" y="4091757"/>
                </a:cubicBezTo>
                <a:cubicBezTo>
                  <a:pt x="6431337" y="4089928"/>
                  <a:pt x="6426270" y="4088099"/>
                  <a:pt x="6421203" y="4091757"/>
                </a:cubicBezTo>
                <a:cubicBezTo>
                  <a:pt x="6421203" y="4080784"/>
                  <a:pt x="6428297" y="4077126"/>
                  <a:pt x="6437419" y="4074992"/>
                </a:cubicBezTo>
                <a:cubicBezTo>
                  <a:pt x="6442487" y="4061276"/>
                  <a:pt x="6448567" y="4049998"/>
                  <a:pt x="6460730" y="4042378"/>
                </a:cubicBezTo>
                <a:cubicBezTo>
                  <a:pt x="6460730" y="4042378"/>
                  <a:pt x="6461743" y="4039330"/>
                  <a:pt x="6464784" y="4039330"/>
                </a:cubicBezTo>
                <a:cubicBezTo>
                  <a:pt x="6444513" y="4045121"/>
                  <a:pt x="6437419" y="4035977"/>
                  <a:pt x="6430324" y="4030186"/>
                </a:cubicBezTo>
                <a:close/>
                <a:moveTo>
                  <a:pt x="5209028" y="4030186"/>
                </a:moveTo>
                <a:cubicBezTo>
                  <a:pt x="5211055" y="4032319"/>
                  <a:pt x="5214095" y="4032319"/>
                  <a:pt x="5215109" y="4034148"/>
                </a:cubicBezTo>
                <a:cubicBezTo>
                  <a:pt x="5218150" y="4033843"/>
                  <a:pt x="5221191" y="4032319"/>
                  <a:pt x="5223217" y="4032015"/>
                </a:cubicBezTo>
                <a:cubicBezTo>
                  <a:pt x="5218150" y="4030491"/>
                  <a:pt x="5215109" y="4032929"/>
                  <a:pt x="5209028" y="4030186"/>
                </a:cubicBezTo>
                <a:close/>
                <a:moveTo>
                  <a:pt x="6413094" y="4026833"/>
                </a:moveTo>
                <a:cubicBezTo>
                  <a:pt x="6413094" y="4026833"/>
                  <a:pt x="6413094" y="4027138"/>
                  <a:pt x="6413094" y="4030186"/>
                </a:cubicBezTo>
                <a:cubicBezTo>
                  <a:pt x="6416135" y="4030186"/>
                  <a:pt x="6415121" y="4026833"/>
                  <a:pt x="6419175" y="4026833"/>
                </a:cubicBezTo>
                <a:cubicBezTo>
                  <a:pt x="6415121" y="4026833"/>
                  <a:pt x="6416135" y="4026833"/>
                  <a:pt x="6413094" y="4026833"/>
                </a:cubicBezTo>
                <a:close/>
                <a:moveTo>
                  <a:pt x="6380661" y="4026833"/>
                </a:moveTo>
                <a:cubicBezTo>
                  <a:pt x="6380661" y="4029881"/>
                  <a:pt x="6380661" y="4030186"/>
                  <a:pt x="6380661" y="4030186"/>
                </a:cubicBezTo>
                <a:cubicBezTo>
                  <a:pt x="6384715" y="4030186"/>
                  <a:pt x="6387756" y="4030186"/>
                  <a:pt x="6391810" y="4030186"/>
                </a:cubicBezTo>
                <a:cubicBezTo>
                  <a:pt x="6387756" y="4030186"/>
                  <a:pt x="6384715" y="4026833"/>
                  <a:pt x="6380661" y="4026833"/>
                </a:cubicBezTo>
                <a:close/>
                <a:moveTo>
                  <a:pt x="3338063" y="4026833"/>
                </a:moveTo>
                <a:cubicBezTo>
                  <a:pt x="3327928" y="4040549"/>
                  <a:pt x="3328941" y="4049998"/>
                  <a:pt x="3328941" y="4057923"/>
                </a:cubicBezTo>
                <a:cubicBezTo>
                  <a:pt x="3355293" y="4060057"/>
                  <a:pt x="3380631" y="4059447"/>
                  <a:pt x="3397861" y="4035367"/>
                </a:cubicBezTo>
                <a:cubicBezTo>
                  <a:pt x="3390767" y="4030186"/>
                  <a:pt x="3384685" y="4023480"/>
                  <a:pt x="3370496" y="4026833"/>
                </a:cubicBezTo>
                <a:cubicBezTo>
                  <a:pt x="3370496" y="4076821"/>
                  <a:pt x="3352253" y="4026833"/>
                  <a:pt x="3338063" y="4026833"/>
                </a:cubicBezTo>
                <a:close/>
                <a:moveTo>
                  <a:pt x="5333691" y="4026223"/>
                </a:moveTo>
                <a:cubicBezTo>
                  <a:pt x="5317475" y="4030795"/>
                  <a:pt x="5302272" y="4035063"/>
                  <a:pt x="5288083" y="4038416"/>
                </a:cubicBezTo>
                <a:cubicBezTo>
                  <a:pt x="5307340" y="4042683"/>
                  <a:pt x="5326597" y="4048169"/>
                  <a:pt x="5344840" y="4057923"/>
                </a:cubicBezTo>
                <a:cubicBezTo>
                  <a:pt x="5340786" y="4035367"/>
                  <a:pt x="5336732" y="4032015"/>
                  <a:pt x="5333691" y="4026223"/>
                </a:cubicBezTo>
                <a:close/>
                <a:moveTo>
                  <a:pt x="6314783" y="4019822"/>
                </a:moveTo>
                <a:cubicBezTo>
                  <a:pt x="6311742" y="4027747"/>
                  <a:pt x="6309715" y="4035977"/>
                  <a:pt x="6304647" y="4042378"/>
                </a:cubicBezTo>
                <a:cubicBezTo>
                  <a:pt x="6285391" y="4061886"/>
                  <a:pt x="6255998" y="4067677"/>
                  <a:pt x="6222552" y="4070116"/>
                </a:cubicBezTo>
                <a:cubicBezTo>
                  <a:pt x="6223565" y="4072859"/>
                  <a:pt x="6222552" y="4074078"/>
                  <a:pt x="6223565" y="4077431"/>
                </a:cubicBezTo>
                <a:cubicBezTo>
                  <a:pt x="6200255" y="4053046"/>
                  <a:pt x="6148565" y="4099072"/>
                  <a:pt x="6117145" y="4116142"/>
                </a:cubicBezTo>
                <a:cubicBezTo>
                  <a:pt x="6165795" y="4107912"/>
                  <a:pt x="6222552" y="4103644"/>
                  <a:pt x="6278295" y="4097548"/>
                </a:cubicBezTo>
                <a:cubicBezTo>
                  <a:pt x="6291471" y="4087490"/>
                  <a:pt x="6306675" y="4082308"/>
                  <a:pt x="6323904" y="4082003"/>
                </a:cubicBezTo>
                <a:cubicBezTo>
                  <a:pt x="6328972" y="4063715"/>
                  <a:pt x="6343161" y="4058228"/>
                  <a:pt x="6356337" y="4047560"/>
                </a:cubicBezTo>
                <a:cubicBezTo>
                  <a:pt x="6335053" y="4047560"/>
                  <a:pt x="6318837" y="4045121"/>
                  <a:pt x="6301607" y="4056704"/>
                </a:cubicBezTo>
                <a:cubicBezTo>
                  <a:pt x="6297553" y="4050913"/>
                  <a:pt x="6300593" y="4048474"/>
                  <a:pt x="6304647" y="4042378"/>
                </a:cubicBezTo>
                <a:cubicBezTo>
                  <a:pt x="6314783" y="4033539"/>
                  <a:pt x="6339107" y="4033234"/>
                  <a:pt x="6366472" y="4033234"/>
                </a:cubicBezTo>
                <a:cubicBezTo>
                  <a:pt x="6366472" y="4030186"/>
                  <a:pt x="6365459" y="4025309"/>
                  <a:pt x="6364445" y="4021041"/>
                </a:cubicBezTo>
                <a:cubicBezTo>
                  <a:pt x="6348229" y="4021041"/>
                  <a:pt x="6330999" y="4019517"/>
                  <a:pt x="6314783" y="4019822"/>
                </a:cubicBezTo>
                <a:close/>
                <a:moveTo>
                  <a:pt x="4786389" y="4018908"/>
                </a:moveTo>
                <a:cubicBezTo>
                  <a:pt x="4793483" y="4063105"/>
                  <a:pt x="4846187" y="4068287"/>
                  <a:pt x="4877606" y="4053656"/>
                </a:cubicBezTo>
                <a:cubicBezTo>
                  <a:pt x="4877606" y="4068287"/>
                  <a:pt x="4835038" y="4089014"/>
                  <a:pt x="4866457" y="4100901"/>
                </a:cubicBezTo>
                <a:cubicBezTo>
                  <a:pt x="4890781" y="4068592"/>
                  <a:pt x="4884701" y="4069201"/>
                  <a:pt x="4916119" y="4089623"/>
                </a:cubicBezTo>
                <a:cubicBezTo>
                  <a:pt x="4916119" y="4081089"/>
                  <a:pt x="4919161" y="4077736"/>
                  <a:pt x="4921187" y="4072249"/>
                </a:cubicBezTo>
                <a:cubicBezTo>
                  <a:pt x="4920174" y="4071944"/>
                  <a:pt x="4920174" y="4068896"/>
                  <a:pt x="4919161" y="4069201"/>
                </a:cubicBezTo>
                <a:cubicBezTo>
                  <a:pt x="4920174" y="4069506"/>
                  <a:pt x="4921187" y="4069811"/>
                  <a:pt x="4921187" y="4070116"/>
                </a:cubicBezTo>
                <a:cubicBezTo>
                  <a:pt x="4923215" y="4065543"/>
                  <a:pt x="4923215" y="4057618"/>
                  <a:pt x="4926255" y="4053656"/>
                </a:cubicBezTo>
                <a:cubicBezTo>
                  <a:pt x="4880647" y="4030186"/>
                  <a:pt x="4828957" y="4033843"/>
                  <a:pt x="4786389" y="4018908"/>
                </a:cubicBezTo>
                <a:close/>
                <a:moveTo>
                  <a:pt x="21572367" y="4014031"/>
                </a:moveTo>
                <a:cubicBezTo>
                  <a:pt x="21578451" y="4038111"/>
                  <a:pt x="21558179" y="4034758"/>
                  <a:pt x="21562235" y="4052741"/>
                </a:cubicBezTo>
                <a:cubicBezTo>
                  <a:pt x="21537911" y="4028662"/>
                  <a:pt x="21525747" y="4046645"/>
                  <a:pt x="21485207" y="4040549"/>
                </a:cubicBezTo>
                <a:cubicBezTo>
                  <a:pt x="21482167" y="3989037"/>
                  <a:pt x="21555139" y="4041159"/>
                  <a:pt x="21572367" y="4014031"/>
                </a:cubicBezTo>
                <a:close/>
                <a:moveTo>
                  <a:pt x="21596565" y="4013031"/>
                </a:moveTo>
                <a:cubicBezTo>
                  <a:pt x="21612147" y="4014831"/>
                  <a:pt x="21622029" y="4022718"/>
                  <a:pt x="21643315" y="4015860"/>
                </a:cubicBezTo>
                <a:cubicBezTo>
                  <a:pt x="21643315" y="4037196"/>
                  <a:pt x="21582503" y="4034453"/>
                  <a:pt x="21603787" y="4046341"/>
                </a:cubicBezTo>
                <a:cubicBezTo>
                  <a:pt x="21582503" y="4070725"/>
                  <a:pt x="21585543" y="4035063"/>
                  <a:pt x="21578451" y="4014031"/>
                </a:cubicBezTo>
                <a:cubicBezTo>
                  <a:pt x="21585545" y="4012507"/>
                  <a:pt x="21591373" y="4012431"/>
                  <a:pt x="21596565" y="4013031"/>
                </a:cubicBezTo>
                <a:close/>
                <a:moveTo>
                  <a:pt x="6487081" y="4010678"/>
                </a:moveTo>
                <a:cubicBezTo>
                  <a:pt x="6482014" y="4009459"/>
                  <a:pt x="6483027" y="4013421"/>
                  <a:pt x="6479987" y="4014031"/>
                </a:cubicBezTo>
                <a:cubicBezTo>
                  <a:pt x="6484041" y="4021041"/>
                  <a:pt x="6486068" y="4029881"/>
                  <a:pt x="6492149" y="4033234"/>
                </a:cubicBezTo>
                <a:cubicBezTo>
                  <a:pt x="6493163" y="4033234"/>
                  <a:pt x="6494176" y="4033539"/>
                  <a:pt x="6495189" y="4033234"/>
                </a:cubicBezTo>
                <a:cubicBezTo>
                  <a:pt x="6492149" y="4029576"/>
                  <a:pt x="6488095" y="4025309"/>
                  <a:pt x="6487081" y="4010678"/>
                </a:cubicBezTo>
                <a:close/>
                <a:moveTo>
                  <a:pt x="5146189" y="4006716"/>
                </a:moveTo>
                <a:cubicBezTo>
                  <a:pt x="5139095" y="4012507"/>
                  <a:pt x="5132000" y="4015860"/>
                  <a:pt x="5117811" y="4015860"/>
                </a:cubicBezTo>
                <a:cubicBezTo>
                  <a:pt x="5117811" y="4021651"/>
                  <a:pt x="5117811" y="4021041"/>
                  <a:pt x="5117811" y="4026833"/>
                </a:cubicBezTo>
                <a:cubicBezTo>
                  <a:pt x="5107675" y="4026833"/>
                  <a:pt x="5104635" y="4025004"/>
                  <a:pt x="5100581" y="4018908"/>
                </a:cubicBezTo>
                <a:cubicBezTo>
                  <a:pt x="5084365" y="4021346"/>
                  <a:pt x="5074229" y="4028052"/>
                  <a:pt x="5070175" y="4043292"/>
                </a:cubicBezTo>
                <a:cubicBezTo>
                  <a:pt x="5079297" y="4037196"/>
                  <a:pt x="5090446" y="4035367"/>
                  <a:pt x="5097541" y="4028052"/>
                </a:cubicBezTo>
                <a:lnTo>
                  <a:pt x="5099567" y="4049693"/>
                </a:lnTo>
                <a:cubicBezTo>
                  <a:pt x="5103621" y="4049693"/>
                  <a:pt x="5110716" y="4047865"/>
                  <a:pt x="5113757" y="4048474"/>
                </a:cubicBezTo>
                <a:cubicBezTo>
                  <a:pt x="5117811" y="4037196"/>
                  <a:pt x="5142135" y="4037196"/>
                  <a:pt x="5145176" y="4048474"/>
                </a:cubicBezTo>
                <a:lnTo>
                  <a:pt x="5146929" y="4050715"/>
                </a:lnTo>
                <a:lnTo>
                  <a:pt x="5146189" y="4050913"/>
                </a:lnTo>
                <a:cubicBezTo>
                  <a:pt x="5145683" y="4050303"/>
                  <a:pt x="5146696" y="4050913"/>
                  <a:pt x="5147203" y="4051065"/>
                </a:cubicBezTo>
                <a:lnTo>
                  <a:pt x="5146929" y="4050715"/>
                </a:lnTo>
                <a:lnTo>
                  <a:pt x="5155311" y="4048474"/>
                </a:lnTo>
                <a:cubicBezTo>
                  <a:pt x="5155311" y="4032624"/>
                  <a:pt x="5146189" y="4025004"/>
                  <a:pt x="5146189" y="4006716"/>
                </a:cubicBezTo>
                <a:close/>
                <a:moveTo>
                  <a:pt x="6633029" y="4000315"/>
                </a:moveTo>
                <a:cubicBezTo>
                  <a:pt x="6628975" y="4004887"/>
                  <a:pt x="6624921" y="4008849"/>
                  <a:pt x="6614785" y="4006716"/>
                </a:cubicBezTo>
                <a:cubicBezTo>
                  <a:pt x="6617826" y="4016469"/>
                  <a:pt x="6625934" y="4020432"/>
                  <a:pt x="6632015" y="4026833"/>
                </a:cubicBezTo>
                <a:cubicBezTo>
                  <a:pt x="6637083" y="4026833"/>
                  <a:pt x="6641137" y="4027747"/>
                  <a:pt x="6646205" y="4026833"/>
                </a:cubicBezTo>
                <a:cubicBezTo>
                  <a:pt x="6646205" y="4023480"/>
                  <a:pt x="6645191" y="4018908"/>
                  <a:pt x="6647218" y="4016774"/>
                </a:cubicBezTo>
                <a:cubicBezTo>
                  <a:pt x="6646205" y="4015555"/>
                  <a:pt x="6645191" y="4013421"/>
                  <a:pt x="6643164" y="4012812"/>
                </a:cubicBezTo>
                <a:cubicBezTo>
                  <a:pt x="6645191" y="4010983"/>
                  <a:pt x="6648232" y="4009154"/>
                  <a:pt x="6651273" y="4007630"/>
                </a:cubicBezTo>
                <a:cubicBezTo>
                  <a:pt x="6652286" y="4006411"/>
                  <a:pt x="6652286" y="4004582"/>
                  <a:pt x="6653299" y="4003667"/>
                </a:cubicBezTo>
                <a:cubicBezTo>
                  <a:pt x="6646205" y="4002753"/>
                  <a:pt x="6639110" y="4001839"/>
                  <a:pt x="6633029" y="4000315"/>
                </a:cubicBezTo>
                <a:close/>
                <a:moveTo>
                  <a:pt x="1862372" y="3989341"/>
                </a:moveTo>
                <a:cubicBezTo>
                  <a:pt x="1855278" y="4024394"/>
                  <a:pt x="1888724" y="4012507"/>
                  <a:pt x="1882643" y="4047560"/>
                </a:cubicBezTo>
                <a:cubicBezTo>
                  <a:pt x="1861359" y="4044816"/>
                  <a:pt x="1852238" y="4050608"/>
                  <a:pt x="1852238" y="4071030"/>
                </a:cubicBezTo>
                <a:cubicBezTo>
                  <a:pt x="1838048" y="4056399"/>
                  <a:pt x="1838048" y="4023785"/>
                  <a:pt x="1813724" y="4023785"/>
                </a:cubicBezTo>
                <a:cubicBezTo>
                  <a:pt x="1820818" y="4000315"/>
                  <a:pt x="1838048" y="3995133"/>
                  <a:pt x="1862372" y="3989341"/>
                </a:cubicBezTo>
                <a:close/>
                <a:moveTo>
                  <a:pt x="6873234" y="3985989"/>
                </a:moveTo>
                <a:cubicBezTo>
                  <a:pt x="6869180" y="3989037"/>
                  <a:pt x="6861071" y="3992694"/>
                  <a:pt x="6858031" y="3994523"/>
                </a:cubicBezTo>
                <a:lnTo>
                  <a:pt x="6857017" y="3987208"/>
                </a:lnTo>
                <a:cubicBezTo>
                  <a:pt x="6852963" y="3991780"/>
                  <a:pt x="6849923" y="3996352"/>
                  <a:pt x="6844855" y="3998486"/>
                </a:cubicBezTo>
                <a:cubicBezTo>
                  <a:pt x="6856004" y="4003972"/>
                  <a:pt x="6870193" y="4004887"/>
                  <a:pt x="6882355" y="4007630"/>
                </a:cubicBezTo>
                <a:cubicBezTo>
                  <a:pt x="6895531" y="4004582"/>
                  <a:pt x="6906681" y="4003667"/>
                  <a:pt x="6918843" y="3998486"/>
                </a:cubicBezTo>
                <a:cubicBezTo>
                  <a:pt x="6902626" y="3997266"/>
                  <a:pt x="6887423" y="3992390"/>
                  <a:pt x="6873234" y="3985989"/>
                </a:cubicBezTo>
                <a:close/>
                <a:moveTo>
                  <a:pt x="6752625" y="3982940"/>
                </a:moveTo>
                <a:cubicBezTo>
                  <a:pt x="6741476" y="3981112"/>
                  <a:pt x="6734381" y="3986293"/>
                  <a:pt x="6735395" y="4003667"/>
                </a:cubicBezTo>
                <a:cubicBezTo>
                  <a:pt x="6751611" y="4007325"/>
                  <a:pt x="6766814" y="4007020"/>
                  <a:pt x="6779990" y="3998486"/>
                </a:cubicBezTo>
                <a:cubicBezTo>
                  <a:pt x="6781003" y="3996962"/>
                  <a:pt x="6783031" y="3996962"/>
                  <a:pt x="6783031" y="3995133"/>
                </a:cubicBezTo>
                <a:cubicBezTo>
                  <a:pt x="6773909" y="3992694"/>
                  <a:pt x="6762760" y="3989951"/>
                  <a:pt x="6744517" y="3992390"/>
                </a:cubicBezTo>
                <a:cubicBezTo>
                  <a:pt x="6746543" y="3985989"/>
                  <a:pt x="6752625" y="3985074"/>
                  <a:pt x="6758706" y="3984160"/>
                </a:cubicBezTo>
                <a:cubicBezTo>
                  <a:pt x="6756679" y="3983550"/>
                  <a:pt x="6754651" y="3983245"/>
                  <a:pt x="6752625" y="3982940"/>
                </a:cubicBezTo>
                <a:close/>
                <a:moveTo>
                  <a:pt x="6007685" y="3980197"/>
                </a:moveTo>
                <a:cubicBezTo>
                  <a:pt x="5997549" y="3982940"/>
                  <a:pt x="5990455" y="3986598"/>
                  <a:pt x="5980319" y="3992390"/>
                </a:cubicBezTo>
                <a:cubicBezTo>
                  <a:pt x="5988428" y="3993914"/>
                  <a:pt x="5996536" y="3994218"/>
                  <a:pt x="6004644" y="3995133"/>
                </a:cubicBezTo>
                <a:cubicBezTo>
                  <a:pt x="6011739" y="3994523"/>
                  <a:pt x="6018833" y="3994218"/>
                  <a:pt x="6025928" y="3993304"/>
                </a:cubicBezTo>
                <a:cubicBezTo>
                  <a:pt x="6019847" y="3989341"/>
                  <a:pt x="6012753" y="3984465"/>
                  <a:pt x="6007685" y="3980197"/>
                </a:cubicBezTo>
                <a:close/>
                <a:moveTo>
                  <a:pt x="7958718" y="3975015"/>
                </a:moveTo>
                <a:cubicBezTo>
                  <a:pt x="7953651" y="3975015"/>
                  <a:pt x="7950610" y="3975625"/>
                  <a:pt x="7945542" y="3975930"/>
                </a:cubicBezTo>
                <a:cubicBezTo>
                  <a:pt x="7950610" y="3976844"/>
                  <a:pt x="7954664" y="3976540"/>
                  <a:pt x="7958718" y="3977759"/>
                </a:cubicBezTo>
                <a:cubicBezTo>
                  <a:pt x="7958718" y="3976235"/>
                  <a:pt x="7958718" y="3976540"/>
                  <a:pt x="7958718" y="3975015"/>
                </a:cubicBezTo>
                <a:close/>
                <a:moveTo>
                  <a:pt x="4916119" y="3975015"/>
                </a:moveTo>
                <a:cubicBezTo>
                  <a:pt x="4887741" y="3975015"/>
                  <a:pt x="4856322" y="3971663"/>
                  <a:pt x="4856322" y="4006716"/>
                </a:cubicBezTo>
                <a:cubicBezTo>
                  <a:pt x="4890781" y="3992085"/>
                  <a:pt x="4909025" y="4012812"/>
                  <a:pt x="4926255" y="3995133"/>
                </a:cubicBezTo>
                <a:cubicBezTo>
                  <a:pt x="4919161" y="3995133"/>
                  <a:pt x="4916119" y="3986598"/>
                  <a:pt x="4916119" y="3975015"/>
                </a:cubicBezTo>
                <a:close/>
                <a:moveTo>
                  <a:pt x="5289097" y="3968615"/>
                </a:moveTo>
                <a:cubicBezTo>
                  <a:pt x="5293151" y="3977454"/>
                  <a:pt x="5296191" y="3986903"/>
                  <a:pt x="5296191" y="4001534"/>
                </a:cubicBezTo>
                <a:cubicBezTo>
                  <a:pt x="5303285" y="4001534"/>
                  <a:pt x="5310381" y="3998486"/>
                  <a:pt x="5316461" y="3998486"/>
                </a:cubicBezTo>
                <a:cubicBezTo>
                  <a:pt x="5313421" y="3980807"/>
                  <a:pt x="5306327" y="3974711"/>
                  <a:pt x="5299231" y="3971967"/>
                </a:cubicBezTo>
                <a:cubicBezTo>
                  <a:pt x="5296191" y="3968919"/>
                  <a:pt x="5293151" y="3971663"/>
                  <a:pt x="5289097" y="3968615"/>
                </a:cubicBezTo>
                <a:close/>
                <a:moveTo>
                  <a:pt x="5009364" y="3968615"/>
                </a:moveTo>
                <a:cubicBezTo>
                  <a:pt x="5006323" y="3971663"/>
                  <a:pt x="5003283" y="3975015"/>
                  <a:pt x="4996188" y="3975015"/>
                </a:cubicBezTo>
                <a:cubicBezTo>
                  <a:pt x="4993147" y="3992694"/>
                  <a:pt x="5010377" y="4003667"/>
                  <a:pt x="4996188" y="4006716"/>
                </a:cubicBezTo>
                <a:cubicBezTo>
                  <a:pt x="4978958" y="3989037"/>
                  <a:pt x="4986053" y="4009764"/>
                  <a:pt x="4957674" y="4006716"/>
                </a:cubicBezTo>
                <a:cubicBezTo>
                  <a:pt x="4954633" y="3997876"/>
                  <a:pt x="4957674" y="3985989"/>
                  <a:pt x="4947539" y="3982940"/>
                </a:cubicBezTo>
                <a:cubicBezTo>
                  <a:pt x="4933349" y="4029881"/>
                  <a:pt x="4977945" y="4009459"/>
                  <a:pt x="4967809" y="4053656"/>
                </a:cubicBezTo>
                <a:cubicBezTo>
                  <a:pt x="4953620" y="4050608"/>
                  <a:pt x="4944499" y="4032929"/>
                  <a:pt x="4937403" y="4053656"/>
                </a:cubicBezTo>
                <a:cubicBezTo>
                  <a:pt x="4947539" y="4065239"/>
                  <a:pt x="4971863" y="4065848"/>
                  <a:pt x="4996188" y="4065848"/>
                </a:cubicBezTo>
                <a:cubicBezTo>
                  <a:pt x="4983012" y="4027747"/>
                  <a:pt x="4992134" y="4016165"/>
                  <a:pt x="5037743" y="4018908"/>
                </a:cubicBezTo>
                <a:cubicBezTo>
                  <a:pt x="5033689" y="4016165"/>
                  <a:pt x="5034702" y="4009764"/>
                  <a:pt x="5034702" y="4006716"/>
                </a:cubicBezTo>
                <a:cubicBezTo>
                  <a:pt x="5030648" y="4006716"/>
                  <a:pt x="5023553" y="4006411"/>
                  <a:pt x="5016459" y="4003667"/>
                </a:cubicBezTo>
                <a:cubicBezTo>
                  <a:pt x="4992134" y="3994828"/>
                  <a:pt x="5020513" y="3992390"/>
                  <a:pt x="5037743" y="3992390"/>
                </a:cubicBezTo>
                <a:cubicBezTo>
                  <a:pt x="5037743" y="3986598"/>
                  <a:pt x="5037743" y="3982940"/>
                  <a:pt x="5041797" y="3980197"/>
                </a:cubicBezTo>
                <a:cubicBezTo>
                  <a:pt x="5034702" y="3971358"/>
                  <a:pt x="5023553" y="3968615"/>
                  <a:pt x="5009364" y="3968615"/>
                </a:cubicBezTo>
                <a:close/>
                <a:moveTo>
                  <a:pt x="6849923" y="3967700"/>
                </a:moveTo>
                <a:cubicBezTo>
                  <a:pt x="6847896" y="3970748"/>
                  <a:pt x="6845869" y="3971967"/>
                  <a:pt x="6844855" y="3973796"/>
                </a:cubicBezTo>
                <a:cubicBezTo>
                  <a:pt x="6847896" y="3975625"/>
                  <a:pt x="6852963" y="3975625"/>
                  <a:pt x="6856004" y="3977759"/>
                </a:cubicBezTo>
                <a:cubicBezTo>
                  <a:pt x="6853977" y="3974406"/>
                  <a:pt x="6851950" y="3971053"/>
                  <a:pt x="6849923" y="3967700"/>
                </a:cubicBezTo>
                <a:close/>
                <a:moveTo>
                  <a:pt x="5863765" y="3965871"/>
                </a:moveTo>
                <a:cubicBezTo>
                  <a:pt x="5861737" y="3966786"/>
                  <a:pt x="5861737" y="3969834"/>
                  <a:pt x="5858697" y="3969834"/>
                </a:cubicBezTo>
                <a:cubicBezTo>
                  <a:pt x="5859711" y="4015555"/>
                  <a:pt x="5893157" y="3997876"/>
                  <a:pt x="5921535" y="3995133"/>
                </a:cubicBezTo>
                <a:cubicBezTo>
                  <a:pt x="5931671" y="3986293"/>
                  <a:pt x="5943833" y="3979892"/>
                  <a:pt x="5951941" y="3968615"/>
                </a:cubicBezTo>
                <a:cubicBezTo>
                  <a:pt x="5923563" y="3967090"/>
                  <a:pt x="5893157" y="3966481"/>
                  <a:pt x="5863765" y="3965871"/>
                </a:cubicBezTo>
                <a:close/>
                <a:moveTo>
                  <a:pt x="3707999" y="3963433"/>
                </a:moveTo>
                <a:cubicBezTo>
                  <a:pt x="3683675" y="3969224"/>
                  <a:pt x="3663404" y="4009154"/>
                  <a:pt x="3642120" y="4015860"/>
                </a:cubicBezTo>
                <a:cubicBezTo>
                  <a:pt x="3729283" y="4048169"/>
                  <a:pt x="3817460" y="4012812"/>
                  <a:pt x="3921853" y="4015860"/>
                </a:cubicBezTo>
                <a:cubicBezTo>
                  <a:pt x="3900569" y="3986598"/>
                  <a:pt x="3851920" y="4006411"/>
                  <a:pt x="3820501" y="3982940"/>
                </a:cubicBezTo>
                <a:cubicBezTo>
                  <a:pt x="3817460" y="4000619"/>
                  <a:pt x="3789081" y="3992390"/>
                  <a:pt x="3792122" y="4015860"/>
                </a:cubicBezTo>
                <a:cubicBezTo>
                  <a:pt x="3760703" y="4010068"/>
                  <a:pt x="3747527" y="3983550"/>
                  <a:pt x="3701918" y="3992390"/>
                </a:cubicBezTo>
                <a:cubicBezTo>
                  <a:pt x="3705972" y="3977759"/>
                  <a:pt x="3729283" y="3989341"/>
                  <a:pt x="3732324" y="3971967"/>
                </a:cubicBezTo>
                <a:cubicBezTo>
                  <a:pt x="3724216" y="3963738"/>
                  <a:pt x="3716107" y="3961604"/>
                  <a:pt x="3707999" y="3963433"/>
                </a:cubicBezTo>
                <a:close/>
                <a:moveTo>
                  <a:pt x="5417814" y="3959470"/>
                </a:moveTo>
                <a:cubicBezTo>
                  <a:pt x="5414773" y="3971358"/>
                  <a:pt x="5407679" y="3980807"/>
                  <a:pt x="5407679" y="3998486"/>
                </a:cubicBezTo>
                <a:cubicBezTo>
                  <a:pt x="5376259" y="4007325"/>
                  <a:pt x="5373219" y="3985989"/>
                  <a:pt x="5348895" y="3985989"/>
                </a:cubicBezTo>
                <a:cubicBezTo>
                  <a:pt x="5336732" y="3991170"/>
                  <a:pt x="5346867" y="4000619"/>
                  <a:pt x="5347881" y="4015860"/>
                </a:cubicBezTo>
                <a:cubicBezTo>
                  <a:pt x="5354975" y="4025918"/>
                  <a:pt x="5361057" y="4035672"/>
                  <a:pt x="5371192" y="4042378"/>
                </a:cubicBezTo>
                <a:cubicBezTo>
                  <a:pt x="5448219" y="4032929"/>
                  <a:pt x="5523221" y="4019213"/>
                  <a:pt x="5601261" y="4012812"/>
                </a:cubicBezTo>
                <a:cubicBezTo>
                  <a:pt x="5604303" y="4011288"/>
                  <a:pt x="5605316" y="4008240"/>
                  <a:pt x="5609370" y="4007630"/>
                </a:cubicBezTo>
                <a:cubicBezTo>
                  <a:pt x="5586059" y="3969529"/>
                  <a:pt x="5563761" y="4005496"/>
                  <a:pt x="5531329" y="4007630"/>
                </a:cubicBezTo>
                <a:cubicBezTo>
                  <a:pt x="5564775" y="3936915"/>
                  <a:pt x="5674235" y="3986293"/>
                  <a:pt x="5729979" y="3965871"/>
                </a:cubicBezTo>
                <a:cubicBezTo>
                  <a:pt x="5732007" y="3964652"/>
                  <a:pt x="5728965" y="3964042"/>
                  <a:pt x="5728965" y="3962823"/>
                </a:cubicBezTo>
                <a:cubicBezTo>
                  <a:pt x="5624573" y="3962823"/>
                  <a:pt x="5519167" y="3962214"/>
                  <a:pt x="5417814" y="3959470"/>
                </a:cubicBezTo>
                <a:close/>
                <a:moveTo>
                  <a:pt x="6049239" y="3957641"/>
                </a:moveTo>
                <a:cubicBezTo>
                  <a:pt x="6039104" y="3963433"/>
                  <a:pt x="6032009" y="3968919"/>
                  <a:pt x="6021874" y="3971967"/>
                </a:cubicBezTo>
                <a:cubicBezTo>
                  <a:pt x="6039104" y="3974711"/>
                  <a:pt x="6063429" y="3983550"/>
                  <a:pt x="6081672" y="3977759"/>
                </a:cubicBezTo>
                <a:cubicBezTo>
                  <a:pt x="6077618" y="3948497"/>
                  <a:pt x="6060388" y="3963433"/>
                  <a:pt x="6049239" y="3957641"/>
                </a:cubicBezTo>
                <a:close/>
                <a:moveTo>
                  <a:pt x="8078314" y="3955508"/>
                </a:moveTo>
                <a:cubicBezTo>
                  <a:pt x="8073246" y="3955813"/>
                  <a:pt x="8066151" y="3958251"/>
                  <a:pt x="8061084" y="3958251"/>
                </a:cubicBezTo>
                <a:cubicBezTo>
                  <a:pt x="8056016" y="3965566"/>
                  <a:pt x="8050949" y="3973187"/>
                  <a:pt x="8039800" y="3973796"/>
                </a:cubicBezTo>
                <a:cubicBezTo>
                  <a:pt x="8042841" y="3975930"/>
                  <a:pt x="8044867" y="3977759"/>
                  <a:pt x="8046895" y="3980197"/>
                </a:cubicBezTo>
                <a:cubicBezTo>
                  <a:pt x="8051962" y="3981416"/>
                  <a:pt x="8055003" y="3984160"/>
                  <a:pt x="8066151" y="3975015"/>
                </a:cubicBezTo>
                <a:cubicBezTo>
                  <a:pt x="8064125" y="3978978"/>
                  <a:pt x="8063111" y="3982026"/>
                  <a:pt x="8061084" y="3985379"/>
                </a:cubicBezTo>
                <a:cubicBezTo>
                  <a:pt x="8067165" y="3978673"/>
                  <a:pt x="8075273" y="3974101"/>
                  <a:pt x="8084395" y="3971967"/>
                </a:cubicBezTo>
                <a:cubicBezTo>
                  <a:pt x="8086422" y="3964652"/>
                  <a:pt x="8084395" y="3959470"/>
                  <a:pt x="8078314" y="3955508"/>
                </a:cubicBezTo>
                <a:close/>
                <a:moveTo>
                  <a:pt x="5027607" y="3951240"/>
                </a:moveTo>
                <a:cubicBezTo>
                  <a:pt x="5027607" y="3953984"/>
                  <a:pt x="5023553" y="3956727"/>
                  <a:pt x="5020513" y="3959470"/>
                </a:cubicBezTo>
                <a:cubicBezTo>
                  <a:pt x="5026594" y="3959470"/>
                  <a:pt x="5034702" y="3959470"/>
                  <a:pt x="5041797" y="3959470"/>
                </a:cubicBezTo>
                <a:cubicBezTo>
                  <a:pt x="5037743" y="3953679"/>
                  <a:pt x="5034702" y="3953984"/>
                  <a:pt x="5027607" y="3951240"/>
                </a:cubicBezTo>
                <a:close/>
                <a:moveTo>
                  <a:pt x="7362766" y="3943925"/>
                </a:moveTo>
                <a:cubicBezTo>
                  <a:pt x="7337428" y="3953374"/>
                  <a:pt x="7309049" y="3955508"/>
                  <a:pt x="7280671" y="3955508"/>
                </a:cubicBezTo>
                <a:cubicBezTo>
                  <a:pt x="7282697" y="3968615"/>
                  <a:pt x="7286751" y="3978368"/>
                  <a:pt x="7294860" y="3982940"/>
                </a:cubicBezTo>
                <a:cubicBezTo>
                  <a:pt x="7295873" y="3986293"/>
                  <a:pt x="7290806" y="3985379"/>
                  <a:pt x="7289793" y="3987208"/>
                </a:cubicBezTo>
                <a:cubicBezTo>
                  <a:pt x="7319185" y="3979588"/>
                  <a:pt x="7345536" y="3966786"/>
                  <a:pt x="7362766" y="3943925"/>
                </a:cubicBezTo>
                <a:close/>
                <a:moveTo>
                  <a:pt x="7807703" y="3938743"/>
                </a:moveTo>
                <a:cubicBezTo>
                  <a:pt x="7792500" y="3946668"/>
                  <a:pt x="7775270" y="3952460"/>
                  <a:pt x="7754999" y="3956422"/>
                </a:cubicBezTo>
                <a:cubicBezTo>
                  <a:pt x="7775270" y="3955813"/>
                  <a:pt x="7794527" y="3954898"/>
                  <a:pt x="7813784" y="3955508"/>
                </a:cubicBezTo>
                <a:cubicBezTo>
                  <a:pt x="7809730" y="3951850"/>
                  <a:pt x="7806689" y="3947583"/>
                  <a:pt x="7807703" y="3938743"/>
                </a:cubicBezTo>
                <a:close/>
                <a:moveTo>
                  <a:pt x="8617508" y="3936915"/>
                </a:moveTo>
                <a:cubicBezTo>
                  <a:pt x="8610414" y="3935390"/>
                  <a:pt x="8604333" y="3937829"/>
                  <a:pt x="8597238" y="3939963"/>
                </a:cubicBezTo>
                <a:cubicBezTo>
                  <a:pt x="8597238" y="3941487"/>
                  <a:pt x="8597238" y="3942706"/>
                  <a:pt x="8597238" y="3943925"/>
                </a:cubicBezTo>
                <a:cubicBezTo>
                  <a:pt x="8605346" y="3945754"/>
                  <a:pt x="8611427" y="3941182"/>
                  <a:pt x="8618522" y="3938134"/>
                </a:cubicBezTo>
                <a:cubicBezTo>
                  <a:pt x="8617508" y="3937829"/>
                  <a:pt x="8617508" y="3936915"/>
                  <a:pt x="8617508" y="3936915"/>
                </a:cubicBezTo>
                <a:close/>
                <a:moveTo>
                  <a:pt x="7741824" y="3936000"/>
                </a:moveTo>
                <a:cubicBezTo>
                  <a:pt x="7732702" y="3939658"/>
                  <a:pt x="7723581" y="3946973"/>
                  <a:pt x="7714459" y="3958251"/>
                </a:cubicBezTo>
                <a:cubicBezTo>
                  <a:pt x="7725607" y="3957641"/>
                  <a:pt x="7736757" y="3957946"/>
                  <a:pt x="7747905" y="3957641"/>
                </a:cubicBezTo>
                <a:cubicBezTo>
                  <a:pt x="7748919" y="3947888"/>
                  <a:pt x="7745878" y="3941791"/>
                  <a:pt x="7741824" y="3936000"/>
                </a:cubicBezTo>
                <a:close/>
                <a:moveTo>
                  <a:pt x="6195187" y="3934171"/>
                </a:moveTo>
                <a:cubicBezTo>
                  <a:pt x="6167821" y="3934476"/>
                  <a:pt x="6143497" y="3936000"/>
                  <a:pt x="6119173" y="3938743"/>
                </a:cubicBezTo>
                <a:cubicBezTo>
                  <a:pt x="6126267" y="3947583"/>
                  <a:pt x="6133361" y="3960080"/>
                  <a:pt x="6133361" y="3977759"/>
                </a:cubicBezTo>
                <a:cubicBezTo>
                  <a:pt x="6140457" y="3945449"/>
                  <a:pt x="6195187" y="3965566"/>
                  <a:pt x="6213430" y="3942096"/>
                </a:cubicBezTo>
                <a:cubicBezTo>
                  <a:pt x="6222552" y="3943620"/>
                  <a:pt x="6224579" y="3954289"/>
                  <a:pt x="6223565" y="3965871"/>
                </a:cubicBezTo>
                <a:cubicBezTo>
                  <a:pt x="6245863" y="3961909"/>
                  <a:pt x="6268161" y="3958556"/>
                  <a:pt x="6290458" y="3954289"/>
                </a:cubicBezTo>
                <a:cubicBezTo>
                  <a:pt x="6287417" y="3949716"/>
                  <a:pt x="6283363" y="3946364"/>
                  <a:pt x="6283363" y="3936000"/>
                </a:cubicBezTo>
                <a:cubicBezTo>
                  <a:pt x="6250931" y="3934781"/>
                  <a:pt x="6221539" y="3933562"/>
                  <a:pt x="6195187" y="3934171"/>
                </a:cubicBezTo>
                <a:close/>
                <a:moveTo>
                  <a:pt x="8139125" y="3924722"/>
                </a:moveTo>
                <a:lnTo>
                  <a:pt x="8139125" y="3931733"/>
                </a:lnTo>
                <a:cubicBezTo>
                  <a:pt x="8141152" y="3933257"/>
                  <a:pt x="8142166" y="3934781"/>
                  <a:pt x="8144193" y="3936000"/>
                </a:cubicBezTo>
                <a:cubicBezTo>
                  <a:pt x="8150274" y="3935695"/>
                  <a:pt x="8153315" y="3932342"/>
                  <a:pt x="8156355" y="3929599"/>
                </a:cubicBezTo>
                <a:cubicBezTo>
                  <a:pt x="8154328" y="3928075"/>
                  <a:pt x="8152301" y="3926856"/>
                  <a:pt x="8150274" y="3924722"/>
                </a:cubicBezTo>
                <a:cubicBezTo>
                  <a:pt x="8150274" y="3924417"/>
                  <a:pt x="8149261" y="3924722"/>
                  <a:pt x="8149261" y="3924722"/>
                </a:cubicBezTo>
                <a:cubicBezTo>
                  <a:pt x="8146220" y="3924722"/>
                  <a:pt x="8143179" y="3924722"/>
                  <a:pt x="8139125" y="3924722"/>
                </a:cubicBezTo>
                <a:close/>
                <a:moveTo>
                  <a:pt x="7563443" y="3921674"/>
                </a:moveTo>
                <a:cubicBezTo>
                  <a:pt x="7550268" y="3921674"/>
                  <a:pt x="7537092" y="3922893"/>
                  <a:pt x="7524930" y="3922589"/>
                </a:cubicBezTo>
                <a:cubicBezTo>
                  <a:pt x="7516821" y="3936305"/>
                  <a:pt x="7508713" y="3948497"/>
                  <a:pt x="7487429" y="3948497"/>
                </a:cubicBezTo>
                <a:cubicBezTo>
                  <a:pt x="7486416" y="3936915"/>
                  <a:pt x="7489457" y="3932342"/>
                  <a:pt x="7491483" y="3923808"/>
                </a:cubicBezTo>
                <a:cubicBezTo>
                  <a:pt x="7440807" y="3924113"/>
                  <a:pt x="7395199" y="3932038"/>
                  <a:pt x="7364793" y="3976844"/>
                </a:cubicBezTo>
                <a:cubicBezTo>
                  <a:pt x="7434726" y="3966176"/>
                  <a:pt x="7498578" y="3973187"/>
                  <a:pt x="7565471" y="3952460"/>
                </a:cubicBezTo>
                <a:cubicBezTo>
                  <a:pt x="7556349" y="3948192"/>
                  <a:pt x="7548241" y="3943925"/>
                  <a:pt x="7539119" y="3938743"/>
                </a:cubicBezTo>
                <a:cubicBezTo>
                  <a:pt x="7545201" y="3932342"/>
                  <a:pt x="7555335" y="3927770"/>
                  <a:pt x="7563443" y="3921674"/>
                </a:cubicBezTo>
                <a:close/>
                <a:moveTo>
                  <a:pt x="4322195" y="3910396"/>
                </a:moveTo>
                <a:lnTo>
                  <a:pt x="4361722" y="3910396"/>
                </a:lnTo>
                <a:lnTo>
                  <a:pt x="4361722" y="3946364"/>
                </a:lnTo>
                <a:cubicBezTo>
                  <a:pt x="4342465" y="3940267"/>
                  <a:pt x="4319154" y="3940572"/>
                  <a:pt x="4322195" y="3910396"/>
                </a:cubicBezTo>
                <a:close/>
                <a:moveTo>
                  <a:pt x="8053989" y="3903081"/>
                </a:moveTo>
                <a:cubicBezTo>
                  <a:pt x="8055003" y="3906129"/>
                  <a:pt x="8051962" y="3906739"/>
                  <a:pt x="8051962" y="3909482"/>
                </a:cubicBezTo>
                <a:cubicBezTo>
                  <a:pt x="8058043" y="3908567"/>
                  <a:pt x="8059057" y="3908567"/>
                  <a:pt x="8061084" y="3905214"/>
                </a:cubicBezTo>
                <a:cubicBezTo>
                  <a:pt x="8061084" y="3905214"/>
                  <a:pt x="8057030" y="3902776"/>
                  <a:pt x="8053989" y="3903081"/>
                </a:cubicBezTo>
                <a:close/>
                <a:moveTo>
                  <a:pt x="8041827" y="3899118"/>
                </a:moveTo>
                <a:cubicBezTo>
                  <a:pt x="8038787" y="3899728"/>
                  <a:pt x="8033719" y="3899728"/>
                  <a:pt x="8028651" y="3906434"/>
                </a:cubicBezTo>
                <a:cubicBezTo>
                  <a:pt x="8033719" y="3902471"/>
                  <a:pt x="8036759" y="3903081"/>
                  <a:pt x="8041827" y="3899118"/>
                </a:cubicBezTo>
                <a:close/>
                <a:moveTo>
                  <a:pt x="7694189" y="3893937"/>
                </a:moveTo>
                <a:cubicBezTo>
                  <a:pt x="7674931" y="3904300"/>
                  <a:pt x="7655675" y="3915273"/>
                  <a:pt x="7636417" y="3919540"/>
                </a:cubicBezTo>
                <a:cubicBezTo>
                  <a:pt x="7630337" y="3920760"/>
                  <a:pt x="7624255" y="3918626"/>
                  <a:pt x="7618174" y="3919540"/>
                </a:cubicBezTo>
                <a:cubicBezTo>
                  <a:pt x="7618174" y="3929294"/>
                  <a:pt x="7618174" y="3939658"/>
                  <a:pt x="7619187" y="3951240"/>
                </a:cubicBezTo>
                <a:lnTo>
                  <a:pt x="7620201" y="3963433"/>
                </a:lnTo>
                <a:cubicBezTo>
                  <a:pt x="7642499" y="3961604"/>
                  <a:pt x="7665809" y="3962214"/>
                  <a:pt x="7688107" y="3960690"/>
                </a:cubicBezTo>
                <a:cubicBezTo>
                  <a:pt x="7684053" y="3957641"/>
                  <a:pt x="7679999" y="3954289"/>
                  <a:pt x="7670877" y="3958251"/>
                </a:cubicBezTo>
                <a:cubicBezTo>
                  <a:pt x="7694189" y="3948192"/>
                  <a:pt x="7713445" y="3935086"/>
                  <a:pt x="7740811" y="3929599"/>
                </a:cubicBezTo>
                <a:cubicBezTo>
                  <a:pt x="7726621" y="3914359"/>
                  <a:pt x="7700269" y="3910701"/>
                  <a:pt x="7694189" y="3893937"/>
                </a:cubicBezTo>
                <a:close/>
                <a:moveTo>
                  <a:pt x="8028651" y="3881744"/>
                </a:moveTo>
                <a:cubicBezTo>
                  <a:pt x="8026624" y="3884183"/>
                  <a:pt x="8023583" y="3887840"/>
                  <a:pt x="8020543" y="3889974"/>
                </a:cubicBezTo>
                <a:cubicBezTo>
                  <a:pt x="8017503" y="3898814"/>
                  <a:pt x="8013448" y="3909482"/>
                  <a:pt x="8010407" y="3915578"/>
                </a:cubicBezTo>
                <a:cubicBezTo>
                  <a:pt x="8011421" y="3915578"/>
                  <a:pt x="8012435" y="3915273"/>
                  <a:pt x="8013448" y="3915578"/>
                </a:cubicBezTo>
                <a:cubicBezTo>
                  <a:pt x="8015475" y="3913444"/>
                  <a:pt x="8017503" y="3909787"/>
                  <a:pt x="8020543" y="3908263"/>
                </a:cubicBezTo>
                <a:cubicBezTo>
                  <a:pt x="8019529" y="3894241"/>
                  <a:pt x="8025611" y="3886926"/>
                  <a:pt x="8028651" y="3881744"/>
                </a:cubicBezTo>
                <a:close/>
                <a:moveTo>
                  <a:pt x="7760067" y="3880525"/>
                </a:moveTo>
                <a:cubicBezTo>
                  <a:pt x="7757027" y="3891193"/>
                  <a:pt x="7752973" y="3898814"/>
                  <a:pt x="7749932" y="3902471"/>
                </a:cubicBezTo>
                <a:cubicBezTo>
                  <a:pt x="7751959" y="3901862"/>
                  <a:pt x="7752973" y="3900033"/>
                  <a:pt x="7754999" y="3900033"/>
                </a:cubicBezTo>
                <a:cubicBezTo>
                  <a:pt x="7760067" y="3898509"/>
                  <a:pt x="7765135" y="3897899"/>
                  <a:pt x="7770203" y="3892108"/>
                </a:cubicBezTo>
                <a:cubicBezTo>
                  <a:pt x="7766149" y="3886316"/>
                  <a:pt x="7763108" y="3883573"/>
                  <a:pt x="7760067" y="3880525"/>
                </a:cubicBezTo>
                <a:close/>
                <a:moveTo>
                  <a:pt x="1743791" y="3878696"/>
                </a:moveTo>
                <a:cubicBezTo>
                  <a:pt x="1764061" y="3875343"/>
                  <a:pt x="1791426" y="3899728"/>
                  <a:pt x="1815751" y="3892717"/>
                </a:cubicBezTo>
                <a:cubicBezTo>
                  <a:pt x="1822845" y="3955203"/>
                  <a:pt x="1741764" y="3911615"/>
                  <a:pt x="1725547" y="3892717"/>
                </a:cubicBezTo>
                <a:cubicBezTo>
                  <a:pt x="1730614" y="3883573"/>
                  <a:pt x="1736696" y="3879611"/>
                  <a:pt x="1743791" y="3878696"/>
                </a:cubicBezTo>
                <a:close/>
                <a:moveTo>
                  <a:pt x="8142166" y="3877782"/>
                </a:moveTo>
                <a:cubicBezTo>
                  <a:pt x="8139125" y="3878087"/>
                  <a:pt x="8136085" y="3877782"/>
                  <a:pt x="8137098" y="3883573"/>
                </a:cubicBezTo>
                <a:cubicBezTo>
                  <a:pt x="8134057" y="3884183"/>
                  <a:pt x="8135071" y="3884183"/>
                  <a:pt x="8131017" y="3881744"/>
                </a:cubicBezTo>
                <a:cubicBezTo>
                  <a:pt x="8131017" y="3886012"/>
                  <a:pt x="8132031" y="3891193"/>
                  <a:pt x="8131017" y="3895156"/>
                </a:cubicBezTo>
                <a:cubicBezTo>
                  <a:pt x="8134057" y="3893937"/>
                  <a:pt x="8135071" y="3893632"/>
                  <a:pt x="8139125" y="3892108"/>
                </a:cubicBezTo>
                <a:lnTo>
                  <a:pt x="8139125" y="3906434"/>
                </a:lnTo>
                <a:cubicBezTo>
                  <a:pt x="8146220" y="3902166"/>
                  <a:pt x="8146220" y="3892108"/>
                  <a:pt x="8142166" y="3877782"/>
                </a:cubicBezTo>
                <a:close/>
                <a:moveTo>
                  <a:pt x="5870859" y="3875648"/>
                </a:moveTo>
                <a:cubicBezTo>
                  <a:pt x="5860724" y="3873514"/>
                  <a:pt x="5849575" y="3878391"/>
                  <a:pt x="5851602" y="3889974"/>
                </a:cubicBezTo>
                <a:cubicBezTo>
                  <a:pt x="5863765" y="3891803"/>
                  <a:pt x="5858697" y="3901862"/>
                  <a:pt x="5856669" y="3913444"/>
                </a:cubicBezTo>
                <a:cubicBezTo>
                  <a:pt x="5866805" y="3910396"/>
                  <a:pt x="5878967" y="3906739"/>
                  <a:pt x="5890116" y="3903081"/>
                </a:cubicBezTo>
                <a:cubicBezTo>
                  <a:pt x="5890116" y="3898204"/>
                  <a:pt x="5893157" y="3890889"/>
                  <a:pt x="5889103" y="3889974"/>
                </a:cubicBezTo>
                <a:cubicBezTo>
                  <a:pt x="5889103" y="3896070"/>
                  <a:pt x="5889103" y="3903995"/>
                  <a:pt x="5882008" y="3901252"/>
                </a:cubicBezTo>
                <a:cubicBezTo>
                  <a:pt x="5889103" y="3886621"/>
                  <a:pt x="5880995" y="3878087"/>
                  <a:pt x="5870859" y="3875648"/>
                </a:cubicBezTo>
                <a:close/>
                <a:moveTo>
                  <a:pt x="2828261" y="3875648"/>
                </a:moveTo>
                <a:cubicBezTo>
                  <a:pt x="2818126" y="3873514"/>
                  <a:pt x="2806977" y="3878391"/>
                  <a:pt x="2809004" y="3889974"/>
                </a:cubicBezTo>
                <a:cubicBezTo>
                  <a:pt x="2829274" y="3893022"/>
                  <a:pt x="2794815" y="3921369"/>
                  <a:pt x="2819139" y="3936000"/>
                </a:cubicBezTo>
                <a:cubicBezTo>
                  <a:pt x="2843463" y="3944840"/>
                  <a:pt x="2864748" y="3893022"/>
                  <a:pt x="2847518" y="3889974"/>
                </a:cubicBezTo>
                <a:cubicBezTo>
                  <a:pt x="2847518" y="3896070"/>
                  <a:pt x="2846504" y="3903995"/>
                  <a:pt x="2836369" y="3901252"/>
                </a:cubicBezTo>
                <a:cubicBezTo>
                  <a:pt x="2844477" y="3886621"/>
                  <a:pt x="2837383" y="3878087"/>
                  <a:pt x="2828261" y="3875648"/>
                </a:cubicBezTo>
                <a:close/>
                <a:moveTo>
                  <a:pt x="1511693" y="3843948"/>
                </a:moveTo>
                <a:lnTo>
                  <a:pt x="1555275" y="3843948"/>
                </a:lnTo>
                <a:cubicBezTo>
                  <a:pt x="1551221" y="3861017"/>
                  <a:pt x="1562370" y="3863456"/>
                  <a:pt x="1576559" y="3863456"/>
                </a:cubicBezTo>
                <a:cubicBezTo>
                  <a:pt x="1576559" y="3889060"/>
                  <a:pt x="1515747" y="3883878"/>
                  <a:pt x="1511693" y="3843948"/>
                </a:cubicBezTo>
                <a:close/>
                <a:moveTo>
                  <a:pt x="8234397" y="3842729"/>
                </a:moveTo>
                <a:cubicBezTo>
                  <a:pt x="8233383" y="3843643"/>
                  <a:pt x="8233383" y="3844558"/>
                  <a:pt x="8232369" y="3846082"/>
                </a:cubicBezTo>
                <a:cubicBezTo>
                  <a:pt x="8232369" y="3847301"/>
                  <a:pt x="8232369" y="3847911"/>
                  <a:pt x="8232369" y="3849130"/>
                </a:cubicBezTo>
                <a:cubicBezTo>
                  <a:pt x="8234397" y="3848215"/>
                  <a:pt x="8236423" y="3847606"/>
                  <a:pt x="8238451" y="3846691"/>
                </a:cubicBezTo>
                <a:cubicBezTo>
                  <a:pt x="8238451" y="3846082"/>
                  <a:pt x="8238451" y="3844558"/>
                  <a:pt x="8238451" y="3843948"/>
                </a:cubicBezTo>
                <a:cubicBezTo>
                  <a:pt x="8237437" y="3843948"/>
                  <a:pt x="8235410" y="3842729"/>
                  <a:pt x="8234397" y="3842729"/>
                </a:cubicBezTo>
                <a:close/>
                <a:moveTo>
                  <a:pt x="8208045" y="3839681"/>
                </a:moveTo>
                <a:cubicBezTo>
                  <a:pt x="8209059" y="3843034"/>
                  <a:pt x="8210072" y="3846387"/>
                  <a:pt x="8211085" y="3849130"/>
                </a:cubicBezTo>
                <a:cubicBezTo>
                  <a:pt x="8212099" y="3848825"/>
                  <a:pt x="8213113" y="3848215"/>
                  <a:pt x="8215139" y="3847911"/>
                </a:cubicBezTo>
                <a:cubicBezTo>
                  <a:pt x="8216153" y="3846387"/>
                  <a:pt x="8216153" y="3843338"/>
                  <a:pt x="8217167" y="3840900"/>
                </a:cubicBezTo>
                <a:cubicBezTo>
                  <a:pt x="8214126" y="3840595"/>
                  <a:pt x="8211085" y="3840290"/>
                  <a:pt x="8208045" y="3839681"/>
                </a:cubicBezTo>
                <a:close/>
                <a:moveTo>
                  <a:pt x="7039452" y="3838766"/>
                </a:moveTo>
                <a:cubicBezTo>
                  <a:pt x="7034385" y="3839986"/>
                  <a:pt x="7030330" y="3841814"/>
                  <a:pt x="7026276" y="3842729"/>
                </a:cubicBezTo>
                <a:cubicBezTo>
                  <a:pt x="7025263" y="3845472"/>
                  <a:pt x="7025263" y="3846691"/>
                  <a:pt x="7024249" y="3847911"/>
                </a:cubicBezTo>
                <a:cubicBezTo>
                  <a:pt x="7031343" y="3846082"/>
                  <a:pt x="7036411" y="3843948"/>
                  <a:pt x="7039452" y="3838766"/>
                </a:cubicBezTo>
                <a:close/>
                <a:moveTo>
                  <a:pt x="2416770" y="3838766"/>
                </a:moveTo>
                <a:cubicBezTo>
                  <a:pt x="2411703" y="3839681"/>
                  <a:pt x="2407648" y="3838157"/>
                  <a:pt x="2401567" y="3839681"/>
                </a:cubicBezTo>
                <a:cubicBezTo>
                  <a:pt x="2412716" y="3854616"/>
                  <a:pt x="2409676" y="3858274"/>
                  <a:pt x="2398527" y="3859189"/>
                </a:cubicBezTo>
                <a:cubicBezTo>
                  <a:pt x="2407648" y="3864675"/>
                  <a:pt x="2416770" y="3872600"/>
                  <a:pt x="2414743" y="3889974"/>
                </a:cubicBezTo>
                <a:cubicBezTo>
                  <a:pt x="2437041" y="3880525"/>
                  <a:pt x="2418797" y="3861932"/>
                  <a:pt x="2416770" y="3838766"/>
                </a:cubicBezTo>
                <a:close/>
                <a:moveTo>
                  <a:pt x="8057030" y="3837547"/>
                </a:moveTo>
                <a:cubicBezTo>
                  <a:pt x="8036759" y="3837242"/>
                  <a:pt x="8016489" y="3839071"/>
                  <a:pt x="7996219" y="3838766"/>
                </a:cubicBezTo>
                <a:cubicBezTo>
                  <a:pt x="7996219" y="3840290"/>
                  <a:pt x="7996219" y="3841510"/>
                  <a:pt x="7996219" y="3842729"/>
                </a:cubicBezTo>
                <a:cubicBezTo>
                  <a:pt x="8009394" y="3845777"/>
                  <a:pt x="8024597" y="3846082"/>
                  <a:pt x="8041827" y="3846082"/>
                </a:cubicBezTo>
                <a:cubicBezTo>
                  <a:pt x="8036759" y="3855531"/>
                  <a:pt x="8033719" y="3861322"/>
                  <a:pt x="8038787" y="3865589"/>
                </a:cubicBezTo>
                <a:cubicBezTo>
                  <a:pt x="8046895" y="3860408"/>
                  <a:pt x="8051962" y="3849739"/>
                  <a:pt x="8057030" y="3837547"/>
                </a:cubicBezTo>
                <a:close/>
                <a:moveTo>
                  <a:pt x="8118855" y="3835718"/>
                </a:moveTo>
                <a:cubicBezTo>
                  <a:pt x="8110747" y="3836023"/>
                  <a:pt x="8101625" y="3836938"/>
                  <a:pt x="8092503" y="3836938"/>
                </a:cubicBezTo>
                <a:cubicBezTo>
                  <a:pt x="8087435" y="3842424"/>
                  <a:pt x="8086422" y="3849739"/>
                  <a:pt x="8080341" y="3854007"/>
                </a:cubicBezTo>
                <a:cubicBezTo>
                  <a:pt x="8084395" y="3864980"/>
                  <a:pt x="8089463" y="3876867"/>
                  <a:pt x="8094530" y="3888145"/>
                </a:cubicBezTo>
                <a:cubicBezTo>
                  <a:pt x="8102639" y="3883878"/>
                  <a:pt x="8110747" y="3882049"/>
                  <a:pt x="8127977" y="3876563"/>
                </a:cubicBezTo>
                <a:cubicBezTo>
                  <a:pt x="8122909" y="3862541"/>
                  <a:pt x="8124936" y="3835413"/>
                  <a:pt x="8106693" y="3853092"/>
                </a:cubicBezTo>
                <a:cubicBezTo>
                  <a:pt x="8108719" y="3845167"/>
                  <a:pt x="8113787" y="3840290"/>
                  <a:pt x="8118855" y="3835718"/>
                </a:cubicBezTo>
                <a:close/>
                <a:moveTo>
                  <a:pt x="2454271" y="3835718"/>
                </a:moveTo>
                <a:cubicBezTo>
                  <a:pt x="2452243" y="3835413"/>
                  <a:pt x="2449203" y="3836938"/>
                  <a:pt x="2446162" y="3836938"/>
                </a:cubicBezTo>
                <a:cubicBezTo>
                  <a:pt x="2445149" y="3851264"/>
                  <a:pt x="2449203" y="3868638"/>
                  <a:pt x="2456298" y="3889974"/>
                </a:cubicBezTo>
                <a:cubicBezTo>
                  <a:pt x="2494811" y="3896070"/>
                  <a:pt x="2484676" y="3842119"/>
                  <a:pt x="2526231" y="3854007"/>
                </a:cubicBezTo>
                <a:cubicBezTo>
                  <a:pt x="2526231" y="3845472"/>
                  <a:pt x="2516095" y="3845472"/>
                  <a:pt x="2505960" y="3842729"/>
                </a:cubicBezTo>
                <a:cubicBezTo>
                  <a:pt x="2505960" y="3843034"/>
                  <a:pt x="2504947" y="3842729"/>
                  <a:pt x="2504947" y="3842729"/>
                </a:cubicBezTo>
                <a:cubicBezTo>
                  <a:pt x="2489744" y="3840290"/>
                  <a:pt x="2473527" y="3837242"/>
                  <a:pt x="2454271" y="3835718"/>
                </a:cubicBezTo>
                <a:close/>
                <a:moveTo>
                  <a:pt x="8958052" y="3835413"/>
                </a:moveTo>
                <a:cubicBezTo>
                  <a:pt x="8951971" y="3836633"/>
                  <a:pt x="8946904" y="3837547"/>
                  <a:pt x="8941836" y="3838766"/>
                </a:cubicBezTo>
                <a:cubicBezTo>
                  <a:pt x="8942850" y="3839071"/>
                  <a:pt x="8943863" y="3840290"/>
                  <a:pt x="8944877" y="3840900"/>
                </a:cubicBezTo>
                <a:cubicBezTo>
                  <a:pt x="8948931" y="3838157"/>
                  <a:pt x="8952985" y="3837242"/>
                  <a:pt x="8958052" y="3835413"/>
                </a:cubicBezTo>
                <a:close/>
                <a:moveTo>
                  <a:pt x="8972242" y="3827488"/>
                </a:moveTo>
                <a:cubicBezTo>
                  <a:pt x="8968188" y="3831451"/>
                  <a:pt x="8964134" y="3833585"/>
                  <a:pt x="8959066" y="3834804"/>
                </a:cubicBezTo>
                <a:cubicBezTo>
                  <a:pt x="8964134" y="3832670"/>
                  <a:pt x="8969201" y="3829622"/>
                  <a:pt x="8973255" y="3828403"/>
                </a:cubicBezTo>
                <a:cubicBezTo>
                  <a:pt x="8973255" y="3828098"/>
                  <a:pt x="8972242" y="3827793"/>
                  <a:pt x="8972242" y="3827488"/>
                </a:cubicBezTo>
                <a:close/>
                <a:moveTo>
                  <a:pt x="6980667" y="3822612"/>
                </a:moveTo>
                <a:cubicBezTo>
                  <a:pt x="6980667" y="3825660"/>
                  <a:pt x="6977627" y="3830537"/>
                  <a:pt x="6967491" y="3830537"/>
                </a:cubicBezTo>
                <a:cubicBezTo>
                  <a:pt x="6974587" y="3865894"/>
                  <a:pt x="6987762" y="3848825"/>
                  <a:pt x="7012087" y="3842729"/>
                </a:cubicBezTo>
                <a:cubicBezTo>
                  <a:pt x="7016141" y="3839986"/>
                  <a:pt x="7020195" y="3833585"/>
                  <a:pt x="7026276" y="3833585"/>
                </a:cubicBezTo>
                <a:cubicBezTo>
                  <a:pt x="7016141" y="3833585"/>
                  <a:pt x="6997897" y="3825660"/>
                  <a:pt x="6980667" y="3822612"/>
                </a:cubicBezTo>
                <a:close/>
                <a:moveTo>
                  <a:pt x="6869180" y="3819563"/>
                </a:moveTo>
                <a:cubicBezTo>
                  <a:pt x="6859045" y="3820173"/>
                  <a:pt x="6846883" y="3824745"/>
                  <a:pt x="6838774" y="3830537"/>
                </a:cubicBezTo>
                <a:cubicBezTo>
                  <a:pt x="6852963" y="3830537"/>
                  <a:pt x="6869180" y="3830537"/>
                  <a:pt x="6886410" y="3830537"/>
                </a:cubicBezTo>
                <a:cubicBezTo>
                  <a:pt x="6886410" y="3821697"/>
                  <a:pt x="6879315" y="3818649"/>
                  <a:pt x="6869180" y="3819563"/>
                </a:cubicBezTo>
                <a:close/>
                <a:moveTo>
                  <a:pt x="2278931" y="3817430"/>
                </a:moveTo>
                <a:cubicBezTo>
                  <a:pt x="2293120" y="3819259"/>
                  <a:pt x="2305283" y="3830537"/>
                  <a:pt x="2299201" y="3862237"/>
                </a:cubicBezTo>
                <a:cubicBezTo>
                  <a:pt x="2274877" y="3862237"/>
                  <a:pt x="2264742" y="3836023"/>
                  <a:pt x="2246498" y="3827488"/>
                </a:cubicBezTo>
                <a:cubicBezTo>
                  <a:pt x="2248525" y="3822916"/>
                  <a:pt x="2263728" y="3815601"/>
                  <a:pt x="2278931" y="3817430"/>
                </a:cubicBezTo>
                <a:close/>
                <a:moveTo>
                  <a:pt x="4647536" y="3801885"/>
                </a:moveTo>
                <a:cubicBezTo>
                  <a:pt x="4664766" y="3828403"/>
                  <a:pt x="4700239" y="3836938"/>
                  <a:pt x="4741793" y="3836938"/>
                </a:cubicBezTo>
                <a:cubicBezTo>
                  <a:pt x="4739767" y="3828098"/>
                  <a:pt x="4737739" y="3818344"/>
                  <a:pt x="4736726" y="3808590"/>
                </a:cubicBezTo>
                <a:cubicBezTo>
                  <a:pt x="4737739" y="3812858"/>
                  <a:pt x="4738753" y="3817125"/>
                  <a:pt x="4737739" y="3824440"/>
                </a:cubicBezTo>
                <a:cubicBezTo>
                  <a:pt x="4695171" y="3827488"/>
                  <a:pt x="4671861" y="3813772"/>
                  <a:pt x="4647536" y="3801885"/>
                </a:cubicBezTo>
                <a:close/>
                <a:moveTo>
                  <a:pt x="4122531" y="3798837"/>
                </a:moveTo>
                <a:cubicBezTo>
                  <a:pt x="4137733" y="3799751"/>
                  <a:pt x="4155977" y="3806457"/>
                  <a:pt x="4167126" y="3800665"/>
                </a:cubicBezTo>
                <a:cubicBezTo>
                  <a:pt x="4153950" y="3823831"/>
                  <a:pt x="4125571" y="3824136"/>
                  <a:pt x="4102260" y="3831756"/>
                </a:cubicBezTo>
                <a:cubicBezTo>
                  <a:pt x="4097193" y="3802799"/>
                  <a:pt x="4108341" y="3797922"/>
                  <a:pt x="4122531" y="3798837"/>
                </a:cubicBezTo>
                <a:close/>
                <a:moveTo>
                  <a:pt x="6987762" y="3795484"/>
                </a:moveTo>
                <a:cubicBezTo>
                  <a:pt x="6984721" y="3795484"/>
                  <a:pt x="6980667" y="3798837"/>
                  <a:pt x="6980667" y="3798837"/>
                </a:cubicBezTo>
                <a:cubicBezTo>
                  <a:pt x="6991817" y="3798837"/>
                  <a:pt x="6999925" y="3798532"/>
                  <a:pt x="7010059" y="3798837"/>
                </a:cubicBezTo>
                <a:cubicBezTo>
                  <a:pt x="7002965" y="3797922"/>
                  <a:pt x="6996884" y="3797617"/>
                  <a:pt x="6987762" y="3795484"/>
                </a:cubicBezTo>
                <a:close/>
                <a:moveTo>
                  <a:pt x="6119173" y="3795484"/>
                </a:moveTo>
                <a:cubicBezTo>
                  <a:pt x="6119173" y="3798532"/>
                  <a:pt x="6123227" y="3798837"/>
                  <a:pt x="6123227" y="3798837"/>
                </a:cubicBezTo>
                <a:cubicBezTo>
                  <a:pt x="6123227" y="3798837"/>
                  <a:pt x="6123227" y="3795484"/>
                  <a:pt x="6123227" y="3795484"/>
                </a:cubicBezTo>
                <a:cubicBezTo>
                  <a:pt x="6123227" y="3795484"/>
                  <a:pt x="6122213" y="3795484"/>
                  <a:pt x="6119173" y="3795484"/>
                </a:cubicBezTo>
                <a:close/>
                <a:moveTo>
                  <a:pt x="2483663" y="3790912"/>
                </a:moveTo>
                <a:cubicBezTo>
                  <a:pt x="2469473" y="3795179"/>
                  <a:pt x="2459338" y="3803713"/>
                  <a:pt x="2453257" y="3816211"/>
                </a:cubicBezTo>
                <a:cubicBezTo>
                  <a:pt x="2465419" y="3812553"/>
                  <a:pt x="2474541" y="3802494"/>
                  <a:pt x="2483663" y="3790912"/>
                </a:cubicBezTo>
                <a:close/>
                <a:moveTo>
                  <a:pt x="6700935" y="3789692"/>
                </a:moveTo>
                <a:cubicBezTo>
                  <a:pt x="6700935" y="3789692"/>
                  <a:pt x="6700935" y="3790607"/>
                  <a:pt x="6700935" y="3790912"/>
                </a:cubicBezTo>
                <a:cubicBezTo>
                  <a:pt x="6702962" y="3790302"/>
                  <a:pt x="6704989" y="3790302"/>
                  <a:pt x="6708029" y="3789692"/>
                </a:cubicBezTo>
                <a:cubicBezTo>
                  <a:pt x="6706003" y="3789692"/>
                  <a:pt x="6702962" y="3789388"/>
                  <a:pt x="6700935" y="3789692"/>
                </a:cubicBezTo>
                <a:close/>
                <a:moveTo>
                  <a:pt x="9255015" y="3788473"/>
                </a:moveTo>
                <a:cubicBezTo>
                  <a:pt x="9246907" y="3788778"/>
                  <a:pt x="9239812" y="3790302"/>
                  <a:pt x="9231704" y="3790912"/>
                </a:cubicBezTo>
                <a:cubicBezTo>
                  <a:pt x="9234744" y="3793655"/>
                  <a:pt x="9239812" y="3794264"/>
                  <a:pt x="9240825" y="3800665"/>
                </a:cubicBezTo>
                <a:cubicBezTo>
                  <a:pt x="9243866" y="3792436"/>
                  <a:pt x="9248934" y="3790607"/>
                  <a:pt x="9255015" y="3788473"/>
                </a:cubicBezTo>
                <a:close/>
                <a:moveTo>
                  <a:pt x="9301637" y="3784511"/>
                </a:moveTo>
                <a:cubicBezTo>
                  <a:pt x="9296569" y="3785425"/>
                  <a:pt x="9287448" y="3785730"/>
                  <a:pt x="9281366" y="3786339"/>
                </a:cubicBezTo>
                <a:cubicBezTo>
                  <a:pt x="9289475" y="3788168"/>
                  <a:pt x="9297583" y="3789388"/>
                  <a:pt x="9302650" y="3787559"/>
                </a:cubicBezTo>
                <a:cubicBezTo>
                  <a:pt x="9302650" y="3786644"/>
                  <a:pt x="9301637" y="3785730"/>
                  <a:pt x="9301637" y="3784511"/>
                </a:cubicBezTo>
                <a:close/>
                <a:moveTo>
                  <a:pt x="1822845" y="3771404"/>
                </a:moveTo>
                <a:cubicBezTo>
                  <a:pt x="1857305" y="3782987"/>
                  <a:pt x="1838048" y="3788778"/>
                  <a:pt x="1833994" y="3817430"/>
                </a:cubicBezTo>
                <a:cubicBezTo>
                  <a:pt x="1800548" y="3825964"/>
                  <a:pt x="1797507" y="3805238"/>
                  <a:pt x="1771156" y="3805238"/>
                </a:cubicBezTo>
                <a:cubicBezTo>
                  <a:pt x="1774196" y="3790912"/>
                  <a:pt x="1797507" y="3796398"/>
                  <a:pt x="1815751" y="3793655"/>
                </a:cubicBezTo>
                <a:cubicBezTo>
                  <a:pt x="1823859" y="3793655"/>
                  <a:pt x="1822845" y="3779938"/>
                  <a:pt x="1822845" y="3771404"/>
                </a:cubicBezTo>
                <a:close/>
                <a:moveTo>
                  <a:pt x="6729313" y="3770185"/>
                </a:moveTo>
                <a:cubicBezTo>
                  <a:pt x="6728300" y="3772013"/>
                  <a:pt x="6726273" y="3773842"/>
                  <a:pt x="6726273" y="3775366"/>
                </a:cubicBezTo>
                <a:cubicBezTo>
                  <a:pt x="6725259" y="3774452"/>
                  <a:pt x="6724246" y="3772318"/>
                  <a:pt x="6724246" y="3771404"/>
                </a:cubicBezTo>
                <a:cubicBezTo>
                  <a:pt x="6724246" y="3775671"/>
                  <a:pt x="6722219" y="3780548"/>
                  <a:pt x="6721205" y="3786339"/>
                </a:cubicBezTo>
                <a:cubicBezTo>
                  <a:pt x="6731341" y="3783291"/>
                  <a:pt x="6739449" y="3779634"/>
                  <a:pt x="6746543" y="3773233"/>
                </a:cubicBezTo>
                <a:cubicBezTo>
                  <a:pt x="6740463" y="3772623"/>
                  <a:pt x="6734381" y="3771099"/>
                  <a:pt x="6729313" y="3770185"/>
                </a:cubicBezTo>
                <a:close/>
                <a:moveTo>
                  <a:pt x="8446223" y="3764393"/>
                </a:moveTo>
                <a:cubicBezTo>
                  <a:pt x="8441155" y="3764088"/>
                  <a:pt x="8434061" y="3767746"/>
                  <a:pt x="8427979" y="3768356"/>
                </a:cubicBezTo>
                <a:cubicBezTo>
                  <a:pt x="8425952" y="3773537"/>
                  <a:pt x="8425952" y="3778110"/>
                  <a:pt x="8427979" y="3782377"/>
                </a:cubicBezTo>
                <a:cubicBezTo>
                  <a:pt x="8439128" y="3783901"/>
                  <a:pt x="8449263" y="3786644"/>
                  <a:pt x="8457372" y="3790912"/>
                </a:cubicBezTo>
                <a:cubicBezTo>
                  <a:pt x="8459399" y="3788168"/>
                  <a:pt x="8459399" y="3781767"/>
                  <a:pt x="8461426" y="3778414"/>
                </a:cubicBezTo>
                <a:cubicBezTo>
                  <a:pt x="8456358" y="3774452"/>
                  <a:pt x="8451290" y="3770794"/>
                  <a:pt x="8446223" y="3764393"/>
                </a:cubicBezTo>
                <a:close/>
                <a:moveTo>
                  <a:pt x="9624951" y="3761040"/>
                </a:moveTo>
                <a:cubicBezTo>
                  <a:pt x="9637113" y="3786644"/>
                  <a:pt x="9584410" y="3786644"/>
                  <a:pt x="9532720" y="3779329"/>
                </a:cubicBezTo>
                <a:cubicBezTo>
                  <a:pt x="9509409" y="3780853"/>
                  <a:pt x="9488125" y="3783901"/>
                  <a:pt x="9472922" y="3796703"/>
                </a:cubicBezTo>
                <a:cubicBezTo>
                  <a:pt x="9473936" y="3804628"/>
                  <a:pt x="9471909" y="3807066"/>
                  <a:pt x="9470895" y="3812248"/>
                </a:cubicBezTo>
                <a:cubicBezTo>
                  <a:pt x="9474949" y="3811943"/>
                  <a:pt x="9476977" y="3810114"/>
                  <a:pt x="9482044" y="3811029"/>
                </a:cubicBezTo>
                <a:cubicBezTo>
                  <a:pt x="9482044" y="3805847"/>
                  <a:pt x="9484071" y="3802799"/>
                  <a:pt x="9483058" y="3796703"/>
                </a:cubicBezTo>
                <a:cubicBezTo>
                  <a:pt x="9509409" y="3787863"/>
                  <a:pt x="9524612" y="3796093"/>
                  <a:pt x="9537788" y="3807066"/>
                </a:cubicBezTo>
                <a:cubicBezTo>
                  <a:pt x="9542856" y="3805238"/>
                  <a:pt x="9552991" y="3804933"/>
                  <a:pt x="9556031" y="3803104"/>
                </a:cubicBezTo>
                <a:cubicBezTo>
                  <a:pt x="9557045" y="3798227"/>
                  <a:pt x="9560085" y="3794874"/>
                  <a:pt x="9560085" y="3790912"/>
                </a:cubicBezTo>
                <a:cubicBezTo>
                  <a:pt x="9575288" y="3792131"/>
                  <a:pt x="9590491" y="3795484"/>
                  <a:pt x="9604681" y="3800665"/>
                </a:cubicBezTo>
                <a:cubicBezTo>
                  <a:pt x="9608735" y="3793350"/>
                  <a:pt x="9614816" y="3787254"/>
                  <a:pt x="9618870" y="3781462"/>
                </a:cubicBezTo>
                <a:cubicBezTo>
                  <a:pt x="9637113" y="3779634"/>
                  <a:pt x="9646235" y="3785730"/>
                  <a:pt x="9653330" y="3792740"/>
                </a:cubicBezTo>
                <a:cubicBezTo>
                  <a:pt x="9657384" y="3789997"/>
                  <a:pt x="9660424" y="3786339"/>
                  <a:pt x="9664478" y="3783596"/>
                </a:cubicBezTo>
                <a:cubicBezTo>
                  <a:pt x="9651303" y="3774757"/>
                  <a:pt x="9638127" y="3766527"/>
                  <a:pt x="9624951" y="3761040"/>
                </a:cubicBezTo>
                <a:close/>
                <a:moveTo>
                  <a:pt x="1490409" y="3759212"/>
                </a:moveTo>
                <a:cubicBezTo>
                  <a:pt x="1551221" y="3755859"/>
                  <a:pt x="1625208" y="3805847"/>
                  <a:pt x="1695141" y="3805847"/>
                </a:cubicBezTo>
                <a:cubicBezTo>
                  <a:pt x="1600883" y="3861932"/>
                  <a:pt x="1525883" y="3769575"/>
                  <a:pt x="1436693" y="3783596"/>
                </a:cubicBezTo>
                <a:cubicBezTo>
                  <a:pt x="1452909" y="3766832"/>
                  <a:pt x="1470139" y="3760126"/>
                  <a:pt x="1490409" y="3759212"/>
                </a:cubicBezTo>
                <a:close/>
                <a:moveTo>
                  <a:pt x="4484359" y="3748848"/>
                </a:moveTo>
                <a:cubicBezTo>
                  <a:pt x="4484359" y="3750372"/>
                  <a:pt x="4488413" y="3754335"/>
                  <a:pt x="4493481" y="3761040"/>
                </a:cubicBezTo>
                <a:cubicBezTo>
                  <a:pt x="4492467" y="3756773"/>
                  <a:pt x="4496521" y="3752201"/>
                  <a:pt x="4494494" y="3748848"/>
                </a:cubicBezTo>
                <a:cubicBezTo>
                  <a:pt x="4489426" y="3747324"/>
                  <a:pt x="4485372" y="3747019"/>
                  <a:pt x="4484359" y="3748848"/>
                </a:cubicBezTo>
                <a:close/>
                <a:moveTo>
                  <a:pt x="6936073" y="3745495"/>
                </a:moveTo>
                <a:cubicBezTo>
                  <a:pt x="6939113" y="3777805"/>
                  <a:pt x="6914789" y="3824745"/>
                  <a:pt x="6890464" y="3830537"/>
                </a:cubicBezTo>
                <a:cubicBezTo>
                  <a:pt x="6904653" y="3830537"/>
                  <a:pt x="6918843" y="3830537"/>
                  <a:pt x="6936073" y="3830537"/>
                </a:cubicBezTo>
                <a:cubicBezTo>
                  <a:pt x="6939113" y="3827488"/>
                  <a:pt x="6946207" y="3825355"/>
                  <a:pt x="6946207" y="3819563"/>
                </a:cubicBezTo>
                <a:cubicBezTo>
                  <a:pt x="6939113" y="3819563"/>
                  <a:pt x="6932019" y="3819563"/>
                  <a:pt x="6925937" y="3822612"/>
                </a:cubicBezTo>
                <a:cubicBezTo>
                  <a:pt x="6932019" y="3813772"/>
                  <a:pt x="6943167" y="3806762"/>
                  <a:pt x="6953303" y="3804018"/>
                </a:cubicBezTo>
                <a:cubicBezTo>
                  <a:pt x="6956343" y="3792131"/>
                  <a:pt x="6956343" y="3777805"/>
                  <a:pt x="6956343" y="3763174"/>
                </a:cubicBezTo>
                <a:cubicBezTo>
                  <a:pt x="6952289" y="3754335"/>
                  <a:pt x="6943167" y="3748543"/>
                  <a:pt x="6936073" y="3745495"/>
                </a:cubicBezTo>
                <a:close/>
                <a:moveTo>
                  <a:pt x="7004992" y="3742447"/>
                </a:moveTo>
                <a:cubicBezTo>
                  <a:pt x="7001951" y="3745495"/>
                  <a:pt x="6998911" y="3745800"/>
                  <a:pt x="6991817" y="3748848"/>
                </a:cubicBezTo>
                <a:cubicBezTo>
                  <a:pt x="6998911" y="3751591"/>
                  <a:pt x="7006005" y="3753725"/>
                  <a:pt x="7010059" y="3756773"/>
                </a:cubicBezTo>
                <a:cubicBezTo>
                  <a:pt x="7010059" y="3750982"/>
                  <a:pt x="7004992" y="3748238"/>
                  <a:pt x="7004992" y="3742447"/>
                </a:cubicBezTo>
                <a:close/>
                <a:moveTo>
                  <a:pt x="1654600" y="3739704"/>
                </a:moveTo>
                <a:cubicBezTo>
                  <a:pt x="1689060" y="3743971"/>
                  <a:pt x="1723520" y="3781767"/>
                  <a:pt x="1749872" y="3794874"/>
                </a:cubicBezTo>
                <a:cubicBezTo>
                  <a:pt x="1697168" y="3835109"/>
                  <a:pt x="1675884" y="3741837"/>
                  <a:pt x="1619127" y="3747629"/>
                </a:cubicBezTo>
                <a:cubicBezTo>
                  <a:pt x="1631289" y="3739704"/>
                  <a:pt x="1642438" y="3738180"/>
                  <a:pt x="1654600" y="3739704"/>
                </a:cubicBezTo>
                <a:close/>
                <a:moveTo>
                  <a:pt x="9283393" y="3737570"/>
                </a:moveTo>
                <a:cubicBezTo>
                  <a:pt x="9265150" y="3748543"/>
                  <a:pt x="9241839" y="3752811"/>
                  <a:pt x="9215487" y="3756773"/>
                </a:cubicBezTo>
                <a:cubicBezTo>
                  <a:pt x="9215487" y="3765612"/>
                  <a:pt x="9218528" y="3767441"/>
                  <a:pt x="9221569" y="3771404"/>
                </a:cubicBezTo>
                <a:cubicBezTo>
                  <a:pt x="9240825" y="3769575"/>
                  <a:pt x="9262109" y="3764393"/>
                  <a:pt x="9280353" y="3767137"/>
                </a:cubicBezTo>
                <a:cubicBezTo>
                  <a:pt x="9286434" y="3764393"/>
                  <a:pt x="9284407" y="3750677"/>
                  <a:pt x="9283393" y="3737570"/>
                </a:cubicBezTo>
                <a:close/>
                <a:moveTo>
                  <a:pt x="8675279" y="3737570"/>
                </a:moveTo>
                <a:cubicBezTo>
                  <a:pt x="8671225" y="3740313"/>
                  <a:pt x="8667171" y="3740009"/>
                  <a:pt x="8663117" y="3743666"/>
                </a:cubicBezTo>
                <a:cubicBezTo>
                  <a:pt x="8668185" y="3743362"/>
                  <a:pt x="8672239" y="3744886"/>
                  <a:pt x="8677306" y="3744886"/>
                </a:cubicBezTo>
                <a:cubicBezTo>
                  <a:pt x="8676293" y="3742447"/>
                  <a:pt x="8678320" y="3740009"/>
                  <a:pt x="8675279" y="3737570"/>
                </a:cubicBezTo>
                <a:close/>
                <a:moveTo>
                  <a:pt x="8798929" y="3735132"/>
                </a:moveTo>
                <a:cubicBezTo>
                  <a:pt x="8801970" y="3747324"/>
                  <a:pt x="8800956" y="3758297"/>
                  <a:pt x="8794875" y="3768356"/>
                </a:cubicBezTo>
                <a:cubicBezTo>
                  <a:pt x="8800956" y="3763479"/>
                  <a:pt x="8806024" y="3757078"/>
                  <a:pt x="8813118" y="3759821"/>
                </a:cubicBezTo>
                <a:cubicBezTo>
                  <a:pt x="8809064" y="3752506"/>
                  <a:pt x="8805010" y="3742142"/>
                  <a:pt x="8798929" y="3735132"/>
                </a:cubicBezTo>
                <a:close/>
                <a:moveTo>
                  <a:pt x="8591157" y="3730255"/>
                </a:moveTo>
                <a:cubicBezTo>
                  <a:pt x="8589130" y="3729950"/>
                  <a:pt x="8588116" y="3731169"/>
                  <a:pt x="8585076" y="3731169"/>
                </a:cubicBezTo>
                <a:cubicBezTo>
                  <a:pt x="8587103" y="3732388"/>
                  <a:pt x="8589130" y="3733608"/>
                  <a:pt x="8591157" y="3734522"/>
                </a:cubicBezTo>
                <a:close/>
                <a:moveTo>
                  <a:pt x="4776253" y="3728121"/>
                </a:moveTo>
                <a:cubicBezTo>
                  <a:pt x="4776253" y="3728121"/>
                  <a:pt x="4776253" y="3728426"/>
                  <a:pt x="4776253" y="3731169"/>
                </a:cubicBezTo>
                <a:cubicBezTo>
                  <a:pt x="4776253" y="3728426"/>
                  <a:pt x="4779294" y="3728121"/>
                  <a:pt x="4779294" y="3728121"/>
                </a:cubicBezTo>
                <a:cubicBezTo>
                  <a:pt x="4779294" y="3728121"/>
                  <a:pt x="4776253" y="3728121"/>
                  <a:pt x="4776253" y="3728121"/>
                </a:cubicBezTo>
                <a:close/>
                <a:moveTo>
                  <a:pt x="9088797" y="3725378"/>
                </a:moveTo>
                <a:cubicBezTo>
                  <a:pt x="9108054" y="3737570"/>
                  <a:pt x="9085756" y="3771099"/>
                  <a:pt x="9062445" y="3765003"/>
                </a:cubicBezTo>
                <a:cubicBezTo>
                  <a:pt x="9062445" y="3755859"/>
                  <a:pt x="9070554" y="3755859"/>
                  <a:pt x="9077648" y="3755859"/>
                </a:cubicBezTo>
                <a:cubicBezTo>
                  <a:pt x="9054337" y="3731779"/>
                  <a:pt x="9084743" y="3743666"/>
                  <a:pt x="9088797" y="3725378"/>
                </a:cubicBezTo>
                <a:close/>
                <a:moveTo>
                  <a:pt x="6694854" y="3725378"/>
                </a:moveTo>
                <a:cubicBezTo>
                  <a:pt x="6696881" y="3726902"/>
                  <a:pt x="6697895" y="3726902"/>
                  <a:pt x="6698402" y="3726521"/>
                </a:cubicBezTo>
                <a:lnTo>
                  <a:pt x="6698540" y="3726209"/>
                </a:lnTo>
                <a:lnTo>
                  <a:pt x="6698908" y="3726292"/>
                </a:lnTo>
                <a:cubicBezTo>
                  <a:pt x="6697895" y="3725987"/>
                  <a:pt x="6698908" y="3725683"/>
                  <a:pt x="6698908" y="3725378"/>
                </a:cubicBezTo>
                <a:lnTo>
                  <a:pt x="6698540" y="3726209"/>
                </a:lnTo>
                <a:close/>
                <a:moveTo>
                  <a:pt x="8872916" y="3721111"/>
                </a:moveTo>
                <a:cubicBezTo>
                  <a:pt x="8845551" y="3734522"/>
                  <a:pt x="8833389" y="3764698"/>
                  <a:pt x="8811091" y="3784511"/>
                </a:cubicBezTo>
                <a:cubicBezTo>
                  <a:pt x="8818186" y="3785120"/>
                  <a:pt x="8825281" y="3785425"/>
                  <a:pt x="8833389" y="3784511"/>
                </a:cubicBezTo>
                <a:cubicBezTo>
                  <a:pt x="8833389" y="3779329"/>
                  <a:pt x="8835416" y="3775976"/>
                  <a:pt x="8833389" y="3768356"/>
                </a:cubicBezTo>
                <a:cubicBezTo>
                  <a:pt x="8856700" y="3789997"/>
                  <a:pt x="8871903" y="3768051"/>
                  <a:pt x="8896227" y="3761040"/>
                </a:cubicBezTo>
                <a:cubicBezTo>
                  <a:pt x="8893187" y="3744581"/>
                  <a:pt x="8883052" y="3733608"/>
                  <a:pt x="8872916" y="3721111"/>
                </a:cubicBezTo>
                <a:close/>
                <a:moveTo>
                  <a:pt x="9304677" y="3720196"/>
                </a:moveTo>
                <a:cubicBezTo>
                  <a:pt x="9301637" y="3728121"/>
                  <a:pt x="9293529" y="3729950"/>
                  <a:pt x="9287448" y="3734522"/>
                </a:cubicBezTo>
                <a:cubicBezTo>
                  <a:pt x="9297583" y="3748238"/>
                  <a:pt x="9310759" y="3746714"/>
                  <a:pt x="9323934" y="3742447"/>
                </a:cubicBezTo>
                <a:cubicBezTo>
                  <a:pt x="9317853" y="3740009"/>
                  <a:pt x="9311772" y="3734522"/>
                  <a:pt x="9304677" y="3720196"/>
                </a:cubicBezTo>
                <a:close/>
                <a:moveTo>
                  <a:pt x="4405303" y="3718062"/>
                </a:moveTo>
                <a:cubicBezTo>
                  <a:pt x="4407331" y="3722330"/>
                  <a:pt x="4410371" y="3725683"/>
                  <a:pt x="4413412" y="3728121"/>
                </a:cubicBezTo>
                <a:cubicBezTo>
                  <a:pt x="4413412" y="3725073"/>
                  <a:pt x="4413412" y="3722025"/>
                  <a:pt x="4413412" y="3718977"/>
                </a:cubicBezTo>
                <a:cubicBezTo>
                  <a:pt x="4410371" y="3717148"/>
                  <a:pt x="4407331" y="3718672"/>
                  <a:pt x="4405303" y="3718062"/>
                </a:cubicBezTo>
                <a:close/>
                <a:moveTo>
                  <a:pt x="8731023" y="3717148"/>
                </a:moveTo>
                <a:cubicBezTo>
                  <a:pt x="8713793" y="3718672"/>
                  <a:pt x="8696563" y="3725683"/>
                  <a:pt x="8678320" y="3736351"/>
                </a:cubicBezTo>
                <a:cubicBezTo>
                  <a:pt x="8685414" y="3728121"/>
                  <a:pt x="8699604" y="3732693"/>
                  <a:pt x="8713793" y="3745495"/>
                </a:cubicBezTo>
                <a:cubicBezTo>
                  <a:pt x="8720888" y="3746410"/>
                  <a:pt x="8730010" y="3744886"/>
                  <a:pt x="8736091" y="3746714"/>
                </a:cubicBezTo>
                <a:cubicBezTo>
                  <a:pt x="8747239" y="3741837"/>
                  <a:pt x="8740145" y="3723244"/>
                  <a:pt x="8731023" y="3717148"/>
                </a:cubicBezTo>
                <a:close/>
                <a:moveTo>
                  <a:pt x="4394155" y="3717148"/>
                </a:moveTo>
                <a:cubicBezTo>
                  <a:pt x="4388074" y="3718977"/>
                  <a:pt x="4381993" y="3722330"/>
                  <a:pt x="4377939" y="3725378"/>
                </a:cubicBezTo>
                <a:cubicBezTo>
                  <a:pt x="4377939" y="3728426"/>
                  <a:pt x="4383006" y="3730560"/>
                  <a:pt x="4383006" y="3736351"/>
                </a:cubicBezTo>
                <a:cubicBezTo>
                  <a:pt x="4390101" y="3736351"/>
                  <a:pt x="4392128" y="3742142"/>
                  <a:pt x="4396182" y="3759821"/>
                </a:cubicBezTo>
                <a:cubicBezTo>
                  <a:pt x="4396182" y="3759821"/>
                  <a:pt x="4399223" y="3763174"/>
                  <a:pt x="4403277" y="3763174"/>
                </a:cubicBezTo>
                <a:cubicBezTo>
                  <a:pt x="4403277" y="3772013"/>
                  <a:pt x="4396182" y="3774757"/>
                  <a:pt x="4396182" y="3786339"/>
                </a:cubicBezTo>
                <a:lnTo>
                  <a:pt x="4374898" y="3786339"/>
                </a:lnTo>
                <a:cubicBezTo>
                  <a:pt x="4371857" y="3780548"/>
                  <a:pt x="4371857" y="3778110"/>
                  <a:pt x="4367803" y="3772318"/>
                </a:cubicBezTo>
                <a:cubicBezTo>
                  <a:pt x="4364763" y="3778110"/>
                  <a:pt x="4357668" y="3780853"/>
                  <a:pt x="4353614" y="3789692"/>
                </a:cubicBezTo>
                <a:cubicBezTo>
                  <a:pt x="4399223" y="3783901"/>
                  <a:pt x="4385033" y="3842424"/>
                  <a:pt x="4413412" y="3857055"/>
                </a:cubicBezTo>
                <a:cubicBezTo>
                  <a:pt x="4413412" y="3807066"/>
                  <a:pt x="4437737" y="3860713"/>
                  <a:pt x="4465101" y="3846082"/>
                </a:cubicBezTo>
                <a:cubicBezTo>
                  <a:pt x="4486385" y="3822612"/>
                  <a:pt x="4462061" y="3825355"/>
                  <a:pt x="4454967" y="3801885"/>
                </a:cubicBezTo>
                <a:cubicBezTo>
                  <a:pt x="4479291" y="3806457"/>
                  <a:pt x="4490439" y="3784511"/>
                  <a:pt x="4491453" y="3765003"/>
                </a:cubicBezTo>
                <a:cubicBezTo>
                  <a:pt x="4482331" y="3786644"/>
                  <a:pt x="4436723" y="3769880"/>
                  <a:pt x="4413412" y="3775366"/>
                </a:cubicBezTo>
                <a:cubicBezTo>
                  <a:pt x="4416453" y="3766527"/>
                  <a:pt x="4417466" y="3759516"/>
                  <a:pt x="4417466" y="3756773"/>
                </a:cubicBezTo>
                <a:cubicBezTo>
                  <a:pt x="4410371" y="3753725"/>
                  <a:pt x="4406317" y="3748543"/>
                  <a:pt x="4410371" y="3739704"/>
                </a:cubicBezTo>
                <a:cubicBezTo>
                  <a:pt x="4407331" y="3734217"/>
                  <a:pt x="4404290" y="3727816"/>
                  <a:pt x="4404290" y="3718062"/>
                </a:cubicBezTo>
                <a:cubicBezTo>
                  <a:pt x="4400236" y="3717758"/>
                  <a:pt x="4397195" y="3715929"/>
                  <a:pt x="4394155" y="3717148"/>
                </a:cubicBezTo>
                <a:close/>
                <a:moveTo>
                  <a:pt x="7539119" y="3710747"/>
                </a:moveTo>
                <a:cubicBezTo>
                  <a:pt x="7525943" y="3710747"/>
                  <a:pt x="7514795" y="3713186"/>
                  <a:pt x="7507700" y="3718977"/>
                </a:cubicBezTo>
                <a:cubicBezTo>
                  <a:pt x="7502633" y="3729645"/>
                  <a:pt x="7506687" y="3737875"/>
                  <a:pt x="7509727" y="3744886"/>
                </a:cubicBezTo>
                <a:cubicBezTo>
                  <a:pt x="7514795" y="3742752"/>
                  <a:pt x="7522903" y="3741837"/>
                  <a:pt x="7527971" y="3739704"/>
                </a:cubicBezTo>
                <a:cubicBezTo>
                  <a:pt x="7524930" y="3736961"/>
                  <a:pt x="7523917" y="3732693"/>
                  <a:pt x="7517835" y="3731169"/>
                </a:cubicBezTo>
                <a:cubicBezTo>
                  <a:pt x="7535065" y="3737265"/>
                  <a:pt x="7577633" y="3715929"/>
                  <a:pt x="7577633" y="3742447"/>
                </a:cubicBezTo>
                <a:cubicBezTo>
                  <a:pt x="7580673" y="3753420"/>
                  <a:pt x="7563443" y="3764698"/>
                  <a:pt x="7555335" y="3773233"/>
                </a:cubicBezTo>
                <a:cubicBezTo>
                  <a:pt x="7558376" y="3771709"/>
                  <a:pt x="7562430" y="3769880"/>
                  <a:pt x="7565471" y="3768356"/>
                </a:cubicBezTo>
                <a:cubicBezTo>
                  <a:pt x="7575606" y="3761650"/>
                  <a:pt x="7585741" y="3754030"/>
                  <a:pt x="7588782" y="3739704"/>
                </a:cubicBezTo>
                <a:cubicBezTo>
                  <a:pt x="7584727" y="3716234"/>
                  <a:pt x="7557363" y="3716538"/>
                  <a:pt x="7539119" y="3710747"/>
                </a:cubicBezTo>
                <a:close/>
                <a:moveTo>
                  <a:pt x="8952985" y="3708613"/>
                </a:moveTo>
                <a:cubicBezTo>
                  <a:pt x="8950958" y="3711052"/>
                  <a:pt x="8950958" y="3714710"/>
                  <a:pt x="8948931" y="3717148"/>
                </a:cubicBezTo>
                <a:cubicBezTo>
                  <a:pt x="8949944" y="3717148"/>
                  <a:pt x="8951971" y="3718062"/>
                  <a:pt x="8952985" y="3718062"/>
                </a:cubicBezTo>
                <a:cubicBezTo>
                  <a:pt x="8953998" y="3714405"/>
                  <a:pt x="8956025" y="3713795"/>
                  <a:pt x="8958052" y="3710747"/>
                </a:cubicBezTo>
                <a:cubicBezTo>
                  <a:pt x="8956025" y="3709528"/>
                  <a:pt x="8955012" y="3711052"/>
                  <a:pt x="8952985" y="3708613"/>
                </a:cubicBezTo>
                <a:close/>
                <a:moveTo>
                  <a:pt x="7403307" y="3708004"/>
                </a:moveTo>
                <a:cubicBezTo>
                  <a:pt x="7382023" y="3710747"/>
                  <a:pt x="7375942" y="3727816"/>
                  <a:pt x="7368847" y="3742447"/>
                </a:cubicBezTo>
                <a:cubicBezTo>
                  <a:pt x="7407361" y="3754030"/>
                  <a:pt x="7438781" y="3707394"/>
                  <a:pt x="7438781" y="3766222"/>
                </a:cubicBezTo>
                <a:cubicBezTo>
                  <a:pt x="7426618" y="3766222"/>
                  <a:pt x="7416483" y="3770185"/>
                  <a:pt x="7407361" y="3777195"/>
                </a:cubicBezTo>
                <a:cubicBezTo>
                  <a:pt x="7427631" y="3770794"/>
                  <a:pt x="7447902" y="3765917"/>
                  <a:pt x="7467159" y="3759212"/>
                </a:cubicBezTo>
                <a:cubicBezTo>
                  <a:pt x="7453983" y="3757078"/>
                  <a:pt x="7444861" y="3749153"/>
                  <a:pt x="7459051" y="3718977"/>
                </a:cubicBezTo>
                <a:cubicBezTo>
                  <a:pt x="7448915" y="3713186"/>
                  <a:pt x="7438781" y="3716234"/>
                  <a:pt x="7427631" y="3722330"/>
                </a:cubicBezTo>
                <a:cubicBezTo>
                  <a:pt x="7427631" y="3725073"/>
                  <a:pt x="7427631" y="3728121"/>
                  <a:pt x="7427631" y="3728121"/>
                </a:cubicBezTo>
                <a:cubicBezTo>
                  <a:pt x="7427631" y="3728121"/>
                  <a:pt x="7423577" y="3725378"/>
                  <a:pt x="7423577" y="3725378"/>
                </a:cubicBezTo>
                <a:cubicBezTo>
                  <a:pt x="7413442" y="3731169"/>
                  <a:pt x="7406347" y="3731169"/>
                  <a:pt x="7406347" y="3710747"/>
                </a:cubicBezTo>
                <a:cubicBezTo>
                  <a:pt x="7406347" y="3710747"/>
                  <a:pt x="7407361" y="3710747"/>
                  <a:pt x="7403307" y="3708004"/>
                </a:cubicBezTo>
                <a:close/>
                <a:moveTo>
                  <a:pt x="4363749" y="3708004"/>
                </a:moveTo>
                <a:cubicBezTo>
                  <a:pt x="4339425" y="3708004"/>
                  <a:pt x="4333343" y="3724768"/>
                  <a:pt x="4326249" y="3742447"/>
                </a:cubicBezTo>
                <a:cubicBezTo>
                  <a:pt x="4333343" y="3745495"/>
                  <a:pt x="4336384" y="3745495"/>
                  <a:pt x="4343479" y="3742447"/>
                </a:cubicBezTo>
                <a:cubicBezTo>
                  <a:pt x="4347533" y="3733608"/>
                  <a:pt x="4350573" y="3727512"/>
                  <a:pt x="4353614" y="3715929"/>
                </a:cubicBezTo>
                <a:cubicBezTo>
                  <a:pt x="4357668" y="3715929"/>
                  <a:pt x="4360709" y="3715929"/>
                  <a:pt x="4363749" y="3715929"/>
                </a:cubicBezTo>
                <a:cubicBezTo>
                  <a:pt x="4363749" y="3712881"/>
                  <a:pt x="4363749" y="3713795"/>
                  <a:pt x="4363749" y="3708004"/>
                </a:cubicBezTo>
                <a:close/>
                <a:moveTo>
                  <a:pt x="9000620" y="3706785"/>
                </a:moveTo>
                <a:cubicBezTo>
                  <a:pt x="9002647" y="3710137"/>
                  <a:pt x="9003661" y="3718977"/>
                  <a:pt x="9005688" y="3726292"/>
                </a:cubicBezTo>
                <a:cubicBezTo>
                  <a:pt x="9010756" y="3723854"/>
                  <a:pt x="9016837" y="3722635"/>
                  <a:pt x="9019877" y="3718977"/>
                </a:cubicBezTo>
                <a:cubicBezTo>
                  <a:pt x="9012783" y="3716538"/>
                  <a:pt x="9006702" y="3711661"/>
                  <a:pt x="9000620" y="3706785"/>
                </a:cubicBezTo>
                <a:close/>
                <a:moveTo>
                  <a:pt x="7368847" y="3692459"/>
                </a:moveTo>
                <a:cubicBezTo>
                  <a:pt x="7368847" y="3695202"/>
                  <a:pt x="7368847" y="3695507"/>
                  <a:pt x="7368847" y="3695507"/>
                </a:cubicBezTo>
                <a:cubicBezTo>
                  <a:pt x="7371887" y="3695507"/>
                  <a:pt x="7374929" y="3695507"/>
                  <a:pt x="7378983" y="3695507"/>
                </a:cubicBezTo>
                <a:cubicBezTo>
                  <a:pt x="7374929" y="3695507"/>
                  <a:pt x="7371887" y="3695202"/>
                  <a:pt x="7368847" y="3692459"/>
                </a:cubicBezTo>
                <a:close/>
                <a:moveTo>
                  <a:pt x="7192368" y="3691925"/>
                </a:moveTo>
                <a:cubicBezTo>
                  <a:pt x="7187173" y="3691163"/>
                  <a:pt x="7181852" y="3691087"/>
                  <a:pt x="7176277" y="3692459"/>
                </a:cubicBezTo>
                <a:cubicBezTo>
                  <a:pt x="7180331" y="3707089"/>
                  <a:pt x="7148913" y="3735437"/>
                  <a:pt x="7176277" y="3742447"/>
                </a:cubicBezTo>
                <a:cubicBezTo>
                  <a:pt x="7169183" y="3757078"/>
                  <a:pt x="7151953" y="3742447"/>
                  <a:pt x="7137763" y="3736351"/>
                </a:cubicBezTo>
                <a:cubicBezTo>
                  <a:pt x="7137763" y="3742447"/>
                  <a:pt x="7134723" y="3749153"/>
                  <a:pt x="7130669" y="3751896"/>
                </a:cubicBezTo>
                <a:cubicBezTo>
                  <a:pt x="7134723" y="3757687"/>
                  <a:pt x="7134723" y="3760431"/>
                  <a:pt x="7137763" y="3766222"/>
                </a:cubicBezTo>
                <a:cubicBezTo>
                  <a:pt x="7134723" y="3763174"/>
                  <a:pt x="7131683" y="3762869"/>
                  <a:pt x="7128642" y="3759821"/>
                </a:cubicBezTo>
                <a:cubicBezTo>
                  <a:pt x="7128642" y="3765612"/>
                  <a:pt x="7124588" y="3774757"/>
                  <a:pt x="7128642" y="3786339"/>
                </a:cubicBezTo>
                <a:cubicBezTo>
                  <a:pt x="7097223" y="3789388"/>
                  <a:pt x="7076953" y="3795484"/>
                  <a:pt x="7057695" y="3798837"/>
                </a:cubicBezTo>
                <a:cubicBezTo>
                  <a:pt x="7062763" y="3798227"/>
                  <a:pt x="7070871" y="3800361"/>
                  <a:pt x="7074925" y="3798837"/>
                </a:cubicBezTo>
                <a:cubicBezTo>
                  <a:pt x="7075939" y="3809810"/>
                  <a:pt x="7069857" y="3812553"/>
                  <a:pt x="7065803" y="3818344"/>
                </a:cubicBezTo>
                <a:cubicBezTo>
                  <a:pt x="7159047" y="3834499"/>
                  <a:pt x="7256346" y="3820478"/>
                  <a:pt x="7351617" y="3795484"/>
                </a:cubicBezTo>
                <a:cubicBezTo>
                  <a:pt x="7332361" y="3786949"/>
                  <a:pt x="7314117" y="3778110"/>
                  <a:pt x="7309049" y="3754639"/>
                </a:cubicBezTo>
                <a:cubicBezTo>
                  <a:pt x="7284725" y="3757687"/>
                  <a:pt x="7270535" y="3772013"/>
                  <a:pt x="7235062" y="3766222"/>
                </a:cubicBezTo>
                <a:cubicBezTo>
                  <a:pt x="7253305" y="3736961"/>
                  <a:pt x="7256346" y="3743057"/>
                  <a:pt x="7246211" y="3708004"/>
                </a:cubicBezTo>
                <a:cubicBezTo>
                  <a:pt x="7221886" y="3704956"/>
                  <a:pt x="7225941" y="3727816"/>
                  <a:pt x="7197561" y="3718977"/>
                </a:cubicBezTo>
                <a:cubicBezTo>
                  <a:pt x="7197561" y="3707394"/>
                  <a:pt x="7201615" y="3701603"/>
                  <a:pt x="7207697" y="3695507"/>
                </a:cubicBezTo>
                <a:cubicBezTo>
                  <a:pt x="7202629" y="3694135"/>
                  <a:pt x="7197562" y="3692687"/>
                  <a:pt x="7192368" y="3691925"/>
                </a:cubicBezTo>
                <a:close/>
                <a:moveTo>
                  <a:pt x="7332994" y="3691316"/>
                </a:moveTo>
                <a:cubicBezTo>
                  <a:pt x="7326280" y="3691697"/>
                  <a:pt x="7319185" y="3692459"/>
                  <a:pt x="7312090" y="3692459"/>
                </a:cubicBezTo>
                <a:cubicBezTo>
                  <a:pt x="7312090" y="3701298"/>
                  <a:pt x="7309049" y="3707394"/>
                  <a:pt x="7316144" y="3718977"/>
                </a:cubicBezTo>
                <a:cubicBezTo>
                  <a:pt x="7337428" y="3722025"/>
                  <a:pt x="7341482" y="3704956"/>
                  <a:pt x="7358712" y="3708004"/>
                </a:cubicBezTo>
                <a:cubicBezTo>
                  <a:pt x="7358712" y="3701908"/>
                  <a:pt x="7354658" y="3695202"/>
                  <a:pt x="7351617" y="3692459"/>
                </a:cubicBezTo>
                <a:cubicBezTo>
                  <a:pt x="7346043" y="3690935"/>
                  <a:pt x="7339709" y="3690935"/>
                  <a:pt x="7332994" y="3691316"/>
                </a:cubicBezTo>
                <a:close/>
                <a:moveTo>
                  <a:pt x="1531964" y="3689106"/>
                </a:moveTo>
                <a:cubicBezTo>
                  <a:pt x="1540072" y="3698250"/>
                  <a:pt x="1544126" y="3716234"/>
                  <a:pt x="1544126" y="3734522"/>
                </a:cubicBezTo>
                <a:cubicBezTo>
                  <a:pt x="1506626" y="3710137"/>
                  <a:pt x="1487369" y="3716234"/>
                  <a:pt x="1446828" y="3725378"/>
                </a:cubicBezTo>
                <a:cubicBezTo>
                  <a:pt x="1453923" y="3661673"/>
                  <a:pt x="1494463" y="3713490"/>
                  <a:pt x="1531964" y="3689106"/>
                </a:cubicBezTo>
                <a:close/>
                <a:moveTo>
                  <a:pt x="1619127" y="3688496"/>
                </a:moveTo>
                <a:cubicBezTo>
                  <a:pt x="1633316" y="3686362"/>
                  <a:pt x="1647505" y="3690630"/>
                  <a:pt x="1656628" y="3700688"/>
                </a:cubicBezTo>
                <a:cubicBezTo>
                  <a:pt x="1662708" y="3703736"/>
                  <a:pt x="1611019" y="3720501"/>
                  <a:pt x="1586694" y="3743666"/>
                </a:cubicBezTo>
                <a:cubicBezTo>
                  <a:pt x="1586694" y="3726292"/>
                  <a:pt x="1603924" y="3714710"/>
                  <a:pt x="1586694" y="3711966"/>
                </a:cubicBezTo>
                <a:cubicBezTo>
                  <a:pt x="1591762" y="3698860"/>
                  <a:pt x="1605951" y="3690630"/>
                  <a:pt x="1619127" y="3688496"/>
                </a:cubicBezTo>
                <a:close/>
                <a:moveTo>
                  <a:pt x="7832027" y="3684229"/>
                </a:moveTo>
                <a:cubicBezTo>
                  <a:pt x="7814797" y="3695811"/>
                  <a:pt x="7794527" y="3695507"/>
                  <a:pt x="7770203" y="3695507"/>
                </a:cubicBezTo>
                <a:cubicBezTo>
                  <a:pt x="7772229" y="3698555"/>
                  <a:pt x="7771216" y="3704346"/>
                  <a:pt x="7773243" y="3708004"/>
                </a:cubicBezTo>
                <a:cubicBezTo>
                  <a:pt x="7798581" y="3704651"/>
                  <a:pt x="7822906" y="3707089"/>
                  <a:pt x="7848244" y="3705870"/>
                </a:cubicBezTo>
                <a:cubicBezTo>
                  <a:pt x="7845203" y="3697336"/>
                  <a:pt x="7837095" y="3690020"/>
                  <a:pt x="7832027" y="3684229"/>
                </a:cubicBezTo>
                <a:close/>
                <a:moveTo>
                  <a:pt x="9514477" y="3679352"/>
                </a:moveTo>
                <a:cubicBezTo>
                  <a:pt x="9505355" y="3682400"/>
                  <a:pt x="9493193" y="3682705"/>
                  <a:pt x="9482044" y="3683314"/>
                </a:cubicBezTo>
                <a:cubicBezTo>
                  <a:pt x="9482044" y="3693373"/>
                  <a:pt x="9485085" y="3702517"/>
                  <a:pt x="9500288" y="3705870"/>
                </a:cubicBezTo>
                <a:cubicBezTo>
                  <a:pt x="9511436" y="3700079"/>
                  <a:pt x="9510423" y="3688191"/>
                  <a:pt x="9520558" y="3685143"/>
                </a:cubicBezTo>
                <a:cubicBezTo>
                  <a:pt x="9519545" y="3682095"/>
                  <a:pt x="9516504" y="3681790"/>
                  <a:pt x="9514477" y="3679352"/>
                </a:cubicBezTo>
                <a:close/>
                <a:moveTo>
                  <a:pt x="8952985" y="3679352"/>
                </a:moveTo>
                <a:cubicBezTo>
                  <a:pt x="8948931" y="3679047"/>
                  <a:pt x="8943863" y="3681790"/>
                  <a:pt x="8939809" y="3683314"/>
                </a:cubicBezTo>
                <a:cubicBezTo>
                  <a:pt x="8943863" y="3690630"/>
                  <a:pt x="8950958" y="3689411"/>
                  <a:pt x="8960079" y="3685143"/>
                </a:cubicBezTo>
                <a:cubicBezTo>
                  <a:pt x="8957039" y="3683619"/>
                  <a:pt x="8956025" y="3679657"/>
                  <a:pt x="8952985" y="3679352"/>
                </a:cubicBezTo>
                <a:close/>
                <a:moveTo>
                  <a:pt x="1805615" y="3669903"/>
                </a:moveTo>
                <a:cubicBezTo>
                  <a:pt x="1825886" y="3672646"/>
                  <a:pt x="1846156" y="3680571"/>
                  <a:pt x="1852238" y="3703432"/>
                </a:cubicBezTo>
                <a:cubicBezTo>
                  <a:pt x="1882643" y="3643385"/>
                  <a:pt x="1919130" y="3686667"/>
                  <a:pt x="1976901" y="3692459"/>
                </a:cubicBezTo>
                <a:cubicBezTo>
                  <a:pt x="1986023" y="3752811"/>
                  <a:pt x="1892779" y="3715624"/>
                  <a:pt x="1929265" y="3681181"/>
                </a:cubicBezTo>
                <a:cubicBezTo>
                  <a:pt x="1913049" y="3675694"/>
                  <a:pt x="1896833" y="3721720"/>
                  <a:pt x="1920144" y="3727207"/>
                </a:cubicBezTo>
                <a:cubicBezTo>
                  <a:pt x="1889738" y="3744581"/>
                  <a:pt x="1751898" y="3735437"/>
                  <a:pt x="1738723" y="3692459"/>
                </a:cubicBezTo>
                <a:cubicBezTo>
                  <a:pt x="1775209" y="3686667"/>
                  <a:pt x="1799534" y="3721415"/>
                  <a:pt x="1805615" y="3669903"/>
                </a:cubicBezTo>
                <a:close/>
                <a:moveTo>
                  <a:pt x="7594863" y="3668988"/>
                </a:moveTo>
                <a:cubicBezTo>
                  <a:pt x="7590809" y="3698250"/>
                  <a:pt x="7591823" y="3724768"/>
                  <a:pt x="7609053" y="3742447"/>
                </a:cubicBezTo>
                <a:cubicBezTo>
                  <a:pt x="7609053" y="3746105"/>
                  <a:pt x="7607025" y="3747934"/>
                  <a:pt x="7606011" y="3750677"/>
                </a:cubicBezTo>
                <a:cubicBezTo>
                  <a:pt x="7614120" y="3747629"/>
                  <a:pt x="7621215" y="3744581"/>
                  <a:pt x="7629323" y="3741533"/>
                </a:cubicBezTo>
                <a:cubicBezTo>
                  <a:pt x="7617161" y="3723549"/>
                  <a:pt x="7610066" y="3691544"/>
                  <a:pt x="7594863" y="3668988"/>
                </a:cubicBezTo>
                <a:close/>
                <a:moveTo>
                  <a:pt x="8985418" y="3667160"/>
                </a:moveTo>
                <a:cubicBezTo>
                  <a:pt x="8982377" y="3672036"/>
                  <a:pt x="8976296" y="3674780"/>
                  <a:pt x="8975282" y="3681181"/>
                </a:cubicBezTo>
                <a:cubicBezTo>
                  <a:pt x="8976296" y="3681181"/>
                  <a:pt x="8976296" y="3681486"/>
                  <a:pt x="8977309" y="3681181"/>
                </a:cubicBezTo>
                <a:cubicBezTo>
                  <a:pt x="8979336" y="3679961"/>
                  <a:pt x="8979336" y="3675389"/>
                  <a:pt x="8981363" y="3674170"/>
                </a:cubicBezTo>
                <a:cubicBezTo>
                  <a:pt x="8982377" y="3672646"/>
                  <a:pt x="8983390" y="3673865"/>
                  <a:pt x="8984404" y="3672951"/>
                </a:cubicBezTo>
                <a:cubicBezTo>
                  <a:pt x="8985418" y="3671732"/>
                  <a:pt x="8985418" y="3668988"/>
                  <a:pt x="8985418" y="3667160"/>
                </a:cubicBezTo>
                <a:close/>
                <a:moveTo>
                  <a:pt x="2149200" y="3664721"/>
                </a:moveTo>
                <a:lnTo>
                  <a:pt x="2149200" y="3703432"/>
                </a:lnTo>
                <a:cubicBezTo>
                  <a:pt x="2127916" y="3706785"/>
                  <a:pt x="2129943" y="3681486"/>
                  <a:pt x="2105618" y="3691239"/>
                </a:cubicBezTo>
                <a:cubicBezTo>
                  <a:pt x="2111700" y="3671732"/>
                  <a:pt x="2127916" y="3661368"/>
                  <a:pt x="2149200" y="3664721"/>
                </a:cubicBezTo>
                <a:close/>
                <a:moveTo>
                  <a:pt x="4546183" y="3663807"/>
                </a:moveTo>
                <a:cubicBezTo>
                  <a:pt x="4549224" y="3719587"/>
                  <a:pt x="4489426" y="3698555"/>
                  <a:pt x="4465101" y="3718977"/>
                </a:cubicBezTo>
                <a:cubicBezTo>
                  <a:pt x="4462061" y="3727816"/>
                  <a:pt x="4462061" y="3733912"/>
                  <a:pt x="4465101" y="3739704"/>
                </a:cubicBezTo>
                <a:cubicBezTo>
                  <a:pt x="4469155" y="3739704"/>
                  <a:pt x="4476251" y="3737570"/>
                  <a:pt x="4479291" y="3734522"/>
                </a:cubicBezTo>
                <a:cubicBezTo>
                  <a:pt x="4479291" y="3734522"/>
                  <a:pt x="4477264" y="3731169"/>
                  <a:pt x="4477264" y="3731169"/>
                </a:cubicBezTo>
                <a:cubicBezTo>
                  <a:pt x="4477264" y="3731169"/>
                  <a:pt x="4479291" y="3731169"/>
                  <a:pt x="4482331" y="3731169"/>
                </a:cubicBezTo>
                <a:cubicBezTo>
                  <a:pt x="4496521" y="3725378"/>
                  <a:pt x="4510710" y="3722330"/>
                  <a:pt x="4524899" y="3728121"/>
                </a:cubicBezTo>
                <a:cubicBezTo>
                  <a:pt x="4524899" y="3731169"/>
                  <a:pt x="4524899" y="3731169"/>
                  <a:pt x="4524899" y="3731169"/>
                </a:cubicBezTo>
                <a:cubicBezTo>
                  <a:pt x="4531994" y="3734217"/>
                  <a:pt x="4536049" y="3733608"/>
                  <a:pt x="4536049" y="3742447"/>
                </a:cubicBezTo>
                <a:cubicBezTo>
                  <a:pt x="4539089" y="3762869"/>
                  <a:pt x="4486385" y="3777805"/>
                  <a:pt x="4514765" y="3789692"/>
                </a:cubicBezTo>
                <a:cubicBezTo>
                  <a:pt x="4535035" y="3780853"/>
                  <a:pt x="4566454" y="3778110"/>
                  <a:pt x="4616117" y="3754639"/>
                </a:cubicBezTo>
                <a:cubicBezTo>
                  <a:pt x="4570508" y="3766527"/>
                  <a:pt x="4577603" y="3693068"/>
                  <a:pt x="4546183" y="3663807"/>
                </a:cubicBezTo>
                <a:close/>
                <a:moveTo>
                  <a:pt x="2194809" y="3660759"/>
                </a:moveTo>
                <a:cubicBezTo>
                  <a:pt x="2212038" y="3661978"/>
                  <a:pt x="2234336" y="3669293"/>
                  <a:pt x="2246498" y="3663807"/>
                </a:cubicBezTo>
                <a:cubicBezTo>
                  <a:pt x="2233322" y="3704041"/>
                  <a:pt x="2212038" y="3675389"/>
                  <a:pt x="2166430" y="3693678"/>
                </a:cubicBezTo>
                <a:cubicBezTo>
                  <a:pt x="2163389" y="3664416"/>
                  <a:pt x="2176565" y="3659235"/>
                  <a:pt x="2194809" y="3660759"/>
                </a:cubicBezTo>
                <a:close/>
                <a:moveTo>
                  <a:pt x="8994539" y="3658625"/>
                </a:moveTo>
                <a:cubicBezTo>
                  <a:pt x="8995553" y="3662283"/>
                  <a:pt x="8996566" y="3665940"/>
                  <a:pt x="8995553" y="3668988"/>
                </a:cubicBezTo>
                <a:cubicBezTo>
                  <a:pt x="8995553" y="3668988"/>
                  <a:pt x="8996566" y="3668988"/>
                  <a:pt x="8996566" y="3668988"/>
                </a:cubicBezTo>
                <a:cubicBezTo>
                  <a:pt x="9001634" y="3667769"/>
                  <a:pt x="9007715" y="3670208"/>
                  <a:pt x="9012783" y="3669903"/>
                </a:cubicBezTo>
                <a:cubicBezTo>
                  <a:pt x="9013796" y="3668684"/>
                  <a:pt x="9014810" y="3667769"/>
                  <a:pt x="9015823" y="3667160"/>
                </a:cubicBezTo>
                <a:cubicBezTo>
                  <a:pt x="9008729" y="3663807"/>
                  <a:pt x="9001634" y="3664416"/>
                  <a:pt x="8994539" y="3658625"/>
                </a:cubicBezTo>
                <a:close/>
                <a:moveTo>
                  <a:pt x="7161075" y="3655577"/>
                </a:moveTo>
                <a:cubicBezTo>
                  <a:pt x="7148913" y="3654358"/>
                  <a:pt x="7138777" y="3657101"/>
                  <a:pt x="7128642" y="3671732"/>
                </a:cubicBezTo>
                <a:cubicBezTo>
                  <a:pt x="7131683" y="3683619"/>
                  <a:pt x="7162089" y="3710442"/>
                  <a:pt x="7166143" y="3684229"/>
                </a:cubicBezTo>
                <a:cubicBezTo>
                  <a:pt x="7173237" y="3685143"/>
                  <a:pt x="7176277" y="3688496"/>
                  <a:pt x="7176277" y="3692154"/>
                </a:cubicBezTo>
                <a:cubicBezTo>
                  <a:pt x="7183373" y="3680571"/>
                  <a:pt x="7194521" y="3672646"/>
                  <a:pt x="7204657" y="3663807"/>
                </a:cubicBezTo>
                <a:cubicBezTo>
                  <a:pt x="7187427" y="3662283"/>
                  <a:pt x="7173237" y="3656491"/>
                  <a:pt x="7161075" y="3655577"/>
                </a:cubicBezTo>
                <a:close/>
                <a:moveTo>
                  <a:pt x="7058709" y="3655577"/>
                </a:moveTo>
                <a:cubicBezTo>
                  <a:pt x="7030330" y="3654662"/>
                  <a:pt x="7000938" y="3666855"/>
                  <a:pt x="6977627" y="3681181"/>
                </a:cubicBezTo>
                <a:cubicBezTo>
                  <a:pt x="6953303" y="3696116"/>
                  <a:pt x="6988775" y="3725073"/>
                  <a:pt x="6967491" y="3728121"/>
                </a:cubicBezTo>
                <a:cubicBezTo>
                  <a:pt x="6967491" y="3731169"/>
                  <a:pt x="6971546" y="3733608"/>
                  <a:pt x="6974587" y="3736351"/>
                </a:cubicBezTo>
                <a:cubicBezTo>
                  <a:pt x="6988775" y="3724768"/>
                  <a:pt x="7016141" y="3727816"/>
                  <a:pt x="7023235" y="3742447"/>
                </a:cubicBezTo>
                <a:cubicBezTo>
                  <a:pt x="7026276" y="3736656"/>
                  <a:pt x="7033371" y="3733912"/>
                  <a:pt x="7057695" y="3739704"/>
                </a:cubicBezTo>
                <a:cubicBezTo>
                  <a:pt x="7047560" y="3718977"/>
                  <a:pt x="7023235" y="3719282"/>
                  <a:pt x="7004992" y="3704651"/>
                </a:cubicBezTo>
                <a:cubicBezTo>
                  <a:pt x="7023235" y="3657711"/>
                  <a:pt x="7075939" y="3686972"/>
                  <a:pt x="7114453" y="3704651"/>
                </a:cubicBezTo>
                <a:cubicBezTo>
                  <a:pt x="7115466" y="3670817"/>
                  <a:pt x="7090128" y="3656491"/>
                  <a:pt x="7058709" y="3655577"/>
                </a:cubicBezTo>
                <a:close/>
                <a:moveTo>
                  <a:pt x="5752277" y="3654662"/>
                </a:moveTo>
                <a:cubicBezTo>
                  <a:pt x="5754304" y="3660759"/>
                  <a:pt x="5747209" y="3668684"/>
                  <a:pt x="5749236" y="3684229"/>
                </a:cubicBezTo>
                <a:cubicBezTo>
                  <a:pt x="5770520" y="3677218"/>
                  <a:pt x="5787750" y="3675694"/>
                  <a:pt x="5803967" y="3675694"/>
                </a:cubicBezTo>
                <a:cubicBezTo>
                  <a:pt x="5789777" y="3671427"/>
                  <a:pt x="5772547" y="3661978"/>
                  <a:pt x="5752277" y="3654662"/>
                </a:cubicBezTo>
                <a:close/>
                <a:moveTo>
                  <a:pt x="9183055" y="3648261"/>
                </a:moveTo>
                <a:cubicBezTo>
                  <a:pt x="9192176" y="3661368"/>
                  <a:pt x="9205352" y="3669598"/>
                  <a:pt x="9205352" y="3692459"/>
                </a:cubicBezTo>
                <a:cubicBezTo>
                  <a:pt x="9187109" y="3695507"/>
                  <a:pt x="9177987" y="3686972"/>
                  <a:pt x="9168865" y="3678133"/>
                </a:cubicBezTo>
                <a:cubicBezTo>
                  <a:pt x="9161771" y="3701603"/>
                  <a:pt x="9128324" y="3696726"/>
                  <a:pt x="9117176" y="3683314"/>
                </a:cubicBezTo>
                <a:cubicBezTo>
                  <a:pt x="9123257" y="3667160"/>
                  <a:pt x="9132378" y="3663502"/>
                  <a:pt x="9142514" y="3663807"/>
                </a:cubicBezTo>
                <a:cubicBezTo>
                  <a:pt x="9145554" y="3657406"/>
                  <a:pt x="9152649" y="3657101"/>
                  <a:pt x="9159744" y="3654662"/>
                </a:cubicBezTo>
                <a:cubicBezTo>
                  <a:pt x="9142514" y="3658625"/>
                  <a:pt x="9126297" y="3661978"/>
                  <a:pt x="9109067" y="3667160"/>
                </a:cubicBezTo>
                <a:cubicBezTo>
                  <a:pt x="9109067" y="3673256"/>
                  <a:pt x="9111094" y="3682095"/>
                  <a:pt x="9108054" y="3687277"/>
                </a:cubicBezTo>
                <a:cubicBezTo>
                  <a:pt x="9112108" y="3688801"/>
                  <a:pt x="9115149" y="3689715"/>
                  <a:pt x="9119203" y="3691239"/>
                </a:cubicBezTo>
                <a:cubicBezTo>
                  <a:pt x="9112108" y="3698250"/>
                  <a:pt x="9106027" y="3700993"/>
                  <a:pt x="9099946" y="3700688"/>
                </a:cubicBezTo>
                <a:cubicBezTo>
                  <a:pt x="9096905" y="3705261"/>
                  <a:pt x="9094878" y="3708309"/>
                  <a:pt x="9091838" y="3715014"/>
                </a:cubicBezTo>
                <a:cubicBezTo>
                  <a:pt x="9070554" y="3712576"/>
                  <a:pt x="9058391" y="3708613"/>
                  <a:pt x="9047242" y="3705870"/>
                </a:cubicBezTo>
                <a:cubicBezTo>
                  <a:pt x="9052310" y="3723549"/>
                  <a:pt x="9069540" y="3716843"/>
                  <a:pt x="9068526" y="3744886"/>
                </a:cubicBezTo>
                <a:cubicBezTo>
                  <a:pt x="9035080" y="3740923"/>
                  <a:pt x="9041161" y="3796398"/>
                  <a:pt x="9012783" y="3765003"/>
                </a:cubicBezTo>
                <a:cubicBezTo>
                  <a:pt x="9010756" y="3786339"/>
                  <a:pt x="9035080" y="3811943"/>
                  <a:pt x="9031026" y="3785730"/>
                </a:cubicBezTo>
                <a:cubicBezTo>
                  <a:pt x="9042175" y="3786949"/>
                  <a:pt x="9038121" y="3795788"/>
                  <a:pt x="9033053" y="3796703"/>
                </a:cubicBezTo>
                <a:lnTo>
                  <a:pt x="9037107" y="3820173"/>
                </a:lnTo>
                <a:cubicBezTo>
                  <a:pt x="9017850" y="3814077"/>
                  <a:pt x="9007715" y="3768661"/>
                  <a:pt x="8968188" y="3759821"/>
                </a:cubicBezTo>
                <a:cubicBezTo>
                  <a:pt x="8971228" y="3742142"/>
                  <a:pt x="8984404" y="3736046"/>
                  <a:pt x="8998593" y="3730255"/>
                </a:cubicBezTo>
                <a:cubicBezTo>
                  <a:pt x="8998593" y="3722939"/>
                  <a:pt x="8999607" y="3714405"/>
                  <a:pt x="8987445" y="3705870"/>
                </a:cubicBezTo>
                <a:cubicBezTo>
                  <a:pt x="8977309" y="3707699"/>
                  <a:pt x="8971228" y="3711357"/>
                  <a:pt x="8966161" y="3713186"/>
                </a:cubicBezTo>
                <a:cubicBezTo>
                  <a:pt x="8957039" y="3720196"/>
                  <a:pt x="8947917" y="3726597"/>
                  <a:pt x="8939809" y="3732388"/>
                </a:cubicBezTo>
                <a:cubicBezTo>
                  <a:pt x="8930687" y="3746410"/>
                  <a:pt x="8921566" y="3761650"/>
                  <a:pt x="8915484" y="3778414"/>
                </a:cubicBezTo>
                <a:cubicBezTo>
                  <a:pt x="8940822" y="3786035"/>
                  <a:pt x="8962106" y="3782377"/>
                  <a:pt x="8990485" y="3791521"/>
                </a:cubicBezTo>
                <a:cubicBezTo>
                  <a:pt x="8989472" y="3803713"/>
                  <a:pt x="8985418" y="3813467"/>
                  <a:pt x="8980350" y="3820173"/>
                </a:cubicBezTo>
                <a:cubicBezTo>
                  <a:pt x="8986431" y="3825355"/>
                  <a:pt x="8990485" y="3825660"/>
                  <a:pt x="8994539" y="3828403"/>
                </a:cubicBezTo>
                <a:cubicBezTo>
                  <a:pt x="8995553" y="3828708"/>
                  <a:pt x="8996566" y="3828403"/>
                  <a:pt x="8996566" y="3828403"/>
                </a:cubicBezTo>
                <a:cubicBezTo>
                  <a:pt x="8994539" y="3814077"/>
                  <a:pt x="8993526" y="3801275"/>
                  <a:pt x="9003661" y="3798837"/>
                </a:cubicBezTo>
                <a:cubicBezTo>
                  <a:pt x="9005688" y="3810724"/>
                  <a:pt x="9003661" y="3818954"/>
                  <a:pt x="9003661" y="3829622"/>
                </a:cubicBezTo>
                <a:cubicBezTo>
                  <a:pt x="9011769" y="3831451"/>
                  <a:pt x="9018864" y="3834194"/>
                  <a:pt x="9024945" y="3837547"/>
                </a:cubicBezTo>
                <a:cubicBezTo>
                  <a:pt x="9035080" y="3836938"/>
                  <a:pt x="9046229" y="3834804"/>
                  <a:pt x="9064472" y="3828403"/>
                </a:cubicBezTo>
                <a:cubicBezTo>
                  <a:pt x="9071567" y="3847606"/>
                  <a:pt x="9062445" y="3851873"/>
                  <a:pt x="9054337" y="3856445"/>
                </a:cubicBezTo>
                <a:cubicBezTo>
                  <a:pt x="9058391" y="3859493"/>
                  <a:pt x="9063459" y="3861017"/>
                  <a:pt x="9067513" y="3864370"/>
                </a:cubicBezTo>
                <a:cubicBezTo>
                  <a:pt x="9070554" y="3862541"/>
                  <a:pt x="9071567" y="3858579"/>
                  <a:pt x="9075621" y="3858274"/>
                </a:cubicBezTo>
                <a:cubicBezTo>
                  <a:pt x="9074608" y="3862541"/>
                  <a:pt x="9073594" y="3865285"/>
                  <a:pt x="9072581" y="3868638"/>
                </a:cubicBezTo>
                <a:cubicBezTo>
                  <a:pt x="9077648" y="3872295"/>
                  <a:pt x="9082716" y="3873210"/>
                  <a:pt x="9086770" y="3876563"/>
                </a:cubicBezTo>
                <a:cubicBezTo>
                  <a:pt x="9102986" y="3874124"/>
                  <a:pt x="9061432" y="3849435"/>
                  <a:pt x="9089810" y="3843948"/>
                </a:cubicBezTo>
                <a:cubicBezTo>
                  <a:pt x="9096905" y="3846387"/>
                  <a:pt x="9105013" y="3848825"/>
                  <a:pt x="9112108" y="3851873"/>
                </a:cubicBezTo>
                <a:cubicBezTo>
                  <a:pt x="9109067" y="3839986"/>
                  <a:pt x="9106027" y="3827184"/>
                  <a:pt x="9113122" y="3820173"/>
                </a:cubicBezTo>
                <a:cubicBezTo>
                  <a:pt x="9130351" y="3811638"/>
                  <a:pt x="9136433" y="3822612"/>
                  <a:pt x="9149608" y="3826574"/>
                </a:cubicBezTo>
                <a:cubicBezTo>
                  <a:pt x="9144541" y="3836023"/>
                  <a:pt x="9137446" y="3846387"/>
                  <a:pt x="9126297" y="3854007"/>
                </a:cubicBezTo>
                <a:cubicBezTo>
                  <a:pt x="9134405" y="3867418"/>
                  <a:pt x="9150622" y="3871686"/>
                  <a:pt x="9164811" y="3869552"/>
                </a:cubicBezTo>
                <a:cubicBezTo>
                  <a:pt x="9182041" y="3863761"/>
                  <a:pt x="9200285" y="3831451"/>
                  <a:pt x="9205352" y="3863456"/>
                </a:cubicBezTo>
                <a:cubicBezTo>
                  <a:pt x="9213460" y="3853397"/>
                  <a:pt x="9216501" y="3840595"/>
                  <a:pt x="9217514" y="3828403"/>
                </a:cubicBezTo>
                <a:cubicBezTo>
                  <a:pt x="9217514" y="3825964"/>
                  <a:pt x="9215487" y="3828098"/>
                  <a:pt x="9214474" y="3826574"/>
                </a:cubicBezTo>
                <a:cubicBezTo>
                  <a:pt x="9208393" y="3847301"/>
                  <a:pt x="9177987" y="3850044"/>
                  <a:pt x="9162784" y="3838766"/>
                </a:cubicBezTo>
                <a:cubicBezTo>
                  <a:pt x="9172919" y="3829622"/>
                  <a:pt x="9185082" y="3824136"/>
                  <a:pt x="9197244" y="3818344"/>
                </a:cubicBezTo>
                <a:cubicBezTo>
                  <a:pt x="9189136" y="3820783"/>
                  <a:pt x="9181028" y="3824136"/>
                  <a:pt x="9175960" y="3822612"/>
                </a:cubicBezTo>
                <a:cubicBezTo>
                  <a:pt x="9177987" y="3813772"/>
                  <a:pt x="9176973" y="3810114"/>
                  <a:pt x="9177987" y="3804018"/>
                </a:cubicBezTo>
                <a:cubicBezTo>
                  <a:pt x="9162784" y="3807676"/>
                  <a:pt x="9145554" y="3808895"/>
                  <a:pt x="9134405" y="3817430"/>
                </a:cubicBezTo>
                <a:cubicBezTo>
                  <a:pt x="9110081" y="3788168"/>
                  <a:pt x="9070554" y="3779024"/>
                  <a:pt x="9050283" y="3814382"/>
                </a:cubicBezTo>
                <a:cubicBezTo>
                  <a:pt x="9036094" y="3811334"/>
                  <a:pt x="9046229" y="3773233"/>
                  <a:pt x="9033053" y="3773233"/>
                </a:cubicBezTo>
                <a:cubicBezTo>
                  <a:pt x="9070554" y="3788778"/>
                  <a:pt x="9121230" y="3781462"/>
                  <a:pt x="9171906" y="3774147"/>
                </a:cubicBezTo>
                <a:cubicBezTo>
                  <a:pt x="9167852" y="3768051"/>
                  <a:pt x="9165825" y="3762260"/>
                  <a:pt x="9156703" y="3754639"/>
                </a:cubicBezTo>
                <a:cubicBezTo>
                  <a:pt x="9164811" y="3686972"/>
                  <a:pt x="9231704" y="3728121"/>
                  <a:pt x="9277312" y="3708004"/>
                </a:cubicBezTo>
                <a:cubicBezTo>
                  <a:pt x="9258055" y="3707394"/>
                  <a:pt x="9237785" y="3709528"/>
                  <a:pt x="9224609" y="3711966"/>
                </a:cubicBezTo>
                <a:cubicBezTo>
                  <a:pt x="9222582" y="3689411"/>
                  <a:pt x="9212447" y="3673256"/>
                  <a:pt x="9205352" y="3653443"/>
                </a:cubicBezTo>
                <a:cubicBezTo>
                  <a:pt x="9198257" y="3652529"/>
                  <a:pt x="9191163" y="3647347"/>
                  <a:pt x="9183055" y="3648261"/>
                </a:cubicBezTo>
                <a:close/>
                <a:moveTo>
                  <a:pt x="7470199" y="3648261"/>
                </a:moveTo>
                <a:cubicBezTo>
                  <a:pt x="7466145" y="3648261"/>
                  <a:pt x="7466145" y="3651614"/>
                  <a:pt x="7463105" y="3651614"/>
                </a:cubicBezTo>
                <a:cubicBezTo>
                  <a:pt x="7459051" y="3663197"/>
                  <a:pt x="7451956" y="3672341"/>
                  <a:pt x="7448915" y="3684229"/>
                </a:cubicBezTo>
                <a:cubicBezTo>
                  <a:pt x="7451956" y="3690020"/>
                  <a:pt x="7459051" y="3692763"/>
                  <a:pt x="7463105" y="3695507"/>
                </a:cubicBezTo>
                <a:cubicBezTo>
                  <a:pt x="7470199" y="3683924"/>
                  <a:pt x="7473240" y="3671732"/>
                  <a:pt x="7470199" y="3648261"/>
                </a:cubicBezTo>
                <a:close/>
                <a:moveTo>
                  <a:pt x="6796206" y="3648261"/>
                </a:moveTo>
                <a:cubicBezTo>
                  <a:pt x="6795193" y="3658930"/>
                  <a:pt x="6791139" y="3665331"/>
                  <a:pt x="6786071" y="3669293"/>
                </a:cubicBezTo>
                <a:cubicBezTo>
                  <a:pt x="6803301" y="3678437"/>
                  <a:pt x="6807355" y="3707394"/>
                  <a:pt x="6807355" y="3736351"/>
                </a:cubicBezTo>
                <a:cubicBezTo>
                  <a:pt x="6810395" y="3739399"/>
                  <a:pt x="6810395" y="3742447"/>
                  <a:pt x="6814449" y="3742447"/>
                </a:cubicBezTo>
                <a:cubicBezTo>
                  <a:pt x="6814449" y="3745495"/>
                  <a:pt x="6810395" y="3749153"/>
                  <a:pt x="6807355" y="3751896"/>
                </a:cubicBezTo>
                <a:cubicBezTo>
                  <a:pt x="6807355" y="3754944"/>
                  <a:pt x="6807355" y="3757078"/>
                  <a:pt x="6807355" y="3759821"/>
                </a:cubicBezTo>
                <a:cubicBezTo>
                  <a:pt x="6803301" y="3759821"/>
                  <a:pt x="6803301" y="3756773"/>
                  <a:pt x="6799247" y="3756773"/>
                </a:cubicBezTo>
                <a:cubicBezTo>
                  <a:pt x="6782017" y="3762564"/>
                  <a:pt x="6758706" y="3762869"/>
                  <a:pt x="6754651" y="3786339"/>
                </a:cubicBezTo>
                <a:cubicBezTo>
                  <a:pt x="6807355" y="3792436"/>
                  <a:pt x="6897559" y="3827793"/>
                  <a:pt x="6911748" y="3739704"/>
                </a:cubicBezTo>
                <a:cubicBezTo>
                  <a:pt x="6911748" y="3739704"/>
                  <a:pt x="6907694" y="3739704"/>
                  <a:pt x="6907694" y="3739704"/>
                </a:cubicBezTo>
                <a:cubicBezTo>
                  <a:pt x="6907694" y="3730864"/>
                  <a:pt x="6911748" y="3725073"/>
                  <a:pt x="6914789" y="3722330"/>
                </a:cubicBezTo>
                <a:cubicBezTo>
                  <a:pt x="6914789" y="3719282"/>
                  <a:pt x="6914789" y="3718977"/>
                  <a:pt x="6914789" y="3718977"/>
                </a:cubicBezTo>
                <a:cubicBezTo>
                  <a:pt x="6925937" y="3701298"/>
                  <a:pt x="6943167" y="3686972"/>
                  <a:pt x="6967491" y="3684229"/>
                </a:cubicBezTo>
                <a:cubicBezTo>
                  <a:pt x="6950262" y="3669293"/>
                  <a:pt x="6928978" y="3666855"/>
                  <a:pt x="6903639" y="3663807"/>
                </a:cubicBezTo>
                <a:cubicBezTo>
                  <a:pt x="6903639" y="3666855"/>
                  <a:pt x="6901613" y="3668988"/>
                  <a:pt x="6897559" y="3668988"/>
                </a:cubicBezTo>
                <a:cubicBezTo>
                  <a:pt x="6897559" y="3665940"/>
                  <a:pt x="6897559" y="3666855"/>
                  <a:pt x="6897559" y="3663807"/>
                </a:cubicBezTo>
                <a:cubicBezTo>
                  <a:pt x="6866139" y="3663807"/>
                  <a:pt x="6827625" y="3662892"/>
                  <a:pt x="6796206" y="3648261"/>
                </a:cubicBezTo>
                <a:close/>
                <a:moveTo>
                  <a:pt x="5973225" y="3648261"/>
                </a:moveTo>
                <a:cubicBezTo>
                  <a:pt x="5927617" y="3656491"/>
                  <a:pt x="5854643" y="3665940"/>
                  <a:pt x="5816129" y="3651614"/>
                </a:cubicBezTo>
                <a:cubicBezTo>
                  <a:pt x="5822210" y="3655882"/>
                  <a:pt x="5829305" y="3659844"/>
                  <a:pt x="5831331" y="3664721"/>
                </a:cubicBezTo>
                <a:cubicBezTo>
                  <a:pt x="5829305" y="3671732"/>
                  <a:pt x="5826264" y="3675389"/>
                  <a:pt x="5821197" y="3676913"/>
                </a:cubicBezTo>
                <a:cubicBezTo>
                  <a:pt x="5853629" y="3679657"/>
                  <a:pt x="5887075" y="3687582"/>
                  <a:pt x="5940792" y="3684229"/>
                </a:cubicBezTo>
                <a:cubicBezTo>
                  <a:pt x="5896197" y="3742752"/>
                  <a:pt x="5760385" y="3695507"/>
                  <a:pt x="5700587" y="3739704"/>
                </a:cubicBezTo>
                <a:cubicBezTo>
                  <a:pt x="5714777" y="3783596"/>
                  <a:pt x="5750249" y="3802189"/>
                  <a:pt x="5781669" y="3822612"/>
                </a:cubicBezTo>
                <a:cubicBezTo>
                  <a:pt x="5767479" y="3840290"/>
                  <a:pt x="5784709" y="3893022"/>
                  <a:pt x="5749236" y="3889974"/>
                </a:cubicBezTo>
                <a:cubicBezTo>
                  <a:pt x="5749236" y="3893022"/>
                  <a:pt x="5749236" y="3892413"/>
                  <a:pt x="5749236" y="3895156"/>
                </a:cubicBezTo>
                <a:cubicBezTo>
                  <a:pt x="5763425" y="3886316"/>
                  <a:pt x="5777615" y="3889364"/>
                  <a:pt x="5798899" y="3895156"/>
                </a:cubicBezTo>
                <a:cubicBezTo>
                  <a:pt x="5794845" y="3886316"/>
                  <a:pt x="5788763" y="3880830"/>
                  <a:pt x="5781669" y="3877782"/>
                </a:cubicBezTo>
                <a:cubicBezTo>
                  <a:pt x="5816129" y="3848520"/>
                  <a:pt x="5857683" y="3865589"/>
                  <a:pt x="5893157" y="3854007"/>
                </a:cubicBezTo>
                <a:cubicBezTo>
                  <a:pt x="5893157" y="3827488"/>
                  <a:pt x="5874913" y="3818954"/>
                  <a:pt x="5860724" y="3810419"/>
                </a:cubicBezTo>
                <a:cubicBezTo>
                  <a:pt x="5840453" y="3807371"/>
                  <a:pt x="5829305" y="3819259"/>
                  <a:pt x="5829305" y="3842729"/>
                </a:cubicBezTo>
                <a:cubicBezTo>
                  <a:pt x="5780655" y="3816515"/>
                  <a:pt x="5798899" y="3780548"/>
                  <a:pt x="5740115" y="3763174"/>
                </a:cubicBezTo>
                <a:cubicBezTo>
                  <a:pt x="5809034" y="3686667"/>
                  <a:pt x="5878967" y="3801885"/>
                  <a:pt x="5940792" y="3775366"/>
                </a:cubicBezTo>
                <a:cubicBezTo>
                  <a:pt x="5940792" y="3775366"/>
                  <a:pt x="5940792" y="3772013"/>
                  <a:pt x="5940792" y="3768965"/>
                </a:cubicBezTo>
                <a:cubicBezTo>
                  <a:pt x="5947887" y="3766222"/>
                  <a:pt x="5955995" y="3763174"/>
                  <a:pt x="5963089" y="3763174"/>
                </a:cubicBezTo>
                <a:cubicBezTo>
                  <a:pt x="5955995" y="3754335"/>
                  <a:pt x="5951941" y="3745800"/>
                  <a:pt x="5951941" y="3728121"/>
                </a:cubicBezTo>
                <a:cubicBezTo>
                  <a:pt x="5934711" y="3742752"/>
                  <a:pt x="5913427" y="3765917"/>
                  <a:pt x="5893157" y="3739704"/>
                </a:cubicBezTo>
                <a:cubicBezTo>
                  <a:pt x="5906333" y="3718977"/>
                  <a:pt x="5941805" y="3715929"/>
                  <a:pt x="5980319" y="3715929"/>
                </a:cubicBezTo>
                <a:cubicBezTo>
                  <a:pt x="5959035" y="3689411"/>
                  <a:pt x="5944847" y="3686667"/>
                  <a:pt x="5973225" y="3648261"/>
                </a:cubicBezTo>
                <a:close/>
                <a:moveTo>
                  <a:pt x="5732007" y="3647652"/>
                </a:moveTo>
                <a:cubicBezTo>
                  <a:pt x="5727952" y="3646737"/>
                  <a:pt x="5722885" y="3648566"/>
                  <a:pt x="5718831" y="3648261"/>
                </a:cubicBezTo>
                <a:cubicBezTo>
                  <a:pt x="5699573" y="3673256"/>
                  <a:pt x="5647884" y="3671732"/>
                  <a:pt x="5600248" y="3661978"/>
                </a:cubicBezTo>
                <a:cubicBezTo>
                  <a:pt x="5605316" y="3668074"/>
                  <a:pt x="5606329" y="3679047"/>
                  <a:pt x="5608357" y="3691239"/>
                </a:cubicBezTo>
                <a:cubicBezTo>
                  <a:pt x="5642816" y="3672341"/>
                  <a:pt x="5665113" y="3669293"/>
                  <a:pt x="5704641" y="3678133"/>
                </a:cubicBezTo>
                <a:cubicBezTo>
                  <a:pt x="5716803" y="3668988"/>
                  <a:pt x="5734033" y="3661978"/>
                  <a:pt x="5745182" y="3651614"/>
                </a:cubicBezTo>
                <a:cubicBezTo>
                  <a:pt x="5740115" y="3650090"/>
                  <a:pt x="5737074" y="3648261"/>
                  <a:pt x="5732007" y="3647652"/>
                </a:cubicBezTo>
                <a:close/>
                <a:moveTo>
                  <a:pt x="74517" y="3641251"/>
                </a:moveTo>
                <a:cubicBezTo>
                  <a:pt x="91747" y="3638508"/>
                  <a:pt x="122153" y="3671427"/>
                  <a:pt x="119112" y="3645213"/>
                </a:cubicBezTo>
                <a:cubicBezTo>
                  <a:pt x="159653" y="3676609"/>
                  <a:pt x="71476" y="3683010"/>
                  <a:pt x="63368" y="3658625"/>
                </a:cubicBezTo>
                <a:cubicBezTo>
                  <a:pt x="64382" y="3646433"/>
                  <a:pt x="68436" y="3642165"/>
                  <a:pt x="74517" y="3641251"/>
                </a:cubicBezTo>
                <a:close/>
                <a:moveTo>
                  <a:pt x="9267177" y="3637898"/>
                </a:moveTo>
                <a:cubicBezTo>
                  <a:pt x="9266164" y="3641556"/>
                  <a:pt x="9264137" y="3643994"/>
                  <a:pt x="9265150" y="3649481"/>
                </a:cubicBezTo>
                <a:cubicBezTo>
                  <a:pt x="9260082" y="3648871"/>
                  <a:pt x="9258055" y="3648261"/>
                  <a:pt x="9254001" y="3647652"/>
                </a:cubicBezTo>
                <a:cubicBezTo>
                  <a:pt x="9248934" y="3651919"/>
                  <a:pt x="9242853" y="3654662"/>
                  <a:pt x="9238798" y="3659844"/>
                </a:cubicBezTo>
                <a:cubicBezTo>
                  <a:pt x="9236771" y="3658625"/>
                  <a:pt x="9233731" y="3659844"/>
                  <a:pt x="9231704" y="3658625"/>
                </a:cubicBezTo>
                <a:cubicBezTo>
                  <a:pt x="9234744" y="3661978"/>
                  <a:pt x="9237785" y="3662892"/>
                  <a:pt x="9238798" y="3667769"/>
                </a:cubicBezTo>
                <a:cubicBezTo>
                  <a:pt x="9251974" y="3656491"/>
                  <a:pt x="9263123" y="3655272"/>
                  <a:pt x="9274272" y="3652224"/>
                </a:cubicBezTo>
                <a:cubicBezTo>
                  <a:pt x="9271231" y="3648566"/>
                  <a:pt x="9268191" y="3644909"/>
                  <a:pt x="9267177" y="3637898"/>
                </a:cubicBezTo>
                <a:close/>
                <a:moveTo>
                  <a:pt x="7267495" y="3637288"/>
                </a:moveTo>
                <a:cubicBezTo>
                  <a:pt x="7256346" y="3657711"/>
                  <a:pt x="7243170" y="3666245"/>
                  <a:pt x="7240129" y="3678133"/>
                </a:cubicBezTo>
                <a:cubicBezTo>
                  <a:pt x="7260400" y="3675085"/>
                  <a:pt x="7284725" y="3674780"/>
                  <a:pt x="7309049" y="3671732"/>
                </a:cubicBezTo>
                <a:cubicBezTo>
                  <a:pt x="7309049" y="3663502"/>
                  <a:pt x="7308035" y="3653138"/>
                  <a:pt x="7304995" y="3645213"/>
                </a:cubicBezTo>
                <a:cubicBezTo>
                  <a:pt x="7287765" y="3648261"/>
                  <a:pt x="7277630" y="3646128"/>
                  <a:pt x="7267495" y="3637288"/>
                </a:cubicBezTo>
                <a:close/>
                <a:moveTo>
                  <a:pt x="9637113" y="3635155"/>
                </a:moveTo>
                <a:cubicBezTo>
                  <a:pt x="9622924" y="3651310"/>
                  <a:pt x="9610762" y="3653443"/>
                  <a:pt x="9597586" y="3653443"/>
                </a:cubicBezTo>
                <a:cubicBezTo>
                  <a:pt x="9597586" y="3654053"/>
                  <a:pt x="9596572" y="3654967"/>
                  <a:pt x="9596572" y="3655577"/>
                </a:cubicBezTo>
                <a:cubicBezTo>
                  <a:pt x="9603667" y="3685753"/>
                  <a:pt x="9634073" y="3658930"/>
                  <a:pt x="9637113" y="3671122"/>
                </a:cubicBezTo>
                <a:cubicBezTo>
                  <a:pt x="9622924" y="3713186"/>
                  <a:pt x="9596572" y="3685753"/>
                  <a:pt x="9587451" y="3654662"/>
                </a:cubicBezTo>
                <a:cubicBezTo>
                  <a:pt x="9579342" y="3653748"/>
                  <a:pt x="9569207" y="3652834"/>
                  <a:pt x="9559072" y="3651614"/>
                </a:cubicBezTo>
                <a:cubicBezTo>
                  <a:pt x="9554004" y="3657101"/>
                  <a:pt x="9547923" y="3661673"/>
                  <a:pt x="9541842" y="3665940"/>
                </a:cubicBezTo>
                <a:cubicBezTo>
                  <a:pt x="9550964" y="3670512"/>
                  <a:pt x="9558058" y="3678133"/>
                  <a:pt x="9563126" y="3687277"/>
                </a:cubicBezTo>
                <a:cubicBezTo>
                  <a:pt x="9566167" y="3685448"/>
                  <a:pt x="9566167" y="3685448"/>
                  <a:pt x="9570221" y="3683314"/>
                </a:cubicBezTo>
                <a:cubicBezTo>
                  <a:pt x="9583397" y="3700993"/>
                  <a:pt x="9577315" y="3704346"/>
                  <a:pt x="9570221" y="3718977"/>
                </a:cubicBezTo>
                <a:cubicBezTo>
                  <a:pt x="9596572" y="3708309"/>
                  <a:pt x="9620897" y="3706175"/>
                  <a:pt x="9646235" y="3708613"/>
                </a:cubicBezTo>
                <a:cubicBezTo>
                  <a:pt x="9654343" y="3692459"/>
                  <a:pt x="9631032" y="3676609"/>
                  <a:pt x="9637113" y="3635155"/>
                </a:cubicBezTo>
                <a:close/>
                <a:moveTo>
                  <a:pt x="1604937" y="3633021"/>
                </a:moveTo>
                <a:cubicBezTo>
                  <a:pt x="1619127" y="3638508"/>
                  <a:pt x="1600883" y="3647347"/>
                  <a:pt x="1604937" y="3667160"/>
                </a:cubicBezTo>
                <a:cubicBezTo>
                  <a:pt x="1558315" y="3675389"/>
                  <a:pt x="1562370" y="3664111"/>
                  <a:pt x="1533991" y="3689106"/>
                </a:cubicBezTo>
                <a:cubicBezTo>
                  <a:pt x="1537031" y="3664111"/>
                  <a:pt x="1529937" y="3647042"/>
                  <a:pt x="1511693" y="3644299"/>
                </a:cubicBezTo>
                <a:cubicBezTo>
                  <a:pt x="1541086" y="3616561"/>
                  <a:pt x="1579599" y="3686058"/>
                  <a:pt x="1604937" y="3633021"/>
                </a:cubicBezTo>
                <a:close/>
                <a:moveTo>
                  <a:pt x="2219133" y="3625096"/>
                </a:moveTo>
                <a:cubicBezTo>
                  <a:pt x="2229268" y="3625706"/>
                  <a:pt x="2238390" y="3628144"/>
                  <a:pt x="2246498" y="3632107"/>
                </a:cubicBezTo>
                <a:cubicBezTo>
                  <a:pt x="2224201" y="3679657"/>
                  <a:pt x="2182646" y="3645213"/>
                  <a:pt x="2138051" y="3645213"/>
                </a:cubicBezTo>
                <a:cubicBezTo>
                  <a:pt x="2153254" y="3635764"/>
                  <a:pt x="2171498" y="3628449"/>
                  <a:pt x="2190754" y="3625706"/>
                </a:cubicBezTo>
                <a:cubicBezTo>
                  <a:pt x="2199876" y="3624486"/>
                  <a:pt x="2210011" y="3624182"/>
                  <a:pt x="2219133" y="3625096"/>
                </a:cubicBezTo>
                <a:close/>
                <a:moveTo>
                  <a:pt x="9299610" y="3622962"/>
                </a:moveTo>
                <a:cubicBezTo>
                  <a:pt x="9290488" y="3625706"/>
                  <a:pt x="9281366" y="3628449"/>
                  <a:pt x="9273258" y="3633021"/>
                </a:cubicBezTo>
                <a:lnTo>
                  <a:pt x="9297583" y="3629059"/>
                </a:lnTo>
                <a:cubicBezTo>
                  <a:pt x="9297583" y="3626620"/>
                  <a:pt x="9299610" y="3625401"/>
                  <a:pt x="9299610" y="3622962"/>
                </a:cubicBezTo>
                <a:close/>
                <a:moveTo>
                  <a:pt x="9485085" y="3619914"/>
                </a:moveTo>
                <a:cubicBezTo>
                  <a:pt x="9484071" y="3618085"/>
                  <a:pt x="9481031" y="3620219"/>
                  <a:pt x="9479004" y="3620829"/>
                </a:cubicBezTo>
                <a:cubicBezTo>
                  <a:pt x="9479004" y="3624182"/>
                  <a:pt x="9482044" y="3624486"/>
                  <a:pt x="9481031" y="3629059"/>
                </a:cubicBezTo>
                <a:lnTo>
                  <a:pt x="9486098" y="3629059"/>
                </a:lnTo>
                <a:cubicBezTo>
                  <a:pt x="9486098" y="3625401"/>
                  <a:pt x="9486098" y="3621743"/>
                  <a:pt x="9485085" y="3619914"/>
                </a:cubicBezTo>
                <a:close/>
                <a:moveTo>
                  <a:pt x="6737422" y="3619914"/>
                </a:moveTo>
                <a:cubicBezTo>
                  <a:pt x="6737422" y="3622658"/>
                  <a:pt x="6733368" y="3622048"/>
                  <a:pt x="6733368" y="3625096"/>
                </a:cubicBezTo>
                <a:cubicBezTo>
                  <a:pt x="6740463" y="3625096"/>
                  <a:pt x="6741476" y="3626010"/>
                  <a:pt x="6744517" y="3622962"/>
                </a:cubicBezTo>
                <a:cubicBezTo>
                  <a:pt x="6744517" y="3622962"/>
                  <a:pt x="6740463" y="3619914"/>
                  <a:pt x="6737422" y="3619914"/>
                </a:cubicBezTo>
                <a:close/>
                <a:moveTo>
                  <a:pt x="1782304" y="3615952"/>
                </a:moveTo>
                <a:cubicBezTo>
                  <a:pt x="1779264" y="3673865"/>
                  <a:pt x="1735682" y="3637288"/>
                  <a:pt x="1716425" y="3633021"/>
                </a:cubicBezTo>
                <a:cubicBezTo>
                  <a:pt x="1719466" y="3597359"/>
                  <a:pt x="1763048" y="3629059"/>
                  <a:pt x="1782304" y="3615952"/>
                </a:cubicBezTo>
                <a:close/>
                <a:moveTo>
                  <a:pt x="5791804" y="3613818"/>
                </a:moveTo>
                <a:cubicBezTo>
                  <a:pt x="5777615" y="3628449"/>
                  <a:pt x="5756331" y="3627839"/>
                  <a:pt x="5727952" y="3625096"/>
                </a:cubicBezTo>
                <a:cubicBezTo>
                  <a:pt x="5727952" y="3626315"/>
                  <a:pt x="5726939" y="3626925"/>
                  <a:pt x="5726939" y="3628144"/>
                </a:cubicBezTo>
                <a:cubicBezTo>
                  <a:pt x="5752277" y="3626010"/>
                  <a:pt x="5779642" y="3631192"/>
                  <a:pt x="5800926" y="3641251"/>
                </a:cubicBezTo>
                <a:cubicBezTo>
                  <a:pt x="5793831" y="3634240"/>
                  <a:pt x="5787750" y="3626620"/>
                  <a:pt x="5791804" y="3613818"/>
                </a:cubicBezTo>
                <a:close/>
                <a:moveTo>
                  <a:pt x="6844855" y="3607417"/>
                </a:moveTo>
                <a:cubicBezTo>
                  <a:pt x="6840801" y="3607417"/>
                  <a:pt x="6838774" y="3608027"/>
                  <a:pt x="6838774" y="3613818"/>
                </a:cubicBezTo>
                <a:cubicBezTo>
                  <a:pt x="6834720" y="3613818"/>
                  <a:pt x="6834720" y="3613513"/>
                  <a:pt x="6831679" y="3610770"/>
                </a:cubicBezTo>
                <a:cubicBezTo>
                  <a:pt x="6827625" y="3619610"/>
                  <a:pt x="6824585" y="3625401"/>
                  <a:pt x="6824585" y="3637288"/>
                </a:cubicBezTo>
                <a:cubicBezTo>
                  <a:pt x="6848909" y="3646128"/>
                  <a:pt x="6847896" y="3628144"/>
                  <a:pt x="6844855" y="3607417"/>
                </a:cubicBezTo>
                <a:close/>
                <a:moveTo>
                  <a:pt x="6424243" y="3600407"/>
                </a:moveTo>
                <a:cubicBezTo>
                  <a:pt x="6428297" y="3651005"/>
                  <a:pt x="6400932" y="3632107"/>
                  <a:pt x="6385729" y="3616561"/>
                </a:cubicBezTo>
                <a:cubicBezTo>
                  <a:pt x="6385729" y="3593091"/>
                  <a:pt x="6416135" y="3608027"/>
                  <a:pt x="6424243" y="3600407"/>
                </a:cubicBezTo>
                <a:close/>
                <a:moveTo>
                  <a:pt x="6124240" y="3591262"/>
                </a:moveTo>
                <a:cubicBezTo>
                  <a:pt x="6134375" y="3591872"/>
                  <a:pt x="6144511" y="3598273"/>
                  <a:pt x="6147551" y="3605588"/>
                </a:cubicBezTo>
                <a:cubicBezTo>
                  <a:pt x="6144511" y="3634545"/>
                  <a:pt x="6110051" y="3623877"/>
                  <a:pt x="6103969" y="3609551"/>
                </a:cubicBezTo>
                <a:cubicBezTo>
                  <a:pt x="6104983" y="3594920"/>
                  <a:pt x="6114105" y="3590653"/>
                  <a:pt x="6124240" y="3591262"/>
                </a:cubicBezTo>
                <a:close/>
                <a:moveTo>
                  <a:pt x="9491166" y="3590043"/>
                </a:moveTo>
                <a:cubicBezTo>
                  <a:pt x="9493193" y="3604979"/>
                  <a:pt x="9495220" y="3616257"/>
                  <a:pt x="9497247" y="3629059"/>
                </a:cubicBezTo>
                <a:lnTo>
                  <a:pt x="9509409" y="3629059"/>
                </a:lnTo>
                <a:cubicBezTo>
                  <a:pt x="9509409" y="3628754"/>
                  <a:pt x="9507382" y="3628449"/>
                  <a:pt x="9507382" y="3628144"/>
                </a:cubicBezTo>
                <a:cubicBezTo>
                  <a:pt x="9508396" y="3621743"/>
                  <a:pt x="9513463" y="3618390"/>
                  <a:pt x="9516504" y="3614733"/>
                </a:cubicBezTo>
                <a:cubicBezTo>
                  <a:pt x="9511436" y="3608332"/>
                  <a:pt x="9505355" y="3602235"/>
                  <a:pt x="9504342" y="3594310"/>
                </a:cubicBezTo>
                <a:cubicBezTo>
                  <a:pt x="9500288" y="3592786"/>
                  <a:pt x="9495220" y="3590958"/>
                  <a:pt x="9491166" y="3590043"/>
                </a:cubicBezTo>
                <a:close/>
                <a:moveTo>
                  <a:pt x="6822558" y="3580899"/>
                </a:moveTo>
                <a:cubicBezTo>
                  <a:pt x="6813436" y="3590043"/>
                  <a:pt x="6810395" y="3598273"/>
                  <a:pt x="6814449" y="3606198"/>
                </a:cubicBezTo>
                <a:cubicBezTo>
                  <a:pt x="6818503" y="3605893"/>
                  <a:pt x="6820531" y="3605284"/>
                  <a:pt x="6827625" y="3604369"/>
                </a:cubicBezTo>
                <a:cubicBezTo>
                  <a:pt x="6825599" y="3595835"/>
                  <a:pt x="6825599" y="3586995"/>
                  <a:pt x="6822558" y="3580899"/>
                </a:cubicBezTo>
                <a:close/>
                <a:moveTo>
                  <a:pt x="6581339" y="3570535"/>
                </a:moveTo>
                <a:cubicBezTo>
                  <a:pt x="6591475" y="3574193"/>
                  <a:pt x="6601609" y="3584861"/>
                  <a:pt x="6601609" y="3599187"/>
                </a:cubicBezTo>
                <a:cubicBezTo>
                  <a:pt x="6578299" y="3611380"/>
                  <a:pt x="6574245" y="3586995"/>
                  <a:pt x="6558028" y="3582728"/>
                </a:cubicBezTo>
                <a:cubicBezTo>
                  <a:pt x="6561069" y="3570535"/>
                  <a:pt x="6572217" y="3566878"/>
                  <a:pt x="6581339" y="3570535"/>
                </a:cubicBezTo>
                <a:close/>
                <a:moveTo>
                  <a:pt x="6960397" y="3569926"/>
                </a:moveTo>
                <a:cubicBezTo>
                  <a:pt x="6960397" y="3575717"/>
                  <a:pt x="6956343" y="3584252"/>
                  <a:pt x="6956343" y="3593091"/>
                </a:cubicBezTo>
                <a:cubicBezTo>
                  <a:pt x="6966478" y="3590348"/>
                  <a:pt x="6977627" y="3590043"/>
                  <a:pt x="6987762" y="3590043"/>
                </a:cubicBezTo>
                <a:cubicBezTo>
                  <a:pt x="6984721" y="3578156"/>
                  <a:pt x="6974587" y="3572669"/>
                  <a:pt x="6960397" y="3569926"/>
                </a:cubicBezTo>
                <a:close/>
                <a:moveTo>
                  <a:pt x="6641137" y="3569926"/>
                </a:moveTo>
                <a:cubicBezTo>
                  <a:pt x="6644177" y="3581509"/>
                  <a:pt x="6648232" y="3589434"/>
                  <a:pt x="6655327" y="3593091"/>
                </a:cubicBezTo>
                <a:cubicBezTo>
                  <a:pt x="6644177" y="3608941"/>
                  <a:pt x="6622893" y="3601016"/>
                  <a:pt x="6612759" y="3597054"/>
                </a:cubicBezTo>
                <a:cubicBezTo>
                  <a:pt x="6615799" y="3581509"/>
                  <a:pt x="6626948" y="3573584"/>
                  <a:pt x="6641137" y="3569926"/>
                </a:cubicBezTo>
                <a:close/>
                <a:moveTo>
                  <a:pt x="9489139" y="3568707"/>
                </a:moveTo>
                <a:cubicBezTo>
                  <a:pt x="9487112" y="3569011"/>
                  <a:pt x="9485085" y="3569316"/>
                  <a:pt x="9484071" y="3569926"/>
                </a:cubicBezTo>
                <a:cubicBezTo>
                  <a:pt x="9483058" y="3570231"/>
                  <a:pt x="9483058" y="3571450"/>
                  <a:pt x="9482044" y="3570535"/>
                </a:cubicBezTo>
                <a:cubicBezTo>
                  <a:pt x="9474949" y="3572974"/>
                  <a:pt x="9470895" y="3577546"/>
                  <a:pt x="9465828" y="3580899"/>
                </a:cubicBezTo>
                <a:cubicBezTo>
                  <a:pt x="9464814" y="3586995"/>
                  <a:pt x="9463801" y="3592786"/>
                  <a:pt x="9463801" y="3599187"/>
                </a:cubicBezTo>
                <a:cubicBezTo>
                  <a:pt x="9470895" y="3601016"/>
                  <a:pt x="9473936" y="3607417"/>
                  <a:pt x="9476977" y="3614733"/>
                </a:cubicBezTo>
                <a:cubicBezTo>
                  <a:pt x="9476977" y="3595225"/>
                  <a:pt x="9490152" y="3591567"/>
                  <a:pt x="9489139" y="3568707"/>
                </a:cubicBezTo>
                <a:close/>
                <a:moveTo>
                  <a:pt x="9507382" y="3565354"/>
                </a:moveTo>
                <a:cubicBezTo>
                  <a:pt x="9506369" y="3565659"/>
                  <a:pt x="9504342" y="3566268"/>
                  <a:pt x="9502315" y="3566573"/>
                </a:cubicBezTo>
                <a:cubicBezTo>
                  <a:pt x="9504342" y="3567183"/>
                  <a:pt x="9505355" y="3568402"/>
                  <a:pt x="9507382" y="3568707"/>
                </a:cubicBezTo>
                <a:cubicBezTo>
                  <a:pt x="9507382" y="3567487"/>
                  <a:pt x="9507382" y="3566573"/>
                  <a:pt x="9507382" y="3565354"/>
                </a:cubicBezTo>
                <a:close/>
                <a:moveTo>
                  <a:pt x="7130669" y="3563525"/>
                </a:moveTo>
                <a:cubicBezTo>
                  <a:pt x="7130669" y="3566268"/>
                  <a:pt x="7128642" y="3566878"/>
                  <a:pt x="7128642" y="3569926"/>
                </a:cubicBezTo>
                <a:cubicBezTo>
                  <a:pt x="7131683" y="3572669"/>
                  <a:pt x="7137763" y="3572669"/>
                  <a:pt x="7141818" y="3575717"/>
                </a:cubicBezTo>
                <a:cubicBezTo>
                  <a:pt x="7137763" y="3572669"/>
                  <a:pt x="7134723" y="3569316"/>
                  <a:pt x="7130669" y="3563525"/>
                </a:cubicBezTo>
                <a:close/>
                <a:moveTo>
                  <a:pt x="7337428" y="3557429"/>
                </a:moveTo>
                <a:cubicBezTo>
                  <a:pt x="7319185" y="3560477"/>
                  <a:pt x="7330333" y="3596139"/>
                  <a:pt x="7309049" y="3593091"/>
                </a:cubicBezTo>
                <a:cubicBezTo>
                  <a:pt x="7313103" y="3596139"/>
                  <a:pt x="7316144" y="3598578"/>
                  <a:pt x="7323239" y="3601626"/>
                </a:cubicBezTo>
                <a:cubicBezTo>
                  <a:pt x="7340469" y="3598578"/>
                  <a:pt x="7357699" y="3592786"/>
                  <a:pt x="7371887" y="3586995"/>
                </a:cubicBezTo>
                <a:cubicBezTo>
                  <a:pt x="7357699" y="3583947"/>
                  <a:pt x="7347563" y="3572059"/>
                  <a:pt x="7337428" y="3557429"/>
                </a:cubicBezTo>
                <a:close/>
                <a:moveTo>
                  <a:pt x="9554004" y="3556209"/>
                </a:moveTo>
                <a:cubicBezTo>
                  <a:pt x="9542856" y="3556514"/>
                  <a:pt x="9533734" y="3561086"/>
                  <a:pt x="9522585" y="3562610"/>
                </a:cubicBezTo>
                <a:cubicBezTo>
                  <a:pt x="9554004" y="3576936"/>
                  <a:pt x="9565153" y="3615647"/>
                  <a:pt x="9569207" y="3636069"/>
                </a:cubicBezTo>
                <a:cubicBezTo>
                  <a:pt x="9574275" y="3636069"/>
                  <a:pt x="9579342" y="3635764"/>
                  <a:pt x="9584410" y="3636069"/>
                </a:cubicBezTo>
                <a:cubicBezTo>
                  <a:pt x="9585424" y="3620829"/>
                  <a:pt x="9590491" y="3607417"/>
                  <a:pt x="9612789" y="3607417"/>
                </a:cubicBezTo>
                <a:cubicBezTo>
                  <a:pt x="9610762" y="3618695"/>
                  <a:pt x="9608735" y="3625096"/>
                  <a:pt x="9604681" y="3633021"/>
                </a:cubicBezTo>
                <a:cubicBezTo>
                  <a:pt x="9612789" y="3629973"/>
                  <a:pt x="9618870" y="3623877"/>
                  <a:pt x="9621910" y="3608636"/>
                </a:cubicBezTo>
                <a:cubicBezTo>
                  <a:pt x="9627992" y="3617781"/>
                  <a:pt x="9643194" y="3616866"/>
                  <a:pt x="9658397" y="3614733"/>
                </a:cubicBezTo>
                <a:cubicBezTo>
                  <a:pt x="9667519" y="3608636"/>
                  <a:pt x="9677654" y="3604369"/>
                  <a:pt x="9687789" y="3602235"/>
                </a:cubicBezTo>
                <a:cubicBezTo>
                  <a:pt x="9690830" y="3596749"/>
                  <a:pt x="9689817" y="3593091"/>
                  <a:pt x="9691844" y="3587910"/>
                </a:cubicBezTo>
                <a:cubicBezTo>
                  <a:pt x="9656370" y="3569926"/>
                  <a:pt x="9605694" y="3555600"/>
                  <a:pt x="9554004" y="3556209"/>
                </a:cubicBezTo>
                <a:close/>
                <a:moveTo>
                  <a:pt x="8314465" y="3525729"/>
                </a:moveTo>
                <a:cubicBezTo>
                  <a:pt x="8312437" y="3536397"/>
                  <a:pt x="8315479" y="3540969"/>
                  <a:pt x="8319533" y="3545236"/>
                </a:cubicBezTo>
                <a:cubicBezTo>
                  <a:pt x="8326627" y="3543103"/>
                  <a:pt x="8334735" y="3539750"/>
                  <a:pt x="8341830" y="3537921"/>
                </a:cubicBezTo>
                <a:cubicBezTo>
                  <a:pt x="8339803" y="3534263"/>
                  <a:pt x="8336763" y="3532739"/>
                  <a:pt x="8334735" y="3530910"/>
                </a:cubicBezTo>
                <a:cubicBezTo>
                  <a:pt x="8327641" y="3533959"/>
                  <a:pt x="8320546" y="3535178"/>
                  <a:pt x="8314465" y="3525729"/>
                </a:cubicBezTo>
                <a:close/>
                <a:moveTo>
                  <a:pt x="3382658" y="3525729"/>
                </a:moveTo>
                <a:lnTo>
                  <a:pt x="3435361" y="3525729"/>
                </a:lnTo>
                <a:cubicBezTo>
                  <a:pt x="3454619" y="3569316"/>
                  <a:pt x="3367455" y="3569316"/>
                  <a:pt x="3382658" y="3525729"/>
                </a:cubicBezTo>
                <a:close/>
                <a:moveTo>
                  <a:pt x="6734381" y="3522681"/>
                </a:moveTo>
                <a:cubicBezTo>
                  <a:pt x="6737422" y="3521157"/>
                  <a:pt x="6742489" y="3521157"/>
                  <a:pt x="6748571" y="3522681"/>
                </a:cubicBezTo>
                <a:cubicBezTo>
                  <a:pt x="6762760" y="3555905"/>
                  <a:pt x="6745530" y="3562306"/>
                  <a:pt x="6720192" y="3553161"/>
                </a:cubicBezTo>
                <a:cubicBezTo>
                  <a:pt x="6725259" y="3541884"/>
                  <a:pt x="6724246" y="3526643"/>
                  <a:pt x="6734381" y="3522681"/>
                </a:cubicBezTo>
                <a:close/>
                <a:moveTo>
                  <a:pt x="3629958" y="3516584"/>
                </a:moveTo>
                <a:lnTo>
                  <a:pt x="3679621" y="3516584"/>
                </a:lnTo>
                <a:cubicBezTo>
                  <a:pt x="3692797" y="3560172"/>
                  <a:pt x="3616782" y="3560172"/>
                  <a:pt x="3629958" y="3516584"/>
                </a:cubicBezTo>
                <a:close/>
                <a:moveTo>
                  <a:pt x="7267495" y="3513536"/>
                </a:moveTo>
                <a:cubicBezTo>
                  <a:pt x="7239116" y="3533959"/>
                  <a:pt x="7193507" y="3519328"/>
                  <a:pt x="7159047" y="3536702"/>
                </a:cubicBezTo>
                <a:cubicBezTo>
                  <a:pt x="7162089" y="3539750"/>
                  <a:pt x="7162089" y="3543103"/>
                  <a:pt x="7169183" y="3545846"/>
                </a:cubicBezTo>
                <a:cubicBezTo>
                  <a:pt x="7166143" y="3557734"/>
                  <a:pt x="7151953" y="3562915"/>
                  <a:pt x="7148913" y="3577851"/>
                </a:cubicBezTo>
                <a:cubicBezTo>
                  <a:pt x="7218845" y="3598273"/>
                  <a:pt x="7246211" y="3580899"/>
                  <a:pt x="7267495" y="3513536"/>
                </a:cubicBezTo>
                <a:close/>
                <a:moveTo>
                  <a:pt x="4224897" y="3513536"/>
                </a:moveTo>
                <a:cubicBezTo>
                  <a:pt x="4183342" y="3539750"/>
                  <a:pt x="4124558" y="3505307"/>
                  <a:pt x="4086044" y="3569926"/>
                </a:cubicBezTo>
                <a:cubicBezTo>
                  <a:pt x="4173207" y="3601931"/>
                  <a:pt x="4200572" y="3589738"/>
                  <a:pt x="4224897" y="3513536"/>
                </a:cubicBezTo>
                <a:close/>
                <a:moveTo>
                  <a:pt x="2558663" y="3511403"/>
                </a:moveTo>
                <a:cubicBezTo>
                  <a:pt x="2564744" y="3510488"/>
                  <a:pt x="2573866" y="3511403"/>
                  <a:pt x="2580961" y="3513536"/>
                </a:cubicBezTo>
                <a:cubicBezTo>
                  <a:pt x="2597177" y="3517804"/>
                  <a:pt x="2612380" y="3528167"/>
                  <a:pt x="2610353" y="3544017"/>
                </a:cubicBezTo>
                <a:cubicBezTo>
                  <a:pt x="2573866" y="3534568"/>
                  <a:pt x="2573866" y="3547065"/>
                  <a:pt x="2548528" y="3518718"/>
                </a:cubicBezTo>
                <a:cubicBezTo>
                  <a:pt x="2548528" y="3514756"/>
                  <a:pt x="2552582" y="3512317"/>
                  <a:pt x="2558663" y="3511403"/>
                </a:cubicBezTo>
                <a:close/>
                <a:moveTo>
                  <a:pt x="8284059" y="3510183"/>
                </a:moveTo>
                <a:cubicBezTo>
                  <a:pt x="8266829" y="3521157"/>
                  <a:pt x="8248585" y="3528777"/>
                  <a:pt x="8230343" y="3536702"/>
                </a:cubicBezTo>
                <a:lnTo>
                  <a:pt x="8274937" y="3536702"/>
                </a:lnTo>
                <a:cubicBezTo>
                  <a:pt x="8277978" y="3534263"/>
                  <a:pt x="8281019" y="3520852"/>
                  <a:pt x="8284059" y="3510183"/>
                </a:cubicBezTo>
                <a:close/>
                <a:moveTo>
                  <a:pt x="21412231" y="3507135"/>
                </a:moveTo>
                <a:cubicBezTo>
                  <a:pt x="21427435" y="3510183"/>
                  <a:pt x="21427435" y="3531520"/>
                  <a:pt x="21448719" y="3522681"/>
                </a:cubicBezTo>
                <a:cubicBezTo>
                  <a:pt x="21441623" y="3537616"/>
                  <a:pt x="21426423" y="3540969"/>
                  <a:pt x="21405139" y="3544017"/>
                </a:cubicBezTo>
                <a:cubicBezTo>
                  <a:pt x="21412231" y="3534873"/>
                  <a:pt x="21412231" y="3522071"/>
                  <a:pt x="21412231" y="3507135"/>
                </a:cubicBezTo>
                <a:close/>
                <a:moveTo>
                  <a:pt x="8388452" y="3503173"/>
                </a:moveTo>
                <a:cubicBezTo>
                  <a:pt x="8387439" y="3505002"/>
                  <a:pt x="8386425" y="3504697"/>
                  <a:pt x="8384398" y="3506221"/>
                </a:cubicBezTo>
                <a:cubicBezTo>
                  <a:pt x="8389466" y="3509879"/>
                  <a:pt x="8391493" y="3515975"/>
                  <a:pt x="8393520" y="3521461"/>
                </a:cubicBezTo>
                <a:cubicBezTo>
                  <a:pt x="8395547" y="3520852"/>
                  <a:pt x="8398587" y="3519937"/>
                  <a:pt x="8400614" y="3519328"/>
                </a:cubicBezTo>
                <a:cubicBezTo>
                  <a:pt x="8391493" y="3512622"/>
                  <a:pt x="8389466" y="3508050"/>
                  <a:pt x="8388452" y="3503173"/>
                </a:cubicBezTo>
                <a:close/>
                <a:moveTo>
                  <a:pt x="5902279" y="3502258"/>
                </a:moveTo>
                <a:cubicBezTo>
                  <a:pt x="5913427" y="3507135"/>
                  <a:pt x="5927617" y="3524509"/>
                  <a:pt x="5949914" y="3519328"/>
                </a:cubicBezTo>
                <a:cubicBezTo>
                  <a:pt x="5946873" y="3546760"/>
                  <a:pt x="5903292" y="3525729"/>
                  <a:pt x="5886062" y="3531825"/>
                </a:cubicBezTo>
                <a:cubicBezTo>
                  <a:pt x="5887075" y="3515060"/>
                  <a:pt x="5891129" y="3506526"/>
                  <a:pt x="5894170" y="3503173"/>
                </a:cubicBezTo>
                <a:cubicBezTo>
                  <a:pt x="5896197" y="3500430"/>
                  <a:pt x="5899237" y="3500734"/>
                  <a:pt x="5902279" y="3502258"/>
                </a:cubicBezTo>
                <a:close/>
                <a:moveTo>
                  <a:pt x="7128642" y="3501954"/>
                </a:moveTo>
                <a:cubicBezTo>
                  <a:pt x="7100263" y="3510793"/>
                  <a:pt x="7083033" y="3533959"/>
                  <a:pt x="7068844" y="3557429"/>
                </a:cubicBezTo>
                <a:cubicBezTo>
                  <a:pt x="7044519" y="3557429"/>
                  <a:pt x="7030330" y="3558343"/>
                  <a:pt x="7019181" y="3555600"/>
                </a:cubicBezTo>
                <a:cubicBezTo>
                  <a:pt x="7013101" y="3567183"/>
                  <a:pt x="7006005" y="3580899"/>
                  <a:pt x="7010059" y="3601626"/>
                </a:cubicBezTo>
                <a:cubicBezTo>
                  <a:pt x="7006005" y="3601626"/>
                  <a:pt x="7002965" y="3601626"/>
                  <a:pt x="7002965" y="3601626"/>
                </a:cubicBezTo>
                <a:cubicBezTo>
                  <a:pt x="6995871" y="3610465"/>
                  <a:pt x="6956343" y="3619610"/>
                  <a:pt x="6936073" y="3616561"/>
                </a:cubicBezTo>
                <a:cubicBezTo>
                  <a:pt x="6967491" y="3640032"/>
                  <a:pt x="7047560" y="3622658"/>
                  <a:pt x="7047560" y="3569926"/>
                </a:cubicBezTo>
                <a:cubicBezTo>
                  <a:pt x="7061749" y="3572669"/>
                  <a:pt x="7054655" y="3598883"/>
                  <a:pt x="7057695" y="3616561"/>
                </a:cubicBezTo>
                <a:cubicBezTo>
                  <a:pt x="7110399" y="3598883"/>
                  <a:pt x="7114453" y="3571755"/>
                  <a:pt x="7121547" y="3533654"/>
                </a:cubicBezTo>
                <a:cubicBezTo>
                  <a:pt x="7121547" y="3527862"/>
                  <a:pt x="7120534" y="3525424"/>
                  <a:pt x="7116479" y="3522681"/>
                </a:cubicBezTo>
                <a:cubicBezTo>
                  <a:pt x="7120534" y="3519633"/>
                  <a:pt x="7120534" y="3519328"/>
                  <a:pt x="7123575" y="3519328"/>
                </a:cubicBezTo>
                <a:cubicBezTo>
                  <a:pt x="7123575" y="3513536"/>
                  <a:pt x="7124588" y="3507745"/>
                  <a:pt x="7128642" y="3501954"/>
                </a:cubicBezTo>
                <a:close/>
                <a:moveTo>
                  <a:pt x="8994539" y="3497991"/>
                </a:moveTo>
                <a:cubicBezTo>
                  <a:pt x="8982377" y="3497686"/>
                  <a:pt x="8972242" y="3502563"/>
                  <a:pt x="8971228" y="3520547"/>
                </a:cubicBezTo>
                <a:cubicBezTo>
                  <a:pt x="8998593" y="3515060"/>
                  <a:pt x="9026972" y="3545846"/>
                  <a:pt x="9032040" y="3506221"/>
                </a:cubicBezTo>
                <a:cubicBezTo>
                  <a:pt x="9021904" y="3503783"/>
                  <a:pt x="9007715" y="3498296"/>
                  <a:pt x="8994539" y="3497991"/>
                </a:cubicBezTo>
                <a:close/>
                <a:moveTo>
                  <a:pt x="8497913" y="3490676"/>
                </a:moveTo>
                <a:cubicBezTo>
                  <a:pt x="8481696" y="3492200"/>
                  <a:pt x="8467507" y="3500125"/>
                  <a:pt x="8452304" y="3504392"/>
                </a:cubicBezTo>
                <a:cubicBezTo>
                  <a:pt x="8449263" y="3522376"/>
                  <a:pt x="8437101" y="3538226"/>
                  <a:pt x="8437101" y="3561391"/>
                </a:cubicBezTo>
                <a:cubicBezTo>
                  <a:pt x="8422912" y="3568707"/>
                  <a:pt x="8414804" y="3560782"/>
                  <a:pt x="8405682" y="3557429"/>
                </a:cubicBezTo>
                <a:cubicBezTo>
                  <a:pt x="8406695" y="3572669"/>
                  <a:pt x="8410750" y="3587300"/>
                  <a:pt x="8412777" y="3603455"/>
                </a:cubicBezTo>
                <a:cubicBezTo>
                  <a:pt x="8452304" y="3598578"/>
                  <a:pt x="8488791" y="3597054"/>
                  <a:pt x="8516156" y="3608636"/>
                </a:cubicBezTo>
                <a:cubicBezTo>
                  <a:pt x="8546562" y="3602845"/>
                  <a:pt x="8493858" y="3574498"/>
                  <a:pt x="8521224" y="3575717"/>
                </a:cubicBezTo>
                <a:cubicBezTo>
                  <a:pt x="8611427" y="3588214"/>
                  <a:pt x="8702644" y="3564134"/>
                  <a:pt x="8808051" y="3513536"/>
                </a:cubicBezTo>
                <a:cubicBezTo>
                  <a:pt x="8756361" y="3520547"/>
                  <a:pt x="8691496" y="3507440"/>
                  <a:pt x="8624603" y="3497991"/>
                </a:cubicBezTo>
                <a:cubicBezTo>
                  <a:pt x="8603319" y="3501954"/>
                  <a:pt x="8581022" y="3504697"/>
                  <a:pt x="8565819" y="3519328"/>
                </a:cubicBezTo>
                <a:cubicBezTo>
                  <a:pt x="8551629" y="3516280"/>
                  <a:pt x="8537440" y="3519937"/>
                  <a:pt x="8537440" y="3495858"/>
                </a:cubicBezTo>
                <a:cubicBezTo>
                  <a:pt x="8513115" y="3493114"/>
                  <a:pt x="8520210" y="3528777"/>
                  <a:pt x="8495886" y="3525729"/>
                </a:cubicBezTo>
                <a:cubicBezTo>
                  <a:pt x="8498926" y="3507745"/>
                  <a:pt x="8514129" y="3502258"/>
                  <a:pt x="8525278" y="3491895"/>
                </a:cubicBezTo>
                <a:cubicBezTo>
                  <a:pt x="8519197" y="3491895"/>
                  <a:pt x="8513115" y="3490371"/>
                  <a:pt x="8507034" y="3490676"/>
                </a:cubicBezTo>
                <a:cubicBezTo>
                  <a:pt x="8506021" y="3492200"/>
                  <a:pt x="8503994" y="3491895"/>
                  <a:pt x="8502980" y="3494029"/>
                </a:cubicBezTo>
                <a:cubicBezTo>
                  <a:pt x="8502980" y="3492505"/>
                  <a:pt x="8502980" y="3492200"/>
                  <a:pt x="8503994" y="3490676"/>
                </a:cubicBezTo>
                <a:cubicBezTo>
                  <a:pt x="8501967" y="3490981"/>
                  <a:pt x="8499940" y="3490676"/>
                  <a:pt x="8497913" y="3490676"/>
                </a:cubicBezTo>
                <a:close/>
                <a:moveTo>
                  <a:pt x="21278447" y="3490066"/>
                </a:moveTo>
                <a:cubicBezTo>
                  <a:pt x="21297703" y="3512927"/>
                  <a:pt x="21275407" y="3534873"/>
                  <a:pt x="21294663" y="3549199"/>
                </a:cubicBezTo>
                <a:cubicBezTo>
                  <a:pt x="21272367" y="3589129"/>
                  <a:pt x="21284527" y="3497382"/>
                  <a:pt x="21252095" y="3517499"/>
                </a:cubicBezTo>
                <a:cubicBezTo>
                  <a:pt x="21232839" y="3508964"/>
                  <a:pt x="21281487" y="3509879"/>
                  <a:pt x="21278447" y="3490066"/>
                </a:cubicBezTo>
                <a:close/>
                <a:moveTo>
                  <a:pt x="7034385" y="3486713"/>
                </a:moveTo>
                <a:cubicBezTo>
                  <a:pt x="7012087" y="3484884"/>
                  <a:pt x="6988775" y="3487933"/>
                  <a:pt x="6974587" y="3511403"/>
                </a:cubicBezTo>
                <a:cubicBezTo>
                  <a:pt x="6991817" y="3511403"/>
                  <a:pt x="6998911" y="3499210"/>
                  <a:pt x="7019181" y="3499210"/>
                </a:cubicBezTo>
                <a:cubicBezTo>
                  <a:pt x="7026276" y="3516889"/>
                  <a:pt x="7026276" y="3528167"/>
                  <a:pt x="7026276" y="3540055"/>
                </a:cubicBezTo>
                <a:cubicBezTo>
                  <a:pt x="7037425" y="3542798"/>
                  <a:pt x="7047560" y="3545541"/>
                  <a:pt x="7057695" y="3533654"/>
                </a:cubicBezTo>
                <a:cubicBezTo>
                  <a:pt x="7071885" y="3524814"/>
                  <a:pt x="7068844" y="3495858"/>
                  <a:pt x="7086074" y="3490066"/>
                </a:cubicBezTo>
                <a:cubicBezTo>
                  <a:pt x="7077966" y="3494333"/>
                  <a:pt x="7055669" y="3488542"/>
                  <a:pt x="7034385" y="3486713"/>
                </a:cubicBezTo>
                <a:close/>
                <a:moveTo>
                  <a:pt x="8330681" y="3481532"/>
                </a:moveTo>
                <a:cubicBezTo>
                  <a:pt x="8326627" y="3484275"/>
                  <a:pt x="8321559" y="3486104"/>
                  <a:pt x="8317505" y="3488847"/>
                </a:cubicBezTo>
                <a:cubicBezTo>
                  <a:pt x="8317505" y="3489152"/>
                  <a:pt x="8317505" y="3489761"/>
                  <a:pt x="8317505" y="3490066"/>
                </a:cubicBezTo>
                <a:cubicBezTo>
                  <a:pt x="8323587" y="3488237"/>
                  <a:pt x="8330681" y="3486713"/>
                  <a:pt x="8338789" y="3486713"/>
                </a:cubicBezTo>
                <a:cubicBezTo>
                  <a:pt x="8337776" y="3483970"/>
                  <a:pt x="8332708" y="3484275"/>
                  <a:pt x="8330681" y="3481532"/>
                </a:cubicBezTo>
                <a:close/>
                <a:moveTo>
                  <a:pt x="8351965" y="3477569"/>
                </a:moveTo>
                <a:cubicBezTo>
                  <a:pt x="8341830" y="3480617"/>
                  <a:pt x="8336763" y="3492809"/>
                  <a:pt x="8332708" y="3504392"/>
                </a:cubicBezTo>
                <a:cubicBezTo>
                  <a:pt x="8346897" y="3501344"/>
                  <a:pt x="8360073" y="3498906"/>
                  <a:pt x="8368181" y="3501039"/>
                </a:cubicBezTo>
                <a:cubicBezTo>
                  <a:pt x="8373249" y="3502258"/>
                  <a:pt x="8379331" y="3501039"/>
                  <a:pt x="8383385" y="3503173"/>
                </a:cubicBezTo>
                <a:cubicBezTo>
                  <a:pt x="8384398" y="3502563"/>
                  <a:pt x="8386425" y="3501344"/>
                  <a:pt x="8388452" y="3501039"/>
                </a:cubicBezTo>
                <a:cubicBezTo>
                  <a:pt x="8387439" y="3494029"/>
                  <a:pt x="8392506" y="3487933"/>
                  <a:pt x="8399601" y="3481532"/>
                </a:cubicBezTo>
                <a:cubicBezTo>
                  <a:pt x="8377303" y="3487628"/>
                  <a:pt x="8369195" y="3494943"/>
                  <a:pt x="8351965" y="3477569"/>
                </a:cubicBezTo>
                <a:close/>
                <a:moveTo>
                  <a:pt x="6911748" y="3475435"/>
                </a:moveTo>
                <a:cubicBezTo>
                  <a:pt x="6904653" y="3478179"/>
                  <a:pt x="6900599" y="3478788"/>
                  <a:pt x="6893505" y="3481532"/>
                </a:cubicBezTo>
                <a:cubicBezTo>
                  <a:pt x="6897559" y="3487628"/>
                  <a:pt x="6901613" y="3493114"/>
                  <a:pt x="6897559" y="3501954"/>
                </a:cubicBezTo>
                <a:cubicBezTo>
                  <a:pt x="6883369" y="3501954"/>
                  <a:pt x="6873234" y="3501954"/>
                  <a:pt x="6866139" y="3499210"/>
                </a:cubicBezTo>
                <a:cubicBezTo>
                  <a:pt x="6863099" y="3501954"/>
                  <a:pt x="6860058" y="3508355"/>
                  <a:pt x="6856004" y="3511403"/>
                </a:cubicBezTo>
                <a:cubicBezTo>
                  <a:pt x="6856004" y="3514451"/>
                  <a:pt x="6851950" y="3513536"/>
                  <a:pt x="6851950" y="3513536"/>
                </a:cubicBezTo>
                <a:cubicBezTo>
                  <a:pt x="6844855" y="3522376"/>
                  <a:pt x="6841815" y="3531520"/>
                  <a:pt x="6838774" y="3543103"/>
                </a:cubicBezTo>
                <a:cubicBezTo>
                  <a:pt x="6831679" y="3540359"/>
                  <a:pt x="6827625" y="3537616"/>
                  <a:pt x="6824585" y="3531825"/>
                </a:cubicBezTo>
                <a:cubicBezTo>
                  <a:pt x="6824585" y="3531825"/>
                  <a:pt x="6824585" y="3533654"/>
                  <a:pt x="6824585" y="3533654"/>
                </a:cubicBezTo>
                <a:cubicBezTo>
                  <a:pt x="6813436" y="3551333"/>
                  <a:pt x="6796206" y="3566878"/>
                  <a:pt x="6774922" y="3575717"/>
                </a:cubicBezTo>
                <a:cubicBezTo>
                  <a:pt x="6778977" y="3587300"/>
                  <a:pt x="6782017" y="3597968"/>
                  <a:pt x="6785057" y="3609551"/>
                </a:cubicBezTo>
                <a:cubicBezTo>
                  <a:pt x="6798233" y="3558953"/>
                  <a:pt x="6851950" y="3556209"/>
                  <a:pt x="6868167" y="3507135"/>
                </a:cubicBezTo>
                <a:cubicBezTo>
                  <a:pt x="6878301" y="3523595"/>
                  <a:pt x="6863099" y="3540664"/>
                  <a:pt x="6845869" y="3556209"/>
                </a:cubicBezTo>
                <a:cubicBezTo>
                  <a:pt x="6851950" y="3555600"/>
                  <a:pt x="6859045" y="3554685"/>
                  <a:pt x="6866139" y="3555600"/>
                </a:cubicBezTo>
                <a:cubicBezTo>
                  <a:pt x="6880329" y="3581813"/>
                  <a:pt x="6887423" y="3593091"/>
                  <a:pt x="6900599" y="3593091"/>
                </a:cubicBezTo>
                <a:cubicBezTo>
                  <a:pt x="6897559" y="3584252"/>
                  <a:pt x="6873234" y="3572059"/>
                  <a:pt x="6897559" y="3557429"/>
                </a:cubicBezTo>
                <a:cubicBezTo>
                  <a:pt x="6918843" y="3554685"/>
                  <a:pt x="6928978" y="3566573"/>
                  <a:pt x="6925937" y="3590043"/>
                </a:cubicBezTo>
                <a:cubicBezTo>
                  <a:pt x="6928978" y="3590043"/>
                  <a:pt x="6932019" y="3590043"/>
                  <a:pt x="6936073" y="3590043"/>
                </a:cubicBezTo>
                <a:cubicBezTo>
                  <a:pt x="6943167" y="3584252"/>
                  <a:pt x="6943167" y="3566268"/>
                  <a:pt x="6950262" y="3560172"/>
                </a:cubicBezTo>
                <a:cubicBezTo>
                  <a:pt x="6953303" y="3551333"/>
                  <a:pt x="6956343" y="3543408"/>
                  <a:pt x="6956343" y="3531825"/>
                </a:cubicBezTo>
                <a:cubicBezTo>
                  <a:pt x="6939113" y="3525729"/>
                  <a:pt x="6939113" y="3533654"/>
                  <a:pt x="6903639" y="3533654"/>
                </a:cubicBezTo>
                <a:cubicBezTo>
                  <a:pt x="6903639" y="3504392"/>
                  <a:pt x="6911748" y="3490066"/>
                  <a:pt x="6911748" y="3475435"/>
                </a:cubicBezTo>
                <a:close/>
                <a:moveTo>
                  <a:pt x="772834" y="3474521"/>
                </a:moveTo>
                <a:cubicBezTo>
                  <a:pt x="794118" y="3470863"/>
                  <a:pt x="821484" y="3494638"/>
                  <a:pt x="841754" y="3490066"/>
                </a:cubicBezTo>
                <a:cubicBezTo>
                  <a:pt x="837700" y="3544627"/>
                  <a:pt x="784997" y="3480922"/>
                  <a:pt x="754591" y="3490066"/>
                </a:cubicBezTo>
                <a:cubicBezTo>
                  <a:pt x="759659" y="3480922"/>
                  <a:pt x="765740" y="3475740"/>
                  <a:pt x="772834" y="3474521"/>
                </a:cubicBezTo>
                <a:close/>
                <a:moveTo>
                  <a:pt x="8203991" y="3472692"/>
                </a:moveTo>
                <a:cubicBezTo>
                  <a:pt x="8190815" y="3472692"/>
                  <a:pt x="8177639" y="3476655"/>
                  <a:pt x="8165477" y="3481532"/>
                </a:cubicBezTo>
                <a:cubicBezTo>
                  <a:pt x="8165477" y="3483360"/>
                  <a:pt x="8165477" y="3484275"/>
                  <a:pt x="8165477" y="3485494"/>
                </a:cubicBezTo>
                <a:cubicBezTo>
                  <a:pt x="8165477" y="3485494"/>
                  <a:pt x="8166491" y="3485799"/>
                  <a:pt x="8166491" y="3485494"/>
                </a:cubicBezTo>
                <a:cubicBezTo>
                  <a:pt x="8171558" y="3513841"/>
                  <a:pt x="8160409" y="3499515"/>
                  <a:pt x="8152301" y="3497077"/>
                </a:cubicBezTo>
                <a:cubicBezTo>
                  <a:pt x="8151287" y="3497382"/>
                  <a:pt x="8150274" y="3497686"/>
                  <a:pt x="8149261" y="3497991"/>
                </a:cubicBezTo>
                <a:cubicBezTo>
                  <a:pt x="8148247" y="3498906"/>
                  <a:pt x="8145207" y="3500430"/>
                  <a:pt x="8145207" y="3506221"/>
                </a:cubicBezTo>
                <a:cubicBezTo>
                  <a:pt x="8173585" y="3529691"/>
                  <a:pt x="8203991" y="3490066"/>
                  <a:pt x="8227301" y="3494638"/>
                </a:cubicBezTo>
                <a:cubicBezTo>
                  <a:pt x="8230343" y="3490676"/>
                  <a:pt x="8232369" y="3487018"/>
                  <a:pt x="8234397" y="3482446"/>
                </a:cubicBezTo>
                <a:cubicBezTo>
                  <a:pt x="8224261" y="3477569"/>
                  <a:pt x="8215139" y="3472692"/>
                  <a:pt x="8203991" y="3472692"/>
                </a:cubicBezTo>
                <a:close/>
                <a:moveTo>
                  <a:pt x="5646871" y="3471473"/>
                </a:moveTo>
                <a:cubicBezTo>
                  <a:pt x="5646871" y="3496467"/>
                  <a:pt x="5624573" y="3499515"/>
                  <a:pt x="5617478" y="3513536"/>
                </a:cubicBezTo>
                <a:cubicBezTo>
                  <a:pt x="5635721" y="3519023"/>
                  <a:pt x="5649911" y="3526948"/>
                  <a:pt x="5646871" y="3540664"/>
                </a:cubicBezTo>
                <a:cubicBezTo>
                  <a:pt x="5610383" y="3532434"/>
                  <a:pt x="5613424" y="3543712"/>
                  <a:pt x="5585045" y="3518718"/>
                </a:cubicBezTo>
                <a:cubicBezTo>
                  <a:pt x="5585045" y="3515670"/>
                  <a:pt x="5589099" y="3513536"/>
                  <a:pt x="5596194" y="3513536"/>
                </a:cubicBezTo>
                <a:cubicBezTo>
                  <a:pt x="5596194" y="3496772"/>
                  <a:pt x="5628627" y="3476959"/>
                  <a:pt x="5646871" y="3471473"/>
                </a:cubicBezTo>
                <a:close/>
                <a:moveTo>
                  <a:pt x="21189255" y="3470558"/>
                </a:moveTo>
                <a:cubicBezTo>
                  <a:pt x="21221691" y="3480312"/>
                  <a:pt x="21225743" y="3469949"/>
                  <a:pt x="21265271" y="3473302"/>
                </a:cubicBezTo>
                <a:cubicBezTo>
                  <a:pt x="21258175" y="3509269"/>
                  <a:pt x="21207499" y="3493419"/>
                  <a:pt x="21179123" y="3503173"/>
                </a:cubicBezTo>
                <a:cubicBezTo>
                  <a:pt x="21183175" y="3490066"/>
                  <a:pt x="21192299" y="3490066"/>
                  <a:pt x="21189255" y="3470558"/>
                </a:cubicBezTo>
                <a:close/>
                <a:moveTo>
                  <a:pt x="6984721" y="3461109"/>
                </a:moveTo>
                <a:cubicBezTo>
                  <a:pt x="6974587" y="3461109"/>
                  <a:pt x="6960397" y="3463243"/>
                  <a:pt x="6950262" y="3466291"/>
                </a:cubicBezTo>
                <a:cubicBezTo>
                  <a:pt x="6943167" y="3472083"/>
                  <a:pt x="6932019" y="3475435"/>
                  <a:pt x="6925937" y="3478483"/>
                </a:cubicBezTo>
                <a:cubicBezTo>
                  <a:pt x="6939113" y="3490371"/>
                  <a:pt x="6964451" y="3475740"/>
                  <a:pt x="6984721" y="3461109"/>
                </a:cubicBezTo>
                <a:close/>
                <a:moveTo>
                  <a:pt x="8291153" y="3455013"/>
                </a:moveTo>
                <a:cubicBezTo>
                  <a:pt x="8275951" y="3453184"/>
                  <a:pt x="8262775" y="3461414"/>
                  <a:pt x="8254667" y="3475435"/>
                </a:cubicBezTo>
                <a:cubicBezTo>
                  <a:pt x="8268856" y="3479703"/>
                  <a:pt x="8283045" y="3478483"/>
                  <a:pt x="8298249" y="3473302"/>
                </a:cubicBezTo>
                <a:cubicBezTo>
                  <a:pt x="8299262" y="3469949"/>
                  <a:pt x="8300275" y="3465986"/>
                  <a:pt x="8302303" y="3462938"/>
                </a:cubicBezTo>
                <a:cubicBezTo>
                  <a:pt x="8297235" y="3461414"/>
                  <a:pt x="8295208" y="3455623"/>
                  <a:pt x="8291153" y="3455013"/>
                </a:cubicBezTo>
                <a:close/>
                <a:moveTo>
                  <a:pt x="7287765" y="3455013"/>
                </a:moveTo>
                <a:cubicBezTo>
                  <a:pt x="7263441" y="3493114"/>
                  <a:pt x="7225941" y="3445869"/>
                  <a:pt x="7207697" y="3490066"/>
                </a:cubicBezTo>
                <a:cubicBezTo>
                  <a:pt x="7253305" y="3445869"/>
                  <a:pt x="7323239" y="3598578"/>
                  <a:pt x="7287765" y="3513536"/>
                </a:cubicBezTo>
                <a:cubicBezTo>
                  <a:pt x="7297901" y="3513536"/>
                  <a:pt x="7298914" y="3504697"/>
                  <a:pt x="7309049" y="3501954"/>
                </a:cubicBezTo>
                <a:cubicBezTo>
                  <a:pt x="7330333" y="3498906"/>
                  <a:pt x="7340469" y="3510488"/>
                  <a:pt x="7337428" y="3536702"/>
                </a:cubicBezTo>
                <a:cubicBezTo>
                  <a:pt x="7316144" y="3539750"/>
                  <a:pt x="7294860" y="3549199"/>
                  <a:pt x="7287765" y="3569926"/>
                </a:cubicBezTo>
                <a:cubicBezTo>
                  <a:pt x="7326279" y="3566878"/>
                  <a:pt x="7344523" y="3533959"/>
                  <a:pt x="7368847" y="3513536"/>
                </a:cubicBezTo>
                <a:cubicBezTo>
                  <a:pt x="7340469" y="3472387"/>
                  <a:pt x="7263441" y="3505002"/>
                  <a:pt x="7287765" y="3455013"/>
                </a:cubicBezTo>
                <a:close/>
                <a:moveTo>
                  <a:pt x="4246181" y="3455013"/>
                </a:moveTo>
                <a:cubicBezTo>
                  <a:pt x="4221856" y="3493114"/>
                  <a:pt x="4183342" y="3445869"/>
                  <a:pt x="4166112" y="3490066"/>
                </a:cubicBezTo>
                <a:cubicBezTo>
                  <a:pt x="4210707" y="3445869"/>
                  <a:pt x="4281654" y="3598578"/>
                  <a:pt x="4246181" y="3513536"/>
                </a:cubicBezTo>
                <a:cubicBezTo>
                  <a:pt x="4257329" y="3513536"/>
                  <a:pt x="4256315" y="3504697"/>
                  <a:pt x="4263411" y="3501954"/>
                </a:cubicBezTo>
                <a:cubicBezTo>
                  <a:pt x="4287735" y="3498906"/>
                  <a:pt x="4297870" y="3510488"/>
                  <a:pt x="4294829" y="3536702"/>
                </a:cubicBezTo>
                <a:cubicBezTo>
                  <a:pt x="4270505" y="3539750"/>
                  <a:pt x="4253275" y="3549199"/>
                  <a:pt x="4246181" y="3569926"/>
                </a:cubicBezTo>
                <a:cubicBezTo>
                  <a:pt x="4284695" y="3566878"/>
                  <a:pt x="4298883" y="3533959"/>
                  <a:pt x="4326249" y="3513536"/>
                </a:cubicBezTo>
                <a:cubicBezTo>
                  <a:pt x="4298883" y="3472387"/>
                  <a:pt x="4221856" y="3505002"/>
                  <a:pt x="4246181" y="3455013"/>
                </a:cubicBezTo>
                <a:close/>
                <a:moveTo>
                  <a:pt x="21623551" y="3452803"/>
                </a:moveTo>
                <a:cubicBezTo>
                  <a:pt x="21625325" y="3452041"/>
                  <a:pt x="21627099" y="3452270"/>
                  <a:pt x="21629127" y="3453184"/>
                </a:cubicBezTo>
                <a:cubicBezTo>
                  <a:pt x="21641287" y="3458671"/>
                  <a:pt x="21654463" y="3492505"/>
                  <a:pt x="21650411" y="3516584"/>
                </a:cubicBezTo>
                <a:cubicBezTo>
                  <a:pt x="21604803" y="3513536"/>
                  <a:pt x="21659531" y="3461109"/>
                  <a:pt x="21617979" y="3458366"/>
                </a:cubicBezTo>
                <a:cubicBezTo>
                  <a:pt x="21620005" y="3455318"/>
                  <a:pt x="21621779" y="3453565"/>
                  <a:pt x="21623551" y="3452803"/>
                </a:cubicBezTo>
                <a:close/>
                <a:moveTo>
                  <a:pt x="7887771" y="3443431"/>
                </a:moveTo>
                <a:cubicBezTo>
                  <a:pt x="7893853" y="3480922"/>
                  <a:pt x="7873582" y="3490066"/>
                  <a:pt x="7843176" y="3490066"/>
                </a:cubicBezTo>
                <a:cubicBezTo>
                  <a:pt x="7843176" y="3468730"/>
                  <a:pt x="7897907" y="3481836"/>
                  <a:pt x="7861419" y="3455013"/>
                </a:cubicBezTo>
                <a:cubicBezTo>
                  <a:pt x="7864460" y="3444345"/>
                  <a:pt x="7877636" y="3446174"/>
                  <a:pt x="7887771" y="3443431"/>
                </a:cubicBezTo>
                <a:close/>
                <a:moveTo>
                  <a:pt x="6986242" y="3436992"/>
                </a:moveTo>
                <a:cubicBezTo>
                  <a:pt x="6983708" y="3437792"/>
                  <a:pt x="6981174" y="3439316"/>
                  <a:pt x="6977627" y="3440687"/>
                </a:cubicBezTo>
                <a:cubicBezTo>
                  <a:pt x="6981681" y="3452575"/>
                  <a:pt x="6991817" y="3446479"/>
                  <a:pt x="6994857" y="3437639"/>
                </a:cubicBezTo>
                <a:cubicBezTo>
                  <a:pt x="6991310" y="3436115"/>
                  <a:pt x="6988776" y="3436191"/>
                  <a:pt x="6986242" y="3436992"/>
                </a:cubicBezTo>
                <a:close/>
                <a:moveTo>
                  <a:pt x="3943137" y="3436420"/>
                </a:moveTo>
                <a:cubicBezTo>
                  <a:pt x="3923880" y="3441297"/>
                  <a:pt x="3906650" y="3474216"/>
                  <a:pt x="3883339" y="3478483"/>
                </a:cubicBezTo>
                <a:cubicBezTo>
                  <a:pt x="3900569" y="3493114"/>
                  <a:pt x="3942123" y="3461109"/>
                  <a:pt x="3962394" y="3443431"/>
                </a:cubicBezTo>
                <a:cubicBezTo>
                  <a:pt x="3956313" y="3437030"/>
                  <a:pt x="3950231" y="3434896"/>
                  <a:pt x="3943137" y="3436420"/>
                </a:cubicBezTo>
                <a:close/>
                <a:moveTo>
                  <a:pt x="8306357" y="3435506"/>
                </a:moveTo>
                <a:cubicBezTo>
                  <a:pt x="8304329" y="3435506"/>
                  <a:pt x="8303316" y="3436420"/>
                  <a:pt x="8301289" y="3436420"/>
                </a:cubicBezTo>
                <a:cubicBezTo>
                  <a:pt x="8305343" y="3439163"/>
                  <a:pt x="8309397" y="3440687"/>
                  <a:pt x="8316492" y="3441602"/>
                </a:cubicBezTo>
                <a:cubicBezTo>
                  <a:pt x="8313451" y="3440382"/>
                  <a:pt x="8309397" y="3436115"/>
                  <a:pt x="8306357" y="3435506"/>
                </a:cubicBezTo>
                <a:close/>
                <a:moveTo>
                  <a:pt x="21254123" y="3425447"/>
                </a:moveTo>
                <a:cubicBezTo>
                  <a:pt x="21275407" y="3425447"/>
                  <a:pt x="21286555" y="3438858"/>
                  <a:pt x="21286555" y="3471473"/>
                </a:cubicBezTo>
                <a:cubicBezTo>
                  <a:pt x="21264259" y="3468120"/>
                  <a:pt x="21261219" y="3441602"/>
                  <a:pt x="21254123" y="3425447"/>
                </a:cubicBezTo>
                <a:close/>
                <a:moveTo>
                  <a:pt x="544792" y="3416303"/>
                </a:moveTo>
                <a:cubicBezTo>
                  <a:pt x="582292" y="3407768"/>
                  <a:pt x="566076" y="3458366"/>
                  <a:pt x="592428" y="3461109"/>
                </a:cubicBezTo>
                <a:cubicBezTo>
                  <a:pt x="589387" y="3480617"/>
                  <a:pt x="572157" y="3466596"/>
                  <a:pt x="575197" y="3449832"/>
                </a:cubicBezTo>
                <a:cubicBezTo>
                  <a:pt x="565062" y="3458366"/>
                  <a:pt x="551886" y="3461109"/>
                  <a:pt x="534656" y="3461109"/>
                </a:cubicBezTo>
                <a:cubicBezTo>
                  <a:pt x="551886" y="3438554"/>
                  <a:pt x="527562" y="3438554"/>
                  <a:pt x="544792" y="3416303"/>
                </a:cubicBezTo>
                <a:close/>
                <a:moveTo>
                  <a:pt x="2490757" y="3411731"/>
                </a:moveTo>
                <a:cubicBezTo>
                  <a:pt x="2494811" y="3412645"/>
                  <a:pt x="2500893" y="3414474"/>
                  <a:pt x="2505960" y="3418132"/>
                </a:cubicBezTo>
                <a:lnTo>
                  <a:pt x="2505960" y="3453184"/>
                </a:lnTo>
                <a:cubicBezTo>
                  <a:pt x="2473527" y="3453184"/>
                  <a:pt x="2464406" y="3417827"/>
                  <a:pt x="2481636" y="3412340"/>
                </a:cubicBezTo>
                <a:cubicBezTo>
                  <a:pt x="2483663" y="3411121"/>
                  <a:pt x="2486703" y="3410816"/>
                  <a:pt x="2490757" y="3411731"/>
                </a:cubicBezTo>
                <a:close/>
                <a:moveTo>
                  <a:pt x="7166143" y="3407768"/>
                </a:moveTo>
                <a:cubicBezTo>
                  <a:pt x="7159047" y="3437334"/>
                  <a:pt x="7179318" y="3428800"/>
                  <a:pt x="7186413" y="3437639"/>
                </a:cubicBezTo>
                <a:cubicBezTo>
                  <a:pt x="7193507" y="3431848"/>
                  <a:pt x="7201615" y="3428495"/>
                  <a:pt x="7214791" y="3428495"/>
                </a:cubicBezTo>
                <a:cubicBezTo>
                  <a:pt x="7214791" y="3425447"/>
                  <a:pt x="7218845" y="3426057"/>
                  <a:pt x="7218845" y="3420265"/>
                </a:cubicBezTo>
                <a:cubicBezTo>
                  <a:pt x="7190467" y="3431848"/>
                  <a:pt x="7190467" y="3405025"/>
                  <a:pt x="7166143" y="3407768"/>
                </a:cubicBezTo>
                <a:close/>
                <a:moveTo>
                  <a:pt x="4123544" y="3407768"/>
                </a:moveTo>
                <a:cubicBezTo>
                  <a:pt x="4113409" y="3445869"/>
                  <a:pt x="4159017" y="3416912"/>
                  <a:pt x="4144828" y="3455013"/>
                </a:cubicBezTo>
                <a:cubicBezTo>
                  <a:pt x="4166112" y="3458061"/>
                  <a:pt x="4176247" y="3446479"/>
                  <a:pt x="4176247" y="3420265"/>
                </a:cubicBezTo>
                <a:cubicBezTo>
                  <a:pt x="4144828" y="3431848"/>
                  <a:pt x="4147869" y="3405025"/>
                  <a:pt x="4123544" y="3407768"/>
                </a:cubicBezTo>
                <a:close/>
                <a:moveTo>
                  <a:pt x="3029952" y="3407768"/>
                </a:moveTo>
                <a:cubicBezTo>
                  <a:pt x="3037047" y="3429105"/>
                  <a:pt x="3057317" y="3437639"/>
                  <a:pt x="3088736" y="3431543"/>
                </a:cubicBezTo>
                <a:cubicBezTo>
                  <a:pt x="3064412" y="3458976"/>
                  <a:pt x="2997519" y="3461719"/>
                  <a:pt x="2948870" y="3443431"/>
                </a:cubicBezTo>
                <a:cubicBezTo>
                  <a:pt x="2963059" y="3419351"/>
                  <a:pt x="3018803" y="3438249"/>
                  <a:pt x="3029952" y="3407768"/>
                </a:cubicBezTo>
                <a:close/>
                <a:moveTo>
                  <a:pt x="2165416" y="3407768"/>
                </a:moveTo>
                <a:cubicBezTo>
                  <a:pt x="2161362" y="3457757"/>
                  <a:pt x="2243458" y="3410207"/>
                  <a:pt x="2253593" y="3440687"/>
                </a:cubicBezTo>
                <a:cubicBezTo>
                  <a:pt x="2257647" y="3460195"/>
                  <a:pt x="2195822" y="3460500"/>
                  <a:pt x="2223187" y="3474521"/>
                </a:cubicBezTo>
                <a:cubicBezTo>
                  <a:pt x="2192782" y="3507745"/>
                  <a:pt x="2171498" y="3429714"/>
                  <a:pt x="2116767" y="3451965"/>
                </a:cubicBezTo>
                <a:cubicBezTo>
                  <a:pt x="2120821" y="3424228"/>
                  <a:pt x="2148186" y="3419046"/>
                  <a:pt x="2165416" y="3407768"/>
                </a:cubicBezTo>
                <a:close/>
                <a:moveTo>
                  <a:pt x="2848531" y="3403806"/>
                </a:moveTo>
                <a:cubicBezTo>
                  <a:pt x="2855626" y="3403501"/>
                  <a:pt x="2863734" y="3406244"/>
                  <a:pt x="2872856" y="3415083"/>
                </a:cubicBezTo>
                <a:cubicBezTo>
                  <a:pt x="2872856" y="3438249"/>
                  <a:pt x="2847518" y="3438858"/>
                  <a:pt x="2844477" y="3462329"/>
                </a:cubicBezTo>
                <a:cubicBezTo>
                  <a:pt x="2817112" y="3440382"/>
                  <a:pt x="2827247" y="3405330"/>
                  <a:pt x="2848531" y="3403806"/>
                </a:cubicBezTo>
                <a:close/>
                <a:moveTo>
                  <a:pt x="8320546" y="3396795"/>
                </a:moveTo>
                <a:cubicBezTo>
                  <a:pt x="8284059" y="3396795"/>
                  <a:pt x="8251627" y="3392832"/>
                  <a:pt x="8241491" y="3426361"/>
                </a:cubicBezTo>
                <a:cubicBezTo>
                  <a:pt x="8266829" y="3418741"/>
                  <a:pt x="8292167" y="3408378"/>
                  <a:pt x="8320546" y="3399843"/>
                </a:cubicBezTo>
                <a:close/>
                <a:moveTo>
                  <a:pt x="8170545" y="3394661"/>
                </a:moveTo>
                <a:cubicBezTo>
                  <a:pt x="8140139" y="3420875"/>
                  <a:pt x="8103652" y="3426666"/>
                  <a:pt x="8079327" y="3445869"/>
                </a:cubicBezTo>
                <a:cubicBezTo>
                  <a:pt x="8099598" y="3448003"/>
                  <a:pt x="8121895" y="3452270"/>
                  <a:pt x="8145207" y="3442821"/>
                </a:cubicBezTo>
                <a:cubicBezTo>
                  <a:pt x="8145207" y="3449222"/>
                  <a:pt x="8150274" y="3449527"/>
                  <a:pt x="8151287" y="3453794"/>
                </a:cubicBezTo>
                <a:cubicBezTo>
                  <a:pt x="8151287" y="3452880"/>
                  <a:pt x="8153315" y="3452270"/>
                  <a:pt x="8152301" y="3451051"/>
                </a:cubicBezTo>
                <a:cubicBezTo>
                  <a:pt x="8185747" y="3465986"/>
                  <a:pt x="8211085" y="3463243"/>
                  <a:pt x="8234397" y="3453184"/>
                </a:cubicBezTo>
                <a:cubicBezTo>
                  <a:pt x="8217167" y="3456842"/>
                  <a:pt x="8197909" y="3457452"/>
                  <a:pt x="8172571" y="3445869"/>
                </a:cubicBezTo>
                <a:cubicBezTo>
                  <a:pt x="8172571" y="3439468"/>
                  <a:pt x="8171558" y="3429714"/>
                  <a:pt x="8170545" y="3423313"/>
                </a:cubicBezTo>
                <a:cubicBezTo>
                  <a:pt x="8176625" y="3403196"/>
                  <a:pt x="8183720" y="3429409"/>
                  <a:pt x="8181693" y="3445869"/>
                </a:cubicBezTo>
                <a:cubicBezTo>
                  <a:pt x="8190815" y="3441907"/>
                  <a:pt x="8202977" y="3437944"/>
                  <a:pt x="8213113" y="3434591"/>
                </a:cubicBezTo>
                <a:cubicBezTo>
                  <a:pt x="8197909" y="3420875"/>
                  <a:pt x="8201963" y="3394661"/>
                  <a:pt x="8170545" y="3394661"/>
                </a:cubicBezTo>
                <a:close/>
                <a:moveTo>
                  <a:pt x="332965" y="3387651"/>
                </a:moveTo>
                <a:cubicBezTo>
                  <a:pt x="348168" y="3386432"/>
                  <a:pt x="365398" y="3391308"/>
                  <a:pt x="376547" y="3394661"/>
                </a:cubicBezTo>
                <a:cubicBezTo>
                  <a:pt x="376547" y="3431238"/>
                  <a:pt x="330938" y="3418132"/>
                  <a:pt x="301546" y="3418132"/>
                </a:cubicBezTo>
                <a:cubicBezTo>
                  <a:pt x="304587" y="3396795"/>
                  <a:pt x="317763" y="3388870"/>
                  <a:pt x="332965" y="3387651"/>
                </a:cubicBezTo>
                <a:close/>
                <a:moveTo>
                  <a:pt x="5327611" y="3380335"/>
                </a:moveTo>
                <a:cubicBezTo>
                  <a:pt x="5344840" y="3380335"/>
                  <a:pt x="5354975" y="3390089"/>
                  <a:pt x="5359029" y="3414169"/>
                </a:cubicBezTo>
                <a:cubicBezTo>
                  <a:pt x="5338759" y="3408073"/>
                  <a:pt x="5335719" y="3407768"/>
                  <a:pt x="5318489" y="3416912"/>
                </a:cubicBezTo>
                <a:lnTo>
                  <a:pt x="5315448" y="3389480"/>
                </a:lnTo>
                <a:cubicBezTo>
                  <a:pt x="5324569" y="3398624"/>
                  <a:pt x="5327611" y="3395576"/>
                  <a:pt x="5327611" y="3380335"/>
                </a:cubicBezTo>
                <a:close/>
                <a:moveTo>
                  <a:pt x="7205670" y="3375458"/>
                </a:moveTo>
                <a:cubicBezTo>
                  <a:pt x="7197561" y="3376373"/>
                  <a:pt x="7189453" y="3376982"/>
                  <a:pt x="7181345" y="3378202"/>
                </a:cubicBezTo>
                <a:cubicBezTo>
                  <a:pt x="7187427" y="3383993"/>
                  <a:pt x="7195535" y="3385822"/>
                  <a:pt x="7205670" y="3386432"/>
                </a:cubicBezTo>
                <a:close/>
                <a:moveTo>
                  <a:pt x="5470517" y="3372106"/>
                </a:moveTo>
                <a:cubicBezTo>
                  <a:pt x="5495855" y="3368448"/>
                  <a:pt x="5502950" y="3390699"/>
                  <a:pt x="5531329" y="3376068"/>
                </a:cubicBezTo>
                <a:cubicBezTo>
                  <a:pt x="5531329" y="3409292"/>
                  <a:pt x="5466463" y="3419960"/>
                  <a:pt x="5470517" y="3372106"/>
                </a:cubicBezTo>
                <a:close/>
                <a:moveTo>
                  <a:pt x="1962917" y="3364042"/>
                </a:moveTo>
                <a:cubicBezTo>
                  <a:pt x="1976648" y="3363799"/>
                  <a:pt x="1991597" y="3364333"/>
                  <a:pt x="2008320" y="3365095"/>
                </a:cubicBezTo>
                <a:cubicBezTo>
                  <a:pt x="1994131" y="3398319"/>
                  <a:pt x="1934333" y="3374849"/>
                  <a:pt x="1927238" y="3414169"/>
                </a:cubicBezTo>
                <a:cubicBezTo>
                  <a:pt x="1934333" y="3450441"/>
                  <a:pt x="1948522" y="3401977"/>
                  <a:pt x="1968793" y="3414169"/>
                </a:cubicBezTo>
                <a:cubicBezTo>
                  <a:pt x="1941428" y="3462633"/>
                  <a:pt x="1898860" y="3405025"/>
                  <a:pt x="1857305" y="3401977"/>
                </a:cubicBezTo>
                <a:cubicBezTo>
                  <a:pt x="1891512" y="3372486"/>
                  <a:pt x="1921727" y="3364771"/>
                  <a:pt x="1962917" y="3364042"/>
                </a:cubicBezTo>
                <a:close/>
                <a:moveTo>
                  <a:pt x="500197" y="3358694"/>
                </a:moveTo>
                <a:cubicBezTo>
                  <a:pt x="521481" y="3352598"/>
                  <a:pt x="524522" y="3365095"/>
                  <a:pt x="538711" y="3370886"/>
                </a:cubicBezTo>
                <a:cubicBezTo>
                  <a:pt x="517427" y="3382774"/>
                  <a:pt x="511345" y="3415388"/>
                  <a:pt x="490061" y="3427276"/>
                </a:cubicBezTo>
                <a:cubicBezTo>
                  <a:pt x="490061" y="3451051"/>
                  <a:pt x="518440" y="3442516"/>
                  <a:pt x="511345" y="3475435"/>
                </a:cubicBezTo>
                <a:lnTo>
                  <a:pt x="478913" y="3475435"/>
                </a:lnTo>
                <a:cubicBezTo>
                  <a:pt x="482967" y="3496162"/>
                  <a:pt x="497156" y="3502258"/>
                  <a:pt x="518440" y="3499210"/>
                </a:cubicBezTo>
                <a:cubicBezTo>
                  <a:pt x="490061" y="3543712"/>
                  <a:pt x="460669" y="3433067"/>
                  <a:pt x="429250" y="3486713"/>
                </a:cubicBezTo>
                <a:cubicBezTo>
                  <a:pt x="415061" y="3465986"/>
                  <a:pt x="393777" y="3455013"/>
                  <a:pt x="365398" y="3451965"/>
                </a:cubicBezTo>
                <a:cubicBezTo>
                  <a:pt x="372493" y="3413255"/>
                  <a:pt x="426210" y="3442516"/>
                  <a:pt x="397831" y="3394661"/>
                </a:cubicBezTo>
                <a:cubicBezTo>
                  <a:pt x="426210" y="3421484"/>
                  <a:pt x="475872" y="3386127"/>
                  <a:pt x="490061" y="3403806"/>
                </a:cubicBezTo>
                <a:cubicBezTo>
                  <a:pt x="517427" y="3394966"/>
                  <a:pt x="474859" y="3373630"/>
                  <a:pt x="500197" y="3358694"/>
                </a:cubicBezTo>
                <a:close/>
                <a:moveTo>
                  <a:pt x="7670877" y="3355951"/>
                </a:moveTo>
                <a:cubicBezTo>
                  <a:pt x="7677972" y="3352903"/>
                  <a:pt x="7677972" y="3358999"/>
                  <a:pt x="7677972" y="3365095"/>
                </a:cubicBezTo>
                <a:lnTo>
                  <a:pt x="7693175" y="3361742"/>
                </a:lnTo>
                <a:cubicBezTo>
                  <a:pt x="7693175" y="3373934"/>
                  <a:pt x="7682026" y="3377592"/>
                  <a:pt x="7682026" y="3392832"/>
                </a:cubicBezTo>
                <a:cubicBezTo>
                  <a:pt x="7703310" y="3389784"/>
                  <a:pt x="7707364" y="3362047"/>
                  <a:pt x="7735743" y="3368143"/>
                </a:cubicBezTo>
                <a:cubicBezTo>
                  <a:pt x="7732702" y="3377287"/>
                  <a:pt x="7731689" y="3389480"/>
                  <a:pt x="7731689" y="3404720"/>
                </a:cubicBezTo>
                <a:cubicBezTo>
                  <a:pt x="7724594" y="3404720"/>
                  <a:pt x="7724594" y="3395576"/>
                  <a:pt x="7724594" y="3389480"/>
                </a:cubicBezTo>
                <a:cubicBezTo>
                  <a:pt x="7689121" y="3395576"/>
                  <a:pt x="7682026" y="3416607"/>
                  <a:pt x="7652634" y="3395576"/>
                </a:cubicBezTo>
                <a:cubicBezTo>
                  <a:pt x="7649593" y="3371191"/>
                  <a:pt x="7677972" y="3383079"/>
                  <a:pt x="7670877" y="3355951"/>
                </a:cubicBezTo>
                <a:close/>
                <a:moveTo>
                  <a:pt x="21876427" y="3343454"/>
                </a:moveTo>
                <a:cubicBezTo>
                  <a:pt x="21880479" y="3368753"/>
                  <a:pt x="21859195" y="3377592"/>
                  <a:pt x="21837911" y="3380335"/>
                </a:cubicBezTo>
                <a:cubicBezTo>
                  <a:pt x="21841967" y="3344063"/>
                  <a:pt x="21855143" y="3363266"/>
                  <a:pt x="21876427" y="3343454"/>
                </a:cubicBezTo>
                <a:close/>
                <a:moveTo>
                  <a:pt x="8186761" y="3339186"/>
                </a:moveTo>
                <a:cubicBezTo>
                  <a:pt x="8180679" y="3343149"/>
                  <a:pt x="8172571" y="3346806"/>
                  <a:pt x="8165477" y="3350769"/>
                </a:cubicBezTo>
                <a:cubicBezTo>
                  <a:pt x="8163450" y="3355036"/>
                  <a:pt x="8162436" y="3358999"/>
                  <a:pt x="8163450" y="3366924"/>
                </a:cubicBezTo>
                <a:cubicBezTo>
                  <a:pt x="8167504" y="3391004"/>
                  <a:pt x="8219193" y="3376678"/>
                  <a:pt x="8216153" y="3346806"/>
                </a:cubicBezTo>
                <a:cubicBezTo>
                  <a:pt x="8210072" y="3344063"/>
                  <a:pt x="8197909" y="3339796"/>
                  <a:pt x="8186761" y="3339186"/>
                </a:cubicBezTo>
                <a:close/>
                <a:moveTo>
                  <a:pt x="8036759" y="3336443"/>
                </a:moveTo>
                <a:cubicBezTo>
                  <a:pt x="8024597" y="3337662"/>
                  <a:pt x="8013448" y="3338272"/>
                  <a:pt x="8002299" y="3342234"/>
                </a:cubicBezTo>
                <a:cubicBezTo>
                  <a:pt x="8002299" y="3340101"/>
                  <a:pt x="8002299" y="3340406"/>
                  <a:pt x="8002299" y="3338272"/>
                </a:cubicBezTo>
                <a:cubicBezTo>
                  <a:pt x="7991151" y="3347721"/>
                  <a:pt x="7978989" y="3355951"/>
                  <a:pt x="7970880" y="3366924"/>
                </a:cubicBezTo>
                <a:cubicBezTo>
                  <a:pt x="7977975" y="3378811"/>
                  <a:pt x="7992164" y="3382469"/>
                  <a:pt x="8002299" y="3391613"/>
                </a:cubicBezTo>
                <a:cubicBezTo>
                  <a:pt x="8012435" y="3376678"/>
                  <a:pt x="8020543" y="3358694"/>
                  <a:pt x="8040813" y="3352598"/>
                </a:cubicBezTo>
                <a:cubicBezTo>
                  <a:pt x="8041827" y="3347111"/>
                  <a:pt x="8038787" y="3341625"/>
                  <a:pt x="8036759" y="3336443"/>
                </a:cubicBezTo>
                <a:close/>
                <a:moveTo>
                  <a:pt x="21432503" y="3331566"/>
                </a:moveTo>
                <a:cubicBezTo>
                  <a:pt x="21434531" y="3330956"/>
                  <a:pt x="21437571" y="3332785"/>
                  <a:pt x="21439599" y="3334309"/>
                </a:cubicBezTo>
                <a:cubicBezTo>
                  <a:pt x="21445679" y="3337967"/>
                  <a:pt x="21451759" y="3343454"/>
                  <a:pt x="21458855" y="3339186"/>
                </a:cubicBezTo>
                <a:cubicBezTo>
                  <a:pt x="21451759" y="3350464"/>
                  <a:pt x="21451759" y="3369972"/>
                  <a:pt x="21455815" y="3389480"/>
                </a:cubicBezTo>
                <a:cubicBezTo>
                  <a:pt x="21443651" y="3381250"/>
                  <a:pt x="21436555" y="3366924"/>
                  <a:pt x="21420339" y="3366924"/>
                </a:cubicBezTo>
                <a:cubicBezTo>
                  <a:pt x="21416287" y="3355646"/>
                  <a:pt x="21450747" y="3344368"/>
                  <a:pt x="21427435" y="3341625"/>
                </a:cubicBezTo>
                <a:cubicBezTo>
                  <a:pt x="21428447" y="3335224"/>
                  <a:pt x="21430475" y="3332176"/>
                  <a:pt x="21432503" y="3331566"/>
                </a:cubicBezTo>
                <a:close/>
                <a:moveTo>
                  <a:pt x="21467975" y="3326080"/>
                </a:moveTo>
                <a:cubicBezTo>
                  <a:pt x="21478111" y="3329128"/>
                  <a:pt x="21474059" y="3356865"/>
                  <a:pt x="21496355" y="3341625"/>
                </a:cubicBezTo>
                <a:cubicBezTo>
                  <a:pt x="21492299" y="3353817"/>
                  <a:pt x="21488247" y="3368448"/>
                  <a:pt x="21492299" y="3389480"/>
                </a:cubicBezTo>
                <a:cubicBezTo>
                  <a:pt x="21485207" y="3362352"/>
                  <a:pt x="21452775" y="3350464"/>
                  <a:pt x="21467975" y="3326080"/>
                </a:cubicBezTo>
                <a:close/>
                <a:moveTo>
                  <a:pt x="8244531" y="3324251"/>
                </a:moveTo>
                <a:cubicBezTo>
                  <a:pt x="8247572" y="3326689"/>
                  <a:pt x="8249599" y="3331261"/>
                  <a:pt x="8252640" y="3333090"/>
                </a:cubicBezTo>
                <a:cubicBezTo>
                  <a:pt x="8257707" y="3331871"/>
                  <a:pt x="8259735" y="3329128"/>
                  <a:pt x="8264802" y="3328213"/>
                </a:cubicBezTo>
                <a:cubicBezTo>
                  <a:pt x="8257707" y="3323336"/>
                  <a:pt x="8251627" y="3324860"/>
                  <a:pt x="8244531" y="3324251"/>
                </a:cubicBezTo>
                <a:close/>
                <a:moveTo>
                  <a:pt x="8364127" y="3310534"/>
                </a:moveTo>
                <a:cubicBezTo>
                  <a:pt x="8364127" y="3315716"/>
                  <a:pt x="8362101" y="3319374"/>
                  <a:pt x="8359060" y="3324251"/>
                </a:cubicBezTo>
                <a:cubicBezTo>
                  <a:pt x="8363114" y="3323336"/>
                  <a:pt x="8366155" y="3323031"/>
                  <a:pt x="8369195" y="3322117"/>
                </a:cubicBezTo>
                <a:cubicBezTo>
                  <a:pt x="8368181" y="3317850"/>
                  <a:pt x="8365141" y="3314802"/>
                  <a:pt x="8364127" y="3310534"/>
                </a:cubicBezTo>
                <a:close/>
                <a:moveTo>
                  <a:pt x="5902279" y="3299561"/>
                </a:moveTo>
                <a:cubicBezTo>
                  <a:pt x="5902279" y="3300476"/>
                  <a:pt x="5903292" y="3301695"/>
                  <a:pt x="5903292" y="3302609"/>
                </a:cubicBezTo>
                <a:cubicBezTo>
                  <a:pt x="5903292" y="3301390"/>
                  <a:pt x="5901265" y="3301695"/>
                  <a:pt x="5901265" y="3300171"/>
                </a:cubicBezTo>
                <a:cubicBezTo>
                  <a:pt x="5901265" y="3300171"/>
                  <a:pt x="5902279" y="3299561"/>
                  <a:pt x="5902279" y="3299561"/>
                </a:cubicBezTo>
                <a:close/>
                <a:moveTo>
                  <a:pt x="2285012" y="3298342"/>
                </a:moveTo>
                <a:cubicBezTo>
                  <a:pt x="2325553" y="3326384"/>
                  <a:pt x="2362040" y="3313887"/>
                  <a:pt x="2409676" y="3298342"/>
                </a:cubicBezTo>
                <a:cubicBezTo>
                  <a:pt x="2409676" y="3313887"/>
                  <a:pt x="2412716" y="3319679"/>
                  <a:pt x="2419811" y="3323031"/>
                </a:cubicBezTo>
                <a:cubicBezTo>
                  <a:pt x="2412716" y="3357170"/>
                  <a:pt x="2389405" y="3313582"/>
                  <a:pt x="2372175" y="3323031"/>
                </a:cubicBezTo>
                <a:cubicBezTo>
                  <a:pt x="2358999" y="3326080"/>
                  <a:pt x="2369135" y="3357780"/>
                  <a:pt x="2351905" y="3361132"/>
                </a:cubicBezTo>
                <a:cubicBezTo>
                  <a:pt x="2376229" y="3413864"/>
                  <a:pt x="2379270" y="3379116"/>
                  <a:pt x="2399540" y="3419351"/>
                </a:cubicBezTo>
                <a:cubicBezTo>
                  <a:pt x="2354945" y="3425447"/>
                  <a:pt x="2327580" y="3410207"/>
                  <a:pt x="2301229" y="3394661"/>
                </a:cubicBezTo>
                <a:cubicBezTo>
                  <a:pt x="2311364" y="3373020"/>
                  <a:pt x="2325553" y="3348331"/>
                  <a:pt x="2341769" y="3370277"/>
                </a:cubicBezTo>
                <a:cubicBezTo>
                  <a:pt x="2351905" y="3326689"/>
                  <a:pt x="2308323" y="3347721"/>
                  <a:pt x="2305283" y="3323031"/>
                </a:cubicBezTo>
                <a:cubicBezTo>
                  <a:pt x="2281972" y="3326080"/>
                  <a:pt x="2298188" y="3382164"/>
                  <a:pt x="2295147" y="3407158"/>
                </a:cubicBezTo>
                <a:cubicBezTo>
                  <a:pt x="2280958" y="3425752"/>
                  <a:pt x="2237377" y="3425752"/>
                  <a:pt x="2224201" y="3407158"/>
                </a:cubicBezTo>
                <a:cubicBezTo>
                  <a:pt x="2214066" y="3379116"/>
                  <a:pt x="2250552" y="3361132"/>
                  <a:pt x="2227241" y="3361132"/>
                </a:cubicBezTo>
                <a:cubicBezTo>
                  <a:pt x="2247512" y="3342539"/>
                  <a:pt x="2280958" y="3341625"/>
                  <a:pt x="2285012" y="3298342"/>
                </a:cubicBezTo>
                <a:close/>
                <a:moveTo>
                  <a:pt x="8361087" y="3292246"/>
                </a:moveTo>
                <a:cubicBezTo>
                  <a:pt x="8362101" y="3298037"/>
                  <a:pt x="8364127" y="3301390"/>
                  <a:pt x="8363114" y="3307791"/>
                </a:cubicBezTo>
                <a:cubicBezTo>
                  <a:pt x="8372235" y="3309925"/>
                  <a:pt x="8381357" y="3312973"/>
                  <a:pt x="8390479" y="3315716"/>
                </a:cubicBezTo>
                <a:cubicBezTo>
                  <a:pt x="8393520" y="3314497"/>
                  <a:pt x="8395547" y="3315411"/>
                  <a:pt x="8399601" y="3313887"/>
                </a:cubicBezTo>
                <a:cubicBezTo>
                  <a:pt x="8387439" y="3296818"/>
                  <a:pt x="8375276" y="3293770"/>
                  <a:pt x="8361087" y="3292246"/>
                </a:cubicBezTo>
                <a:close/>
                <a:moveTo>
                  <a:pt x="2079267" y="3289198"/>
                </a:moveTo>
                <a:cubicBezTo>
                  <a:pt x="2096497" y="3343758"/>
                  <a:pt x="2170484" y="3295904"/>
                  <a:pt x="2202917" y="3338272"/>
                </a:cubicBezTo>
                <a:cubicBezTo>
                  <a:pt x="2198863" y="3377897"/>
                  <a:pt x="2202917" y="3398624"/>
                  <a:pt x="2192782" y="3407768"/>
                </a:cubicBezTo>
                <a:cubicBezTo>
                  <a:pt x="2171498" y="3380640"/>
                  <a:pt x="2170484" y="3392832"/>
                  <a:pt x="2149200" y="3338272"/>
                </a:cubicBezTo>
                <a:cubicBezTo>
                  <a:pt x="2103591" y="3371801"/>
                  <a:pt x="2083321" y="3343758"/>
                  <a:pt x="2029604" y="3361742"/>
                </a:cubicBezTo>
                <a:cubicBezTo>
                  <a:pt x="2019469" y="3346806"/>
                  <a:pt x="2029604" y="3298952"/>
                  <a:pt x="2008320" y="3326080"/>
                </a:cubicBezTo>
                <a:cubicBezTo>
                  <a:pt x="1975887" y="3271519"/>
                  <a:pt x="2068118" y="3310534"/>
                  <a:pt x="2079267" y="3289198"/>
                </a:cubicBezTo>
                <a:close/>
                <a:moveTo>
                  <a:pt x="5928630" y="3280054"/>
                </a:moveTo>
                <a:cubicBezTo>
                  <a:pt x="5925589" y="3294075"/>
                  <a:pt x="5915454" y="3298952"/>
                  <a:pt x="5902279" y="3299561"/>
                </a:cubicBezTo>
                <a:cubicBezTo>
                  <a:pt x="5905319" y="3289198"/>
                  <a:pt x="5914441" y="3280054"/>
                  <a:pt x="5928630" y="3280054"/>
                </a:cubicBezTo>
                <a:close/>
                <a:moveTo>
                  <a:pt x="21212567" y="3277005"/>
                </a:moveTo>
                <a:cubicBezTo>
                  <a:pt x="21233851" y="3279749"/>
                  <a:pt x="21232839" y="3316021"/>
                  <a:pt x="21251083" y="3319069"/>
                </a:cubicBezTo>
                <a:cubicBezTo>
                  <a:pt x="21251083" y="3312973"/>
                  <a:pt x="21254123" y="3309925"/>
                  <a:pt x="21258175" y="3309925"/>
                </a:cubicBezTo>
                <a:cubicBezTo>
                  <a:pt x="21254123" y="3291941"/>
                  <a:pt x="21229799" y="3303829"/>
                  <a:pt x="21232839" y="3277005"/>
                </a:cubicBezTo>
                <a:cubicBezTo>
                  <a:pt x="21264259" y="3303829"/>
                  <a:pt x="21312907" y="3301085"/>
                  <a:pt x="21347367" y="3319069"/>
                </a:cubicBezTo>
                <a:cubicBezTo>
                  <a:pt x="21360543" y="3312973"/>
                  <a:pt x="21360543" y="3288893"/>
                  <a:pt x="21374731" y="3280054"/>
                </a:cubicBezTo>
                <a:cubicBezTo>
                  <a:pt x="21381827" y="3283102"/>
                  <a:pt x="21377771" y="3289198"/>
                  <a:pt x="21374731" y="3289198"/>
                </a:cubicBezTo>
                <a:cubicBezTo>
                  <a:pt x="21377771" y="3312973"/>
                  <a:pt x="21399055" y="3313278"/>
                  <a:pt x="21413247" y="3322117"/>
                </a:cubicBezTo>
                <a:cubicBezTo>
                  <a:pt x="21392975" y="3348940"/>
                  <a:pt x="21406151" y="3345587"/>
                  <a:pt x="21416287" y="3375458"/>
                </a:cubicBezTo>
                <a:cubicBezTo>
                  <a:pt x="21391963" y="3351379"/>
                  <a:pt x="21381827" y="3387651"/>
                  <a:pt x="21388923" y="3423313"/>
                </a:cubicBezTo>
                <a:cubicBezTo>
                  <a:pt x="21367639" y="3429409"/>
                  <a:pt x="21367639" y="3399843"/>
                  <a:pt x="21354463" y="3399843"/>
                </a:cubicBezTo>
                <a:cubicBezTo>
                  <a:pt x="21361555" y="3429714"/>
                  <a:pt x="21368651" y="3435506"/>
                  <a:pt x="21340271" y="3426361"/>
                </a:cubicBezTo>
                <a:cubicBezTo>
                  <a:pt x="21339259" y="3441602"/>
                  <a:pt x="21345339" y="3444955"/>
                  <a:pt x="21351419" y="3448003"/>
                </a:cubicBezTo>
                <a:cubicBezTo>
                  <a:pt x="21300743" y="3431238"/>
                  <a:pt x="21215607" y="3381859"/>
                  <a:pt x="21167971" y="3363876"/>
                </a:cubicBezTo>
                <a:cubicBezTo>
                  <a:pt x="21174055" y="3340101"/>
                  <a:pt x="21196351" y="3372715"/>
                  <a:pt x="21219663" y="3357780"/>
                </a:cubicBezTo>
                <a:cubicBezTo>
                  <a:pt x="21213583" y="3345892"/>
                  <a:pt x="21199391" y="3339491"/>
                  <a:pt x="21182163" y="3342234"/>
                </a:cubicBezTo>
                <a:cubicBezTo>
                  <a:pt x="21195339" y="3315411"/>
                  <a:pt x="21223715" y="3328213"/>
                  <a:pt x="21237907" y="3331261"/>
                </a:cubicBezTo>
                <a:cubicBezTo>
                  <a:pt x="21230811" y="3301390"/>
                  <a:pt x="21195339" y="3313278"/>
                  <a:pt x="21178107" y="3298342"/>
                </a:cubicBezTo>
                <a:cubicBezTo>
                  <a:pt x="21188243" y="3271519"/>
                  <a:pt x="21212567" y="3315716"/>
                  <a:pt x="21212567" y="3277005"/>
                </a:cubicBezTo>
                <a:close/>
                <a:moveTo>
                  <a:pt x="4443817" y="3270909"/>
                </a:moveTo>
                <a:cubicBezTo>
                  <a:pt x="4449899" y="3343758"/>
                  <a:pt x="4389087" y="3287674"/>
                  <a:pt x="4353614" y="3309925"/>
                </a:cubicBezTo>
                <a:cubicBezTo>
                  <a:pt x="4369831" y="3281273"/>
                  <a:pt x="4398209" y="3277310"/>
                  <a:pt x="4443817" y="3270909"/>
                </a:cubicBezTo>
                <a:close/>
                <a:moveTo>
                  <a:pt x="3911718" y="3268166"/>
                </a:moveTo>
                <a:cubicBezTo>
                  <a:pt x="3924893" y="3271519"/>
                  <a:pt x="3942123" y="3292551"/>
                  <a:pt x="3960367" y="3273043"/>
                </a:cubicBezTo>
                <a:cubicBezTo>
                  <a:pt x="3975570" y="3316326"/>
                  <a:pt x="3940096" y="3307791"/>
                  <a:pt x="3910704" y="3307791"/>
                </a:cubicBezTo>
                <a:cubicBezTo>
                  <a:pt x="3910704" y="3290417"/>
                  <a:pt x="3909691" y="3275786"/>
                  <a:pt x="3899555" y="3273043"/>
                </a:cubicBezTo>
                <a:cubicBezTo>
                  <a:pt x="3902596" y="3267861"/>
                  <a:pt x="3906650" y="3266947"/>
                  <a:pt x="3911718" y="3268166"/>
                </a:cubicBezTo>
                <a:close/>
                <a:moveTo>
                  <a:pt x="20973375" y="3262680"/>
                </a:moveTo>
                <a:cubicBezTo>
                  <a:pt x="21044323" y="3287979"/>
                  <a:pt x="21100067" y="3270909"/>
                  <a:pt x="21167971" y="3293160"/>
                </a:cubicBezTo>
                <a:cubicBezTo>
                  <a:pt x="21167971" y="3315411"/>
                  <a:pt x="21160879" y="3328823"/>
                  <a:pt x="21142635" y="3332176"/>
                </a:cubicBezTo>
                <a:cubicBezTo>
                  <a:pt x="21135539" y="3325775"/>
                  <a:pt x="21133515" y="3313278"/>
                  <a:pt x="21133515" y="3297428"/>
                </a:cubicBezTo>
                <a:cubicBezTo>
                  <a:pt x="21115271" y="3300780"/>
                  <a:pt x="21107163" y="3312973"/>
                  <a:pt x="21107163" y="3335224"/>
                </a:cubicBezTo>
                <a:cubicBezTo>
                  <a:pt x="21068647" y="3284626"/>
                  <a:pt x="21036215" y="3281273"/>
                  <a:pt x="20976415" y="3300171"/>
                </a:cubicBezTo>
                <a:cubicBezTo>
                  <a:pt x="20962227" y="3290722"/>
                  <a:pt x="20990607" y="3291027"/>
                  <a:pt x="20973375" y="3262680"/>
                </a:cubicBezTo>
                <a:close/>
                <a:moveTo>
                  <a:pt x="5909373" y="3255364"/>
                </a:moveTo>
                <a:cubicBezTo>
                  <a:pt x="5908359" y="3262984"/>
                  <a:pt x="5905319" y="3267861"/>
                  <a:pt x="5900251" y="3269080"/>
                </a:cubicBezTo>
                <a:cubicBezTo>
                  <a:pt x="5896197" y="3283102"/>
                  <a:pt x="5891129" y="3296818"/>
                  <a:pt x="5883021" y="3306572"/>
                </a:cubicBezTo>
                <a:cubicBezTo>
                  <a:pt x="5888089" y="3313278"/>
                  <a:pt x="5892143" y="3322727"/>
                  <a:pt x="5904305" y="3317850"/>
                </a:cubicBezTo>
                <a:cubicBezTo>
                  <a:pt x="5900251" y="3313278"/>
                  <a:pt x="5902279" y="3307791"/>
                  <a:pt x="5903292" y="3302609"/>
                </a:cubicBezTo>
                <a:cubicBezTo>
                  <a:pt x="5907346" y="3316326"/>
                  <a:pt x="5918495" y="3318459"/>
                  <a:pt x="5931671" y="3316935"/>
                </a:cubicBezTo>
                <a:cubicBezTo>
                  <a:pt x="5935725" y="3305353"/>
                  <a:pt x="5934711" y="3293160"/>
                  <a:pt x="5928630" y="3280054"/>
                </a:cubicBezTo>
                <a:cubicBezTo>
                  <a:pt x="5924576" y="3269385"/>
                  <a:pt x="5918495" y="3259936"/>
                  <a:pt x="5909373" y="3255364"/>
                </a:cubicBezTo>
                <a:close/>
                <a:moveTo>
                  <a:pt x="4468840" y="3248154"/>
                </a:moveTo>
                <a:cubicBezTo>
                  <a:pt x="4479101" y="3251097"/>
                  <a:pt x="4489934" y="3261841"/>
                  <a:pt x="4494494" y="3265728"/>
                </a:cubicBezTo>
                <a:cubicBezTo>
                  <a:pt x="4490439" y="3283711"/>
                  <a:pt x="4479291" y="3272738"/>
                  <a:pt x="4479291" y="3258717"/>
                </a:cubicBezTo>
                <a:cubicBezTo>
                  <a:pt x="4472197" y="3262070"/>
                  <a:pt x="4465101" y="3269385"/>
                  <a:pt x="4465101" y="3280054"/>
                </a:cubicBezTo>
                <a:cubicBezTo>
                  <a:pt x="4458007" y="3276396"/>
                  <a:pt x="4462061" y="3257803"/>
                  <a:pt x="4450913" y="3261460"/>
                </a:cubicBezTo>
                <a:cubicBezTo>
                  <a:pt x="4452939" y="3253535"/>
                  <a:pt x="4455980" y="3250182"/>
                  <a:pt x="4459021" y="3248354"/>
                </a:cubicBezTo>
                <a:cubicBezTo>
                  <a:pt x="4462062" y="3247058"/>
                  <a:pt x="4465419" y="3247173"/>
                  <a:pt x="4468840" y="3248154"/>
                </a:cubicBezTo>
                <a:close/>
                <a:moveTo>
                  <a:pt x="2312377" y="3228846"/>
                </a:moveTo>
                <a:cubicBezTo>
                  <a:pt x="2327580" y="3226712"/>
                  <a:pt x="2350891" y="3252011"/>
                  <a:pt x="2365081" y="3254145"/>
                </a:cubicBezTo>
                <a:cubicBezTo>
                  <a:pt x="2349878" y="3288893"/>
                  <a:pt x="2315418" y="3245610"/>
                  <a:pt x="2300215" y="3242257"/>
                </a:cubicBezTo>
                <a:cubicBezTo>
                  <a:pt x="2302242" y="3233723"/>
                  <a:pt x="2307310" y="3229455"/>
                  <a:pt x="2312377" y="3228846"/>
                </a:cubicBezTo>
                <a:close/>
                <a:moveTo>
                  <a:pt x="8337776" y="3213301"/>
                </a:moveTo>
                <a:cubicBezTo>
                  <a:pt x="8316492" y="3232808"/>
                  <a:pt x="8361087" y="3254450"/>
                  <a:pt x="8323587" y="3262680"/>
                </a:cubicBezTo>
                <a:cubicBezTo>
                  <a:pt x="8333721" y="3242562"/>
                  <a:pt x="8309397" y="3222140"/>
                  <a:pt x="8287099" y="3230979"/>
                </a:cubicBezTo>
                <a:cubicBezTo>
                  <a:pt x="8287099" y="3224274"/>
                  <a:pt x="8292167" y="3223969"/>
                  <a:pt x="8296221" y="3221835"/>
                </a:cubicBezTo>
                <a:cubicBezTo>
                  <a:pt x="8289127" y="3219397"/>
                  <a:pt x="8282032" y="3216349"/>
                  <a:pt x="8270883" y="3219702"/>
                </a:cubicBezTo>
                <a:cubicBezTo>
                  <a:pt x="8269869" y="3284321"/>
                  <a:pt x="8305343" y="3240124"/>
                  <a:pt x="8323587" y="3262680"/>
                </a:cubicBezTo>
                <a:cubicBezTo>
                  <a:pt x="8326627" y="3266337"/>
                  <a:pt x="8328654" y="3271824"/>
                  <a:pt x="8330681" y="3280054"/>
                </a:cubicBezTo>
                <a:cubicBezTo>
                  <a:pt x="8365141" y="3272738"/>
                  <a:pt x="8338789" y="3234637"/>
                  <a:pt x="8337776" y="3213301"/>
                </a:cubicBezTo>
                <a:close/>
                <a:moveTo>
                  <a:pt x="3975570" y="3207509"/>
                </a:moveTo>
                <a:cubicBezTo>
                  <a:pt x="3998881" y="3210557"/>
                  <a:pt x="4014083" y="3227627"/>
                  <a:pt x="4018138" y="3253535"/>
                </a:cubicBezTo>
                <a:cubicBezTo>
                  <a:pt x="4006989" y="3237380"/>
                  <a:pt x="3978610" y="3243172"/>
                  <a:pt x="3975570" y="3207509"/>
                </a:cubicBezTo>
                <a:close/>
                <a:moveTo>
                  <a:pt x="8315479" y="3206290"/>
                </a:moveTo>
                <a:cubicBezTo>
                  <a:pt x="8314465" y="3212386"/>
                  <a:pt x="8311424" y="3212996"/>
                  <a:pt x="8309397" y="3214520"/>
                </a:cubicBezTo>
                <a:cubicBezTo>
                  <a:pt x="8316492" y="3214215"/>
                  <a:pt x="8324600" y="3213301"/>
                  <a:pt x="8333721" y="3211472"/>
                </a:cubicBezTo>
                <a:cubicBezTo>
                  <a:pt x="8326627" y="3210557"/>
                  <a:pt x="8321559" y="3207814"/>
                  <a:pt x="8315479" y="3206290"/>
                </a:cubicBezTo>
                <a:close/>
                <a:moveTo>
                  <a:pt x="21166959" y="3205376"/>
                </a:moveTo>
                <a:cubicBezTo>
                  <a:pt x="21178107" y="3203242"/>
                  <a:pt x="21193311" y="3221835"/>
                  <a:pt x="21210539" y="3209338"/>
                </a:cubicBezTo>
                <a:cubicBezTo>
                  <a:pt x="21207499" y="3266032"/>
                  <a:pt x="21181147" y="3220006"/>
                  <a:pt x="21157839" y="3216654"/>
                </a:cubicBezTo>
                <a:cubicBezTo>
                  <a:pt x="21159863" y="3209033"/>
                  <a:pt x="21162907" y="3206290"/>
                  <a:pt x="21166959" y="3205376"/>
                </a:cubicBezTo>
                <a:close/>
                <a:moveTo>
                  <a:pt x="1911022" y="3198365"/>
                </a:moveTo>
                <a:cubicBezTo>
                  <a:pt x="1897846" y="3255364"/>
                  <a:pt x="1907981" y="3261765"/>
                  <a:pt x="1940414" y="3264508"/>
                </a:cubicBezTo>
                <a:cubicBezTo>
                  <a:pt x="1944468" y="3284626"/>
                  <a:pt x="1930279" y="3284016"/>
                  <a:pt x="1930279" y="3298342"/>
                </a:cubicBezTo>
                <a:cubicBezTo>
                  <a:pt x="1903927" y="3269690"/>
                  <a:pt x="1864400" y="3275786"/>
                  <a:pt x="1824872" y="3287064"/>
                </a:cubicBezTo>
                <a:cubicBezTo>
                  <a:pt x="1831967" y="3269995"/>
                  <a:pt x="1841088" y="3258412"/>
                  <a:pt x="1845143" y="3241038"/>
                </a:cubicBezTo>
                <a:cubicBezTo>
                  <a:pt x="1890751" y="3292551"/>
                  <a:pt x="1884670" y="3204156"/>
                  <a:pt x="1911022" y="3198365"/>
                </a:cubicBezTo>
                <a:close/>
                <a:moveTo>
                  <a:pt x="21829803" y="3197146"/>
                </a:moveTo>
                <a:cubicBezTo>
                  <a:pt x="21838927" y="3200194"/>
                  <a:pt x="21849059" y="3210557"/>
                  <a:pt x="21859195" y="3214520"/>
                </a:cubicBezTo>
                <a:cubicBezTo>
                  <a:pt x="21849059" y="3249878"/>
                  <a:pt x="21822711" y="3209948"/>
                  <a:pt x="21805479" y="3221835"/>
                </a:cubicBezTo>
                <a:cubicBezTo>
                  <a:pt x="21812575" y="3198060"/>
                  <a:pt x="21820683" y="3194098"/>
                  <a:pt x="21829803" y="3197146"/>
                </a:cubicBezTo>
                <a:close/>
                <a:moveTo>
                  <a:pt x="8249599" y="3185868"/>
                </a:moveTo>
                <a:cubicBezTo>
                  <a:pt x="8196896" y="3187392"/>
                  <a:pt x="8130003" y="3216958"/>
                  <a:pt x="8092503" y="3256583"/>
                </a:cubicBezTo>
                <a:cubicBezTo>
                  <a:pt x="8080341" y="3259936"/>
                  <a:pt x="8057030" y="3264508"/>
                  <a:pt x="8042841" y="3267861"/>
                </a:cubicBezTo>
                <a:cubicBezTo>
                  <a:pt x="8057030" y="3271519"/>
                  <a:pt x="8072233" y="3293160"/>
                  <a:pt x="8103652" y="3285235"/>
                </a:cubicBezTo>
                <a:cubicBezTo>
                  <a:pt x="8084395" y="3344368"/>
                  <a:pt x="8065138" y="3266642"/>
                  <a:pt x="8016489" y="3285235"/>
                </a:cubicBezTo>
                <a:cubicBezTo>
                  <a:pt x="8022570" y="3276091"/>
                  <a:pt x="8026624" y="3273653"/>
                  <a:pt x="8030678" y="3270909"/>
                </a:cubicBezTo>
                <a:cubicBezTo>
                  <a:pt x="7963785" y="3285235"/>
                  <a:pt x="7885744" y="3301085"/>
                  <a:pt x="7801622" y="3323031"/>
                </a:cubicBezTo>
                <a:cubicBezTo>
                  <a:pt x="7803649" y="3323031"/>
                  <a:pt x="7803649" y="3325470"/>
                  <a:pt x="7805676" y="3324860"/>
                </a:cubicBezTo>
                <a:cubicBezTo>
                  <a:pt x="7785405" y="3357475"/>
                  <a:pt x="7830001" y="3352293"/>
                  <a:pt x="7843176" y="3366924"/>
                </a:cubicBezTo>
                <a:cubicBezTo>
                  <a:pt x="7833041" y="3375763"/>
                  <a:pt x="7815811" y="3375763"/>
                  <a:pt x="7798581" y="3361132"/>
                </a:cubicBezTo>
                <a:cubicBezTo>
                  <a:pt x="7784392" y="3369972"/>
                  <a:pt x="7777297" y="3384298"/>
                  <a:pt x="7781351" y="3416912"/>
                </a:cubicBezTo>
                <a:cubicBezTo>
                  <a:pt x="7774257" y="3434896"/>
                  <a:pt x="7770203" y="3366314"/>
                  <a:pt x="7745878" y="3375458"/>
                </a:cubicBezTo>
                <a:cubicBezTo>
                  <a:pt x="7752973" y="3354427"/>
                  <a:pt x="7771216" y="3381555"/>
                  <a:pt x="7785405" y="3363876"/>
                </a:cubicBezTo>
                <a:cubicBezTo>
                  <a:pt x="7790473" y="3338272"/>
                  <a:pt x="7771216" y="3342844"/>
                  <a:pt x="7764121" y="3332176"/>
                </a:cubicBezTo>
                <a:cubicBezTo>
                  <a:pt x="7757027" y="3334005"/>
                  <a:pt x="7751959" y="3334309"/>
                  <a:pt x="7745878" y="3336443"/>
                </a:cubicBezTo>
                <a:cubicBezTo>
                  <a:pt x="7712431" y="3334614"/>
                  <a:pt x="7676959" y="3340101"/>
                  <a:pt x="7643512" y="3340406"/>
                </a:cubicBezTo>
                <a:cubicBezTo>
                  <a:pt x="7621215" y="3352293"/>
                  <a:pt x="7594863" y="3350159"/>
                  <a:pt x="7569525" y="3343454"/>
                </a:cubicBezTo>
                <a:cubicBezTo>
                  <a:pt x="7552295" y="3344368"/>
                  <a:pt x="7534051" y="3344368"/>
                  <a:pt x="7516821" y="3345587"/>
                </a:cubicBezTo>
                <a:cubicBezTo>
                  <a:pt x="7505673" y="3349550"/>
                  <a:pt x="7496551" y="3355646"/>
                  <a:pt x="7480335" y="3353817"/>
                </a:cubicBezTo>
                <a:cubicBezTo>
                  <a:pt x="7483375" y="3348635"/>
                  <a:pt x="7490470" y="3349855"/>
                  <a:pt x="7495537" y="3346806"/>
                </a:cubicBezTo>
                <a:cubicBezTo>
                  <a:pt x="7405334" y="3353512"/>
                  <a:pt x="7315131" y="3360828"/>
                  <a:pt x="7222899" y="3373325"/>
                </a:cubicBezTo>
                <a:cubicBezTo>
                  <a:pt x="7225941" y="3379116"/>
                  <a:pt x="7228981" y="3383993"/>
                  <a:pt x="7239116" y="3379421"/>
                </a:cubicBezTo>
                <a:cubicBezTo>
                  <a:pt x="7238103" y="3387346"/>
                  <a:pt x="7236075" y="3384907"/>
                  <a:pt x="7235062" y="3387651"/>
                </a:cubicBezTo>
                <a:cubicBezTo>
                  <a:pt x="7242157" y="3387346"/>
                  <a:pt x="7251279" y="3386432"/>
                  <a:pt x="7257359" y="3387651"/>
                </a:cubicBezTo>
                <a:cubicBezTo>
                  <a:pt x="7254319" y="3402282"/>
                  <a:pt x="7240129" y="3405330"/>
                  <a:pt x="7240129" y="3420265"/>
                </a:cubicBezTo>
                <a:cubicBezTo>
                  <a:pt x="7260400" y="3417217"/>
                  <a:pt x="7271549" y="3416912"/>
                  <a:pt x="7281684" y="3416912"/>
                </a:cubicBezTo>
                <a:cubicBezTo>
                  <a:pt x="7288779" y="3411121"/>
                  <a:pt x="7295873" y="3405634"/>
                  <a:pt x="7298914" y="3396795"/>
                </a:cubicBezTo>
                <a:cubicBezTo>
                  <a:pt x="7320198" y="3446783"/>
                  <a:pt x="7313103" y="3407768"/>
                  <a:pt x="7361753" y="3407768"/>
                </a:cubicBezTo>
                <a:cubicBezTo>
                  <a:pt x="7354658" y="3443126"/>
                  <a:pt x="7326279" y="3448917"/>
                  <a:pt x="7294860" y="3445869"/>
                </a:cubicBezTo>
                <a:cubicBezTo>
                  <a:pt x="7294860" y="3448917"/>
                  <a:pt x="7298914" y="3452270"/>
                  <a:pt x="7298914" y="3455013"/>
                </a:cubicBezTo>
                <a:cubicBezTo>
                  <a:pt x="7386077" y="3466901"/>
                  <a:pt x="7361753" y="3410511"/>
                  <a:pt x="7438781" y="3422094"/>
                </a:cubicBezTo>
                <a:cubicBezTo>
                  <a:pt x="7451956" y="3451356"/>
                  <a:pt x="7459051" y="3487323"/>
                  <a:pt x="7507700" y="3478483"/>
                </a:cubicBezTo>
                <a:cubicBezTo>
                  <a:pt x="7517835" y="3475435"/>
                  <a:pt x="7514795" y="3455013"/>
                  <a:pt x="7528984" y="3455013"/>
                </a:cubicBezTo>
                <a:cubicBezTo>
                  <a:pt x="7528984" y="3425752"/>
                  <a:pt x="7490470" y="3436725"/>
                  <a:pt x="7480335" y="3422094"/>
                </a:cubicBezTo>
                <a:cubicBezTo>
                  <a:pt x="7507700" y="3401367"/>
                  <a:pt x="7541146" y="3396795"/>
                  <a:pt x="7575606" y="3408987"/>
                </a:cubicBezTo>
                <a:cubicBezTo>
                  <a:pt x="7583714" y="3394661"/>
                  <a:pt x="7613107" y="3398319"/>
                  <a:pt x="7613107" y="3374239"/>
                </a:cubicBezTo>
                <a:cubicBezTo>
                  <a:pt x="7635404" y="3371191"/>
                  <a:pt x="7610066" y="3429714"/>
                  <a:pt x="7638445" y="3412950"/>
                </a:cubicBezTo>
                <a:cubicBezTo>
                  <a:pt x="7622228" y="3437030"/>
                  <a:pt x="7603985" y="3420265"/>
                  <a:pt x="7587769" y="3414169"/>
                </a:cubicBezTo>
                <a:cubicBezTo>
                  <a:pt x="7587769" y="3440687"/>
                  <a:pt x="7559389" y="3427581"/>
                  <a:pt x="7539119" y="3422094"/>
                </a:cubicBezTo>
                <a:cubicBezTo>
                  <a:pt x="7546214" y="3430933"/>
                  <a:pt x="7550268" y="3440382"/>
                  <a:pt x="7550268" y="3455013"/>
                </a:cubicBezTo>
                <a:cubicBezTo>
                  <a:pt x="7584727" y="3452270"/>
                  <a:pt x="7609053" y="3452270"/>
                  <a:pt x="7619187" y="3443431"/>
                </a:cubicBezTo>
                <a:cubicBezTo>
                  <a:pt x="7629323" y="3472997"/>
                  <a:pt x="7604998" y="3469949"/>
                  <a:pt x="7594863" y="3481532"/>
                </a:cubicBezTo>
                <a:cubicBezTo>
                  <a:pt x="7601957" y="3481532"/>
                  <a:pt x="7609053" y="3487323"/>
                  <a:pt x="7612093" y="3499210"/>
                </a:cubicBezTo>
                <a:cubicBezTo>
                  <a:pt x="7633377" y="3493114"/>
                  <a:pt x="7629323" y="3455318"/>
                  <a:pt x="7647566" y="3437639"/>
                </a:cubicBezTo>
                <a:cubicBezTo>
                  <a:pt x="7647566" y="3434591"/>
                  <a:pt x="7644525" y="3434591"/>
                  <a:pt x="7640471" y="3434591"/>
                </a:cubicBezTo>
                <a:cubicBezTo>
                  <a:pt x="7657701" y="3408073"/>
                  <a:pt x="7721553" y="3393442"/>
                  <a:pt x="7741824" y="3411121"/>
                </a:cubicBezTo>
                <a:cubicBezTo>
                  <a:pt x="7731689" y="3423923"/>
                  <a:pt x="7715473" y="3431848"/>
                  <a:pt x="7700269" y="3440687"/>
                </a:cubicBezTo>
                <a:cubicBezTo>
                  <a:pt x="7705337" y="3442821"/>
                  <a:pt x="7710405" y="3444650"/>
                  <a:pt x="7714459" y="3445869"/>
                </a:cubicBezTo>
                <a:cubicBezTo>
                  <a:pt x="7703310" y="3469339"/>
                  <a:pt x="7688107" y="3470254"/>
                  <a:pt x="7674931" y="3466291"/>
                </a:cubicBezTo>
                <a:cubicBezTo>
                  <a:pt x="7672905" y="3515060"/>
                  <a:pt x="7631350" y="3517194"/>
                  <a:pt x="7640471" y="3533654"/>
                </a:cubicBezTo>
                <a:cubicBezTo>
                  <a:pt x="7664796" y="3536702"/>
                  <a:pt x="7539119" y="3552552"/>
                  <a:pt x="7532025" y="3511403"/>
                </a:cubicBezTo>
                <a:cubicBezTo>
                  <a:pt x="7480335" y="3526034"/>
                  <a:pt x="7417497" y="3563830"/>
                  <a:pt x="7427631" y="3525729"/>
                </a:cubicBezTo>
                <a:cubicBezTo>
                  <a:pt x="7407361" y="3493419"/>
                  <a:pt x="7378983" y="3551637"/>
                  <a:pt x="7358712" y="3557429"/>
                </a:cubicBezTo>
                <a:cubicBezTo>
                  <a:pt x="7358712" y="3583947"/>
                  <a:pt x="7399253" y="3563830"/>
                  <a:pt x="7416483" y="3569926"/>
                </a:cubicBezTo>
                <a:cubicBezTo>
                  <a:pt x="7413442" y="3578460"/>
                  <a:pt x="7407361" y="3581204"/>
                  <a:pt x="7403307" y="3583947"/>
                </a:cubicBezTo>
                <a:cubicBezTo>
                  <a:pt x="7413442" y="3583947"/>
                  <a:pt x="7420537" y="3589738"/>
                  <a:pt x="7430672" y="3604369"/>
                </a:cubicBezTo>
                <a:cubicBezTo>
                  <a:pt x="7456010" y="3595530"/>
                  <a:pt x="7445875" y="3625401"/>
                  <a:pt x="7452969" y="3637288"/>
                </a:cubicBezTo>
                <a:cubicBezTo>
                  <a:pt x="7473240" y="3631497"/>
                  <a:pt x="7491483" y="3622658"/>
                  <a:pt x="7504659" y="3613818"/>
                </a:cubicBezTo>
                <a:cubicBezTo>
                  <a:pt x="7494524" y="3608027"/>
                  <a:pt x="7487429" y="3601931"/>
                  <a:pt x="7480335" y="3593091"/>
                </a:cubicBezTo>
                <a:cubicBezTo>
                  <a:pt x="7504659" y="3578460"/>
                  <a:pt x="7514795" y="3566878"/>
                  <a:pt x="7497565" y="3549199"/>
                </a:cubicBezTo>
                <a:cubicBezTo>
                  <a:pt x="7508713" y="3531520"/>
                  <a:pt x="7563443" y="3554990"/>
                  <a:pt x="7560403" y="3593091"/>
                </a:cubicBezTo>
                <a:cubicBezTo>
                  <a:pt x="7580673" y="3593091"/>
                  <a:pt x="7587769" y="3575108"/>
                  <a:pt x="7619187" y="3580899"/>
                </a:cubicBezTo>
                <a:cubicBezTo>
                  <a:pt x="7619187" y="3592786"/>
                  <a:pt x="7609053" y="3593091"/>
                  <a:pt x="7601957" y="3593091"/>
                </a:cubicBezTo>
                <a:cubicBezTo>
                  <a:pt x="7601957" y="3593091"/>
                  <a:pt x="7598917" y="3596444"/>
                  <a:pt x="7598917" y="3596444"/>
                </a:cubicBezTo>
                <a:cubicBezTo>
                  <a:pt x="7613107" y="3625706"/>
                  <a:pt x="7633377" y="3581509"/>
                  <a:pt x="7657701" y="3593091"/>
                </a:cubicBezTo>
                <a:cubicBezTo>
                  <a:pt x="7651621" y="3578460"/>
                  <a:pt x="7650607" y="3548589"/>
                  <a:pt x="7619187" y="3560172"/>
                </a:cubicBezTo>
                <a:cubicBezTo>
                  <a:pt x="7674931" y="3492809"/>
                  <a:pt x="7783379" y="3557734"/>
                  <a:pt x="7828987" y="3572669"/>
                </a:cubicBezTo>
                <a:cubicBezTo>
                  <a:pt x="7843176" y="3551942"/>
                  <a:pt x="7857365" y="3539445"/>
                  <a:pt x="7871555" y="3533654"/>
                </a:cubicBezTo>
                <a:cubicBezTo>
                  <a:pt x="7878649" y="3527862"/>
                  <a:pt x="7881690" y="3528777"/>
                  <a:pt x="7888785" y="3531825"/>
                </a:cubicBezTo>
                <a:cubicBezTo>
                  <a:pt x="7930339" y="3525729"/>
                  <a:pt x="7986083" y="3551942"/>
                  <a:pt x="8031691" y="3572669"/>
                </a:cubicBezTo>
                <a:cubicBezTo>
                  <a:pt x="7993178" y="3596139"/>
                  <a:pt x="7983043" y="3543103"/>
                  <a:pt x="7940475" y="3572669"/>
                </a:cubicBezTo>
                <a:cubicBezTo>
                  <a:pt x="7940475" y="3596139"/>
                  <a:pt x="7968853" y="3587300"/>
                  <a:pt x="7961759" y="3616561"/>
                </a:cubicBezTo>
                <a:cubicBezTo>
                  <a:pt x="7923245" y="3607722"/>
                  <a:pt x="7919191" y="3663197"/>
                  <a:pt x="7891825" y="3628144"/>
                </a:cubicBezTo>
                <a:cubicBezTo>
                  <a:pt x="7884731" y="3648566"/>
                  <a:pt x="7909055" y="3677828"/>
                  <a:pt x="7909055" y="3651614"/>
                </a:cubicBezTo>
                <a:cubicBezTo>
                  <a:pt x="7923245" y="3654358"/>
                  <a:pt x="7916150" y="3663807"/>
                  <a:pt x="7909055" y="3663807"/>
                </a:cubicBezTo>
                <a:lnTo>
                  <a:pt x="7909055" y="3687277"/>
                </a:lnTo>
                <a:cubicBezTo>
                  <a:pt x="7887771" y="3678437"/>
                  <a:pt x="7884731" y="3631192"/>
                  <a:pt x="7839122" y="3616561"/>
                </a:cubicBezTo>
                <a:cubicBezTo>
                  <a:pt x="7850271" y="3590043"/>
                  <a:pt x="7887771" y="3595835"/>
                  <a:pt x="7909055" y="3583947"/>
                </a:cubicBezTo>
                <a:cubicBezTo>
                  <a:pt x="7894866" y="3578156"/>
                  <a:pt x="7884731" y="3566268"/>
                  <a:pt x="7873582" y="3557429"/>
                </a:cubicBezTo>
                <a:cubicBezTo>
                  <a:pt x="7824933" y="3572059"/>
                  <a:pt x="7777297" y="3624791"/>
                  <a:pt x="7741824" y="3560172"/>
                </a:cubicBezTo>
                <a:cubicBezTo>
                  <a:pt x="7686080" y="3569011"/>
                  <a:pt x="7671891" y="3628144"/>
                  <a:pt x="7609053" y="3628144"/>
                </a:cubicBezTo>
                <a:cubicBezTo>
                  <a:pt x="7620201" y="3642775"/>
                  <a:pt x="7637431" y="3651614"/>
                  <a:pt x="7640471" y="3675085"/>
                </a:cubicBezTo>
                <a:cubicBezTo>
                  <a:pt x="7640471" y="3668988"/>
                  <a:pt x="7647566" y="3663502"/>
                  <a:pt x="7650607" y="3660759"/>
                </a:cubicBezTo>
                <a:cubicBezTo>
                  <a:pt x="7650607" y="3646128"/>
                  <a:pt x="7660742" y="3643385"/>
                  <a:pt x="7671891" y="3640336"/>
                </a:cubicBezTo>
                <a:cubicBezTo>
                  <a:pt x="7678985" y="3631497"/>
                  <a:pt x="7682026" y="3622048"/>
                  <a:pt x="7678985" y="3604369"/>
                </a:cubicBezTo>
                <a:cubicBezTo>
                  <a:pt x="7706351" y="3633631"/>
                  <a:pt x="7731689" y="3598578"/>
                  <a:pt x="7770203" y="3604369"/>
                </a:cubicBezTo>
                <a:cubicBezTo>
                  <a:pt x="7770203" y="3613209"/>
                  <a:pt x="7766149" y="3619000"/>
                  <a:pt x="7766149" y="3625096"/>
                </a:cubicBezTo>
                <a:cubicBezTo>
                  <a:pt x="7797567" y="3639727"/>
                  <a:pt x="7824933" y="3636984"/>
                  <a:pt x="7859393" y="3651614"/>
                </a:cubicBezTo>
                <a:cubicBezTo>
                  <a:pt x="7856352" y="3663197"/>
                  <a:pt x="7849257" y="3672341"/>
                  <a:pt x="7842163" y="3678133"/>
                </a:cubicBezTo>
                <a:cubicBezTo>
                  <a:pt x="7873582" y="3707394"/>
                  <a:pt x="7884731" y="3707699"/>
                  <a:pt x="7940475" y="3698860"/>
                </a:cubicBezTo>
                <a:cubicBezTo>
                  <a:pt x="7941488" y="3702212"/>
                  <a:pt x="7938447" y="3700993"/>
                  <a:pt x="7938447" y="3703432"/>
                </a:cubicBezTo>
                <a:cubicBezTo>
                  <a:pt x="7954664" y="3704041"/>
                  <a:pt x="7972907" y="3701298"/>
                  <a:pt x="7988110" y="3702822"/>
                </a:cubicBezTo>
                <a:cubicBezTo>
                  <a:pt x="7987097" y="3689715"/>
                  <a:pt x="7974935" y="3693983"/>
                  <a:pt x="7967839" y="3691239"/>
                </a:cubicBezTo>
                <a:cubicBezTo>
                  <a:pt x="7991151" y="3678133"/>
                  <a:pt x="8025611" y="3679352"/>
                  <a:pt x="8059057" y="3679352"/>
                </a:cubicBezTo>
                <a:cubicBezTo>
                  <a:pt x="8066151" y="3675085"/>
                  <a:pt x="8074259" y="3671427"/>
                  <a:pt x="8080341" y="3664721"/>
                </a:cubicBezTo>
                <a:cubicBezTo>
                  <a:pt x="8077300" y="3657101"/>
                  <a:pt x="8073246" y="3650700"/>
                  <a:pt x="8062097" y="3640336"/>
                </a:cubicBezTo>
                <a:cubicBezTo>
                  <a:pt x="8068179" y="3624486"/>
                  <a:pt x="8077300" y="3617171"/>
                  <a:pt x="8087435" y="3612599"/>
                </a:cubicBezTo>
                <a:cubicBezTo>
                  <a:pt x="8087435" y="3612599"/>
                  <a:pt x="8087435" y="3612599"/>
                  <a:pt x="8088449" y="3612599"/>
                </a:cubicBezTo>
                <a:cubicBezTo>
                  <a:pt x="8089463" y="3611989"/>
                  <a:pt x="8089463" y="3609246"/>
                  <a:pt x="8091489" y="3608636"/>
                </a:cubicBezTo>
                <a:cubicBezTo>
                  <a:pt x="8092503" y="3608332"/>
                  <a:pt x="8093517" y="3608941"/>
                  <a:pt x="8095543" y="3608636"/>
                </a:cubicBezTo>
                <a:cubicBezTo>
                  <a:pt x="8098584" y="3607112"/>
                  <a:pt x="8103652" y="3605588"/>
                  <a:pt x="8106693" y="3603455"/>
                </a:cubicBezTo>
                <a:cubicBezTo>
                  <a:pt x="8102639" y="3603455"/>
                  <a:pt x="8095543" y="3607112"/>
                  <a:pt x="8091489" y="3608636"/>
                </a:cubicBezTo>
                <a:cubicBezTo>
                  <a:pt x="8080341" y="3612904"/>
                  <a:pt x="8070205" y="3618390"/>
                  <a:pt x="8052975" y="3620829"/>
                </a:cubicBezTo>
                <a:cubicBezTo>
                  <a:pt x="8067165" y="3592177"/>
                  <a:pt x="8091489" y="3582423"/>
                  <a:pt x="8120882" y="3580899"/>
                </a:cubicBezTo>
                <a:cubicBezTo>
                  <a:pt x="8122909" y="3572059"/>
                  <a:pt x="8121895" y="3563220"/>
                  <a:pt x="8130003" y="3547980"/>
                </a:cubicBezTo>
                <a:cubicBezTo>
                  <a:pt x="8137098" y="3558648"/>
                  <a:pt x="8143179" y="3571450"/>
                  <a:pt x="8150274" y="3582118"/>
                </a:cubicBezTo>
                <a:cubicBezTo>
                  <a:pt x="8178653" y="3582423"/>
                  <a:pt x="8205004" y="3582728"/>
                  <a:pt x="8228315" y="3579680"/>
                </a:cubicBezTo>
                <a:cubicBezTo>
                  <a:pt x="8222234" y="3569621"/>
                  <a:pt x="8216153" y="3558343"/>
                  <a:pt x="8215139" y="3543103"/>
                </a:cubicBezTo>
                <a:cubicBezTo>
                  <a:pt x="8188788" y="3553161"/>
                  <a:pt x="8160409" y="3554076"/>
                  <a:pt x="8130003" y="3547980"/>
                </a:cubicBezTo>
                <a:cubicBezTo>
                  <a:pt x="8116827" y="3545236"/>
                  <a:pt x="8104665" y="3547980"/>
                  <a:pt x="8091489" y="3540664"/>
                </a:cubicBezTo>
                <a:cubicBezTo>
                  <a:pt x="8123923" y="3546760"/>
                  <a:pt x="8170545" y="3538531"/>
                  <a:pt x="8203991" y="3517499"/>
                </a:cubicBezTo>
                <a:cubicBezTo>
                  <a:pt x="8179666" y="3527558"/>
                  <a:pt x="8154328" y="3532434"/>
                  <a:pt x="8135071" y="3511403"/>
                </a:cubicBezTo>
                <a:cubicBezTo>
                  <a:pt x="8114801" y="3502563"/>
                  <a:pt x="8038787" y="3519328"/>
                  <a:pt x="8004327" y="3475435"/>
                </a:cubicBezTo>
                <a:cubicBezTo>
                  <a:pt x="8006353" y="3472083"/>
                  <a:pt x="8008381" y="3472083"/>
                  <a:pt x="8010407" y="3469339"/>
                </a:cubicBezTo>
                <a:cubicBezTo>
                  <a:pt x="8004327" y="3466901"/>
                  <a:pt x="7996219" y="3466901"/>
                  <a:pt x="7992164" y="3462938"/>
                </a:cubicBezTo>
                <a:cubicBezTo>
                  <a:pt x="7963785" y="3469034"/>
                  <a:pt x="7960745" y="3492809"/>
                  <a:pt x="7956691" y="3501954"/>
                </a:cubicBezTo>
                <a:cubicBezTo>
                  <a:pt x="7925271" y="3508050"/>
                  <a:pt x="7943515" y="3478179"/>
                  <a:pt x="7946555" y="3460195"/>
                </a:cubicBezTo>
                <a:cubicBezTo>
                  <a:pt x="7985069" y="3453184"/>
                  <a:pt x="8003313" y="3455318"/>
                  <a:pt x="8026624" y="3453184"/>
                </a:cubicBezTo>
                <a:cubicBezTo>
                  <a:pt x="8032705" y="3450136"/>
                  <a:pt x="8039800" y="3448308"/>
                  <a:pt x="8046895" y="3448003"/>
                </a:cubicBezTo>
                <a:cubicBezTo>
                  <a:pt x="8040813" y="3395576"/>
                  <a:pt x="7981015" y="3404110"/>
                  <a:pt x="7967839" y="3430324"/>
                </a:cubicBezTo>
                <a:cubicBezTo>
                  <a:pt x="7956691" y="3427581"/>
                  <a:pt x="7960745" y="3409597"/>
                  <a:pt x="7956691" y="3394661"/>
                </a:cubicBezTo>
                <a:cubicBezTo>
                  <a:pt x="7932367" y="3391613"/>
                  <a:pt x="7922231" y="3397709"/>
                  <a:pt x="7887771" y="3391613"/>
                </a:cubicBezTo>
                <a:lnTo>
                  <a:pt x="7887771" y="3357780"/>
                </a:lnTo>
                <a:cubicBezTo>
                  <a:pt x="7912096" y="3342844"/>
                  <a:pt x="7915137" y="3364181"/>
                  <a:pt x="7949596" y="3370277"/>
                </a:cubicBezTo>
                <a:cubicBezTo>
                  <a:pt x="7967839" y="3364181"/>
                  <a:pt x="7939461" y="3355341"/>
                  <a:pt x="7946555" y="3334309"/>
                </a:cubicBezTo>
                <a:cubicBezTo>
                  <a:pt x="7967839" y="3316631"/>
                  <a:pt x="7984056" y="3333395"/>
                  <a:pt x="8003313" y="3329128"/>
                </a:cubicBezTo>
                <a:cubicBezTo>
                  <a:pt x="8004327" y="3297732"/>
                  <a:pt x="8020543" y="3296818"/>
                  <a:pt x="8040813" y="3308706"/>
                </a:cubicBezTo>
                <a:cubicBezTo>
                  <a:pt x="8048921" y="3315106"/>
                  <a:pt x="8104665" y="3330652"/>
                  <a:pt x="8117841" y="3310534"/>
                </a:cubicBezTo>
                <a:cubicBezTo>
                  <a:pt x="8126963" y="3316326"/>
                  <a:pt x="8123923" y="3321203"/>
                  <a:pt x="8123923" y="3326080"/>
                </a:cubicBezTo>
                <a:cubicBezTo>
                  <a:pt x="8131017" y="3325165"/>
                  <a:pt x="8138111" y="3321203"/>
                  <a:pt x="8144193" y="3320898"/>
                </a:cubicBezTo>
                <a:cubicBezTo>
                  <a:pt x="8143179" y="3316631"/>
                  <a:pt x="8141152" y="3312973"/>
                  <a:pt x="8146220" y="3307791"/>
                </a:cubicBezTo>
                <a:cubicBezTo>
                  <a:pt x="8150274" y="3314497"/>
                  <a:pt x="8155341" y="3316631"/>
                  <a:pt x="8159395" y="3319069"/>
                </a:cubicBezTo>
                <a:cubicBezTo>
                  <a:pt x="8175612" y="3318155"/>
                  <a:pt x="8192842" y="3316935"/>
                  <a:pt x="8214126" y="3311754"/>
                </a:cubicBezTo>
                <a:cubicBezTo>
                  <a:pt x="8215139" y="3311449"/>
                  <a:pt x="8216153" y="3312058"/>
                  <a:pt x="8217167" y="3311754"/>
                </a:cubicBezTo>
                <a:cubicBezTo>
                  <a:pt x="8224261" y="3308096"/>
                  <a:pt x="8220207" y="3299256"/>
                  <a:pt x="8216153" y="3299561"/>
                </a:cubicBezTo>
                <a:cubicBezTo>
                  <a:pt x="8266829" y="3293465"/>
                  <a:pt x="8281019" y="3317545"/>
                  <a:pt x="8313451" y="3326080"/>
                </a:cubicBezTo>
                <a:cubicBezTo>
                  <a:pt x="8315479" y="3322727"/>
                  <a:pt x="8316492" y="3317850"/>
                  <a:pt x="8320546" y="3315716"/>
                </a:cubicBezTo>
                <a:cubicBezTo>
                  <a:pt x="8319533" y="3320593"/>
                  <a:pt x="8322573" y="3325165"/>
                  <a:pt x="8323587" y="3329128"/>
                </a:cubicBezTo>
                <a:cubicBezTo>
                  <a:pt x="8327641" y="3329737"/>
                  <a:pt x="8332708" y="3330347"/>
                  <a:pt x="8337776" y="3330042"/>
                </a:cubicBezTo>
                <a:cubicBezTo>
                  <a:pt x="8343857" y="3317850"/>
                  <a:pt x="8347911" y="3304133"/>
                  <a:pt x="8350951" y="3291027"/>
                </a:cubicBezTo>
                <a:cubicBezTo>
                  <a:pt x="8329667" y="3291636"/>
                  <a:pt x="8305343" y="3295904"/>
                  <a:pt x="8276965" y="3284016"/>
                </a:cubicBezTo>
                <a:cubicBezTo>
                  <a:pt x="8267843" y="3268471"/>
                  <a:pt x="8265815" y="3246220"/>
                  <a:pt x="8252640" y="3230979"/>
                </a:cubicBezTo>
                <a:cubicBezTo>
                  <a:pt x="8213113" y="3224274"/>
                  <a:pt x="8153315" y="3281578"/>
                  <a:pt x="8118855" y="3245001"/>
                </a:cubicBezTo>
                <a:cubicBezTo>
                  <a:pt x="8159395" y="3229455"/>
                  <a:pt x="8232369" y="3208424"/>
                  <a:pt x="8310411" y="3204156"/>
                </a:cubicBezTo>
                <a:cubicBezTo>
                  <a:pt x="8296221" y="3200194"/>
                  <a:pt x="8288113" y="3196841"/>
                  <a:pt x="8282032" y="3191964"/>
                </a:cubicBezTo>
                <a:cubicBezTo>
                  <a:pt x="8271897" y="3189221"/>
                  <a:pt x="8261761" y="3185563"/>
                  <a:pt x="8249599" y="3185868"/>
                </a:cubicBezTo>
                <a:close/>
                <a:moveTo>
                  <a:pt x="3975570" y="3175809"/>
                </a:moveTo>
                <a:cubicBezTo>
                  <a:pt x="3971515" y="3195927"/>
                  <a:pt x="3965435" y="3195927"/>
                  <a:pt x="3955299" y="3185868"/>
                </a:cubicBezTo>
                <a:cubicBezTo>
                  <a:pt x="3949218" y="3189221"/>
                  <a:pt x="3949218" y="3199584"/>
                  <a:pt x="3949218" y="3206290"/>
                </a:cubicBezTo>
                <a:cubicBezTo>
                  <a:pt x="3930975" y="3219702"/>
                  <a:pt x="3940096" y="3175504"/>
                  <a:pt x="3920839" y="3178857"/>
                </a:cubicBezTo>
                <a:cubicBezTo>
                  <a:pt x="3934015" y="3168799"/>
                  <a:pt x="3946177" y="3192574"/>
                  <a:pt x="3975570" y="3175809"/>
                </a:cubicBezTo>
                <a:close/>
                <a:moveTo>
                  <a:pt x="21349395" y="3167275"/>
                </a:moveTo>
                <a:cubicBezTo>
                  <a:pt x="21373719" y="3180991"/>
                  <a:pt x="21342299" y="3200194"/>
                  <a:pt x="21346355" y="3216654"/>
                </a:cubicBezTo>
                <a:cubicBezTo>
                  <a:pt x="21325071" y="3197451"/>
                  <a:pt x="21251083" y="3244086"/>
                  <a:pt x="21206487" y="3186782"/>
                </a:cubicBezTo>
                <a:cubicBezTo>
                  <a:pt x="21199391" y="3162398"/>
                  <a:pt x="21227771" y="3205985"/>
                  <a:pt x="21223715" y="3178857"/>
                </a:cubicBezTo>
                <a:cubicBezTo>
                  <a:pt x="21248043" y="3198060"/>
                  <a:pt x="21336219" y="3216349"/>
                  <a:pt x="21349395" y="3167275"/>
                </a:cubicBezTo>
                <a:close/>
                <a:moveTo>
                  <a:pt x="8477642" y="3147157"/>
                </a:moveTo>
                <a:cubicBezTo>
                  <a:pt x="8454331" y="3151120"/>
                  <a:pt x="8425952" y="3154168"/>
                  <a:pt x="8393520" y="3160264"/>
                </a:cubicBezTo>
                <a:cubicBezTo>
                  <a:pt x="8393520" y="3164531"/>
                  <a:pt x="8395547" y="3166360"/>
                  <a:pt x="8395547" y="3171847"/>
                </a:cubicBezTo>
                <a:cubicBezTo>
                  <a:pt x="8393520" y="3170018"/>
                  <a:pt x="8386425" y="3166360"/>
                  <a:pt x="8383385" y="3163312"/>
                </a:cubicBezTo>
                <a:cubicBezTo>
                  <a:pt x="8359060" y="3168189"/>
                  <a:pt x="8344871" y="3176724"/>
                  <a:pt x="8328654" y="3184039"/>
                </a:cubicBezTo>
                <a:cubicBezTo>
                  <a:pt x="8331695" y="3184344"/>
                  <a:pt x="8331695" y="3183429"/>
                  <a:pt x="8334735" y="3184039"/>
                </a:cubicBezTo>
                <a:cubicBezTo>
                  <a:pt x="8360073" y="3189526"/>
                  <a:pt x="8351965" y="3200194"/>
                  <a:pt x="8383385" y="3205376"/>
                </a:cubicBezTo>
                <a:cubicBezTo>
                  <a:pt x="8374263" y="3210557"/>
                  <a:pt x="8362101" y="3209338"/>
                  <a:pt x="8348925" y="3209338"/>
                </a:cubicBezTo>
                <a:cubicBezTo>
                  <a:pt x="8346897" y="3210253"/>
                  <a:pt x="8345884" y="3212386"/>
                  <a:pt x="8344871" y="3213301"/>
                </a:cubicBezTo>
                <a:cubicBezTo>
                  <a:pt x="8349938" y="3222750"/>
                  <a:pt x="8362101" y="3228541"/>
                  <a:pt x="8373249" y="3230979"/>
                </a:cubicBezTo>
                <a:cubicBezTo>
                  <a:pt x="8384398" y="3171237"/>
                  <a:pt x="8436088" y="3183734"/>
                  <a:pt x="8513115" y="3174590"/>
                </a:cubicBezTo>
                <a:cubicBezTo>
                  <a:pt x="8506021" y="3162703"/>
                  <a:pt x="8470547" y="3152949"/>
                  <a:pt x="8477642" y="3147157"/>
                </a:cubicBezTo>
                <a:close/>
                <a:moveTo>
                  <a:pt x="20928783" y="3141976"/>
                </a:moveTo>
                <a:cubicBezTo>
                  <a:pt x="20934863" y="3143804"/>
                  <a:pt x="20941959" y="3148681"/>
                  <a:pt x="20952091" y="3143804"/>
                </a:cubicBezTo>
                <a:lnTo>
                  <a:pt x="20952091" y="3171847"/>
                </a:lnTo>
                <a:cubicBezTo>
                  <a:pt x="20931823" y="3180991"/>
                  <a:pt x="20938915" y="3149901"/>
                  <a:pt x="20919659" y="3156302"/>
                </a:cubicBezTo>
                <a:cubicBezTo>
                  <a:pt x="20920675" y="3140452"/>
                  <a:pt x="20923715" y="3139842"/>
                  <a:pt x="20928783" y="3141976"/>
                </a:cubicBezTo>
                <a:close/>
                <a:moveTo>
                  <a:pt x="21197367" y="3134660"/>
                </a:moveTo>
                <a:cubicBezTo>
                  <a:pt x="21221691" y="3145938"/>
                  <a:pt x="21157839" y="3198365"/>
                  <a:pt x="21157839" y="3145938"/>
                </a:cubicBezTo>
                <a:cubicBezTo>
                  <a:pt x="21168987" y="3140452"/>
                  <a:pt x="21197367" y="3151425"/>
                  <a:pt x="21197367" y="3134660"/>
                </a:cubicBezTo>
                <a:close/>
                <a:moveTo>
                  <a:pt x="21730351" y="3123154"/>
                </a:moveTo>
                <a:cubicBezTo>
                  <a:pt x="21734787" y="3124602"/>
                  <a:pt x="21738587" y="3127497"/>
                  <a:pt x="21740615" y="3131612"/>
                </a:cubicBezTo>
                <a:cubicBezTo>
                  <a:pt x="21734531" y="3148072"/>
                  <a:pt x="21716291" y="3144414"/>
                  <a:pt x="21704127" y="3154168"/>
                </a:cubicBezTo>
                <a:cubicBezTo>
                  <a:pt x="21701087" y="3135879"/>
                  <a:pt x="21707167" y="3126735"/>
                  <a:pt x="21716291" y="3123382"/>
                </a:cubicBezTo>
                <a:cubicBezTo>
                  <a:pt x="21720851" y="3121706"/>
                  <a:pt x="21725917" y="3121706"/>
                  <a:pt x="21730351" y="3123154"/>
                </a:cubicBezTo>
                <a:close/>
                <a:moveTo>
                  <a:pt x="1477234" y="3099912"/>
                </a:moveTo>
                <a:cubicBezTo>
                  <a:pt x="1492436" y="3100827"/>
                  <a:pt x="1511693" y="3107532"/>
                  <a:pt x="1522842" y="3101741"/>
                </a:cubicBezTo>
                <a:cubicBezTo>
                  <a:pt x="1515747" y="3159350"/>
                  <a:pt x="1491423" y="3113628"/>
                  <a:pt x="1453923" y="3132831"/>
                </a:cubicBezTo>
                <a:cubicBezTo>
                  <a:pt x="1449868" y="3103875"/>
                  <a:pt x="1462031" y="3098998"/>
                  <a:pt x="1477234" y="3099912"/>
                </a:cubicBezTo>
                <a:close/>
                <a:moveTo>
                  <a:pt x="1846156" y="3079490"/>
                </a:moveTo>
                <a:cubicBezTo>
                  <a:pt x="1851224" y="3078271"/>
                  <a:pt x="1857305" y="3077966"/>
                  <a:pt x="1864400" y="3080404"/>
                </a:cubicBezTo>
                <a:cubicBezTo>
                  <a:pt x="1868454" y="3118201"/>
                  <a:pt x="1844129" y="3118505"/>
                  <a:pt x="1816764" y="3115457"/>
                </a:cubicBezTo>
                <a:cubicBezTo>
                  <a:pt x="1819804" y="3127954"/>
                  <a:pt x="1827913" y="3137403"/>
                  <a:pt x="1823859" y="3152949"/>
                </a:cubicBezTo>
                <a:cubicBezTo>
                  <a:pt x="1803588" y="3152949"/>
                  <a:pt x="1803588" y="3122163"/>
                  <a:pt x="1806629" y="3093816"/>
                </a:cubicBezTo>
                <a:cubicBezTo>
                  <a:pt x="1826899" y="3098693"/>
                  <a:pt x="1831967" y="3083452"/>
                  <a:pt x="1846156" y="3079490"/>
                </a:cubicBezTo>
                <a:close/>
                <a:moveTo>
                  <a:pt x="4377939" y="3077356"/>
                </a:moveTo>
                <a:cubicBezTo>
                  <a:pt x="4395169" y="3081319"/>
                  <a:pt x="4410371" y="3100827"/>
                  <a:pt x="4413412" y="3080404"/>
                </a:cubicBezTo>
                <a:cubicBezTo>
                  <a:pt x="4460034" y="3104179"/>
                  <a:pt x="4340438" y="3131003"/>
                  <a:pt x="4358681" y="3080404"/>
                </a:cubicBezTo>
                <a:cubicBezTo>
                  <a:pt x="4364763" y="3076137"/>
                  <a:pt x="4371857" y="3075832"/>
                  <a:pt x="4377939" y="3077356"/>
                </a:cubicBezTo>
                <a:close/>
                <a:moveTo>
                  <a:pt x="1559329" y="3035598"/>
                </a:moveTo>
                <a:cubicBezTo>
                  <a:pt x="1586694" y="3044742"/>
                  <a:pt x="1569464" y="3053277"/>
                  <a:pt x="1566424" y="3083452"/>
                </a:cubicBezTo>
                <a:cubicBezTo>
                  <a:pt x="1604937" y="3080709"/>
                  <a:pt x="1597843" y="3068517"/>
                  <a:pt x="1629262" y="3083452"/>
                </a:cubicBezTo>
                <a:cubicBezTo>
                  <a:pt x="1629262" y="3107837"/>
                  <a:pt x="1593789" y="3086805"/>
                  <a:pt x="1576559" y="3095950"/>
                </a:cubicBezTo>
                <a:cubicBezTo>
                  <a:pt x="1583653" y="3120029"/>
                  <a:pt x="1633316" y="3091987"/>
                  <a:pt x="1629262" y="3128564"/>
                </a:cubicBezTo>
                <a:cubicBezTo>
                  <a:pt x="1640411" y="3086196"/>
                  <a:pt x="1696155" y="3080709"/>
                  <a:pt x="1727574" y="3095950"/>
                </a:cubicBezTo>
                <a:cubicBezTo>
                  <a:pt x="1693114" y="3116981"/>
                  <a:pt x="1633316" y="3120029"/>
                  <a:pt x="1639398" y="3177638"/>
                </a:cubicBezTo>
                <a:cubicBezTo>
                  <a:pt x="1607978" y="3180686"/>
                  <a:pt x="1622167" y="3134355"/>
                  <a:pt x="1597843" y="3128564"/>
                </a:cubicBezTo>
                <a:cubicBezTo>
                  <a:pt x="1587708" y="3149596"/>
                  <a:pt x="1570478" y="3159045"/>
                  <a:pt x="1539058" y="3152949"/>
                </a:cubicBezTo>
                <a:cubicBezTo>
                  <a:pt x="1506626" y="3144109"/>
                  <a:pt x="1555275" y="3137708"/>
                  <a:pt x="1566424" y="3140756"/>
                </a:cubicBezTo>
                <a:cubicBezTo>
                  <a:pt x="1566424" y="3119420"/>
                  <a:pt x="1548180" y="3114238"/>
                  <a:pt x="1526896" y="3117286"/>
                </a:cubicBezTo>
                <a:cubicBezTo>
                  <a:pt x="1530950" y="3102046"/>
                  <a:pt x="1552234" y="3108142"/>
                  <a:pt x="1566424" y="3105094"/>
                </a:cubicBezTo>
                <a:cubicBezTo>
                  <a:pt x="1533991" y="3083757"/>
                  <a:pt x="1496491" y="3083757"/>
                  <a:pt x="1457977" y="3095950"/>
                </a:cubicBezTo>
                <a:cubicBezTo>
                  <a:pt x="1461017" y="3062726"/>
                  <a:pt x="1489396" y="3058763"/>
                  <a:pt x="1506626" y="3046571"/>
                </a:cubicBezTo>
                <a:cubicBezTo>
                  <a:pt x="1503585" y="3077052"/>
                  <a:pt x="1527910" y="3077661"/>
                  <a:pt x="1549194" y="3083452"/>
                </a:cubicBezTo>
                <a:cubicBezTo>
                  <a:pt x="1576559" y="3071565"/>
                  <a:pt x="1533991" y="3050838"/>
                  <a:pt x="1559329" y="3035598"/>
                </a:cubicBezTo>
                <a:close/>
                <a:moveTo>
                  <a:pt x="4147869" y="3026149"/>
                </a:moveTo>
                <a:cubicBezTo>
                  <a:pt x="4138747" y="3039865"/>
                  <a:pt x="4138747" y="3064250"/>
                  <a:pt x="4138747" y="3091682"/>
                </a:cubicBezTo>
                <a:cubicBezTo>
                  <a:pt x="4153950" y="3094730"/>
                  <a:pt x="4167126" y="3101131"/>
                  <a:pt x="4182329" y="3096559"/>
                </a:cubicBezTo>
                <a:cubicBezTo>
                  <a:pt x="4189423" y="3108447"/>
                  <a:pt x="4095165" y="3110885"/>
                  <a:pt x="4070841" y="3128564"/>
                </a:cubicBezTo>
                <a:cubicBezTo>
                  <a:pt x="4070841" y="3116677"/>
                  <a:pt x="4066787" y="3111190"/>
                  <a:pt x="4059692" y="3108142"/>
                </a:cubicBezTo>
                <a:cubicBezTo>
                  <a:pt x="4063746" y="3098083"/>
                  <a:pt x="4069827" y="3095035"/>
                  <a:pt x="4075909" y="3091682"/>
                </a:cubicBezTo>
                <a:cubicBezTo>
                  <a:pt x="4070841" y="3088939"/>
                  <a:pt x="4066787" y="3087110"/>
                  <a:pt x="4061719" y="3084367"/>
                </a:cubicBezTo>
                <a:cubicBezTo>
                  <a:pt x="4089084" y="3060897"/>
                  <a:pt x="4118477" y="3040779"/>
                  <a:pt x="4147869" y="3026149"/>
                </a:cubicBezTo>
                <a:close/>
                <a:moveTo>
                  <a:pt x="2867788" y="2999326"/>
                </a:moveTo>
                <a:cubicBezTo>
                  <a:pt x="2881978" y="2998716"/>
                  <a:pt x="2899207" y="3003898"/>
                  <a:pt x="2906302" y="3011823"/>
                </a:cubicBezTo>
                <a:lnTo>
                  <a:pt x="2906302" y="3062116"/>
                </a:lnTo>
                <a:cubicBezTo>
                  <a:pt x="2879951" y="3055715"/>
                  <a:pt x="2866775" y="3033464"/>
                  <a:pt x="2840423" y="3024015"/>
                </a:cubicBezTo>
                <a:cubicBezTo>
                  <a:pt x="2840423" y="3006641"/>
                  <a:pt x="2853599" y="3000240"/>
                  <a:pt x="2867788" y="2999326"/>
                </a:cubicBezTo>
                <a:close/>
                <a:moveTo>
                  <a:pt x="3038060" y="2998716"/>
                </a:moveTo>
                <a:cubicBezTo>
                  <a:pt x="3046168" y="2998411"/>
                  <a:pt x="3056303" y="3001459"/>
                  <a:pt x="3070493" y="3004507"/>
                </a:cubicBezTo>
                <a:cubicBezTo>
                  <a:pt x="3078601" y="3031940"/>
                  <a:pt x="3062385" y="3037427"/>
                  <a:pt x="3058331" y="3052667"/>
                </a:cubicBezTo>
                <a:cubicBezTo>
                  <a:pt x="3021844" y="3061811"/>
                  <a:pt x="3037047" y="3023101"/>
                  <a:pt x="3012722" y="3017004"/>
                </a:cubicBezTo>
                <a:cubicBezTo>
                  <a:pt x="3020830" y="3003288"/>
                  <a:pt x="3028939" y="2999021"/>
                  <a:pt x="3038060" y="2998716"/>
                </a:cubicBezTo>
                <a:close/>
                <a:moveTo>
                  <a:pt x="3541781" y="2991401"/>
                </a:moveTo>
                <a:cubicBezTo>
                  <a:pt x="3541781" y="3002983"/>
                  <a:pt x="3551917" y="2999935"/>
                  <a:pt x="3560025" y="3002678"/>
                </a:cubicBezTo>
                <a:cubicBezTo>
                  <a:pt x="3592458" y="3016700"/>
                  <a:pt x="3530633" y="3016700"/>
                  <a:pt x="3530633" y="3002678"/>
                </a:cubicBezTo>
                <a:cubicBezTo>
                  <a:pt x="3531646" y="2996887"/>
                  <a:pt x="3537727" y="2995363"/>
                  <a:pt x="3541781" y="2991401"/>
                </a:cubicBezTo>
                <a:close/>
                <a:moveTo>
                  <a:pt x="3203265" y="2991401"/>
                </a:moveTo>
                <a:cubicBezTo>
                  <a:pt x="3257995" y="2988048"/>
                  <a:pt x="3327928" y="3030416"/>
                  <a:pt x="3391780" y="3017004"/>
                </a:cubicBezTo>
                <a:cubicBezTo>
                  <a:pt x="3391780" y="3028892"/>
                  <a:pt x="3388739" y="3038341"/>
                  <a:pt x="3381645" y="3038341"/>
                </a:cubicBezTo>
                <a:cubicBezTo>
                  <a:pt x="3328941" y="3047485"/>
                  <a:pt x="3200224" y="3052972"/>
                  <a:pt x="3154615" y="3013651"/>
                </a:cubicBezTo>
                <a:cubicBezTo>
                  <a:pt x="3168805" y="2998716"/>
                  <a:pt x="3185021" y="2992620"/>
                  <a:pt x="3203265" y="2991401"/>
                </a:cubicBezTo>
                <a:close/>
                <a:moveTo>
                  <a:pt x="21420339" y="2985609"/>
                </a:moveTo>
                <a:cubicBezTo>
                  <a:pt x="21425407" y="2985914"/>
                  <a:pt x="21431491" y="2987133"/>
                  <a:pt x="21437571" y="2989572"/>
                </a:cubicBezTo>
                <a:cubicBezTo>
                  <a:pt x="21430475" y="3004812"/>
                  <a:pt x="21434531" y="3026149"/>
                  <a:pt x="21409191" y="3020052"/>
                </a:cubicBezTo>
                <a:cubicBezTo>
                  <a:pt x="21402095" y="3003593"/>
                  <a:pt x="21402095" y="2992925"/>
                  <a:pt x="21408179" y="2988352"/>
                </a:cubicBezTo>
                <a:cubicBezTo>
                  <a:pt x="21411219" y="2986219"/>
                  <a:pt x="21415271" y="2985304"/>
                  <a:pt x="21420339" y="2985609"/>
                </a:cubicBezTo>
                <a:close/>
                <a:moveTo>
                  <a:pt x="3685702" y="2951471"/>
                </a:moveTo>
                <a:cubicBezTo>
                  <a:pt x="3716107" y="2945375"/>
                  <a:pt x="3760703" y="2970064"/>
                  <a:pt x="3781987" y="2959700"/>
                </a:cubicBezTo>
                <a:cubicBezTo>
                  <a:pt x="3812392" y="2987438"/>
                  <a:pt x="3761716" y="3012127"/>
                  <a:pt x="3751581" y="3026149"/>
                </a:cubicBezTo>
                <a:cubicBezTo>
                  <a:pt x="3724216" y="2984390"/>
                  <a:pt x="3696851" y="3009079"/>
                  <a:pt x="3662391" y="2970064"/>
                </a:cubicBezTo>
                <a:cubicBezTo>
                  <a:pt x="3667459" y="2959091"/>
                  <a:pt x="3675567" y="2953604"/>
                  <a:pt x="3685702" y="2951471"/>
                </a:cubicBezTo>
                <a:close/>
                <a:moveTo>
                  <a:pt x="3524551" y="2946289"/>
                </a:moveTo>
                <a:cubicBezTo>
                  <a:pt x="3554957" y="2947813"/>
                  <a:pt x="3585363" y="2953300"/>
                  <a:pt x="3603607" y="2946289"/>
                </a:cubicBezTo>
                <a:cubicBezTo>
                  <a:pt x="3607661" y="2988962"/>
                  <a:pt x="3563065" y="2980123"/>
                  <a:pt x="3541781" y="2991401"/>
                </a:cubicBezTo>
                <a:cubicBezTo>
                  <a:pt x="3544822" y="2987743"/>
                  <a:pt x="3544822" y="2981342"/>
                  <a:pt x="3552930" y="2980123"/>
                </a:cubicBezTo>
                <a:cubicBezTo>
                  <a:pt x="3526579" y="2977075"/>
                  <a:pt x="3487051" y="2954824"/>
                  <a:pt x="3446510" y="2968845"/>
                </a:cubicBezTo>
                <a:cubicBezTo>
                  <a:pt x="3464754" y="2947508"/>
                  <a:pt x="3494146" y="2944765"/>
                  <a:pt x="3524551" y="2946289"/>
                </a:cubicBezTo>
                <a:close/>
                <a:moveTo>
                  <a:pt x="21571355" y="2936230"/>
                </a:moveTo>
                <a:cubicBezTo>
                  <a:pt x="21582503" y="2939583"/>
                  <a:pt x="21586559" y="2952995"/>
                  <a:pt x="21599735" y="2955738"/>
                </a:cubicBezTo>
                <a:cubicBezTo>
                  <a:pt x="21592639" y="2978599"/>
                  <a:pt x="21556151" y="2967625"/>
                  <a:pt x="21556151" y="2937145"/>
                </a:cubicBezTo>
                <a:cubicBezTo>
                  <a:pt x="21562235" y="2935316"/>
                  <a:pt x="21567303" y="2935316"/>
                  <a:pt x="21571355" y="2936230"/>
                </a:cubicBezTo>
                <a:close/>
                <a:moveTo>
                  <a:pt x="21524735" y="2935316"/>
                </a:moveTo>
                <a:cubicBezTo>
                  <a:pt x="21532843" y="2935621"/>
                  <a:pt x="21540951" y="2938974"/>
                  <a:pt x="21546019" y="2941107"/>
                </a:cubicBezTo>
                <a:cubicBezTo>
                  <a:pt x="21542975" y="2958786"/>
                  <a:pt x="21531827" y="2967625"/>
                  <a:pt x="21520679" y="2967625"/>
                </a:cubicBezTo>
                <a:cubicBezTo>
                  <a:pt x="21517639" y="2958786"/>
                  <a:pt x="21512571" y="2945375"/>
                  <a:pt x="21502435" y="2945375"/>
                </a:cubicBezTo>
                <a:cubicBezTo>
                  <a:pt x="21507503" y="2936535"/>
                  <a:pt x="21516627" y="2934706"/>
                  <a:pt x="21524735" y="2935316"/>
                </a:cubicBezTo>
                <a:close/>
                <a:moveTo>
                  <a:pt x="2109673" y="2931049"/>
                </a:moveTo>
                <a:cubicBezTo>
                  <a:pt x="2145146" y="2930134"/>
                  <a:pt x="2203930" y="2952690"/>
                  <a:pt x="2235350" y="2952690"/>
                </a:cubicBezTo>
                <a:cubicBezTo>
                  <a:pt x="2193795" y="2984390"/>
                  <a:pt x="2132984" y="2941107"/>
                  <a:pt x="2084335" y="2941107"/>
                </a:cubicBezTo>
                <a:cubicBezTo>
                  <a:pt x="2088389" y="2934097"/>
                  <a:pt x="2098524" y="2931658"/>
                  <a:pt x="2109673" y="2931049"/>
                </a:cubicBezTo>
                <a:close/>
                <a:moveTo>
                  <a:pt x="694794" y="2926172"/>
                </a:moveTo>
                <a:lnTo>
                  <a:pt x="733307" y="2926172"/>
                </a:lnTo>
                <a:lnTo>
                  <a:pt x="733307" y="2963053"/>
                </a:lnTo>
                <a:cubicBezTo>
                  <a:pt x="715064" y="2956957"/>
                  <a:pt x="690739" y="2956348"/>
                  <a:pt x="694794" y="2926172"/>
                </a:cubicBezTo>
                <a:close/>
                <a:moveTo>
                  <a:pt x="21347367" y="2914894"/>
                </a:moveTo>
                <a:cubicBezTo>
                  <a:pt x="21349395" y="2914284"/>
                  <a:pt x="21352435" y="2915808"/>
                  <a:pt x="21356487" y="2917637"/>
                </a:cubicBezTo>
                <a:cubicBezTo>
                  <a:pt x="21362571" y="2921600"/>
                  <a:pt x="21371691" y="2927391"/>
                  <a:pt x="21380811" y="2921600"/>
                </a:cubicBezTo>
                <a:cubicBezTo>
                  <a:pt x="21369663" y="2976465"/>
                  <a:pt x="21308851" y="2976770"/>
                  <a:pt x="21290611" y="3026149"/>
                </a:cubicBezTo>
                <a:cubicBezTo>
                  <a:pt x="21265271" y="2988352"/>
                  <a:pt x="21383855" y="2950861"/>
                  <a:pt x="21340271" y="2924952"/>
                </a:cubicBezTo>
                <a:cubicBezTo>
                  <a:pt x="21342299" y="2918247"/>
                  <a:pt x="21344327" y="2915503"/>
                  <a:pt x="21347367" y="2914894"/>
                </a:cubicBezTo>
                <a:close/>
                <a:moveTo>
                  <a:pt x="2042780" y="2910626"/>
                </a:moveTo>
                <a:cubicBezTo>
                  <a:pt x="2056969" y="2907578"/>
                  <a:pt x="2052915" y="2935011"/>
                  <a:pt x="2073186" y="2926172"/>
                </a:cubicBezTo>
                <a:cubicBezTo>
                  <a:pt x="2070145" y="2962444"/>
                  <a:pt x="2019469" y="2937754"/>
                  <a:pt x="2042780" y="2910626"/>
                </a:cubicBezTo>
                <a:close/>
                <a:moveTo>
                  <a:pt x="21745683" y="2908493"/>
                </a:moveTo>
                <a:cubicBezTo>
                  <a:pt x="21753791" y="2908493"/>
                  <a:pt x="21764939" y="2916723"/>
                  <a:pt x="21772035" y="2926172"/>
                </a:cubicBezTo>
                <a:cubicBezTo>
                  <a:pt x="21772035" y="2948423"/>
                  <a:pt x="21745683" y="2933487"/>
                  <a:pt x="21733519" y="2941107"/>
                </a:cubicBezTo>
                <a:cubicBezTo>
                  <a:pt x="21731491" y="2916723"/>
                  <a:pt x="21737575" y="2908493"/>
                  <a:pt x="21745683" y="2908493"/>
                </a:cubicBezTo>
                <a:close/>
                <a:moveTo>
                  <a:pt x="1959671" y="2908493"/>
                </a:moveTo>
                <a:cubicBezTo>
                  <a:pt x="1977915" y="2908188"/>
                  <a:pt x="2002239" y="2928000"/>
                  <a:pt x="2019469" y="2928000"/>
                </a:cubicBezTo>
                <a:cubicBezTo>
                  <a:pt x="2000212" y="2960005"/>
                  <a:pt x="1963725" y="2924952"/>
                  <a:pt x="1943455" y="2917637"/>
                </a:cubicBezTo>
                <a:cubicBezTo>
                  <a:pt x="1947509" y="2911541"/>
                  <a:pt x="1953590" y="2908798"/>
                  <a:pt x="1959671" y="2908493"/>
                </a:cubicBezTo>
                <a:close/>
                <a:moveTo>
                  <a:pt x="3526579" y="2881974"/>
                </a:moveTo>
                <a:cubicBezTo>
                  <a:pt x="3543809" y="2884413"/>
                  <a:pt x="3559011" y="2895996"/>
                  <a:pt x="3553944" y="2917637"/>
                </a:cubicBezTo>
                <a:cubicBezTo>
                  <a:pt x="3538741" y="2917637"/>
                  <a:pt x="3534687" y="2915199"/>
                  <a:pt x="3534687" y="2906664"/>
                </a:cubicBezTo>
                <a:cubicBezTo>
                  <a:pt x="3512389" y="2935621"/>
                  <a:pt x="3467794" y="2914589"/>
                  <a:pt x="3490092" y="2900263"/>
                </a:cubicBezTo>
                <a:cubicBezTo>
                  <a:pt x="3492119" y="2885937"/>
                  <a:pt x="3510362" y="2879536"/>
                  <a:pt x="3526579" y="2881974"/>
                </a:cubicBezTo>
                <a:close/>
                <a:moveTo>
                  <a:pt x="1861359" y="2880146"/>
                </a:moveTo>
                <a:cubicBezTo>
                  <a:pt x="1868454" y="2897824"/>
                  <a:pt x="1900887" y="2882584"/>
                  <a:pt x="1900887" y="2909407"/>
                </a:cubicBezTo>
                <a:cubicBezTo>
                  <a:pt x="1879603" y="2918247"/>
                  <a:pt x="1874535" y="2903616"/>
                  <a:pt x="1857305" y="2906664"/>
                </a:cubicBezTo>
                <a:cubicBezTo>
                  <a:pt x="1860346" y="2897520"/>
                  <a:pt x="1861359" y="2892033"/>
                  <a:pt x="1861359" y="2880146"/>
                </a:cubicBezTo>
                <a:close/>
                <a:moveTo>
                  <a:pt x="614725" y="2878012"/>
                </a:moveTo>
                <a:cubicBezTo>
                  <a:pt x="640063" y="2877098"/>
                  <a:pt x="669455" y="2881060"/>
                  <a:pt x="689725" y="2888071"/>
                </a:cubicBezTo>
                <a:cubicBezTo>
                  <a:pt x="689725" y="2932573"/>
                  <a:pt x="609658" y="2888375"/>
                  <a:pt x="620806" y="2944155"/>
                </a:cubicBezTo>
                <a:cubicBezTo>
                  <a:pt x="568103" y="2941412"/>
                  <a:pt x="602562" y="2910626"/>
                  <a:pt x="559995" y="2899349"/>
                </a:cubicBezTo>
                <a:cubicBezTo>
                  <a:pt x="567090" y="2885327"/>
                  <a:pt x="589387" y="2878926"/>
                  <a:pt x="614725" y="2878012"/>
                </a:cubicBezTo>
                <a:close/>
                <a:moveTo>
                  <a:pt x="4059692" y="2871001"/>
                </a:moveTo>
                <a:cubicBezTo>
                  <a:pt x="4056651" y="2941412"/>
                  <a:pt x="3897528" y="2874659"/>
                  <a:pt x="4017124" y="2885023"/>
                </a:cubicBezTo>
                <a:cubicBezTo>
                  <a:pt x="4027259" y="2874659"/>
                  <a:pt x="4042462" y="2871001"/>
                  <a:pt x="4059692" y="2871001"/>
                </a:cubicBezTo>
                <a:close/>
                <a:moveTo>
                  <a:pt x="931958" y="2862467"/>
                </a:moveTo>
                <a:cubicBezTo>
                  <a:pt x="968445" y="2932573"/>
                  <a:pt x="1007972" y="2853323"/>
                  <a:pt x="1047500" y="2873745"/>
                </a:cubicBezTo>
                <a:cubicBezTo>
                  <a:pt x="1047500" y="2917332"/>
                  <a:pt x="983648" y="2870697"/>
                  <a:pt x="1017094" y="2908493"/>
                </a:cubicBezTo>
                <a:cubicBezTo>
                  <a:pt x="1009999" y="2935011"/>
                  <a:pt x="964391" y="2914894"/>
                  <a:pt x="941080" y="2920990"/>
                </a:cubicBezTo>
                <a:cubicBezTo>
                  <a:pt x="947161" y="2888680"/>
                  <a:pt x="928917" y="2891728"/>
                  <a:pt x="931958" y="2862467"/>
                </a:cubicBezTo>
                <a:close/>
                <a:moveTo>
                  <a:pt x="877228" y="2862467"/>
                </a:moveTo>
                <a:cubicBezTo>
                  <a:pt x="916755" y="2853323"/>
                  <a:pt x="898512" y="2907578"/>
                  <a:pt x="927904" y="2910626"/>
                </a:cubicBezTo>
                <a:cubicBezTo>
                  <a:pt x="927904" y="2919771"/>
                  <a:pt x="917769" y="2923124"/>
                  <a:pt x="917769" y="2935316"/>
                </a:cubicBezTo>
                <a:lnTo>
                  <a:pt x="898512" y="2935316"/>
                </a:lnTo>
                <a:cubicBezTo>
                  <a:pt x="881282" y="2904835"/>
                  <a:pt x="913715" y="2898434"/>
                  <a:pt x="867093" y="2910626"/>
                </a:cubicBezTo>
                <a:cubicBezTo>
                  <a:pt x="863038" y="2886242"/>
                  <a:pt x="874187" y="2880755"/>
                  <a:pt x="877228" y="2862467"/>
                </a:cubicBezTo>
                <a:close/>
                <a:moveTo>
                  <a:pt x="3189075" y="2843874"/>
                </a:moveTo>
                <a:cubicBezTo>
                  <a:pt x="3213400" y="2834120"/>
                  <a:pt x="3273198" y="2878317"/>
                  <a:pt x="3326915" y="2867649"/>
                </a:cubicBezTo>
                <a:cubicBezTo>
                  <a:pt x="3316779" y="2881974"/>
                  <a:pt x="3320833" y="2889899"/>
                  <a:pt x="3338063" y="2889899"/>
                </a:cubicBezTo>
                <a:cubicBezTo>
                  <a:pt x="3330969" y="2918551"/>
                  <a:pt x="3282319" y="2899044"/>
                  <a:pt x="3279279" y="2933182"/>
                </a:cubicBezTo>
                <a:cubicBezTo>
                  <a:pt x="3334009" y="2938974"/>
                  <a:pt x="3437389" y="2981647"/>
                  <a:pt x="3437389" y="2867649"/>
                </a:cubicBezTo>
                <a:cubicBezTo>
                  <a:pt x="3477929" y="2887766"/>
                  <a:pt x="3444483" y="2975246"/>
                  <a:pt x="3405969" y="2977989"/>
                </a:cubicBezTo>
                <a:cubicBezTo>
                  <a:pt x="3417118" y="2949642"/>
                  <a:pt x="3344144" y="2972502"/>
                  <a:pt x="3348199" y="2989572"/>
                </a:cubicBezTo>
                <a:cubicBezTo>
                  <a:pt x="3299549" y="2989572"/>
                  <a:pt x="3248873" y="2961529"/>
                  <a:pt x="3190089" y="2944155"/>
                </a:cubicBezTo>
                <a:cubicBezTo>
                  <a:pt x="3228603" y="2938669"/>
                  <a:pt x="3299549" y="2935621"/>
                  <a:pt x="3279279" y="2878926"/>
                </a:cubicBezTo>
                <a:cubicBezTo>
                  <a:pt x="3266103" y="2887461"/>
                  <a:pt x="3259008" y="2906664"/>
                  <a:pt x="3248873" y="2920990"/>
                </a:cubicBezTo>
                <a:cubicBezTo>
                  <a:pt x="3245833" y="2906664"/>
                  <a:pt x="3237724" y="2890509"/>
                  <a:pt x="3221508" y="2867649"/>
                </a:cubicBezTo>
                <a:cubicBezTo>
                  <a:pt x="3207319" y="2910322"/>
                  <a:pt x="3117115" y="2887461"/>
                  <a:pt x="3069479" y="2878926"/>
                </a:cubicBezTo>
                <a:cubicBezTo>
                  <a:pt x="3049209" y="2904530"/>
                  <a:pt x="2990425" y="2910017"/>
                  <a:pt x="2970154" y="2878926"/>
                </a:cubicBezTo>
                <a:cubicBezTo>
                  <a:pt x="2984343" y="2861857"/>
                  <a:pt x="3031979" y="2864296"/>
                  <a:pt x="3056303" y="2872830"/>
                </a:cubicBezTo>
                <a:cubicBezTo>
                  <a:pt x="3111034" y="2832900"/>
                  <a:pt x="3115088" y="2864296"/>
                  <a:pt x="3179953" y="2875574"/>
                </a:cubicBezTo>
                <a:cubicBezTo>
                  <a:pt x="3178940" y="2856371"/>
                  <a:pt x="3180967" y="2847226"/>
                  <a:pt x="3189075" y="2843874"/>
                </a:cubicBezTo>
                <a:close/>
                <a:moveTo>
                  <a:pt x="1541086" y="2827719"/>
                </a:moveTo>
                <a:cubicBezTo>
                  <a:pt x="1553248" y="2824061"/>
                  <a:pt x="1576559" y="2841130"/>
                  <a:pt x="1586694" y="2845093"/>
                </a:cubicBezTo>
                <a:cubicBezTo>
                  <a:pt x="1583653" y="2877707"/>
                  <a:pt x="1547167" y="2849970"/>
                  <a:pt x="1533991" y="2838997"/>
                </a:cubicBezTo>
                <a:cubicBezTo>
                  <a:pt x="1533991" y="2832291"/>
                  <a:pt x="1536018" y="2828938"/>
                  <a:pt x="1541086" y="2827719"/>
                </a:cubicBezTo>
                <a:close/>
                <a:moveTo>
                  <a:pt x="1784331" y="2762185"/>
                </a:moveTo>
                <a:cubicBezTo>
                  <a:pt x="1804602" y="2753041"/>
                  <a:pt x="1804602" y="2823147"/>
                  <a:pt x="1814737" y="2786874"/>
                </a:cubicBezTo>
                <a:cubicBezTo>
                  <a:pt x="1824872" y="2853323"/>
                  <a:pt x="1740750" y="2807297"/>
                  <a:pt x="1706290" y="2822537"/>
                </a:cubicBezTo>
                <a:lnTo>
                  <a:pt x="1706290" y="2774377"/>
                </a:lnTo>
                <a:cubicBezTo>
                  <a:pt x="1743791" y="2762185"/>
                  <a:pt x="1774196" y="2810649"/>
                  <a:pt x="1784331" y="2762185"/>
                </a:cubicBezTo>
                <a:close/>
                <a:moveTo>
                  <a:pt x="2897181" y="2736581"/>
                </a:moveTo>
                <a:cubicBezTo>
                  <a:pt x="2985357" y="2733228"/>
                  <a:pt x="3074547" y="2741763"/>
                  <a:pt x="3154615" y="2749078"/>
                </a:cubicBezTo>
                <a:cubicBezTo>
                  <a:pt x="3154615" y="2809125"/>
                  <a:pt x="3126237" y="2760051"/>
                  <a:pt x="3094817" y="2760051"/>
                </a:cubicBezTo>
                <a:cubicBezTo>
                  <a:pt x="3070493" y="2763099"/>
                  <a:pt x="3109007" y="2779254"/>
                  <a:pt x="3094817" y="2804858"/>
                </a:cubicBezTo>
                <a:cubicBezTo>
                  <a:pt x="3081642" y="2804858"/>
                  <a:pt x="3067452" y="2803029"/>
                  <a:pt x="3063398" y="2817355"/>
                </a:cubicBezTo>
                <a:cubicBezTo>
                  <a:pt x="3028939" y="2800286"/>
                  <a:pt x="3087723" y="2799676"/>
                  <a:pt x="3073533" y="2771329"/>
                </a:cubicBezTo>
                <a:cubicBezTo>
                  <a:pt x="3004614" y="2774073"/>
                  <a:pt x="2868802" y="2737191"/>
                  <a:pt x="2813058" y="2817355"/>
                </a:cubicBezTo>
                <a:cubicBezTo>
                  <a:pt x="2784679" y="2765843"/>
                  <a:pt x="2677246" y="2816746"/>
                  <a:pt x="2645826" y="2793885"/>
                </a:cubicBezTo>
                <a:cubicBezTo>
                  <a:pt x="2722854" y="2755479"/>
                  <a:pt x="2810017" y="2740239"/>
                  <a:pt x="2897181" y="2736581"/>
                </a:cubicBezTo>
                <a:close/>
                <a:moveTo>
                  <a:pt x="2001226" y="2735667"/>
                </a:moveTo>
                <a:cubicBezTo>
                  <a:pt x="2040753" y="2758832"/>
                  <a:pt x="2023523" y="2767672"/>
                  <a:pt x="2033658" y="2817355"/>
                </a:cubicBezTo>
                <a:lnTo>
                  <a:pt x="1991090" y="2817355"/>
                </a:lnTo>
                <a:cubicBezTo>
                  <a:pt x="2016428" y="2785046"/>
                  <a:pt x="1987036" y="2767672"/>
                  <a:pt x="2001226" y="2735667"/>
                </a:cubicBezTo>
                <a:close/>
                <a:moveTo>
                  <a:pt x="1975887" y="2671962"/>
                </a:moveTo>
                <a:cubicBezTo>
                  <a:pt x="1986023" y="2675010"/>
                  <a:pt x="1982982" y="2692384"/>
                  <a:pt x="1982982" y="2707015"/>
                </a:cubicBezTo>
                <a:cubicBezTo>
                  <a:pt x="2025550" y="2686593"/>
                  <a:pt x="2042780" y="2682935"/>
                  <a:pt x="2095483" y="2694518"/>
                </a:cubicBezTo>
                <a:cubicBezTo>
                  <a:pt x="2085348" y="2753041"/>
                  <a:pt x="1933319" y="2733228"/>
                  <a:pt x="1975887" y="2671962"/>
                </a:cubicBezTo>
                <a:close/>
                <a:moveTo>
                  <a:pt x="2128930" y="2642396"/>
                </a:moveTo>
                <a:cubicBezTo>
                  <a:pt x="2163389" y="2647577"/>
                  <a:pt x="2195822" y="2663732"/>
                  <a:pt x="2202917" y="2680496"/>
                </a:cubicBezTo>
                <a:cubicBezTo>
                  <a:pt x="2184673" y="2725913"/>
                  <a:pt x="2122848" y="2635995"/>
                  <a:pt x="2051902" y="2669219"/>
                </a:cubicBezTo>
                <a:cubicBezTo>
                  <a:pt x="2061023" y="2643615"/>
                  <a:pt x="2095483" y="2636909"/>
                  <a:pt x="2128930" y="2642396"/>
                </a:cubicBezTo>
                <a:close/>
                <a:moveTo>
                  <a:pt x="3302590" y="2640262"/>
                </a:moveTo>
                <a:cubicBezTo>
                  <a:pt x="3335023" y="2634775"/>
                  <a:pt x="3328941" y="2671352"/>
                  <a:pt x="3349212" y="2682325"/>
                </a:cubicBezTo>
                <a:cubicBezTo>
                  <a:pt x="3332995" y="2704272"/>
                  <a:pt x="3312725" y="2721036"/>
                  <a:pt x="3283333" y="2726522"/>
                </a:cubicBezTo>
                <a:cubicBezTo>
                  <a:pt x="3289414" y="2715245"/>
                  <a:pt x="3296509" y="2706405"/>
                  <a:pt x="3283333" y="2703662"/>
                </a:cubicBezTo>
                <a:cubicBezTo>
                  <a:pt x="3302590" y="2670743"/>
                  <a:pt x="3331982" y="2678972"/>
                  <a:pt x="3302590" y="2640262"/>
                </a:cubicBezTo>
                <a:close/>
                <a:moveTo>
                  <a:pt x="3120155" y="2583263"/>
                </a:moveTo>
                <a:cubicBezTo>
                  <a:pt x="3127250" y="2582044"/>
                  <a:pt x="3135359" y="2583263"/>
                  <a:pt x="3143467" y="2590273"/>
                </a:cubicBezTo>
                <a:cubicBezTo>
                  <a:pt x="3143467" y="2632337"/>
                  <a:pt x="3053263" y="2635080"/>
                  <a:pt x="3035019" y="2601246"/>
                </a:cubicBezTo>
                <a:cubicBezTo>
                  <a:pt x="3076574" y="2614048"/>
                  <a:pt x="3097858" y="2586311"/>
                  <a:pt x="3120155" y="2583263"/>
                </a:cubicBezTo>
                <a:close/>
                <a:moveTo>
                  <a:pt x="3338063" y="2535103"/>
                </a:moveTo>
                <a:lnTo>
                  <a:pt x="3338063" y="2569546"/>
                </a:lnTo>
                <a:cubicBezTo>
                  <a:pt x="3295495" y="2586920"/>
                  <a:pt x="3264076" y="2598503"/>
                  <a:pt x="3219481" y="2569546"/>
                </a:cubicBezTo>
                <a:cubicBezTo>
                  <a:pt x="3253941" y="2561012"/>
                  <a:pt x="3302590" y="2566803"/>
                  <a:pt x="3338063" y="2535103"/>
                </a:cubicBezTo>
                <a:close/>
                <a:moveTo>
                  <a:pt x="1543" y="2533274"/>
                </a:moveTo>
                <a:lnTo>
                  <a:pt x="47152" y="2533274"/>
                </a:lnTo>
                <a:cubicBezTo>
                  <a:pt x="64382" y="2576862"/>
                  <a:pt x="-11633" y="2576862"/>
                  <a:pt x="1543" y="2533274"/>
                </a:cubicBezTo>
                <a:close/>
                <a:moveTo>
                  <a:pt x="2281972" y="2517729"/>
                </a:moveTo>
                <a:cubicBezTo>
                  <a:pt x="2291093" y="2522301"/>
                  <a:pt x="2304269" y="2540285"/>
                  <a:pt x="2322513" y="2535103"/>
                </a:cubicBezTo>
                <a:cubicBezTo>
                  <a:pt x="2322513" y="2562231"/>
                  <a:pt x="2283999" y="2541504"/>
                  <a:pt x="2267782" y="2547295"/>
                </a:cubicBezTo>
                <a:cubicBezTo>
                  <a:pt x="2269809" y="2530836"/>
                  <a:pt x="2271836" y="2521996"/>
                  <a:pt x="2274877" y="2518339"/>
                </a:cubicBezTo>
                <a:cubicBezTo>
                  <a:pt x="2276904" y="2515900"/>
                  <a:pt x="2278931" y="2516205"/>
                  <a:pt x="2281972" y="2517729"/>
                </a:cubicBezTo>
                <a:close/>
                <a:moveTo>
                  <a:pt x="2935694" y="2512852"/>
                </a:moveTo>
                <a:cubicBezTo>
                  <a:pt x="2941775" y="2512852"/>
                  <a:pt x="2948870" y="2514376"/>
                  <a:pt x="2955965" y="2516510"/>
                </a:cubicBezTo>
                <a:cubicBezTo>
                  <a:pt x="2971167" y="2520472"/>
                  <a:pt x="2988397" y="2526264"/>
                  <a:pt x="3010695" y="2520777"/>
                </a:cubicBezTo>
                <a:cubicBezTo>
                  <a:pt x="3013735" y="2562231"/>
                  <a:pt x="2945829" y="2532360"/>
                  <a:pt x="2927586" y="2554611"/>
                </a:cubicBezTo>
                <a:cubicBezTo>
                  <a:pt x="2923532" y="2546381"/>
                  <a:pt x="2915424" y="2537542"/>
                  <a:pt x="2915424" y="2520777"/>
                </a:cubicBezTo>
                <a:cubicBezTo>
                  <a:pt x="2922519" y="2515291"/>
                  <a:pt x="2928599" y="2513157"/>
                  <a:pt x="2935694" y="2512852"/>
                </a:cubicBezTo>
                <a:close/>
                <a:moveTo>
                  <a:pt x="20548711" y="2490906"/>
                </a:moveTo>
                <a:cubicBezTo>
                  <a:pt x="20551751" y="2548210"/>
                  <a:pt x="20510195" y="2512547"/>
                  <a:pt x="20497019" y="2512547"/>
                </a:cubicBezTo>
                <a:cubicBezTo>
                  <a:pt x="20500059" y="2481762"/>
                  <a:pt x="20532495" y="2504318"/>
                  <a:pt x="20548711" y="2490906"/>
                </a:cubicBezTo>
                <a:close/>
                <a:moveTo>
                  <a:pt x="3228603" y="2459206"/>
                </a:moveTo>
                <a:cubicBezTo>
                  <a:pt x="3250900" y="2461035"/>
                  <a:pt x="3276238" y="2467131"/>
                  <a:pt x="3294482" y="2462559"/>
                </a:cubicBezTo>
                <a:cubicBezTo>
                  <a:pt x="3272184" y="2500355"/>
                  <a:pt x="3213400" y="2494869"/>
                  <a:pt x="3175899" y="2480847"/>
                </a:cubicBezTo>
                <a:cubicBezTo>
                  <a:pt x="3185021" y="2459511"/>
                  <a:pt x="3205291" y="2457682"/>
                  <a:pt x="3228603" y="2459206"/>
                </a:cubicBezTo>
                <a:close/>
                <a:moveTo>
                  <a:pt x="3101912" y="2457377"/>
                </a:moveTo>
                <a:cubicBezTo>
                  <a:pt x="3115088" y="2454329"/>
                  <a:pt x="3129277" y="2487858"/>
                  <a:pt x="3164751" y="2475666"/>
                </a:cubicBezTo>
                <a:cubicBezTo>
                  <a:pt x="3153602" y="2500355"/>
                  <a:pt x="3132318" y="2514986"/>
                  <a:pt x="3099885" y="2517729"/>
                </a:cubicBezTo>
                <a:cubicBezTo>
                  <a:pt x="3122183" y="2492735"/>
                  <a:pt x="3125223" y="2486639"/>
                  <a:pt x="3088736" y="2475666"/>
                </a:cubicBezTo>
                <a:cubicBezTo>
                  <a:pt x="3093804" y="2463168"/>
                  <a:pt x="3097858" y="2458292"/>
                  <a:pt x="3101912" y="2457377"/>
                </a:cubicBezTo>
                <a:close/>
                <a:moveTo>
                  <a:pt x="2620488" y="2372336"/>
                </a:moveTo>
                <a:cubicBezTo>
                  <a:pt x="2624542" y="2407693"/>
                  <a:pt x="2607312" y="2423543"/>
                  <a:pt x="2573866" y="2426287"/>
                </a:cubicBezTo>
                <a:cubicBezTo>
                  <a:pt x="2569812" y="2390929"/>
                  <a:pt x="2587042" y="2375079"/>
                  <a:pt x="2620488" y="2372336"/>
                </a:cubicBezTo>
                <a:close/>
                <a:moveTo>
                  <a:pt x="3492119" y="2358924"/>
                </a:moveTo>
                <a:cubicBezTo>
                  <a:pt x="3504281" y="2360753"/>
                  <a:pt x="3510362" y="2370202"/>
                  <a:pt x="3521511" y="2372336"/>
                </a:cubicBezTo>
                <a:cubicBezTo>
                  <a:pt x="3521511" y="2393672"/>
                  <a:pt x="3501241" y="2398854"/>
                  <a:pt x="3477929" y="2395806"/>
                </a:cubicBezTo>
                <a:lnTo>
                  <a:pt x="3477929" y="2360143"/>
                </a:lnTo>
                <a:cubicBezTo>
                  <a:pt x="3484011" y="2358619"/>
                  <a:pt x="3488065" y="2358315"/>
                  <a:pt x="3492119" y="2358924"/>
                </a:cubicBezTo>
                <a:close/>
                <a:moveTo>
                  <a:pt x="20487899" y="2317166"/>
                </a:moveTo>
                <a:cubicBezTo>
                  <a:pt x="20519319" y="2337283"/>
                  <a:pt x="20533507" y="2322957"/>
                  <a:pt x="20573035" y="2345817"/>
                </a:cubicBezTo>
                <a:lnTo>
                  <a:pt x="20576075" y="2364106"/>
                </a:lnTo>
                <a:cubicBezTo>
                  <a:pt x="20561887" y="2352828"/>
                  <a:pt x="20496007" y="2345208"/>
                  <a:pt x="20487899" y="2317166"/>
                </a:cubicBezTo>
                <a:close/>
                <a:moveTo>
                  <a:pt x="3199211" y="2284246"/>
                </a:moveTo>
                <a:cubicBezTo>
                  <a:pt x="3212386" y="2284551"/>
                  <a:pt x="3226575" y="2286075"/>
                  <a:pt x="3241779" y="2288209"/>
                </a:cubicBezTo>
                <a:cubicBezTo>
                  <a:pt x="3270157" y="2292476"/>
                  <a:pt x="3299549" y="2297048"/>
                  <a:pt x="3316779" y="2290342"/>
                </a:cubicBezTo>
                <a:cubicBezTo>
                  <a:pt x="3289414" y="2353742"/>
                  <a:pt x="3211373" y="2281808"/>
                  <a:pt x="3164751" y="2290342"/>
                </a:cubicBezTo>
                <a:cubicBezTo>
                  <a:pt x="3173872" y="2285465"/>
                  <a:pt x="3186035" y="2284246"/>
                  <a:pt x="3199211" y="2284246"/>
                </a:cubicBezTo>
                <a:close/>
                <a:moveTo>
                  <a:pt x="2940762" y="2247060"/>
                </a:moveTo>
                <a:cubicBezTo>
                  <a:pt x="2951911" y="2251632"/>
                  <a:pt x="2966100" y="2267177"/>
                  <a:pt x="2991438" y="2261690"/>
                </a:cubicBezTo>
                <a:cubicBezTo>
                  <a:pt x="2974208" y="2295219"/>
                  <a:pt x="2929613" y="2267177"/>
                  <a:pt x="2915424" y="2272054"/>
                </a:cubicBezTo>
                <a:cubicBezTo>
                  <a:pt x="2920491" y="2257728"/>
                  <a:pt x="2925559" y="2250108"/>
                  <a:pt x="2930627" y="2247365"/>
                </a:cubicBezTo>
                <a:cubicBezTo>
                  <a:pt x="2933667" y="2245231"/>
                  <a:pt x="2936708" y="2245536"/>
                  <a:pt x="2940762" y="2247060"/>
                </a:cubicBezTo>
                <a:close/>
                <a:moveTo>
                  <a:pt x="20640939" y="2214140"/>
                </a:moveTo>
                <a:cubicBezTo>
                  <a:pt x="20642967" y="2215969"/>
                  <a:pt x="20643983" y="2218408"/>
                  <a:pt x="20643983" y="2222675"/>
                </a:cubicBezTo>
                <a:cubicBezTo>
                  <a:pt x="20650063" y="2220237"/>
                  <a:pt x="20647023" y="2213226"/>
                  <a:pt x="20640939" y="2214140"/>
                </a:cubicBezTo>
                <a:close/>
                <a:moveTo>
                  <a:pt x="2866775" y="2202558"/>
                </a:moveTo>
                <a:cubicBezTo>
                  <a:pt x="2888059" y="2204082"/>
                  <a:pt x="2907315" y="2212616"/>
                  <a:pt x="2915424" y="2222675"/>
                </a:cubicBezTo>
                <a:cubicBezTo>
                  <a:pt x="2886032" y="2243402"/>
                  <a:pt x="2849545" y="2235172"/>
                  <a:pt x="2819139" y="2222675"/>
                </a:cubicBezTo>
                <a:cubicBezTo>
                  <a:pt x="2825220" y="2206215"/>
                  <a:pt x="2846504" y="2201034"/>
                  <a:pt x="2866775" y="2202558"/>
                </a:cubicBezTo>
                <a:close/>
                <a:moveTo>
                  <a:pt x="20340225" y="2197305"/>
                </a:moveTo>
                <a:cubicBezTo>
                  <a:pt x="20351009" y="2206806"/>
                  <a:pt x="20350819" y="2238296"/>
                  <a:pt x="20368303" y="2231210"/>
                </a:cubicBezTo>
                <a:cubicBezTo>
                  <a:pt x="20357155" y="2253156"/>
                  <a:pt x="20332831" y="2213226"/>
                  <a:pt x="20324723" y="2197376"/>
                </a:cubicBezTo>
                <a:cubicBezTo>
                  <a:pt x="20331817" y="2193414"/>
                  <a:pt x="20336631" y="2194138"/>
                  <a:pt x="20340225" y="2197305"/>
                </a:cubicBezTo>
                <a:close/>
                <a:moveTo>
                  <a:pt x="20281139" y="2181221"/>
                </a:moveTo>
                <a:cubicBezTo>
                  <a:pt x="20306479" y="2172077"/>
                  <a:pt x="20289247" y="2223590"/>
                  <a:pt x="20314587" y="2217493"/>
                </a:cubicBezTo>
                <a:cubicBezTo>
                  <a:pt x="20314587" y="2226638"/>
                  <a:pt x="20300395" y="2222980"/>
                  <a:pt x="20293303" y="2226028"/>
                </a:cubicBezTo>
                <a:cubicBezTo>
                  <a:pt x="20285195" y="2216884"/>
                  <a:pt x="20281139" y="2202253"/>
                  <a:pt x="20281139" y="2181221"/>
                </a:cubicBezTo>
                <a:close/>
                <a:moveTo>
                  <a:pt x="20537563" y="2105934"/>
                </a:moveTo>
                <a:cubicBezTo>
                  <a:pt x="20516279" y="2115078"/>
                  <a:pt x="20494995" y="2117821"/>
                  <a:pt x="20474723" y="2116297"/>
                </a:cubicBezTo>
                <a:cubicBezTo>
                  <a:pt x="20477763" y="2130928"/>
                  <a:pt x="20464587" y="2163542"/>
                  <a:pt x="20467627" y="2185793"/>
                </a:cubicBezTo>
                <a:cubicBezTo>
                  <a:pt x="20474723" y="2197376"/>
                  <a:pt x="20491951" y="2199205"/>
                  <a:pt x="20509183" y="2199205"/>
                </a:cubicBezTo>
                <a:cubicBezTo>
                  <a:pt x="20505127" y="2187927"/>
                  <a:pt x="20494995" y="2194023"/>
                  <a:pt x="20487899" y="2190975"/>
                </a:cubicBezTo>
                <a:cubicBezTo>
                  <a:pt x="20531479" y="2148302"/>
                  <a:pt x="20571007" y="2161409"/>
                  <a:pt x="20625739" y="2149216"/>
                </a:cubicBezTo>
                <a:cubicBezTo>
                  <a:pt x="20594319" y="2141596"/>
                  <a:pt x="20562899" y="2119040"/>
                  <a:pt x="20537563" y="2105934"/>
                </a:cubicBezTo>
                <a:close/>
                <a:moveTo>
                  <a:pt x="2970154" y="2101971"/>
                </a:moveTo>
                <a:cubicBezTo>
                  <a:pt x="2959005" y="2149521"/>
                  <a:pt x="2924545" y="2105934"/>
                  <a:pt x="2894140" y="2135195"/>
                </a:cubicBezTo>
                <a:cubicBezTo>
                  <a:pt x="2898194" y="2094961"/>
                  <a:pt x="2943803" y="2112944"/>
                  <a:pt x="2970154" y="2101971"/>
                </a:cubicBezTo>
                <a:close/>
                <a:moveTo>
                  <a:pt x="3718135" y="2098923"/>
                </a:moveTo>
                <a:cubicBezTo>
                  <a:pt x="3758675" y="2134281"/>
                  <a:pt x="3681648" y="2137024"/>
                  <a:pt x="3671513" y="2153179"/>
                </a:cubicBezTo>
                <a:cubicBezTo>
                  <a:pt x="3640093" y="2126051"/>
                  <a:pt x="3707999" y="2115383"/>
                  <a:pt x="3718135" y="2098923"/>
                </a:cubicBezTo>
                <a:close/>
                <a:moveTo>
                  <a:pt x="4277599" y="2097094"/>
                </a:moveTo>
                <a:cubicBezTo>
                  <a:pt x="4267465" y="2154093"/>
                  <a:pt x="4222869" y="2125441"/>
                  <a:pt x="4202599" y="2131842"/>
                </a:cubicBezTo>
                <a:cubicBezTo>
                  <a:pt x="4202599" y="2090389"/>
                  <a:pt x="4247194" y="2103190"/>
                  <a:pt x="4277599" y="2097094"/>
                </a:cubicBezTo>
                <a:close/>
                <a:moveTo>
                  <a:pt x="755604" y="2092522"/>
                </a:moveTo>
                <a:cubicBezTo>
                  <a:pt x="771821" y="2096485"/>
                  <a:pt x="784997" y="2116297"/>
                  <a:pt x="784997" y="2096180"/>
                </a:cubicBezTo>
                <a:cubicBezTo>
                  <a:pt x="831619" y="2119955"/>
                  <a:pt x="723172" y="2146778"/>
                  <a:pt x="739389" y="2096180"/>
                </a:cubicBezTo>
                <a:cubicBezTo>
                  <a:pt x="745470" y="2091913"/>
                  <a:pt x="750537" y="2091303"/>
                  <a:pt x="755604" y="2092522"/>
                </a:cubicBezTo>
                <a:close/>
                <a:moveTo>
                  <a:pt x="20029787" y="2089779"/>
                </a:moveTo>
                <a:cubicBezTo>
                  <a:pt x="20048031" y="2102581"/>
                  <a:pt x="20062219" y="2115688"/>
                  <a:pt x="20077423" y="2135195"/>
                </a:cubicBezTo>
                <a:cubicBezTo>
                  <a:pt x="20069315" y="2144644"/>
                  <a:pt x="20022691" y="2131538"/>
                  <a:pt x="20029787" y="2089779"/>
                </a:cubicBezTo>
                <a:close/>
                <a:moveTo>
                  <a:pt x="4155977" y="2089779"/>
                </a:moveTo>
                <a:cubicBezTo>
                  <a:pt x="4164085" y="2109591"/>
                  <a:pt x="4187396" y="2107153"/>
                  <a:pt x="4191450" y="2130013"/>
                </a:cubicBezTo>
                <a:cubicBezTo>
                  <a:pt x="4175234" y="2135500"/>
                  <a:pt x="4160031" y="2132452"/>
                  <a:pt x="4151923" y="2126661"/>
                </a:cubicBezTo>
                <a:cubicBezTo>
                  <a:pt x="4147869" y="2106848"/>
                  <a:pt x="4155977" y="2104105"/>
                  <a:pt x="4155977" y="2089779"/>
                </a:cubicBezTo>
                <a:close/>
                <a:moveTo>
                  <a:pt x="3099885" y="2085816"/>
                </a:moveTo>
                <a:cubicBezTo>
                  <a:pt x="3091777" y="2094046"/>
                  <a:pt x="3080628" y="2099228"/>
                  <a:pt x="3067452" y="2103190"/>
                </a:cubicBezTo>
                <a:cubicBezTo>
                  <a:pt x="3080628" y="2100752"/>
                  <a:pt x="3097858" y="2125441"/>
                  <a:pt x="3099885" y="2130013"/>
                </a:cubicBezTo>
                <a:cubicBezTo>
                  <a:pt x="3099885" y="2141901"/>
                  <a:pt x="3091777" y="2141291"/>
                  <a:pt x="3091777" y="2153179"/>
                </a:cubicBezTo>
                <a:lnTo>
                  <a:pt x="3068466" y="2153179"/>
                </a:lnTo>
                <a:cubicBezTo>
                  <a:pt x="3068466" y="2138243"/>
                  <a:pt x="3068466" y="2120564"/>
                  <a:pt x="3057317" y="2117516"/>
                </a:cubicBezTo>
                <a:cubicBezTo>
                  <a:pt x="3060358" y="2108677"/>
                  <a:pt x="3063398" y="2104714"/>
                  <a:pt x="3067452" y="2103800"/>
                </a:cubicBezTo>
                <a:cubicBezTo>
                  <a:pt x="3045155" y="2111115"/>
                  <a:pt x="3017790" y="2114163"/>
                  <a:pt x="2991438" y="2118431"/>
                </a:cubicBezTo>
                <a:cubicBezTo>
                  <a:pt x="2998533" y="2069357"/>
                  <a:pt x="3073533" y="2092522"/>
                  <a:pt x="3099885" y="2085816"/>
                </a:cubicBezTo>
                <a:close/>
                <a:moveTo>
                  <a:pt x="3430294" y="2082768"/>
                </a:moveTo>
                <a:cubicBezTo>
                  <a:pt x="3443470" y="2083683"/>
                  <a:pt x="3457659" y="2089169"/>
                  <a:pt x="3477929" y="2089169"/>
                </a:cubicBezTo>
                <a:cubicBezTo>
                  <a:pt x="3467794" y="2121174"/>
                  <a:pt x="3422186" y="2121174"/>
                  <a:pt x="3391780" y="2103190"/>
                </a:cubicBezTo>
                <a:cubicBezTo>
                  <a:pt x="3406983" y="2085512"/>
                  <a:pt x="3418131" y="2081854"/>
                  <a:pt x="3430294" y="2082768"/>
                </a:cubicBezTo>
                <a:close/>
                <a:moveTo>
                  <a:pt x="21146687" y="2078806"/>
                </a:moveTo>
                <a:cubicBezTo>
                  <a:pt x="21163919" y="2078806"/>
                  <a:pt x="21179123" y="2075758"/>
                  <a:pt x="21179123" y="2110506"/>
                </a:cubicBezTo>
                <a:cubicBezTo>
                  <a:pt x="21160879" y="2114163"/>
                  <a:pt x="21146687" y="2113554"/>
                  <a:pt x="21146687" y="2078806"/>
                </a:cubicBezTo>
                <a:close/>
                <a:moveTo>
                  <a:pt x="6213430" y="2074234"/>
                </a:moveTo>
                <a:cubicBezTo>
                  <a:pt x="6197213" y="2076367"/>
                  <a:pt x="6183025" y="2084597"/>
                  <a:pt x="6185051" y="2101057"/>
                </a:cubicBezTo>
                <a:cubicBezTo>
                  <a:pt x="6196200" y="2103190"/>
                  <a:pt x="6243836" y="2121479"/>
                  <a:pt x="6251944" y="2081549"/>
                </a:cubicBezTo>
                <a:cubicBezTo>
                  <a:pt x="6245863" y="2075453"/>
                  <a:pt x="6228633" y="2072405"/>
                  <a:pt x="6213430" y="2074234"/>
                </a:cubicBezTo>
                <a:close/>
                <a:moveTo>
                  <a:pt x="4739767" y="2074234"/>
                </a:moveTo>
                <a:cubicBezTo>
                  <a:pt x="4744834" y="2075758"/>
                  <a:pt x="4748889" y="2079415"/>
                  <a:pt x="4752943" y="2085816"/>
                </a:cubicBezTo>
                <a:cubicBezTo>
                  <a:pt x="4752943" y="2122393"/>
                  <a:pt x="4715442" y="2095570"/>
                  <a:pt x="4700239" y="2105934"/>
                </a:cubicBezTo>
                <a:cubicBezTo>
                  <a:pt x="4705307" y="2093132"/>
                  <a:pt x="4715442" y="2081854"/>
                  <a:pt x="4725577" y="2076672"/>
                </a:cubicBezTo>
                <a:cubicBezTo>
                  <a:pt x="4730645" y="2074234"/>
                  <a:pt x="4735713" y="2073014"/>
                  <a:pt x="4739767" y="2074234"/>
                </a:cubicBezTo>
                <a:close/>
                <a:moveTo>
                  <a:pt x="4105301" y="2072405"/>
                </a:moveTo>
                <a:cubicBezTo>
                  <a:pt x="4095165" y="2098313"/>
                  <a:pt x="4073881" y="2100752"/>
                  <a:pt x="4059692" y="2108372"/>
                </a:cubicBezTo>
                <a:cubicBezTo>
                  <a:pt x="4039422" y="2090389"/>
                  <a:pt x="4098206" y="2087950"/>
                  <a:pt x="4105301" y="2072405"/>
                </a:cubicBezTo>
                <a:close/>
                <a:moveTo>
                  <a:pt x="3944151" y="2072405"/>
                </a:moveTo>
                <a:cubicBezTo>
                  <a:pt x="3961380" y="2086121"/>
                  <a:pt x="3964421" y="2094656"/>
                  <a:pt x="3960367" y="2127880"/>
                </a:cubicBezTo>
                <a:cubicBezTo>
                  <a:pt x="3920839" y="2116907"/>
                  <a:pt x="3913745" y="2127575"/>
                  <a:pt x="3874217" y="2135805"/>
                </a:cubicBezTo>
                <a:cubicBezTo>
                  <a:pt x="3870163" y="2110811"/>
                  <a:pt x="3846852" y="2110811"/>
                  <a:pt x="3823541" y="2116297"/>
                </a:cubicBezTo>
                <a:cubicBezTo>
                  <a:pt x="3856987" y="2086121"/>
                  <a:pt x="3924893" y="2108372"/>
                  <a:pt x="3944151" y="2072405"/>
                </a:cubicBezTo>
                <a:close/>
                <a:moveTo>
                  <a:pt x="21131487" y="2057774"/>
                </a:moveTo>
                <a:cubicBezTo>
                  <a:pt x="21135539" y="2057164"/>
                  <a:pt x="21139595" y="2058688"/>
                  <a:pt x="21142635" y="2063261"/>
                </a:cubicBezTo>
                <a:cubicBezTo>
                  <a:pt x="21139595" y="2090389"/>
                  <a:pt x="21134527" y="2071186"/>
                  <a:pt x="21119323" y="2074234"/>
                </a:cubicBezTo>
                <a:cubicBezTo>
                  <a:pt x="21122363" y="2092522"/>
                  <a:pt x="21136555" y="2089779"/>
                  <a:pt x="21146687" y="2098923"/>
                </a:cubicBezTo>
                <a:cubicBezTo>
                  <a:pt x="21136555" y="2126051"/>
                  <a:pt x="21122363" y="2080939"/>
                  <a:pt x="21103107" y="2093132"/>
                </a:cubicBezTo>
                <a:cubicBezTo>
                  <a:pt x="21108175" y="2079415"/>
                  <a:pt x="21119323" y="2059298"/>
                  <a:pt x="21131487" y="2057774"/>
                </a:cubicBezTo>
                <a:close/>
                <a:moveTo>
                  <a:pt x="3675567" y="2048020"/>
                </a:moveTo>
                <a:cubicBezTo>
                  <a:pt x="3691783" y="2051068"/>
                  <a:pt x="3699891" y="2063261"/>
                  <a:pt x="3716107" y="2063261"/>
                </a:cubicBezTo>
                <a:cubicBezTo>
                  <a:pt x="3716107" y="2083683"/>
                  <a:pt x="3640093" y="2093437"/>
                  <a:pt x="3655296" y="2048935"/>
                </a:cubicBezTo>
                <a:cubicBezTo>
                  <a:pt x="3663404" y="2047106"/>
                  <a:pt x="3669485" y="2047106"/>
                  <a:pt x="3675567" y="2048020"/>
                </a:cubicBezTo>
                <a:close/>
                <a:moveTo>
                  <a:pt x="20634859" y="2022416"/>
                </a:moveTo>
                <a:cubicBezTo>
                  <a:pt x="20632831" y="2023026"/>
                  <a:pt x="20631819" y="2021807"/>
                  <a:pt x="20630807" y="2023026"/>
                </a:cubicBezTo>
                <a:cubicBezTo>
                  <a:pt x="20630807" y="2024245"/>
                  <a:pt x="20631819" y="2024550"/>
                  <a:pt x="20631819" y="2025464"/>
                </a:cubicBezTo>
                <a:cubicBezTo>
                  <a:pt x="20631819" y="2023331"/>
                  <a:pt x="20633847" y="2023940"/>
                  <a:pt x="20634859" y="2022416"/>
                </a:cubicBezTo>
                <a:close/>
                <a:moveTo>
                  <a:pt x="3030965" y="2002909"/>
                </a:moveTo>
                <a:cubicBezTo>
                  <a:pt x="3064412" y="2006566"/>
                  <a:pt x="3058331" y="2020892"/>
                  <a:pt x="3085696" y="2002909"/>
                </a:cubicBezTo>
                <a:cubicBezTo>
                  <a:pt x="3088736" y="2035218"/>
                  <a:pt x="3023871" y="2056555"/>
                  <a:pt x="3030965" y="2002909"/>
                </a:cubicBezTo>
                <a:close/>
                <a:moveTo>
                  <a:pt x="20236289" y="1966636"/>
                </a:moveTo>
                <a:cubicBezTo>
                  <a:pt x="20231729" y="1966103"/>
                  <a:pt x="20226915" y="1966332"/>
                  <a:pt x="20222355" y="1967856"/>
                </a:cubicBezTo>
                <a:cubicBezTo>
                  <a:pt x="20213235" y="1971209"/>
                  <a:pt x="20207151" y="1980658"/>
                  <a:pt x="20211207" y="1999860"/>
                </a:cubicBezTo>
                <a:cubicBezTo>
                  <a:pt x="20224383" y="1991021"/>
                  <a:pt x="20248707" y="1990411"/>
                  <a:pt x="20248707" y="1969989"/>
                </a:cubicBezTo>
                <a:cubicBezTo>
                  <a:pt x="20245159" y="1968465"/>
                  <a:pt x="20240851" y="1967170"/>
                  <a:pt x="20236289" y="1966636"/>
                </a:cubicBezTo>
                <a:close/>
                <a:moveTo>
                  <a:pt x="3460699" y="1963588"/>
                </a:moveTo>
                <a:cubicBezTo>
                  <a:pt x="3467794" y="1963284"/>
                  <a:pt x="3474889" y="1964198"/>
                  <a:pt x="3482997" y="1966027"/>
                </a:cubicBezTo>
                <a:cubicBezTo>
                  <a:pt x="3499213" y="1969684"/>
                  <a:pt x="3516443" y="1977914"/>
                  <a:pt x="3528606" y="1984620"/>
                </a:cubicBezTo>
                <a:cubicBezTo>
                  <a:pt x="3532660" y="2018149"/>
                  <a:pt x="3449551" y="2006871"/>
                  <a:pt x="3446510" y="1969989"/>
                </a:cubicBezTo>
                <a:cubicBezTo>
                  <a:pt x="3449551" y="1965722"/>
                  <a:pt x="3454619" y="1964198"/>
                  <a:pt x="3460699" y="1963588"/>
                </a:cubicBezTo>
                <a:close/>
                <a:moveTo>
                  <a:pt x="3561039" y="1949567"/>
                </a:moveTo>
                <a:cubicBezTo>
                  <a:pt x="3567119" y="1948653"/>
                  <a:pt x="3573201" y="1948653"/>
                  <a:pt x="3579282" y="1950482"/>
                </a:cubicBezTo>
                <a:cubicBezTo>
                  <a:pt x="3586377" y="1952920"/>
                  <a:pt x="3594485" y="1958407"/>
                  <a:pt x="3597525" y="1967856"/>
                </a:cubicBezTo>
                <a:cubicBezTo>
                  <a:pt x="3579282" y="1991935"/>
                  <a:pt x="3561039" y="1977000"/>
                  <a:pt x="3528606" y="1977000"/>
                </a:cubicBezTo>
                <a:cubicBezTo>
                  <a:pt x="3524551" y="1966332"/>
                  <a:pt x="3541781" y="1952920"/>
                  <a:pt x="3561039" y="1949567"/>
                </a:cubicBezTo>
                <a:close/>
                <a:moveTo>
                  <a:pt x="2960019" y="1933412"/>
                </a:moveTo>
                <a:lnTo>
                  <a:pt x="3031979" y="1933412"/>
                </a:lnTo>
                <a:cubicBezTo>
                  <a:pt x="3046168" y="1977000"/>
                  <a:pt x="2948870" y="1977000"/>
                  <a:pt x="2960019" y="1933412"/>
                </a:cubicBezTo>
                <a:close/>
                <a:moveTo>
                  <a:pt x="3421172" y="1926402"/>
                </a:moveTo>
                <a:lnTo>
                  <a:pt x="3489078" y="1926402"/>
                </a:lnTo>
                <a:cubicBezTo>
                  <a:pt x="3481983" y="1973952"/>
                  <a:pt x="3435361" y="1943166"/>
                  <a:pt x="3421172" y="1959931"/>
                </a:cubicBezTo>
                <a:cubicBezTo>
                  <a:pt x="3428267" y="1971209"/>
                  <a:pt x="3442456" y="1971513"/>
                  <a:pt x="3442456" y="1993764"/>
                </a:cubicBezTo>
                <a:cubicBezTo>
                  <a:pt x="3378604" y="1971513"/>
                  <a:pt x="3313739" y="1998946"/>
                  <a:pt x="3283333" y="1982182"/>
                </a:cubicBezTo>
                <a:cubicBezTo>
                  <a:pt x="3313739" y="1929145"/>
                  <a:pt x="3397861" y="1990716"/>
                  <a:pt x="3421172" y="1926402"/>
                </a:cubicBezTo>
                <a:close/>
                <a:moveTo>
                  <a:pt x="19924379" y="1920001"/>
                </a:moveTo>
                <a:lnTo>
                  <a:pt x="19924379" y="1952920"/>
                </a:lnTo>
                <a:cubicBezTo>
                  <a:pt x="19948703" y="1952920"/>
                  <a:pt x="19962895" y="1970294"/>
                  <a:pt x="19980123" y="1949567"/>
                </a:cubicBezTo>
                <a:cubicBezTo>
                  <a:pt x="19969987" y="1929145"/>
                  <a:pt x="19951743" y="1916953"/>
                  <a:pt x="19924379" y="1920001"/>
                </a:cubicBezTo>
                <a:close/>
                <a:moveTo>
                  <a:pt x="3704959" y="1905675"/>
                </a:moveTo>
                <a:cubicBezTo>
                  <a:pt x="3704959" y="1934632"/>
                  <a:pt x="3669485" y="1929145"/>
                  <a:pt x="3673539" y="1960845"/>
                </a:cubicBezTo>
                <a:cubicBezTo>
                  <a:pt x="3687729" y="1975171"/>
                  <a:pt x="3704959" y="1968770"/>
                  <a:pt x="3712053" y="1948653"/>
                </a:cubicBezTo>
                <a:cubicBezTo>
                  <a:pt x="3676580" y="1945605"/>
                  <a:pt x="3740432" y="1908418"/>
                  <a:pt x="3704959" y="1905675"/>
                </a:cubicBezTo>
                <a:close/>
                <a:moveTo>
                  <a:pt x="3154615" y="1890130"/>
                </a:moveTo>
                <a:cubicBezTo>
                  <a:pt x="3143467" y="1947738"/>
                  <a:pt x="3132318" y="1923658"/>
                  <a:pt x="3154615" y="1975171"/>
                </a:cubicBezTo>
                <a:cubicBezTo>
                  <a:pt x="3121169" y="1975171"/>
                  <a:pt x="3124210" y="1999556"/>
                  <a:pt x="3068466" y="1996508"/>
                </a:cubicBezTo>
                <a:cubicBezTo>
                  <a:pt x="3079615" y="1927011"/>
                  <a:pt x="3035019" y="1981267"/>
                  <a:pt x="3035019" y="1914819"/>
                </a:cubicBezTo>
                <a:cubicBezTo>
                  <a:pt x="3094817" y="1944995"/>
                  <a:pt x="3094817" y="1890130"/>
                  <a:pt x="3154615" y="1890130"/>
                </a:cubicBezTo>
                <a:close/>
                <a:moveTo>
                  <a:pt x="431277" y="1886167"/>
                </a:moveTo>
                <a:cubicBezTo>
                  <a:pt x="431277" y="1956883"/>
                  <a:pt x="279249" y="1889825"/>
                  <a:pt x="392763" y="1900493"/>
                </a:cubicBezTo>
                <a:cubicBezTo>
                  <a:pt x="399858" y="1889825"/>
                  <a:pt x="414047" y="1886167"/>
                  <a:pt x="431277" y="1886167"/>
                </a:cubicBezTo>
                <a:close/>
                <a:moveTo>
                  <a:pt x="19829107" y="1877937"/>
                </a:moveTo>
                <a:cubicBezTo>
                  <a:pt x="19840255" y="1875194"/>
                  <a:pt x="19853431" y="1881290"/>
                  <a:pt x="19859515" y="1893483"/>
                </a:cubicBezTo>
                <a:cubicBezTo>
                  <a:pt x="19849379" y="1921220"/>
                  <a:pt x="19827079" y="1896835"/>
                  <a:pt x="19806811" y="1910857"/>
                </a:cubicBezTo>
                <a:cubicBezTo>
                  <a:pt x="19808839" y="1891654"/>
                  <a:pt x="19817959" y="1880376"/>
                  <a:pt x="19829107" y="1877937"/>
                </a:cubicBezTo>
                <a:close/>
                <a:moveTo>
                  <a:pt x="3803271" y="1870622"/>
                </a:moveTo>
                <a:cubicBezTo>
                  <a:pt x="3803271" y="1882205"/>
                  <a:pt x="3793135" y="1879461"/>
                  <a:pt x="3786041" y="1882205"/>
                </a:cubicBezTo>
                <a:cubicBezTo>
                  <a:pt x="3778946" y="1908113"/>
                  <a:pt x="3803271" y="1905675"/>
                  <a:pt x="3793135" y="1937375"/>
                </a:cubicBezTo>
                <a:cubicBezTo>
                  <a:pt x="3771851" y="1908418"/>
                  <a:pt x="3764757" y="1905065"/>
                  <a:pt x="3722189" y="1916648"/>
                </a:cubicBezTo>
                <a:cubicBezTo>
                  <a:pt x="3722189" y="1945605"/>
                  <a:pt x="3726243" y="1963588"/>
                  <a:pt x="3753608" y="1960845"/>
                </a:cubicBezTo>
                <a:cubicBezTo>
                  <a:pt x="3767797" y="1957797"/>
                  <a:pt x="3754621" y="1940423"/>
                  <a:pt x="3744486" y="1937375"/>
                </a:cubicBezTo>
                <a:cubicBezTo>
                  <a:pt x="3783000" y="1917258"/>
                  <a:pt x="3818473" y="1989497"/>
                  <a:pt x="3868136" y="1937375"/>
                </a:cubicBezTo>
                <a:cubicBezTo>
                  <a:pt x="3868136" y="1966332"/>
                  <a:pt x="3804284" y="1997422"/>
                  <a:pt x="3868136" y="1994679"/>
                </a:cubicBezTo>
                <a:cubicBezTo>
                  <a:pt x="3832663" y="2023331"/>
                  <a:pt x="3736378" y="2035828"/>
                  <a:pt x="3693810" y="2018454"/>
                </a:cubicBezTo>
                <a:cubicBezTo>
                  <a:pt x="3693810" y="1992240"/>
                  <a:pt x="3719148" y="1991631"/>
                  <a:pt x="3744486" y="1994679"/>
                </a:cubicBezTo>
                <a:cubicBezTo>
                  <a:pt x="3723202" y="1959931"/>
                  <a:pt x="3690769" y="2009005"/>
                  <a:pt x="3651242" y="1994679"/>
                </a:cubicBezTo>
                <a:cubicBezTo>
                  <a:pt x="3704959" y="1913600"/>
                  <a:pt x="3549890" y="1963284"/>
                  <a:pt x="3510362" y="1937375"/>
                </a:cubicBezTo>
                <a:cubicBezTo>
                  <a:pt x="3514416" y="1937375"/>
                  <a:pt x="3534687" y="1888301"/>
                  <a:pt x="3527592" y="1888301"/>
                </a:cubicBezTo>
                <a:cubicBezTo>
                  <a:pt x="3591444" y="1844713"/>
                  <a:pt x="3703945" y="1905370"/>
                  <a:pt x="3803271" y="1870622"/>
                </a:cubicBezTo>
                <a:close/>
                <a:moveTo>
                  <a:pt x="4606995" y="1867879"/>
                </a:moveTo>
                <a:cubicBezTo>
                  <a:pt x="4618143" y="1866964"/>
                  <a:pt x="4629293" y="1875804"/>
                  <a:pt x="4624225" y="1900493"/>
                </a:cubicBezTo>
                <a:cubicBezTo>
                  <a:pt x="4613076" y="1893483"/>
                  <a:pt x="4601927" y="1889825"/>
                  <a:pt x="4586725" y="1893483"/>
                </a:cubicBezTo>
                <a:cubicBezTo>
                  <a:pt x="4583684" y="1879157"/>
                  <a:pt x="4594833" y="1868793"/>
                  <a:pt x="4606995" y="1867879"/>
                </a:cubicBezTo>
                <a:close/>
                <a:moveTo>
                  <a:pt x="5289984" y="1862964"/>
                </a:moveTo>
                <a:cubicBezTo>
                  <a:pt x="5353962" y="1867498"/>
                  <a:pt x="5415280" y="1884338"/>
                  <a:pt x="5465449" y="1916648"/>
                </a:cubicBezTo>
                <a:cubicBezTo>
                  <a:pt x="5485720" y="1894397"/>
                  <a:pt x="5496869" y="1905370"/>
                  <a:pt x="5531329" y="1902627"/>
                </a:cubicBezTo>
                <a:cubicBezTo>
                  <a:pt x="5525247" y="1938899"/>
                  <a:pt x="5441125" y="1945300"/>
                  <a:pt x="5452273" y="1920001"/>
                </a:cubicBezTo>
                <a:cubicBezTo>
                  <a:pt x="5413760" y="1914209"/>
                  <a:pt x="5444165" y="1936460"/>
                  <a:pt x="5419841" y="1939509"/>
                </a:cubicBezTo>
                <a:cubicBezTo>
                  <a:pt x="5389435" y="1944995"/>
                  <a:pt x="5424909" y="1916953"/>
                  <a:pt x="5403625" y="1905675"/>
                </a:cubicBezTo>
                <a:cubicBezTo>
                  <a:pt x="5393489" y="1933717"/>
                  <a:pt x="5396530" y="1927926"/>
                  <a:pt x="5369165" y="1936156"/>
                </a:cubicBezTo>
                <a:cubicBezTo>
                  <a:pt x="5369165" y="1919391"/>
                  <a:pt x="5372205" y="1905065"/>
                  <a:pt x="5382341" y="1899274"/>
                </a:cubicBezTo>
                <a:cubicBezTo>
                  <a:pt x="5362070" y="1879766"/>
                  <a:pt x="5316461" y="1922439"/>
                  <a:pt x="5302272" y="1883119"/>
                </a:cubicBezTo>
                <a:cubicBezTo>
                  <a:pt x="5274907" y="1911161"/>
                  <a:pt x="5326597" y="1910857"/>
                  <a:pt x="5347881" y="1902627"/>
                </a:cubicBezTo>
                <a:cubicBezTo>
                  <a:pt x="5347881" y="1924878"/>
                  <a:pt x="5358016" y="1919391"/>
                  <a:pt x="5347881" y="1936156"/>
                </a:cubicBezTo>
                <a:cubicBezTo>
                  <a:pt x="5336732" y="1922134"/>
                  <a:pt x="5296191" y="1927316"/>
                  <a:pt x="5286056" y="1941337"/>
                </a:cubicBezTo>
                <a:cubicBezTo>
                  <a:pt x="5271867" y="1938594"/>
                  <a:pt x="5255650" y="1942557"/>
                  <a:pt x="5258691" y="1920001"/>
                </a:cubicBezTo>
                <a:cubicBezTo>
                  <a:pt x="5283015" y="1931279"/>
                  <a:pt x="5268826" y="1914514"/>
                  <a:pt x="5289097" y="1908723"/>
                </a:cubicBezTo>
                <a:cubicBezTo>
                  <a:pt x="5278961" y="1886472"/>
                  <a:pt x="5233353" y="1941642"/>
                  <a:pt x="5227271" y="1888301"/>
                </a:cubicBezTo>
                <a:cubicBezTo>
                  <a:pt x="5240447" y="1882509"/>
                  <a:pt x="5243488" y="1894397"/>
                  <a:pt x="5254637" y="1894397"/>
                </a:cubicBezTo>
                <a:cubicBezTo>
                  <a:pt x="5237407" y="1863611"/>
                  <a:pt x="5195852" y="1886167"/>
                  <a:pt x="5154298" y="1886167"/>
                </a:cubicBezTo>
                <a:cubicBezTo>
                  <a:pt x="5137068" y="1887386"/>
                  <a:pt x="5117811" y="1884033"/>
                  <a:pt x="5098554" y="1883119"/>
                </a:cubicBezTo>
                <a:cubicBezTo>
                  <a:pt x="5159366" y="1866202"/>
                  <a:pt x="5226005" y="1858430"/>
                  <a:pt x="5289984" y="1862964"/>
                </a:cubicBezTo>
                <a:close/>
                <a:moveTo>
                  <a:pt x="5053959" y="1854467"/>
                </a:moveTo>
                <a:cubicBezTo>
                  <a:pt x="5068148" y="1865745"/>
                  <a:pt x="5088419" y="1866050"/>
                  <a:pt x="5098554" y="1883119"/>
                </a:cubicBezTo>
                <a:cubicBezTo>
                  <a:pt x="5031661" y="1879461"/>
                  <a:pt x="4961728" y="1869708"/>
                  <a:pt x="4916119" y="1883119"/>
                </a:cubicBezTo>
                <a:cubicBezTo>
                  <a:pt x="4916119" y="1826730"/>
                  <a:pt x="5012405" y="1879766"/>
                  <a:pt x="5053959" y="1854467"/>
                </a:cubicBezTo>
                <a:close/>
                <a:moveTo>
                  <a:pt x="4858349" y="1853248"/>
                </a:moveTo>
                <a:cubicBezTo>
                  <a:pt x="4874565" y="1856601"/>
                  <a:pt x="4893822" y="1856906"/>
                  <a:pt x="4893822" y="1889520"/>
                </a:cubicBezTo>
                <a:cubicBezTo>
                  <a:pt x="4884701" y="1889520"/>
                  <a:pt x="4874565" y="1889520"/>
                  <a:pt x="4874565" y="1899274"/>
                </a:cubicBezTo>
                <a:cubicBezTo>
                  <a:pt x="4865443" y="1899274"/>
                  <a:pt x="4858349" y="1886167"/>
                  <a:pt x="4861389" y="1863611"/>
                </a:cubicBezTo>
                <a:cubicBezTo>
                  <a:pt x="4848213" y="1870012"/>
                  <a:pt x="4848213" y="1892568"/>
                  <a:pt x="4828957" y="1886167"/>
                </a:cubicBezTo>
                <a:cubicBezTo>
                  <a:pt x="4831997" y="1866659"/>
                  <a:pt x="4845173" y="1856601"/>
                  <a:pt x="4858349" y="1853248"/>
                </a:cubicBezTo>
                <a:close/>
                <a:moveTo>
                  <a:pt x="1966006" y="1849133"/>
                </a:moveTo>
                <a:cubicBezTo>
                  <a:pt x="1975381" y="1850200"/>
                  <a:pt x="1982982" y="1852181"/>
                  <a:pt x="1987036" y="1854467"/>
                </a:cubicBezTo>
                <a:cubicBezTo>
                  <a:pt x="1982982" y="1895007"/>
                  <a:pt x="1923184" y="1875804"/>
                  <a:pt x="1889738" y="1879157"/>
                </a:cubicBezTo>
                <a:cubicBezTo>
                  <a:pt x="1891765" y="1860258"/>
                  <a:pt x="1913049" y="1852029"/>
                  <a:pt x="1934333" y="1849285"/>
                </a:cubicBezTo>
                <a:cubicBezTo>
                  <a:pt x="1945482" y="1847914"/>
                  <a:pt x="1956631" y="1848066"/>
                  <a:pt x="1966006" y="1849133"/>
                </a:cubicBezTo>
                <a:close/>
                <a:moveTo>
                  <a:pt x="7685067" y="1845323"/>
                </a:moveTo>
                <a:cubicBezTo>
                  <a:pt x="7683039" y="1844713"/>
                  <a:pt x="7679999" y="1847761"/>
                  <a:pt x="7677972" y="1855686"/>
                </a:cubicBezTo>
                <a:cubicBezTo>
                  <a:pt x="7671891" y="1858125"/>
                  <a:pt x="7671891" y="1853553"/>
                  <a:pt x="7671891" y="1850505"/>
                </a:cubicBezTo>
                <a:cubicBezTo>
                  <a:pt x="7669863" y="1853553"/>
                  <a:pt x="7666823" y="1854772"/>
                  <a:pt x="7667837" y="1859649"/>
                </a:cubicBezTo>
                <a:cubicBezTo>
                  <a:pt x="7670877" y="1857515"/>
                  <a:pt x="7673918" y="1857210"/>
                  <a:pt x="7677972" y="1855686"/>
                </a:cubicBezTo>
                <a:cubicBezTo>
                  <a:pt x="7682026" y="1853553"/>
                  <a:pt x="7686080" y="1852029"/>
                  <a:pt x="7690134" y="1850505"/>
                </a:cubicBezTo>
                <a:cubicBezTo>
                  <a:pt x="7688107" y="1848066"/>
                  <a:pt x="7686080" y="1845628"/>
                  <a:pt x="7685067" y="1845323"/>
                </a:cubicBezTo>
                <a:close/>
                <a:moveTo>
                  <a:pt x="2021496" y="1833740"/>
                </a:moveTo>
                <a:cubicBezTo>
                  <a:pt x="2028591" y="1830692"/>
                  <a:pt x="2037712" y="1830692"/>
                  <a:pt x="2047848" y="1834959"/>
                </a:cubicBezTo>
                <a:cubicBezTo>
                  <a:pt x="2051902" y="1870012"/>
                  <a:pt x="2017442" y="1863916"/>
                  <a:pt x="2013388" y="1890130"/>
                </a:cubicBezTo>
                <a:cubicBezTo>
                  <a:pt x="1993117" y="1879157"/>
                  <a:pt x="2000212" y="1843494"/>
                  <a:pt x="2021496" y="1833740"/>
                </a:cubicBezTo>
                <a:close/>
                <a:moveTo>
                  <a:pt x="7486416" y="1831911"/>
                </a:moveTo>
                <a:cubicBezTo>
                  <a:pt x="7489457" y="1846542"/>
                  <a:pt x="7500605" y="1855382"/>
                  <a:pt x="7511754" y="1863611"/>
                </a:cubicBezTo>
                <a:cubicBezTo>
                  <a:pt x="7519862" y="1862087"/>
                  <a:pt x="7527971" y="1860868"/>
                  <a:pt x="7535065" y="1858430"/>
                </a:cubicBezTo>
                <a:cubicBezTo>
                  <a:pt x="7520875" y="1848066"/>
                  <a:pt x="7507700" y="1837093"/>
                  <a:pt x="7486416" y="1831911"/>
                </a:cubicBezTo>
                <a:close/>
                <a:moveTo>
                  <a:pt x="3191102" y="1830997"/>
                </a:moveTo>
                <a:cubicBezTo>
                  <a:pt x="3211373" y="1826425"/>
                  <a:pt x="3236711" y="1845323"/>
                  <a:pt x="3224549" y="1875804"/>
                </a:cubicBezTo>
                <a:cubicBezTo>
                  <a:pt x="3266103" y="1843799"/>
                  <a:pt x="3303603" y="1890739"/>
                  <a:pt x="3366442" y="1855686"/>
                </a:cubicBezTo>
                <a:cubicBezTo>
                  <a:pt x="3362388" y="1841056"/>
                  <a:pt x="3345158" y="1843494"/>
                  <a:pt x="3335023" y="1843494"/>
                </a:cubicBezTo>
                <a:cubicBezTo>
                  <a:pt x="3362388" y="1808136"/>
                  <a:pt x="3386712" y="1873060"/>
                  <a:pt x="3435361" y="1855686"/>
                </a:cubicBezTo>
                <a:cubicBezTo>
                  <a:pt x="3399888" y="1887691"/>
                  <a:pt x="3349212" y="1902322"/>
                  <a:pt x="3286373" y="1899274"/>
                </a:cubicBezTo>
                <a:cubicBezTo>
                  <a:pt x="3290427" y="1937375"/>
                  <a:pt x="3341104" y="1917258"/>
                  <a:pt x="3372523" y="1923049"/>
                </a:cubicBezTo>
                <a:cubicBezTo>
                  <a:pt x="3369483" y="1949567"/>
                  <a:pt x="3244819" y="1934632"/>
                  <a:pt x="3224549" y="1981572"/>
                </a:cubicBezTo>
                <a:cubicBezTo>
                  <a:pt x="3213400" y="1958102"/>
                  <a:pt x="3254954" y="1942861"/>
                  <a:pt x="3224549" y="1934327"/>
                </a:cubicBezTo>
                <a:cubicBezTo>
                  <a:pt x="3224549" y="1910857"/>
                  <a:pt x="3259008" y="1928840"/>
                  <a:pt x="3276238" y="1923049"/>
                </a:cubicBezTo>
                <a:cubicBezTo>
                  <a:pt x="3262049" y="1879157"/>
                  <a:pt x="3224549" y="1928535"/>
                  <a:pt x="3196170" y="1899274"/>
                </a:cubicBezTo>
                <a:cubicBezTo>
                  <a:pt x="3189075" y="1878852"/>
                  <a:pt x="3210359" y="1831607"/>
                  <a:pt x="3175899" y="1843494"/>
                </a:cubicBezTo>
                <a:cubicBezTo>
                  <a:pt x="3178940" y="1836179"/>
                  <a:pt x="3185021" y="1832521"/>
                  <a:pt x="3191102" y="1830997"/>
                </a:cubicBezTo>
                <a:close/>
                <a:moveTo>
                  <a:pt x="6105997" y="1802345"/>
                </a:moveTo>
                <a:cubicBezTo>
                  <a:pt x="6115119" y="1799907"/>
                  <a:pt x="6124240" y="1801735"/>
                  <a:pt x="6125253" y="1818805"/>
                </a:cubicBezTo>
                <a:cubicBezTo>
                  <a:pt x="6119173" y="1818805"/>
                  <a:pt x="6118159" y="1812404"/>
                  <a:pt x="6112077" y="1812404"/>
                </a:cubicBezTo>
                <a:cubicBezTo>
                  <a:pt x="6104983" y="1812404"/>
                  <a:pt x="6105997" y="1826120"/>
                  <a:pt x="6105997" y="1833131"/>
                </a:cubicBezTo>
                <a:cubicBezTo>
                  <a:pt x="6092821" y="1839836"/>
                  <a:pt x="6095861" y="1815452"/>
                  <a:pt x="6081672" y="1815452"/>
                </a:cubicBezTo>
                <a:cubicBezTo>
                  <a:pt x="6085726" y="1812099"/>
                  <a:pt x="6096875" y="1805088"/>
                  <a:pt x="6105997" y="1802345"/>
                </a:cubicBezTo>
                <a:close/>
                <a:moveTo>
                  <a:pt x="7528984" y="1761196"/>
                </a:moveTo>
                <a:cubicBezTo>
                  <a:pt x="7550268" y="1764854"/>
                  <a:pt x="7571552" y="1777046"/>
                  <a:pt x="7573579" y="1792286"/>
                </a:cubicBezTo>
                <a:cubicBezTo>
                  <a:pt x="7543173" y="1796554"/>
                  <a:pt x="7521889" y="1778570"/>
                  <a:pt x="7491483" y="1778570"/>
                </a:cubicBezTo>
                <a:cubicBezTo>
                  <a:pt x="7489457" y="1761501"/>
                  <a:pt x="7508713" y="1757538"/>
                  <a:pt x="7528984" y="1761196"/>
                </a:cubicBezTo>
                <a:close/>
                <a:moveTo>
                  <a:pt x="2602245" y="1754185"/>
                </a:moveTo>
                <a:cubicBezTo>
                  <a:pt x="2593123" y="1768816"/>
                  <a:pt x="2533325" y="1827949"/>
                  <a:pt x="2513055" y="1833740"/>
                </a:cubicBezTo>
                <a:cubicBezTo>
                  <a:pt x="2536366" y="1860563"/>
                  <a:pt x="2533325" y="1866355"/>
                  <a:pt x="2499879" y="1854467"/>
                </a:cubicBezTo>
                <a:cubicBezTo>
                  <a:pt x="2499879" y="1866355"/>
                  <a:pt x="2499879" y="1879157"/>
                  <a:pt x="2510014" y="1879157"/>
                </a:cubicBezTo>
                <a:cubicBezTo>
                  <a:pt x="2482649" y="1899883"/>
                  <a:pt x="2456298" y="1881595"/>
                  <a:pt x="2419811" y="1872756"/>
                </a:cubicBezTo>
                <a:cubicBezTo>
                  <a:pt x="2496838" y="1890434"/>
                  <a:pt x="2512041" y="1780704"/>
                  <a:pt x="2602245" y="1754185"/>
                </a:cubicBezTo>
                <a:close/>
                <a:moveTo>
                  <a:pt x="8184734" y="1722181"/>
                </a:moveTo>
                <a:cubicBezTo>
                  <a:pt x="8140139" y="1732849"/>
                  <a:pt x="8111760" y="1734068"/>
                  <a:pt x="8081355" y="1737116"/>
                </a:cubicBezTo>
                <a:cubicBezTo>
                  <a:pt x="8104665" y="1750223"/>
                  <a:pt x="8151287" y="1744736"/>
                  <a:pt x="8184734" y="1722181"/>
                </a:cubicBezTo>
                <a:close/>
                <a:moveTo>
                  <a:pt x="21635207" y="1604829"/>
                </a:moveTo>
                <a:cubicBezTo>
                  <a:pt x="21647371" y="1608487"/>
                  <a:pt x="21660547" y="1618241"/>
                  <a:pt x="21675747" y="1610926"/>
                </a:cubicBezTo>
                <a:cubicBezTo>
                  <a:pt x="21667639" y="1645979"/>
                  <a:pt x="21629127" y="1626471"/>
                  <a:pt x="21610883" y="1636529"/>
                </a:cubicBezTo>
                <a:cubicBezTo>
                  <a:pt x="21614935" y="1603915"/>
                  <a:pt x="21624059" y="1601172"/>
                  <a:pt x="21635207" y="1604829"/>
                </a:cubicBezTo>
                <a:close/>
                <a:moveTo>
                  <a:pt x="7354658" y="1602696"/>
                </a:moveTo>
                <a:cubicBezTo>
                  <a:pt x="7374929" y="1597514"/>
                  <a:pt x="7397226" y="1601172"/>
                  <a:pt x="7394185" y="1633481"/>
                </a:cubicBezTo>
                <a:cubicBezTo>
                  <a:pt x="7362766" y="1622813"/>
                  <a:pt x="7362766" y="1628300"/>
                  <a:pt x="7325265" y="1628300"/>
                </a:cubicBezTo>
                <a:cubicBezTo>
                  <a:pt x="7314117" y="1622813"/>
                  <a:pt x="7333374" y="1608182"/>
                  <a:pt x="7354658" y="1602696"/>
                </a:cubicBezTo>
                <a:close/>
                <a:moveTo>
                  <a:pt x="21563247" y="1598429"/>
                </a:moveTo>
                <a:cubicBezTo>
                  <a:pt x="21583519" y="1590199"/>
                  <a:pt x="21572367" y="1627080"/>
                  <a:pt x="21596695" y="1613059"/>
                </a:cubicBezTo>
                <a:cubicBezTo>
                  <a:pt x="21599735" y="1654513"/>
                  <a:pt x="21535883" y="1626166"/>
                  <a:pt x="21563247" y="1598429"/>
                </a:cubicBezTo>
                <a:close/>
                <a:moveTo>
                  <a:pt x="21477099" y="1590504"/>
                </a:moveTo>
                <a:cubicBezTo>
                  <a:pt x="21487231" y="1595990"/>
                  <a:pt x="21477099" y="1606963"/>
                  <a:pt x="21477099" y="1615193"/>
                </a:cubicBezTo>
                <a:cubicBezTo>
                  <a:pt x="21504463" y="1626166"/>
                  <a:pt x="21490275" y="1592942"/>
                  <a:pt x="21510543" y="1595685"/>
                </a:cubicBezTo>
                <a:cubicBezTo>
                  <a:pt x="21507503" y="1609402"/>
                  <a:pt x="21517639" y="1611840"/>
                  <a:pt x="21524735" y="1611840"/>
                </a:cubicBezTo>
                <a:cubicBezTo>
                  <a:pt x="21521691" y="1644759"/>
                  <a:pt x="21476083" y="1637444"/>
                  <a:pt x="21448719" y="1634701"/>
                </a:cubicBezTo>
                <a:cubicBezTo>
                  <a:pt x="21401083" y="1631957"/>
                  <a:pt x="21346355" y="1614583"/>
                  <a:pt x="21318987" y="1611840"/>
                </a:cubicBezTo>
                <a:cubicBezTo>
                  <a:pt x="21367639" y="1595685"/>
                  <a:pt x="21439599" y="1623118"/>
                  <a:pt x="21477099" y="1590504"/>
                </a:cubicBezTo>
                <a:close/>
                <a:moveTo>
                  <a:pt x="8577981" y="1542649"/>
                </a:moveTo>
                <a:cubicBezTo>
                  <a:pt x="8574940" y="1581359"/>
                  <a:pt x="8532372" y="1571605"/>
                  <a:pt x="8502980" y="1578311"/>
                </a:cubicBezTo>
                <a:cubicBezTo>
                  <a:pt x="8506021" y="1535943"/>
                  <a:pt x="8554670" y="1555451"/>
                  <a:pt x="8577981" y="1542649"/>
                </a:cubicBezTo>
                <a:close/>
                <a:moveTo>
                  <a:pt x="9149608" y="1474677"/>
                </a:moveTo>
                <a:cubicBezTo>
                  <a:pt x="9119203" y="1478029"/>
                  <a:pt x="9094878" y="1493575"/>
                  <a:pt x="9063459" y="1498452"/>
                </a:cubicBezTo>
                <a:cubicBezTo>
                  <a:pt x="9094878" y="1499366"/>
                  <a:pt x="9169879" y="1522531"/>
                  <a:pt x="9182041" y="1475896"/>
                </a:cubicBezTo>
                <a:cubicBezTo>
                  <a:pt x="9169879" y="1473457"/>
                  <a:pt x="9159744" y="1473457"/>
                  <a:pt x="9149608" y="1474677"/>
                </a:cubicBezTo>
                <a:close/>
                <a:moveTo>
                  <a:pt x="19918299" y="1463399"/>
                </a:moveTo>
                <a:cubicBezTo>
                  <a:pt x="19930459" y="1469495"/>
                  <a:pt x="19930459" y="1484126"/>
                  <a:pt x="19946675" y="1481077"/>
                </a:cubicBezTo>
                <a:cubicBezTo>
                  <a:pt x="19950731" y="1492965"/>
                  <a:pt x="19938567" y="1496623"/>
                  <a:pt x="19938567" y="1508815"/>
                </a:cubicBezTo>
                <a:cubicBezTo>
                  <a:pt x="19921339" y="1502719"/>
                  <a:pt x="19910191" y="1478639"/>
                  <a:pt x="19918299" y="1463399"/>
                </a:cubicBezTo>
                <a:close/>
                <a:moveTo>
                  <a:pt x="8996566" y="1440843"/>
                </a:moveTo>
                <a:cubicBezTo>
                  <a:pt x="8994539" y="1460655"/>
                  <a:pt x="8971228" y="1462179"/>
                  <a:pt x="8973255" y="1485040"/>
                </a:cubicBezTo>
                <a:cubicBezTo>
                  <a:pt x="8996566" y="1479858"/>
                  <a:pt x="9036094" y="1486869"/>
                  <a:pt x="9034067" y="1457607"/>
                </a:cubicBezTo>
                <a:cubicBezTo>
                  <a:pt x="9007715" y="1472543"/>
                  <a:pt x="9008729" y="1443281"/>
                  <a:pt x="8996566" y="1440843"/>
                </a:cubicBezTo>
                <a:close/>
                <a:moveTo>
                  <a:pt x="9135419" y="1427126"/>
                </a:moveTo>
                <a:cubicBezTo>
                  <a:pt x="9129338" y="1426212"/>
                  <a:pt x="9124270" y="1428041"/>
                  <a:pt x="9119203" y="1431089"/>
                </a:cubicBezTo>
                <a:cubicBezTo>
                  <a:pt x="9108054" y="1437185"/>
                  <a:pt x="9100959" y="1449073"/>
                  <a:pt x="9099946" y="1462484"/>
                </a:cubicBezTo>
                <a:cubicBezTo>
                  <a:pt x="9117176" y="1480468"/>
                  <a:pt x="9138460" y="1453340"/>
                  <a:pt x="9152649" y="1435661"/>
                </a:cubicBezTo>
                <a:cubicBezTo>
                  <a:pt x="9147581" y="1430479"/>
                  <a:pt x="9141500" y="1427736"/>
                  <a:pt x="9135419" y="1427126"/>
                </a:cubicBezTo>
                <a:close/>
                <a:moveTo>
                  <a:pt x="9292515" y="1425907"/>
                </a:moveTo>
                <a:cubicBezTo>
                  <a:pt x="9285421" y="1425298"/>
                  <a:pt x="9279339" y="1426822"/>
                  <a:pt x="9273258" y="1429870"/>
                </a:cubicBezTo>
                <a:cubicBezTo>
                  <a:pt x="9261096" y="1435661"/>
                  <a:pt x="9251974" y="1446634"/>
                  <a:pt x="9242853" y="1460351"/>
                </a:cubicBezTo>
                <a:cubicBezTo>
                  <a:pt x="9274272" y="1464313"/>
                  <a:pt x="9295556" y="1486564"/>
                  <a:pt x="9316840" y="1452426"/>
                </a:cubicBezTo>
                <a:cubicBezTo>
                  <a:pt x="9304677" y="1446939"/>
                  <a:pt x="9271231" y="1468885"/>
                  <a:pt x="9269204" y="1446025"/>
                </a:cubicBezTo>
                <a:cubicBezTo>
                  <a:pt x="9284407" y="1438404"/>
                  <a:pt x="9316840" y="1455779"/>
                  <a:pt x="9314813" y="1432918"/>
                </a:cubicBezTo>
                <a:cubicBezTo>
                  <a:pt x="9306705" y="1428651"/>
                  <a:pt x="9299610" y="1426212"/>
                  <a:pt x="9292515" y="1425907"/>
                </a:cubicBezTo>
                <a:close/>
                <a:moveTo>
                  <a:pt x="9607721" y="1409448"/>
                </a:moveTo>
                <a:cubicBezTo>
                  <a:pt x="9603667" y="1409448"/>
                  <a:pt x="9599613" y="1410667"/>
                  <a:pt x="9595559" y="1413105"/>
                </a:cubicBezTo>
                <a:cubicBezTo>
                  <a:pt x="9608735" y="1418287"/>
                  <a:pt x="9621910" y="1423774"/>
                  <a:pt x="9633059" y="1433832"/>
                </a:cubicBezTo>
                <a:cubicBezTo>
                  <a:pt x="9632046" y="1430175"/>
                  <a:pt x="9633059" y="1429260"/>
                  <a:pt x="9632046" y="1426517"/>
                </a:cubicBezTo>
                <a:cubicBezTo>
                  <a:pt x="9625965" y="1421030"/>
                  <a:pt x="9618870" y="1410057"/>
                  <a:pt x="9607721" y="1409448"/>
                </a:cubicBezTo>
                <a:close/>
                <a:moveTo>
                  <a:pt x="9714141" y="1403961"/>
                </a:moveTo>
                <a:cubicBezTo>
                  <a:pt x="9700965" y="1408228"/>
                  <a:pt x="9688803" y="1421030"/>
                  <a:pt x="9687789" y="1439014"/>
                </a:cubicBezTo>
                <a:cubicBezTo>
                  <a:pt x="9696911" y="1439319"/>
                  <a:pt x="9701979" y="1435661"/>
                  <a:pt x="9707046" y="1432918"/>
                </a:cubicBezTo>
                <a:cubicBezTo>
                  <a:pt x="9710087" y="1428955"/>
                  <a:pt x="9713128" y="1424688"/>
                  <a:pt x="9713128" y="1417373"/>
                </a:cubicBezTo>
                <a:cubicBezTo>
                  <a:pt x="9717182" y="1418592"/>
                  <a:pt x="9716168" y="1425907"/>
                  <a:pt x="9717182" y="1429870"/>
                </a:cubicBezTo>
                <a:cubicBezTo>
                  <a:pt x="9724276" y="1423774"/>
                  <a:pt x="9727317" y="1414934"/>
                  <a:pt x="9730357" y="1405180"/>
                </a:cubicBezTo>
                <a:cubicBezTo>
                  <a:pt x="9727317" y="1403351"/>
                  <a:pt x="9722249" y="1403351"/>
                  <a:pt x="9713128" y="1406400"/>
                </a:cubicBezTo>
                <a:cubicBezTo>
                  <a:pt x="9713128" y="1405485"/>
                  <a:pt x="9714141" y="1404876"/>
                  <a:pt x="9714141" y="1403961"/>
                </a:cubicBezTo>
                <a:close/>
                <a:moveTo>
                  <a:pt x="6796206" y="1394207"/>
                </a:moveTo>
                <a:cubicBezTo>
                  <a:pt x="6787085" y="1392074"/>
                  <a:pt x="6778977" y="1395427"/>
                  <a:pt x="6777963" y="1413410"/>
                </a:cubicBezTo>
                <a:cubicBezTo>
                  <a:pt x="6783031" y="1419811"/>
                  <a:pt x="6823571" y="1436271"/>
                  <a:pt x="6821545" y="1410362"/>
                </a:cubicBezTo>
                <a:cubicBezTo>
                  <a:pt x="6814449" y="1404266"/>
                  <a:pt x="6804315" y="1396341"/>
                  <a:pt x="6796206" y="1394207"/>
                </a:cubicBezTo>
                <a:close/>
                <a:moveTo>
                  <a:pt x="9626978" y="1392074"/>
                </a:moveTo>
                <a:cubicBezTo>
                  <a:pt x="9625965" y="1395122"/>
                  <a:pt x="9624951" y="1398475"/>
                  <a:pt x="9624951" y="1401218"/>
                </a:cubicBezTo>
                <a:cubicBezTo>
                  <a:pt x="9626978" y="1407009"/>
                  <a:pt x="9634073" y="1408838"/>
                  <a:pt x="9639140" y="1412191"/>
                </a:cubicBezTo>
                <a:cubicBezTo>
                  <a:pt x="9649276" y="1411276"/>
                  <a:pt x="9661438" y="1412801"/>
                  <a:pt x="9658397" y="1399389"/>
                </a:cubicBezTo>
                <a:cubicBezTo>
                  <a:pt x="9653330" y="1394817"/>
                  <a:pt x="9639140" y="1393293"/>
                  <a:pt x="9626978" y="1392074"/>
                </a:cubicBezTo>
                <a:close/>
                <a:moveTo>
                  <a:pt x="9611775" y="1390854"/>
                </a:moveTo>
                <a:cubicBezTo>
                  <a:pt x="9596572" y="1392074"/>
                  <a:pt x="9580356" y="1396036"/>
                  <a:pt x="9576302" y="1405180"/>
                </a:cubicBezTo>
                <a:cubicBezTo>
                  <a:pt x="9582383" y="1407924"/>
                  <a:pt x="9588464" y="1410362"/>
                  <a:pt x="9594545" y="1412801"/>
                </a:cubicBezTo>
                <a:cubicBezTo>
                  <a:pt x="9597586" y="1403656"/>
                  <a:pt x="9604681" y="1397865"/>
                  <a:pt x="9611775" y="1390854"/>
                </a:cubicBezTo>
                <a:close/>
                <a:moveTo>
                  <a:pt x="9797250" y="1387806"/>
                </a:moveTo>
                <a:cubicBezTo>
                  <a:pt x="9786101" y="1396646"/>
                  <a:pt x="9761777" y="1393598"/>
                  <a:pt x="9755696" y="1408228"/>
                </a:cubicBezTo>
                <a:cubicBezTo>
                  <a:pt x="9766844" y="1413105"/>
                  <a:pt x="9759750" y="1419201"/>
                  <a:pt x="9755696" y="1425907"/>
                </a:cubicBezTo>
                <a:cubicBezTo>
                  <a:pt x="9760763" y="1428651"/>
                  <a:pt x="9766844" y="1429870"/>
                  <a:pt x="9774953" y="1429870"/>
                </a:cubicBezTo>
                <a:cubicBezTo>
                  <a:pt x="9775966" y="1428346"/>
                  <a:pt x="9780020" y="1430479"/>
                  <a:pt x="9780020" y="1426517"/>
                </a:cubicBezTo>
                <a:cubicBezTo>
                  <a:pt x="9767858" y="1421030"/>
                  <a:pt x="9775966" y="1419201"/>
                  <a:pt x="9785088" y="1415544"/>
                </a:cubicBezTo>
                <a:cubicBezTo>
                  <a:pt x="9787115" y="1408228"/>
                  <a:pt x="9791169" y="1401523"/>
                  <a:pt x="9798264" y="1399999"/>
                </a:cubicBezTo>
                <a:cubicBezTo>
                  <a:pt x="9799277" y="1396646"/>
                  <a:pt x="9800291" y="1392988"/>
                  <a:pt x="9797250" y="1387806"/>
                </a:cubicBezTo>
                <a:close/>
                <a:moveTo>
                  <a:pt x="9966508" y="1380491"/>
                </a:moveTo>
                <a:cubicBezTo>
                  <a:pt x="9964481" y="1381405"/>
                  <a:pt x="9960427" y="1380796"/>
                  <a:pt x="9958400" y="1381710"/>
                </a:cubicBezTo>
                <a:cubicBezTo>
                  <a:pt x="9961441" y="1382625"/>
                  <a:pt x="9963468" y="1381710"/>
                  <a:pt x="9966508" y="1382625"/>
                </a:cubicBezTo>
                <a:cubicBezTo>
                  <a:pt x="9966508" y="1382015"/>
                  <a:pt x="9966508" y="1381100"/>
                  <a:pt x="9966508" y="1380491"/>
                </a:cubicBezTo>
                <a:close/>
                <a:moveTo>
                  <a:pt x="9998941" y="1373480"/>
                </a:moveTo>
                <a:cubicBezTo>
                  <a:pt x="9992860" y="1374700"/>
                  <a:pt x="9985765" y="1375614"/>
                  <a:pt x="9980698" y="1377443"/>
                </a:cubicBezTo>
                <a:cubicBezTo>
                  <a:pt x="9981711" y="1381710"/>
                  <a:pt x="9983738" y="1384758"/>
                  <a:pt x="9986779" y="1386892"/>
                </a:cubicBezTo>
                <a:cubicBezTo>
                  <a:pt x="9987792" y="1387197"/>
                  <a:pt x="9988806" y="1387502"/>
                  <a:pt x="9990833" y="1387806"/>
                </a:cubicBezTo>
                <a:cubicBezTo>
                  <a:pt x="9996914" y="1382929"/>
                  <a:pt x="10000968" y="1378662"/>
                  <a:pt x="9998941" y="1373480"/>
                </a:cubicBezTo>
                <a:close/>
                <a:moveTo>
                  <a:pt x="9865156" y="1369518"/>
                </a:moveTo>
                <a:cubicBezTo>
                  <a:pt x="9856034" y="1370737"/>
                  <a:pt x="9846913" y="1370737"/>
                  <a:pt x="9836777" y="1371347"/>
                </a:cubicBezTo>
                <a:cubicBezTo>
                  <a:pt x="9841845" y="1374395"/>
                  <a:pt x="9847926" y="1381100"/>
                  <a:pt x="9852994" y="1382625"/>
                </a:cubicBezTo>
                <a:cubicBezTo>
                  <a:pt x="9857048" y="1378662"/>
                  <a:pt x="9863129" y="1377138"/>
                  <a:pt x="9865156" y="1369518"/>
                </a:cubicBezTo>
                <a:close/>
                <a:moveTo>
                  <a:pt x="10156037" y="1339647"/>
                </a:moveTo>
                <a:cubicBezTo>
                  <a:pt x="10102321" y="1350620"/>
                  <a:pt x="10054685" y="1361593"/>
                  <a:pt x="10012117" y="1370127"/>
                </a:cubicBezTo>
                <a:cubicBezTo>
                  <a:pt x="10033401" y="1379577"/>
                  <a:pt x="10050631" y="1360678"/>
                  <a:pt x="10061780" y="1394817"/>
                </a:cubicBezTo>
                <a:cubicBezTo>
                  <a:pt x="10069888" y="1394512"/>
                  <a:pt x="10079010" y="1394817"/>
                  <a:pt x="10087118" y="1394207"/>
                </a:cubicBezTo>
                <a:cubicBezTo>
                  <a:pt x="10105361" y="1387197"/>
                  <a:pt x="10117524" y="1374090"/>
                  <a:pt x="10135767" y="1367384"/>
                </a:cubicBezTo>
                <a:cubicBezTo>
                  <a:pt x="10139821" y="1373785"/>
                  <a:pt x="10144889" y="1379577"/>
                  <a:pt x="10148943" y="1386892"/>
                </a:cubicBezTo>
                <a:cubicBezTo>
                  <a:pt x="10151983" y="1386587"/>
                  <a:pt x="10156037" y="1386282"/>
                  <a:pt x="10158064" y="1385673"/>
                </a:cubicBezTo>
                <a:cubicBezTo>
                  <a:pt x="10156037" y="1371042"/>
                  <a:pt x="10151983" y="1356106"/>
                  <a:pt x="10156037" y="1339647"/>
                </a:cubicBezTo>
                <a:close/>
                <a:moveTo>
                  <a:pt x="9568194" y="1339647"/>
                </a:moveTo>
                <a:cubicBezTo>
                  <a:pt x="9551977" y="1339037"/>
                  <a:pt x="9537788" y="1343304"/>
                  <a:pt x="9534747" y="1366165"/>
                </a:cubicBezTo>
                <a:cubicBezTo>
                  <a:pt x="9564140" y="1352449"/>
                  <a:pt x="9588464" y="1364336"/>
                  <a:pt x="9606708" y="1357021"/>
                </a:cubicBezTo>
                <a:cubicBezTo>
                  <a:pt x="9607721" y="1350010"/>
                  <a:pt x="9610762" y="1344828"/>
                  <a:pt x="9614816" y="1340866"/>
                </a:cubicBezTo>
                <a:cubicBezTo>
                  <a:pt x="9602653" y="1345438"/>
                  <a:pt x="9584410" y="1340256"/>
                  <a:pt x="9568194" y="1339647"/>
                </a:cubicBezTo>
                <a:close/>
                <a:moveTo>
                  <a:pt x="10180362" y="1334465"/>
                </a:moveTo>
                <a:cubicBezTo>
                  <a:pt x="10175294" y="1335989"/>
                  <a:pt x="10170227" y="1336599"/>
                  <a:pt x="10164146" y="1337818"/>
                </a:cubicBezTo>
                <a:cubicBezTo>
                  <a:pt x="10168200" y="1342695"/>
                  <a:pt x="10173267" y="1346352"/>
                  <a:pt x="10180362" y="1346048"/>
                </a:cubicBezTo>
                <a:cubicBezTo>
                  <a:pt x="10179348" y="1342085"/>
                  <a:pt x="10181376" y="1339647"/>
                  <a:pt x="10180362" y="1334465"/>
                </a:cubicBezTo>
                <a:close/>
                <a:moveTo>
                  <a:pt x="20404791" y="1327454"/>
                </a:moveTo>
                <a:cubicBezTo>
                  <a:pt x="20440263" y="1342695"/>
                  <a:pt x="20472695" y="1366165"/>
                  <a:pt x="20487899" y="1411581"/>
                </a:cubicBezTo>
                <a:cubicBezTo>
                  <a:pt x="20458507" y="1435661"/>
                  <a:pt x="20433167" y="1381710"/>
                  <a:pt x="20390599" y="1390854"/>
                </a:cubicBezTo>
                <a:cubicBezTo>
                  <a:pt x="20407831" y="1366775"/>
                  <a:pt x="20397695" y="1345438"/>
                  <a:pt x="20404791" y="1327454"/>
                </a:cubicBezTo>
                <a:close/>
                <a:moveTo>
                  <a:pt x="10211781" y="1327454"/>
                </a:moveTo>
                <a:cubicBezTo>
                  <a:pt x="10203673" y="1330198"/>
                  <a:pt x="10196578" y="1330502"/>
                  <a:pt x="10187457" y="1332636"/>
                </a:cubicBezTo>
                <a:cubicBezTo>
                  <a:pt x="10191511" y="1335684"/>
                  <a:pt x="10195565" y="1338427"/>
                  <a:pt x="10200632" y="1340866"/>
                </a:cubicBezTo>
                <a:cubicBezTo>
                  <a:pt x="10203673" y="1336294"/>
                  <a:pt x="10204687" y="1331112"/>
                  <a:pt x="10211781" y="1327454"/>
                </a:cubicBezTo>
                <a:close/>
                <a:moveTo>
                  <a:pt x="9706033" y="1318920"/>
                </a:moveTo>
                <a:cubicBezTo>
                  <a:pt x="9698938" y="1320444"/>
                  <a:pt x="9691844" y="1323492"/>
                  <a:pt x="9684749" y="1326540"/>
                </a:cubicBezTo>
                <a:cubicBezTo>
                  <a:pt x="9678668" y="1334465"/>
                  <a:pt x="9670560" y="1338427"/>
                  <a:pt x="9663465" y="1339647"/>
                </a:cubicBezTo>
                <a:cubicBezTo>
                  <a:pt x="9653330" y="1346352"/>
                  <a:pt x="9640154" y="1353363"/>
                  <a:pt x="9635086" y="1357935"/>
                </a:cubicBezTo>
                <a:cubicBezTo>
                  <a:pt x="9673600" y="1354887"/>
                  <a:pt x="9717182" y="1322882"/>
                  <a:pt x="9753669" y="1346048"/>
                </a:cubicBezTo>
                <a:cubicBezTo>
                  <a:pt x="9747587" y="1331112"/>
                  <a:pt x="9737452" y="1321968"/>
                  <a:pt x="9726303" y="1318920"/>
                </a:cubicBezTo>
                <a:cubicBezTo>
                  <a:pt x="9720222" y="1317091"/>
                  <a:pt x="9713128" y="1317700"/>
                  <a:pt x="9706033" y="1318920"/>
                </a:cubicBezTo>
                <a:close/>
                <a:moveTo>
                  <a:pt x="9075621" y="1313128"/>
                </a:moveTo>
                <a:cubicBezTo>
                  <a:pt x="9069540" y="1350315"/>
                  <a:pt x="9009742" y="1350925"/>
                  <a:pt x="8999607" y="1340866"/>
                </a:cubicBezTo>
                <a:cubicBezTo>
                  <a:pt x="9016837" y="1317396"/>
                  <a:pt x="9043188" y="1313128"/>
                  <a:pt x="9075621" y="1313128"/>
                </a:cubicBezTo>
                <a:close/>
                <a:moveTo>
                  <a:pt x="20336883" y="1309166"/>
                </a:moveTo>
                <a:cubicBezTo>
                  <a:pt x="20347019" y="1337513"/>
                  <a:pt x="20368303" y="1348181"/>
                  <a:pt x="20368303" y="1390854"/>
                </a:cubicBezTo>
                <a:cubicBezTo>
                  <a:pt x="20348031" y="1399389"/>
                  <a:pt x="20347019" y="1377138"/>
                  <a:pt x="20326747" y="1385673"/>
                </a:cubicBezTo>
                <a:cubicBezTo>
                  <a:pt x="20340939" y="1374395"/>
                  <a:pt x="20354115" y="1365555"/>
                  <a:pt x="20343979" y="1331417"/>
                </a:cubicBezTo>
                <a:cubicBezTo>
                  <a:pt x="20319655" y="1325625"/>
                  <a:pt x="20323707" y="1351839"/>
                  <a:pt x="20313571" y="1360374"/>
                </a:cubicBezTo>
                <a:cubicBezTo>
                  <a:pt x="20296343" y="1360374"/>
                  <a:pt x="20285195" y="1348486"/>
                  <a:pt x="20281139" y="1328674"/>
                </a:cubicBezTo>
                <a:cubicBezTo>
                  <a:pt x="20298371" y="1322882"/>
                  <a:pt x="20326747" y="1323492"/>
                  <a:pt x="20336883" y="1309166"/>
                </a:cubicBezTo>
                <a:close/>
                <a:moveTo>
                  <a:pt x="10235092" y="1278075"/>
                </a:moveTo>
                <a:cubicBezTo>
                  <a:pt x="10230025" y="1283562"/>
                  <a:pt x="10223944" y="1286915"/>
                  <a:pt x="10214822" y="1280209"/>
                </a:cubicBezTo>
                <a:cubicBezTo>
                  <a:pt x="10204687" y="1280514"/>
                  <a:pt x="10196578" y="1282038"/>
                  <a:pt x="10187457" y="1283257"/>
                </a:cubicBezTo>
                <a:cubicBezTo>
                  <a:pt x="10194551" y="1290877"/>
                  <a:pt x="10202660" y="1299717"/>
                  <a:pt x="10210768" y="1299717"/>
                </a:cubicBezTo>
                <a:cubicBezTo>
                  <a:pt x="10203673" y="1317700"/>
                  <a:pt x="10187457" y="1293621"/>
                  <a:pt x="10171240" y="1311909"/>
                </a:cubicBezTo>
                <a:cubicBezTo>
                  <a:pt x="10178335" y="1301546"/>
                  <a:pt x="10175294" y="1293925"/>
                  <a:pt x="10171240" y="1287829"/>
                </a:cubicBezTo>
                <a:cubicBezTo>
                  <a:pt x="10164146" y="1291182"/>
                  <a:pt x="10159078" y="1296364"/>
                  <a:pt x="10158064" y="1307032"/>
                </a:cubicBezTo>
                <a:cubicBezTo>
                  <a:pt x="10180362" y="1338123"/>
                  <a:pt x="10214822" y="1276247"/>
                  <a:pt x="10225971" y="1324101"/>
                </a:cubicBezTo>
                <a:cubicBezTo>
                  <a:pt x="10220903" y="1325930"/>
                  <a:pt x="10216849" y="1325930"/>
                  <a:pt x="10212795" y="1327454"/>
                </a:cubicBezTo>
                <a:cubicBezTo>
                  <a:pt x="10209754" y="1337513"/>
                  <a:pt x="10210768" y="1343609"/>
                  <a:pt x="10211781" y="1348791"/>
                </a:cubicBezTo>
                <a:cubicBezTo>
                  <a:pt x="10215835" y="1350925"/>
                  <a:pt x="10219889" y="1352753"/>
                  <a:pt x="10222930" y="1356106"/>
                </a:cubicBezTo>
                <a:cubicBezTo>
                  <a:pt x="10222930" y="1357935"/>
                  <a:pt x="10220903" y="1357630"/>
                  <a:pt x="10220903" y="1359154"/>
                </a:cubicBezTo>
                <a:cubicBezTo>
                  <a:pt x="10229011" y="1361593"/>
                  <a:pt x="10238133" y="1358240"/>
                  <a:pt x="10247255" y="1353058"/>
                </a:cubicBezTo>
                <a:cubicBezTo>
                  <a:pt x="10247255" y="1343914"/>
                  <a:pt x="10244214" y="1333550"/>
                  <a:pt x="10245228" y="1325321"/>
                </a:cubicBezTo>
                <a:cubicBezTo>
                  <a:pt x="10236106" y="1325321"/>
                  <a:pt x="10227998" y="1329283"/>
                  <a:pt x="10219889" y="1335684"/>
                </a:cubicBezTo>
                <a:cubicBezTo>
                  <a:pt x="10226984" y="1321053"/>
                  <a:pt x="10235092" y="1316481"/>
                  <a:pt x="10244214" y="1314957"/>
                </a:cubicBezTo>
                <a:cubicBezTo>
                  <a:pt x="10245228" y="1303679"/>
                  <a:pt x="10247255" y="1293011"/>
                  <a:pt x="10238133" y="1278075"/>
                </a:cubicBezTo>
                <a:cubicBezTo>
                  <a:pt x="10237119" y="1278380"/>
                  <a:pt x="10236106" y="1278075"/>
                  <a:pt x="10235092" y="1278075"/>
                </a:cubicBezTo>
                <a:close/>
                <a:moveTo>
                  <a:pt x="10474284" y="1268931"/>
                </a:moveTo>
                <a:cubicBezTo>
                  <a:pt x="10470230" y="1271065"/>
                  <a:pt x="10466176" y="1274113"/>
                  <a:pt x="10462122" y="1276247"/>
                </a:cubicBezTo>
                <a:cubicBezTo>
                  <a:pt x="10462122" y="1279599"/>
                  <a:pt x="10459081" y="1281733"/>
                  <a:pt x="10459081" y="1285391"/>
                </a:cubicBezTo>
                <a:cubicBezTo>
                  <a:pt x="10456040" y="1280819"/>
                  <a:pt x="10454013" y="1284172"/>
                  <a:pt x="10451986" y="1281428"/>
                </a:cubicBezTo>
                <a:cubicBezTo>
                  <a:pt x="10442865" y="1288134"/>
                  <a:pt x="10435770" y="1297278"/>
                  <a:pt x="10434756" y="1314348"/>
                </a:cubicBezTo>
                <a:lnTo>
                  <a:pt x="10446919" y="1313128"/>
                </a:lnTo>
                <a:cubicBezTo>
                  <a:pt x="10447932" y="1312214"/>
                  <a:pt x="10447932" y="1310690"/>
                  <a:pt x="10448946" y="1310080"/>
                </a:cubicBezTo>
                <a:cubicBezTo>
                  <a:pt x="10448946" y="1308251"/>
                  <a:pt x="10450973" y="1307642"/>
                  <a:pt x="10449959" y="1306118"/>
                </a:cubicBezTo>
                <a:cubicBezTo>
                  <a:pt x="10450973" y="1305813"/>
                  <a:pt x="10451986" y="1306118"/>
                  <a:pt x="10451986" y="1306118"/>
                </a:cubicBezTo>
                <a:cubicBezTo>
                  <a:pt x="10453000" y="1305508"/>
                  <a:pt x="10453000" y="1304289"/>
                  <a:pt x="10453000" y="1303984"/>
                </a:cubicBezTo>
                <a:cubicBezTo>
                  <a:pt x="10455027" y="1305203"/>
                  <a:pt x="10456040" y="1303679"/>
                  <a:pt x="10457054" y="1304899"/>
                </a:cubicBezTo>
                <a:cubicBezTo>
                  <a:pt x="10462122" y="1304594"/>
                  <a:pt x="10466176" y="1304289"/>
                  <a:pt x="10470230" y="1303984"/>
                </a:cubicBezTo>
                <a:cubicBezTo>
                  <a:pt x="10470230" y="1289963"/>
                  <a:pt x="10472257" y="1277161"/>
                  <a:pt x="10474284" y="1268931"/>
                </a:cubicBezTo>
                <a:close/>
                <a:moveTo>
                  <a:pt x="20051071" y="1261921"/>
                </a:moveTo>
                <a:cubicBezTo>
                  <a:pt x="20072355" y="1270150"/>
                  <a:pt x="20077423" y="1287220"/>
                  <a:pt x="20070327" y="1309166"/>
                </a:cubicBezTo>
                <a:cubicBezTo>
                  <a:pt x="20040935" y="1300936"/>
                  <a:pt x="20022691" y="1281428"/>
                  <a:pt x="19987219" y="1281428"/>
                </a:cubicBezTo>
                <a:cubicBezTo>
                  <a:pt x="19980123" y="1253996"/>
                  <a:pt x="20029787" y="1272894"/>
                  <a:pt x="20032827" y="1286610"/>
                </a:cubicBezTo>
                <a:close/>
                <a:moveTo>
                  <a:pt x="10419554" y="1259787"/>
                </a:moveTo>
                <a:cubicBezTo>
                  <a:pt x="10400297" y="1271065"/>
                  <a:pt x="10348607" y="1249424"/>
                  <a:pt x="10358742" y="1287829"/>
                </a:cubicBezTo>
                <a:cubicBezTo>
                  <a:pt x="10397256" y="1275027"/>
                  <a:pt x="10410432" y="1293316"/>
                  <a:pt x="10419554" y="1259787"/>
                </a:cubicBezTo>
                <a:close/>
                <a:moveTo>
                  <a:pt x="9120216" y="1225344"/>
                </a:moveTo>
                <a:cubicBezTo>
                  <a:pt x="9107040" y="1226258"/>
                  <a:pt x="9087783" y="1241803"/>
                  <a:pt x="9069540" y="1226258"/>
                </a:cubicBezTo>
                <a:cubicBezTo>
                  <a:pt x="9057378" y="1266493"/>
                  <a:pt x="9142514" y="1269846"/>
                  <a:pt x="9131365" y="1231440"/>
                </a:cubicBezTo>
                <a:cubicBezTo>
                  <a:pt x="9128324" y="1226868"/>
                  <a:pt x="9125284" y="1225039"/>
                  <a:pt x="9120216" y="1225344"/>
                </a:cubicBezTo>
                <a:close/>
                <a:moveTo>
                  <a:pt x="21064595" y="1180842"/>
                </a:moveTo>
                <a:cubicBezTo>
                  <a:pt x="21078783" y="1183585"/>
                  <a:pt x="21084863" y="1192120"/>
                  <a:pt x="21055471" y="1196387"/>
                </a:cubicBezTo>
                <a:cubicBezTo>
                  <a:pt x="21041283" y="1200959"/>
                  <a:pt x="21045335" y="1228087"/>
                  <a:pt x="21027095" y="1201569"/>
                </a:cubicBezTo>
                <a:cubicBezTo>
                  <a:pt x="21029119" y="1181756"/>
                  <a:pt x="21050403" y="1178098"/>
                  <a:pt x="21064595" y="1180842"/>
                </a:cubicBezTo>
                <a:close/>
                <a:moveTo>
                  <a:pt x="8269869" y="1171697"/>
                </a:moveTo>
                <a:cubicBezTo>
                  <a:pt x="8239464" y="1190596"/>
                  <a:pt x="8202977" y="1206446"/>
                  <a:pt x="8191829" y="1213761"/>
                </a:cubicBezTo>
                <a:cubicBezTo>
                  <a:pt x="8202977" y="1212847"/>
                  <a:pt x="8199937" y="1229916"/>
                  <a:pt x="8212099" y="1232049"/>
                </a:cubicBezTo>
                <a:cubicBezTo>
                  <a:pt x="8218180" y="1211932"/>
                  <a:pt x="8237437" y="1206750"/>
                  <a:pt x="8263789" y="1204617"/>
                </a:cubicBezTo>
                <a:cubicBezTo>
                  <a:pt x="8262775" y="1191815"/>
                  <a:pt x="8265815" y="1181756"/>
                  <a:pt x="8269869" y="1171697"/>
                </a:cubicBezTo>
                <a:close/>
                <a:moveTo>
                  <a:pt x="19853431" y="1153714"/>
                </a:moveTo>
                <a:cubicBezTo>
                  <a:pt x="19864583" y="1154019"/>
                  <a:pt x="19878771" y="1160420"/>
                  <a:pt x="19882823" y="1163772"/>
                </a:cubicBezTo>
                <a:cubicBezTo>
                  <a:pt x="19871675" y="1181756"/>
                  <a:pt x="19849379" y="1196082"/>
                  <a:pt x="19838231" y="1178098"/>
                </a:cubicBezTo>
                <a:cubicBezTo>
                  <a:pt x="19833163" y="1158591"/>
                  <a:pt x="19842283" y="1153104"/>
                  <a:pt x="19853431" y="1153714"/>
                </a:cubicBezTo>
                <a:close/>
                <a:moveTo>
                  <a:pt x="21325071" y="1149142"/>
                </a:moveTo>
                <a:cubicBezTo>
                  <a:pt x="21356487" y="1151580"/>
                  <a:pt x="21386895" y="1161029"/>
                  <a:pt x="21405139" y="1166516"/>
                </a:cubicBezTo>
                <a:cubicBezTo>
                  <a:pt x="21377771" y="1207055"/>
                  <a:pt x="21303787" y="1151885"/>
                  <a:pt x="21242975" y="1173831"/>
                </a:cubicBezTo>
                <a:cubicBezTo>
                  <a:pt x="21263243" y="1151885"/>
                  <a:pt x="21294663" y="1147008"/>
                  <a:pt x="21325071" y="1149142"/>
                </a:cubicBezTo>
                <a:close/>
                <a:moveTo>
                  <a:pt x="10774287" y="1141217"/>
                </a:moveTo>
                <a:cubicBezTo>
                  <a:pt x="10763138" y="1148532"/>
                  <a:pt x="10727665" y="1134816"/>
                  <a:pt x="10729692" y="1157676"/>
                </a:cubicBezTo>
                <a:cubicBezTo>
                  <a:pt x="10740841" y="1156762"/>
                  <a:pt x="10737800" y="1166516"/>
                  <a:pt x="10730705" y="1176879"/>
                </a:cubicBezTo>
                <a:cubicBezTo>
                  <a:pt x="10762125" y="1181147"/>
                  <a:pt x="10768206" y="1161334"/>
                  <a:pt x="10774287" y="1141217"/>
                </a:cubicBezTo>
                <a:close/>
                <a:moveTo>
                  <a:pt x="10681043" y="1138169"/>
                </a:moveTo>
                <a:cubicBezTo>
                  <a:pt x="10682056" y="1147923"/>
                  <a:pt x="10683070" y="1161029"/>
                  <a:pt x="10674962" y="1161639"/>
                </a:cubicBezTo>
                <a:cubicBezTo>
                  <a:pt x="10668880" y="1135730"/>
                  <a:pt x="10640502" y="1164077"/>
                  <a:pt x="10641515" y="1176879"/>
                </a:cubicBezTo>
                <a:cubicBezTo>
                  <a:pt x="10667867" y="1164992"/>
                  <a:pt x="10669894" y="1191815"/>
                  <a:pt x="10696246" y="1183280"/>
                </a:cubicBezTo>
                <a:cubicBezTo>
                  <a:pt x="10694219" y="1154019"/>
                  <a:pt x="10709421" y="1145789"/>
                  <a:pt x="10681043" y="1138169"/>
                </a:cubicBezTo>
                <a:close/>
                <a:moveTo>
                  <a:pt x="20066271" y="1098544"/>
                </a:moveTo>
                <a:cubicBezTo>
                  <a:pt x="20078435" y="1097629"/>
                  <a:pt x="20091611" y="1098544"/>
                  <a:pt x="20105799" y="1101287"/>
                </a:cubicBezTo>
                <a:cubicBezTo>
                  <a:pt x="20160531" y="1111346"/>
                  <a:pt x="20219315" y="1145179"/>
                  <a:pt x="20257827" y="1168649"/>
                </a:cubicBezTo>
                <a:cubicBezTo>
                  <a:pt x="20261883" y="1195168"/>
                  <a:pt x="20250735" y="1203398"/>
                  <a:pt x="20246679" y="1221076"/>
                </a:cubicBezTo>
                <a:cubicBezTo>
                  <a:pt x="20272019" y="1241498"/>
                  <a:pt x="20296343" y="1265578"/>
                  <a:pt x="20314587" y="1294840"/>
                </a:cubicBezTo>
                <a:cubicBezTo>
                  <a:pt x="20286207" y="1303679"/>
                  <a:pt x="20268979" y="1277161"/>
                  <a:pt x="20250735" y="1300936"/>
                </a:cubicBezTo>
                <a:cubicBezTo>
                  <a:pt x="20250735" y="1318310"/>
                  <a:pt x="20268979" y="1309166"/>
                  <a:pt x="20264923" y="1335684"/>
                </a:cubicBezTo>
                <a:cubicBezTo>
                  <a:pt x="20180799" y="1265274"/>
                  <a:pt x="20035867" y="1283562"/>
                  <a:pt x="19980123" y="1171697"/>
                </a:cubicBezTo>
                <a:cubicBezTo>
                  <a:pt x="19995327" y="1121099"/>
                  <a:pt x="20027759" y="1100982"/>
                  <a:pt x="20066271" y="1098544"/>
                </a:cubicBezTo>
                <a:close/>
                <a:moveTo>
                  <a:pt x="10486446" y="1080865"/>
                </a:moveTo>
                <a:cubicBezTo>
                  <a:pt x="10478338" y="1082389"/>
                  <a:pt x="10470230" y="1086961"/>
                  <a:pt x="10463135" y="1093362"/>
                </a:cubicBezTo>
                <a:cubicBezTo>
                  <a:pt x="10467189" y="1097934"/>
                  <a:pt x="10470230" y="1102506"/>
                  <a:pt x="10473270" y="1106469"/>
                </a:cubicBezTo>
                <a:cubicBezTo>
                  <a:pt x="10492527" y="1100982"/>
                  <a:pt x="10491514" y="1092447"/>
                  <a:pt x="10486446" y="1080865"/>
                </a:cubicBezTo>
                <a:close/>
                <a:moveTo>
                  <a:pt x="10529014" y="1076597"/>
                </a:moveTo>
                <a:cubicBezTo>
                  <a:pt x="10529014" y="1076902"/>
                  <a:pt x="10530028" y="1077512"/>
                  <a:pt x="10530028" y="1077817"/>
                </a:cubicBezTo>
                <a:cubicBezTo>
                  <a:pt x="10537122" y="1107078"/>
                  <a:pt x="10498608" y="1088790"/>
                  <a:pt x="10495568" y="1106469"/>
                </a:cubicBezTo>
                <a:cubicBezTo>
                  <a:pt x="10498608" y="1118051"/>
                  <a:pt x="10507730" y="1118051"/>
                  <a:pt x="10507730" y="1129634"/>
                </a:cubicBezTo>
                <a:cubicBezTo>
                  <a:pt x="10528001" y="1121099"/>
                  <a:pt x="10530028" y="1096715"/>
                  <a:pt x="10542190" y="1076597"/>
                </a:cubicBezTo>
                <a:cubicBezTo>
                  <a:pt x="10538136" y="1076597"/>
                  <a:pt x="10533068" y="1076597"/>
                  <a:pt x="10529014" y="1076597"/>
                </a:cubicBezTo>
                <a:close/>
                <a:moveTo>
                  <a:pt x="10971924" y="1040935"/>
                </a:moveTo>
                <a:cubicBezTo>
                  <a:pt x="10956721" y="1039411"/>
                  <a:pt x="10941518" y="1038192"/>
                  <a:pt x="10939491" y="1062271"/>
                </a:cubicBezTo>
                <a:cubicBezTo>
                  <a:pt x="10949627" y="1057090"/>
                  <a:pt x="10965843" y="1058614"/>
                  <a:pt x="10979019" y="1058309"/>
                </a:cubicBezTo>
                <a:cubicBezTo>
                  <a:pt x="10974965" y="1054956"/>
                  <a:pt x="10973951" y="1047031"/>
                  <a:pt x="10971924" y="1040935"/>
                </a:cubicBezTo>
                <a:close/>
                <a:moveTo>
                  <a:pt x="11002330" y="1034839"/>
                </a:moveTo>
                <a:cubicBezTo>
                  <a:pt x="10995235" y="1042764"/>
                  <a:pt x="10986113" y="1040021"/>
                  <a:pt x="10978005" y="1040021"/>
                </a:cubicBezTo>
                <a:cubicBezTo>
                  <a:pt x="10981046" y="1043678"/>
                  <a:pt x="10985100" y="1046117"/>
                  <a:pt x="10987127" y="1050079"/>
                </a:cubicBezTo>
                <a:cubicBezTo>
                  <a:pt x="10989154" y="1046726"/>
                  <a:pt x="10996249" y="1046421"/>
                  <a:pt x="11001316" y="1044897"/>
                </a:cubicBezTo>
                <a:cubicBezTo>
                  <a:pt x="11002330" y="1041545"/>
                  <a:pt x="11004357" y="1040325"/>
                  <a:pt x="11002330" y="1034839"/>
                </a:cubicBezTo>
                <a:close/>
                <a:moveTo>
                  <a:pt x="5686397" y="1034229"/>
                </a:moveTo>
                <a:cubicBezTo>
                  <a:pt x="5697547" y="1035448"/>
                  <a:pt x="5702614" y="1046726"/>
                  <a:pt x="5714777" y="1049165"/>
                </a:cubicBezTo>
                <a:cubicBezTo>
                  <a:pt x="5711736" y="1081170"/>
                  <a:pt x="5688425" y="1065320"/>
                  <a:pt x="5675249" y="1065320"/>
                </a:cubicBezTo>
                <a:lnTo>
                  <a:pt x="5672209" y="1036972"/>
                </a:lnTo>
                <a:cubicBezTo>
                  <a:pt x="5677276" y="1034534"/>
                  <a:pt x="5682343" y="1033620"/>
                  <a:pt x="5686397" y="1034229"/>
                </a:cubicBezTo>
                <a:close/>
                <a:moveTo>
                  <a:pt x="19724715" y="1009235"/>
                </a:moveTo>
                <a:cubicBezTo>
                  <a:pt x="19728771" y="1038801"/>
                  <a:pt x="19749039" y="1038496"/>
                  <a:pt x="19773363" y="1032400"/>
                </a:cubicBezTo>
                <a:cubicBezTo>
                  <a:pt x="19769311" y="1050384"/>
                  <a:pt x="19766271" y="1068368"/>
                  <a:pt x="19741943" y="1062271"/>
                </a:cubicBezTo>
                <a:cubicBezTo>
                  <a:pt x="19749039" y="1086046"/>
                  <a:pt x="19775391" y="1079950"/>
                  <a:pt x="19796675" y="1082998"/>
                </a:cubicBezTo>
                <a:cubicBezTo>
                  <a:pt x="19803771" y="1136645"/>
                  <a:pt x="19828095" y="1127500"/>
                  <a:pt x="19820999" y="1180842"/>
                </a:cubicBezTo>
                <a:cubicBezTo>
                  <a:pt x="19786539" y="1168954"/>
                  <a:pt x="19773363" y="1133292"/>
                  <a:pt x="19741943" y="1115613"/>
                </a:cubicBezTo>
                <a:cubicBezTo>
                  <a:pt x="19728771" y="1118356"/>
                  <a:pt x="19731811" y="1140607"/>
                  <a:pt x="19717619" y="1146398"/>
                </a:cubicBezTo>
                <a:cubicBezTo>
                  <a:pt x="19690255" y="1125672"/>
                  <a:pt x="19687215" y="1100982"/>
                  <a:pt x="19645659" y="1121709"/>
                </a:cubicBezTo>
                <a:cubicBezTo>
                  <a:pt x="19639579" y="1115918"/>
                  <a:pt x="19642619" y="1089399"/>
                  <a:pt x="19625391" y="1098544"/>
                </a:cubicBezTo>
                <a:cubicBezTo>
                  <a:pt x="19618295" y="1074464"/>
                  <a:pt x="19639579" y="1080255"/>
                  <a:pt x="19635527" y="1062271"/>
                </a:cubicBezTo>
                <a:cubicBezTo>
                  <a:pt x="19635527" y="1044288"/>
                  <a:pt x="19604107" y="1062881"/>
                  <a:pt x="19601067" y="1047946"/>
                </a:cubicBezTo>
                <a:cubicBezTo>
                  <a:pt x="19638567" y="1024171"/>
                  <a:pt x="19669983" y="1011978"/>
                  <a:pt x="19724715" y="1009235"/>
                </a:cubicBezTo>
                <a:close/>
                <a:moveTo>
                  <a:pt x="11092533" y="990946"/>
                </a:moveTo>
                <a:cubicBezTo>
                  <a:pt x="11084425" y="991861"/>
                  <a:pt x="11075303" y="995214"/>
                  <a:pt x="11070236" y="1000091"/>
                </a:cubicBezTo>
                <a:cubicBezTo>
                  <a:pt x="11075303" y="1001310"/>
                  <a:pt x="11079358" y="1004663"/>
                  <a:pt x="11085439" y="1004053"/>
                </a:cubicBezTo>
                <a:cubicBezTo>
                  <a:pt x="11085439" y="1010759"/>
                  <a:pt x="11080371" y="1012283"/>
                  <a:pt x="11076317" y="1014417"/>
                </a:cubicBezTo>
                <a:cubicBezTo>
                  <a:pt x="11102669" y="1008625"/>
                  <a:pt x="11117871" y="1018989"/>
                  <a:pt x="11136115" y="997957"/>
                </a:cubicBezTo>
                <a:cubicBezTo>
                  <a:pt x="11126993" y="992166"/>
                  <a:pt x="11108750" y="988813"/>
                  <a:pt x="11092533" y="990946"/>
                </a:cubicBezTo>
                <a:close/>
                <a:moveTo>
                  <a:pt x="10969897" y="962295"/>
                </a:moveTo>
                <a:cubicBezTo>
                  <a:pt x="10924288" y="972353"/>
                  <a:pt x="10856382" y="990642"/>
                  <a:pt x="10874626" y="1034839"/>
                </a:cubicBezTo>
                <a:cubicBezTo>
                  <a:pt x="10855369" y="1036363"/>
                  <a:pt x="10864491" y="1000395"/>
                  <a:pt x="10845234" y="1005272"/>
                </a:cubicBezTo>
                <a:cubicBezTo>
                  <a:pt x="10804693" y="1031181"/>
                  <a:pt x="10776314" y="1069282"/>
                  <a:pt x="10688137" y="1086046"/>
                </a:cubicBezTo>
                <a:cubicBezTo>
                  <a:pt x="10690164" y="1059833"/>
                  <a:pt x="10738814" y="1081779"/>
                  <a:pt x="10728678" y="1050079"/>
                </a:cubicBezTo>
                <a:cubicBezTo>
                  <a:pt x="10712462" y="1047946"/>
                  <a:pt x="10628339" y="1064405"/>
                  <a:pt x="10616177" y="1101287"/>
                </a:cubicBezTo>
                <a:cubicBezTo>
                  <a:pt x="10607055" y="1092143"/>
                  <a:pt x="10610096" y="1075988"/>
                  <a:pt x="10585771" y="1061357"/>
                </a:cubicBezTo>
                <a:cubicBezTo>
                  <a:pt x="10573609" y="1073854"/>
                  <a:pt x="10558406" y="1075988"/>
                  <a:pt x="10543204" y="1076597"/>
                </a:cubicBezTo>
                <a:cubicBezTo>
                  <a:pt x="10557393" y="1091533"/>
                  <a:pt x="10534082" y="1116832"/>
                  <a:pt x="10547258" y="1145179"/>
                </a:cubicBezTo>
                <a:cubicBezTo>
                  <a:pt x="10567528" y="1150971"/>
                  <a:pt x="10557393" y="1122014"/>
                  <a:pt x="10577663" y="1125062"/>
                </a:cubicBezTo>
                <a:cubicBezTo>
                  <a:pt x="10575636" y="1136950"/>
                  <a:pt x="10584758" y="1145484"/>
                  <a:pt x="10588812" y="1155543"/>
                </a:cubicBezTo>
                <a:cubicBezTo>
                  <a:pt x="10589826" y="1152495"/>
                  <a:pt x="10592866" y="1152495"/>
                  <a:pt x="10593880" y="1148532"/>
                </a:cubicBezTo>
                <a:cubicBezTo>
                  <a:pt x="10613137" y="1153409"/>
                  <a:pt x="10614150" y="1163163"/>
                  <a:pt x="10603001" y="1180232"/>
                </a:cubicBezTo>
                <a:cubicBezTo>
                  <a:pt x="10618204" y="1169259"/>
                  <a:pt x="10661786" y="1140302"/>
                  <a:pt x="10637461" y="1122623"/>
                </a:cubicBezTo>
                <a:cubicBezTo>
                  <a:pt x="10631380" y="1097020"/>
                  <a:pt x="10675975" y="1125976"/>
                  <a:pt x="10661786" y="1088180"/>
                </a:cubicBezTo>
                <a:cubicBezTo>
                  <a:pt x="10678002" y="1093362"/>
                  <a:pt x="10662799" y="1106773"/>
                  <a:pt x="10663813" y="1119880"/>
                </a:cubicBezTo>
                <a:cubicBezTo>
                  <a:pt x="10727665" y="1088790"/>
                  <a:pt x="10815841" y="1107688"/>
                  <a:pt x="10878680" y="1076597"/>
                </a:cubicBezTo>
                <a:cubicBezTo>
                  <a:pt x="10868545" y="1093667"/>
                  <a:pt x="10873612" y="1104335"/>
                  <a:pt x="10888815" y="1109517"/>
                </a:cubicBezTo>
                <a:cubicBezTo>
                  <a:pt x="10886788" y="1083608"/>
                  <a:pt x="10939491" y="1062576"/>
                  <a:pt x="10911113" y="1042154"/>
                </a:cubicBezTo>
                <a:cubicBezTo>
                  <a:pt x="10925302" y="1027828"/>
                  <a:pt x="10954694" y="1015331"/>
                  <a:pt x="10963816" y="1027828"/>
                </a:cubicBezTo>
                <a:cubicBezTo>
                  <a:pt x="10974965" y="1017160"/>
                  <a:pt x="10968883" y="998262"/>
                  <a:pt x="10969897" y="962295"/>
                </a:cubicBezTo>
                <a:close/>
                <a:moveTo>
                  <a:pt x="17396651" y="947664"/>
                </a:moveTo>
                <a:cubicBezTo>
                  <a:pt x="17395639" y="947664"/>
                  <a:pt x="17395639" y="948883"/>
                  <a:pt x="17394623" y="948883"/>
                </a:cubicBezTo>
                <a:cubicBezTo>
                  <a:pt x="17391583" y="958332"/>
                  <a:pt x="17386515" y="966562"/>
                  <a:pt x="17377395" y="972048"/>
                </a:cubicBezTo>
                <a:cubicBezTo>
                  <a:pt x="17378407" y="976316"/>
                  <a:pt x="17375367" y="982412"/>
                  <a:pt x="17380435" y="984545"/>
                </a:cubicBezTo>
                <a:cubicBezTo>
                  <a:pt x="17382463" y="970220"/>
                  <a:pt x="17396651" y="969000"/>
                  <a:pt x="17398679" y="954979"/>
                </a:cubicBezTo>
                <a:cubicBezTo>
                  <a:pt x="17398679" y="952845"/>
                  <a:pt x="17397663" y="948883"/>
                  <a:pt x="17396651" y="947664"/>
                </a:cubicBezTo>
                <a:close/>
                <a:moveTo>
                  <a:pt x="17438207" y="945530"/>
                </a:moveTo>
                <a:cubicBezTo>
                  <a:pt x="17434151" y="945225"/>
                  <a:pt x="17431111" y="951626"/>
                  <a:pt x="17427055" y="952845"/>
                </a:cubicBezTo>
                <a:cubicBezTo>
                  <a:pt x="17430099" y="955589"/>
                  <a:pt x="17429083" y="960466"/>
                  <a:pt x="17434151" y="961075"/>
                </a:cubicBezTo>
                <a:cubicBezTo>
                  <a:pt x="17424015" y="975706"/>
                  <a:pt x="17407799" y="981497"/>
                  <a:pt x="17387531" y="984545"/>
                </a:cubicBezTo>
                <a:cubicBezTo>
                  <a:pt x="17388543" y="986374"/>
                  <a:pt x="17388543" y="989727"/>
                  <a:pt x="17389555" y="991556"/>
                </a:cubicBezTo>
                <a:cubicBezTo>
                  <a:pt x="17419963" y="995519"/>
                  <a:pt x="17449355" y="997347"/>
                  <a:pt x="17478747" y="992775"/>
                </a:cubicBezTo>
                <a:cubicBezTo>
                  <a:pt x="17452395" y="1031791"/>
                  <a:pt x="17490907" y="1023866"/>
                  <a:pt x="17506111" y="1058309"/>
                </a:cubicBezTo>
                <a:cubicBezTo>
                  <a:pt x="17511179" y="1041849"/>
                  <a:pt x="17526383" y="1048860"/>
                  <a:pt x="17534491" y="1042764"/>
                </a:cubicBezTo>
                <a:cubicBezTo>
                  <a:pt x="17535503" y="1042764"/>
                  <a:pt x="17535503" y="1042154"/>
                  <a:pt x="17535503" y="1042154"/>
                </a:cubicBezTo>
                <a:cubicBezTo>
                  <a:pt x="17538543" y="1039716"/>
                  <a:pt x="17541583" y="1036058"/>
                  <a:pt x="17542599" y="1028438"/>
                </a:cubicBezTo>
                <a:cubicBezTo>
                  <a:pt x="17535503" y="1025694"/>
                  <a:pt x="17527395" y="1015636"/>
                  <a:pt x="17520299" y="1009235"/>
                </a:cubicBezTo>
                <a:cubicBezTo>
                  <a:pt x="17517259" y="1008320"/>
                  <a:pt x="17515235" y="1005882"/>
                  <a:pt x="17510167" y="1007101"/>
                </a:cubicBezTo>
                <a:cubicBezTo>
                  <a:pt x="17512191" y="1005882"/>
                  <a:pt x="17514219" y="1005272"/>
                  <a:pt x="17515235" y="1004053"/>
                </a:cubicBezTo>
                <a:cubicBezTo>
                  <a:pt x="17489895" y="979059"/>
                  <a:pt x="17463543" y="947969"/>
                  <a:pt x="17438207" y="945530"/>
                </a:cubicBezTo>
                <a:close/>
                <a:moveTo>
                  <a:pt x="11018546" y="935776"/>
                </a:moveTo>
                <a:cubicBezTo>
                  <a:pt x="11015506" y="936691"/>
                  <a:pt x="11015506" y="940043"/>
                  <a:pt x="11011451" y="939739"/>
                </a:cubicBezTo>
                <a:cubicBezTo>
                  <a:pt x="11011451" y="937910"/>
                  <a:pt x="11010438" y="937910"/>
                  <a:pt x="11009424" y="936386"/>
                </a:cubicBezTo>
                <a:cubicBezTo>
                  <a:pt x="10998276" y="937300"/>
                  <a:pt x="10988140" y="942482"/>
                  <a:pt x="10985100" y="961075"/>
                </a:cubicBezTo>
                <a:cubicBezTo>
                  <a:pt x="11039830" y="963209"/>
                  <a:pt x="10991181" y="986679"/>
                  <a:pt x="10981046" y="1004053"/>
                </a:cubicBezTo>
                <a:cubicBezTo>
                  <a:pt x="10997262" y="996128"/>
                  <a:pt x="11007397" y="991556"/>
                  <a:pt x="11018546" y="986374"/>
                </a:cubicBezTo>
                <a:cubicBezTo>
                  <a:pt x="11018546" y="981497"/>
                  <a:pt x="11017533" y="975706"/>
                  <a:pt x="11020573" y="972048"/>
                </a:cubicBezTo>
                <a:cubicBezTo>
                  <a:pt x="11023614" y="974487"/>
                  <a:pt x="11026654" y="977840"/>
                  <a:pt x="11030708" y="980583"/>
                </a:cubicBezTo>
                <a:cubicBezTo>
                  <a:pt x="11040844" y="975096"/>
                  <a:pt x="11051992" y="964428"/>
                  <a:pt x="11061114" y="954979"/>
                </a:cubicBezTo>
                <a:cubicBezTo>
                  <a:pt x="11058074" y="950712"/>
                  <a:pt x="11054019" y="946140"/>
                  <a:pt x="11054019" y="938519"/>
                </a:cubicBezTo>
                <a:cubicBezTo>
                  <a:pt x="11041857" y="936995"/>
                  <a:pt x="11029695" y="936691"/>
                  <a:pt x="11018546" y="935776"/>
                </a:cubicBezTo>
                <a:close/>
                <a:moveTo>
                  <a:pt x="17310503" y="920231"/>
                </a:moveTo>
                <a:cubicBezTo>
                  <a:pt x="17304419" y="922669"/>
                  <a:pt x="17300367" y="924803"/>
                  <a:pt x="17296311" y="928156"/>
                </a:cubicBezTo>
                <a:cubicBezTo>
                  <a:pt x="17300367" y="931509"/>
                  <a:pt x="17303407" y="936081"/>
                  <a:pt x="17309487" y="936386"/>
                </a:cubicBezTo>
                <a:cubicBezTo>
                  <a:pt x="17305435" y="937910"/>
                  <a:pt x="17297327" y="933033"/>
                  <a:pt x="17292259" y="932423"/>
                </a:cubicBezTo>
                <a:cubicBezTo>
                  <a:pt x="17291243" y="933033"/>
                  <a:pt x="17290231" y="932728"/>
                  <a:pt x="17290231" y="933338"/>
                </a:cubicBezTo>
                <a:cubicBezTo>
                  <a:pt x="17290231" y="934557"/>
                  <a:pt x="17290231" y="936386"/>
                  <a:pt x="17289219" y="937605"/>
                </a:cubicBezTo>
                <a:cubicBezTo>
                  <a:pt x="17288203" y="942177"/>
                  <a:pt x="17290231" y="946749"/>
                  <a:pt x="17297327" y="952845"/>
                </a:cubicBezTo>
                <a:cubicBezTo>
                  <a:pt x="17289219" y="960466"/>
                  <a:pt x="17284151" y="960770"/>
                  <a:pt x="17281111" y="958027"/>
                </a:cubicBezTo>
                <a:cubicBezTo>
                  <a:pt x="17280095" y="959551"/>
                  <a:pt x="17280095" y="962599"/>
                  <a:pt x="17279083" y="964123"/>
                </a:cubicBezTo>
                <a:cubicBezTo>
                  <a:pt x="17299351" y="972048"/>
                  <a:pt x="17320635" y="975401"/>
                  <a:pt x="17340907" y="980583"/>
                </a:cubicBezTo>
                <a:cubicBezTo>
                  <a:pt x="17350027" y="975401"/>
                  <a:pt x="17355095" y="969610"/>
                  <a:pt x="17342935" y="951931"/>
                </a:cubicBezTo>
                <a:cubicBezTo>
                  <a:pt x="17355095" y="949493"/>
                  <a:pt x="17357123" y="955284"/>
                  <a:pt x="17364219" y="957113"/>
                </a:cubicBezTo>
                <a:cubicBezTo>
                  <a:pt x="17366247" y="954065"/>
                  <a:pt x="17370299" y="953150"/>
                  <a:pt x="17370299" y="946749"/>
                </a:cubicBezTo>
                <a:cubicBezTo>
                  <a:pt x="17370299" y="945530"/>
                  <a:pt x="17369287" y="946140"/>
                  <a:pt x="17369287" y="944920"/>
                </a:cubicBezTo>
                <a:cubicBezTo>
                  <a:pt x="17365231" y="943396"/>
                  <a:pt x="17362191" y="936081"/>
                  <a:pt x="17360163" y="924193"/>
                </a:cubicBezTo>
                <a:cubicBezTo>
                  <a:pt x="17360163" y="923889"/>
                  <a:pt x="17360163" y="923584"/>
                  <a:pt x="17360163" y="923279"/>
                </a:cubicBezTo>
                <a:cubicBezTo>
                  <a:pt x="17359151" y="922669"/>
                  <a:pt x="17358139" y="920841"/>
                  <a:pt x="17357123" y="920231"/>
                </a:cubicBezTo>
                <a:cubicBezTo>
                  <a:pt x="17339895" y="927242"/>
                  <a:pt x="17320635" y="919621"/>
                  <a:pt x="17322663" y="951931"/>
                </a:cubicBezTo>
                <a:cubicBezTo>
                  <a:pt x="17316583" y="949188"/>
                  <a:pt x="17311515" y="934252"/>
                  <a:pt x="17310503" y="920231"/>
                </a:cubicBezTo>
                <a:close/>
                <a:moveTo>
                  <a:pt x="20174719" y="887312"/>
                </a:moveTo>
                <a:cubicBezTo>
                  <a:pt x="20222355" y="907429"/>
                  <a:pt x="20297355" y="881216"/>
                  <a:pt x="20335871" y="933338"/>
                </a:cubicBezTo>
                <a:cubicBezTo>
                  <a:pt x="20315599" y="944920"/>
                  <a:pt x="20278099" y="901943"/>
                  <a:pt x="20295327" y="939739"/>
                </a:cubicBezTo>
                <a:cubicBezTo>
                  <a:pt x="20281139" y="916573"/>
                  <a:pt x="20249719" y="942177"/>
                  <a:pt x="20242627" y="898894"/>
                </a:cubicBezTo>
                <a:cubicBezTo>
                  <a:pt x="20221343" y="895846"/>
                  <a:pt x="20228435" y="924803"/>
                  <a:pt x="20208167" y="919012"/>
                </a:cubicBezTo>
                <a:cubicBezTo>
                  <a:pt x="20201071" y="884264"/>
                  <a:pt x="20174719" y="936386"/>
                  <a:pt x="20174719" y="887312"/>
                </a:cubicBezTo>
                <a:close/>
                <a:moveTo>
                  <a:pt x="20133167" y="883959"/>
                </a:moveTo>
                <a:cubicBezTo>
                  <a:pt x="20140259" y="890969"/>
                  <a:pt x="20138231" y="913220"/>
                  <a:pt x="20153435" y="906819"/>
                </a:cubicBezTo>
                <a:cubicBezTo>
                  <a:pt x="20150395" y="918097"/>
                  <a:pt x="20148367" y="924498"/>
                  <a:pt x="20136207" y="927242"/>
                </a:cubicBezTo>
                <a:cubicBezTo>
                  <a:pt x="20139247" y="898590"/>
                  <a:pt x="20117963" y="910172"/>
                  <a:pt x="20121003" y="884569"/>
                </a:cubicBezTo>
                <a:cubicBezTo>
                  <a:pt x="20126071" y="881520"/>
                  <a:pt x="20130123" y="881825"/>
                  <a:pt x="20133167" y="883959"/>
                </a:cubicBezTo>
                <a:close/>
                <a:moveTo>
                  <a:pt x="19925391" y="872986"/>
                </a:moveTo>
                <a:cubicBezTo>
                  <a:pt x="19918299" y="894932"/>
                  <a:pt x="19936543" y="889445"/>
                  <a:pt x="19932487" y="908648"/>
                </a:cubicBezTo>
                <a:cubicBezTo>
                  <a:pt x="19904107" y="882130"/>
                  <a:pt x="19860527" y="875424"/>
                  <a:pt x="19925391" y="872986"/>
                </a:cubicBezTo>
                <a:close/>
                <a:moveTo>
                  <a:pt x="17715911" y="872986"/>
                </a:moveTo>
                <a:cubicBezTo>
                  <a:pt x="17710843" y="874205"/>
                  <a:pt x="17705775" y="875119"/>
                  <a:pt x="17698683" y="876034"/>
                </a:cubicBezTo>
                <a:cubicBezTo>
                  <a:pt x="17699695" y="878472"/>
                  <a:pt x="17700707" y="878777"/>
                  <a:pt x="17701723" y="881216"/>
                </a:cubicBezTo>
                <a:cubicBezTo>
                  <a:pt x="17705775" y="877558"/>
                  <a:pt x="17710843" y="876339"/>
                  <a:pt x="17715911" y="872986"/>
                </a:cubicBezTo>
                <a:close/>
                <a:moveTo>
                  <a:pt x="17289219" y="840371"/>
                </a:moveTo>
                <a:cubicBezTo>
                  <a:pt x="17279083" y="840676"/>
                  <a:pt x="17270975" y="844639"/>
                  <a:pt x="17261851" y="847687"/>
                </a:cubicBezTo>
                <a:cubicBezTo>
                  <a:pt x="17275027" y="854088"/>
                  <a:pt x="17289219" y="859574"/>
                  <a:pt x="17300367" y="869023"/>
                </a:cubicBezTo>
                <a:cubicBezTo>
                  <a:pt x="17300367" y="874815"/>
                  <a:pt x="17300367" y="883959"/>
                  <a:pt x="17299351" y="891579"/>
                </a:cubicBezTo>
                <a:cubicBezTo>
                  <a:pt x="17300367" y="891274"/>
                  <a:pt x="17300367" y="890055"/>
                  <a:pt x="17300367" y="889750"/>
                </a:cubicBezTo>
                <a:cubicBezTo>
                  <a:pt x="17308475" y="876948"/>
                  <a:pt x="17307459" y="854697"/>
                  <a:pt x="17326719" y="854697"/>
                </a:cubicBezTo>
                <a:cubicBezTo>
                  <a:pt x="17323679" y="861098"/>
                  <a:pt x="17325703" y="864451"/>
                  <a:pt x="17326719" y="869023"/>
                </a:cubicBezTo>
                <a:cubicBezTo>
                  <a:pt x="17336855" y="873595"/>
                  <a:pt x="17348003" y="877863"/>
                  <a:pt x="17361179" y="879996"/>
                </a:cubicBezTo>
                <a:cubicBezTo>
                  <a:pt x="17354083" y="869633"/>
                  <a:pt x="17349015" y="857136"/>
                  <a:pt x="17342935" y="844334"/>
                </a:cubicBezTo>
                <a:cubicBezTo>
                  <a:pt x="17324691" y="842200"/>
                  <a:pt x="17305435" y="839762"/>
                  <a:pt x="17289219" y="840371"/>
                </a:cubicBezTo>
                <a:close/>
                <a:moveTo>
                  <a:pt x="17077391" y="836104"/>
                </a:moveTo>
                <a:cubicBezTo>
                  <a:pt x="17080431" y="838542"/>
                  <a:pt x="17083471" y="839457"/>
                  <a:pt x="17086511" y="842505"/>
                </a:cubicBezTo>
                <a:cubicBezTo>
                  <a:pt x="17086511" y="840676"/>
                  <a:pt x="17086511" y="839152"/>
                  <a:pt x="17086511" y="837323"/>
                </a:cubicBezTo>
                <a:cubicBezTo>
                  <a:pt x="17083471" y="837018"/>
                  <a:pt x="17080431" y="836104"/>
                  <a:pt x="17077391" y="836104"/>
                </a:cubicBezTo>
                <a:close/>
                <a:moveTo>
                  <a:pt x="17143271" y="821778"/>
                </a:moveTo>
                <a:cubicBezTo>
                  <a:pt x="17140231" y="822388"/>
                  <a:pt x="17139215" y="823912"/>
                  <a:pt x="17137187" y="824826"/>
                </a:cubicBezTo>
                <a:cubicBezTo>
                  <a:pt x="17140231" y="826960"/>
                  <a:pt x="17143271" y="828179"/>
                  <a:pt x="17147323" y="830008"/>
                </a:cubicBezTo>
                <a:cubicBezTo>
                  <a:pt x="17145299" y="828179"/>
                  <a:pt x="17145299" y="823302"/>
                  <a:pt x="17143271" y="821778"/>
                </a:cubicBezTo>
                <a:close/>
                <a:moveTo>
                  <a:pt x="17390571" y="797089"/>
                </a:moveTo>
                <a:cubicBezTo>
                  <a:pt x="17389555" y="799222"/>
                  <a:pt x="17388543" y="802575"/>
                  <a:pt x="17387531" y="804404"/>
                </a:cubicBezTo>
                <a:cubicBezTo>
                  <a:pt x="17390571" y="802575"/>
                  <a:pt x="17391583" y="800137"/>
                  <a:pt x="17393611" y="797089"/>
                </a:cubicBezTo>
                <a:cubicBezTo>
                  <a:pt x="17392595" y="797089"/>
                  <a:pt x="17391583" y="797089"/>
                  <a:pt x="17390571" y="797089"/>
                </a:cubicBezTo>
                <a:close/>
                <a:moveTo>
                  <a:pt x="10717530" y="749234"/>
                </a:moveTo>
                <a:cubicBezTo>
                  <a:pt x="10697259" y="748929"/>
                  <a:pt x="10675975" y="755940"/>
                  <a:pt x="10655705" y="764779"/>
                </a:cubicBezTo>
                <a:cubicBezTo>
                  <a:pt x="10667867" y="769046"/>
                  <a:pt x="10679016" y="783677"/>
                  <a:pt x="10705367" y="771790"/>
                </a:cubicBezTo>
                <a:cubicBezTo>
                  <a:pt x="10714489" y="769656"/>
                  <a:pt x="10716516" y="758073"/>
                  <a:pt x="10722597" y="750453"/>
                </a:cubicBezTo>
                <a:cubicBezTo>
                  <a:pt x="10720570" y="750148"/>
                  <a:pt x="10719557" y="749234"/>
                  <a:pt x="10717530" y="749234"/>
                </a:cubicBezTo>
                <a:close/>
                <a:moveTo>
                  <a:pt x="8960079" y="728507"/>
                </a:moveTo>
                <a:cubicBezTo>
                  <a:pt x="8967174" y="728507"/>
                  <a:pt x="8979336" y="730945"/>
                  <a:pt x="8990485" y="733993"/>
                </a:cubicBezTo>
                <a:cubicBezTo>
                  <a:pt x="9013796" y="740394"/>
                  <a:pt x="9038121" y="751063"/>
                  <a:pt x="9033053" y="756244"/>
                </a:cubicBezTo>
                <a:lnTo>
                  <a:pt x="8980350" y="761426"/>
                </a:lnTo>
                <a:cubicBezTo>
                  <a:pt x="8973255" y="751063"/>
                  <a:pt x="8965147" y="741309"/>
                  <a:pt x="8953998" y="736127"/>
                </a:cubicBezTo>
                <a:cubicBezTo>
                  <a:pt x="8948931" y="730945"/>
                  <a:pt x="8952985" y="728507"/>
                  <a:pt x="8960079" y="728507"/>
                </a:cubicBezTo>
                <a:close/>
                <a:moveTo>
                  <a:pt x="17070295" y="725764"/>
                </a:moveTo>
                <a:cubicBezTo>
                  <a:pt x="17080431" y="749234"/>
                  <a:pt x="17063203" y="787335"/>
                  <a:pt x="17073335" y="787335"/>
                </a:cubicBezTo>
                <a:cubicBezTo>
                  <a:pt x="17077391" y="766608"/>
                  <a:pt x="17111851" y="783982"/>
                  <a:pt x="17107795" y="757464"/>
                </a:cubicBezTo>
                <a:cubicBezTo>
                  <a:pt x="17093607" y="751672"/>
                  <a:pt x="17091579" y="725764"/>
                  <a:pt x="17070295" y="725764"/>
                </a:cubicBezTo>
                <a:close/>
                <a:moveTo>
                  <a:pt x="17241583" y="712352"/>
                </a:moveTo>
                <a:cubicBezTo>
                  <a:pt x="17248675" y="710218"/>
                  <a:pt x="17254759" y="716010"/>
                  <a:pt x="17256783" y="744052"/>
                </a:cubicBezTo>
                <a:cubicBezTo>
                  <a:pt x="17248675" y="747405"/>
                  <a:pt x="17247663" y="737042"/>
                  <a:pt x="17245635" y="723630"/>
                </a:cubicBezTo>
                <a:cubicBezTo>
                  <a:pt x="17237527" y="737042"/>
                  <a:pt x="17232459" y="736737"/>
                  <a:pt x="17223339" y="726983"/>
                </a:cubicBezTo>
                <a:cubicBezTo>
                  <a:pt x="17228407" y="723630"/>
                  <a:pt x="17235499" y="714181"/>
                  <a:pt x="17241583" y="712352"/>
                </a:cubicBezTo>
                <a:close/>
                <a:moveTo>
                  <a:pt x="8837443" y="707475"/>
                </a:moveTo>
                <a:cubicBezTo>
                  <a:pt x="8851632" y="708390"/>
                  <a:pt x="8865822" y="718143"/>
                  <a:pt x="8860754" y="738870"/>
                </a:cubicBezTo>
                <a:cubicBezTo>
                  <a:pt x="8843524" y="738870"/>
                  <a:pt x="8833389" y="724849"/>
                  <a:pt x="8813118" y="736127"/>
                </a:cubicBezTo>
                <a:cubicBezTo>
                  <a:pt x="8809064" y="715400"/>
                  <a:pt x="8823254" y="706561"/>
                  <a:pt x="8837443" y="707475"/>
                </a:cubicBezTo>
                <a:close/>
                <a:moveTo>
                  <a:pt x="10944559" y="697112"/>
                </a:moveTo>
                <a:cubicBezTo>
                  <a:pt x="10949627" y="700769"/>
                  <a:pt x="10955708" y="701684"/>
                  <a:pt x="10959762" y="707475"/>
                </a:cubicBezTo>
                <a:cubicBezTo>
                  <a:pt x="10960775" y="705341"/>
                  <a:pt x="10961789" y="705951"/>
                  <a:pt x="10962802" y="704427"/>
                </a:cubicBezTo>
                <a:cubicBezTo>
                  <a:pt x="10956721" y="701989"/>
                  <a:pt x="10950640" y="698940"/>
                  <a:pt x="10944559" y="697112"/>
                </a:cubicBezTo>
                <a:close/>
                <a:moveTo>
                  <a:pt x="8687442" y="692844"/>
                </a:moveTo>
                <a:cubicBezTo>
                  <a:pt x="8697577" y="694368"/>
                  <a:pt x="8706698" y="705951"/>
                  <a:pt x="8704671" y="729726"/>
                </a:cubicBezTo>
                <a:cubicBezTo>
                  <a:pt x="8685414" y="736432"/>
                  <a:pt x="8688455" y="698636"/>
                  <a:pt x="8665144" y="712352"/>
                </a:cubicBezTo>
                <a:cubicBezTo>
                  <a:pt x="8667171" y="698636"/>
                  <a:pt x="8677306" y="691015"/>
                  <a:pt x="8687442" y="692844"/>
                </a:cubicBezTo>
                <a:close/>
                <a:moveTo>
                  <a:pt x="17054079" y="618166"/>
                </a:moveTo>
                <a:cubicBezTo>
                  <a:pt x="17044959" y="619081"/>
                  <a:pt x="17035835" y="619081"/>
                  <a:pt x="17025703" y="620300"/>
                </a:cubicBezTo>
                <a:cubicBezTo>
                  <a:pt x="17032795" y="623653"/>
                  <a:pt x="17036851" y="628225"/>
                  <a:pt x="17045971" y="631578"/>
                </a:cubicBezTo>
                <a:cubicBezTo>
                  <a:pt x="17049011" y="628530"/>
                  <a:pt x="17051039" y="623043"/>
                  <a:pt x="17054079" y="618166"/>
                </a:cubicBezTo>
                <a:close/>
                <a:moveTo>
                  <a:pt x="17180771" y="605974"/>
                </a:moveTo>
                <a:cubicBezTo>
                  <a:pt x="17150363" y="606888"/>
                  <a:pt x="17112863" y="611461"/>
                  <a:pt x="17079419" y="615118"/>
                </a:cubicBezTo>
                <a:cubicBezTo>
                  <a:pt x="17101715" y="641941"/>
                  <a:pt x="17144283" y="622129"/>
                  <a:pt x="17161515" y="658401"/>
                </a:cubicBezTo>
                <a:cubicBezTo>
                  <a:pt x="17170635" y="647123"/>
                  <a:pt x="17181783" y="624567"/>
                  <a:pt x="17185839" y="605974"/>
                </a:cubicBezTo>
                <a:cubicBezTo>
                  <a:pt x="17183811" y="605974"/>
                  <a:pt x="17182799" y="605669"/>
                  <a:pt x="17180771" y="605974"/>
                </a:cubicBezTo>
                <a:close/>
                <a:moveTo>
                  <a:pt x="17173675" y="576103"/>
                </a:moveTo>
                <a:cubicBezTo>
                  <a:pt x="17157459" y="578237"/>
                  <a:pt x="17139215" y="580675"/>
                  <a:pt x="17139215" y="589515"/>
                </a:cubicBezTo>
                <a:cubicBezTo>
                  <a:pt x="17150363" y="591953"/>
                  <a:pt x="17171647" y="587381"/>
                  <a:pt x="17186851" y="587686"/>
                </a:cubicBezTo>
                <a:cubicBezTo>
                  <a:pt x="17184823" y="581590"/>
                  <a:pt x="17180771" y="577627"/>
                  <a:pt x="17173675" y="576103"/>
                </a:cubicBezTo>
                <a:close/>
                <a:moveTo>
                  <a:pt x="7670877" y="575189"/>
                </a:moveTo>
                <a:cubicBezTo>
                  <a:pt x="7696215" y="583723"/>
                  <a:pt x="7744865" y="587076"/>
                  <a:pt x="7800609" y="595611"/>
                </a:cubicBezTo>
                <a:cubicBezTo>
                  <a:pt x="7774257" y="608108"/>
                  <a:pt x="7689121" y="621519"/>
                  <a:pt x="7670877" y="575189"/>
                </a:cubicBezTo>
                <a:close/>
                <a:moveTo>
                  <a:pt x="11602335" y="573360"/>
                </a:moveTo>
                <a:cubicBezTo>
                  <a:pt x="11600309" y="573969"/>
                  <a:pt x="11599295" y="576713"/>
                  <a:pt x="11597267" y="578541"/>
                </a:cubicBezTo>
                <a:cubicBezTo>
                  <a:pt x="11601323" y="577932"/>
                  <a:pt x="11604363" y="577017"/>
                  <a:pt x="11608417" y="576103"/>
                </a:cubicBezTo>
                <a:cubicBezTo>
                  <a:pt x="11606391" y="575189"/>
                  <a:pt x="11604363" y="572750"/>
                  <a:pt x="11602335" y="573360"/>
                </a:cubicBezTo>
                <a:close/>
                <a:moveTo>
                  <a:pt x="11504023" y="571226"/>
                </a:moveTo>
                <a:cubicBezTo>
                  <a:pt x="11493889" y="569397"/>
                  <a:pt x="11484767" y="572445"/>
                  <a:pt x="11472605" y="589515"/>
                </a:cubicBezTo>
                <a:cubicBezTo>
                  <a:pt x="11504023" y="596830"/>
                  <a:pt x="11517199" y="618776"/>
                  <a:pt x="11537471" y="584333"/>
                </a:cubicBezTo>
                <a:cubicBezTo>
                  <a:pt x="11524295" y="580675"/>
                  <a:pt x="11514159" y="573360"/>
                  <a:pt x="11504023" y="571226"/>
                </a:cubicBezTo>
                <a:close/>
                <a:moveTo>
                  <a:pt x="11583079" y="557814"/>
                </a:moveTo>
                <a:cubicBezTo>
                  <a:pt x="11581051" y="566349"/>
                  <a:pt x="11582065" y="570921"/>
                  <a:pt x="11584091" y="574274"/>
                </a:cubicBezTo>
                <a:cubicBezTo>
                  <a:pt x="11590175" y="569397"/>
                  <a:pt x="11596255" y="566044"/>
                  <a:pt x="11603349" y="562996"/>
                </a:cubicBezTo>
                <a:cubicBezTo>
                  <a:pt x="11595241" y="562387"/>
                  <a:pt x="11588147" y="562387"/>
                  <a:pt x="11583079" y="557814"/>
                </a:cubicBezTo>
                <a:close/>
                <a:moveTo>
                  <a:pt x="8956025" y="522152"/>
                </a:moveTo>
                <a:cubicBezTo>
                  <a:pt x="8984404" y="525200"/>
                  <a:pt x="9012783" y="536478"/>
                  <a:pt x="9033053" y="554766"/>
                </a:cubicBezTo>
                <a:cubicBezTo>
                  <a:pt x="8988458" y="581894"/>
                  <a:pt x="8947917" y="512398"/>
                  <a:pt x="8881025" y="539526"/>
                </a:cubicBezTo>
                <a:cubicBezTo>
                  <a:pt x="8900282" y="524590"/>
                  <a:pt x="8927647" y="519104"/>
                  <a:pt x="8956025" y="522152"/>
                </a:cubicBezTo>
                <a:close/>
                <a:moveTo>
                  <a:pt x="17094619" y="493500"/>
                </a:moveTo>
                <a:cubicBezTo>
                  <a:pt x="17092595" y="498987"/>
                  <a:pt x="17090567" y="503559"/>
                  <a:pt x="17088539" y="508740"/>
                </a:cubicBezTo>
                <a:cubicBezTo>
                  <a:pt x="17099687" y="506302"/>
                  <a:pt x="17101715" y="500511"/>
                  <a:pt x="17100703" y="493500"/>
                </a:cubicBezTo>
                <a:cubicBezTo>
                  <a:pt x="17097663" y="492890"/>
                  <a:pt x="17097663" y="494719"/>
                  <a:pt x="17094619" y="493500"/>
                </a:cubicBezTo>
                <a:close/>
                <a:moveTo>
                  <a:pt x="12832755" y="477955"/>
                </a:moveTo>
                <a:cubicBezTo>
                  <a:pt x="12828699" y="477955"/>
                  <a:pt x="12825659" y="479479"/>
                  <a:pt x="12823631" y="481917"/>
                </a:cubicBezTo>
                <a:cubicBezTo>
                  <a:pt x="12817551" y="487099"/>
                  <a:pt x="12811471" y="494719"/>
                  <a:pt x="12796267" y="497463"/>
                </a:cubicBezTo>
                <a:cubicBezTo>
                  <a:pt x="12803361" y="512093"/>
                  <a:pt x="12823631" y="536783"/>
                  <a:pt x="12836807" y="543488"/>
                </a:cubicBezTo>
                <a:cubicBezTo>
                  <a:pt x="12833767" y="535259"/>
                  <a:pt x="12850997" y="520018"/>
                  <a:pt x="12843903" y="503559"/>
                </a:cubicBezTo>
                <a:cubicBezTo>
                  <a:pt x="12832755" y="504473"/>
                  <a:pt x="12817551" y="509350"/>
                  <a:pt x="12816537" y="496243"/>
                </a:cubicBezTo>
                <a:cubicBezTo>
                  <a:pt x="12827687" y="495329"/>
                  <a:pt x="12846943" y="497463"/>
                  <a:pt x="12849983" y="484051"/>
                </a:cubicBezTo>
                <a:cubicBezTo>
                  <a:pt x="12841875" y="479784"/>
                  <a:pt x="12835795" y="478260"/>
                  <a:pt x="12832755" y="477955"/>
                </a:cubicBezTo>
                <a:close/>
                <a:moveTo>
                  <a:pt x="10905031" y="456618"/>
                </a:moveTo>
                <a:cubicBezTo>
                  <a:pt x="10923275" y="489538"/>
                  <a:pt x="10862463" y="481003"/>
                  <a:pt x="10848274" y="489233"/>
                </a:cubicBezTo>
                <a:cubicBezTo>
                  <a:pt x="10826990" y="456313"/>
                  <a:pt x="10887802" y="464848"/>
                  <a:pt x="10905031" y="456618"/>
                </a:cubicBezTo>
                <a:close/>
                <a:moveTo>
                  <a:pt x="13254379" y="409373"/>
                </a:moveTo>
                <a:cubicBezTo>
                  <a:pt x="13242217" y="429186"/>
                  <a:pt x="13258435" y="420346"/>
                  <a:pt x="13258435" y="443207"/>
                </a:cubicBezTo>
                <a:cubicBezTo>
                  <a:pt x="13245259" y="443207"/>
                  <a:pt x="13232083" y="443207"/>
                  <a:pt x="13232083" y="454789"/>
                </a:cubicBezTo>
                <a:cubicBezTo>
                  <a:pt x="13223975" y="440463"/>
                  <a:pt x="13203703" y="443511"/>
                  <a:pt x="13207757" y="420956"/>
                </a:cubicBezTo>
                <a:cubicBezTo>
                  <a:pt x="13233095" y="426747"/>
                  <a:pt x="13237151" y="412116"/>
                  <a:pt x="13254379" y="409373"/>
                </a:cubicBezTo>
                <a:close/>
                <a:moveTo>
                  <a:pt x="13572627" y="402362"/>
                </a:moveTo>
                <a:cubicBezTo>
                  <a:pt x="13548301" y="405106"/>
                  <a:pt x="13545261" y="436806"/>
                  <a:pt x="13548301" y="457533"/>
                </a:cubicBezTo>
                <a:cubicBezTo>
                  <a:pt x="13573639" y="457533"/>
                  <a:pt x="13565531" y="425833"/>
                  <a:pt x="13572627" y="402362"/>
                </a:cubicBezTo>
                <a:close/>
                <a:moveTo>
                  <a:pt x="18389903" y="391085"/>
                </a:moveTo>
                <a:cubicBezTo>
                  <a:pt x="18401055" y="400229"/>
                  <a:pt x="18402067" y="424918"/>
                  <a:pt x="18423351" y="424918"/>
                </a:cubicBezTo>
                <a:lnTo>
                  <a:pt x="18423351" y="479174"/>
                </a:lnTo>
                <a:cubicBezTo>
                  <a:pt x="18416255" y="467287"/>
                  <a:pt x="18387879" y="430710"/>
                  <a:pt x="18394971" y="481917"/>
                </a:cubicBezTo>
                <a:cubicBezTo>
                  <a:pt x="18383823" y="460886"/>
                  <a:pt x="18379771" y="463934"/>
                  <a:pt x="18358487" y="476126"/>
                </a:cubicBezTo>
                <a:cubicBezTo>
                  <a:pt x="18347335" y="451741"/>
                  <a:pt x="18379771" y="433148"/>
                  <a:pt x="18347335" y="439244"/>
                </a:cubicBezTo>
                <a:cubicBezTo>
                  <a:pt x="18347335" y="406020"/>
                  <a:pt x="18382811" y="412421"/>
                  <a:pt x="18389903" y="391085"/>
                </a:cubicBezTo>
                <a:close/>
                <a:moveTo>
                  <a:pt x="17323679" y="391085"/>
                </a:moveTo>
                <a:cubicBezTo>
                  <a:pt x="17335839" y="402058"/>
                  <a:pt x="17353071" y="424004"/>
                  <a:pt x="17344963" y="440463"/>
                </a:cubicBezTo>
                <a:cubicBezTo>
                  <a:pt x="17326719" y="445950"/>
                  <a:pt x="17335839" y="413336"/>
                  <a:pt x="17312527" y="426747"/>
                </a:cubicBezTo>
                <a:cubicBezTo>
                  <a:pt x="17309487" y="405106"/>
                  <a:pt x="17323679" y="407544"/>
                  <a:pt x="17323679" y="391085"/>
                </a:cubicBezTo>
                <a:close/>
                <a:moveTo>
                  <a:pt x="17293271" y="377673"/>
                </a:moveTo>
                <a:cubicBezTo>
                  <a:pt x="17300367" y="378283"/>
                  <a:pt x="17310503" y="384074"/>
                  <a:pt x="17320635" y="384074"/>
                </a:cubicBezTo>
                <a:cubicBezTo>
                  <a:pt x="17320635" y="416688"/>
                  <a:pt x="17291243" y="416688"/>
                  <a:pt x="17278067" y="400229"/>
                </a:cubicBezTo>
                <a:cubicBezTo>
                  <a:pt x="17280095" y="381940"/>
                  <a:pt x="17286175" y="377063"/>
                  <a:pt x="17293271" y="377673"/>
                </a:cubicBezTo>
                <a:close/>
                <a:moveTo>
                  <a:pt x="13318231" y="363347"/>
                </a:moveTo>
                <a:cubicBezTo>
                  <a:pt x="13328367" y="382245"/>
                  <a:pt x="13377015" y="430710"/>
                  <a:pt x="13336475" y="435891"/>
                </a:cubicBezTo>
                <a:cubicBezTo>
                  <a:pt x="13346611" y="387427"/>
                  <a:pt x="13312151" y="430710"/>
                  <a:pt x="13318231" y="363347"/>
                </a:cubicBezTo>
                <a:close/>
                <a:moveTo>
                  <a:pt x="17063203" y="304214"/>
                </a:moveTo>
                <a:cubicBezTo>
                  <a:pt x="17062187" y="305129"/>
                  <a:pt x="17063203" y="306958"/>
                  <a:pt x="17067255" y="311530"/>
                </a:cubicBezTo>
                <a:cubicBezTo>
                  <a:pt x="17077391" y="314273"/>
                  <a:pt x="17067255" y="326770"/>
                  <a:pt x="17060163" y="329513"/>
                </a:cubicBezTo>
                <a:cubicBezTo>
                  <a:pt x="17031783" y="312139"/>
                  <a:pt x="17024687" y="326465"/>
                  <a:pt x="16996311" y="343839"/>
                </a:cubicBezTo>
                <a:cubicBezTo>
                  <a:pt x="17010499" y="355727"/>
                  <a:pt x="17019619" y="372796"/>
                  <a:pt x="17029755" y="389865"/>
                </a:cubicBezTo>
                <a:cubicBezTo>
                  <a:pt x="17035835" y="391389"/>
                  <a:pt x="17038879" y="390170"/>
                  <a:pt x="17043943" y="391999"/>
                </a:cubicBezTo>
                <a:cubicBezTo>
                  <a:pt x="17051039" y="399010"/>
                  <a:pt x="17051039" y="405106"/>
                  <a:pt x="17049011" y="411507"/>
                </a:cubicBezTo>
                <a:cubicBezTo>
                  <a:pt x="17051039" y="414555"/>
                  <a:pt x="17053067" y="418822"/>
                  <a:pt x="17056107" y="421870"/>
                </a:cubicBezTo>
                <a:cubicBezTo>
                  <a:pt x="17059147" y="417298"/>
                  <a:pt x="17063203" y="415774"/>
                  <a:pt x="17071311" y="416688"/>
                </a:cubicBezTo>
                <a:cubicBezTo>
                  <a:pt x="17081447" y="388341"/>
                  <a:pt x="17086511" y="364261"/>
                  <a:pt x="17094619" y="317321"/>
                </a:cubicBezTo>
                <a:cubicBezTo>
                  <a:pt x="17089555" y="313054"/>
                  <a:pt x="17067255" y="302081"/>
                  <a:pt x="17063203" y="304214"/>
                </a:cubicBezTo>
                <a:close/>
                <a:moveTo>
                  <a:pt x="13681073" y="299033"/>
                </a:moveTo>
                <a:cubicBezTo>
                  <a:pt x="13676005" y="299337"/>
                  <a:pt x="13669923" y="300557"/>
                  <a:pt x="13664857" y="301166"/>
                </a:cubicBezTo>
                <a:cubicBezTo>
                  <a:pt x="13671951" y="303300"/>
                  <a:pt x="13656747" y="316407"/>
                  <a:pt x="13673979" y="314273"/>
                </a:cubicBezTo>
                <a:cubicBezTo>
                  <a:pt x="13676005" y="309091"/>
                  <a:pt x="13679047" y="304519"/>
                  <a:pt x="13681073" y="299033"/>
                </a:cubicBezTo>
                <a:close/>
                <a:moveTo>
                  <a:pt x="11642877" y="297204"/>
                </a:moveTo>
                <a:cubicBezTo>
                  <a:pt x="11656053" y="299947"/>
                  <a:pt x="11669227" y="307567"/>
                  <a:pt x="11685445" y="313359"/>
                </a:cubicBezTo>
                <a:cubicBezTo>
                  <a:pt x="11657067" y="284706"/>
                  <a:pt x="11831391" y="305738"/>
                  <a:pt x="11725987" y="311530"/>
                </a:cubicBezTo>
                <a:cubicBezTo>
                  <a:pt x="11705715" y="334390"/>
                  <a:pt x="11685445" y="313663"/>
                  <a:pt x="11671255" y="330733"/>
                </a:cubicBezTo>
                <a:cubicBezTo>
                  <a:pt x="11664161" y="325246"/>
                  <a:pt x="11657067" y="316711"/>
                  <a:pt x="11654027" y="308177"/>
                </a:cubicBezTo>
                <a:cubicBezTo>
                  <a:pt x="11642877" y="319760"/>
                  <a:pt x="11628687" y="337134"/>
                  <a:pt x="11604363" y="311530"/>
                </a:cubicBezTo>
                <a:cubicBezTo>
                  <a:pt x="11618551" y="296899"/>
                  <a:pt x="11630715" y="294156"/>
                  <a:pt x="11642877" y="297204"/>
                </a:cubicBezTo>
                <a:close/>
                <a:moveTo>
                  <a:pt x="12752685" y="292632"/>
                </a:moveTo>
                <a:cubicBezTo>
                  <a:pt x="12755727" y="292936"/>
                  <a:pt x="12758767" y="295070"/>
                  <a:pt x="12760793" y="299033"/>
                </a:cubicBezTo>
                <a:cubicBezTo>
                  <a:pt x="12753699" y="323112"/>
                  <a:pt x="12728361" y="335305"/>
                  <a:pt x="12717211" y="315492"/>
                </a:cubicBezTo>
                <a:cubicBezTo>
                  <a:pt x="12723293" y="307262"/>
                  <a:pt x="12731401" y="299947"/>
                  <a:pt x="12740523" y="295985"/>
                </a:cubicBezTo>
                <a:cubicBezTo>
                  <a:pt x="12744577" y="293851"/>
                  <a:pt x="12748631" y="292327"/>
                  <a:pt x="12752685" y="292632"/>
                </a:cubicBezTo>
                <a:close/>
                <a:moveTo>
                  <a:pt x="16280761" y="287450"/>
                </a:moveTo>
                <a:cubicBezTo>
                  <a:pt x="16232111" y="313968"/>
                  <a:pt x="16170287" y="279525"/>
                  <a:pt x="16149003" y="326465"/>
                </a:cubicBezTo>
                <a:cubicBezTo>
                  <a:pt x="16184477" y="341096"/>
                  <a:pt x="16267587" y="343230"/>
                  <a:pt x="16280761" y="287450"/>
                </a:cubicBezTo>
                <a:close/>
                <a:moveTo>
                  <a:pt x="16971983" y="285621"/>
                </a:moveTo>
                <a:cubicBezTo>
                  <a:pt x="16923335" y="282573"/>
                  <a:pt x="16972999" y="337743"/>
                  <a:pt x="16941579" y="358165"/>
                </a:cubicBezTo>
                <a:cubicBezTo>
                  <a:pt x="16976039" y="358165"/>
                  <a:pt x="16975027" y="323722"/>
                  <a:pt x="16971983" y="285621"/>
                </a:cubicBezTo>
                <a:close/>
                <a:moveTo>
                  <a:pt x="11604363" y="285621"/>
                </a:moveTo>
                <a:cubicBezTo>
                  <a:pt x="11600309" y="343839"/>
                  <a:pt x="11564835" y="307872"/>
                  <a:pt x="11540511" y="304214"/>
                </a:cubicBezTo>
                <a:cubicBezTo>
                  <a:pt x="11544565" y="278915"/>
                  <a:pt x="11584091" y="296594"/>
                  <a:pt x="11604363" y="285621"/>
                </a:cubicBezTo>
                <a:close/>
                <a:moveTo>
                  <a:pt x="12698969" y="282268"/>
                </a:moveTo>
                <a:cubicBezTo>
                  <a:pt x="12707077" y="345973"/>
                  <a:pt x="12614847" y="326160"/>
                  <a:pt x="12563155" y="331647"/>
                </a:cubicBezTo>
                <a:cubicBezTo>
                  <a:pt x="12559103" y="317931"/>
                  <a:pt x="12556063" y="313054"/>
                  <a:pt x="12544913" y="310310"/>
                </a:cubicBezTo>
                <a:cubicBezTo>
                  <a:pt x="12578359" y="288060"/>
                  <a:pt x="12658427" y="332257"/>
                  <a:pt x="12698969" y="282268"/>
                </a:cubicBezTo>
                <a:close/>
                <a:moveTo>
                  <a:pt x="16899011" y="281963"/>
                </a:moveTo>
                <a:cubicBezTo>
                  <a:pt x="16896983" y="280135"/>
                  <a:pt x="16894955" y="279525"/>
                  <a:pt x="16888875" y="282268"/>
                </a:cubicBezTo>
                <a:cubicBezTo>
                  <a:pt x="16850363" y="358775"/>
                  <a:pt x="16759145" y="305738"/>
                  <a:pt x="16699347" y="367310"/>
                </a:cubicBezTo>
                <a:cubicBezTo>
                  <a:pt x="16722659" y="386512"/>
                  <a:pt x="16757119" y="347802"/>
                  <a:pt x="16770293" y="389865"/>
                </a:cubicBezTo>
                <a:cubicBezTo>
                  <a:pt x="16776375" y="377978"/>
                  <a:pt x="16758131" y="366700"/>
                  <a:pt x="16776375" y="354203"/>
                </a:cubicBezTo>
                <a:cubicBezTo>
                  <a:pt x="16780427" y="360604"/>
                  <a:pt x="16788535" y="361518"/>
                  <a:pt x="16793603" y="365481"/>
                </a:cubicBezTo>
                <a:cubicBezTo>
                  <a:pt x="16808807" y="356641"/>
                  <a:pt x="16834147" y="353593"/>
                  <a:pt x="16845295" y="365481"/>
                </a:cubicBezTo>
                <a:cubicBezTo>
                  <a:pt x="16845295" y="373711"/>
                  <a:pt x="16837187" y="375235"/>
                  <a:pt x="16833131" y="378892"/>
                </a:cubicBezTo>
                <a:cubicBezTo>
                  <a:pt x="16852387" y="380416"/>
                  <a:pt x="16870631" y="384074"/>
                  <a:pt x="16890903" y="384684"/>
                </a:cubicBezTo>
                <a:cubicBezTo>
                  <a:pt x="16901039" y="355117"/>
                  <a:pt x="16908131" y="332866"/>
                  <a:pt x="16916239" y="297204"/>
                </a:cubicBezTo>
                <a:cubicBezTo>
                  <a:pt x="16901039" y="308177"/>
                  <a:pt x="16905091" y="287755"/>
                  <a:pt x="16899011" y="281963"/>
                </a:cubicBezTo>
                <a:close/>
                <a:moveTo>
                  <a:pt x="11491417" y="280963"/>
                </a:moveTo>
                <a:cubicBezTo>
                  <a:pt x="11500919" y="283106"/>
                  <a:pt x="11512133" y="292022"/>
                  <a:pt x="11518213" y="292022"/>
                </a:cubicBezTo>
                <a:cubicBezTo>
                  <a:pt x="11510105" y="327685"/>
                  <a:pt x="11488821" y="311835"/>
                  <a:pt x="11474631" y="295985"/>
                </a:cubicBezTo>
                <a:cubicBezTo>
                  <a:pt x="11475645" y="288060"/>
                  <a:pt x="11478687" y="283487"/>
                  <a:pt x="11482739" y="281659"/>
                </a:cubicBezTo>
                <a:cubicBezTo>
                  <a:pt x="11485273" y="280287"/>
                  <a:pt x="11488251" y="280249"/>
                  <a:pt x="11491417" y="280963"/>
                </a:cubicBezTo>
                <a:close/>
                <a:moveTo>
                  <a:pt x="12897619" y="278306"/>
                </a:moveTo>
                <a:cubicBezTo>
                  <a:pt x="12880389" y="276781"/>
                  <a:pt x="12865187" y="278915"/>
                  <a:pt x="12852011" y="285621"/>
                </a:cubicBezTo>
                <a:cubicBezTo>
                  <a:pt x="12883431" y="297509"/>
                  <a:pt x="12917891" y="304214"/>
                  <a:pt x="12948295" y="285621"/>
                </a:cubicBezTo>
                <a:cubicBezTo>
                  <a:pt x="12932079" y="283183"/>
                  <a:pt x="12914849" y="279830"/>
                  <a:pt x="12897619" y="278306"/>
                </a:cubicBezTo>
                <a:close/>
                <a:moveTo>
                  <a:pt x="10702327" y="273429"/>
                </a:moveTo>
                <a:cubicBezTo>
                  <a:pt x="10761111" y="294460"/>
                  <a:pt x="10772260" y="310006"/>
                  <a:pt x="10828004" y="279525"/>
                </a:cubicBezTo>
                <a:cubicBezTo>
                  <a:pt x="10837125" y="310006"/>
                  <a:pt x="10800639" y="288060"/>
                  <a:pt x="10804693" y="315492"/>
                </a:cubicBezTo>
                <a:cubicBezTo>
                  <a:pt x="10765165" y="300252"/>
                  <a:pt x="10732732" y="327685"/>
                  <a:pt x="10696246" y="318540"/>
                </a:cubicBezTo>
                <a:cubicBezTo>
                  <a:pt x="10703340" y="306348"/>
                  <a:pt x="10706381" y="291412"/>
                  <a:pt x="10702327" y="273429"/>
                </a:cubicBezTo>
                <a:close/>
                <a:moveTo>
                  <a:pt x="13311137" y="272514"/>
                </a:moveTo>
                <a:cubicBezTo>
                  <a:pt x="13315191" y="269771"/>
                  <a:pt x="13318231" y="274953"/>
                  <a:pt x="13318231" y="280439"/>
                </a:cubicBezTo>
                <a:cubicBezTo>
                  <a:pt x="13340529" y="283183"/>
                  <a:pt x="13381071" y="302690"/>
                  <a:pt x="13430733" y="297204"/>
                </a:cubicBezTo>
                <a:cubicBezTo>
                  <a:pt x="13423639" y="346278"/>
                  <a:pt x="13354719" y="263675"/>
                  <a:pt x="13365867" y="326465"/>
                </a:cubicBezTo>
                <a:cubicBezTo>
                  <a:pt x="13354719" y="312749"/>
                  <a:pt x="13322287" y="327075"/>
                  <a:pt x="13311137" y="313359"/>
                </a:cubicBezTo>
                <a:cubicBezTo>
                  <a:pt x="13325327" y="296899"/>
                  <a:pt x="13311137" y="291717"/>
                  <a:pt x="13311137" y="272514"/>
                </a:cubicBezTo>
                <a:close/>
                <a:moveTo>
                  <a:pt x="10949627" y="267332"/>
                </a:moveTo>
                <a:cubicBezTo>
                  <a:pt x="10961789" y="267332"/>
                  <a:pt x="10973951" y="277086"/>
                  <a:pt x="10969897" y="299947"/>
                </a:cubicBezTo>
                <a:cubicBezTo>
                  <a:pt x="10961789" y="287755"/>
                  <a:pt x="10942532" y="290803"/>
                  <a:pt x="10923275" y="293851"/>
                </a:cubicBezTo>
                <a:cubicBezTo>
                  <a:pt x="10923275" y="277086"/>
                  <a:pt x="10937464" y="267332"/>
                  <a:pt x="10949627" y="267332"/>
                </a:cubicBezTo>
                <a:close/>
                <a:moveTo>
                  <a:pt x="11344901" y="264284"/>
                </a:moveTo>
                <a:cubicBezTo>
                  <a:pt x="11378347" y="298728"/>
                  <a:pt x="11419903" y="266723"/>
                  <a:pt x="11464497" y="286840"/>
                </a:cubicBezTo>
                <a:cubicBezTo>
                  <a:pt x="11450307" y="306958"/>
                  <a:pt x="11405711" y="292936"/>
                  <a:pt x="11388483" y="310310"/>
                </a:cubicBezTo>
                <a:cubicBezTo>
                  <a:pt x="11381387" y="267028"/>
                  <a:pt x="11343887" y="318845"/>
                  <a:pt x="11333751" y="281659"/>
                </a:cubicBezTo>
                <a:cubicBezTo>
                  <a:pt x="11333751" y="273124"/>
                  <a:pt x="11347941" y="275562"/>
                  <a:pt x="11344901" y="264284"/>
                </a:cubicBezTo>
                <a:close/>
                <a:moveTo>
                  <a:pt x="13579721" y="255140"/>
                </a:moveTo>
                <a:cubicBezTo>
                  <a:pt x="13592895" y="257884"/>
                  <a:pt x="13581747" y="296899"/>
                  <a:pt x="13585803" y="313359"/>
                </a:cubicBezTo>
                <a:cubicBezTo>
                  <a:pt x="13565531" y="318845"/>
                  <a:pt x="13545261" y="318540"/>
                  <a:pt x="13538167" y="301776"/>
                </a:cubicBezTo>
                <a:cubicBezTo>
                  <a:pt x="13545261" y="268552"/>
                  <a:pt x="13562491" y="296289"/>
                  <a:pt x="13579721" y="279525"/>
                </a:cubicBezTo>
                <a:close/>
                <a:moveTo>
                  <a:pt x="11179696" y="255140"/>
                </a:moveTo>
                <a:cubicBezTo>
                  <a:pt x="11190845" y="263370"/>
                  <a:pt x="11193886" y="285926"/>
                  <a:pt x="11200980" y="297204"/>
                </a:cubicBezTo>
                <a:cubicBezTo>
                  <a:pt x="11233413" y="297204"/>
                  <a:pt x="11251657" y="289279"/>
                  <a:pt x="11251657" y="258188"/>
                </a:cubicBezTo>
                <a:cubicBezTo>
                  <a:pt x="11258751" y="263980"/>
                  <a:pt x="11276995" y="292022"/>
                  <a:pt x="11272941" y="258188"/>
                </a:cubicBezTo>
                <a:cubicBezTo>
                  <a:pt x="11305373" y="278001"/>
                  <a:pt x="11316523" y="283183"/>
                  <a:pt x="11333751" y="311530"/>
                </a:cubicBezTo>
                <a:cubicBezTo>
                  <a:pt x="11254697" y="322808"/>
                  <a:pt x="11175642" y="280439"/>
                  <a:pt x="11110777" y="336829"/>
                </a:cubicBezTo>
                <a:cubicBezTo>
                  <a:pt x="11117871" y="322808"/>
                  <a:pt x="11146250" y="285621"/>
                  <a:pt x="11106723" y="285621"/>
                </a:cubicBezTo>
                <a:cubicBezTo>
                  <a:pt x="11113817" y="263065"/>
                  <a:pt x="11183751" y="311530"/>
                  <a:pt x="11179696" y="255140"/>
                </a:cubicBezTo>
                <a:close/>
                <a:moveTo>
                  <a:pt x="12900659" y="253921"/>
                </a:moveTo>
                <a:cubicBezTo>
                  <a:pt x="12922957" y="255445"/>
                  <a:pt x="12944241" y="266723"/>
                  <a:pt x="12952349" y="282268"/>
                </a:cubicBezTo>
                <a:cubicBezTo>
                  <a:pt x="12958431" y="278306"/>
                  <a:pt x="12964511" y="277086"/>
                  <a:pt x="12969579" y="270381"/>
                </a:cubicBezTo>
                <a:cubicBezTo>
                  <a:pt x="13043567" y="313054"/>
                  <a:pt x="13131743" y="264284"/>
                  <a:pt x="13198635" y="276477"/>
                </a:cubicBezTo>
                <a:cubicBezTo>
                  <a:pt x="13208771" y="327989"/>
                  <a:pt x="13265527" y="278915"/>
                  <a:pt x="13301003" y="302995"/>
                </a:cubicBezTo>
                <a:cubicBezTo>
                  <a:pt x="13262487" y="357556"/>
                  <a:pt x="13201675" y="287755"/>
                  <a:pt x="13145931" y="309091"/>
                </a:cubicBezTo>
                <a:cubicBezTo>
                  <a:pt x="13141879" y="318235"/>
                  <a:pt x="13145931" y="324636"/>
                  <a:pt x="13153027" y="327685"/>
                </a:cubicBezTo>
                <a:cubicBezTo>
                  <a:pt x="13117555" y="327685"/>
                  <a:pt x="13054715" y="330733"/>
                  <a:pt x="13000999" y="339877"/>
                </a:cubicBezTo>
                <a:cubicBezTo>
                  <a:pt x="13005053" y="349021"/>
                  <a:pt x="13012147" y="345973"/>
                  <a:pt x="13019243" y="345973"/>
                </a:cubicBezTo>
                <a:cubicBezTo>
                  <a:pt x="12965525" y="358165"/>
                  <a:pt x="12892551" y="360909"/>
                  <a:pt x="12825659" y="391085"/>
                </a:cubicBezTo>
                <a:cubicBezTo>
                  <a:pt x="12878363" y="345668"/>
                  <a:pt x="12842889" y="294460"/>
                  <a:pt x="12814511" y="273429"/>
                </a:cubicBezTo>
                <a:cubicBezTo>
                  <a:pt x="12822619" y="277391"/>
                  <a:pt x="12837821" y="280439"/>
                  <a:pt x="12848971" y="284706"/>
                </a:cubicBezTo>
                <a:cubicBezTo>
                  <a:pt x="12856065" y="262151"/>
                  <a:pt x="12878363" y="252092"/>
                  <a:pt x="12900659" y="253921"/>
                </a:cubicBezTo>
                <a:close/>
                <a:moveTo>
                  <a:pt x="14699663" y="234413"/>
                </a:moveTo>
                <a:cubicBezTo>
                  <a:pt x="14701691" y="239900"/>
                  <a:pt x="14702705" y="241729"/>
                  <a:pt x="14706759" y="249959"/>
                </a:cubicBezTo>
                <a:cubicBezTo>
                  <a:pt x="14689529" y="255750"/>
                  <a:pt x="14688515" y="234718"/>
                  <a:pt x="14671287" y="243558"/>
                </a:cubicBezTo>
                <a:cubicBezTo>
                  <a:pt x="14671287" y="231670"/>
                  <a:pt x="14688515" y="234413"/>
                  <a:pt x="14699663" y="234413"/>
                </a:cubicBezTo>
                <a:close/>
                <a:moveTo>
                  <a:pt x="17062189" y="214906"/>
                </a:moveTo>
                <a:cubicBezTo>
                  <a:pt x="17058895" y="214982"/>
                  <a:pt x="17055095" y="215972"/>
                  <a:pt x="17050027" y="218259"/>
                </a:cubicBezTo>
                <a:cubicBezTo>
                  <a:pt x="17045971" y="232889"/>
                  <a:pt x="17028743" y="273734"/>
                  <a:pt x="17042931" y="279525"/>
                </a:cubicBezTo>
                <a:cubicBezTo>
                  <a:pt x="17049011" y="250263"/>
                  <a:pt x="17076379" y="243862"/>
                  <a:pt x="17090567" y="223135"/>
                </a:cubicBezTo>
                <a:cubicBezTo>
                  <a:pt x="17081447" y="223135"/>
                  <a:pt x="17076379" y="219478"/>
                  <a:pt x="17071311" y="217039"/>
                </a:cubicBezTo>
                <a:cubicBezTo>
                  <a:pt x="17068269" y="215668"/>
                  <a:pt x="17065483" y="214829"/>
                  <a:pt x="17062189" y="214906"/>
                </a:cubicBezTo>
                <a:close/>
                <a:moveTo>
                  <a:pt x="14489865" y="214296"/>
                </a:moveTo>
                <a:cubicBezTo>
                  <a:pt x="14493919" y="213686"/>
                  <a:pt x="14497973" y="214601"/>
                  <a:pt x="14502027" y="217039"/>
                </a:cubicBezTo>
                <a:cubicBezTo>
                  <a:pt x="14511149" y="221611"/>
                  <a:pt x="14521283" y="231670"/>
                  <a:pt x="14519257" y="242643"/>
                </a:cubicBezTo>
                <a:cubicBezTo>
                  <a:pt x="14497973" y="248434"/>
                  <a:pt x="14493919" y="273429"/>
                  <a:pt x="14462499" y="270381"/>
                </a:cubicBezTo>
                <a:cubicBezTo>
                  <a:pt x="14469595" y="236852"/>
                  <a:pt x="14445271" y="247825"/>
                  <a:pt x="14428039" y="247825"/>
                </a:cubicBezTo>
                <a:cubicBezTo>
                  <a:pt x="14423987" y="200275"/>
                  <a:pt x="14470607" y="242643"/>
                  <a:pt x="14483783" y="253921"/>
                </a:cubicBezTo>
                <a:cubicBezTo>
                  <a:pt x="14505067" y="248130"/>
                  <a:pt x="14494933" y="225574"/>
                  <a:pt x="14483783" y="220087"/>
                </a:cubicBezTo>
                <a:cubicBezTo>
                  <a:pt x="14483783" y="216734"/>
                  <a:pt x="14486823" y="214601"/>
                  <a:pt x="14489865" y="214296"/>
                </a:cubicBezTo>
                <a:close/>
                <a:moveTo>
                  <a:pt x="16782455" y="209114"/>
                </a:moveTo>
                <a:cubicBezTo>
                  <a:pt x="16775361" y="212162"/>
                  <a:pt x="16769279" y="219173"/>
                  <a:pt x="16766239" y="232280"/>
                </a:cubicBezTo>
                <a:cubicBezTo>
                  <a:pt x="16783471" y="229536"/>
                  <a:pt x="16807795" y="232584"/>
                  <a:pt x="16807795" y="209114"/>
                </a:cubicBezTo>
                <a:cubicBezTo>
                  <a:pt x="16797659" y="206066"/>
                  <a:pt x="16789551" y="205761"/>
                  <a:pt x="16782455" y="209114"/>
                </a:cubicBezTo>
                <a:close/>
                <a:moveTo>
                  <a:pt x="16899011" y="202713"/>
                </a:moveTo>
                <a:cubicBezTo>
                  <a:pt x="16891915" y="226184"/>
                  <a:pt x="16847323" y="209419"/>
                  <a:pt x="16850363" y="241424"/>
                </a:cubicBezTo>
                <a:cubicBezTo>
                  <a:pt x="16878739" y="247520"/>
                  <a:pt x="16920295" y="223135"/>
                  <a:pt x="16899011" y="202713"/>
                </a:cubicBezTo>
                <a:close/>
                <a:moveTo>
                  <a:pt x="16417587" y="197531"/>
                </a:moveTo>
                <a:lnTo>
                  <a:pt x="16389207" y="199970"/>
                </a:lnTo>
                <a:cubicBezTo>
                  <a:pt x="16386167" y="235023"/>
                  <a:pt x="16424683" y="232584"/>
                  <a:pt x="16417587" y="197531"/>
                </a:cubicBezTo>
                <a:close/>
                <a:moveTo>
                  <a:pt x="17934831" y="189911"/>
                </a:moveTo>
                <a:cubicBezTo>
                  <a:pt x="17939899" y="189911"/>
                  <a:pt x="17943955" y="192045"/>
                  <a:pt x="17946995" y="197531"/>
                </a:cubicBezTo>
                <a:cubicBezTo>
                  <a:pt x="17946995" y="233194"/>
                  <a:pt x="17917603" y="204237"/>
                  <a:pt x="17894291" y="222221"/>
                </a:cubicBezTo>
                <a:cubicBezTo>
                  <a:pt x="17896319" y="213077"/>
                  <a:pt x="17906455" y="202104"/>
                  <a:pt x="17917603" y="195398"/>
                </a:cubicBezTo>
                <a:cubicBezTo>
                  <a:pt x="17923683" y="192045"/>
                  <a:pt x="17929763" y="189911"/>
                  <a:pt x="17934831" y="189911"/>
                </a:cubicBezTo>
                <a:close/>
                <a:moveTo>
                  <a:pt x="10383067" y="188387"/>
                </a:moveTo>
                <a:cubicBezTo>
                  <a:pt x="10389148" y="186863"/>
                  <a:pt x="10396243" y="188387"/>
                  <a:pt x="10407391" y="193569"/>
                </a:cubicBezTo>
                <a:cubicBezTo>
                  <a:pt x="10411445" y="210638"/>
                  <a:pt x="10402324" y="215820"/>
                  <a:pt x="10398270" y="227403"/>
                </a:cubicBezTo>
                <a:cubicBezTo>
                  <a:pt x="10374959" y="220697"/>
                  <a:pt x="10367864" y="193264"/>
                  <a:pt x="10383067" y="188387"/>
                </a:cubicBezTo>
                <a:close/>
                <a:moveTo>
                  <a:pt x="16342587" y="181072"/>
                </a:moveTo>
                <a:cubicBezTo>
                  <a:pt x="16331439" y="179853"/>
                  <a:pt x="16323329" y="183815"/>
                  <a:pt x="16327383" y="205761"/>
                </a:cubicBezTo>
                <a:cubicBezTo>
                  <a:pt x="16341573" y="208809"/>
                  <a:pt x="16371979" y="223745"/>
                  <a:pt x="16375019" y="191435"/>
                </a:cubicBezTo>
                <a:cubicBezTo>
                  <a:pt x="16366911" y="190216"/>
                  <a:pt x="16353735" y="182596"/>
                  <a:pt x="16342587" y="181072"/>
                </a:cubicBezTo>
                <a:close/>
                <a:moveTo>
                  <a:pt x="14931761" y="163698"/>
                </a:moveTo>
                <a:cubicBezTo>
                  <a:pt x="14931761" y="186254"/>
                  <a:pt x="14920613" y="197836"/>
                  <a:pt x="14899329" y="200580"/>
                </a:cubicBezTo>
                <a:lnTo>
                  <a:pt x="14899329" y="167051"/>
                </a:lnTo>
                <a:close/>
                <a:moveTo>
                  <a:pt x="14681421" y="163698"/>
                </a:moveTo>
                <a:cubicBezTo>
                  <a:pt x="14681421" y="200275"/>
                  <a:pt x="14686489" y="208200"/>
                  <a:pt x="14699663" y="234413"/>
                </a:cubicBezTo>
                <a:cubicBezTo>
                  <a:pt x="14695611" y="216734"/>
                  <a:pt x="14671287" y="228622"/>
                  <a:pt x="14667231" y="207895"/>
                </a:cubicBezTo>
                <a:cubicBezTo>
                  <a:pt x="14639867" y="272819"/>
                  <a:pt x="14582095" y="267028"/>
                  <a:pt x="14533447" y="290803"/>
                </a:cubicBezTo>
                <a:cubicBezTo>
                  <a:pt x="14540541" y="261236"/>
                  <a:pt x="14575001" y="235023"/>
                  <a:pt x="14536487" y="220087"/>
                </a:cubicBezTo>
                <a:cubicBezTo>
                  <a:pt x="14567907" y="231975"/>
                  <a:pt x="14675339" y="246606"/>
                  <a:pt x="14681421" y="163698"/>
                </a:cubicBezTo>
                <a:close/>
                <a:moveTo>
                  <a:pt x="17107795" y="158516"/>
                </a:moveTo>
                <a:lnTo>
                  <a:pt x="17087527" y="161869"/>
                </a:lnTo>
                <a:cubicBezTo>
                  <a:pt x="17091579" y="182291"/>
                  <a:pt x="17100703" y="185339"/>
                  <a:pt x="17090567" y="205761"/>
                </a:cubicBezTo>
                <a:cubicBezTo>
                  <a:pt x="17100703" y="203018"/>
                  <a:pt x="17115903" y="206371"/>
                  <a:pt x="17118947" y="194788"/>
                </a:cubicBezTo>
                <a:cubicBezTo>
                  <a:pt x="17088539" y="197531"/>
                  <a:pt x="17111851" y="176195"/>
                  <a:pt x="17107795" y="158516"/>
                </a:cubicBezTo>
                <a:close/>
                <a:moveTo>
                  <a:pt x="14990547" y="154554"/>
                </a:moveTo>
                <a:cubicBezTo>
                  <a:pt x="15009803" y="163698"/>
                  <a:pt x="15017911" y="188387"/>
                  <a:pt x="15041223" y="197531"/>
                </a:cubicBezTo>
                <a:cubicBezTo>
                  <a:pt x="15033115" y="209724"/>
                  <a:pt x="14986491" y="190826"/>
                  <a:pt x="14990547" y="154554"/>
                </a:cubicBezTo>
                <a:close/>
                <a:moveTo>
                  <a:pt x="15435483" y="153030"/>
                </a:moveTo>
                <a:cubicBezTo>
                  <a:pt x="15406091" y="157907"/>
                  <a:pt x="15371631" y="179243"/>
                  <a:pt x="15405077" y="212162"/>
                </a:cubicBezTo>
                <a:cubicBezTo>
                  <a:pt x="15419267" y="171013"/>
                  <a:pt x="15443591" y="197531"/>
                  <a:pt x="15475011" y="197531"/>
                </a:cubicBezTo>
                <a:cubicBezTo>
                  <a:pt x="15463861" y="174061"/>
                  <a:pt x="15479063" y="167660"/>
                  <a:pt x="15468929" y="161869"/>
                </a:cubicBezTo>
                <a:cubicBezTo>
                  <a:pt x="15458795" y="191131"/>
                  <a:pt x="15450685" y="150896"/>
                  <a:pt x="15460821" y="153944"/>
                </a:cubicBezTo>
                <a:cubicBezTo>
                  <a:pt x="15454739" y="151506"/>
                  <a:pt x="15445619" y="151506"/>
                  <a:pt x="15435483" y="153030"/>
                </a:cubicBezTo>
                <a:close/>
                <a:moveTo>
                  <a:pt x="15655417" y="150591"/>
                </a:moveTo>
                <a:cubicBezTo>
                  <a:pt x="15623999" y="154554"/>
                  <a:pt x="15585483" y="174976"/>
                  <a:pt x="15551023" y="179243"/>
                </a:cubicBezTo>
                <a:cubicBezTo>
                  <a:pt x="15582443" y="217344"/>
                  <a:pt x="15663525" y="194788"/>
                  <a:pt x="15684809" y="153944"/>
                </a:cubicBezTo>
                <a:cubicBezTo>
                  <a:pt x="15675687" y="150286"/>
                  <a:pt x="15665553" y="149372"/>
                  <a:pt x="15655417" y="150591"/>
                </a:cubicBezTo>
                <a:close/>
                <a:moveTo>
                  <a:pt x="13550327" y="136265"/>
                </a:moveTo>
                <a:cubicBezTo>
                  <a:pt x="13566545" y="153030"/>
                  <a:pt x="13572627" y="156687"/>
                  <a:pt x="13592895" y="143581"/>
                </a:cubicBezTo>
                <a:cubicBezTo>
                  <a:pt x="13589855" y="149982"/>
                  <a:pt x="13585803" y="160040"/>
                  <a:pt x="13585803" y="173147"/>
                </a:cubicBezTo>
                <a:cubicBezTo>
                  <a:pt x="13568571" y="166746"/>
                  <a:pt x="13553369" y="162783"/>
                  <a:pt x="13550327" y="136265"/>
                </a:cubicBezTo>
                <a:close/>
                <a:moveTo>
                  <a:pt x="13534111" y="136265"/>
                </a:moveTo>
                <a:cubicBezTo>
                  <a:pt x="13546275" y="155468"/>
                  <a:pt x="13511815" y="171928"/>
                  <a:pt x="13537153" y="175281"/>
                </a:cubicBezTo>
                <a:cubicBezTo>
                  <a:pt x="13559451" y="191435"/>
                  <a:pt x="13524991" y="178024"/>
                  <a:pt x="13511815" y="178024"/>
                </a:cubicBezTo>
                <a:cubicBezTo>
                  <a:pt x="13511815" y="158821"/>
                  <a:pt x="13511815" y="136265"/>
                  <a:pt x="13534111" y="136265"/>
                </a:cubicBezTo>
                <a:close/>
                <a:moveTo>
                  <a:pt x="10394216" y="136265"/>
                </a:moveTo>
                <a:lnTo>
                  <a:pt x="10400297" y="182291"/>
                </a:lnTo>
                <a:cubicBezTo>
                  <a:pt x="10390161" y="179243"/>
                  <a:pt x="10381040" y="173147"/>
                  <a:pt x="10366850" y="176195"/>
                </a:cubicBezTo>
                <a:cubicBezTo>
                  <a:pt x="10371918" y="157907"/>
                  <a:pt x="10370904" y="136265"/>
                  <a:pt x="10394216" y="136265"/>
                </a:cubicBezTo>
                <a:close/>
                <a:moveTo>
                  <a:pt x="16660833" y="134436"/>
                </a:moveTo>
                <a:cubicBezTo>
                  <a:pt x="16651711" y="133522"/>
                  <a:pt x="16641575" y="140532"/>
                  <a:pt x="16641575" y="153944"/>
                </a:cubicBezTo>
                <a:cubicBezTo>
                  <a:pt x="16662859" y="147848"/>
                  <a:pt x="16661847" y="181986"/>
                  <a:pt x="16676035" y="158516"/>
                </a:cubicBezTo>
                <a:cubicBezTo>
                  <a:pt x="16680091" y="142361"/>
                  <a:pt x="16670967" y="135046"/>
                  <a:pt x="16660833" y="134436"/>
                </a:cubicBezTo>
                <a:close/>
                <a:moveTo>
                  <a:pt x="16753063" y="127121"/>
                </a:moveTo>
                <a:cubicBezTo>
                  <a:pt x="16697319" y="133217"/>
                  <a:pt x="16780427" y="190826"/>
                  <a:pt x="16770293" y="158516"/>
                </a:cubicBezTo>
                <a:lnTo>
                  <a:pt x="16756103" y="161869"/>
                </a:lnTo>
                <a:cubicBezTo>
                  <a:pt x="16766239" y="144190"/>
                  <a:pt x="16753063" y="150591"/>
                  <a:pt x="16753063" y="127121"/>
                </a:cubicBezTo>
                <a:close/>
                <a:moveTo>
                  <a:pt x="17020635" y="112490"/>
                </a:moveTo>
                <a:cubicBezTo>
                  <a:pt x="17031783" y="144800"/>
                  <a:pt x="17003403" y="132303"/>
                  <a:pt x="17010499" y="158516"/>
                </a:cubicBezTo>
                <a:cubicBezTo>
                  <a:pt x="17027727" y="152725"/>
                  <a:pt x="17038879" y="138704"/>
                  <a:pt x="17050027" y="129864"/>
                </a:cubicBezTo>
                <a:cubicBezTo>
                  <a:pt x="17031783" y="135960"/>
                  <a:pt x="17034823" y="112490"/>
                  <a:pt x="17020635" y="112490"/>
                </a:cubicBezTo>
                <a:close/>
                <a:moveTo>
                  <a:pt x="15762851" y="110661"/>
                </a:moveTo>
                <a:cubicBezTo>
                  <a:pt x="15754743" y="112185"/>
                  <a:pt x="15746635" y="118282"/>
                  <a:pt x="15746635" y="129864"/>
                </a:cubicBezTo>
                <a:cubicBezTo>
                  <a:pt x="15760823" y="141752"/>
                  <a:pt x="15779067" y="132303"/>
                  <a:pt x="15783121" y="117672"/>
                </a:cubicBezTo>
                <a:cubicBezTo>
                  <a:pt x="15779067" y="111880"/>
                  <a:pt x="15769945" y="109137"/>
                  <a:pt x="15762851" y="110661"/>
                </a:cubicBezTo>
                <a:close/>
                <a:moveTo>
                  <a:pt x="17014551" y="78352"/>
                </a:moveTo>
                <a:cubicBezTo>
                  <a:pt x="17016579" y="80485"/>
                  <a:pt x="17019619" y="81400"/>
                  <a:pt x="17020635" y="85972"/>
                </a:cubicBezTo>
                <a:cubicBezTo>
                  <a:pt x="17016579" y="87801"/>
                  <a:pt x="17015567" y="83533"/>
                  <a:pt x="17014551" y="78352"/>
                </a:cubicBezTo>
                <a:close/>
                <a:moveTo>
                  <a:pt x="17231447" y="71646"/>
                </a:moveTo>
                <a:cubicBezTo>
                  <a:pt x="17255771" y="77132"/>
                  <a:pt x="17231447" y="101822"/>
                  <a:pt x="17249691" y="109747"/>
                </a:cubicBezTo>
                <a:cubicBezTo>
                  <a:pt x="17252731" y="128645"/>
                  <a:pt x="17226379" y="120110"/>
                  <a:pt x="17226379" y="136265"/>
                </a:cubicBezTo>
                <a:cubicBezTo>
                  <a:pt x="17230435" y="106699"/>
                  <a:pt x="17209151" y="93897"/>
                  <a:pt x="17180771" y="83229"/>
                </a:cubicBezTo>
                <a:cubicBezTo>
                  <a:pt x="17187867" y="64331"/>
                  <a:pt x="17231447" y="109442"/>
                  <a:pt x="17231447" y="71646"/>
                </a:cubicBezTo>
                <a:close/>
                <a:moveTo>
                  <a:pt x="17013539" y="70731"/>
                </a:moveTo>
                <a:cubicBezTo>
                  <a:pt x="17013539" y="72865"/>
                  <a:pt x="17014551" y="75608"/>
                  <a:pt x="17014551" y="78352"/>
                </a:cubicBezTo>
                <a:cubicBezTo>
                  <a:pt x="17013539" y="77437"/>
                  <a:pt x="17012527" y="76218"/>
                  <a:pt x="17011511" y="74999"/>
                </a:cubicBezTo>
                <a:cubicBezTo>
                  <a:pt x="17013539" y="73475"/>
                  <a:pt x="17012527" y="72256"/>
                  <a:pt x="17013539" y="70731"/>
                </a:cubicBezTo>
                <a:close/>
                <a:moveTo>
                  <a:pt x="16996311" y="70731"/>
                </a:moveTo>
                <a:cubicBezTo>
                  <a:pt x="16989215" y="85667"/>
                  <a:pt x="16947659" y="115233"/>
                  <a:pt x="16937523" y="103346"/>
                </a:cubicBezTo>
                <a:cubicBezTo>
                  <a:pt x="16954755" y="124073"/>
                  <a:pt x="16923335" y="114929"/>
                  <a:pt x="16923335" y="138399"/>
                </a:cubicBezTo>
                <a:cubicBezTo>
                  <a:pt x="16944619" y="141142"/>
                  <a:pt x="17000363" y="117672"/>
                  <a:pt x="16996311" y="70731"/>
                </a:cubicBezTo>
                <a:close/>
                <a:moveTo>
                  <a:pt x="16937523" y="15256"/>
                </a:moveTo>
                <a:cubicBezTo>
                  <a:pt x="16916239" y="44518"/>
                  <a:pt x="16964891" y="30497"/>
                  <a:pt x="16961851" y="65855"/>
                </a:cubicBezTo>
                <a:cubicBezTo>
                  <a:pt x="16979079" y="48785"/>
                  <a:pt x="16998335" y="53357"/>
                  <a:pt x="17011511" y="74999"/>
                </a:cubicBezTo>
                <a:cubicBezTo>
                  <a:pt x="16997323" y="90544"/>
                  <a:pt x="17028743" y="104565"/>
                  <a:pt x="17034823" y="112490"/>
                </a:cubicBezTo>
                <a:cubicBezTo>
                  <a:pt x="17053067" y="80181"/>
                  <a:pt x="17077391" y="76828"/>
                  <a:pt x="17104755" y="70731"/>
                </a:cubicBezTo>
                <a:cubicBezTo>
                  <a:pt x="17104755" y="91458"/>
                  <a:pt x="17087527" y="92068"/>
                  <a:pt x="17077391" y="83229"/>
                </a:cubicBezTo>
                <a:cubicBezTo>
                  <a:pt x="17074351" y="106699"/>
                  <a:pt x="17066243" y="118586"/>
                  <a:pt x="17080431" y="153944"/>
                </a:cubicBezTo>
                <a:cubicBezTo>
                  <a:pt x="17094619" y="115843"/>
                  <a:pt x="17101715" y="164612"/>
                  <a:pt x="17129079" y="138399"/>
                </a:cubicBezTo>
                <a:cubicBezTo>
                  <a:pt x="17129079" y="149982"/>
                  <a:pt x="17133135" y="156687"/>
                  <a:pt x="17137187" y="156687"/>
                </a:cubicBezTo>
                <a:cubicBezTo>
                  <a:pt x="17122999" y="194788"/>
                  <a:pt x="17121987" y="232889"/>
                  <a:pt x="17097663" y="238681"/>
                </a:cubicBezTo>
                <a:cubicBezTo>
                  <a:pt x="17104755" y="247520"/>
                  <a:pt x="17107795" y="258493"/>
                  <a:pt x="17107795" y="273429"/>
                </a:cubicBezTo>
                <a:cubicBezTo>
                  <a:pt x="17117931" y="273429"/>
                  <a:pt x="17122999" y="262151"/>
                  <a:pt x="17137187" y="262151"/>
                </a:cubicBezTo>
                <a:cubicBezTo>
                  <a:pt x="17133135" y="285621"/>
                  <a:pt x="17147323" y="291412"/>
                  <a:pt x="17164555" y="285621"/>
                </a:cubicBezTo>
                <a:cubicBezTo>
                  <a:pt x="17143271" y="309091"/>
                  <a:pt x="17153407" y="335000"/>
                  <a:pt x="17167595" y="355422"/>
                </a:cubicBezTo>
                <a:cubicBezTo>
                  <a:pt x="17157459" y="346583"/>
                  <a:pt x="17150363" y="346583"/>
                  <a:pt x="17139215" y="358165"/>
                </a:cubicBezTo>
                <a:cubicBezTo>
                  <a:pt x="17157459" y="381636"/>
                  <a:pt x="17143271" y="417298"/>
                  <a:pt x="17121987" y="431929"/>
                </a:cubicBezTo>
                <a:cubicBezTo>
                  <a:pt x="17129079" y="455399"/>
                  <a:pt x="17139215" y="416993"/>
                  <a:pt x="17157459" y="428881"/>
                </a:cubicBezTo>
                <a:lnTo>
                  <a:pt x="17161515" y="490452"/>
                </a:lnTo>
                <a:cubicBezTo>
                  <a:pt x="17138203" y="481917"/>
                  <a:pt x="17130095" y="491366"/>
                  <a:pt x="17113879" y="493500"/>
                </a:cubicBezTo>
                <a:cubicBezTo>
                  <a:pt x="17125027" y="522762"/>
                  <a:pt x="17163539" y="509960"/>
                  <a:pt x="17188879" y="520933"/>
                </a:cubicBezTo>
                <a:cubicBezTo>
                  <a:pt x="17190907" y="543793"/>
                  <a:pt x="17151379" y="530077"/>
                  <a:pt x="17136175" y="534344"/>
                </a:cubicBezTo>
                <a:cubicBezTo>
                  <a:pt x="17138203" y="563301"/>
                  <a:pt x="17156447" y="564520"/>
                  <a:pt x="17177731" y="562996"/>
                </a:cubicBezTo>
                <a:cubicBezTo>
                  <a:pt x="17189891" y="555071"/>
                  <a:pt x="17216243" y="566654"/>
                  <a:pt x="17226379" y="573360"/>
                </a:cubicBezTo>
                <a:cubicBezTo>
                  <a:pt x="17229419" y="582809"/>
                  <a:pt x="17224351" y="583723"/>
                  <a:pt x="17220299" y="586466"/>
                </a:cubicBezTo>
                <a:cubicBezTo>
                  <a:pt x="17277055" y="580675"/>
                  <a:pt x="17334827" y="566044"/>
                  <a:pt x="17352055" y="518189"/>
                </a:cubicBezTo>
                <a:cubicBezTo>
                  <a:pt x="17371311" y="520018"/>
                  <a:pt x="17403747" y="536783"/>
                  <a:pt x="17404759" y="500815"/>
                </a:cubicBezTo>
                <a:cubicBezTo>
                  <a:pt x="17467599" y="561167"/>
                  <a:pt x="17558815" y="484661"/>
                  <a:pt x="17595303" y="504778"/>
                </a:cubicBezTo>
                <a:cubicBezTo>
                  <a:pt x="17589219" y="521542"/>
                  <a:pt x="17561855" y="523676"/>
                  <a:pt x="17554759" y="540440"/>
                </a:cubicBezTo>
                <a:cubicBezTo>
                  <a:pt x="17560843" y="562691"/>
                  <a:pt x="17578071" y="568483"/>
                  <a:pt x="17576043" y="594696"/>
                </a:cubicBezTo>
                <a:cubicBezTo>
                  <a:pt x="17694627" y="575493"/>
                  <a:pt x="17834495" y="626091"/>
                  <a:pt x="17938887" y="572140"/>
                </a:cubicBezTo>
                <a:cubicBezTo>
                  <a:pt x="18019967" y="614813"/>
                  <a:pt x="18049359" y="587076"/>
                  <a:pt x="18143619" y="609022"/>
                </a:cubicBezTo>
                <a:cubicBezTo>
                  <a:pt x="18025035" y="624872"/>
                  <a:pt x="17828411" y="603840"/>
                  <a:pt x="17677399" y="605974"/>
                </a:cubicBezTo>
                <a:cubicBezTo>
                  <a:pt x="17641923" y="605364"/>
                  <a:pt x="17580099" y="662973"/>
                  <a:pt x="17565911" y="585552"/>
                </a:cubicBezTo>
                <a:cubicBezTo>
                  <a:pt x="17531451" y="588295"/>
                  <a:pt x="17484827" y="582504"/>
                  <a:pt x="17479759" y="612375"/>
                </a:cubicBezTo>
                <a:cubicBezTo>
                  <a:pt x="17456447" y="610851"/>
                  <a:pt x="17457463" y="575189"/>
                  <a:pt x="17423003" y="587686"/>
                </a:cubicBezTo>
                <a:cubicBezTo>
                  <a:pt x="17415907" y="588295"/>
                  <a:pt x="17412867" y="598049"/>
                  <a:pt x="17404759" y="598659"/>
                </a:cubicBezTo>
                <a:cubicBezTo>
                  <a:pt x="17385503" y="600183"/>
                  <a:pt x="17423003" y="635845"/>
                  <a:pt x="17401719" y="653829"/>
                </a:cubicBezTo>
                <a:cubicBezTo>
                  <a:pt x="17382463" y="658706"/>
                  <a:pt x="17364219" y="578541"/>
                  <a:pt x="17361179" y="634321"/>
                </a:cubicBezTo>
                <a:cubicBezTo>
                  <a:pt x="17311515" y="612375"/>
                  <a:pt x="17259827" y="606888"/>
                  <a:pt x="17203067" y="607193"/>
                </a:cubicBezTo>
                <a:cubicBezTo>
                  <a:pt x="17211175" y="622434"/>
                  <a:pt x="17234487" y="629749"/>
                  <a:pt x="17209151" y="642856"/>
                </a:cubicBezTo>
                <a:cubicBezTo>
                  <a:pt x="17223339" y="648647"/>
                  <a:pt x="17230435" y="663278"/>
                  <a:pt x="17243607" y="666326"/>
                </a:cubicBezTo>
                <a:cubicBezTo>
                  <a:pt x="17240567" y="674861"/>
                  <a:pt x="17237527" y="683700"/>
                  <a:pt x="17248675" y="683700"/>
                </a:cubicBezTo>
                <a:cubicBezTo>
                  <a:pt x="17237527" y="698331"/>
                  <a:pt x="17200027" y="719058"/>
                  <a:pt x="17213203" y="730945"/>
                </a:cubicBezTo>
                <a:cubicBezTo>
                  <a:pt x="17181783" y="754416"/>
                  <a:pt x="17153407" y="731555"/>
                  <a:pt x="17114891" y="749234"/>
                </a:cubicBezTo>
                <a:cubicBezTo>
                  <a:pt x="17118947" y="778495"/>
                  <a:pt x="17143271" y="757159"/>
                  <a:pt x="17157459" y="754416"/>
                </a:cubicBezTo>
                <a:cubicBezTo>
                  <a:pt x="17155431" y="774838"/>
                  <a:pt x="17161515" y="781848"/>
                  <a:pt x="17167595" y="789164"/>
                </a:cubicBezTo>
                <a:cubicBezTo>
                  <a:pt x="17180771" y="791907"/>
                  <a:pt x="17192931" y="794041"/>
                  <a:pt x="17210163" y="787335"/>
                </a:cubicBezTo>
                <a:cubicBezTo>
                  <a:pt x="17210163" y="788249"/>
                  <a:pt x="17211175" y="788249"/>
                  <a:pt x="17211175" y="789164"/>
                </a:cubicBezTo>
                <a:cubicBezTo>
                  <a:pt x="17219283" y="788859"/>
                  <a:pt x="17228407" y="787944"/>
                  <a:pt x="17236515" y="787335"/>
                </a:cubicBezTo>
                <a:cubicBezTo>
                  <a:pt x="17237527" y="780934"/>
                  <a:pt x="17242595" y="777276"/>
                  <a:pt x="17264891" y="782763"/>
                </a:cubicBezTo>
                <a:cubicBezTo>
                  <a:pt x="17265907" y="783677"/>
                  <a:pt x="17264891" y="783677"/>
                  <a:pt x="17265907" y="783982"/>
                </a:cubicBezTo>
                <a:cubicBezTo>
                  <a:pt x="17266919" y="783982"/>
                  <a:pt x="17268947" y="784287"/>
                  <a:pt x="17269959" y="783982"/>
                </a:cubicBezTo>
                <a:cubicBezTo>
                  <a:pt x="17279083" y="781239"/>
                  <a:pt x="17288203" y="778800"/>
                  <a:pt x="17288203" y="765693"/>
                </a:cubicBezTo>
                <a:cubicBezTo>
                  <a:pt x="17311515" y="767217"/>
                  <a:pt x="17332799" y="773009"/>
                  <a:pt x="17355095" y="775752"/>
                </a:cubicBezTo>
                <a:cubicBezTo>
                  <a:pt x="17369287" y="774228"/>
                  <a:pt x="17384487" y="773009"/>
                  <a:pt x="17398679" y="771790"/>
                </a:cubicBezTo>
                <a:cubicBezTo>
                  <a:pt x="17399691" y="777276"/>
                  <a:pt x="17395639" y="777886"/>
                  <a:pt x="17394623" y="782153"/>
                </a:cubicBezTo>
                <a:cubicBezTo>
                  <a:pt x="17400707" y="783372"/>
                  <a:pt x="17407799" y="783372"/>
                  <a:pt x="17413879" y="784896"/>
                </a:cubicBezTo>
                <a:cubicBezTo>
                  <a:pt x="17416923" y="783982"/>
                  <a:pt x="17417935" y="780629"/>
                  <a:pt x="17423003" y="782153"/>
                </a:cubicBezTo>
                <a:cubicBezTo>
                  <a:pt x="17421991" y="783982"/>
                  <a:pt x="17423003" y="784287"/>
                  <a:pt x="17421991" y="786116"/>
                </a:cubicBezTo>
                <a:cubicBezTo>
                  <a:pt x="17428071" y="787640"/>
                  <a:pt x="17434151" y="787640"/>
                  <a:pt x="17440231" y="789164"/>
                </a:cubicBezTo>
                <a:cubicBezTo>
                  <a:pt x="17434151" y="792212"/>
                  <a:pt x="17427055" y="791297"/>
                  <a:pt x="17419963" y="792517"/>
                </a:cubicBezTo>
                <a:cubicBezTo>
                  <a:pt x="17416923" y="801051"/>
                  <a:pt x="17415907" y="808367"/>
                  <a:pt x="17419963" y="813853"/>
                </a:cubicBezTo>
                <a:cubicBezTo>
                  <a:pt x="17428071" y="815682"/>
                  <a:pt x="17437191" y="815072"/>
                  <a:pt x="17440231" y="820864"/>
                </a:cubicBezTo>
                <a:cubicBezTo>
                  <a:pt x="17436179" y="820864"/>
                  <a:pt x="17435163" y="822997"/>
                  <a:pt x="17432123" y="823912"/>
                </a:cubicBezTo>
                <a:cubicBezTo>
                  <a:pt x="17451383" y="836104"/>
                  <a:pt x="17476719" y="850735"/>
                  <a:pt x="17474691" y="889750"/>
                </a:cubicBezTo>
                <a:cubicBezTo>
                  <a:pt x="17520299" y="882435"/>
                  <a:pt x="17551719" y="910172"/>
                  <a:pt x="17592263" y="883349"/>
                </a:cubicBezTo>
                <a:cubicBezTo>
                  <a:pt x="17593275" y="912611"/>
                  <a:pt x="17581111" y="920536"/>
                  <a:pt x="17608479" y="928156"/>
                </a:cubicBezTo>
                <a:cubicBezTo>
                  <a:pt x="17627735" y="880606"/>
                  <a:pt x="17565911" y="884264"/>
                  <a:pt x="17584151" y="828179"/>
                </a:cubicBezTo>
                <a:cubicBezTo>
                  <a:pt x="17592263" y="832142"/>
                  <a:pt x="17604423" y="832142"/>
                  <a:pt x="17614559" y="833361"/>
                </a:cubicBezTo>
                <a:cubicBezTo>
                  <a:pt x="17628747" y="819949"/>
                  <a:pt x="17646991" y="813853"/>
                  <a:pt x="17666247" y="813853"/>
                </a:cubicBezTo>
                <a:cubicBezTo>
                  <a:pt x="17663207" y="831532"/>
                  <a:pt x="17656115" y="836104"/>
                  <a:pt x="17646991" y="838542"/>
                </a:cubicBezTo>
                <a:cubicBezTo>
                  <a:pt x="17668275" y="840981"/>
                  <a:pt x="17685507" y="850125"/>
                  <a:pt x="17695639" y="872071"/>
                </a:cubicBezTo>
                <a:cubicBezTo>
                  <a:pt x="17704763" y="854392"/>
                  <a:pt x="17731115" y="839152"/>
                  <a:pt x="17753411" y="848296"/>
                </a:cubicBezTo>
                <a:cubicBezTo>
                  <a:pt x="17828411" y="810805"/>
                  <a:pt x="17904427" y="822997"/>
                  <a:pt x="17940915" y="939739"/>
                </a:cubicBezTo>
                <a:cubicBezTo>
                  <a:pt x="17986523" y="947359"/>
                  <a:pt x="17965239" y="885788"/>
                  <a:pt x="17990575" y="872986"/>
                </a:cubicBezTo>
                <a:cubicBezTo>
                  <a:pt x="17971319" y="846772"/>
                  <a:pt x="17955103" y="841286"/>
                  <a:pt x="17936859" y="838542"/>
                </a:cubicBezTo>
                <a:cubicBezTo>
                  <a:pt x="17922671" y="847382"/>
                  <a:pt x="17906455" y="846772"/>
                  <a:pt x="17904427" y="812634"/>
                </a:cubicBezTo>
                <a:cubicBezTo>
                  <a:pt x="17912535" y="822388"/>
                  <a:pt x="17927739" y="822083"/>
                  <a:pt x="17941927" y="819644"/>
                </a:cubicBezTo>
                <a:cubicBezTo>
                  <a:pt x="17969291" y="808367"/>
                  <a:pt x="18017943" y="828789"/>
                  <a:pt x="18044291" y="819644"/>
                </a:cubicBezTo>
                <a:cubicBezTo>
                  <a:pt x="18013887" y="753196"/>
                  <a:pt x="18024023" y="727897"/>
                  <a:pt x="18012875" y="673337"/>
                </a:cubicBezTo>
                <a:cubicBezTo>
                  <a:pt x="18049359" y="700465"/>
                  <a:pt x="18079767" y="763865"/>
                  <a:pt x="18101051" y="858660"/>
                </a:cubicBezTo>
                <a:cubicBezTo>
                  <a:pt x="18086859" y="848906"/>
                  <a:pt x="18078751" y="829093"/>
                  <a:pt x="18060511" y="828789"/>
                </a:cubicBezTo>
                <a:cubicBezTo>
                  <a:pt x="18047335" y="854697"/>
                  <a:pt x="18079767" y="865061"/>
                  <a:pt x="18087875" y="893713"/>
                </a:cubicBezTo>
                <a:cubicBezTo>
                  <a:pt x="18124363" y="825436"/>
                  <a:pt x="18158819" y="935471"/>
                  <a:pt x="18217607" y="908648"/>
                </a:cubicBezTo>
                <a:cubicBezTo>
                  <a:pt x="18174023" y="900419"/>
                  <a:pt x="18170983" y="839152"/>
                  <a:pt x="18138551" y="841286"/>
                </a:cubicBezTo>
                <a:cubicBezTo>
                  <a:pt x="18144631" y="819644"/>
                  <a:pt x="18150711" y="797698"/>
                  <a:pt x="18177063" y="799527"/>
                </a:cubicBezTo>
                <a:cubicBezTo>
                  <a:pt x="18165915" y="744967"/>
                  <a:pt x="18157807" y="692540"/>
                  <a:pt x="18126387" y="679738"/>
                </a:cubicBezTo>
                <a:cubicBezTo>
                  <a:pt x="18162875" y="608717"/>
                  <a:pt x="18215579" y="706865"/>
                  <a:pt x="18224699" y="782763"/>
                </a:cubicBezTo>
                <a:cubicBezTo>
                  <a:pt x="18262199" y="836409"/>
                  <a:pt x="18323011" y="845553"/>
                  <a:pt x="18333147" y="950712"/>
                </a:cubicBezTo>
                <a:cubicBezTo>
                  <a:pt x="18348351" y="912916"/>
                  <a:pt x="18332135" y="923889"/>
                  <a:pt x="18366595" y="936386"/>
                </a:cubicBezTo>
                <a:cubicBezTo>
                  <a:pt x="18372675" y="932728"/>
                  <a:pt x="18373687" y="923584"/>
                  <a:pt x="18382811" y="922060"/>
                </a:cubicBezTo>
                <a:cubicBezTo>
                  <a:pt x="18348351" y="876948"/>
                  <a:pt x="18379771" y="785811"/>
                  <a:pt x="18323011" y="744052"/>
                </a:cubicBezTo>
                <a:cubicBezTo>
                  <a:pt x="18335175" y="706561"/>
                  <a:pt x="18360511" y="742223"/>
                  <a:pt x="18389903" y="746491"/>
                </a:cubicBezTo>
                <a:cubicBezTo>
                  <a:pt x="18365579" y="797698"/>
                  <a:pt x="18429431" y="784591"/>
                  <a:pt x="18408147" y="814768"/>
                </a:cubicBezTo>
                <a:cubicBezTo>
                  <a:pt x="18414227" y="837323"/>
                  <a:pt x="18444635" y="812024"/>
                  <a:pt x="18453755" y="831227"/>
                </a:cubicBezTo>
                <a:cubicBezTo>
                  <a:pt x="18470987" y="828789"/>
                  <a:pt x="18479095" y="818425"/>
                  <a:pt x="18475039" y="792517"/>
                </a:cubicBezTo>
                <a:cubicBezTo>
                  <a:pt x="18524703" y="749234"/>
                  <a:pt x="18606799" y="822388"/>
                  <a:pt x="18674703" y="820864"/>
                </a:cubicBezTo>
                <a:cubicBezTo>
                  <a:pt x="18692947" y="821168"/>
                  <a:pt x="18716259" y="805928"/>
                  <a:pt x="18741599" y="813853"/>
                </a:cubicBezTo>
                <a:cubicBezTo>
                  <a:pt x="18785179" y="827874"/>
                  <a:pt x="18786191" y="857745"/>
                  <a:pt x="18850043" y="865975"/>
                </a:cubicBezTo>
                <a:cubicBezTo>
                  <a:pt x="18944303" y="881216"/>
                  <a:pt x="19032479" y="911392"/>
                  <a:pt x="19094303" y="970220"/>
                </a:cubicBezTo>
                <a:cubicBezTo>
                  <a:pt x="19115587" y="972963"/>
                  <a:pt x="19110519" y="946749"/>
                  <a:pt x="19134843" y="951931"/>
                </a:cubicBezTo>
                <a:cubicBezTo>
                  <a:pt x="19362887" y="1145789"/>
                  <a:pt x="19561539" y="1356411"/>
                  <a:pt x="19654783" y="1737116"/>
                </a:cubicBezTo>
                <a:cubicBezTo>
                  <a:pt x="19672011" y="1734373"/>
                  <a:pt x="19662891" y="1705721"/>
                  <a:pt x="19687215" y="1708159"/>
                </a:cubicBezTo>
                <a:cubicBezTo>
                  <a:pt x="19695323" y="1721571"/>
                  <a:pt x="19700391" y="1738945"/>
                  <a:pt x="19701403" y="1765463"/>
                </a:cubicBezTo>
                <a:cubicBezTo>
                  <a:pt x="19757147" y="1746565"/>
                  <a:pt x="19768295" y="1810575"/>
                  <a:pt x="19777419" y="1875804"/>
                </a:cubicBezTo>
                <a:cubicBezTo>
                  <a:pt x="19785527" y="1875499"/>
                  <a:pt x="19795663" y="1878547"/>
                  <a:pt x="19802755" y="1875804"/>
                </a:cubicBezTo>
                <a:cubicBezTo>
                  <a:pt x="19797687" y="1885558"/>
                  <a:pt x="19788567" y="1889520"/>
                  <a:pt x="19780459" y="1893483"/>
                </a:cubicBezTo>
                <a:cubicBezTo>
                  <a:pt x="19782487" y="1913600"/>
                  <a:pt x="19785527" y="1934632"/>
                  <a:pt x="19789579" y="1950482"/>
                </a:cubicBezTo>
                <a:cubicBezTo>
                  <a:pt x="19789579" y="1951091"/>
                  <a:pt x="19789579" y="1952310"/>
                  <a:pt x="19789579" y="1952920"/>
                </a:cubicBezTo>
                <a:cubicBezTo>
                  <a:pt x="19825055" y="1952615"/>
                  <a:pt x="19867623" y="1938289"/>
                  <a:pt x="19897015" y="1929145"/>
                </a:cubicBezTo>
                <a:cubicBezTo>
                  <a:pt x="19904107" y="1896835"/>
                  <a:pt x="19868635" y="1917562"/>
                  <a:pt x="19872691" y="1888301"/>
                </a:cubicBezTo>
                <a:cubicBezTo>
                  <a:pt x="19892959" y="1861783"/>
                  <a:pt x="19889919" y="1911466"/>
                  <a:pt x="19911203" y="1911466"/>
                </a:cubicBezTo>
                <a:cubicBezTo>
                  <a:pt x="19918299" y="1908723"/>
                  <a:pt x="19914243" y="1893787"/>
                  <a:pt x="19914243" y="1884948"/>
                </a:cubicBezTo>
                <a:cubicBezTo>
                  <a:pt x="19948703" y="1931888"/>
                  <a:pt x="20053095" y="1920001"/>
                  <a:pt x="20053095" y="1987363"/>
                </a:cubicBezTo>
                <a:cubicBezTo>
                  <a:pt x="20094651" y="1978524"/>
                  <a:pt x="20123031" y="1987668"/>
                  <a:pt x="20154451" y="1996508"/>
                </a:cubicBezTo>
                <a:cubicBezTo>
                  <a:pt x="20161543" y="1984925"/>
                  <a:pt x="20164583" y="1969380"/>
                  <a:pt x="20171679" y="1957797"/>
                </a:cubicBezTo>
                <a:cubicBezTo>
                  <a:pt x="20203099" y="1975171"/>
                  <a:pt x="20224383" y="1946824"/>
                  <a:pt x="20262895" y="1949567"/>
                </a:cubicBezTo>
                <a:cubicBezTo>
                  <a:pt x="20248707" y="1970294"/>
                  <a:pt x="20266951" y="1966941"/>
                  <a:pt x="20273031" y="1984620"/>
                </a:cubicBezTo>
                <a:cubicBezTo>
                  <a:pt x="20293303" y="1980353"/>
                  <a:pt x="20291275" y="1967551"/>
                  <a:pt x="20295327" y="1967856"/>
                </a:cubicBezTo>
                <a:cubicBezTo>
                  <a:pt x="20295327" y="1967551"/>
                  <a:pt x="20296343" y="1966332"/>
                  <a:pt x="20297355" y="1966027"/>
                </a:cubicBezTo>
                <a:cubicBezTo>
                  <a:pt x="20298371" y="1975171"/>
                  <a:pt x="20299383" y="1969075"/>
                  <a:pt x="20300395" y="1971209"/>
                </a:cubicBezTo>
                <a:cubicBezTo>
                  <a:pt x="20301411" y="1973342"/>
                  <a:pt x="20300395" y="1969989"/>
                  <a:pt x="20302423" y="1973037"/>
                </a:cubicBezTo>
                <a:cubicBezTo>
                  <a:pt x="20322695" y="1961455"/>
                  <a:pt x="20297355" y="1938289"/>
                  <a:pt x="20332831" y="1935546"/>
                </a:cubicBezTo>
                <a:cubicBezTo>
                  <a:pt x="20309519" y="1979438"/>
                  <a:pt x="20358167" y="1949872"/>
                  <a:pt x="20350059" y="1982182"/>
                </a:cubicBezTo>
                <a:cubicBezTo>
                  <a:pt x="20351071" y="1983401"/>
                  <a:pt x="20351071" y="1984925"/>
                  <a:pt x="20352087" y="1986754"/>
                </a:cubicBezTo>
                <a:cubicBezTo>
                  <a:pt x="20374383" y="1969075"/>
                  <a:pt x="20385531" y="1975476"/>
                  <a:pt x="20399723" y="1955663"/>
                </a:cubicBezTo>
                <a:cubicBezTo>
                  <a:pt x="20412899" y="1953225"/>
                  <a:pt x="20423031" y="1969380"/>
                  <a:pt x="20416951" y="1981572"/>
                </a:cubicBezTo>
                <a:cubicBezTo>
                  <a:pt x="20445331" y="1986754"/>
                  <a:pt x="20474723" y="1984010"/>
                  <a:pt x="20502087" y="1986754"/>
                </a:cubicBezTo>
                <a:cubicBezTo>
                  <a:pt x="20497019" y="1980962"/>
                  <a:pt x="20489927" y="1978829"/>
                  <a:pt x="20489927" y="1963893"/>
                </a:cubicBezTo>
                <a:cubicBezTo>
                  <a:pt x="20509183" y="1959626"/>
                  <a:pt x="20515263" y="1973952"/>
                  <a:pt x="20521343" y="1989497"/>
                </a:cubicBezTo>
                <a:cubicBezTo>
                  <a:pt x="20534519" y="1993460"/>
                  <a:pt x="20546683" y="2000470"/>
                  <a:pt x="20557831" y="2013882"/>
                </a:cubicBezTo>
                <a:cubicBezTo>
                  <a:pt x="20562899" y="2012053"/>
                  <a:pt x="20575063" y="2009310"/>
                  <a:pt x="20585195" y="2005957"/>
                </a:cubicBezTo>
                <a:cubicBezTo>
                  <a:pt x="20613575" y="1992240"/>
                  <a:pt x="20639927" y="1982182"/>
                  <a:pt x="20649047" y="2009919"/>
                </a:cubicBezTo>
                <a:cubicBezTo>
                  <a:pt x="20671347" y="2010224"/>
                  <a:pt x="20702767" y="2046191"/>
                  <a:pt x="20722023" y="2008090"/>
                </a:cubicBezTo>
                <a:cubicBezTo>
                  <a:pt x="20728103" y="2011138"/>
                  <a:pt x="20736211" y="2019673"/>
                  <a:pt x="20736211" y="2034609"/>
                </a:cubicBezTo>
                <a:cubicBezTo>
                  <a:pt x="20847699" y="1962979"/>
                  <a:pt x="20937903" y="2160494"/>
                  <a:pt x="21053443" y="2076672"/>
                </a:cubicBezTo>
                <a:cubicBezTo>
                  <a:pt x="21063579" y="2109591"/>
                  <a:pt x="21025067" y="2088560"/>
                  <a:pt x="21029119" y="2115688"/>
                </a:cubicBezTo>
                <a:cubicBezTo>
                  <a:pt x="21029119" y="2136414"/>
                  <a:pt x="21042295" y="2142206"/>
                  <a:pt x="21053443" y="2148302"/>
                </a:cubicBezTo>
                <a:cubicBezTo>
                  <a:pt x="21059527" y="2148302"/>
                  <a:pt x="21056487" y="2133671"/>
                  <a:pt x="21056487" y="2121479"/>
                </a:cubicBezTo>
                <a:cubicBezTo>
                  <a:pt x="21080811" y="2130623"/>
                  <a:pt x="21094999" y="2157446"/>
                  <a:pt x="21122363" y="2160494"/>
                </a:cubicBezTo>
                <a:cubicBezTo>
                  <a:pt x="21112231" y="2181526"/>
                  <a:pt x="21063579" y="2145559"/>
                  <a:pt x="21060539" y="2193414"/>
                </a:cubicBezTo>
                <a:cubicBezTo>
                  <a:pt x="20959187" y="2151655"/>
                  <a:pt x="20860875" y="2189756"/>
                  <a:pt x="20763575" y="2139158"/>
                </a:cubicBezTo>
                <a:cubicBezTo>
                  <a:pt x="20749387" y="2136110"/>
                  <a:pt x="20749387" y="2148607"/>
                  <a:pt x="20749387" y="2160494"/>
                </a:cubicBezTo>
                <a:cubicBezTo>
                  <a:pt x="20732159" y="2142511"/>
                  <a:pt x="20686551" y="2169029"/>
                  <a:pt x="20679455" y="2139158"/>
                </a:cubicBezTo>
                <a:cubicBezTo>
                  <a:pt x="20672359" y="2145254"/>
                  <a:pt x="20665267" y="2146168"/>
                  <a:pt x="20658171" y="2148302"/>
                </a:cubicBezTo>
                <a:cubicBezTo>
                  <a:pt x="20656143" y="2156227"/>
                  <a:pt x="20653103" y="2166590"/>
                  <a:pt x="20661211" y="2168724"/>
                </a:cubicBezTo>
                <a:cubicBezTo>
                  <a:pt x="20651075" y="2183050"/>
                  <a:pt x="20625739" y="2180307"/>
                  <a:pt x="20619655" y="2197376"/>
                </a:cubicBezTo>
                <a:cubicBezTo>
                  <a:pt x="20621683" y="2210178"/>
                  <a:pt x="20634859" y="2206825"/>
                  <a:pt x="20640939" y="2212921"/>
                </a:cubicBezTo>
                <a:cubicBezTo>
                  <a:pt x="20674387" y="2184574"/>
                  <a:pt x="20715943" y="2163238"/>
                  <a:pt x="20757495" y="2185793"/>
                </a:cubicBezTo>
                <a:cubicBezTo>
                  <a:pt x="20747359" y="2197376"/>
                  <a:pt x="20743307" y="2225418"/>
                  <a:pt x="20753443" y="2245536"/>
                </a:cubicBezTo>
                <a:cubicBezTo>
                  <a:pt x="20749387" y="2262605"/>
                  <a:pt x="20730131" y="2234563"/>
                  <a:pt x="20712899" y="2240354"/>
                </a:cubicBezTo>
                <a:cubicBezTo>
                  <a:pt x="20712899" y="2222980"/>
                  <a:pt x="20744319" y="2237001"/>
                  <a:pt x="20747359" y="2219932"/>
                </a:cubicBezTo>
                <a:cubicBezTo>
                  <a:pt x="20750403" y="2197071"/>
                  <a:pt x="20733171" y="2205301"/>
                  <a:pt x="20730131" y="2188232"/>
                </a:cubicBezTo>
                <a:cubicBezTo>
                  <a:pt x="20719995" y="2196766"/>
                  <a:pt x="20708847" y="2202863"/>
                  <a:pt x="20712899" y="2222675"/>
                </a:cubicBezTo>
                <a:cubicBezTo>
                  <a:pt x="20688575" y="2211397"/>
                  <a:pt x="20678439" y="2237306"/>
                  <a:pt x="20661211" y="2211702"/>
                </a:cubicBezTo>
                <a:cubicBezTo>
                  <a:pt x="20654115" y="2220237"/>
                  <a:pt x="20667291" y="2225723"/>
                  <a:pt x="20650063" y="2237001"/>
                </a:cubicBezTo>
                <a:cubicBezTo>
                  <a:pt x="20571007" y="2199814"/>
                  <a:pt x="20468643" y="2262605"/>
                  <a:pt x="20399723" y="2216884"/>
                </a:cubicBezTo>
                <a:cubicBezTo>
                  <a:pt x="20405803" y="2159580"/>
                  <a:pt x="20357155" y="2185489"/>
                  <a:pt x="20357155" y="2133976"/>
                </a:cubicBezTo>
                <a:cubicBezTo>
                  <a:pt x="20371343" y="2136719"/>
                  <a:pt x="20367291" y="2162323"/>
                  <a:pt x="20387559" y="2148302"/>
                </a:cubicBezTo>
                <a:cubicBezTo>
                  <a:pt x="20394655" y="2159580"/>
                  <a:pt x="20391615" y="2162628"/>
                  <a:pt x="20387559" y="2173906"/>
                </a:cubicBezTo>
                <a:cubicBezTo>
                  <a:pt x="20401747" y="2171163"/>
                  <a:pt x="20408843" y="2180307"/>
                  <a:pt x="20415939" y="2183050"/>
                </a:cubicBezTo>
                <a:cubicBezTo>
                  <a:pt x="20422019" y="2154398"/>
                  <a:pt x="20395667" y="2176649"/>
                  <a:pt x="20402763" y="2148302"/>
                </a:cubicBezTo>
                <a:cubicBezTo>
                  <a:pt x="20428099" y="2182440"/>
                  <a:pt x="20460535" y="2147997"/>
                  <a:pt x="20470667" y="2115688"/>
                </a:cubicBezTo>
                <a:cubicBezTo>
                  <a:pt x="20436207" y="2112030"/>
                  <a:pt x="20408843" y="2090998"/>
                  <a:pt x="20383507" y="2068442"/>
                </a:cubicBezTo>
                <a:cubicBezTo>
                  <a:pt x="20382491" y="2069966"/>
                  <a:pt x="20382491" y="2070881"/>
                  <a:pt x="20381479" y="2072405"/>
                </a:cubicBezTo>
                <a:cubicBezTo>
                  <a:pt x="20372355" y="2055945"/>
                  <a:pt x="20355127" y="2047715"/>
                  <a:pt x="20335871" y="2041924"/>
                </a:cubicBezTo>
                <a:cubicBezTo>
                  <a:pt x="20327763" y="2051373"/>
                  <a:pt x="20318639" y="2047715"/>
                  <a:pt x="20309519" y="2036742"/>
                </a:cubicBezTo>
                <a:cubicBezTo>
                  <a:pt x="20263911" y="2030036"/>
                  <a:pt x="20210191" y="2036437"/>
                  <a:pt x="20188907" y="2034609"/>
                </a:cubicBezTo>
                <a:cubicBezTo>
                  <a:pt x="20147355" y="2016930"/>
                  <a:pt x="20011543" y="2005042"/>
                  <a:pt x="19958839" y="2031560"/>
                </a:cubicBezTo>
                <a:cubicBezTo>
                  <a:pt x="19931475" y="2025464"/>
                  <a:pt x="19928435" y="1987363"/>
                  <a:pt x="19900055" y="2008090"/>
                </a:cubicBezTo>
                <a:cubicBezTo>
                  <a:pt x="19892959" y="1999251"/>
                  <a:pt x="19889919" y="1984925"/>
                  <a:pt x="19893975" y="1967246"/>
                </a:cubicBezTo>
                <a:lnTo>
                  <a:pt x="19868635" y="1967246"/>
                </a:lnTo>
                <a:cubicBezTo>
                  <a:pt x="19862555" y="1969989"/>
                  <a:pt x="19865595" y="1984620"/>
                  <a:pt x="19872691" y="1984620"/>
                </a:cubicBezTo>
                <a:cubicBezTo>
                  <a:pt x="19850391" y="1988278"/>
                  <a:pt x="19822015" y="1987059"/>
                  <a:pt x="19796675" y="1986754"/>
                </a:cubicBezTo>
                <a:cubicBezTo>
                  <a:pt x="19802755" y="2016015"/>
                  <a:pt x="19808839" y="2048325"/>
                  <a:pt x="19815931" y="2080635"/>
                </a:cubicBezTo>
                <a:cubicBezTo>
                  <a:pt x="19823027" y="2076977"/>
                  <a:pt x="19827079" y="2073014"/>
                  <a:pt x="19847351" y="2067223"/>
                </a:cubicBezTo>
                <a:cubicBezTo>
                  <a:pt x="19871675" y="2076062"/>
                  <a:pt x="19819987" y="2076062"/>
                  <a:pt x="19819987" y="2087950"/>
                </a:cubicBezTo>
                <a:cubicBezTo>
                  <a:pt x="19834175" y="2114163"/>
                  <a:pt x="19868635" y="2073319"/>
                  <a:pt x="19875731" y="2090998"/>
                </a:cubicBezTo>
                <a:cubicBezTo>
                  <a:pt x="19878771" y="2129099"/>
                  <a:pt x="19855459" y="2123308"/>
                  <a:pt x="19886879" y="2135195"/>
                </a:cubicBezTo>
                <a:cubicBezTo>
                  <a:pt x="19897015" y="2158665"/>
                  <a:pt x="19847351" y="2114163"/>
                  <a:pt x="19830123" y="2111115"/>
                </a:cubicBezTo>
                <a:cubicBezTo>
                  <a:pt x="19830123" y="2118736"/>
                  <a:pt x="19825055" y="2117212"/>
                  <a:pt x="19823027" y="2119650"/>
                </a:cubicBezTo>
                <a:cubicBezTo>
                  <a:pt x="19826067" y="2137938"/>
                  <a:pt x="19830123" y="2153484"/>
                  <a:pt x="19832147" y="2171467"/>
                </a:cubicBezTo>
                <a:cubicBezTo>
                  <a:pt x="19843299" y="2173296"/>
                  <a:pt x="19845323" y="2185793"/>
                  <a:pt x="19863567" y="2176649"/>
                </a:cubicBezTo>
                <a:cubicBezTo>
                  <a:pt x="19864583" y="2182440"/>
                  <a:pt x="19863567" y="2182745"/>
                  <a:pt x="19863567" y="2185793"/>
                </a:cubicBezTo>
                <a:cubicBezTo>
                  <a:pt x="19875731" y="2185489"/>
                  <a:pt x="19885867" y="2182136"/>
                  <a:pt x="19897015" y="2187013"/>
                </a:cubicBezTo>
                <a:cubicBezTo>
                  <a:pt x="19905123" y="2190365"/>
                  <a:pt x="19907151" y="2194328"/>
                  <a:pt x="19913231" y="2198290"/>
                </a:cubicBezTo>
                <a:lnTo>
                  <a:pt x="19913231" y="2167505"/>
                </a:lnTo>
                <a:lnTo>
                  <a:pt x="19934515" y="2165676"/>
                </a:lnTo>
                <a:cubicBezTo>
                  <a:pt x="19917283" y="2162628"/>
                  <a:pt x="19923367" y="2120869"/>
                  <a:pt x="19895999" y="2132757"/>
                </a:cubicBezTo>
                <a:cubicBezTo>
                  <a:pt x="19909175" y="2115078"/>
                  <a:pt x="19891947" y="2118126"/>
                  <a:pt x="19895999" y="2089169"/>
                </a:cubicBezTo>
                <a:cubicBezTo>
                  <a:pt x="19920327" y="2100752"/>
                  <a:pt x="19913231" y="2114773"/>
                  <a:pt x="19934515" y="2147083"/>
                </a:cubicBezTo>
                <a:cubicBezTo>
                  <a:pt x="19937555" y="2140987"/>
                  <a:pt x="19938567" y="2126965"/>
                  <a:pt x="19951743" y="2130013"/>
                </a:cubicBezTo>
                <a:cubicBezTo>
                  <a:pt x="19944651" y="2121174"/>
                  <a:pt x="19947691" y="2098313"/>
                  <a:pt x="19930459" y="2104105"/>
                </a:cubicBezTo>
                <a:cubicBezTo>
                  <a:pt x="19934515" y="2089474"/>
                  <a:pt x="19954783" y="2089779"/>
                  <a:pt x="19954783" y="2066309"/>
                </a:cubicBezTo>
                <a:cubicBezTo>
                  <a:pt x="19968975" y="2063565"/>
                  <a:pt x="19968975" y="2106543"/>
                  <a:pt x="19951743" y="2094961"/>
                </a:cubicBezTo>
                <a:cubicBezTo>
                  <a:pt x="19962895" y="2124222"/>
                  <a:pt x="19990259" y="2080025"/>
                  <a:pt x="19987219" y="2126661"/>
                </a:cubicBezTo>
                <a:cubicBezTo>
                  <a:pt x="19997351" y="2123917"/>
                  <a:pt x="19994311" y="2109896"/>
                  <a:pt x="19994311" y="2098009"/>
                </a:cubicBezTo>
                <a:cubicBezTo>
                  <a:pt x="20021679" y="2121479"/>
                  <a:pt x="20037895" y="2165066"/>
                  <a:pt x="20086543" y="2159275"/>
                </a:cubicBezTo>
                <a:cubicBezTo>
                  <a:pt x="20086543" y="2203167"/>
                  <a:pt x="20011543" y="2196766"/>
                  <a:pt x="20004447" y="2167505"/>
                </a:cubicBezTo>
                <a:cubicBezTo>
                  <a:pt x="20021679" y="2161714"/>
                  <a:pt x="20021679" y="2182745"/>
                  <a:pt x="20038907" y="2173906"/>
                </a:cubicBezTo>
                <a:cubicBezTo>
                  <a:pt x="20017623" y="2121479"/>
                  <a:pt x="19948703" y="2133366"/>
                  <a:pt x="19927419" y="2183050"/>
                </a:cubicBezTo>
                <a:cubicBezTo>
                  <a:pt x="19944651" y="2203472"/>
                  <a:pt x="19983163" y="2185489"/>
                  <a:pt x="19994311" y="2211702"/>
                </a:cubicBezTo>
                <a:cubicBezTo>
                  <a:pt x="19981135" y="2225114"/>
                  <a:pt x="19952759" y="2198595"/>
                  <a:pt x="19921339" y="2204387"/>
                </a:cubicBezTo>
                <a:cubicBezTo>
                  <a:pt x="19944651" y="2222370"/>
                  <a:pt x="19959851" y="2241268"/>
                  <a:pt x="20015595" y="2254375"/>
                </a:cubicBezTo>
                <a:cubicBezTo>
                  <a:pt x="20124043" y="2283941"/>
                  <a:pt x="20220327" y="2328139"/>
                  <a:pt x="20283167" y="2395806"/>
                </a:cubicBezTo>
                <a:cubicBezTo>
                  <a:pt x="20307491" y="2401597"/>
                  <a:pt x="20309519" y="2374774"/>
                  <a:pt x="20336883" y="2383614"/>
                </a:cubicBezTo>
                <a:cubicBezTo>
                  <a:pt x="20571007" y="2609476"/>
                  <a:pt x="20765603" y="2847531"/>
                  <a:pt x="20808171" y="3237990"/>
                </a:cubicBezTo>
                <a:cubicBezTo>
                  <a:pt x="20828443" y="3237990"/>
                  <a:pt x="20821347" y="3208729"/>
                  <a:pt x="20849727" y="3214520"/>
                </a:cubicBezTo>
                <a:cubicBezTo>
                  <a:pt x="20853779" y="3224274"/>
                  <a:pt x="20853779" y="3239209"/>
                  <a:pt x="20854795" y="3253535"/>
                </a:cubicBezTo>
                <a:cubicBezTo>
                  <a:pt x="20874051" y="3257193"/>
                  <a:pt x="20895335" y="3263289"/>
                  <a:pt x="20930807" y="3264508"/>
                </a:cubicBezTo>
                <a:cubicBezTo>
                  <a:pt x="20926755" y="3285235"/>
                  <a:pt x="20899391" y="3279749"/>
                  <a:pt x="20873039" y="3277920"/>
                </a:cubicBezTo>
                <a:cubicBezTo>
                  <a:pt x="20943983" y="3286150"/>
                  <a:pt x="20919659" y="3401977"/>
                  <a:pt x="20926755" y="3469339"/>
                </a:cubicBezTo>
                <a:cubicBezTo>
                  <a:pt x="20932835" y="3595530"/>
                  <a:pt x="20971351" y="3789388"/>
                  <a:pt x="20869995" y="3868638"/>
                </a:cubicBezTo>
                <a:cubicBezTo>
                  <a:pt x="20891279" y="3909787"/>
                  <a:pt x="20877091" y="3942096"/>
                  <a:pt x="20877091" y="4006716"/>
                </a:cubicBezTo>
                <a:lnTo>
                  <a:pt x="20835539" y="4006716"/>
                </a:lnTo>
                <a:cubicBezTo>
                  <a:pt x="20935875" y="4177103"/>
                  <a:pt x="20758511" y="4309695"/>
                  <a:pt x="20751415" y="4465147"/>
                </a:cubicBezTo>
                <a:cubicBezTo>
                  <a:pt x="20741279" y="4491665"/>
                  <a:pt x="20724051" y="4505686"/>
                  <a:pt x="20688575" y="4499590"/>
                </a:cubicBezTo>
                <a:cubicBezTo>
                  <a:pt x="20669319" y="4618160"/>
                  <a:pt x="20604455" y="4687352"/>
                  <a:pt x="20536547" y="4750447"/>
                </a:cubicBezTo>
                <a:cubicBezTo>
                  <a:pt x="20554791" y="4762334"/>
                  <a:pt x="20573035" y="4776051"/>
                  <a:pt x="20585195" y="4795863"/>
                </a:cubicBezTo>
                <a:cubicBezTo>
                  <a:pt x="20554791" y="4797082"/>
                  <a:pt x="20526411" y="4791901"/>
                  <a:pt x="20497019" y="4788548"/>
                </a:cubicBezTo>
                <a:cubicBezTo>
                  <a:pt x="20445331" y="4834879"/>
                  <a:pt x="20395667" y="4883038"/>
                  <a:pt x="20362223" y="4950096"/>
                </a:cubicBezTo>
                <a:cubicBezTo>
                  <a:pt x="20388575" y="4941561"/>
                  <a:pt x="20404791" y="4924187"/>
                  <a:pt x="20432155" y="4916262"/>
                </a:cubicBezTo>
                <a:cubicBezTo>
                  <a:pt x="20437223" y="4938818"/>
                  <a:pt x="20430127" y="4945829"/>
                  <a:pt x="20428099" y="4962288"/>
                </a:cubicBezTo>
                <a:cubicBezTo>
                  <a:pt x="20510195" y="5021116"/>
                  <a:pt x="20596347" y="5079639"/>
                  <a:pt x="20661211" y="5165900"/>
                </a:cubicBezTo>
                <a:cubicBezTo>
                  <a:pt x="20684523" y="5164071"/>
                  <a:pt x="20710875" y="5157975"/>
                  <a:pt x="20723035" y="5173215"/>
                </a:cubicBezTo>
                <a:cubicBezTo>
                  <a:pt x="20654115" y="5279898"/>
                  <a:pt x="20556819" y="5082078"/>
                  <a:pt x="20446343" y="5100671"/>
                </a:cubicBezTo>
                <a:cubicBezTo>
                  <a:pt x="20425059" y="5134810"/>
                  <a:pt x="20459519" y="5161937"/>
                  <a:pt x="20434183" y="5186627"/>
                </a:cubicBezTo>
                <a:cubicBezTo>
                  <a:pt x="20417967" y="5184493"/>
                  <a:pt x="20378439" y="5118960"/>
                  <a:pt x="20379451" y="5190589"/>
                </a:cubicBezTo>
                <a:cubicBezTo>
                  <a:pt x="20352087" y="5189370"/>
                  <a:pt x="20353099" y="5150355"/>
                  <a:pt x="20322695" y="5152793"/>
                </a:cubicBezTo>
                <a:cubicBezTo>
                  <a:pt x="20327763" y="5119874"/>
                  <a:pt x="20353099" y="5157365"/>
                  <a:pt x="20368303" y="5149745"/>
                </a:cubicBezTo>
                <a:cubicBezTo>
                  <a:pt x="20360195" y="5101281"/>
                  <a:pt x="20315599" y="5117435"/>
                  <a:pt x="20284179" y="5123227"/>
                </a:cubicBezTo>
                <a:cubicBezTo>
                  <a:pt x="20278099" y="5110120"/>
                  <a:pt x="20276071" y="5098537"/>
                  <a:pt x="20272019" y="5086345"/>
                </a:cubicBezTo>
                <a:cubicBezTo>
                  <a:pt x="20251747" y="5099757"/>
                  <a:pt x="20231475" y="5114083"/>
                  <a:pt x="20228435" y="5148526"/>
                </a:cubicBezTo>
                <a:cubicBezTo>
                  <a:pt x="20032827" y="5213145"/>
                  <a:pt x="19921339" y="5433521"/>
                  <a:pt x="19715595" y="5442361"/>
                </a:cubicBezTo>
                <a:cubicBezTo>
                  <a:pt x="19698363" y="5480462"/>
                  <a:pt x="19645659" y="5471317"/>
                  <a:pt x="19621335" y="5497836"/>
                </a:cubicBezTo>
                <a:cubicBezTo>
                  <a:pt x="19534171" y="5459735"/>
                  <a:pt x="19471335" y="5542033"/>
                  <a:pt x="19411535" y="5553920"/>
                </a:cubicBezTo>
                <a:cubicBezTo>
                  <a:pt x="19348699" y="5568246"/>
                  <a:pt x="19293967" y="5564284"/>
                  <a:pt x="19232143" y="5554835"/>
                </a:cubicBezTo>
                <a:cubicBezTo>
                  <a:pt x="19236195" y="5584096"/>
                  <a:pt x="19240251" y="5613358"/>
                  <a:pt x="19246331" y="5649020"/>
                </a:cubicBezTo>
                <a:cubicBezTo>
                  <a:pt x="19240251" y="5659384"/>
                  <a:pt x="19229103" y="5664566"/>
                  <a:pt x="19212887" y="5662432"/>
                </a:cubicBezTo>
                <a:cubicBezTo>
                  <a:pt x="19266603" y="5752960"/>
                  <a:pt x="19185519" y="5801729"/>
                  <a:pt x="19224035" y="5899877"/>
                </a:cubicBezTo>
                <a:cubicBezTo>
                  <a:pt x="19019303" y="5909631"/>
                  <a:pt x="18966599" y="6174509"/>
                  <a:pt x="18765923" y="6190359"/>
                </a:cubicBezTo>
                <a:cubicBezTo>
                  <a:pt x="18761867" y="6135189"/>
                  <a:pt x="18721327" y="6125740"/>
                  <a:pt x="18695987" y="6098307"/>
                </a:cubicBezTo>
                <a:cubicBezTo>
                  <a:pt x="18782139" y="6003207"/>
                  <a:pt x="18901735" y="5938588"/>
                  <a:pt x="18982815" y="5837696"/>
                </a:cubicBezTo>
                <a:cubicBezTo>
                  <a:pt x="18983831" y="5801424"/>
                  <a:pt x="18967611" y="5792890"/>
                  <a:pt x="18951395" y="5784355"/>
                </a:cubicBezTo>
                <a:cubicBezTo>
                  <a:pt x="18928087" y="5782831"/>
                  <a:pt x="18958491" y="5831905"/>
                  <a:pt x="18926059" y="5818189"/>
                </a:cubicBezTo>
                <a:cubicBezTo>
                  <a:pt x="18919979" y="5691084"/>
                  <a:pt x="18775043" y="5807216"/>
                  <a:pt x="18710179" y="5815750"/>
                </a:cubicBezTo>
                <a:cubicBezTo>
                  <a:pt x="18685855" y="5811178"/>
                  <a:pt x="18682811" y="5781612"/>
                  <a:pt x="18659503" y="5776735"/>
                </a:cubicBezTo>
                <a:cubicBezTo>
                  <a:pt x="18615919" y="5816055"/>
                  <a:pt x="18531799" y="5836782"/>
                  <a:pt x="18491255" y="5813617"/>
                </a:cubicBezTo>
                <a:cubicBezTo>
                  <a:pt x="18402067" y="5866348"/>
                  <a:pt x="18283483" y="5924567"/>
                  <a:pt x="18213551" y="5871225"/>
                </a:cubicBezTo>
                <a:cubicBezTo>
                  <a:pt x="18318959" y="5885856"/>
                  <a:pt x="18435511" y="5837696"/>
                  <a:pt x="18503419" y="5760580"/>
                </a:cubicBezTo>
                <a:cubicBezTo>
                  <a:pt x="18475039" y="5703886"/>
                  <a:pt x="18434499" y="5776125"/>
                  <a:pt x="18394971" y="5779173"/>
                </a:cubicBezTo>
                <a:cubicBezTo>
                  <a:pt x="18408147" y="5745645"/>
                  <a:pt x="18434499" y="5727051"/>
                  <a:pt x="18445647" y="5722784"/>
                </a:cubicBezTo>
                <a:cubicBezTo>
                  <a:pt x="18409163" y="5650544"/>
                  <a:pt x="18377743" y="5744425"/>
                  <a:pt x="18340243" y="5763628"/>
                </a:cubicBezTo>
                <a:cubicBezTo>
                  <a:pt x="18288551" y="5692608"/>
                  <a:pt x="18191255" y="5733147"/>
                  <a:pt x="18150711" y="5768810"/>
                </a:cubicBezTo>
                <a:cubicBezTo>
                  <a:pt x="18163887" y="5787403"/>
                  <a:pt x="18184159" y="5798681"/>
                  <a:pt x="18194295" y="5820932"/>
                </a:cubicBezTo>
                <a:cubicBezTo>
                  <a:pt x="18179091" y="5834953"/>
                  <a:pt x="18167943" y="5848974"/>
                  <a:pt x="18157807" y="5866044"/>
                </a:cubicBezTo>
                <a:cubicBezTo>
                  <a:pt x="18167943" y="5888295"/>
                  <a:pt x="18184159" y="5903535"/>
                  <a:pt x="18214563" y="5894696"/>
                </a:cubicBezTo>
                <a:cubicBezTo>
                  <a:pt x="18196323" y="5955048"/>
                  <a:pt x="18252067" y="5966021"/>
                  <a:pt x="18287539" y="5982785"/>
                </a:cubicBezTo>
                <a:cubicBezTo>
                  <a:pt x="18280443" y="6035517"/>
                  <a:pt x="18213551" y="5976079"/>
                  <a:pt x="18231795" y="5958096"/>
                </a:cubicBezTo>
                <a:cubicBezTo>
                  <a:pt x="18212539" y="5953219"/>
                  <a:pt x="18197335" y="5967240"/>
                  <a:pt x="18213551" y="5969373"/>
                </a:cubicBezTo>
                <a:cubicBezTo>
                  <a:pt x="18214563" y="5982175"/>
                  <a:pt x="18186187" y="5984309"/>
                  <a:pt x="18185171" y="5971202"/>
                </a:cubicBezTo>
                <a:cubicBezTo>
                  <a:pt x="18180103" y="5998025"/>
                  <a:pt x="18163887" y="6032164"/>
                  <a:pt x="18188215" y="6092211"/>
                </a:cubicBezTo>
                <a:cubicBezTo>
                  <a:pt x="18128415" y="6074227"/>
                  <a:pt x="18120307" y="6175728"/>
                  <a:pt x="18058483" y="6187311"/>
                </a:cubicBezTo>
                <a:cubicBezTo>
                  <a:pt x="18046319" y="6224193"/>
                  <a:pt x="18096995" y="6229679"/>
                  <a:pt x="18071659" y="6241567"/>
                </a:cubicBezTo>
                <a:cubicBezTo>
                  <a:pt x="18056455" y="6246139"/>
                  <a:pt x="18055443" y="6233947"/>
                  <a:pt x="18050375" y="6221450"/>
                </a:cubicBezTo>
                <a:cubicBezTo>
                  <a:pt x="17993615" y="6242177"/>
                  <a:pt x="17970307" y="6229984"/>
                  <a:pt x="17917603" y="6257112"/>
                </a:cubicBezTo>
                <a:cubicBezTo>
                  <a:pt x="17893279" y="6298261"/>
                  <a:pt x="17882127" y="6354955"/>
                  <a:pt x="17808143" y="6350993"/>
                </a:cubicBezTo>
                <a:cubicBezTo>
                  <a:pt x="17817263" y="6415612"/>
                  <a:pt x="17836519" y="6420794"/>
                  <a:pt x="17829427" y="6480231"/>
                </a:cubicBezTo>
                <a:cubicBezTo>
                  <a:pt x="17816251" y="6491509"/>
                  <a:pt x="17803075" y="6497606"/>
                  <a:pt x="17788883" y="6501568"/>
                </a:cubicBezTo>
                <a:lnTo>
                  <a:pt x="17788883" y="6504616"/>
                </a:lnTo>
                <a:cubicBezTo>
                  <a:pt x="17788883" y="6516504"/>
                  <a:pt x="17807127" y="6504311"/>
                  <a:pt x="17807127" y="6518942"/>
                </a:cubicBezTo>
                <a:cubicBezTo>
                  <a:pt x="17807127" y="6560091"/>
                  <a:pt x="17794967" y="6504616"/>
                  <a:pt x="17776723" y="6522295"/>
                </a:cubicBezTo>
                <a:cubicBezTo>
                  <a:pt x="17776723" y="6516808"/>
                  <a:pt x="17775707" y="6509798"/>
                  <a:pt x="17774695" y="6502787"/>
                </a:cubicBezTo>
                <a:cubicBezTo>
                  <a:pt x="17665235" y="6517113"/>
                  <a:pt x="17523343" y="6388484"/>
                  <a:pt x="17490907" y="6564968"/>
                </a:cubicBezTo>
                <a:cubicBezTo>
                  <a:pt x="17461515" y="6534792"/>
                  <a:pt x="17459491" y="6505835"/>
                  <a:pt x="17472667" y="6468954"/>
                </a:cubicBezTo>
                <a:cubicBezTo>
                  <a:pt x="17354083" y="6396714"/>
                  <a:pt x="17172663" y="6371110"/>
                  <a:pt x="17042931" y="6387875"/>
                </a:cubicBezTo>
                <a:cubicBezTo>
                  <a:pt x="17056107" y="6413174"/>
                  <a:pt x="17056107" y="6459505"/>
                  <a:pt x="17083471" y="6460724"/>
                </a:cubicBezTo>
                <a:cubicBezTo>
                  <a:pt x="17063203" y="6501568"/>
                  <a:pt x="17088539" y="6525343"/>
                  <a:pt x="17092595" y="6580513"/>
                </a:cubicBezTo>
                <a:cubicBezTo>
                  <a:pt x="17075363" y="6558872"/>
                  <a:pt x="17046987" y="6547594"/>
                  <a:pt x="17015567" y="6543631"/>
                </a:cubicBezTo>
                <a:cubicBezTo>
                  <a:pt x="17022659" y="6529915"/>
                  <a:pt x="17035835" y="6499739"/>
                  <a:pt x="17005431" y="6511931"/>
                </a:cubicBezTo>
                <a:cubicBezTo>
                  <a:pt x="17008471" y="6495167"/>
                  <a:pt x="17018607" y="6485413"/>
                  <a:pt x="17029755" y="6478098"/>
                </a:cubicBezTo>
                <a:cubicBezTo>
                  <a:pt x="17009483" y="6466515"/>
                  <a:pt x="17002391" y="6473526"/>
                  <a:pt x="16974011" y="6459505"/>
                </a:cubicBezTo>
                <a:cubicBezTo>
                  <a:pt x="16958807" y="6464077"/>
                  <a:pt x="16972999" y="6494557"/>
                  <a:pt x="16958807" y="6505531"/>
                </a:cubicBezTo>
                <a:cubicBezTo>
                  <a:pt x="16935499" y="6500958"/>
                  <a:pt x="16926375" y="6482365"/>
                  <a:pt x="16927391" y="6443045"/>
                </a:cubicBezTo>
                <a:cubicBezTo>
                  <a:pt x="16896983" y="6461943"/>
                  <a:pt x="16911175" y="6441826"/>
                  <a:pt x="16889891" y="6423842"/>
                </a:cubicBezTo>
                <a:cubicBezTo>
                  <a:pt x="16873671" y="6418355"/>
                  <a:pt x="16878739" y="6476574"/>
                  <a:pt x="16892931" y="6468954"/>
                </a:cubicBezTo>
                <a:cubicBezTo>
                  <a:pt x="16868607" y="6451275"/>
                  <a:pt x="16796643" y="6473830"/>
                  <a:pt x="16760159" y="6502787"/>
                </a:cubicBezTo>
                <a:cubicBezTo>
                  <a:pt x="16796643" y="6470478"/>
                  <a:pt x="16681103" y="6482670"/>
                  <a:pt x="16737861" y="6458590"/>
                </a:cubicBezTo>
                <a:cubicBezTo>
                  <a:pt x="16616239" y="6442130"/>
                  <a:pt x="16558467" y="6452799"/>
                  <a:pt x="16461169" y="6408297"/>
                </a:cubicBezTo>
                <a:cubicBezTo>
                  <a:pt x="16442925" y="6416222"/>
                  <a:pt x="16474343" y="6423537"/>
                  <a:pt x="16456101" y="6441216"/>
                </a:cubicBezTo>
                <a:cubicBezTo>
                  <a:pt x="16414547" y="6408602"/>
                  <a:pt x="16342587" y="6421099"/>
                  <a:pt x="16329411" y="6347030"/>
                </a:cubicBezTo>
                <a:cubicBezTo>
                  <a:pt x="16271639" y="6351603"/>
                  <a:pt x="16244275" y="6353736"/>
                  <a:pt x="16206775" y="6366538"/>
                </a:cubicBezTo>
                <a:cubicBezTo>
                  <a:pt x="16204747" y="6386351"/>
                  <a:pt x="16214883" y="6385436"/>
                  <a:pt x="16222991" y="6387875"/>
                </a:cubicBezTo>
                <a:cubicBezTo>
                  <a:pt x="16202719" y="6425671"/>
                  <a:pt x="16186503" y="6364709"/>
                  <a:pt x="16177383" y="6349164"/>
                </a:cubicBezTo>
                <a:cubicBezTo>
                  <a:pt x="16113531" y="6370501"/>
                  <a:pt x="16056773" y="6341544"/>
                  <a:pt x="16006095" y="6384827"/>
                </a:cubicBezTo>
                <a:cubicBezTo>
                  <a:pt x="16010151" y="6342153"/>
                  <a:pt x="15982785" y="6347945"/>
                  <a:pt x="15973663" y="6322646"/>
                </a:cubicBezTo>
                <a:cubicBezTo>
                  <a:pt x="15966569" y="6333009"/>
                  <a:pt x="15951367" y="6330571"/>
                  <a:pt x="15948327" y="6347030"/>
                </a:cubicBezTo>
                <a:cubicBezTo>
                  <a:pt x="15962515" y="6375378"/>
                  <a:pt x="15973663" y="6329352"/>
                  <a:pt x="15987853" y="6354346"/>
                </a:cubicBezTo>
                <a:cubicBezTo>
                  <a:pt x="15914879" y="6369891"/>
                  <a:pt x="15797311" y="6359528"/>
                  <a:pt x="15748661" y="6432072"/>
                </a:cubicBezTo>
                <a:cubicBezTo>
                  <a:pt x="15721295" y="6424452"/>
                  <a:pt x="15735487" y="6415917"/>
                  <a:pt x="15733459" y="6386960"/>
                </a:cubicBezTo>
                <a:cubicBezTo>
                  <a:pt x="15690891" y="6393361"/>
                  <a:pt x="15691903" y="6442435"/>
                  <a:pt x="15641227" y="6439997"/>
                </a:cubicBezTo>
                <a:cubicBezTo>
                  <a:pt x="15654403" y="6412869"/>
                  <a:pt x="15688863" y="6404029"/>
                  <a:pt x="15697985" y="6370501"/>
                </a:cubicBezTo>
                <a:cubicBezTo>
                  <a:pt x="15659471" y="6370501"/>
                  <a:pt x="15651363" y="6324779"/>
                  <a:pt x="15605755" y="6334838"/>
                </a:cubicBezTo>
                <a:cubicBezTo>
                  <a:pt x="15586499" y="6339715"/>
                  <a:pt x="15618931" y="6363795"/>
                  <a:pt x="15580417" y="6360137"/>
                </a:cubicBezTo>
                <a:cubicBezTo>
                  <a:pt x="15579403" y="6393056"/>
                  <a:pt x="15606767" y="6393361"/>
                  <a:pt x="15601701" y="6432986"/>
                </a:cubicBezTo>
                <a:cubicBezTo>
                  <a:pt x="15585483" y="6417746"/>
                  <a:pt x="15552039" y="6388789"/>
                  <a:pt x="15569267" y="6361356"/>
                </a:cubicBezTo>
                <a:cubicBezTo>
                  <a:pt x="15554065" y="6365929"/>
                  <a:pt x="15541903" y="6359528"/>
                  <a:pt x="15539875" y="6340020"/>
                </a:cubicBezTo>
                <a:cubicBezTo>
                  <a:pt x="15522647" y="6361052"/>
                  <a:pt x="15501363" y="6379340"/>
                  <a:pt x="15475011" y="6391228"/>
                </a:cubicBezTo>
                <a:cubicBezTo>
                  <a:pt x="15485145" y="6419880"/>
                  <a:pt x="15501363" y="6382693"/>
                  <a:pt x="15516565" y="6387875"/>
                </a:cubicBezTo>
                <a:cubicBezTo>
                  <a:pt x="15508455" y="6434510"/>
                  <a:pt x="15442577" y="6429938"/>
                  <a:pt x="15405077" y="6452189"/>
                </a:cubicBezTo>
                <a:cubicBezTo>
                  <a:pt x="15419267" y="6428414"/>
                  <a:pt x="15436495" y="6403725"/>
                  <a:pt x="15462847" y="6392142"/>
                </a:cubicBezTo>
                <a:cubicBezTo>
                  <a:pt x="15445619" y="6370501"/>
                  <a:pt x="15422307" y="6372025"/>
                  <a:pt x="15400009" y="6386960"/>
                </a:cubicBezTo>
                <a:cubicBezTo>
                  <a:pt x="15403051" y="6376902"/>
                  <a:pt x="15406091" y="6367148"/>
                  <a:pt x="15405077" y="6354346"/>
                </a:cubicBezTo>
                <a:cubicBezTo>
                  <a:pt x="15352375" y="6368367"/>
                  <a:pt x="15328049" y="6367148"/>
                  <a:pt x="15272305" y="6387875"/>
                </a:cubicBezTo>
                <a:lnTo>
                  <a:pt x="15242913" y="6357089"/>
                </a:lnTo>
                <a:cubicBezTo>
                  <a:pt x="15216561" y="6375378"/>
                  <a:pt x="15213521" y="6388789"/>
                  <a:pt x="15188183" y="6361356"/>
                </a:cubicBezTo>
                <a:cubicBezTo>
                  <a:pt x="15181087" y="6368672"/>
                  <a:pt x="15173993" y="6372939"/>
                  <a:pt x="15175007" y="6386046"/>
                </a:cubicBezTo>
                <a:cubicBezTo>
                  <a:pt x="15177035" y="6408906"/>
                  <a:pt x="15213521" y="6385131"/>
                  <a:pt x="15218589" y="6400981"/>
                </a:cubicBezTo>
                <a:cubicBezTo>
                  <a:pt x="15216561" y="6420794"/>
                  <a:pt x="15168927" y="6405858"/>
                  <a:pt x="15156763" y="6397019"/>
                </a:cubicBezTo>
                <a:cubicBezTo>
                  <a:pt x="15161831" y="6425671"/>
                  <a:pt x="15116223" y="6407078"/>
                  <a:pt x="15094939" y="6437254"/>
                </a:cubicBezTo>
                <a:cubicBezTo>
                  <a:pt x="14980411" y="6412259"/>
                  <a:pt x="14830409" y="6543327"/>
                  <a:pt x="14710813" y="6494253"/>
                </a:cubicBezTo>
                <a:cubicBezTo>
                  <a:pt x="14691555" y="6502482"/>
                  <a:pt x="14677367" y="6518942"/>
                  <a:pt x="14650003" y="6517723"/>
                </a:cubicBezTo>
                <a:cubicBezTo>
                  <a:pt x="14641895" y="6511931"/>
                  <a:pt x="14635811" y="6496691"/>
                  <a:pt x="14638853" y="6476879"/>
                </a:cubicBezTo>
                <a:cubicBezTo>
                  <a:pt x="14622637" y="6478098"/>
                  <a:pt x="14604393" y="6485718"/>
                  <a:pt x="14599327" y="6469868"/>
                </a:cubicBezTo>
                <a:cubicBezTo>
                  <a:pt x="14588177" y="6473830"/>
                  <a:pt x="14559799" y="6509493"/>
                  <a:pt x="14587163" y="6513760"/>
                </a:cubicBezTo>
                <a:cubicBezTo>
                  <a:pt x="14582095" y="6540279"/>
                  <a:pt x="14540541" y="6504311"/>
                  <a:pt x="14565879" y="6486023"/>
                </a:cubicBezTo>
                <a:cubicBezTo>
                  <a:pt x="14558785" y="6450665"/>
                  <a:pt x="14517231" y="6470173"/>
                  <a:pt x="14489865" y="6468954"/>
                </a:cubicBezTo>
                <a:cubicBezTo>
                  <a:pt x="14484797" y="6505226"/>
                  <a:pt x="14523311" y="6482365"/>
                  <a:pt x="14528379" y="6498215"/>
                </a:cubicBezTo>
                <a:cubicBezTo>
                  <a:pt x="14466555" y="6506445"/>
                  <a:pt x="14443243" y="6505835"/>
                  <a:pt x="14381419" y="6546680"/>
                </a:cubicBezTo>
                <a:cubicBezTo>
                  <a:pt x="14348985" y="6532963"/>
                  <a:pt x="14414863" y="6533878"/>
                  <a:pt x="14413851" y="6521076"/>
                </a:cubicBezTo>
                <a:cubicBezTo>
                  <a:pt x="14389527" y="6467430"/>
                  <a:pt x="14345945" y="6447922"/>
                  <a:pt x="14298309" y="6432072"/>
                </a:cubicBezTo>
                <a:cubicBezTo>
                  <a:pt x="14334795" y="6406163"/>
                  <a:pt x="14374323" y="6475050"/>
                  <a:pt x="14417905" y="6475050"/>
                </a:cubicBezTo>
                <a:cubicBezTo>
                  <a:pt x="14420945" y="6419270"/>
                  <a:pt x="14523311" y="6450055"/>
                  <a:pt x="14578043" y="6452189"/>
                </a:cubicBezTo>
                <a:cubicBezTo>
                  <a:pt x="14586151" y="6448531"/>
                  <a:pt x="14589191" y="6437863"/>
                  <a:pt x="14597299" y="6437254"/>
                </a:cubicBezTo>
                <a:cubicBezTo>
                  <a:pt x="14599327" y="6420794"/>
                  <a:pt x="14588177" y="6418965"/>
                  <a:pt x="14576015" y="6419880"/>
                </a:cubicBezTo>
                <a:cubicBezTo>
                  <a:pt x="14612501" y="6387570"/>
                  <a:pt x="14696623" y="6472002"/>
                  <a:pt x="14708787" y="6382998"/>
                </a:cubicBezTo>
                <a:cubicBezTo>
                  <a:pt x="14684463" y="6358613"/>
                  <a:pt x="14666219" y="6429024"/>
                  <a:pt x="14653043" y="6358308"/>
                </a:cubicBezTo>
                <a:cubicBezTo>
                  <a:pt x="14651015" y="6358308"/>
                  <a:pt x="14647975" y="6361052"/>
                  <a:pt x="14645947" y="6362271"/>
                </a:cubicBezTo>
                <a:cubicBezTo>
                  <a:pt x="14645947" y="6378121"/>
                  <a:pt x="14645947" y="6397019"/>
                  <a:pt x="14624663" y="6397019"/>
                </a:cubicBezTo>
                <a:cubicBezTo>
                  <a:pt x="14619595" y="6387875"/>
                  <a:pt x="14624663" y="6379645"/>
                  <a:pt x="14627703" y="6373854"/>
                </a:cubicBezTo>
                <a:cubicBezTo>
                  <a:pt x="14615543" y="6381169"/>
                  <a:pt x="14604393" y="6385436"/>
                  <a:pt x="14599327" y="6371720"/>
                </a:cubicBezTo>
                <a:cubicBezTo>
                  <a:pt x="14605407" y="6367148"/>
                  <a:pt x="14612501" y="6367148"/>
                  <a:pt x="14619595" y="6363490"/>
                </a:cubicBezTo>
                <a:cubicBezTo>
                  <a:pt x="14609461" y="6356784"/>
                  <a:pt x="14616555" y="6357699"/>
                  <a:pt x="14627703" y="6359528"/>
                </a:cubicBezTo>
                <a:cubicBezTo>
                  <a:pt x="14651015" y="6345811"/>
                  <a:pt x="14675339" y="6333314"/>
                  <a:pt x="14701691" y="6328437"/>
                </a:cubicBezTo>
                <a:cubicBezTo>
                  <a:pt x="14699663" y="6326303"/>
                  <a:pt x="14698651" y="6325084"/>
                  <a:pt x="14694597" y="6322646"/>
                </a:cubicBezTo>
                <a:cubicBezTo>
                  <a:pt x="14726015" y="6287593"/>
                  <a:pt x="14753381" y="6296128"/>
                  <a:pt x="14781759" y="6264123"/>
                </a:cubicBezTo>
                <a:cubicBezTo>
                  <a:pt x="14773651" y="6269000"/>
                  <a:pt x="14769599" y="6256502"/>
                  <a:pt x="14770611" y="6247968"/>
                </a:cubicBezTo>
                <a:cubicBezTo>
                  <a:pt x="14763515" y="6247053"/>
                  <a:pt x="14757435" y="6246444"/>
                  <a:pt x="14749327" y="6246749"/>
                </a:cubicBezTo>
                <a:cubicBezTo>
                  <a:pt x="14750341" y="6248577"/>
                  <a:pt x="14749327" y="6250406"/>
                  <a:pt x="14753381" y="6251930"/>
                </a:cubicBezTo>
                <a:cubicBezTo>
                  <a:pt x="14722975" y="6248882"/>
                  <a:pt x="14662163" y="6229375"/>
                  <a:pt x="14604393" y="6221450"/>
                </a:cubicBezTo>
                <a:cubicBezTo>
                  <a:pt x="14610475" y="6223583"/>
                  <a:pt x="14616555" y="6225717"/>
                  <a:pt x="14619595" y="6232423"/>
                </a:cubicBezTo>
                <a:cubicBezTo>
                  <a:pt x="14612501" y="6264123"/>
                  <a:pt x="14596285" y="6238519"/>
                  <a:pt x="14579055" y="6255893"/>
                </a:cubicBezTo>
                <a:lnTo>
                  <a:pt x="14582095" y="6278449"/>
                </a:lnTo>
                <a:cubicBezTo>
                  <a:pt x="14565879" y="6278449"/>
                  <a:pt x="14576015" y="6238824"/>
                  <a:pt x="14571959" y="6221450"/>
                </a:cubicBezTo>
                <a:cubicBezTo>
                  <a:pt x="14576015" y="6220230"/>
                  <a:pt x="14579055" y="6220840"/>
                  <a:pt x="14582095" y="6220230"/>
                </a:cubicBezTo>
                <a:cubicBezTo>
                  <a:pt x="14549663" y="6217792"/>
                  <a:pt x="14520271" y="6222059"/>
                  <a:pt x="14499999" y="6238519"/>
                </a:cubicBezTo>
                <a:cubicBezTo>
                  <a:pt x="14520271" y="6236690"/>
                  <a:pt x="14538515" y="6238214"/>
                  <a:pt x="14561825" y="6231203"/>
                </a:cubicBezTo>
                <a:cubicBezTo>
                  <a:pt x="14565879" y="6246749"/>
                  <a:pt x="14554731" y="6247663"/>
                  <a:pt x="14554731" y="6260160"/>
                </a:cubicBezTo>
                <a:cubicBezTo>
                  <a:pt x="14521283" y="6260160"/>
                  <a:pt x="14492907" y="6262903"/>
                  <a:pt x="14464527" y="6264123"/>
                </a:cubicBezTo>
                <a:cubicBezTo>
                  <a:pt x="14462499" y="6267780"/>
                  <a:pt x="14461487" y="6271743"/>
                  <a:pt x="14459459" y="6275401"/>
                </a:cubicBezTo>
                <a:cubicBezTo>
                  <a:pt x="14410811" y="6292775"/>
                  <a:pt x="14309459" y="6286983"/>
                  <a:pt x="14263849" y="6319293"/>
                </a:cubicBezTo>
                <a:cubicBezTo>
                  <a:pt x="14253715" y="6313502"/>
                  <a:pt x="14247633" y="6304357"/>
                  <a:pt x="14243579" y="6292775"/>
                </a:cubicBezTo>
                <a:cubicBezTo>
                  <a:pt x="14114861" y="6360137"/>
                  <a:pt x="14016549" y="6278753"/>
                  <a:pt x="13897967" y="6304967"/>
                </a:cubicBezTo>
                <a:cubicBezTo>
                  <a:pt x="13885805" y="6281497"/>
                  <a:pt x="13870603" y="6281802"/>
                  <a:pt x="13850331" y="6283630"/>
                </a:cubicBezTo>
                <a:cubicBezTo>
                  <a:pt x="13851345" y="6290946"/>
                  <a:pt x="13854387" y="6295213"/>
                  <a:pt x="13859453" y="6296737"/>
                </a:cubicBezTo>
                <a:cubicBezTo>
                  <a:pt x="13819927" y="6300700"/>
                  <a:pt x="13774317" y="6299785"/>
                  <a:pt x="13732763" y="6299785"/>
                </a:cubicBezTo>
                <a:cubicBezTo>
                  <a:pt x="13753033" y="6237604"/>
                  <a:pt x="13755059" y="6291555"/>
                  <a:pt x="13778371" y="6257112"/>
                </a:cubicBezTo>
                <a:cubicBezTo>
                  <a:pt x="13765195" y="6258027"/>
                  <a:pt x="13751007" y="6258331"/>
                  <a:pt x="13737831" y="6254978"/>
                </a:cubicBezTo>
                <a:cubicBezTo>
                  <a:pt x="13700331" y="6258636"/>
                  <a:pt x="13663843" y="6258331"/>
                  <a:pt x="13620263" y="6269304"/>
                </a:cubicBezTo>
                <a:cubicBezTo>
                  <a:pt x="13625329" y="6245529"/>
                  <a:pt x="13639519" y="6233337"/>
                  <a:pt x="13664857" y="6231203"/>
                </a:cubicBezTo>
                <a:cubicBezTo>
                  <a:pt x="13645599" y="6225412"/>
                  <a:pt x="13626343" y="6220535"/>
                  <a:pt x="13605059" y="6222059"/>
                </a:cubicBezTo>
                <a:lnTo>
                  <a:pt x="13605059" y="6204685"/>
                </a:lnTo>
                <a:cubicBezTo>
                  <a:pt x="13597963" y="6205600"/>
                  <a:pt x="13592895" y="6204990"/>
                  <a:pt x="13585803" y="6206514"/>
                </a:cubicBezTo>
                <a:cubicBezTo>
                  <a:pt x="13581747" y="6207428"/>
                  <a:pt x="13577695" y="6209257"/>
                  <a:pt x="13575667" y="6208952"/>
                </a:cubicBezTo>
                <a:cubicBezTo>
                  <a:pt x="13547287" y="6216877"/>
                  <a:pt x="13517895" y="6228155"/>
                  <a:pt x="13493571" y="6227241"/>
                </a:cubicBezTo>
                <a:cubicBezTo>
                  <a:pt x="13477355" y="6225412"/>
                  <a:pt x="13464179" y="6196760"/>
                  <a:pt x="13453031" y="6197675"/>
                </a:cubicBezTo>
                <a:cubicBezTo>
                  <a:pt x="13440867" y="6195236"/>
                  <a:pt x="13438841" y="6231203"/>
                  <a:pt x="13438841" y="6231203"/>
                </a:cubicBezTo>
                <a:cubicBezTo>
                  <a:pt x="13412489" y="6233337"/>
                  <a:pt x="13331407" y="6240652"/>
                  <a:pt x="13317219" y="6208952"/>
                </a:cubicBezTo>
                <a:cubicBezTo>
                  <a:pt x="13351679" y="6203161"/>
                  <a:pt x="13399313" y="6212610"/>
                  <a:pt x="13416543" y="6191578"/>
                </a:cubicBezTo>
                <a:cubicBezTo>
                  <a:pt x="13397287" y="6163231"/>
                  <a:pt x="13360799" y="6156830"/>
                  <a:pt x="13334447" y="6141285"/>
                </a:cubicBezTo>
                <a:cubicBezTo>
                  <a:pt x="13321271" y="6146772"/>
                  <a:pt x="13306069" y="6153782"/>
                  <a:pt x="13296947" y="6154697"/>
                </a:cubicBezTo>
                <a:cubicBezTo>
                  <a:pt x="13269583" y="6154697"/>
                  <a:pt x="13234109" y="6106842"/>
                  <a:pt x="13209783" y="6159878"/>
                </a:cubicBezTo>
                <a:cubicBezTo>
                  <a:pt x="13175325" y="6101050"/>
                  <a:pt x="13129715" y="6157135"/>
                  <a:pt x="13069919" y="6162926"/>
                </a:cubicBezTo>
                <a:cubicBezTo>
                  <a:pt x="13062823" y="6165975"/>
                  <a:pt x="13063837" y="6180910"/>
                  <a:pt x="13063837" y="6189445"/>
                </a:cubicBezTo>
                <a:cubicBezTo>
                  <a:pt x="12983769" y="6165975"/>
                  <a:pt x="12930051" y="6206514"/>
                  <a:pt x="12874307" y="6224193"/>
                </a:cubicBezTo>
                <a:cubicBezTo>
                  <a:pt x="12849983" y="6224193"/>
                  <a:pt x="12839847" y="6206819"/>
                  <a:pt x="12829713" y="6183349"/>
                </a:cubicBezTo>
                <a:cubicBezTo>
                  <a:pt x="12794239" y="6177252"/>
                  <a:pt x="12795253" y="6210172"/>
                  <a:pt x="12766875" y="6216268"/>
                </a:cubicBezTo>
                <a:cubicBezTo>
                  <a:pt x="12769915" y="6175119"/>
                  <a:pt x="12707077" y="6224193"/>
                  <a:pt x="12710117" y="6183349"/>
                </a:cubicBezTo>
                <a:cubicBezTo>
                  <a:pt x="12685793" y="6218402"/>
                  <a:pt x="12641199" y="6207733"/>
                  <a:pt x="12612819" y="6201942"/>
                </a:cubicBezTo>
                <a:cubicBezTo>
                  <a:pt x="12631063" y="6204685"/>
                  <a:pt x="12577347" y="6179996"/>
                  <a:pt x="12560115" y="6179996"/>
                </a:cubicBezTo>
                <a:cubicBezTo>
                  <a:pt x="12538831" y="6179996"/>
                  <a:pt x="12525655" y="6198894"/>
                  <a:pt x="12505385" y="6201942"/>
                </a:cubicBezTo>
                <a:cubicBezTo>
                  <a:pt x="12484101" y="6204685"/>
                  <a:pt x="12456735" y="6175119"/>
                  <a:pt x="12435451" y="6172071"/>
                </a:cubicBezTo>
                <a:cubicBezTo>
                  <a:pt x="12400993" y="6169327"/>
                  <a:pt x="12330047" y="6160488"/>
                  <a:pt x="12270247" y="6178167"/>
                </a:cubicBezTo>
                <a:cubicBezTo>
                  <a:pt x="12260113" y="6157440"/>
                  <a:pt x="12257071" y="6163536"/>
                  <a:pt x="12260113" y="6133970"/>
                </a:cubicBezTo>
                <a:cubicBezTo>
                  <a:pt x="12211463" y="6204380"/>
                  <a:pt x="12173963" y="6130922"/>
                  <a:pt x="12121259" y="6145552"/>
                </a:cubicBezTo>
                <a:cubicBezTo>
                  <a:pt x="12128355" y="6169023"/>
                  <a:pt x="12151667" y="6166279"/>
                  <a:pt x="12151667" y="6195541"/>
                </a:cubicBezTo>
                <a:cubicBezTo>
                  <a:pt x="12127341" y="6127874"/>
                  <a:pt x="12022947" y="6187006"/>
                  <a:pt x="11967203" y="6175424"/>
                </a:cubicBezTo>
                <a:cubicBezTo>
                  <a:pt x="11971259" y="6216268"/>
                  <a:pt x="12030043" y="6180301"/>
                  <a:pt x="12027003" y="6233337"/>
                </a:cubicBezTo>
                <a:cubicBezTo>
                  <a:pt x="12051327" y="6180301"/>
                  <a:pt x="12096935" y="6224498"/>
                  <a:pt x="12138491" y="6203771"/>
                </a:cubicBezTo>
                <a:cubicBezTo>
                  <a:pt x="12030043" y="6265647"/>
                  <a:pt x="11873959" y="6274181"/>
                  <a:pt x="11789839" y="6294908"/>
                </a:cubicBezTo>
                <a:cubicBezTo>
                  <a:pt x="11824299" y="6371110"/>
                  <a:pt x="11960111" y="6262903"/>
                  <a:pt x="11995583" y="6347945"/>
                </a:cubicBezTo>
                <a:cubicBezTo>
                  <a:pt x="12040179" y="6324475"/>
                  <a:pt x="12048287" y="6330571"/>
                  <a:pt x="12079705" y="6307101"/>
                </a:cubicBezTo>
                <a:cubicBezTo>
                  <a:pt x="12072611" y="6330571"/>
                  <a:pt x="12075651" y="6347640"/>
                  <a:pt x="12096935" y="6359528"/>
                </a:cubicBezTo>
                <a:cubicBezTo>
                  <a:pt x="12134435" y="6289117"/>
                  <a:pt x="12236803" y="6361966"/>
                  <a:pt x="12257071" y="6291555"/>
                </a:cubicBezTo>
                <a:cubicBezTo>
                  <a:pt x="12274303" y="6338496"/>
                  <a:pt x="12305721" y="6295213"/>
                  <a:pt x="12327005" y="6303748"/>
                </a:cubicBezTo>
                <a:cubicBezTo>
                  <a:pt x="12327005" y="6318683"/>
                  <a:pt x="12305721" y="6309844"/>
                  <a:pt x="12305721" y="6324475"/>
                </a:cubicBezTo>
                <a:cubicBezTo>
                  <a:pt x="12311803" y="6371415"/>
                  <a:pt x="12407075" y="6327523"/>
                  <a:pt x="12396939" y="6307101"/>
                </a:cubicBezTo>
                <a:cubicBezTo>
                  <a:pt x="12431399" y="6354041"/>
                  <a:pt x="12480047" y="6310149"/>
                  <a:pt x="12532751" y="6289727"/>
                </a:cubicBezTo>
                <a:cubicBezTo>
                  <a:pt x="12564171" y="6318988"/>
                  <a:pt x="12692887" y="6339105"/>
                  <a:pt x="12721267" y="6280582"/>
                </a:cubicBezTo>
                <a:cubicBezTo>
                  <a:pt x="12734443" y="6283326"/>
                  <a:pt x="12738495" y="6294908"/>
                  <a:pt x="12738495" y="6315330"/>
                </a:cubicBezTo>
                <a:cubicBezTo>
                  <a:pt x="12811471" y="6303748"/>
                  <a:pt x="12858091" y="6286069"/>
                  <a:pt x="12938159" y="6315330"/>
                </a:cubicBezTo>
                <a:cubicBezTo>
                  <a:pt x="12871267" y="6344897"/>
                  <a:pt x="12815523" y="6309539"/>
                  <a:pt x="12777011" y="6365319"/>
                </a:cubicBezTo>
                <a:cubicBezTo>
                  <a:pt x="12781063" y="6374158"/>
                  <a:pt x="12791199" y="6371110"/>
                  <a:pt x="12791199" y="6388789"/>
                </a:cubicBezTo>
                <a:cubicBezTo>
                  <a:pt x="12819579" y="6382998"/>
                  <a:pt x="12818563" y="6380559"/>
                  <a:pt x="12839847" y="6395190"/>
                </a:cubicBezTo>
                <a:cubicBezTo>
                  <a:pt x="12864173" y="6371720"/>
                  <a:pt x="12906741" y="6351298"/>
                  <a:pt x="12931065" y="6377816"/>
                </a:cubicBezTo>
                <a:cubicBezTo>
                  <a:pt x="12951335" y="6333619"/>
                  <a:pt x="12993903" y="6354346"/>
                  <a:pt x="13021269" y="6310149"/>
                </a:cubicBezTo>
                <a:cubicBezTo>
                  <a:pt x="12989851" y="6345506"/>
                  <a:pt x="13035459" y="6336057"/>
                  <a:pt x="13056743" y="6341849"/>
                </a:cubicBezTo>
                <a:cubicBezTo>
                  <a:pt x="12945255" y="6406468"/>
                  <a:pt x="12818563" y="6391837"/>
                  <a:pt x="12728361" y="6430243"/>
                </a:cubicBezTo>
                <a:cubicBezTo>
                  <a:pt x="12714171" y="6421404"/>
                  <a:pt x="12682751" y="6382998"/>
                  <a:pt x="12672617" y="6426890"/>
                </a:cubicBezTo>
                <a:cubicBezTo>
                  <a:pt x="12655387" y="6418051"/>
                  <a:pt x="12647279" y="6391837"/>
                  <a:pt x="12627007" y="6386046"/>
                </a:cubicBezTo>
                <a:cubicBezTo>
                  <a:pt x="12637143" y="6400677"/>
                  <a:pt x="12619915" y="6401591"/>
                  <a:pt x="12601671" y="6425061"/>
                </a:cubicBezTo>
                <a:cubicBezTo>
                  <a:pt x="12588495" y="6425061"/>
                  <a:pt x="12596603" y="6395495"/>
                  <a:pt x="12578359" y="6398238"/>
                </a:cubicBezTo>
                <a:cubicBezTo>
                  <a:pt x="12550995" y="6395495"/>
                  <a:pt x="12568223" y="6441826"/>
                  <a:pt x="12539845" y="6436034"/>
                </a:cubicBezTo>
                <a:cubicBezTo>
                  <a:pt x="12539845" y="6421404"/>
                  <a:pt x="12532751" y="6421708"/>
                  <a:pt x="12522615" y="6421708"/>
                </a:cubicBezTo>
                <a:cubicBezTo>
                  <a:pt x="12466871" y="6486328"/>
                  <a:pt x="12337141" y="6424452"/>
                  <a:pt x="12285451" y="6456761"/>
                </a:cubicBezTo>
                <a:cubicBezTo>
                  <a:pt x="12225653" y="6418660"/>
                  <a:pt x="12166869" y="6482975"/>
                  <a:pt x="12079705" y="6456761"/>
                </a:cubicBezTo>
                <a:cubicBezTo>
                  <a:pt x="12048287" y="6480231"/>
                  <a:pt x="11991529" y="6500958"/>
                  <a:pt x="11981395" y="6465905"/>
                </a:cubicBezTo>
                <a:cubicBezTo>
                  <a:pt x="11967203" y="6471697"/>
                  <a:pt x="11960111" y="6485718"/>
                  <a:pt x="11945919" y="6494253"/>
                </a:cubicBezTo>
                <a:cubicBezTo>
                  <a:pt x="11949975" y="6503092"/>
                  <a:pt x="11964163" y="6500044"/>
                  <a:pt x="11960111" y="6517723"/>
                </a:cubicBezTo>
                <a:cubicBezTo>
                  <a:pt x="11949975" y="6485413"/>
                  <a:pt x="11932745" y="6515894"/>
                  <a:pt x="11911461" y="6515894"/>
                </a:cubicBezTo>
                <a:cubicBezTo>
                  <a:pt x="11831391" y="6512846"/>
                  <a:pt x="11708755" y="6515589"/>
                  <a:pt x="11614499" y="6512541"/>
                </a:cubicBezTo>
                <a:cubicBezTo>
                  <a:pt x="11614499" y="6480231"/>
                  <a:pt x="11625647" y="6489376"/>
                  <a:pt x="11642877" y="6492424"/>
                </a:cubicBezTo>
                <a:cubicBezTo>
                  <a:pt x="11639835" y="6483584"/>
                  <a:pt x="11642877" y="6476574"/>
                  <a:pt x="11649971" y="6473830"/>
                </a:cubicBezTo>
                <a:cubicBezTo>
                  <a:pt x="11645917" y="6461943"/>
                  <a:pt x="11635783" y="6468039"/>
                  <a:pt x="11635783" y="6476879"/>
                </a:cubicBezTo>
                <a:cubicBezTo>
                  <a:pt x="11615511" y="6468039"/>
                  <a:pt x="11642877" y="6451275"/>
                  <a:pt x="11624633" y="6442435"/>
                </a:cubicBezTo>
                <a:cubicBezTo>
                  <a:pt x="11583079" y="6527477"/>
                  <a:pt x="11506051" y="6450665"/>
                  <a:pt x="11443213" y="6456761"/>
                </a:cubicBezTo>
                <a:cubicBezTo>
                  <a:pt x="11440171" y="6462553"/>
                  <a:pt x="11454361" y="6465601"/>
                  <a:pt x="11458415" y="6462553"/>
                </a:cubicBezTo>
                <a:cubicBezTo>
                  <a:pt x="11456387" y="6463772"/>
                  <a:pt x="11454361" y="6463467"/>
                  <a:pt x="11452335" y="6464686"/>
                </a:cubicBezTo>
                <a:cubicBezTo>
                  <a:pt x="11452335" y="6492729"/>
                  <a:pt x="11440171" y="6505531"/>
                  <a:pt x="11411793" y="6505531"/>
                </a:cubicBezTo>
                <a:cubicBezTo>
                  <a:pt x="11409767" y="6500958"/>
                  <a:pt x="11409767" y="6490595"/>
                  <a:pt x="11407739" y="6483280"/>
                </a:cubicBezTo>
                <a:cubicBezTo>
                  <a:pt x="11344901" y="6511017"/>
                  <a:pt x="11274968" y="6521685"/>
                  <a:pt x="11245575" y="6489376"/>
                </a:cubicBezTo>
                <a:cubicBezTo>
                  <a:pt x="11224291" y="6489376"/>
                  <a:pt x="11244562" y="6533268"/>
                  <a:pt x="11220237" y="6527477"/>
                </a:cubicBezTo>
                <a:cubicBezTo>
                  <a:pt x="11241521" y="6497910"/>
                  <a:pt x="11192872" y="6512236"/>
                  <a:pt x="11195913" y="6476879"/>
                </a:cubicBezTo>
                <a:cubicBezTo>
                  <a:pt x="11179696" y="6493033"/>
                  <a:pt x="11161453" y="6488766"/>
                  <a:pt x="11148277" y="6468954"/>
                </a:cubicBezTo>
                <a:cubicBezTo>
                  <a:pt x="11163480" y="6449751"/>
                  <a:pt x="11129020" y="6435730"/>
                  <a:pt x="11122939" y="6430243"/>
                </a:cubicBezTo>
                <a:cubicBezTo>
                  <a:pt x="11104696" y="6462248"/>
                  <a:pt x="11080371" y="6464991"/>
                  <a:pt x="11053006" y="6471087"/>
                </a:cubicBezTo>
                <a:cubicBezTo>
                  <a:pt x="11056047" y="6450360"/>
                  <a:pt x="11070236" y="6447617"/>
                  <a:pt x="11080371" y="6459505"/>
                </a:cubicBezTo>
                <a:cubicBezTo>
                  <a:pt x="11084425" y="6432986"/>
                  <a:pt x="11094560" y="6424147"/>
                  <a:pt x="11077331" y="6388789"/>
                </a:cubicBezTo>
                <a:cubicBezTo>
                  <a:pt x="11063141" y="6426890"/>
                  <a:pt x="11056047" y="6374768"/>
                  <a:pt x="11027668" y="6400981"/>
                </a:cubicBezTo>
                <a:cubicBezTo>
                  <a:pt x="11027668" y="6392447"/>
                  <a:pt x="11028681" y="6386046"/>
                  <a:pt x="11022600" y="6386046"/>
                </a:cubicBezTo>
                <a:cubicBezTo>
                  <a:pt x="11035776" y="6344897"/>
                  <a:pt x="11035776" y="6309844"/>
                  <a:pt x="11060101" y="6301004"/>
                </a:cubicBezTo>
                <a:cubicBezTo>
                  <a:pt x="11053006" y="6295213"/>
                  <a:pt x="11053006" y="6283935"/>
                  <a:pt x="11053006" y="6269304"/>
                </a:cubicBezTo>
                <a:cubicBezTo>
                  <a:pt x="11038817" y="6269304"/>
                  <a:pt x="11035776" y="6280582"/>
                  <a:pt x="11025641" y="6280582"/>
                </a:cubicBezTo>
                <a:cubicBezTo>
                  <a:pt x="11025641" y="6257112"/>
                  <a:pt x="11011451" y="6251016"/>
                  <a:pt x="10993208" y="6253759"/>
                </a:cubicBezTo>
                <a:cubicBezTo>
                  <a:pt x="11014492" y="6233337"/>
                  <a:pt x="11004357" y="6203771"/>
                  <a:pt x="10990167" y="6183349"/>
                </a:cubicBezTo>
                <a:cubicBezTo>
                  <a:pt x="11001316" y="6194931"/>
                  <a:pt x="11007397" y="6192188"/>
                  <a:pt x="11018546" y="6183349"/>
                </a:cubicBezTo>
                <a:cubicBezTo>
                  <a:pt x="11000303" y="6159878"/>
                  <a:pt x="11014492" y="6122387"/>
                  <a:pt x="11034763" y="6110500"/>
                </a:cubicBezTo>
                <a:cubicBezTo>
                  <a:pt x="11028681" y="6087029"/>
                  <a:pt x="11021587" y="6121473"/>
                  <a:pt x="11000303" y="6112633"/>
                </a:cubicBezTo>
                <a:lnTo>
                  <a:pt x="11000303" y="6051367"/>
                </a:lnTo>
                <a:cubicBezTo>
                  <a:pt x="11028681" y="6063254"/>
                  <a:pt x="11024627" y="6030335"/>
                  <a:pt x="11063141" y="6045271"/>
                </a:cubicBezTo>
                <a:cubicBezTo>
                  <a:pt x="11070236" y="6027592"/>
                  <a:pt x="11077331" y="6007779"/>
                  <a:pt x="11087466" y="5993148"/>
                </a:cubicBezTo>
                <a:cubicBezTo>
                  <a:pt x="11101655" y="6007779"/>
                  <a:pt x="11104696" y="5992844"/>
                  <a:pt x="11122939" y="5990100"/>
                </a:cubicBezTo>
                <a:cubicBezTo>
                  <a:pt x="11125980" y="6016314"/>
                  <a:pt x="11171588" y="6009913"/>
                  <a:pt x="11181723" y="6001073"/>
                </a:cubicBezTo>
                <a:cubicBezTo>
                  <a:pt x="11174629" y="5989186"/>
                  <a:pt x="11168548" y="5974860"/>
                  <a:pt x="11151318" y="5977603"/>
                </a:cubicBezTo>
                <a:cubicBezTo>
                  <a:pt x="11171588" y="5933711"/>
                  <a:pt x="11147264" y="5921823"/>
                  <a:pt x="11111790" y="5910241"/>
                </a:cubicBezTo>
                <a:cubicBezTo>
                  <a:pt x="11101655" y="5919080"/>
                  <a:pt x="11098615" y="5934321"/>
                  <a:pt x="11094560" y="5948951"/>
                </a:cubicBezTo>
                <a:cubicBezTo>
                  <a:pt x="11077331" y="5881589"/>
                  <a:pt x="11018546" y="5928529"/>
                  <a:pt x="10997262" y="5884332"/>
                </a:cubicBezTo>
                <a:cubicBezTo>
                  <a:pt x="10980032" y="5905059"/>
                  <a:pt x="10951654" y="5963277"/>
                  <a:pt x="10986113" y="5963277"/>
                </a:cubicBezTo>
                <a:cubicBezTo>
                  <a:pt x="10986113" y="5995587"/>
                  <a:pt x="10944559" y="5978213"/>
                  <a:pt x="10930370" y="5969373"/>
                </a:cubicBezTo>
                <a:cubicBezTo>
                  <a:pt x="10924288" y="5942855"/>
                  <a:pt x="10954694" y="5954133"/>
                  <a:pt x="10958748" y="5939502"/>
                </a:cubicBezTo>
                <a:cubicBezTo>
                  <a:pt x="10954694" y="5916032"/>
                  <a:pt x="10920234" y="5910546"/>
                  <a:pt x="10948613" y="5898658"/>
                </a:cubicBezTo>
                <a:cubicBezTo>
                  <a:pt x="10937464" y="5889819"/>
                  <a:pt x="10927329" y="5875188"/>
                  <a:pt x="10914153" y="5875188"/>
                </a:cubicBezTo>
                <a:cubicBezTo>
                  <a:pt x="10917194" y="5866348"/>
                  <a:pt x="10921248" y="5857814"/>
                  <a:pt x="10914153" y="5857814"/>
                </a:cubicBezTo>
                <a:cubicBezTo>
                  <a:pt x="10921248" y="5843183"/>
                  <a:pt x="10958748" y="5822761"/>
                  <a:pt x="10944559" y="5810873"/>
                </a:cubicBezTo>
                <a:cubicBezTo>
                  <a:pt x="10975978" y="5787403"/>
                  <a:pt x="11004357" y="5811178"/>
                  <a:pt x="11042871" y="5793499"/>
                </a:cubicBezTo>
                <a:cubicBezTo>
                  <a:pt x="11038817" y="5764238"/>
                  <a:pt x="11014492" y="5781307"/>
                  <a:pt x="11000303" y="5787098"/>
                </a:cubicBezTo>
                <a:cubicBezTo>
                  <a:pt x="11004357" y="5769115"/>
                  <a:pt x="10999289" y="5762714"/>
                  <a:pt x="10993208" y="5756618"/>
                </a:cubicBezTo>
                <a:cubicBezTo>
                  <a:pt x="10953681" y="5762409"/>
                  <a:pt x="10913140" y="5765457"/>
                  <a:pt x="10873612" y="5770944"/>
                </a:cubicBezTo>
                <a:cubicBezTo>
                  <a:pt x="10872599" y="5773077"/>
                  <a:pt x="10869558" y="5771858"/>
                  <a:pt x="10869558" y="5774906"/>
                </a:cubicBezTo>
                <a:cubicBezTo>
                  <a:pt x="10863477" y="5774601"/>
                  <a:pt x="10858409" y="5772468"/>
                  <a:pt x="10853342" y="5772163"/>
                </a:cubicBezTo>
                <a:cubicBezTo>
                  <a:pt x="10799625" y="5778564"/>
                  <a:pt x="10745908" y="5785270"/>
                  <a:pt x="10686110" y="5781917"/>
                </a:cubicBezTo>
                <a:cubicBezTo>
                  <a:pt x="10674962" y="5789537"/>
                  <a:pt x="10688137" y="5802339"/>
                  <a:pt x="10700300" y="5804472"/>
                </a:cubicBezTo>
                <a:cubicBezTo>
                  <a:pt x="10668880" y="5803863"/>
                  <a:pt x="10554352" y="5727356"/>
                  <a:pt x="10517865" y="5808435"/>
                </a:cubicBezTo>
                <a:cubicBezTo>
                  <a:pt x="10520906" y="5795328"/>
                  <a:pt x="10532055" y="5791061"/>
                  <a:pt x="10531041" y="5774906"/>
                </a:cubicBezTo>
                <a:cubicBezTo>
                  <a:pt x="10500636" y="5783745"/>
                  <a:pt x="10507730" y="5829162"/>
                  <a:pt x="10473270" y="5835258"/>
                </a:cubicBezTo>
                <a:cubicBezTo>
                  <a:pt x="10468203" y="5812702"/>
                  <a:pt x="10478338" y="5805387"/>
                  <a:pt x="10477324" y="5792280"/>
                </a:cubicBezTo>
                <a:cubicBezTo>
                  <a:pt x="10412459" y="5758142"/>
                  <a:pt x="10363810" y="5830381"/>
                  <a:pt x="10326309" y="5794414"/>
                </a:cubicBezTo>
                <a:cubicBezTo>
                  <a:pt x="10308066" y="5802339"/>
                  <a:pt x="10306039" y="5822456"/>
                  <a:pt x="10282728" y="5820932"/>
                </a:cubicBezTo>
                <a:cubicBezTo>
                  <a:pt x="10274620" y="5863910"/>
                  <a:pt x="10311107" y="5837696"/>
                  <a:pt x="10306039" y="5873969"/>
                </a:cubicBezTo>
                <a:cubicBezTo>
                  <a:pt x="10293877" y="5865129"/>
                  <a:pt x="10280701" y="5859947"/>
                  <a:pt x="10258403" y="5868177"/>
                </a:cubicBezTo>
                <a:cubicBezTo>
                  <a:pt x="10265498" y="5857814"/>
                  <a:pt x="10263471" y="5835258"/>
                  <a:pt x="10275633" y="5834344"/>
                </a:cubicBezTo>
                <a:cubicBezTo>
                  <a:pt x="10269552" y="5812093"/>
                  <a:pt x="10253336" y="5852327"/>
                  <a:pt x="10246241" y="5813617"/>
                </a:cubicBezTo>
                <a:cubicBezTo>
                  <a:pt x="10232052" y="5831296"/>
                  <a:pt x="10209754" y="5836477"/>
                  <a:pt x="10203673" y="5859643"/>
                </a:cubicBezTo>
                <a:cubicBezTo>
                  <a:pt x="10191511" y="5857509"/>
                  <a:pt x="10193538" y="5834344"/>
                  <a:pt x="10192524" y="5818189"/>
                </a:cubicBezTo>
                <a:cubicBezTo>
                  <a:pt x="10079010" y="5807521"/>
                  <a:pt x="9996914" y="5846536"/>
                  <a:pt x="9887454" y="5881284"/>
                </a:cubicBezTo>
                <a:cubicBezTo>
                  <a:pt x="9859075" y="5821237"/>
                  <a:pt x="9757723" y="5820018"/>
                  <a:pt x="9693871" y="5844707"/>
                </a:cubicBezTo>
                <a:cubicBezTo>
                  <a:pt x="9717182" y="5800510"/>
                  <a:pt x="9634073" y="5825809"/>
                  <a:pt x="9619883" y="5797462"/>
                </a:cubicBezTo>
                <a:cubicBezTo>
                  <a:pt x="9612789" y="5801424"/>
                  <a:pt x="9609748" y="5809045"/>
                  <a:pt x="9601640" y="5809654"/>
                </a:cubicBezTo>
                <a:cubicBezTo>
                  <a:pt x="9593532" y="5852937"/>
                  <a:pt x="9625965" y="5830076"/>
                  <a:pt x="9624951" y="5862996"/>
                </a:cubicBezTo>
                <a:cubicBezTo>
                  <a:pt x="9589478" y="5852632"/>
                  <a:pt x="9564140" y="5825504"/>
                  <a:pt x="9546910" y="5794414"/>
                </a:cubicBezTo>
                <a:cubicBezTo>
                  <a:pt x="9576302" y="5830991"/>
                  <a:pt x="9561099" y="5786184"/>
                  <a:pt x="9607721" y="5789232"/>
                </a:cubicBezTo>
                <a:cubicBezTo>
                  <a:pt x="9582383" y="5761799"/>
                  <a:pt x="9538801" y="5795023"/>
                  <a:pt x="9507382" y="5797462"/>
                </a:cubicBezTo>
                <a:cubicBezTo>
                  <a:pt x="9510423" y="5826723"/>
                  <a:pt x="9528666" y="5824285"/>
                  <a:pt x="9548937" y="5826114"/>
                </a:cubicBezTo>
                <a:cubicBezTo>
                  <a:pt x="9509409" y="5816055"/>
                  <a:pt x="9369543" y="5870006"/>
                  <a:pt x="9338124" y="5813617"/>
                </a:cubicBezTo>
                <a:cubicBezTo>
                  <a:pt x="9305691" y="5845621"/>
                  <a:pt x="9356367" y="5848060"/>
                  <a:pt x="9327989" y="5889514"/>
                </a:cubicBezTo>
                <a:cubicBezTo>
                  <a:pt x="9384746" y="5872140"/>
                  <a:pt x="9468868" y="5846231"/>
                  <a:pt x="9520558" y="5917251"/>
                </a:cubicBezTo>
                <a:cubicBezTo>
                  <a:pt x="9477990" y="5910850"/>
                  <a:pt x="9463801" y="5934625"/>
                  <a:pt x="9462787" y="5964192"/>
                </a:cubicBezTo>
                <a:cubicBezTo>
                  <a:pt x="9420219" y="5967545"/>
                  <a:pt x="9370557" y="5980651"/>
                  <a:pt x="9349273" y="5952914"/>
                </a:cubicBezTo>
                <a:cubicBezTo>
                  <a:pt x="9334070" y="5963887"/>
                  <a:pt x="9311772" y="5972726"/>
                  <a:pt x="9301637" y="5990100"/>
                </a:cubicBezTo>
                <a:cubicBezTo>
                  <a:pt x="9203325" y="5974860"/>
                  <a:pt x="9107040" y="6044051"/>
                  <a:pt x="9036094" y="5971202"/>
                </a:cubicBezTo>
                <a:cubicBezTo>
                  <a:pt x="9062445" y="5966021"/>
                  <a:pt x="9062445" y="6008389"/>
                  <a:pt x="9079675" y="5977603"/>
                </a:cubicBezTo>
                <a:cubicBezTo>
                  <a:pt x="9058391" y="5953219"/>
                  <a:pt x="9040148" y="5968154"/>
                  <a:pt x="9008729" y="5973641"/>
                </a:cubicBezTo>
                <a:cubicBezTo>
                  <a:pt x="9006702" y="5987052"/>
                  <a:pt x="9010756" y="5993148"/>
                  <a:pt x="9017850" y="5995892"/>
                </a:cubicBezTo>
                <a:cubicBezTo>
                  <a:pt x="8956025" y="5994368"/>
                  <a:pt x="8838457" y="6078800"/>
                  <a:pt x="8775618" y="6018448"/>
                </a:cubicBezTo>
                <a:cubicBezTo>
                  <a:pt x="8730010" y="6074532"/>
                  <a:pt x="8612441" y="6004731"/>
                  <a:pt x="8583049" y="6082152"/>
                </a:cubicBezTo>
                <a:cubicBezTo>
                  <a:pt x="8565819" y="6057158"/>
                  <a:pt x="8555683" y="6035517"/>
                  <a:pt x="8512102" y="6022410"/>
                </a:cubicBezTo>
                <a:cubicBezTo>
                  <a:pt x="8518183" y="6048014"/>
                  <a:pt x="8489804" y="6080324"/>
                  <a:pt x="8477642" y="6025763"/>
                </a:cubicBezTo>
                <a:cubicBezTo>
                  <a:pt x="8335749" y="6095564"/>
                  <a:pt x="8131017" y="6013875"/>
                  <a:pt x="8016489" y="6137323"/>
                </a:cubicBezTo>
                <a:cubicBezTo>
                  <a:pt x="7997232" y="6135494"/>
                  <a:pt x="7995205" y="6109585"/>
                  <a:pt x="7980002" y="6107451"/>
                </a:cubicBezTo>
                <a:cubicBezTo>
                  <a:pt x="7976961" y="6127264"/>
                  <a:pt x="7988110" y="6128788"/>
                  <a:pt x="7990137" y="6148296"/>
                </a:cubicBezTo>
                <a:cubicBezTo>
                  <a:pt x="7959731" y="6108366"/>
                  <a:pt x="7935407" y="6139761"/>
                  <a:pt x="7914123" y="6121777"/>
                </a:cubicBezTo>
                <a:cubicBezTo>
                  <a:pt x="7914123" y="6121777"/>
                  <a:pt x="7965813" y="6082152"/>
                  <a:pt x="7911083" y="6080019"/>
                </a:cubicBezTo>
                <a:cubicBezTo>
                  <a:pt x="7929326" y="6062340"/>
                  <a:pt x="7964799" y="6114462"/>
                  <a:pt x="8013448" y="6091297"/>
                </a:cubicBezTo>
                <a:cubicBezTo>
                  <a:pt x="8000273" y="6075751"/>
                  <a:pt x="7972907" y="6084286"/>
                  <a:pt x="7956691" y="6075751"/>
                </a:cubicBezTo>
                <a:cubicBezTo>
                  <a:pt x="7962772" y="6045880"/>
                  <a:pt x="7996219" y="6076056"/>
                  <a:pt x="8011421" y="6071789"/>
                </a:cubicBezTo>
                <a:cubicBezTo>
                  <a:pt x="7985069" y="6037955"/>
                  <a:pt x="7927299" y="6046185"/>
                  <a:pt x="7880677" y="6040089"/>
                </a:cubicBezTo>
                <a:cubicBezTo>
                  <a:pt x="8078314" y="5994977"/>
                  <a:pt x="8321559" y="6070265"/>
                  <a:pt x="8519197" y="5966630"/>
                </a:cubicBezTo>
                <a:cubicBezTo>
                  <a:pt x="8546562" y="5970898"/>
                  <a:pt x="8560751" y="5996197"/>
                  <a:pt x="8584062" y="6004122"/>
                </a:cubicBezTo>
                <a:cubicBezTo>
                  <a:pt x="8603319" y="5999549"/>
                  <a:pt x="8588116" y="5960839"/>
                  <a:pt x="8616495" y="5968459"/>
                </a:cubicBezTo>
                <a:cubicBezTo>
                  <a:pt x="8632711" y="6035822"/>
                  <a:pt x="8682374" y="5917556"/>
                  <a:pt x="8685414" y="5995892"/>
                </a:cubicBezTo>
                <a:cubicBezTo>
                  <a:pt x="8701631" y="5962058"/>
                  <a:pt x="8731023" y="5943465"/>
                  <a:pt x="8741158" y="5926396"/>
                </a:cubicBezTo>
                <a:cubicBezTo>
                  <a:pt x="8763456" y="5921519"/>
                  <a:pt x="8770550" y="5940722"/>
                  <a:pt x="8778659" y="5952914"/>
                </a:cubicBezTo>
                <a:cubicBezTo>
                  <a:pt x="8758388" y="5892562"/>
                  <a:pt x="8939809" y="5930053"/>
                  <a:pt x="8948931" y="5893476"/>
                </a:cubicBezTo>
                <a:cubicBezTo>
                  <a:pt x="8985418" y="5913594"/>
                  <a:pt x="9037107" y="5896220"/>
                  <a:pt x="9097919" y="5878541"/>
                </a:cubicBezTo>
                <a:cubicBezTo>
                  <a:pt x="9080689" y="5811178"/>
                  <a:pt x="8976296" y="5848670"/>
                  <a:pt x="8955012" y="5873359"/>
                </a:cubicBezTo>
                <a:cubicBezTo>
                  <a:pt x="8897241" y="5828857"/>
                  <a:pt x="8817173" y="5854766"/>
                  <a:pt x="8778659" y="5857814"/>
                </a:cubicBezTo>
                <a:cubicBezTo>
                  <a:pt x="8768523" y="5822761"/>
                  <a:pt x="8808051" y="5838611"/>
                  <a:pt x="8801970" y="5809654"/>
                </a:cubicBezTo>
                <a:cubicBezTo>
                  <a:pt x="8797916" y="5803558"/>
                  <a:pt x="8792848" y="5794109"/>
                  <a:pt x="8791834" y="5777954"/>
                </a:cubicBezTo>
                <a:cubicBezTo>
                  <a:pt x="8750280" y="5788013"/>
                  <a:pt x="8695550" y="5783441"/>
                  <a:pt x="8686428" y="5823371"/>
                </a:cubicBezTo>
                <a:cubicBezTo>
                  <a:pt x="8589130" y="5808130"/>
                  <a:pt x="8525278" y="5838306"/>
                  <a:pt x="8426966" y="5770944"/>
                </a:cubicBezTo>
                <a:cubicBezTo>
                  <a:pt x="8400614" y="5779478"/>
                  <a:pt x="8390479" y="5806911"/>
                  <a:pt x="8346897" y="5800510"/>
                </a:cubicBezTo>
                <a:cubicBezTo>
                  <a:pt x="8319533" y="5789842"/>
                  <a:pt x="8373249" y="5785270"/>
                  <a:pt x="8384398" y="5784355"/>
                </a:cubicBezTo>
                <a:cubicBezTo>
                  <a:pt x="8340817" y="5761799"/>
                  <a:pt x="8293181" y="5755398"/>
                  <a:pt x="8229329" y="5780088"/>
                </a:cubicBezTo>
                <a:cubicBezTo>
                  <a:pt x="8235410" y="5802339"/>
                  <a:pt x="8271897" y="5780088"/>
                  <a:pt x="8291153" y="5785270"/>
                </a:cubicBezTo>
                <a:cubicBezTo>
                  <a:pt x="8289127" y="5847450"/>
                  <a:pt x="8227301" y="5796852"/>
                  <a:pt x="8177639" y="5816970"/>
                </a:cubicBezTo>
                <a:cubicBezTo>
                  <a:pt x="8184734" y="5800205"/>
                  <a:pt x="8195883" y="5792585"/>
                  <a:pt x="8211085" y="5791366"/>
                </a:cubicBezTo>
                <a:cubicBezTo>
                  <a:pt x="8150274" y="5763628"/>
                  <a:pt x="8076287" y="5752655"/>
                  <a:pt x="8019529" y="5776735"/>
                </a:cubicBezTo>
                <a:cubicBezTo>
                  <a:pt x="8011421" y="5813312"/>
                  <a:pt x="8050949" y="5781612"/>
                  <a:pt x="8041827" y="5818189"/>
                </a:cubicBezTo>
                <a:cubicBezTo>
                  <a:pt x="8033719" y="5812093"/>
                  <a:pt x="7992164" y="5776735"/>
                  <a:pt x="7996219" y="5822151"/>
                </a:cubicBezTo>
                <a:cubicBezTo>
                  <a:pt x="7958718" y="5795633"/>
                  <a:pt x="7916150" y="5795633"/>
                  <a:pt x="7880677" y="5834344"/>
                </a:cubicBezTo>
                <a:cubicBezTo>
                  <a:pt x="7870541" y="5812397"/>
                  <a:pt x="7843176" y="5813617"/>
                  <a:pt x="7816825" y="5818798"/>
                </a:cubicBezTo>
                <a:cubicBezTo>
                  <a:pt x="7861419" y="5789232"/>
                  <a:pt x="7917163" y="5805082"/>
                  <a:pt x="7992164" y="5769724"/>
                </a:cubicBezTo>
                <a:cubicBezTo>
                  <a:pt x="7957705" y="5729794"/>
                  <a:pt x="7902974" y="5731319"/>
                  <a:pt x="7873582" y="5759666"/>
                </a:cubicBezTo>
                <a:cubicBezTo>
                  <a:pt x="7880677" y="5700533"/>
                  <a:pt x="7718513" y="5804168"/>
                  <a:pt x="7687093" y="5702362"/>
                </a:cubicBezTo>
                <a:cubicBezTo>
                  <a:pt x="7566485" y="5744425"/>
                  <a:pt x="7517835" y="5666394"/>
                  <a:pt x="7382023" y="5719736"/>
                </a:cubicBezTo>
                <a:cubicBezTo>
                  <a:pt x="7447902" y="5668833"/>
                  <a:pt x="7306009" y="5696570"/>
                  <a:pt x="7260400" y="5700228"/>
                </a:cubicBezTo>
                <a:cubicBezTo>
                  <a:pt x="7252292" y="5743206"/>
                  <a:pt x="7289793" y="5723698"/>
                  <a:pt x="7301955" y="5739244"/>
                </a:cubicBezTo>
                <a:cubicBezTo>
                  <a:pt x="7308035" y="5719126"/>
                  <a:pt x="7323239" y="5708458"/>
                  <a:pt x="7354658" y="5712420"/>
                </a:cubicBezTo>
                <a:cubicBezTo>
                  <a:pt x="7358712" y="5764543"/>
                  <a:pt x="7258373" y="5771858"/>
                  <a:pt x="7247225" y="5723698"/>
                </a:cubicBezTo>
                <a:cubicBezTo>
                  <a:pt x="7108371" y="5737720"/>
                  <a:pt x="7027289" y="5747169"/>
                  <a:pt x="6925937" y="5689865"/>
                </a:cubicBezTo>
                <a:cubicBezTo>
                  <a:pt x="6899585" y="5701752"/>
                  <a:pt x="6947221" y="5711811"/>
                  <a:pt x="6955329" y="5717602"/>
                </a:cubicBezTo>
                <a:cubicBezTo>
                  <a:pt x="6904653" y="5718517"/>
                  <a:pt x="6740463" y="5746864"/>
                  <a:pt x="6646205" y="5738024"/>
                </a:cubicBezTo>
                <a:cubicBezTo>
                  <a:pt x="6547893" y="5768505"/>
                  <a:pt x="6495189" y="5743511"/>
                  <a:pt x="6374581" y="5743206"/>
                </a:cubicBezTo>
                <a:cubicBezTo>
                  <a:pt x="6375594" y="5752960"/>
                  <a:pt x="6386743" y="5748693"/>
                  <a:pt x="6394851" y="5751436"/>
                </a:cubicBezTo>
                <a:cubicBezTo>
                  <a:pt x="6140457" y="5781307"/>
                  <a:pt x="5900251" y="5781002"/>
                  <a:pt x="5686397" y="5820932"/>
                </a:cubicBezTo>
                <a:cubicBezTo>
                  <a:pt x="5685384" y="5801424"/>
                  <a:pt x="5707681" y="5805387"/>
                  <a:pt x="5697547" y="5776735"/>
                </a:cubicBezTo>
                <a:cubicBezTo>
                  <a:pt x="5664100" y="5743511"/>
                  <a:pt x="5613424" y="5794109"/>
                  <a:pt x="5630654" y="5815750"/>
                </a:cubicBezTo>
                <a:cubicBezTo>
                  <a:pt x="5560721" y="5759361"/>
                  <a:pt x="5296191" y="5890428"/>
                  <a:pt x="5153284" y="5852632"/>
                </a:cubicBezTo>
                <a:cubicBezTo>
                  <a:pt x="5153284" y="5852632"/>
                  <a:pt x="5155311" y="5830076"/>
                  <a:pt x="5151257" y="5830381"/>
                </a:cubicBezTo>
                <a:cubicBezTo>
                  <a:pt x="5147203" y="5830686"/>
                  <a:pt x="5099567" y="5867568"/>
                  <a:pt x="5122879" y="5823371"/>
                </a:cubicBezTo>
                <a:cubicBezTo>
                  <a:pt x="5056999" y="5874273"/>
                  <a:pt x="4958687" y="5855680"/>
                  <a:pt x="4882673" y="5881284"/>
                </a:cubicBezTo>
                <a:cubicBezTo>
                  <a:pt x="4863417" y="5879455"/>
                  <a:pt x="4861389" y="5853546"/>
                  <a:pt x="4871525" y="5836477"/>
                </a:cubicBezTo>
                <a:lnTo>
                  <a:pt x="4818821" y="5843488"/>
                </a:lnTo>
                <a:cubicBezTo>
                  <a:pt x="4795511" y="5848670"/>
                  <a:pt x="4830983" y="5858728"/>
                  <a:pt x="4821862" y="5885551"/>
                </a:cubicBezTo>
                <a:cubicBezTo>
                  <a:pt x="4746861" y="5871835"/>
                  <a:pt x="4686050" y="5830686"/>
                  <a:pt x="4622198" y="5861776"/>
                </a:cubicBezTo>
                <a:cubicBezTo>
                  <a:pt x="4624225" y="5838611"/>
                  <a:pt x="4611049" y="5833429"/>
                  <a:pt x="4606995" y="5820932"/>
                </a:cubicBezTo>
                <a:cubicBezTo>
                  <a:pt x="4573549" y="5839830"/>
                  <a:pt x="4509697" y="5828552"/>
                  <a:pt x="4479291" y="5834344"/>
                </a:cubicBezTo>
                <a:cubicBezTo>
                  <a:pt x="4474223" y="5806606"/>
                  <a:pt x="4500575" y="5807825"/>
                  <a:pt x="4509697" y="5792280"/>
                </a:cubicBezTo>
                <a:cubicBezTo>
                  <a:pt x="4504629" y="5790146"/>
                  <a:pt x="4499561" y="5788927"/>
                  <a:pt x="4496521" y="5785270"/>
                </a:cubicBezTo>
                <a:cubicBezTo>
                  <a:pt x="4459021" y="5785879"/>
                  <a:pt x="4419493" y="5778259"/>
                  <a:pt x="4377939" y="5769724"/>
                </a:cubicBezTo>
                <a:cubicBezTo>
                  <a:pt x="4366790" y="5773077"/>
                  <a:pt x="4355641" y="5780697"/>
                  <a:pt x="4348547" y="5801424"/>
                </a:cubicBezTo>
                <a:cubicBezTo>
                  <a:pt x="4336384" y="5768810"/>
                  <a:pt x="4302938" y="5777954"/>
                  <a:pt x="4282667" y="5757532"/>
                </a:cubicBezTo>
                <a:cubicBezTo>
                  <a:pt x="4272532" y="5757227"/>
                  <a:pt x="4262397" y="5759056"/>
                  <a:pt x="4252261" y="5759666"/>
                </a:cubicBezTo>
                <a:cubicBezTo>
                  <a:pt x="4261383" y="5774296"/>
                  <a:pt x="4275573" y="5780393"/>
                  <a:pt x="4294829" y="5774906"/>
                </a:cubicBezTo>
                <a:cubicBezTo>
                  <a:pt x="4274559" y="5837392"/>
                  <a:pt x="4194491" y="5757532"/>
                  <a:pt x="4203613" y="5836477"/>
                </a:cubicBezTo>
                <a:cubicBezTo>
                  <a:pt x="4161045" y="5827943"/>
                  <a:pt x="4069827" y="5796547"/>
                  <a:pt x="4085030" y="5853851"/>
                </a:cubicBezTo>
                <a:cubicBezTo>
                  <a:pt x="4062733" y="5848365"/>
                  <a:pt x="4042462" y="5807521"/>
                  <a:pt x="4050571" y="5788318"/>
                </a:cubicBezTo>
                <a:cubicBezTo>
                  <a:pt x="4094152" y="5784050"/>
                  <a:pt x="4164085" y="5804472"/>
                  <a:pt x="4181315" y="5776125"/>
                </a:cubicBezTo>
                <a:cubicBezTo>
                  <a:pt x="4179288" y="5776735"/>
                  <a:pt x="4177261" y="5776125"/>
                  <a:pt x="4176247" y="5776735"/>
                </a:cubicBezTo>
                <a:cubicBezTo>
                  <a:pt x="4172193" y="5770639"/>
                  <a:pt x="4174220" y="5769420"/>
                  <a:pt x="4173207" y="5765762"/>
                </a:cubicBezTo>
                <a:cubicBezTo>
                  <a:pt x="4158004" y="5773382"/>
                  <a:pt x="4142801" y="5761190"/>
                  <a:pt x="4128612" y="5744425"/>
                </a:cubicBezTo>
                <a:cubicBezTo>
                  <a:pt x="4070841" y="5764847"/>
                  <a:pt x="4013070" y="5791975"/>
                  <a:pt x="3964421" y="5757532"/>
                </a:cubicBezTo>
                <a:cubicBezTo>
                  <a:pt x="3945164" y="5755703"/>
                  <a:pt x="3959353" y="5787098"/>
                  <a:pt x="3944151" y="5791366"/>
                </a:cubicBezTo>
                <a:cubicBezTo>
                  <a:pt x="3867123" y="5748693"/>
                  <a:pt x="3795163" y="5760885"/>
                  <a:pt x="3727256" y="5792280"/>
                </a:cubicBezTo>
                <a:cubicBezTo>
                  <a:pt x="3696851" y="5647801"/>
                  <a:pt x="3535700" y="5781307"/>
                  <a:pt x="3444483" y="5700228"/>
                </a:cubicBezTo>
                <a:cubicBezTo>
                  <a:pt x="3388739" y="5734062"/>
                  <a:pt x="3298536" y="5728270"/>
                  <a:pt x="3238738" y="5700228"/>
                </a:cubicBezTo>
                <a:cubicBezTo>
                  <a:pt x="3219481" y="5705105"/>
                  <a:pt x="3213400" y="5725222"/>
                  <a:pt x="3202251" y="5735891"/>
                </a:cubicBezTo>
                <a:cubicBezTo>
                  <a:pt x="3171845" y="5741682"/>
                  <a:pt x="3202251" y="5729490"/>
                  <a:pt x="3192116" y="5704191"/>
                </a:cubicBezTo>
                <a:cubicBezTo>
                  <a:pt x="3165764" y="5706324"/>
                  <a:pt x="3167791" y="5731928"/>
                  <a:pt x="3140426" y="5730709"/>
                </a:cubicBezTo>
                <a:cubicBezTo>
                  <a:pt x="3144480" y="5743511"/>
                  <a:pt x="3155629" y="5739853"/>
                  <a:pt x="3167791" y="5742292"/>
                </a:cubicBezTo>
                <a:cubicBezTo>
                  <a:pt x="3112047" y="5772772"/>
                  <a:pt x="3025898" y="5756922"/>
                  <a:pt x="2964073" y="5761799"/>
                </a:cubicBezTo>
                <a:cubicBezTo>
                  <a:pt x="2996506" y="5733147"/>
                  <a:pt x="3084682" y="5712420"/>
                  <a:pt x="3122183" y="5745340"/>
                </a:cubicBezTo>
                <a:cubicBezTo>
                  <a:pt x="3133331" y="5741377"/>
                  <a:pt x="3127250" y="5722479"/>
                  <a:pt x="3139413" y="5721565"/>
                </a:cubicBezTo>
                <a:cubicBezTo>
                  <a:pt x="3124210" y="5683769"/>
                  <a:pt x="3069479" y="5670967"/>
                  <a:pt x="3049209" y="5708458"/>
                </a:cubicBezTo>
                <a:cubicBezTo>
                  <a:pt x="3013735" y="5698399"/>
                  <a:pt x="2992451" y="5677063"/>
                  <a:pt x="2960019" y="5663346"/>
                </a:cubicBezTo>
                <a:cubicBezTo>
                  <a:pt x="2920491" y="5659993"/>
                  <a:pt x="2948870" y="5723394"/>
                  <a:pt x="2913397" y="5722784"/>
                </a:cubicBezTo>
                <a:cubicBezTo>
                  <a:pt x="2885018" y="5607567"/>
                  <a:pt x="2743125" y="5723698"/>
                  <a:pt x="2706638" y="5648106"/>
                </a:cubicBezTo>
                <a:cubicBezTo>
                  <a:pt x="2649880" y="5669138"/>
                  <a:pt x="2544474" y="5663346"/>
                  <a:pt x="2461365" y="5650240"/>
                </a:cubicBezTo>
                <a:cubicBezTo>
                  <a:pt x="2486703" y="5622197"/>
                  <a:pt x="2470487" y="5603909"/>
                  <a:pt x="2439068" y="5599946"/>
                </a:cubicBezTo>
                <a:cubicBezTo>
                  <a:pt x="2495825" y="5578915"/>
                  <a:pt x="2485690" y="5645668"/>
                  <a:pt x="2546501" y="5588668"/>
                </a:cubicBezTo>
                <a:cubicBezTo>
                  <a:pt x="2529271" y="5570380"/>
                  <a:pt x="2519136" y="5542033"/>
                  <a:pt x="2488730" y="5550872"/>
                </a:cubicBezTo>
                <a:cubicBezTo>
                  <a:pt x="2537379" y="5570075"/>
                  <a:pt x="2494811" y="5572514"/>
                  <a:pt x="2456298" y="5575562"/>
                </a:cubicBezTo>
                <a:cubicBezTo>
                  <a:pt x="2467446" y="5564893"/>
                  <a:pt x="2469473" y="5542642"/>
                  <a:pt x="2474541" y="5519172"/>
                </a:cubicBezTo>
                <a:cubicBezTo>
                  <a:pt x="2548528" y="5520087"/>
                  <a:pt x="2699543" y="5508199"/>
                  <a:pt x="2755287" y="5435045"/>
                </a:cubicBezTo>
                <a:cubicBezTo>
                  <a:pt x="2720827" y="5434740"/>
                  <a:pt x="2669137" y="5431083"/>
                  <a:pt x="2646840" y="5436265"/>
                </a:cubicBezTo>
                <a:cubicBezTo>
                  <a:pt x="2648867" y="5459125"/>
                  <a:pt x="2656975" y="5468269"/>
                  <a:pt x="2676232" y="5466745"/>
                </a:cubicBezTo>
                <a:cubicBezTo>
                  <a:pt x="2682313" y="5489301"/>
                  <a:pt x="2645826" y="5472841"/>
                  <a:pt x="2634678" y="5480462"/>
                </a:cubicBezTo>
                <a:cubicBezTo>
                  <a:pt x="2659002" y="5445714"/>
                  <a:pt x="2613394" y="5452419"/>
                  <a:pt x="2611367" y="5420110"/>
                </a:cubicBezTo>
                <a:lnTo>
                  <a:pt x="2664070" y="5412794"/>
                </a:lnTo>
                <a:cubicBezTo>
                  <a:pt x="2655962" y="5354881"/>
                  <a:pt x="2570826" y="5410356"/>
                  <a:pt x="2541433" y="5383228"/>
                </a:cubicBezTo>
                <a:cubicBezTo>
                  <a:pt x="2542447" y="5340555"/>
                  <a:pt x="2573866" y="5396335"/>
                  <a:pt x="2606299" y="5364330"/>
                </a:cubicBezTo>
                <a:cubicBezTo>
                  <a:pt x="2586028" y="5307331"/>
                  <a:pt x="2547515" y="5352747"/>
                  <a:pt x="2511028" y="5332630"/>
                </a:cubicBezTo>
                <a:cubicBezTo>
                  <a:pt x="2525217" y="5269535"/>
                  <a:pt x="2604272" y="5299406"/>
                  <a:pt x="2649880" y="5282641"/>
                </a:cubicBezTo>
                <a:cubicBezTo>
                  <a:pt x="2680286" y="5273802"/>
                  <a:pt x="2667110" y="5245760"/>
                  <a:pt x="2711705" y="5268315"/>
                </a:cubicBezTo>
                <a:cubicBezTo>
                  <a:pt x="2717787" y="5248198"/>
                  <a:pt x="2768463" y="5211926"/>
                  <a:pt x="2815085" y="5201867"/>
                </a:cubicBezTo>
                <a:cubicBezTo>
                  <a:pt x="2812045" y="5218327"/>
                  <a:pt x="2800896" y="5221680"/>
                  <a:pt x="2801909" y="5234787"/>
                </a:cubicBezTo>
                <a:cubicBezTo>
                  <a:pt x="2864748" y="5236311"/>
                  <a:pt x="2874883" y="5183884"/>
                  <a:pt x="2890086" y="5130237"/>
                </a:cubicBezTo>
                <a:cubicBezTo>
                  <a:pt x="2872856" y="5108901"/>
                  <a:pt x="2860694" y="5141515"/>
                  <a:pt x="2836369" y="5123836"/>
                </a:cubicBezTo>
                <a:cubicBezTo>
                  <a:pt x="2892113" y="5106158"/>
                  <a:pt x="2877924" y="5086955"/>
                  <a:pt x="2892113" y="5052511"/>
                </a:cubicBezTo>
                <a:cubicBezTo>
                  <a:pt x="2856640" y="5051292"/>
                  <a:pt x="2822180" y="5050073"/>
                  <a:pt x="2797855" y="5025993"/>
                </a:cubicBezTo>
                <a:cubicBezTo>
                  <a:pt x="2784679" y="5028736"/>
                  <a:pt x="2784679" y="5060741"/>
                  <a:pt x="2797855" y="5060741"/>
                </a:cubicBezTo>
                <a:cubicBezTo>
                  <a:pt x="2773531" y="5075677"/>
                  <a:pt x="2707652" y="5040014"/>
                  <a:pt x="2665083" y="5036966"/>
                </a:cubicBezTo>
                <a:cubicBezTo>
                  <a:pt x="2665083" y="5019287"/>
                  <a:pt x="2707652" y="5002523"/>
                  <a:pt x="2665083" y="5002523"/>
                </a:cubicBezTo>
                <a:cubicBezTo>
                  <a:pt x="2783666" y="4973261"/>
                  <a:pt x="2847518" y="5043062"/>
                  <a:pt x="2917451" y="5013496"/>
                </a:cubicBezTo>
                <a:cubicBezTo>
                  <a:pt x="2948870" y="5001913"/>
                  <a:pt x="2920491" y="4963812"/>
                  <a:pt x="2959005" y="4946133"/>
                </a:cubicBezTo>
                <a:cubicBezTo>
                  <a:pt x="2948870" y="4911081"/>
                  <a:pt x="2923532" y="4951925"/>
                  <a:pt x="2906302" y="4946133"/>
                </a:cubicBezTo>
                <a:cubicBezTo>
                  <a:pt x="2906302" y="4958021"/>
                  <a:pt x="2910356" y="4966556"/>
                  <a:pt x="2917451" y="4969604"/>
                </a:cubicBezTo>
                <a:cubicBezTo>
                  <a:pt x="2917451" y="4978443"/>
                  <a:pt x="2906302" y="4978748"/>
                  <a:pt x="2895153" y="4978748"/>
                </a:cubicBezTo>
                <a:lnTo>
                  <a:pt x="2877924" y="4978748"/>
                </a:lnTo>
                <a:cubicBezTo>
                  <a:pt x="2870829" y="4955278"/>
                  <a:pt x="2885018" y="4949182"/>
                  <a:pt x="2885018" y="4934551"/>
                </a:cubicBezTo>
                <a:cubicBezTo>
                  <a:pt x="2867788" y="4961069"/>
                  <a:pt x="2836369" y="4961069"/>
                  <a:pt x="2816099" y="4934551"/>
                </a:cubicBezTo>
                <a:cubicBezTo>
                  <a:pt x="2794815" y="4937599"/>
                  <a:pt x="2797855" y="4972652"/>
                  <a:pt x="2766436" y="4969604"/>
                </a:cubicBezTo>
                <a:cubicBezTo>
                  <a:pt x="2752247" y="4913824"/>
                  <a:pt x="2706638" y="4969908"/>
                  <a:pt x="2706638" y="4911385"/>
                </a:cubicBezTo>
                <a:cubicBezTo>
                  <a:pt x="2738057" y="4899498"/>
                  <a:pt x="2727922" y="4911385"/>
                  <a:pt x="2766436" y="4911385"/>
                </a:cubicBezTo>
                <a:cubicBezTo>
                  <a:pt x="2759341" y="4893707"/>
                  <a:pt x="2739071" y="4890049"/>
                  <a:pt x="2728936" y="4872370"/>
                </a:cubicBezTo>
                <a:cubicBezTo>
                  <a:pt x="2718800" y="4872370"/>
                  <a:pt x="2707652" y="4872370"/>
                  <a:pt x="2697516" y="4872370"/>
                </a:cubicBezTo>
                <a:cubicBezTo>
                  <a:pt x="2669137" y="4883953"/>
                  <a:pt x="2637718" y="4887001"/>
                  <a:pt x="2613394" y="4872370"/>
                </a:cubicBezTo>
                <a:cubicBezTo>
                  <a:pt x="2577920" y="4872370"/>
                  <a:pt x="2546501" y="4875723"/>
                  <a:pt x="2519136" y="4878771"/>
                </a:cubicBezTo>
                <a:cubicBezTo>
                  <a:pt x="2490757" y="4881514"/>
                  <a:pt x="2459338" y="4887306"/>
                  <a:pt x="2424878" y="4898888"/>
                </a:cubicBezTo>
                <a:cubicBezTo>
                  <a:pt x="2439068" y="4878466"/>
                  <a:pt x="2435014" y="4872675"/>
                  <a:pt x="2407648" y="4875418"/>
                </a:cubicBezTo>
                <a:cubicBezTo>
                  <a:pt x="2414743" y="4851948"/>
                  <a:pt x="2459338" y="4843413"/>
                  <a:pt x="2476568" y="4864140"/>
                </a:cubicBezTo>
                <a:cubicBezTo>
                  <a:pt x="2480622" y="4861092"/>
                  <a:pt x="2483663" y="4855606"/>
                  <a:pt x="2486703" y="4849814"/>
                </a:cubicBezTo>
                <a:cubicBezTo>
                  <a:pt x="2483663" y="4835183"/>
                  <a:pt x="2469473" y="4826039"/>
                  <a:pt x="2452243" y="4822991"/>
                </a:cubicBezTo>
                <a:cubicBezTo>
                  <a:pt x="2480622" y="4870236"/>
                  <a:pt x="2399540" y="4835183"/>
                  <a:pt x="2350891" y="4870236"/>
                </a:cubicBezTo>
                <a:cubicBezTo>
                  <a:pt x="2347851" y="4858654"/>
                  <a:pt x="2351905" y="4849509"/>
                  <a:pt x="2354945" y="4843718"/>
                </a:cubicBezTo>
                <a:cubicBezTo>
                  <a:pt x="2354945" y="4843718"/>
                  <a:pt x="2354945" y="4843413"/>
                  <a:pt x="2354945" y="4840670"/>
                </a:cubicBezTo>
                <a:cubicBezTo>
                  <a:pt x="2347851" y="4852253"/>
                  <a:pt x="2333661" y="4854996"/>
                  <a:pt x="2316431" y="4851948"/>
                </a:cubicBezTo>
                <a:cubicBezTo>
                  <a:pt x="2323526" y="4843413"/>
                  <a:pt x="2330621" y="4831831"/>
                  <a:pt x="2330621" y="4822991"/>
                </a:cubicBezTo>
                <a:cubicBezTo>
                  <a:pt x="2299201" y="4820248"/>
                  <a:pt x="2267782" y="4820248"/>
                  <a:pt x="2236363" y="4820248"/>
                </a:cubicBezTo>
                <a:cubicBezTo>
                  <a:pt x="2226228" y="4823296"/>
                  <a:pt x="2215079" y="4825734"/>
                  <a:pt x="2204944" y="4831526"/>
                </a:cubicBezTo>
                <a:cubicBezTo>
                  <a:pt x="2207984" y="4825734"/>
                  <a:pt x="2207984" y="4823296"/>
                  <a:pt x="2212038" y="4820248"/>
                </a:cubicBezTo>
                <a:cubicBezTo>
                  <a:pt x="2200890" y="4820248"/>
                  <a:pt x="2194809" y="4820248"/>
                  <a:pt x="2184673" y="4822991"/>
                </a:cubicBezTo>
                <a:cubicBezTo>
                  <a:pt x="2184673" y="4826039"/>
                  <a:pt x="2184673" y="4828478"/>
                  <a:pt x="2184673" y="4831526"/>
                </a:cubicBezTo>
                <a:cubicBezTo>
                  <a:pt x="2180619" y="4828478"/>
                  <a:pt x="2177579" y="4826039"/>
                  <a:pt x="2174538" y="4822991"/>
                </a:cubicBezTo>
                <a:cubicBezTo>
                  <a:pt x="2160349" y="4822991"/>
                  <a:pt x="2146159" y="4823296"/>
                  <a:pt x="2131970" y="4826344"/>
                </a:cubicBezTo>
                <a:cubicBezTo>
                  <a:pt x="2180619" y="4858654"/>
                  <a:pt x="2267782" y="4864445"/>
                  <a:pt x="2236363" y="4958326"/>
                </a:cubicBezTo>
                <a:cubicBezTo>
                  <a:pt x="2204944" y="4955583"/>
                  <a:pt x="2194809" y="4937599"/>
                  <a:pt x="2184673" y="4911385"/>
                </a:cubicBezTo>
                <a:cubicBezTo>
                  <a:pt x="2128930" y="4943390"/>
                  <a:pt x="2065078" y="4867188"/>
                  <a:pt x="2023523" y="4934551"/>
                </a:cubicBezTo>
                <a:cubicBezTo>
                  <a:pt x="2013388" y="4890658"/>
                  <a:pt x="1943455" y="4910776"/>
                  <a:pt x="1943455" y="4851948"/>
                </a:cubicBezTo>
                <a:cubicBezTo>
                  <a:pt x="1926225" y="4851948"/>
                  <a:pt x="1919130" y="4860787"/>
                  <a:pt x="1915076" y="4875418"/>
                </a:cubicBezTo>
                <a:cubicBezTo>
                  <a:pt x="1922171" y="4893097"/>
                  <a:pt x="1939401" y="4901936"/>
                  <a:pt x="1963725" y="4898888"/>
                </a:cubicBezTo>
                <a:cubicBezTo>
                  <a:pt x="1929265" y="4957716"/>
                  <a:pt x="1849197" y="4866883"/>
                  <a:pt x="1845143" y="4946133"/>
                </a:cubicBezTo>
                <a:cubicBezTo>
                  <a:pt x="1796493" y="4931503"/>
                  <a:pt x="1695141" y="4887306"/>
                  <a:pt x="1702236" y="4946133"/>
                </a:cubicBezTo>
                <a:cubicBezTo>
                  <a:pt x="1690073" y="4941866"/>
                  <a:pt x="1680952" y="4929064"/>
                  <a:pt x="1675884" y="4915348"/>
                </a:cubicBezTo>
                <a:cubicBezTo>
                  <a:pt x="1672844" y="4926321"/>
                  <a:pt x="1668789" y="4935160"/>
                  <a:pt x="1655614" y="4933941"/>
                </a:cubicBezTo>
                <a:cubicBezTo>
                  <a:pt x="1668789" y="4885477"/>
                  <a:pt x="1617100" y="4911690"/>
                  <a:pt x="1624194" y="4869017"/>
                </a:cubicBezTo>
                <a:cubicBezTo>
                  <a:pt x="1641424" y="4872065"/>
                  <a:pt x="1641424" y="4857130"/>
                  <a:pt x="1645478" y="4845852"/>
                </a:cubicBezTo>
                <a:cubicBezTo>
                  <a:pt x="1660682" y="4848290"/>
                  <a:pt x="1650546" y="4885477"/>
                  <a:pt x="1674871" y="4879381"/>
                </a:cubicBezTo>
                <a:cubicBezTo>
                  <a:pt x="1674871" y="4878466"/>
                  <a:pt x="1673857" y="4876332"/>
                  <a:pt x="1674871" y="4875418"/>
                </a:cubicBezTo>
                <a:cubicBezTo>
                  <a:pt x="1737709" y="4878466"/>
                  <a:pt x="1843116" y="4928455"/>
                  <a:pt x="1843116" y="4864140"/>
                </a:cubicBezTo>
                <a:cubicBezTo>
                  <a:pt x="1843116" y="4861092"/>
                  <a:pt x="1845143" y="4858044"/>
                  <a:pt x="1845143" y="4851948"/>
                </a:cubicBezTo>
                <a:cubicBezTo>
                  <a:pt x="1831967" y="4854996"/>
                  <a:pt x="1839062" y="4864140"/>
                  <a:pt x="1843116" y="4864140"/>
                </a:cubicBezTo>
                <a:cubicBezTo>
                  <a:pt x="1797507" y="4899193"/>
                  <a:pt x="1779264" y="4846156"/>
                  <a:pt x="1750885" y="4813847"/>
                </a:cubicBezTo>
                <a:cubicBezTo>
                  <a:pt x="1744804" y="4813847"/>
                  <a:pt x="1737709" y="4813847"/>
                  <a:pt x="1731628" y="4813847"/>
                </a:cubicBezTo>
                <a:cubicBezTo>
                  <a:pt x="1734668" y="4811104"/>
                  <a:pt x="1737709" y="4808665"/>
                  <a:pt x="1740750" y="4805617"/>
                </a:cubicBezTo>
                <a:cubicBezTo>
                  <a:pt x="1737709" y="4799826"/>
                  <a:pt x="1730614" y="4796473"/>
                  <a:pt x="1723520" y="4796473"/>
                </a:cubicBezTo>
                <a:cubicBezTo>
                  <a:pt x="1754939" y="4752580"/>
                  <a:pt x="1790413" y="4748923"/>
                  <a:pt x="1827913" y="4760810"/>
                </a:cubicBezTo>
                <a:cubicBezTo>
                  <a:pt x="1842102" y="4757762"/>
                  <a:pt x="1859332" y="4758981"/>
                  <a:pt x="1880616" y="4758981"/>
                </a:cubicBezTo>
                <a:cubicBezTo>
                  <a:pt x="1873522" y="4764773"/>
                  <a:pt x="1873522" y="4770259"/>
                  <a:pt x="1873522" y="4773003"/>
                </a:cubicBezTo>
                <a:cubicBezTo>
                  <a:pt x="1886697" y="4779099"/>
                  <a:pt x="1901900" y="4784585"/>
                  <a:pt x="1919130" y="4787329"/>
                </a:cubicBezTo>
                <a:cubicBezTo>
                  <a:pt x="1989063" y="4784585"/>
                  <a:pt x="2030618" y="4814152"/>
                  <a:pt x="2120821" y="4790681"/>
                </a:cubicBezTo>
                <a:cubicBezTo>
                  <a:pt x="2120821" y="4790681"/>
                  <a:pt x="2120821" y="4790377"/>
                  <a:pt x="2117781" y="4787329"/>
                </a:cubicBezTo>
                <a:cubicBezTo>
                  <a:pt x="2117781" y="4787329"/>
                  <a:pt x="2118794" y="4784281"/>
                  <a:pt x="2114740" y="4784281"/>
                </a:cubicBezTo>
                <a:cubicBezTo>
                  <a:pt x="2109673" y="4780623"/>
                  <a:pt x="2099537" y="4781842"/>
                  <a:pt x="2090416" y="4779099"/>
                </a:cubicBezTo>
                <a:cubicBezTo>
                  <a:pt x="2090416" y="4749837"/>
                  <a:pt x="2124875" y="4755629"/>
                  <a:pt x="2149200" y="4755629"/>
                </a:cubicBezTo>
                <a:cubicBezTo>
                  <a:pt x="2153254" y="4770259"/>
                  <a:pt x="2146159" y="4778489"/>
                  <a:pt x="2142105" y="4784281"/>
                </a:cubicBezTo>
                <a:cubicBezTo>
                  <a:pt x="2156295" y="4778489"/>
                  <a:pt x="2174538" y="4773307"/>
                  <a:pt x="2191768" y="4776355"/>
                </a:cubicBezTo>
                <a:cubicBezTo>
                  <a:pt x="2205957" y="4770564"/>
                  <a:pt x="2219133" y="4767516"/>
                  <a:pt x="2229268" y="4755629"/>
                </a:cubicBezTo>
                <a:cubicBezTo>
                  <a:pt x="2239404" y="4761420"/>
                  <a:pt x="2250552" y="4763858"/>
                  <a:pt x="2263728" y="4766906"/>
                </a:cubicBezTo>
                <a:cubicBezTo>
                  <a:pt x="2267782" y="4766906"/>
                  <a:pt x="2274877" y="4767211"/>
                  <a:pt x="2286026" y="4773003"/>
                </a:cubicBezTo>
                <a:cubicBezTo>
                  <a:pt x="2303256" y="4776051"/>
                  <a:pt x="2316431" y="4779099"/>
                  <a:pt x="2333661" y="4779099"/>
                </a:cubicBezTo>
                <a:cubicBezTo>
                  <a:pt x="2340756" y="4776051"/>
                  <a:pt x="2344810" y="4769650"/>
                  <a:pt x="2344810" y="4760810"/>
                </a:cubicBezTo>
                <a:cubicBezTo>
                  <a:pt x="2351905" y="4763858"/>
                  <a:pt x="2354945" y="4773307"/>
                  <a:pt x="2357986" y="4779099"/>
                </a:cubicBezTo>
                <a:cubicBezTo>
                  <a:pt x="2375216" y="4779099"/>
                  <a:pt x="2390419" y="4776051"/>
                  <a:pt x="2407648" y="4773003"/>
                </a:cubicBezTo>
                <a:cubicBezTo>
                  <a:pt x="2403594" y="4764163"/>
                  <a:pt x="2397513" y="4757762"/>
                  <a:pt x="2386364" y="4760810"/>
                </a:cubicBezTo>
                <a:cubicBezTo>
                  <a:pt x="2404608" y="4751056"/>
                  <a:pt x="2418797" y="4753800"/>
                  <a:pt x="2434000" y="4751666"/>
                </a:cubicBezTo>
                <a:cubicBezTo>
                  <a:pt x="2425892" y="4756543"/>
                  <a:pt x="2427919" y="4773003"/>
                  <a:pt x="2414743" y="4773003"/>
                </a:cubicBezTo>
                <a:cubicBezTo>
                  <a:pt x="2431973" y="4770259"/>
                  <a:pt x="2450216" y="4766906"/>
                  <a:pt x="2463392" y="4763858"/>
                </a:cubicBezTo>
                <a:cubicBezTo>
                  <a:pt x="2457311" y="4761115"/>
                  <a:pt x="2447176" y="4755933"/>
                  <a:pt x="2437041" y="4750447"/>
                </a:cubicBezTo>
                <a:cubicBezTo>
                  <a:pt x="2475554" y="4745875"/>
                  <a:pt x="2512041" y="4750447"/>
                  <a:pt x="2567785" y="4738255"/>
                </a:cubicBezTo>
                <a:cubicBezTo>
                  <a:pt x="2564744" y="4740998"/>
                  <a:pt x="2560690" y="4743436"/>
                  <a:pt x="2560690" y="4743436"/>
                </a:cubicBezTo>
                <a:cubicBezTo>
                  <a:pt x="2571839" y="4743436"/>
                  <a:pt x="2581974" y="4743436"/>
                  <a:pt x="2593123" y="4743436"/>
                </a:cubicBezTo>
                <a:cubicBezTo>
                  <a:pt x="2593123" y="4749228"/>
                  <a:pt x="2595150" y="4752580"/>
                  <a:pt x="2599204" y="4755629"/>
                </a:cubicBezTo>
                <a:cubicBezTo>
                  <a:pt x="2612380" y="4758677"/>
                  <a:pt x="2624542" y="4769650"/>
                  <a:pt x="2617448" y="4760810"/>
                </a:cubicBezTo>
                <a:cubicBezTo>
                  <a:pt x="2624542" y="4740388"/>
                  <a:pt x="2644813" y="4755629"/>
                  <a:pt x="2654948" y="4776355"/>
                </a:cubicBezTo>
                <a:cubicBezTo>
                  <a:pt x="2665083" y="4773307"/>
                  <a:pt x="2680286" y="4770564"/>
                  <a:pt x="2694476" y="4776355"/>
                </a:cubicBezTo>
                <a:cubicBezTo>
                  <a:pt x="2704611" y="4767516"/>
                  <a:pt x="2723868" y="4767516"/>
                  <a:pt x="2717787" y="4738255"/>
                </a:cubicBezTo>
                <a:cubicBezTo>
                  <a:pt x="2730963" y="4744046"/>
                  <a:pt x="2742111" y="4755019"/>
                  <a:pt x="2756300" y="4760810"/>
                </a:cubicBezTo>
                <a:cubicBezTo>
                  <a:pt x="2746165" y="4778489"/>
                  <a:pt x="2717787" y="4746484"/>
                  <a:pt x="2735016" y="4790681"/>
                </a:cubicBezTo>
                <a:cubicBezTo>
                  <a:pt x="2738057" y="4787633"/>
                  <a:pt x="2738057" y="4782147"/>
                  <a:pt x="2742111" y="4776355"/>
                </a:cubicBezTo>
                <a:cubicBezTo>
                  <a:pt x="2763395" y="4785195"/>
                  <a:pt x="2787720" y="4790681"/>
                  <a:pt x="2809004" y="4796473"/>
                </a:cubicBezTo>
                <a:cubicBezTo>
                  <a:pt x="2822180" y="4796473"/>
                  <a:pt x="2836369" y="4793730"/>
                  <a:pt x="2853599" y="4793730"/>
                </a:cubicBezTo>
                <a:cubicBezTo>
                  <a:pt x="2843463" y="4784890"/>
                  <a:pt x="2819139" y="4793730"/>
                  <a:pt x="2816099" y="4773003"/>
                </a:cubicBezTo>
                <a:cubicBezTo>
                  <a:pt x="2798868" y="4767211"/>
                  <a:pt x="2846504" y="4767211"/>
                  <a:pt x="2867788" y="4749837"/>
                </a:cubicBezTo>
                <a:cubicBezTo>
                  <a:pt x="2850558" y="4773307"/>
                  <a:pt x="2871842" y="4773307"/>
                  <a:pt x="2857653" y="4793730"/>
                </a:cubicBezTo>
                <a:cubicBezTo>
                  <a:pt x="2874883" y="4793730"/>
                  <a:pt x="2888059" y="4793730"/>
                  <a:pt x="2906302" y="4796473"/>
                </a:cubicBezTo>
                <a:cubicBezTo>
                  <a:pt x="2909343" y="4767211"/>
                  <a:pt x="2892113" y="4761420"/>
                  <a:pt x="2877924" y="4749837"/>
                </a:cubicBezTo>
                <a:cubicBezTo>
                  <a:pt x="2962046" y="4714479"/>
                  <a:pt x="3010695" y="4773003"/>
                  <a:pt x="3107993" y="4773003"/>
                </a:cubicBezTo>
                <a:cubicBezTo>
                  <a:pt x="3094817" y="4752580"/>
                  <a:pt x="3056303" y="4764468"/>
                  <a:pt x="3039074" y="4749837"/>
                </a:cubicBezTo>
                <a:cubicBezTo>
                  <a:pt x="3042114" y="4740998"/>
                  <a:pt x="3049209" y="4734902"/>
                  <a:pt x="3056303" y="4729110"/>
                </a:cubicBezTo>
                <a:cubicBezTo>
                  <a:pt x="3049209" y="4729110"/>
                  <a:pt x="3045155" y="4729110"/>
                  <a:pt x="3042114" y="4729110"/>
                </a:cubicBezTo>
                <a:cubicBezTo>
                  <a:pt x="3045155" y="4714479"/>
                  <a:pt x="3056303" y="4705640"/>
                  <a:pt x="3073533" y="4705640"/>
                </a:cubicBezTo>
                <a:cubicBezTo>
                  <a:pt x="3084682" y="4705640"/>
                  <a:pt x="3080628" y="4684304"/>
                  <a:pt x="3080628" y="4672721"/>
                </a:cubicBezTo>
                <a:cubicBezTo>
                  <a:pt x="3094817" y="4672721"/>
                  <a:pt x="3097858" y="4676074"/>
                  <a:pt x="3097858" y="4681865"/>
                </a:cubicBezTo>
                <a:cubicBezTo>
                  <a:pt x="3107993" y="4678817"/>
                  <a:pt x="3123196" y="4678817"/>
                  <a:pt x="3129277" y="4681865"/>
                </a:cubicBezTo>
                <a:cubicBezTo>
                  <a:pt x="3097858" y="4649555"/>
                  <a:pt x="3087723" y="4664491"/>
                  <a:pt x="3066439" y="4634925"/>
                </a:cubicBezTo>
                <a:cubicBezTo>
                  <a:pt x="3042114" y="4655652"/>
                  <a:pt x="3087723" y="4667844"/>
                  <a:pt x="3066439" y="4694057"/>
                </a:cubicBezTo>
                <a:cubicBezTo>
                  <a:pt x="3024884" y="4691314"/>
                  <a:pt x="3049209" y="4673026"/>
                  <a:pt x="3049209" y="4634925"/>
                </a:cubicBezTo>
                <a:cubicBezTo>
                  <a:pt x="3031979" y="4632181"/>
                  <a:pt x="3031979" y="4647422"/>
                  <a:pt x="3017790" y="4647422"/>
                </a:cubicBezTo>
                <a:cubicBezTo>
                  <a:pt x="2993465" y="4623952"/>
                  <a:pt x="3073533" y="4620599"/>
                  <a:pt x="3107993" y="4623647"/>
                </a:cubicBezTo>
                <a:cubicBezTo>
                  <a:pt x="3059344" y="4614807"/>
                  <a:pt x="3024884" y="4587984"/>
                  <a:pt x="2969141" y="4591032"/>
                </a:cubicBezTo>
                <a:cubicBezTo>
                  <a:pt x="2969141" y="4608711"/>
                  <a:pt x="2986371" y="4614503"/>
                  <a:pt x="3006641" y="4611454"/>
                </a:cubicBezTo>
                <a:cubicBezTo>
                  <a:pt x="2993465" y="4655652"/>
                  <a:pt x="2910356" y="4565124"/>
                  <a:pt x="2917451" y="4647422"/>
                </a:cubicBezTo>
                <a:cubicBezTo>
                  <a:pt x="2860694" y="4635534"/>
                  <a:pt x="2826234" y="4608711"/>
                  <a:pt x="2787720" y="4634925"/>
                </a:cubicBezTo>
                <a:cubicBezTo>
                  <a:pt x="2791774" y="4626085"/>
                  <a:pt x="2797855" y="4617551"/>
                  <a:pt x="2797855" y="4600177"/>
                </a:cubicBezTo>
                <a:cubicBezTo>
                  <a:pt x="2840423" y="4600177"/>
                  <a:pt x="2860694" y="4620294"/>
                  <a:pt x="2906302" y="4611454"/>
                </a:cubicBezTo>
                <a:cubicBezTo>
                  <a:pt x="2885018" y="4587984"/>
                  <a:pt x="2875897" y="4550188"/>
                  <a:pt x="2847518" y="4532509"/>
                </a:cubicBezTo>
                <a:cubicBezTo>
                  <a:pt x="2893126" y="4485569"/>
                  <a:pt x="2940762" y="4532204"/>
                  <a:pt x="2986371" y="4496847"/>
                </a:cubicBezTo>
                <a:lnTo>
                  <a:pt x="2986371" y="4532509"/>
                </a:lnTo>
                <a:cubicBezTo>
                  <a:pt x="3024884" y="4538605"/>
                  <a:pt x="3017790" y="4496847"/>
                  <a:pt x="3049209" y="4496847"/>
                </a:cubicBezTo>
                <a:cubicBezTo>
                  <a:pt x="3017790" y="4441067"/>
                  <a:pt x="2979276" y="4532509"/>
                  <a:pt x="2979276" y="4465147"/>
                </a:cubicBezTo>
                <a:cubicBezTo>
                  <a:pt x="2957992" y="4509039"/>
                  <a:pt x="2916437" y="4461794"/>
                  <a:pt x="2888059" y="4485264"/>
                </a:cubicBezTo>
                <a:cubicBezTo>
                  <a:pt x="2877924" y="4444420"/>
                  <a:pt x="2920491" y="4465147"/>
                  <a:pt x="2927586" y="4441676"/>
                </a:cubicBezTo>
                <a:cubicBezTo>
                  <a:pt x="2874883" y="4432837"/>
                  <a:pt x="2826234" y="4400527"/>
                  <a:pt x="2776571" y="4359683"/>
                </a:cubicBezTo>
                <a:cubicBezTo>
                  <a:pt x="2812045" y="4347796"/>
                  <a:pt x="2853599" y="4341699"/>
                  <a:pt x="2888059" y="4327069"/>
                </a:cubicBezTo>
                <a:cubicBezTo>
                  <a:pt x="2836369" y="4303598"/>
                  <a:pt x="2756300" y="4318534"/>
                  <a:pt x="2706638" y="4292016"/>
                </a:cubicBezTo>
                <a:cubicBezTo>
                  <a:pt x="2766436" y="4248123"/>
                  <a:pt x="2846504" y="4324325"/>
                  <a:pt x="2877924" y="4268546"/>
                </a:cubicBezTo>
                <a:cubicBezTo>
                  <a:pt x="2926573" y="4286224"/>
                  <a:pt x="2899207" y="4344748"/>
                  <a:pt x="2867788" y="4359683"/>
                </a:cubicBezTo>
                <a:cubicBezTo>
                  <a:pt x="2889072" y="4391993"/>
                  <a:pt x="2895153" y="4308780"/>
                  <a:pt x="2947857" y="4338042"/>
                </a:cubicBezTo>
                <a:cubicBezTo>
                  <a:pt x="2965087" y="4373399"/>
                  <a:pt x="2962046" y="4393822"/>
                  <a:pt x="3017790" y="4405709"/>
                </a:cubicBezTo>
                <a:cubicBezTo>
                  <a:pt x="3014749" y="4429179"/>
                  <a:pt x="2972181" y="4409367"/>
                  <a:pt x="2979276" y="4441676"/>
                </a:cubicBezTo>
                <a:cubicBezTo>
                  <a:pt x="2979276" y="4450516"/>
                  <a:pt x="2986371" y="4453259"/>
                  <a:pt x="2986371" y="4465147"/>
                </a:cubicBezTo>
                <a:cubicBezTo>
                  <a:pt x="2996506" y="4409367"/>
                  <a:pt x="3042114" y="4473681"/>
                  <a:pt x="3049209" y="4394431"/>
                </a:cubicBezTo>
                <a:cubicBezTo>
                  <a:pt x="3077587" y="4403271"/>
                  <a:pt x="3076574" y="4373399"/>
                  <a:pt x="3107993" y="4382239"/>
                </a:cubicBezTo>
                <a:cubicBezTo>
                  <a:pt x="3119142" y="4396870"/>
                  <a:pt x="3136372" y="4406014"/>
                  <a:pt x="3140426" y="4429484"/>
                </a:cubicBezTo>
                <a:cubicBezTo>
                  <a:pt x="3147521" y="4388335"/>
                  <a:pt x="3213400" y="4356330"/>
                  <a:pt x="3199211" y="4327069"/>
                </a:cubicBezTo>
                <a:cubicBezTo>
                  <a:pt x="3227589" y="4291711"/>
                  <a:pt x="3314752" y="4332860"/>
                  <a:pt x="3279279" y="4370961"/>
                </a:cubicBezTo>
                <a:cubicBezTo>
                  <a:pt x="3339077" y="4353587"/>
                  <a:pt x="3339077" y="4403271"/>
                  <a:pt x="3370496" y="4417901"/>
                </a:cubicBezTo>
                <a:cubicBezTo>
                  <a:pt x="3387726" y="4403271"/>
                  <a:pt x="3383672" y="4358769"/>
                  <a:pt x="3397861" y="4338042"/>
                </a:cubicBezTo>
                <a:cubicBezTo>
                  <a:pt x="3409010" y="4341090"/>
                  <a:pt x="3433335" y="4382849"/>
                  <a:pt x="3397861" y="4370961"/>
                </a:cubicBezTo>
                <a:cubicBezTo>
                  <a:pt x="3409010" y="4388640"/>
                  <a:pt x="3432321" y="4388640"/>
                  <a:pt x="3449551" y="4394431"/>
                </a:cubicBezTo>
                <a:cubicBezTo>
                  <a:pt x="3474889" y="4350539"/>
                  <a:pt x="3631985" y="4379191"/>
                  <a:pt x="3691783" y="4361512"/>
                </a:cubicBezTo>
                <a:cubicBezTo>
                  <a:pt x="3684688" y="4376143"/>
                  <a:pt x="3673539" y="4388640"/>
                  <a:pt x="3660364" y="4394431"/>
                </a:cubicBezTo>
                <a:cubicBezTo>
                  <a:pt x="3670499" y="4417901"/>
                  <a:pt x="3697864" y="4420950"/>
                  <a:pt x="3729283" y="4417901"/>
                </a:cubicBezTo>
                <a:cubicBezTo>
                  <a:pt x="3704959" y="4397479"/>
                  <a:pt x="3707999" y="4391688"/>
                  <a:pt x="3750567" y="4394431"/>
                </a:cubicBezTo>
                <a:cubicBezTo>
                  <a:pt x="3739419" y="4379800"/>
                  <a:pt x="3723202" y="4370351"/>
                  <a:pt x="3712053" y="4361512"/>
                </a:cubicBezTo>
                <a:cubicBezTo>
                  <a:pt x="3719148" y="4323411"/>
                  <a:pt x="3729283" y="4374009"/>
                  <a:pt x="3739419" y="4370961"/>
                </a:cubicBezTo>
                <a:cubicBezTo>
                  <a:pt x="3757662" y="4330117"/>
                  <a:pt x="3694823" y="4280433"/>
                  <a:pt x="3631985" y="4292016"/>
                </a:cubicBezTo>
                <a:cubicBezTo>
                  <a:pt x="3687729" y="4333165"/>
                  <a:pt x="3579282" y="4297807"/>
                  <a:pt x="3569147" y="4327069"/>
                </a:cubicBezTo>
                <a:cubicBezTo>
                  <a:pt x="3547863" y="4324021"/>
                  <a:pt x="3586377" y="4295064"/>
                  <a:pt x="3551917" y="4292016"/>
                </a:cubicBezTo>
                <a:cubicBezTo>
                  <a:pt x="3551917" y="4265802"/>
                  <a:pt x="3593471" y="4285615"/>
                  <a:pt x="3610701" y="4279823"/>
                </a:cubicBezTo>
                <a:cubicBezTo>
                  <a:pt x="3492119" y="4227092"/>
                  <a:pt x="3383672" y="4235931"/>
                  <a:pt x="3279279" y="4232883"/>
                </a:cubicBezTo>
                <a:lnTo>
                  <a:pt x="3279279" y="4201183"/>
                </a:lnTo>
                <a:cubicBezTo>
                  <a:pt x="3254954" y="4206974"/>
                  <a:pt x="3227589" y="4209718"/>
                  <a:pt x="3210359" y="4244771"/>
                </a:cubicBezTo>
                <a:cubicBezTo>
                  <a:pt x="3203265" y="4271289"/>
                  <a:pt x="3223535" y="4268546"/>
                  <a:pt x="3237724" y="4268546"/>
                </a:cubicBezTo>
                <a:cubicBezTo>
                  <a:pt x="3226575" y="4286224"/>
                  <a:pt x="3195156" y="4297502"/>
                  <a:pt x="3177927" y="4279823"/>
                </a:cubicBezTo>
                <a:cubicBezTo>
                  <a:pt x="3181981" y="4267936"/>
                  <a:pt x="3199211" y="4270984"/>
                  <a:pt x="3199211" y="4256353"/>
                </a:cubicBezTo>
                <a:cubicBezTo>
                  <a:pt x="3157656" y="4235931"/>
                  <a:pt x="3133331" y="4236541"/>
                  <a:pt x="3087723" y="4201183"/>
                </a:cubicBezTo>
                <a:cubicBezTo>
                  <a:pt x="3087723" y="4242332"/>
                  <a:pt x="3063398" y="4197830"/>
                  <a:pt x="3039074" y="4177408"/>
                </a:cubicBezTo>
                <a:cubicBezTo>
                  <a:pt x="3056303" y="4177408"/>
                  <a:pt x="3094817" y="4121323"/>
                  <a:pt x="3049209" y="4118275"/>
                </a:cubicBezTo>
                <a:cubicBezTo>
                  <a:pt x="3111034" y="4099987"/>
                  <a:pt x="3209346" y="4110350"/>
                  <a:pt x="3280292" y="4091757"/>
                </a:cubicBezTo>
                <a:cubicBezTo>
                  <a:pt x="3270157" y="4083527"/>
                  <a:pt x="3261035" y="4077431"/>
                  <a:pt x="3251914" y="4069201"/>
                </a:cubicBezTo>
                <a:cubicBezTo>
                  <a:pt x="3266103" y="4057314"/>
                  <a:pt x="3283333" y="4055790"/>
                  <a:pt x="3301576" y="4056704"/>
                </a:cubicBezTo>
                <a:cubicBezTo>
                  <a:pt x="3316779" y="4048779"/>
                  <a:pt x="3331982" y="4040854"/>
                  <a:pt x="3321847" y="4003667"/>
                </a:cubicBezTo>
                <a:cubicBezTo>
                  <a:pt x="3363401" y="4009459"/>
                  <a:pt x="3370496" y="3989037"/>
                  <a:pt x="3401915" y="4003667"/>
                </a:cubicBezTo>
                <a:cubicBezTo>
                  <a:pt x="3367455" y="3971358"/>
                  <a:pt x="3317793" y="3986598"/>
                  <a:pt x="3269143" y="3992390"/>
                </a:cubicBezTo>
                <a:cubicBezTo>
                  <a:pt x="3269143" y="3963128"/>
                  <a:pt x="3237724" y="3968310"/>
                  <a:pt x="3237724" y="3936000"/>
                </a:cubicBezTo>
                <a:cubicBezTo>
                  <a:pt x="3107993" y="3927161"/>
                  <a:pt x="3027925" y="3936610"/>
                  <a:pt x="2937721" y="3992390"/>
                </a:cubicBezTo>
                <a:cubicBezTo>
                  <a:pt x="3042114" y="4018908"/>
                  <a:pt x="3223535" y="3968310"/>
                  <a:pt x="3279279" y="4003667"/>
                </a:cubicBezTo>
                <a:cubicBezTo>
                  <a:pt x="3251914" y="4132601"/>
                  <a:pt x="3031979" y="4029881"/>
                  <a:pt x="2969141" y="4094500"/>
                </a:cubicBezTo>
                <a:cubicBezTo>
                  <a:pt x="2969141" y="4106083"/>
                  <a:pt x="2979276" y="4106692"/>
                  <a:pt x="2986371" y="4106692"/>
                </a:cubicBezTo>
                <a:cubicBezTo>
                  <a:pt x="2983330" y="4118580"/>
                  <a:pt x="2980289" y="4127724"/>
                  <a:pt x="2969141" y="4130468"/>
                </a:cubicBezTo>
                <a:lnTo>
                  <a:pt x="2947857" y="4130468"/>
                </a:lnTo>
                <a:cubicBezTo>
                  <a:pt x="2947857" y="4110045"/>
                  <a:pt x="2954951" y="4085966"/>
                  <a:pt x="2927586" y="4074078"/>
                </a:cubicBezTo>
                <a:cubicBezTo>
                  <a:pt x="2959005" y="4047865"/>
                  <a:pt x="2996506" y="4039025"/>
                  <a:pt x="3039074" y="4050913"/>
                </a:cubicBezTo>
                <a:cubicBezTo>
                  <a:pt x="3021844" y="4009764"/>
                  <a:pt x="2933667" y="4048169"/>
                  <a:pt x="2867788" y="4015860"/>
                </a:cubicBezTo>
                <a:cubicBezTo>
                  <a:pt x="2867788" y="3986598"/>
                  <a:pt x="2896167" y="3986293"/>
                  <a:pt x="2910356" y="3968615"/>
                </a:cubicBezTo>
                <a:cubicBezTo>
                  <a:pt x="2847518" y="3965566"/>
                  <a:pt x="2787720" y="3965566"/>
                  <a:pt x="2721841" y="3962823"/>
                </a:cubicBezTo>
                <a:cubicBezTo>
                  <a:pt x="2728936" y="3971358"/>
                  <a:pt x="2731976" y="3982940"/>
                  <a:pt x="2739071" y="3980197"/>
                </a:cubicBezTo>
                <a:cubicBezTo>
                  <a:pt x="2724881" y="4021346"/>
                  <a:pt x="2676232" y="4039330"/>
                  <a:pt x="2637718" y="4015860"/>
                </a:cubicBezTo>
                <a:cubicBezTo>
                  <a:pt x="2627583" y="3971967"/>
                  <a:pt x="2749206" y="4015555"/>
                  <a:pt x="2706638" y="3968615"/>
                </a:cubicBezTo>
                <a:cubicBezTo>
                  <a:pt x="2706638" y="3965566"/>
                  <a:pt x="2707652" y="3965566"/>
                  <a:pt x="2711705" y="3962823"/>
                </a:cubicBezTo>
                <a:cubicBezTo>
                  <a:pt x="2574880" y="3962823"/>
                  <a:pt x="2442108" y="3963433"/>
                  <a:pt x="2316431" y="3957641"/>
                </a:cubicBezTo>
                <a:cubicBezTo>
                  <a:pt x="2389405" y="3878391"/>
                  <a:pt x="2586028" y="3960385"/>
                  <a:pt x="2617448" y="3913444"/>
                </a:cubicBezTo>
                <a:cubicBezTo>
                  <a:pt x="2617448" y="3886926"/>
                  <a:pt x="2657989" y="3907043"/>
                  <a:pt x="2675219" y="3901252"/>
                </a:cubicBezTo>
                <a:cubicBezTo>
                  <a:pt x="2686368" y="3892413"/>
                  <a:pt x="2693462" y="3880830"/>
                  <a:pt x="2697516" y="3866199"/>
                </a:cubicBezTo>
                <a:cubicBezTo>
                  <a:pt x="2675219" y="3827793"/>
                  <a:pt x="2560690" y="3775062"/>
                  <a:pt x="2494811" y="3785730"/>
                </a:cubicBezTo>
                <a:cubicBezTo>
                  <a:pt x="2497852" y="3787254"/>
                  <a:pt x="2501906" y="3790607"/>
                  <a:pt x="2501906" y="3794874"/>
                </a:cubicBezTo>
                <a:lnTo>
                  <a:pt x="2522177" y="3794874"/>
                </a:lnTo>
                <a:cubicBezTo>
                  <a:pt x="2486703" y="3824136"/>
                  <a:pt x="2532312" y="3807981"/>
                  <a:pt x="2563731" y="3826574"/>
                </a:cubicBezTo>
                <a:cubicBezTo>
                  <a:pt x="2581974" y="3827793"/>
                  <a:pt x="2602245" y="3832365"/>
                  <a:pt x="2627583" y="3833585"/>
                </a:cubicBezTo>
                <a:cubicBezTo>
                  <a:pt x="2627583" y="3851264"/>
                  <a:pt x="2623529" y="3874734"/>
                  <a:pt x="2637718" y="3877782"/>
                </a:cubicBezTo>
                <a:cubicBezTo>
                  <a:pt x="2602245" y="3912835"/>
                  <a:pt x="2526231" y="3822612"/>
                  <a:pt x="2516095" y="3913444"/>
                </a:cubicBezTo>
                <a:cubicBezTo>
                  <a:pt x="2473527" y="3878391"/>
                  <a:pt x="2442108" y="3927465"/>
                  <a:pt x="2375216" y="3901252"/>
                </a:cubicBezTo>
                <a:lnTo>
                  <a:pt x="2375216" y="3860408"/>
                </a:lnTo>
                <a:cubicBezTo>
                  <a:pt x="2365081" y="3860103"/>
                  <a:pt x="2355959" y="3859798"/>
                  <a:pt x="2342783" y="3862237"/>
                </a:cubicBezTo>
                <a:cubicBezTo>
                  <a:pt x="2342783" y="3848215"/>
                  <a:pt x="2339742" y="3842424"/>
                  <a:pt x="2332648" y="3839681"/>
                </a:cubicBezTo>
                <a:cubicBezTo>
                  <a:pt x="2346837" y="3814382"/>
                  <a:pt x="2380283" y="3820783"/>
                  <a:pt x="2413730" y="3821392"/>
                </a:cubicBezTo>
                <a:cubicBezTo>
                  <a:pt x="2407648" y="3798227"/>
                  <a:pt x="2358999" y="3826879"/>
                  <a:pt x="2375216" y="3775366"/>
                </a:cubicBezTo>
                <a:cubicBezTo>
                  <a:pt x="2357986" y="3772318"/>
                  <a:pt x="2354945" y="3789388"/>
                  <a:pt x="2333661" y="3786339"/>
                </a:cubicBezTo>
                <a:cubicBezTo>
                  <a:pt x="2345824" y="3746714"/>
                  <a:pt x="2322513" y="3750372"/>
                  <a:pt x="2298188" y="3751896"/>
                </a:cubicBezTo>
                <a:cubicBezTo>
                  <a:pt x="2307310" y="3761345"/>
                  <a:pt x="2318458" y="3769880"/>
                  <a:pt x="2322513" y="3784511"/>
                </a:cubicBezTo>
                <a:cubicBezTo>
                  <a:pt x="2301229" y="3811334"/>
                  <a:pt x="2237377" y="3789692"/>
                  <a:pt x="2202917" y="3795484"/>
                </a:cubicBezTo>
                <a:cubicBezTo>
                  <a:pt x="2184673" y="3801580"/>
                  <a:pt x="2205957" y="3811029"/>
                  <a:pt x="2202917" y="3831756"/>
                </a:cubicBezTo>
                <a:cubicBezTo>
                  <a:pt x="2184673" y="3837547"/>
                  <a:pt x="2149200" y="3817125"/>
                  <a:pt x="2149200" y="3843948"/>
                </a:cubicBezTo>
                <a:cubicBezTo>
                  <a:pt x="2167443" y="3805238"/>
                  <a:pt x="2100551" y="3775062"/>
                  <a:pt x="2058996" y="3807981"/>
                </a:cubicBezTo>
                <a:cubicBezTo>
                  <a:pt x="2054942" y="3739399"/>
                  <a:pt x="1973860" y="3793350"/>
                  <a:pt x="1970820" y="3748848"/>
                </a:cubicBezTo>
                <a:cubicBezTo>
                  <a:pt x="1949536" y="3772623"/>
                  <a:pt x="1935347" y="3829013"/>
                  <a:pt x="1889738" y="3784511"/>
                </a:cubicBezTo>
                <a:cubicBezTo>
                  <a:pt x="1924198" y="3760736"/>
                  <a:pt x="1942441" y="3780853"/>
                  <a:pt x="1938387" y="3727207"/>
                </a:cubicBezTo>
                <a:cubicBezTo>
                  <a:pt x="1949536" y="3736351"/>
                  <a:pt x="1966766" y="3742447"/>
                  <a:pt x="1988050" y="3736351"/>
                </a:cubicBezTo>
                <a:cubicBezTo>
                  <a:pt x="1998185" y="3712576"/>
                  <a:pt x="1995144" y="3686058"/>
                  <a:pt x="2040753" y="3679961"/>
                </a:cubicBezTo>
                <a:cubicBezTo>
                  <a:pt x="2030618" y="3689106"/>
                  <a:pt x="2033658" y="3712881"/>
                  <a:pt x="2019469" y="3715929"/>
                </a:cubicBezTo>
                <a:cubicBezTo>
                  <a:pt x="2050888" y="3760431"/>
                  <a:pt x="2146159" y="3724768"/>
                  <a:pt x="2191768" y="3715929"/>
                </a:cubicBezTo>
                <a:cubicBezTo>
                  <a:pt x="2226228" y="3751591"/>
                  <a:pt x="2135011" y="3736351"/>
                  <a:pt x="2110686" y="3736351"/>
                </a:cubicBezTo>
                <a:cubicBezTo>
                  <a:pt x="2110686" y="3778110"/>
                  <a:pt x="2234336" y="3777805"/>
                  <a:pt x="2220147" y="3727207"/>
                </a:cubicBezTo>
                <a:cubicBezTo>
                  <a:pt x="2251566" y="3723854"/>
                  <a:pt x="2273863" y="3732084"/>
                  <a:pt x="2292107" y="3744886"/>
                </a:cubicBezTo>
                <a:cubicBezTo>
                  <a:pt x="2315418" y="3699469"/>
                  <a:pt x="2402581" y="3767441"/>
                  <a:pt x="2386364" y="3786339"/>
                </a:cubicBezTo>
                <a:cubicBezTo>
                  <a:pt x="2536366" y="3760126"/>
                  <a:pt x="2633664" y="3715929"/>
                  <a:pt x="2706638" y="3648261"/>
                </a:cubicBezTo>
                <a:cubicBezTo>
                  <a:pt x="2720827" y="3654358"/>
                  <a:pt x="2703597" y="3663502"/>
                  <a:pt x="2706638" y="3684229"/>
                </a:cubicBezTo>
                <a:cubicBezTo>
                  <a:pt x="2776571" y="3660454"/>
                  <a:pt x="2809004" y="3690020"/>
                  <a:pt x="2899207" y="3684229"/>
                </a:cubicBezTo>
                <a:cubicBezTo>
                  <a:pt x="2854613" y="3742752"/>
                  <a:pt x="2713732" y="3695507"/>
                  <a:pt x="2657989" y="3739704"/>
                </a:cubicBezTo>
                <a:cubicBezTo>
                  <a:pt x="2669137" y="3783596"/>
                  <a:pt x="2703597" y="3802189"/>
                  <a:pt x="2739071" y="3822612"/>
                </a:cubicBezTo>
                <a:cubicBezTo>
                  <a:pt x="2724881" y="3840290"/>
                  <a:pt x="2742111" y="3893022"/>
                  <a:pt x="2706638" y="3889974"/>
                </a:cubicBezTo>
                <a:cubicBezTo>
                  <a:pt x="2703597" y="3907653"/>
                  <a:pt x="2717787" y="3909787"/>
                  <a:pt x="2717787" y="3924722"/>
                </a:cubicBezTo>
                <a:cubicBezTo>
                  <a:pt x="2745152" y="3933257"/>
                  <a:pt x="2739071" y="3901252"/>
                  <a:pt x="2756300" y="3901252"/>
                </a:cubicBezTo>
                <a:cubicBezTo>
                  <a:pt x="2753260" y="3889364"/>
                  <a:pt x="2749206" y="3880830"/>
                  <a:pt x="2739071" y="3877782"/>
                </a:cubicBezTo>
                <a:cubicBezTo>
                  <a:pt x="2773531" y="3848520"/>
                  <a:pt x="2816099" y="3865589"/>
                  <a:pt x="2847518" y="3854007"/>
                </a:cubicBezTo>
                <a:cubicBezTo>
                  <a:pt x="2850558" y="3827488"/>
                  <a:pt x="2833329" y="3818954"/>
                  <a:pt x="2819139" y="3810419"/>
                </a:cubicBezTo>
                <a:cubicBezTo>
                  <a:pt x="2794815" y="3807371"/>
                  <a:pt x="2784679" y="3819259"/>
                  <a:pt x="2787720" y="3842729"/>
                </a:cubicBezTo>
                <a:cubicBezTo>
                  <a:pt x="2736030" y="3816515"/>
                  <a:pt x="2756300" y="3780548"/>
                  <a:pt x="2697516" y="3763174"/>
                </a:cubicBezTo>
                <a:cubicBezTo>
                  <a:pt x="2773531" y="3680876"/>
                  <a:pt x="2850558" y="3827488"/>
                  <a:pt x="2917451" y="3763174"/>
                </a:cubicBezTo>
                <a:cubicBezTo>
                  <a:pt x="2913397" y="3754335"/>
                  <a:pt x="2906302" y="3745800"/>
                  <a:pt x="2910356" y="3728121"/>
                </a:cubicBezTo>
                <a:cubicBezTo>
                  <a:pt x="2892113" y="3742752"/>
                  <a:pt x="2868802" y="3765917"/>
                  <a:pt x="2847518" y="3739704"/>
                </a:cubicBezTo>
                <a:cubicBezTo>
                  <a:pt x="2864748" y="3718977"/>
                  <a:pt x="2899207" y="3715929"/>
                  <a:pt x="2937721" y="3715929"/>
                </a:cubicBezTo>
                <a:cubicBezTo>
                  <a:pt x="2916437" y="3689411"/>
                  <a:pt x="2903261" y="3686667"/>
                  <a:pt x="2927586" y="3648261"/>
                </a:cubicBezTo>
                <a:cubicBezTo>
                  <a:pt x="2860694" y="3660149"/>
                  <a:pt x="2731976" y="3678437"/>
                  <a:pt x="2749206" y="3613818"/>
                </a:cubicBezTo>
                <a:cubicBezTo>
                  <a:pt x="2735016" y="3628449"/>
                  <a:pt x="2711705" y="3627839"/>
                  <a:pt x="2686368" y="3625096"/>
                </a:cubicBezTo>
                <a:cubicBezTo>
                  <a:pt x="2683327" y="3677828"/>
                  <a:pt x="2609340" y="3675389"/>
                  <a:pt x="2546501" y="3660759"/>
                </a:cubicBezTo>
                <a:cubicBezTo>
                  <a:pt x="2563731" y="3651919"/>
                  <a:pt x="2588056" y="3631497"/>
                  <a:pt x="2563731" y="3619914"/>
                </a:cubicBezTo>
                <a:cubicBezTo>
                  <a:pt x="2546501" y="3619914"/>
                  <a:pt x="2522177" y="3616866"/>
                  <a:pt x="2504947" y="3619914"/>
                </a:cubicBezTo>
                <a:cubicBezTo>
                  <a:pt x="2500893" y="3572669"/>
                  <a:pt x="2567785" y="3605284"/>
                  <a:pt x="2595150" y="3596444"/>
                </a:cubicBezTo>
                <a:cubicBezTo>
                  <a:pt x="2595150" y="3596444"/>
                  <a:pt x="2595150" y="3596139"/>
                  <a:pt x="2595150" y="3599187"/>
                </a:cubicBezTo>
                <a:cubicBezTo>
                  <a:pt x="2720827" y="3552247"/>
                  <a:pt x="2794815" y="3634240"/>
                  <a:pt x="2899207" y="3637288"/>
                </a:cubicBezTo>
                <a:cubicBezTo>
                  <a:pt x="2941775" y="3622658"/>
                  <a:pt x="3031979" y="3575108"/>
                  <a:pt x="3070493" y="3648261"/>
                </a:cubicBezTo>
                <a:cubicBezTo>
                  <a:pt x="3036033" y="3668988"/>
                  <a:pt x="3017790" y="3639422"/>
                  <a:pt x="2969141" y="3648261"/>
                </a:cubicBezTo>
                <a:cubicBezTo>
                  <a:pt x="3000560" y="3674780"/>
                  <a:pt x="3017790" y="3657101"/>
                  <a:pt x="3049209" y="3671732"/>
                </a:cubicBezTo>
                <a:cubicBezTo>
                  <a:pt x="3039074" y="3724463"/>
                  <a:pt x="2975222" y="3654358"/>
                  <a:pt x="2947857" y="3695507"/>
                </a:cubicBezTo>
                <a:cubicBezTo>
                  <a:pt x="2940762" y="3725073"/>
                  <a:pt x="2969141" y="3718977"/>
                  <a:pt x="2969141" y="3739704"/>
                </a:cubicBezTo>
                <a:cubicBezTo>
                  <a:pt x="3007655" y="3745495"/>
                  <a:pt x="2993465" y="3693068"/>
                  <a:pt x="3039074" y="3708004"/>
                </a:cubicBezTo>
                <a:cubicBezTo>
                  <a:pt x="3027925" y="3722635"/>
                  <a:pt x="3010695" y="3728426"/>
                  <a:pt x="3006641" y="3751896"/>
                </a:cubicBezTo>
                <a:cubicBezTo>
                  <a:pt x="3031979" y="3760736"/>
                  <a:pt x="3053263" y="3769575"/>
                  <a:pt x="3077587" y="3798837"/>
                </a:cubicBezTo>
                <a:cubicBezTo>
                  <a:pt x="3091777" y="3793045"/>
                  <a:pt x="3076574" y="3748543"/>
                  <a:pt x="3107993" y="3739704"/>
                </a:cubicBezTo>
                <a:cubicBezTo>
                  <a:pt x="3132318" y="3725073"/>
                  <a:pt x="3133331" y="3796093"/>
                  <a:pt x="3150561" y="3751896"/>
                </a:cubicBezTo>
                <a:cubicBezTo>
                  <a:pt x="3143467" y="3778414"/>
                  <a:pt x="3171845" y="3798837"/>
                  <a:pt x="3210359" y="3775366"/>
                </a:cubicBezTo>
                <a:cubicBezTo>
                  <a:pt x="3192116" y="3798837"/>
                  <a:pt x="3210359" y="3790302"/>
                  <a:pt x="3210359" y="3822612"/>
                </a:cubicBezTo>
                <a:cubicBezTo>
                  <a:pt x="3171845" y="3825660"/>
                  <a:pt x="3160697" y="3798227"/>
                  <a:pt x="3140426" y="3786339"/>
                </a:cubicBezTo>
                <a:cubicBezTo>
                  <a:pt x="3119142" y="3786339"/>
                  <a:pt x="3150561" y="3824440"/>
                  <a:pt x="3140426" y="3854007"/>
                </a:cubicBezTo>
                <a:lnTo>
                  <a:pt x="3097858" y="3854007"/>
                </a:lnTo>
                <a:cubicBezTo>
                  <a:pt x="3101912" y="3839376"/>
                  <a:pt x="3115088" y="3837242"/>
                  <a:pt x="3119142" y="3822612"/>
                </a:cubicBezTo>
                <a:cubicBezTo>
                  <a:pt x="3017790" y="3819563"/>
                  <a:pt x="2954951" y="3816211"/>
                  <a:pt x="2877924" y="3877782"/>
                </a:cubicBezTo>
                <a:cubicBezTo>
                  <a:pt x="2874883" y="3860103"/>
                  <a:pt x="2886032" y="3856750"/>
                  <a:pt x="2899207" y="3854007"/>
                </a:cubicBezTo>
                <a:cubicBezTo>
                  <a:pt x="2896167" y="3827488"/>
                  <a:pt x="2850558" y="3845472"/>
                  <a:pt x="2867788" y="3877782"/>
                </a:cubicBezTo>
                <a:cubicBezTo>
                  <a:pt x="2864748" y="3907043"/>
                  <a:pt x="2913397" y="3872295"/>
                  <a:pt x="2899207" y="3913444"/>
                </a:cubicBezTo>
                <a:cubicBezTo>
                  <a:pt x="2878937" y="3886926"/>
                  <a:pt x="2864748" y="3912835"/>
                  <a:pt x="2847518" y="3924722"/>
                </a:cubicBezTo>
                <a:cubicBezTo>
                  <a:pt x="2861707" y="3959775"/>
                  <a:pt x="2881978" y="3912835"/>
                  <a:pt x="2910356" y="3924722"/>
                </a:cubicBezTo>
                <a:cubicBezTo>
                  <a:pt x="2903261" y="3907043"/>
                  <a:pt x="2947857" y="3871686"/>
                  <a:pt x="2979276" y="3901252"/>
                </a:cubicBezTo>
                <a:cubicBezTo>
                  <a:pt x="2976235" y="3927465"/>
                  <a:pt x="2951911" y="3924722"/>
                  <a:pt x="2927586" y="3924722"/>
                </a:cubicBezTo>
                <a:cubicBezTo>
                  <a:pt x="2951911" y="3983245"/>
                  <a:pt x="3003601" y="3900947"/>
                  <a:pt x="3006641" y="3936000"/>
                </a:cubicBezTo>
                <a:cubicBezTo>
                  <a:pt x="3038060" y="3918626"/>
                  <a:pt x="2979276" y="3886926"/>
                  <a:pt x="3006641" y="3866199"/>
                </a:cubicBezTo>
                <a:cubicBezTo>
                  <a:pt x="2986371" y="3863456"/>
                  <a:pt x="2983330" y="3874734"/>
                  <a:pt x="2969141" y="3877782"/>
                </a:cubicBezTo>
                <a:cubicBezTo>
                  <a:pt x="2955965" y="3866199"/>
                  <a:pt x="2991438" y="3853702"/>
                  <a:pt x="3017790" y="3842729"/>
                </a:cubicBezTo>
                <a:cubicBezTo>
                  <a:pt x="3046168" y="3860408"/>
                  <a:pt x="3031979" y="3871686"/>
                  <a:pt x="3017790" y="3901252"/>
                </a:cubicBezTo>
                <a:cubicBezTo>
                  <a:pt x="3119142" y="3863151"/>
                  <a:pt x="3122183" y="3903995"/>
                  <a:pt x="3241779" y="3854007"/>
                </a:cubicBezTo>
                <a:cubicBezTo>
                  <a:pt x="3213400" y="3968310"/>
                  <a:pt x="3290427" y="3968919"/>
                  <a:pt x="3401915" y="3948497"/>
                </a:cubicBezTo>
                <a:cubicBezTo>
                  <a:pt x="3426240" y="3945449"/>
                  <a:pt x="3387726" y="3927465"/>
                  <a:pt x="3401915" y="3901252"/>
                </a:cubicBezTo>
                <a:cubicBezTo>
                  <a:pt x="3430294" y="3918931"/>
                  <a:pt x="3461713" y="3930818"/>
                  <a:pt x="3471848" y="3971967"/>
                </a:cubicBezTo>
                <a:cubicBezTo>
                  <a:pt x="3450564" y="3992390"/>
                  <a:pt x="3443470" y="3971967"/>
                  <a:pt x="3419145" y="3971967"/>
                </a:cubicBezTo>
                <a:cubicBezTo>
                  <a:pt x="3433335" y="4024699"/>
                  <a:pt x="3432321" y="4045121"/>
                  <a:pt x="3509349" y="4039330"/>
                </a:cubicBezTo>
                <a:cubicBezTo>
                  <a:pt x="3520497" y="4030491"/>
                  <a:pt x="3503267" y="3986598"/>
                  <a:pt x="3530633" y="3971967"/>
                </a:cubicBezTo>
                <a:cubicBezTo>
                  <a:pt x="3534687" y="3939658"/>
                  <a:pt x="3474889" y="3980197"/>
                  <a:pt x="3489078" y="3936000"/>
                </a:cubicBezTo>
                <a:cubicBezTo>
                  <a:pt x="3527592" y="3927161"/>
                  <a:pt x="3537727" y="3951240"/>
                  <a:pt x="3569147" y="3948497"/>
                </a:cubicBezTo>
                <a:cubicBezTo>
                  <a:pt x="3565093" y="3968615"/>
                  <a:pt x="3568133" y="3973796"/>
                  <a:pt x="3569147" y="3980197"/>
                </a:cubicBezTo>
                <a:cubicBezTo>
                  <a:pt x="3569147" y="3984769"/>
                  <a:pt x="3566106" y="3988427"/>
                  <a:pt x="3569147" y="4003667"/>
                </a:cubicBezTo>
                <a:cubicBezTo>
                  <a:pt x="3551917" y="3980197"/>
                  <a:pt x="3544822" y="4001229"/>
                  <a:pt x="3530633" y="4015860"/>
                </a:cubicBezTo>
                <a:cubicBezTo>
                  <a:pt x="3562052" y="4036282"/>
                  <a:pt x="3607661" y="4042378"/>
                  <a:pt x="3631985" y="4015860"/>
                </a:cubicBezTo>
                <a:cubicBezTo>
                  <a:pt x="3621850" y="3995438"/>
                  <a:pt x="3572187" y="4012507"/>
                  <a:pt x="3569147" y="3980197"/>
                </a:cubicBezTo>
                <a:cubicBezTo>
                  <a:pt x="3621850" y="3944840"/>
                  <a:pt x="3729283" y="3927770"/>
                  <a:pt x="3809352" y="3977759"/>
                </a:cubicBezTo>
                <a:cubicBezTo>
                  <a:pt x="3806311" y="3971967"/>
                  <a:pt x="3803271" y="3965262"/>
                  <a:pt x="3803271" y="3959470"/>
                </a:cubicBezTo>
                <a:cubicBezTo>
                  <a:pt x="3859015" y="3930209"/>
                  <a:pt x="3924893" y="3947888"/>
                  <a:pt x="4012057" y="3959470"/>
                </a:cubicBezTo>
                <a:cubicBezTo>
                  <a:pt x="4009016" y="3927161"/>
                  <a:pt x="3973543" y="3928075"/>
                  <a:pt x="3953272" y="3913444"/>
                </a:cubicBezTo>
                <a:cubicBezTo>
                  <a:pt x="3956313" y="3904605"/>
                  <a:pt x="3959353" y="3898204"/>
                  <a:pt x="3962394" y="3895156"/>
                </a:cubicBezTo>
                <a:cubicBezTo>
                  <a:pt x="3969489" y="3854007"/>
                  <a:pt x="4012057" y="3915883"/>
                  <a:pt x="4043476" y="3901252"/>
                </a:cubicBezTo>
                <a:cubicBezTo>
                  <a:pt x="4036381" y="3910091"/>
                  <a:pt x="4026246" y="3913444"/>
                  <a:pt x="4012057" y="3913444"/>
                </a:cubicBezTo>
                <a:cubicBezTo>
                  <a:pt x="4009016" y="3916492"/>
                  <a:pt x="4001921" y="3915883"/>
                  <a:pt x="4001921" y="3924722"/>
                </a:cubicBezTo>
                <a:cubicBezTo>
                  <a:pt x="4009016" y="3957032"/>
                  <a:pt x="4054625" y="3892108"/>
                  <a:pt x="4043476" y="3959470"/>
                </a:cubicBezTo>
                <a:cubicBezTo>
                  <a:pt x="4071855" y="3959470"/>
                  <a:pt x="4103274" y="3959775"/>
                  <a:pt x="4103274" y="3924722"/>
                </a:cubicBezTo>
                <a:cubicBezTo>
                  <a:pt x="4148882" y="3939353"/>
                  <a:pt x="4183342" y="3968919"/>
                  <a:pt x="4231991" y="3948497"/>
                </a:cubicBezTo>
                <a:cubicBezTo>
                  <a:pt x="4231991" y="3968919"/>
                  <a:pt x="4242127" y="3977149"/>
                  <a:pt x="4252261" y="3982940"/>
                </a:cubicBezTo>
                <a:cubicBezTo>
                  <a:pt x="4256315" y="4006411"/>
                  <a:pt x="4218815" y="3989341"/>
                  <a:pt x="4204626" y="3995133"/>
                </a:cubicBezTo>
                <a:cubicBezTo>
                  <a:pt x="4207667" y="4053961"/>
                  <a:pt x="4263411" y="4003667"/>
                  <a:pt x="4294829" y="4006716"/>
                </a:cubicBezTo>
                <a:cubicBezTo>
                  <a:pt x="4389087" y="4009764"/>
                  <a:pt x="4528953" y="4015555"/>
                  <a:pt x="4605981" y="4053656"/>
                </a:cubicBezTo>
                <a:cubicBezTo>
                  <a:pt x="4613076" y="4009459"/>
                  <a:pt x="4556319" y="4039330"/>
                  <a:pt x="4563413" y="3995133"/>
                </a:cubicBezTo>
                <a:cubicBezTo>
                  <a:pt x="4601927" y="4030491"/>
                  <a:pt x="4633347" y="4001229"/>
                  <a:pt x="4664766" y="4042378"/>
                </a:cubicBezTo>
                <a:cubicBezTo>
                  <a:pt x="4660711" y="4066458"/>
                  <a:pt x="4641455" y="4064934"/>
                  <a:pt x="4632333" y="4071030"/>
                </a:cubicBezTo>
                <a:lnTo>
                  <a:pt x="4634360" y="4071030"/>
                </a:lnTo>
                <a:cubicBezTo>
                  <a:pt x="4635373" y="4078345"/>
                  <a:pt x="4632333" y="4082308"/>
                  <a:pt x="4630306" y="4087185"/>
                </a:cubicBezTo>
                <a:cubicBezTo>
                  <a:pt x="4631319" y="4090842"/>
                  <a:pt x="4630306" y="4092367"/>
                  <a:pt x="4633347" y="4097548"/>
                </a:cubicBezTo>
                <a:cubicBezTo>
                  <a:pt x="4632333" y="4095719"/>
                  <a:pt x="4630306" y="4095719"/>
                  <a:pt x="4629293" y="4094500"/>
                </a:cubicBezTo>
                <a:cubicBezTo>
                  <a:pt x="4625239" y="4102120"/>
                  <a:pt x="4623211" y="4108217"/>
                  <a:pt x="4634360" y="4111874"/>
                </a:cubicBezTo>
                <a:cubicBezTo>
                  <a:pt x="4638414" y="4122238"/>
                  <a:pt x="4630306" y="4125286"/>
                  <a:pt x="4622198" y="4125286"/>
                </a:cubicBezTo>
                <a:lnTo>
                  <a:pt x="4602941" y="4125286"/>
                </a:lnTo>
                <a:cubicBezTo>
                  <a:pt x="4617130" y="4104559"/>
                  <a:pt x="4610035" y="4100596"/>
                  <a:pt x="4605981" y="4085356"/>
                </a:cubicBezTo>
                <a:cubicBezTo>
                  <a:pt x="4590779" y="4087490"/>
                  <a:pt x="4577603" y="4099377"/>
                  <a:pt x="4583684" y="4110045"/>
                </a:cubicBezTo>
                <a:cubicBezTo>
                  <a:pt x="4573549" y="4121628"/>
                  <a:pt x="4556319" y="4112179"/>
                  <a:pt x="4524899" y="4121018"/>
                </a:cubicBezTo>
                <a:cubicBezTo>
                  <a:pt x="4517805" y="4088709"/>
                  <a:pt x="4546183" y="4097548"/>
                  <a:pt x="4546183" y="4074078"/>
                </a:cubicBezTo>
                <a:cubicBezTo>
                  <a:pt x="4543143" y="4050608"/>
                  <a:pt x="4501589" y="4071335"/>
                  <a:pt x="4494494" y="4053656"/>
                </a:cubicBezTo>
                <a:cubicBezTo>
                  <a:pt x="4473210" y="4056399"/>
                  <a:pt x="4503615" y="4092367"/>
                  <a:pt x="4524899" y="4086575"/>
                </a:cubicBezTo>
                <a:cubicBezTo>
                  <a:pt x="4507669" y="4124676"/>
                  <a:pt x="4480305" y="4115837"/>
                  <a:pt x="4444831" y="4110045"/>
                </a:cubicBezTo>
                <a:cubicBezTo>
                  <a:pt x="4417466" y="4010068"/>
                  <a:pt x="4231991" y="4089318"/>
                  <a:pt x="4162058" y="4039330"/>
                </a:cubicBezTo>
                <a:cubicBezTo>
                  <a:pt x="4162058" y="4071640"/>
                  <a:pt x="4187396" y="4074078"/>
                  <a:pt x="4214761" y="4074078"/>
                </a:cubicBezTo>
                <a:cubicBezTo>
                  <a:pt x="4200572" y="4141745"/>
                  <a:pt x="4141787" y="4115837"/>
                  <a:pt x="4103274" y="4133211"/>
                </a:cubicBezTo>
                <a:cubicBezTo>
                  <a:pt x="4103274" y="4143879"/>
                  <a:pt x="4151923" y="4126200"/>
                  <a:pt x="4137733" y="4156071"/>
                </a:cubicBezTo>
                <a:cubicBezTo>
                  <a:pt x="4142801" y="4155462"/>
                  <a:pt x="4146855" y="4154547"/>
                  <a:pt x="4151923" y="4153938"/>
                </a:cubicBezTo>
                <a:cubicBezTo>
                  <a:pt x="4199559" y="4125286"/>
                  <a:pt x="4241113" y="4089014"/>
                  <a:pt x="4312059" y="4086575"/>
                </a:cubicBezTo>
                <a:cubicBezTo>
                  <a:pt x="4315100" y="4106997"/>
                  <a:pt x="4301925" y="4145098"/>
                  <a:pt x="4333343" y="4133211"/>
                </a:cubicBezTo>
                <a:cubicBezTo>
                  <a:pt x="4333343" y="4137783"/>
                  <a:pt x="4330303" y="4136868"/>
                  <a:pt x="4329289" y="4139612"/>
                </a:cubicBezTo>
                <a:cubicBezTo>
                  <a:pt x="4479291" y="4128334"/>
                  <a:pt x="4625239" y="4121933"/>
                  <a:pt x="4752943" y="4127419"/>
                </a:cubicBezTo>
                <a:cubicBezTo>
                  <a:pt x="4761051" y="4120714"/>
                  <a:pt x="4755983" y="4108826"/>
                  <a:pt x="4752943" y="4096939"/>
                </a:cubicBezTo>
                <a:cubicBezTo>
                  <a:pt x="4738753" y="4088099"/>
                  <a:pt x="4725577" y="4077431"/>
                  <a:pt x="4724563" y="4053656"/>
                </a:cubicBezTo>
                <a:cubicBezTo>
                  <a:pt x="4766118" y="4048779"/>
                  <a:pt x="4742807" y="4077431"/>
                  <a:pt x="4751929" y="4086575"/>
                </a:cubicBezTo>
                <a:cubicBezTo>
                  <a:pt x="4749902" y="4076517"/>
                  <a:pt x="4751929" y="4067677"/>
                  <a:pt x="4763077" y="4062800"/>
                </a:cubicBezTo>
                <a:cubicBezTo>
                  <a:pt x="4760037" y="4052741"/>
                  <a:pt x="4759023" y="4041768"/>
                  <a:pt x="4776253" y="4030186"/>
                </a:cubicBezTo>
                <a:cubicBezTo>
                  <a:pt x="4769159" y="4033234"/>
                  <a:pt x="4685037" y="4047865"/>
                  <a:pt x="4685037" y="4006716"/>
                </a:cubicBezTo>
                <a:cubicBezTo>
                  <a:pt x="4754969" y="4039025"/>
                  <a:pt x="4727605" y="3977759"/>
                  <a:pt x="4786389" y="3971967"/>
                </a:cubicBezTo>
                <a:cubicBezTo>
                  <a:pt x="4779294" y="3960080"/>
                  <a:pt x="4763077" y="3959470"/>
                  <a:pt x="4766118" y="3938743"/>
                </a:cubicBezTo>
                <a:cubicBezTo>
                  <a:pt x="4748889" y="3947583"/>
                  <a:pt x="4731659" y="3956727"/>
                  <a:pt x="4707334" y="3959470"/>
                </a:cubicBezTo>
                <a:cubicBezTo>
                  <a:pt x="4717469" y="3900947"/>
                  <a:pt x="4612063" y="3927465"/>
                  <a:pt x="4653617" y="3868638"/>
                </a:cubicBezTo>
                <a:cubicBezTo>
                  <a:pt x="4670847" y="3886316"/>
                  <a:pt x="4696185" y="3924417"/>
                  <a:pt x="4727605" y="3892108"/>
                </a:cubicBezTo>
                <a:cubicBezTo>
                  <a:pt x="4709361" y="3850959"/>
                  <a:pt x="4646523" y="3857055"/>
                  <a:pt x="4593819" y="3857055"/>
                </a:cubicBezTo>
                <a:cubicBezTo>
                  <a:pt x="4600914" y="3848215"/>
                  <a:pt x="4605981" y="3830537"/>
                  <a:pt x="4605981" y="3813163"/>
                </a:cubicBezTo>
                <a:cubicBezTo>
                  <a:pt x="4570508" y="3801275"/>
                  <a:pt x="4594833" y="3859798"/>
                  <a:pt x="4573549" y="3868638"/>
                </a:cubicBezTo>
                <a:cubicBezTo>
                  <a:pt x="4556319" y="3854007"/>
                  <a:pt x="4536049" y="3839681"/>
                  <a:pt x="4504629" y="3833585"/>
                </a:cubicBezTo>
                <a:cubicBezTo>
                  <a:pt x="4542129" y="3857055"/>
                  <a:pt x="4504629" y="3859798"/>
                  <a:pt x="4477264" y="3868638"/>
                </a:cubicBezTo>
                <a:cubicBezTo>
                  <a:pt x="4477264" y="3883268"/>
                  <a:pt x="4493481" y="3877477"/>
                  <a:pt x="4504629" y="3880525"/>
                </a:cubicBezTo>
                <a:cubicBezTo>
                  <a:pt x="4483345" y="3903995"/>
                  <a:pt x="4483345" y="3948497"/>
                  <a:pt x="4444831" y="3948497"/>
                </a:cubicBezTo>
                <a:cubicBezTo>
                  <a:pt x="4441791" y="3921979"/>
                  <a:pt x="4444831" y="3903690"/>
                  <a:pt x="4454967" y="3892108"/>
                </a:cubicBezTo>
                <a:cubicBezTo>
                  <a:pt x="4410371" y="3874429"/>
                  <a:pt x="4427601" y="3930818"/>
                  <a:pt x="4396182" y="3927770"/>
                </a:cubicBezTo>
                <a:cubicBezTo>
                  <a:pt x="4406317" y="3895461"/>
                  <a:pt x="4399223" y="3898204"/>
                  <a:pt x="4396182" y="3857055"/>
                </a:cubicBezTo>
                <a:cubicBezTo>
                  <a:pt x="4357668" y="3860103"/>
                  <a:pt x="4333343" y="3880220"/>
                  <a:pt x="4305979" y="3892108"/>
                </a:cubicBezTo>
                <a:cubicBezTo>
                  <a:pt x="4313073" y="3845167"/>
                  <a:pt x="4238073" y="3889364"/>
                  <a:pt x="4252261" y="3833585"/>
                </a:cubicBezTo>
                <a:cubicBezTo>
                  <a:pt x="4276586" y="3842424"/>
                  <a:pt x="4298883" y="3851873"/>
                  <a:pt x="4333343" y="3846082"/>
                </a:cubicBezTo>
                <a:cubicBezTo>
                  <a:pt x="4337397" y="3825355"/>
                  <a:pt x="4326249" y="3825660"/>
                  <a:pt x="4316113" y="3822612"/>
                </a:cubicBezTo>
                <a:cubicBezTo>
                  <a:pt x="4316113" y="3813772"/>
                  <a:pt x="4326249" y="3813163"/>
                  <a:pt x="4333343" y="3810419"/>
                </a:cubicBezTo>
                <a:cubicBezTo>
                  <a:pt x="4309019" y="3792740"/>
                  <a:pt x="4270505" y="3789997"/>
                  <a:pt x="4263411" y="3754639"/>
                </a:cubicBezTo>
                <a:cubicBezTo>
                  <a:pt x="4243140" y="3757687"/>
                  <a:pt x="4224897" y="3772013"/>
                  <a:pt x="4193477" y="3766222"/>
                </a:cubicBezTo>
                <a:cubicBezTo>
                  <a:pt x="4206653" y="3736961"/>
                  <a:pt x="4214761" y="3743057"/>
                  <a:pt x="4204626" y="3708004"/>
                </a:cubicBezTo>
                <a:cubicBezTo>
                  <a:pt x="4180301" y="3704956"/>
                  <a:pt x="4183342" y="3727816"/>
                  <a:pt x="4154963" y="3718977"/>
                </a:cubicBezTo>
                <a:cubicBezTo>
                  <a:pt x="4159017" y="3666245"/>
                  <a:pt x="4217802" y="3677523"/>
                  <a:pt x="4263411" y="3671732"/>
                </a:cubicBezTo>
                <a:cubicBezTo>
                  <a:pt x="4280641" y="3695202"/>
                  <a:pt x="4256315" y="3695507"/>
                  <a:pt x="4273545" y="3718977"/>
                </a:cubicBezTo>
                <a:cubicBezTo>
                  <a:pt x="4291789" y="3722025"/>
                  <a:pt x="4294829" y="3704956"/>
                  <a:pt x="4316113" y="3708004"/>
                </a:cubicBezTo>
                <a:cubicBezTo>
                  <a:pt x="4312059" y="3678437"/>
                  <a:pt x="4284695" y="3672646"/>
                  <a:pt x="4284695" y="3640336"/>
                </a:cubicBezTo>
                <a:cubicBezTo>
                  <a:pt x="4214761" y="3669903"/>
                  <a:pt x="4214761" y="3601931"/>
                  <a:pt x="4173207" y="3616561"/>
                </a:cubicBezTo>
                <a:cubicBezTo>
                  <a:pt x="4144828" y="3625401"/>
                  <a:pt x="4197531" y="3634545"/>
                  <a:pt x="4183342" y="3663807"/>
                </a:cubicBezTo>
                <a:cubicBezTo>
                  <a:pt x="4134693" y="3669598"/>
                  <a:pt x="4109355" y="3633631"/>
                  <a:pt x="4080976" y="3671732"/>
                </a:cubicBezTo>
                <a:cubicBezTo>
                  <a:pt x="4085030" y="3683619"/>
                  <a:pt x="4120503" y="3710442"/>
                  <a:pt x="4123544" y="3684229"/>
                </a:cubicBezTo>
                <a:cubicBezTo>
                  <a:pt x="4147869" y="3686972"/>
                  <a:pt x="4120503" y="3716538"/>
                  <a:pt x="4120503" y="3731169"/>
                </a:cubicBezTo>
                <a:cubicBezTo>
                  <a:pt x="4137733" y="3734217"/>
                  <a:pt x="4151923" y="3736656"/>
                  <a:pt x="4162058" y="3739704"/>
                </a:cubicBezTo>
                <a:cubicBezTo>
                  <a:pt x="4162058" y="3786644"/>
                  <a:pt x="4083003" y="3740009"/>
                  <a:pt x="4093139" y="3798837"/>
                </a:cubicBezTo>
                <a:cubicBezTo>
                  <a:pt x="4040435" y="3795788"/>
                  <a:pt x="4074895" y="3763784"/>
                  <a:pt x="4033341" y="3751896"/>
                </a:cubicBezTo>
                <a:cubicBezTo>
                  <a:pt x="4037395" y="3743057"/>
                  <a:pt x="4047530" y="3740313"/>
                  <a:pt x="4061719" y="3734522"/>
                </a:cubicBezTo>
                <a:cubicBezTo>
                  <a:pt x="4103274" y="3634545"/>
                  <a:pt x="3970502" y="3645823"/>
                  <a:pt x="3921853" y="3684229"/>
                </a:cubicBezTo>
                <a:cubicBezTo>
                  <a:pt x="3890434" y="3648871"/>
                  <a:pt x="3812392" y="3674780"/>
                  <a:pt x="3750567" y="3648261"/>
                </a:cubicBezTo>
                <a:cubicBezTo>
                  <a:pt x="3743473" y="3701298"/>
                  <a:pt x="3687729" y="3660149"/>
                  <a:pt x="3610701" y="3671732"/>
                </a:cubicBezTo>
                <a:cubicBezTo>
                  <a:pt x="3624891" y="3604369"/>
                  <a:pt x="3663404" y="3627839"/>
                  <a:pt x="3701918" y="3604369"/>
                </a:cubicBezTo>
                <a:cubicBezTo>
                  <a:pt x="3701918" y="3613209"/>
                  <a:pt x="3691783" y="3613209"/>
                  <a:pt x="3691783" y="3625096"/>
                </a:cubicBezTo>
                <a:cubicBezTo>
                  <a:pt x="3744486" y="3613209"/>
                  <a:pt x="3736378" y="3607112"/>
                  <a:pt x="3792122" y="3604369"/>
                </a:cubicBezTo>
                <a:cubicBezTo>
                  <a:pt x="3789081" y="3613209"/>
                  <a:pt x="3781987" y="3622658"/>
                  <a:pt x="3781987" y="3637288"/>
                </a:cubicBezTo>
                <a:cubicBezTo>
                  <a:pt x="3813406" y="3648871"/>
                  <a:pt x="3800230" y="3613818"/>
                  <a:pt x="3803271" y="3593091"/>
                </a:cubicBezTo>
                <a:cubicBezTo>
                  <a:pt x="3827595" y="3587300"/>
                  <a:pt x="3823541" y="3613209"/>
                  <a:pt x="3850906" y="3604369"/>
                </a:cubicBezTo>
                <a:cubicBezTo>
                  <a:pt x="3879285" y="3592482"/>
                  <a:pt x="3823541" y="3578156"/>
                  <a:pt x="3850906" y="3557429"/>
                </a:cubicBezTo>
                <a:cubicBezTo>
                  <a:pt x="3875231" y="3554685"/>
                  <a:pt x="3883339" y="3566878"/>
                  <a:pt x="3883339" y="3593091"/>
                </a:cubicBezTo>
                <a:cubicBezTo>
                  <a:pt x="3910704" y="3596139"/>
                  <a:pt x="3890434" y="3548589"/>
                  <a:pt x="3921853" y="3557429"/>
                </a:cubicBezTo>
                <a:cubicBezTo>
                  <a:pt x="3914758" y="3569316"/>
                  <a:pt x="3911718" y="3583642"/>
                  <a:pt x="3914758" y="3604369"/>
                </a:cubicBezTo>
                <a:cubicBezTo>
                  <a:pt x="3936042" y="3607112"/>
                  <a:pt x="3939083" y="3596139"/>
                  <a:pt x="3953272" y="3593091"/>
                </a:cubicBezTo>
                <a:cubicBezTo>
                  <a:pt x="3977597" y="3604979"/>
                  <a:pt x="3920839" y="3622353"/>
                  <a:pt x="3893474" y="3616561"/>
                </a:cubicBezTo>
                <a:cubicBezTo>
                  <a:pt x="3924893" y="3640032"/>
                  <a:pt x="4004962" y="3622658"/>
                  <a:pt x="4004962" y="3569926"/>
                </a:cubicBezTo>
                <a:cubicBezTo>
                  <a:pt x="4015097" y="3572669"/>
                  <a:pt x="4012057" y="3598883"/>
                  <a:pt x="4012057" y="3616561"/>
                </a:cubicBezTo>
                <a:cubicBezTo>
                  <a:pt x="4081990" y="3596139"/>
                  <a:pt x="4071855" y="3554685"/>
                  <a:pt x="4086044" y="3501954"/>
                </a:cubicBezTo>
                <a:cubicBezTo>
                  <a:pt x="4057665" y="3510793"/>
                  <a:pt x="4039422" y="3533959"/>
                  <a:pt x="4022192" y="3557429"/>
                </a:cubicBezTo>
                <a:cubicBezTo>
                  <a:pt x="3976583" y="3557429"/>
                  <a:pt x="3967461" y="3554685"/>
                  <a:pt x="3942123" y="3545846"/>
                </a:cubicBezTo>
                <a:cubicBezTo>
                  <a:pt x="3967461" y="3513536"/>
                  <a:pt x="3987732" y="3557124"/>
                  <a:pt x="4012057" y="3533654"/>
                </a:cubicBezTo>
                <a:cubicBezTo>
                  <a:pt x="4026246" y="3524814"/>
                  <a:pt x="4026246" y="3495858"/>
                  <a:pt x="4043476" y="3490066"/>
                </a:cubicBezTo>
                <a:cubicBezTo>
                  <a:pt x="4026246" y="3501649"/>
                  <a:pt x="3939083" y="3454404"/>
                  <a:pt x="3924893" y="3533654"/>
                </a:cubicBezTo>
                <a:cubicBezTo>
                  <a:pt x="3890434" y="3522071"/>
                  <a:pt x="3901583" y="3533654"/>
                  <a:pt x="3863069" y="3533654"/>
                </a:cubicBezTo>
                <a:cubicBezTo>
                  <a:pt x="3859015" y="3489761"/>
                  <a:pt x="3882325" y="3475740"/>
                  <a:pt x="3850906" y="3455013"/>
                </a:cubicBezTo>
                <a:cubicBezTo>
                  <a:pt x="3823541" y="3460805"/>
                  <a:pt x="3862055" y="3478483"/>
                  <a:pt x="3850906" y="3501954"/>
                </a:cubicBezTo>
                <a:cubicBezTo>
                  <a:pt x="3830636" y="3504697"/>
                  <a:pt x="3813406" y="3498906"/>
                  <a:pt x="3803271" y="3490066"/>
                </a:cubicBezTo>
                <a:cubicBezTo>
                  <a:pt x="3803271" y="3501649"/>
                  <a:pt x="3806311" y="3511403"/>
                  <a:pt x="3813406" y="3511403"/>
                </a:cubicBezTo>
                <a:cubicBezTo>
                  <a:pt x="3778946" y="3552552"/>
                  <a:pt x="3774892" y="3451660"/>
                  <a:pt x="3823541" y="3466291"/>
                </a:cubicBezTo>
                <a:cubicBezTo>
                  <a:pt x="3820501" y="3436725"/>
                  <a:pt x="3781987" y="3422399"/>
                  <a:pt x="3823541" y="3407768"/>
                </a:cubicBezTo>
                <a:cubicBezTo>
                  <a:pt x="3820501" y="3396185"/>
                  <a:pt x="3806311" y="3399538"/>
                  <a:pt x="3792122" y="3396795"/>
                </a:cubicBezTo>
                <a:cubicBezTo>
                  <a:pt x="3795163" y="3367533"/>
                  <a:pt x="3806311" y="3352598"/>
                  <a:pt x="3833676" y="3352598"/>
                </a:cubicBezTo>
                <a:cubicBezTo>
                  <a:pt x="3812392" y="3311449"/>
                  <a:pt x="3783000" y="3343454"/>
                  <a:pt x="3744486" y="3340406"/>
                </a:cubicBezTo>
                <a:cubicBezTo>
                  <a:pt x="3796176" y="3275786"/>
                  <a:pt x="3914758" y="3341015"/>
                  <a:pt x="3984691" y="3329128"/>
                </a:cubicBezTo>
                <a:cubicBezTo>
                  <a:pt x="3994827" y="3326384"/>
                  <a:pt x="3990773" y="3316935"/>
                  <a:pt x="3984691" y="3316935"/>
                </a:cubicBezTo>
                <a:cubicBezTo>
                  <a:pt x="4081990" y="3302305"/>
                  <a:pt x="4144828" y="3299866"/>
                  <a:pt x="4235031" y="3285235"/>
                </a:cubicBezTo>
                <a:cubicBezTo>
                  <a:pt x="4224897" y="3302914"/>
                  <a:pt x="4211721" y="3316935"/>
                  <a:pt x="4204626" y="3340406"/>
                </a:cubicBezTo>
                <a:cubicBezTo>
                  <a:pt x="4183342" y="3346197"/>
                  <a:pt x="4179288" y="3332176"/>
                  <a:pt x="4166112" y="3329128"/>
                </a:cubicBezTo>
                <a:cubicBezTo>
                  <a:pt x="4154963" y="3337967"/>
                  <a:pt x="4154963" y="3355646"/>
                  <a:pt x="4133679" y="3352598"/>
                </a:cubicBezTo>
                <a:cubicBezTo>
                  <a:pt x="4126585" y="3402586"/>
                  <a:pt x="4180301" y="3381859"/>
                  <a:pt x="4214761" y="3387651"/>
                </a:cubicBezTo>
                <a:cubicBezTo>
                  <a:pt x="4211721" y="3402282"/>
                  <a:pt x="4196518" y="3405330"/>
                  <a:pt x="4193477" y="3420265"/>
                </a:cubicBezTo>
                <a:cubicBezTo>
                  <a:pt x="4245167" y="3414169"/>
                  <a:pt x="4242127" y="3408073"/>
                  <a:pt x="4256315" y="3455013"/>
                </a:cubicBezTo>
                <a:cubicBezTo>
                  <a:pt x="4343479" y="3466901"/>
                  <a:pt x="4319154" y="3410511"/>
                  <a:pt x="4396182" y="3422094"/>
                </a:cubicBezTo>
                <a:cubicBezTo>
                  <a:pt x="4409358" y="3451356"/>
                  <a:pt x="4416453" y="3487323"/>
                  <a:pt x="4465101" y="3478483"/>
                </a:cubicBezTo>
                <a:cubicBezTo>
                  <a:pt x="4475237" y="3475435"/>
                  <a:pt x="4473210" y="3455013"/>
                  <a:pt x="4487399" y="3455013"/>
                </a:cubicBezTo>
                <a:cubicBezTo>
                  <a:pt x="4487399" y="3425752"/>
                  <a:pt x="4448885" y="3436725"/>
                  <a:pt x="4434696" y="3422094"/>
                </a:cubicBezTo>
                <a:cubicBezTo>
                  <a:pt x="4469155" y="3398624"/>
                  <a:pt x="4507669" y="3390394"/>
                  <a:pt x="4546183" y="3411121"/>
                </a:cubicBezTo>
                <a:cubicBezTo>
                  <a:pt x="4546183" y="3443431"/>
                  <a:pt x="4517805" y="3427885"/>
                  <a:pt x="4496521" y="3422094"/>
                </a:cubicBezTo>
                <a:cubicBezTo>
                  <a:pt x="4500575" y="3430933"/>
                  <a:pt x="4507669" y="3440382"/>
                  <a:pt x="4507669" y="3455013"/>
                </a:cubicBezTo>
                <a:cubicBezTo>
                  <a:pt x="4542129" y="3452270"/>
                  <a:pt x="4566454" y="3452270"/>
                  <a:pt x="4576589" y="3443431"/>
                </a:cubicBezTo>
                <a:cubicBezTo>
                  <a:pt x="4593819" y="3484580"/>
                  <a:pt x="4531994" y="3460500"/>
                  <a:pt x="4546183" y="3513536"/>
                </a:cubicBezTo>
                <a:cubicBezTo>
                  <a:pt x="4511723" y="3472387"/>
                  <a:pt x="4367803" y="3581509"/>
                  <a:pt x="4385033" y="3525729"/>
                </a:cubicBezTo>
                <a:cubicBezTo>
                  <a:pt x="4364763" y="3493419"/>
                  <a:pt x="4337397" y="3551637"/>
                  <a:pt x="4316113" y="3557429"/>
                </a:cubicBezTo>
                <a:cubicBezTo>
                  <a:pt x="4316113" y="3583947"/>
                  <a:pt x="4357668" y="3563830"/>
                  <a:pt x="4374898" y="3569926"/>
                </a:cubicBezTo>
                <a:cubicBezTo>
                  <a:pt x="4347533" y="3604979"/>
                  <a:pt x="4312059" y="3589738"/>
                  <a:pt x="4294829" y="3557429"/>
                </a:cubicBezTo>
                <a:cubicBezTo>
                  <a:pt x="4277599" y="3560477"/>
                  <a:pt x="4287735" y="3596139"/>
                  <a:pt x="4263411" y="3593091"/>
                </a:cubicBezTo>
                <a:cubicBezTo>
                  <a:pt x="4291789" y="3604979"/>
                  <a:pt x="4312059" y="3622962"/>
                  <a:pt x="4336384" y="3640336"/>
                </a:cubicBezTo>
                <a:cubicBezTo>
                  <a:pt x="4326249" y="3649176"/>
                  <a:pt x="4316113" y="3658015"/>
                  <a:pt x="4305979" y="3663807"/>
                </a:cubicBezTo>
                <a:cubicBezTo>
                  <a:pt x="4313073" y="3675694"/>
                  <a:pt x="4326249" y="3675085"/>
                  <a:pt x="4326249" y="3695507"/>
                </a:cubicBezTo>
                <a:cubicBezTo>
                  <a:pt x="4354627" y="3698555"/>
                  <a:pt x="4357668" y="3654662"/>
                  <a:pt x="4385033" y="3684229"/>
                </a:cubicBezTo>
                <a:cubicBezTo>
                  <a:pt x="4378952" y="3657711"/>
                  <a:pt x="4392128" y="3619000"/>
                  <a:pt x="4385033" y="3604369"/>
                </a:cubicBezTo>
                <a:cubicBezTo>
                  <a:pt x="4423547" y="3586690"/>
                  <a:pt x="4385033" y="3658015"/>
                  <a:pt x="4423547" y="3640336"/>
                </a:cubicBezTo>
                <a:cubicBezTo>
                  <a:pt x="4420507" y="3658015"/>
                  <a:pt x="4409358" y="3669293"/>
                  <a:pt x="4406317" y="3684229"/>
                </a:cubicBezTo>
                <a:cubicBezTo>
                  <a:pt x="4437737" y="3716234"/>
                  <a:pt x="4459021" y="3698860"/>
                  <a:pt x="4496521" y="3687277"/>
                </a:cubicBezTo>
                <a:cubicBezTo>
                  <a:pt x="4493481" y="3634545"/>
                  <a:pt x="4463075" y="3616561"/>
                  <a:pt x="4434696" y="3593091"/>
                </a:cubicBezTo>
                <a:cubicBezTo>
                  <a:pt x="4449899" y="3583947"/>
                  <a:pt x="4458007" y="3574498"/>
                  <a:pt x="4459021" y="3565354"/>
                </a:cubicBezTo>
                <a:cubicBezTo>
                  <a:pt x="4451926" y="3562915"/>
                  <a:pt x="4441791" y="3561086"/>
                  <a:pt x="4439763" y="3555600"/>
                </a:cubicBezTo>
                <a:cubicBezTo>
                  <a:pt x="4446858" y="3521461"/>
                  <a:pt x="4460034" y="3544322"/>
                  <a:pt x="4475237" y="3550418"/>
                </a:cubicBezTo>
                <a:cubicBezTo>
                  <a:pt x="4477264" y="3550418"/>
                  <a:pt x="4478277" y="3549504"/>
                  <a:pt x="4480305" y="3550418"/>
                </a:cubicBezTo>
                <a:cubicBezTo>
                  <a:pt x="4485372" y="3550418"/>
                  <a:pt x="4489426" y="3550113"/>
                  <a:pt x="4494494" y="3545236"/>
                </a:cubicBezTo>
                <a:cubicBezTo>
                  <a:pt x="4493481" y="3547675"/>
                  <a:pt x="4491453" y="3548284"/>
                  <a:pt x="4491453" y="3550418"/>
                </a:cubicBezTo>
                <a:cubicBezTo>
                  <a:pt x="4505643" y="3558648"/>
                  <a:pt x="4517805" y="3574193"/>
                  <a:pt x="4514765" y="3593091"/>
                </a:cubicBezTo>
                <a:cubicBezTo>
                  <a:pt x="4539089" y="3593091"/>
                  <a:pt x="4545170" y="3575108"/>
                  <a:pt x="4576589" y="3580899"/>
                </a:cubicBezTo>
                <a:cubicBezTo>
                  <a:pt x="4576589" y="3592482"/>
                  <a:pt x="4563413" y="3590348"/>
                  <a:pt x="4556319" y="3593091"/>
                </a:cubicBezTo>
                <a:cubicBezTo>
                  <a:pt x="4567467" y="3628449"/>
                  <a:pt x="4590779" y="3581509"/>
                  <a:pt x="4616117" y="3593091"/>
                </a:cubicBezTo>
                <a:cubicBezTo>
                  <a:pt x="4609022" y="3578460"/>
                  <a:pt x="4608009" y="3548589"/>
                  <a:pt x="4576589" y="3560172"/>
                </a:cubicBezTo>
                <a:cubicBezTo>
                  <a:pt x="4632333" y="3492809"/>
                  <a:pt x="4741793" y="3557734"/>
                  <a:pt x="4786389" y="3572669"/>
                </a:cubicBezTo>
                <a:cubicBezTo>
                  <a:pt x="4790443" y="3566573"/>
                  <a:pt x="4793483" y="3563220"/>
                  <a:pt x="4797537" y="3560172"/>
                </a:cubicBezTo>
                <a:cubicBezTo>
                  <a:pt x="4790443" y="3557429"/>
                  <a:pt x="4783348" y="3554685"/>
                  <a:pt x="4776253" y="3557429"/>
                </a:cubicBezTo>
                <a:cubicBezTo>
                  <a:pt x="4780307" y="3542798"/>
                  <a:pt x="4793483" y="3543103"/>
                  <a:pt x="4811727" y="3543103"/>
                </a:cubicBezTo>
                <a:cubicBezTo>
                  <a:pt x="4860376" y="3508050"/>
                  <a:pt x="4930309" y="3549199"/>
                  <a:pt x="4989093" y="3572669"/>
                </a:cubicBezTo>
                <a:cubicBezTo>
                  <a:pt x="4951593" y="3596139"/>
                  <a:pt x="4940444" y="3543103"/>
                  <a:pt x="4897877" y="3572669"/>
                </a:cubicBezTo>
                <a:cubicBezTo>
                  <a:pt x="4897877" y="3596139"/>
                  <a:pt x="4926255" y="3587300"/>
                  <a:pt x="4920174" y="3616561"/>
                </a:cubicBezTo>
                <a:cubicBezTo>
                  <a:pt x="4877606" y="3607722"/>
                  <a:pt x="4877606" y="3663197"/>
                  <a:pt x="4846187" y="3628144"/>
                </a:cubicBezTo>
                <a:cubicBezTo>
                  <a:pt x="4839092" y="3648566"/>
                  <a:pt x="4866457" y="3677828"/>
                  <a:pt x="4866457" y="3651614"/>
                </a:cubicBezTo>
                <a:cubicBezTo>
                  <a:pt x="4876593" y="3654358"/>
                  <a:pt x="4873551" y="3663807"/>
                  <a:pt x="4866457" y="3663807"/>
                </a:cubicBezTo>
                <a:lnTo>
                  <a:pt x="4866457" y="3687277"/>
                </a:lnTo>
                <a:cubicBezTo>
                  <a:pt x="4842133" y="3678437"/>
                  <a:pt x="4839092" y="3631192"/>
                  <a:pt x="4797537" y="3616561"/>
                </a:cubicBezTo>
                <a:cubicBezTo>
                  <a:pt x="4807673" y="3578460"/>
                  <a:pt x="4874565" y="3604369"/>
                  <a:pt x="4877606" y="3560172"/>
                </a:cubicBezTo>
                <a:cubicBezTo>
                  <a:pt x="4871525" y="3554381"/>
                  <a:pt x="4860376" y="3555600"/>
                  <a:pt x="4853281" y="3555600"/>
                </a:cubicBezTo>
                <a:cubicBezTo>
                  <a:pt x="4843146" y="3572974"/>
                  <a:pt x="4828957" y="3569316"/>
                  <a:pt x="4814767" y="3563525"/>
                </a:cubicBezTo>
                <a:cubicBezTo>
                  <a:pt x="4772199" y="3583947"/>
                  <a:pt x="4730645" y="3615952"/>
                  <a:pt x="4696185" y="3560172"/>
                </a:cubicBezTo>
                <a:cubicBezTo>
                  <a:pt x="4643482" y="3569011"/>
                  <a:pt x="4629293" y="3628144"/>
                  <a:pt x="4566454" y="3628144"/>
                </a:cubicBezTo>
                <a:cubicBezTo>
                  <a:pt x="4577603" y="3642775"/>
                  <a:pt x="4593819" y="3651614"/>
                  <a:pt x="4593819" y="3675085"/>
                </a:cubicBezTo>
                <a:cubicBezTo>
                  <a:pt x="4608009" y="3648566"/>
                  <a:pt x="4643482" y="3651310"/>
                  <a:pt x="4636387" y="3604369"/>
                </a:cubicBezTo>
                <a:cubicBezTo>
                  <a:pt x="4663753" y="3633631"/>
                  <a:pt x="4689091" y="3598578"/>
                  <a:pt x="4727605" y="3604369"/>
                </a:cubicBezTo>
                <a:cubicBezTo>
                  <a:pt x="4723550" y="3645518"/>
                  <a:pt x="4692131" y="3651614"/>
                  <a:pt x="4657671" y="3651614"/>
                </a:cubicBezTo>
                <a:cubicBezTo>
                  <a:pt x="4671861" y="3660454"/>
                  <a:pt x="4689091" y="3666245"/>
                  <a:pt x="4707334" y="3675085"/>
                </a:cubicBezTo>
                <a:cubicBezTo>
                  <a:pt x="4738753" y="3663197"/>
                  <a:pt x="4797537" y="3669598"/>
                  <a:pt x="4766118" y="3704651"/>
                </a:cubicBezTo>
                <a:cubicBezTo>
                  <a:pt x="4755983" y="3672341"/>
                  <a:pt x="4716455" y="3686972"/>
                  <a:pt x="4754969" y="3704651"/>
                </a:cubicBezTo>
                <a:cubicBezTo>
                  <a:pt x="4747875" y="3719282"/>
                  <a:pt x="4741793" y="3716538"/>
                  <a:pt x="4734699" y="3710747"/>
                </a:cubicBezTo>
                <a:cubicBezTo>
                  <a:pt x="4734699" y="3716538"/>
                  <a:pt x="4737739" y="3722635"/>
                  <a:pt x="4737739" y="3731169"/>
                </a:cubicBezTo>
                <a:cubicBezTo>
                  <a:pt x="4744834" y="3734217"/>
                  <a:pt x="4751929" y="3734522"/>
                  <a:pt x="4759023" y="3734522"/>
                </a:cubicBezTo>
                <a:cubicBezTo>
                  <a:pt x="4762064" y="3725683"/>
                  <a:pt x="4766118" y="3719282"/>
                  <a:pt x="4766118" y="3704651"/>
                </a:cubicBezTo>
                <a:cubicBezTo>
                  <a:pt x="4787402" y="3701908"/>
                  <a:pt x="4789429" y="3718977"/>
                  <a:pt x="4807673" y="3718977"/>
                </a:cubicBezTo>
                <a:cubicBezTo>
                  <a:pt x="4814767" y="3692459"/>
                  <a:pt x="4769159" y="3683619"/>
                  <a:pt x="4797537" y="3675085"/>
                </a:cubicBezTo>
                <a:cubicBezTo>
                  <a:pt x="4831997" y="3707089"/>
                  <a:pt x="4839092" y="3707699"/>
                  <a:pt x="4897877" y="3698860"/>
                </a:cubicBezTo>
                <a:cubicBezTo>
                  <a:pt x="4904971" y="3728121"/>
                  <a:pt x="4876593" y="3719587"/>
                  <a:pt x="4866457" y="3731169"/>
                </a:cubicBezTo>
                <a:cubicBezTo>
                  <a:pt x="4876593" y="3763479"/>
                  <a:pt x="4919161" y="3757383"/>
                  <a:pt x="4947539" y="3766222"/>
                </a:cubicBezTo>
                <a:cubicBezTo>
                  <a:pt x="4964769" y="3766222"/>
                  <a:pt x="4933349" y="3713490"/>
                  <a:pt x="4957674" y="3698860"/>
                </a:cubicBezTo>
                <a:cubicBezTo>
                  <a:pt x="4978958" y="3692763"/>
                  <a:pt x="4985039" y="3704651"/>
                  <a:pt x="4999229" y="3710747"/>
                </a:cubicBezTo>
                <a:cubicBezTo>
                  <a:pt x="4989093" y="3719587"/>
                  <a:pt x="4977945" y="3728731"/>
                  <a:pt x="4967809" y="3734522"/>
                </a:cubicBezTo>
                <a:cubicBezTo>
                  <a:pt x="4977945" y="3761040"/>
                  <a:pt x="5013418" y="3757687"/>
                  <a:pt x="5048891" y="3754639"/>
                </a:cubicBezTo>
                <a:cubicBezTo>
                  <a:pt x="4968823" y="3839986"/>
                  <a:pt x="4867471" y="3751287"/>
                  <a:pt x="4786389" y="3813163"/>
                </a:cubicBezTo>
                <a:cubicBezTo>
                  <a:pt x="4773213" y="3807066"/>
                  <a:pt x="4766118" y="3799141"/>
                  <a:pt x="4766118" y="3778414"/>
                </a:cubicBezTo>
                <a:cubicBezTo>
                  <a:pt x="4737739" y="3787254"/>
                  <a:pt x="4734699" y="3787254"/>
                  <a:pt x="4707334" y="3778414"/>
                </a:cubicBezTo>
                <a:cubicBezTo>
                  <a:pt x="4709361" y="3793655"/>
                  <a:pt x="4728618" y="3790912"/>
                  <a:pt x="4735713" y="3803104"/>
                </a:cubicBezTo>
                <a:cubicBezTo>
                  <a:pt x="4735713" y="3801580"/>
                  <a:pt x="4734699" y="3800361"/>
                  <a:pt x="4734699" y="3798837"/>
                </a:cubicBezTo>
                <a:cubicBezTo>
                  <a:pt x="4766118" y="3786949"/>
                  <a:pt x="4762064" y="3818954"/>
                  <a:pt x="4769159" y="3833585"/>
                </a:cubicBezTo>
                <a:cubicBezTo>
                  <a:pt x="4824903" y="3830841"/>
                  <a:pt x="4887741" y="3815906"/>
                  <a:pt x="4926255" y="3813163"/>
                </a:cubicBezTo>
                <a:cubicBezTo>
                  <a:pt x="4981999" y="3810114"/>
                  <a:pt x="4922201" y="3863151"/>
                  <a:pt x="4977945" y="3860408"/>
                </a:cubicBezTo>
                <a:cubicBezTo>
                  <a:pt x="4977945" y="3883878"/>
                  <a:pt x="4974904" y="3898509"/>
                  <a:pt x="4967809" y="3910396"/>
                </a:cubicBezTo>
                <a:cubicBezTo>
                  <a:pt x="4974904" y="3907348"/>
                  <a:pt x="4981999" y="3903995"/>
                  <a:pt x="4985039" y="3901252"/>
                </a:cubicBezTo>
                <a:cubicBezTo>
                  <a:pt x="4985039" y="3907043"/>
                  <a:pt x="4989093" y="3912530"/>
                  <a:pt x="4989093" y="3915578"/>
                </a:cubicBezTo>
                <a:cubicBezTo>
                  <a:pt x="5007337" y="3912530"/>
                  <a:pt x="5027607" y="3910091"/>
                  <a:pt x="5027607" y="3927770"/>
                </a:cubicBezTo>
                <a:cubicBezTo>
                  <a:pt x="5030648" y="3927770"/>
                  <a:pt x="5034702" y="3921674"/>
                  <a:pt x="5034702" y="3918626"/>
                </a:cubicBezTo>
                <a:cubicBezTo>
                  <a:pt x="5030648" y="3907043"/>
                  <a:pt x="5023553" y="3898814"/>
                  <a:pt x="5037743" y="3889974"/>
                </a:cubicBezTo>
                <a:cubicBezTo>
                  <a:pt x="5044837" y="3893022"/>
                  <a:pt x="5047878" y="3895156"/>
                  <a:pt x="5051932" y="3897899"/>
                </a:cubicBezTo>
                <a:cubicBezTo>
                  <a:pt x="5069162" y="3903995"/>
                  <a:pt x="5072203" y="3900947"/>
                  <a:pt x="5096527" y="3892108"/>
                </a:cubicBezTo>
                <a:lnTo>
                  <a:pt x="5096527" y="3934171"/>
                </a:lnTo>
                <a:cubicBezTo>
                  <a:pt x="5100581" y="3934171"/>
                  <a:pt x="5104635" y="3933257"/>
                  <a:pt x="5108689" y="3936000"/>
                </a:cubicBezTo>
                <a:cubicBezTo>
                  <a:pt x="5128959" y="3933257"/>
                  <a:pt x="5128959" y="3903690"/>
                  <a:pt x="5150243" y="3892108"/>
                </a:cubicBezTo>
                <a:cubicBezTo>
                  <a:pt x="5177609" y="3892108"/>
                  <a:pt x="5197879" y="3918626"/>
                  <a:pt x="5190785" y="3942096"/>
                </a:cubicBezTo>
                <a:cubicBezTo>
                  <a:pt x="5194839" y="3942096"/>
                  <a:pt x="5194839" y="3945144"/>
                  <a:pt x="5197879" y="3945144"/>
                </a:cubicBezTo>
                <a:cubicBezTo>
                  <a:pt x="5201933" y="3942401"/>
                  <a:pt x="5209028" y="3938743"/>
                  <a:pt x="5220177" y="3938743"/>
                </a:cubicBezTo>
                <a:cubicBezTo>
                  <a:pt x="5188757" y="3982940"/>
                  <a:pt x="5254637" y="3986903"/>
                  <a:pt x="5227271" y="4018908"/>
                </a:cubicBezTo>
                <a:cubicBezTo>
                  <a:pt x="5254637" y="4001534"/>
                  <a:pt x="5267813" y="4004582"/>
                  <a:pt x="5292137" y="4001534"/>
                </a:cubicBezTo>
                <a:cubicBezTo>
                  <a:pt x="5277947" y="3995742"/>
                  <a:pt x="5278961" y="3971967"/>
                  <a:pt x="5278961" y="3948497"/>
                </a:cubicBezTo>
                <a:cubicBezTo>
                  <a:pt x="5282002" y="3948497"/>
                  <a:pt x="5286056" y="3948497"/>
                  <a:pt x="5289097" y="3948497"/>
                </a:cubicBezTo>
                <a:cubicBezTo>
                  <a:pt x="5289097" y="3942401"/>
                  <a:pt x="5289097" y="3936610"/>
                  <a:pt x="5289097" y="3927770"/>
                </a:cubicBezTo>
                <a:cubicBezTo>
                  <a:pt x="5330651" y="3907348"/>
                  <a:pt x="5340786" y="3930514"/>
                  <a:pt x="5376259" y="3945144"/>
                </a:cubicBezTo>
                <a:cubicBezTo>
                  <a:pt x="5459369" y="3889364"/>
                  <a:pt x="5630654" y="3954593"/>
                  <a:pt x="5659033" y="3913444"/>
                </a:cubicBezTo>
                <a:cubicBezTo>
                  <a:pt x="5662073" y="3886926"/>
                  <a:pt x="5701601" y="3907043"/>
                  <a:pt x="5721871" y="3901252"/>
                </a:cubicBezTo>
                <a:cubicBezTo>
                  <a:pt x="5728965" y="3892413"/>
                  <a:pt x="5736061" y="3880830"/>
                  <a:pt x="5740115" y="3866199"/>
                </a:cubicBezTo>
                <a:cubicBezTo>
                  <a:pt x="5704641" y="3804628"/>
                  <a:pt x="5432003" y="3708004"/>
                  <a:pt x="5497883" y="3889974"/>
                </a:cubicBezTo>
                <a:cubicBezTo>
                  <a:pt x="5536396" y="3896070"/>
                  <a:pt x="5526261" y="3842119"/>
                  <a:pt x="5568829" y="3854007"/>
                </a:cubicBezTo>
                <a:cubicBezTo>
                  <a:pt x="5568829" y="3845167"/>
                  <a:pt x="5557680" y="3845777"/>
                  <a:pt x="5551599" y="3842729"/>
                </a:cubicBezTo>
                <a:cubicBezTo>
                  <a:pt x="5561735" y="3836938"/>
                  <a:pt x="5571869" y="3830232"/>
                  <a:pt x="5578964" y="3827488"/>
                </a:cubicBezTo>
                <a:cubicBezTo>
                  <a:pt x="5582005" y="3797922"/>
                  <a:pt x="5640789" y="3815906"/>
                  <a:pt x="5651938" y="3824440"/>
                </a:cubicBezTo>
                <a:cubicBezTo>
                  <a:pt x="5647884" y="3827488"/>
                  <a:pt x="5648897" y="3827488"/>
                  <a:pt x="5644843" y="3830537"/>
                </a:cubicBezTo>
                <a:cubicBezTo>
                  <a:pt x="5655992" y="3830537"/>
                  <a:pt x="5663087" y="3830841"/>
                  <a:pt x="5670181" y="3833585"/>
                </a:cubicBezTo>
                <a:cubicBezTo>
                  <a:pt x="5670181" y="3851264"/>
                  <a:pt x="5666127" y="3874734"/>
                  <a:pt x="5680317" y="3877782"/>
                </a:cubicBezTo>
                <a:cubicBezTo>
                  <a:pt x="5644843" y="3912835"/>
                  <a:pt x="5567815" y="3822612"/>
                  <a:pt x="5557680" y="3913444"/>
                </a:cubicBezTo>
                <a:cubicBezTo>
                  <a:pt x="5515112" y="3878391"/>
                  <a:pt x="5484707" y="3927465"/>
                  <a:pt x="5417814" y="3901252"/>
                </a:cubicBezTo>
                <a:lnTo>
                  <a:pt x="5417814" y="3842729"/>
                </a:lnTo>
                <a:cubicBezTo>
                  <a:pt x="5432003" y="3860408"/>
                  <a:pt x="5460382" y="3857664"/>
                  <a:pt x="5460382" y="3889974"/>
                </a:cubicBezTo>
                <a:cubicBezTo>
                  <a:pt x="5487747" y="3878391"/>
                  <a:pt x="5446193" y="3854921"/>
                  <a:pt x="5460382" y="3822612"/>
                </a:cubicBezTo>
                <a:cubicBezTo>
                  <a:pt x="5458355" y="3805847"/>
                  <a:pt x="5436057" y="3809810"/>
                  <a:pt x="5423895" y="3804018"/>
                </a:cubicBezTo>
                <a:cubicBezTo>
                  <a:pt x="5397543" y="3812248"/>
                  <a:pt x="5348895" y="3796703"/>
                  <a:pt x="5324569" y="3807066"/>
                </a:cubicBezTo>
                <a:lnTo>
                  <a:pt x="5324569" y="3759212"/>
                </a:lnTo>
                <a:cubicBezTo>
                  <a:pt x="5345853" y="3752811"/>
                  <a:pt x="5365111" y="3761955"/>
                  <a:pt x="5380313" y="3766222"/>
                </a:cubicBezTo>
                <a:cubicBezTo>
                  <a:pt x="5376259" y="3745190"/>
                  <a:pt x="5348895" y="3751896"/>
                  <a:pt x="5326597" y="3751896"/>
                </a:cubicBezTo>
                <a:cubicBezTo>
                  <a:pt x="5335719" y="3709223"/>
                  <a:pt x="5379300" y="3727207"/>
                  <a:pt x="5406665" y="3750677"/>
                </a:cubicBezTo>
                <a:cubicBezTo>
                  <a:pt x="5407679" y="3748848"/>
                  <a:pt x="5408692" y="3749153"/>
                  <a:pt x="5408692" y="3746714"/>
                </a:cubicBezTo>
                <a:cubicBezTo>
                  <a:pt x="5430989" y="3737570"/>
                  <a:pt x="5432003" y="3807676"/>
                  <a:pt x="5443152" y="3771404"/>
                </a:cubicBezTo>
                <a:cubicBezTo>
                  <a:pt x="5444165" y="3777805"/>
                  <a:pt x="5439098" y="3779024"/>
                  <a:pt x="5439098" y="3783596"/>
                </a:cubicBezTo>
                <a:cubicBezTo>
                  <a:pt x="5514099" y="3769575"/>
                  <a:pt x="5577951" y="3751287"/>
                  <a:pt x="5629641" y="3727207"/>
                </a:cubicBezTo>
                <a:cubicBezTo>
                  <a:pt x="5630654" y="3724463"/>
                  <a:pt x="5628627" y="3722330"/>
                  <a:pt x="5629641" y="3718977"/>
                </a:cubicBezTo>
                <a:cubicBezTo>
                  <a:pt x="5632681" y="3720806"/>
                  <a:pt x="5631667" y="3722635"/>
                  <a:pt x="5633695" y="3724159"/>
                </a:cubicBezTo>
                <a:cubicBezTo>
                  <a:pt x="5641803" y="3720501"/>
                  <a:pt x="5646871" y="3715624"/>
                  <a:pt x="5653965" y="3711966"/>
                </a:cubicBezTo>
                <a:cubicBezTo>
                  <a:pt x="5618491" y="3711357"/>
                  <a:pt x="5586059" y="3693068"/>
                  <a:pt x="5598221" y="3661978"/>
                </a:cubicBezTo>
                <a:cubicBezTo>
                  <a:pt x="5595181" y="3661063"/>
                  <a:pt x="5592140" y="3661368"/>
                  <a:pt x="5589099" y="3660759"/>
                </a:cubicBezTo>
                <a:cubicBezTo>
                  <a:pt x="5606329" y="3648871"/>
                  <a:pt x="5637749" y="3628449"/>
                  <a:pt x="5599235" y="3613818"/>
                </a:cubicBezTo>
                <a:cubicBezTo>
                  <a:pt x="5752277" y="3534568"/>
                  <a:pt x="5826264" y="3634240"/>
                  <a:pt x="5940792" y="3637288"/>
                </a:cubicBezTo>
                <a:cubicBezTo>
                  <a:pt x="5983360" y="3622658"/>
                  <a:pt x="6073564" y="3575108"/>
                  <a:pt x="6112077" y="3648261"/>
                </a:cubicBezTo>
                <a:cubicBezTo>
                  <a:pt x="6076605" y="3668988"/>
                  <a:pt x="6060388" y="3639422"/>
                  <a:pt x="6011739" y="3648261"/>
                </a:cubicBezTo>
                <a:cubicBezTo>
                  <a:pt x="6043158" y="3674780"/>
                  <a:pt x="6060388" y="3657101"/>
                  <a:pt x="6091807" y="3671732"/>
                </a:cubicBezTo>
                <a:cubicBezTo>
                  <a:pt x="6081672" y="3724463"/>
                  <a:pt x="6017820" y="3654358"/>
                  <a:pt x="5990455" y="3695507"/>
                </a:cubicBezTo>
                <a:cubicBezTo>
                  <a:pt x="5983360" y="3725073"/>
                  <a:pt x="6011739" y="3718977"/>
                  <a:pt x="6011739" y="3739704"/>
                </a:cubicBezTo>
                <a:cubicBezTo>
                  <a:pt x="6050253" y="3745495"/>
                  <a:pt x="6039104" y="3693068"/>
                  <a:pt x="6081672" y="3708004"/>
                </a:cubicBezTo>
                <a:cubicBezTo>
                  <a:pt x="6070523" y="3722635"/>
                  <a:pt x="6053293" y="3728426"/>
                  <a:pt x="6053293" y="3751896"/>
                </a:cubicBezTo>
                <a:cubicBezTo>
                  <a:pt x="6064442" y="3757687"/>
                  <a:pt x="6074577" y="3760126"/>
                  <a:pt x="6088767" y="3768965"/>
                </a:cubicBezTo>
                <a:cubicBezTo>
                  <a:pt x="6102956" y="3768965"/>
                  <a:pt x="6116132" y="3768965"/>
                  <a:pt x="6130321" y="3768965"/>
                </a:cubicBezTo>
                <a:cubicBezTo>
                  <a:pt x="6130321" y="3763174"/>
                  <a:pt x="6133361" y="3760736"/>
                  <a:pt x="6133361" y="3754639"/>
                </a:cubicBezTo>
                <a:cubicBezTo>
                  <a:pt x="6123227" y="3748848"/>
                  <a:pt x="6115119" y="3739399"/>
                  <a:pt x="6101943" y="3736351"/>
                </a:cubicBezTo>
                <a:cubicBezTo>
                  <a:pt x="6101943" y="3710137"/>
                  <a:pt x="6136403" y="3731169"/>
                  <a:pt x="6153632" y="3725378"/>
                </a:cubicBezTo>
                <a:lnTo>
                  <a:pt x="6153632" y="3739704"/>
                </a:lnTo>
                <a:cubicBezTo>
                  <a:pt x="6177957" y="3727816"/>
                  <a:pt x="6175929" y="3793045"/>
                  <a:pt x="6193159" y="3751896"/>
                </a:cubicBezTo>
                <a:cubicBezTo>
                  <a:pt x="6193159" y="3757687"/>
                  <a:pt x="6193159" y="3763174"/>
                  <a:pt x="6193159" y="3768965"/>
                </a:cubicBezTo>
                <a:cubicBezTo>
                  <a:pt x="6213430" y="3772013"/>
                  <a:pt x="6230660" y="3772318"/>
                  <a:pt x="6251944" y="3775366"/>
                </a:cubicBezTo>
                <a:cubicBezTo>
                  <a:pt x="6290458" y="3784206"/>
                  <a:pt x="6325931" y="3795788"/>
                  <a:pt x="6353297" y="3816211"/>
                </a:cubicBezTo>
                <a:cubicBezTo>
                  <a:pt x="6283363" y="3845472"/>
                  <a:pt x="6200255" y="3892413"/>
                  <a:pt x="6123227" y="3851264"/>
                </a:cubicBezTo>
                <a:cubicBezTo>
                  <a:pt x="6113091" y="3821697"/>
                  <a:pt x="6136403" y="3834194"/>
                  <a:pt x="6143497" y="3822612"/>
                </a:cubicBezTo>
                <a:cubicBezTo>
                  <a:pt x="6053293" y="3819563"/>
                  <a:pt x="5993495" y="3822002"/>
                  <a:pt x="5920521" y="3877782"/>
                </a:cubicBezTo>
                <a:cubicBezTo>
                  <a:pt x="5917481" y="3860103"/>
                  <a:pt x="5927617" y="3856750"/>
                  <a:pt x="5940792" y="3854007"/>
                </a:cubicBezTo>
                <a:cubicBezTo>
                  <a:pt x="5937751" y="3827488"/>
                  <a:pt x="5896197" y="3845472"/>
                  <a:pt x="5910387" y="3877782"/>
                </a:cubicBezTo>
                <a:cubicBezTo>
                  <a:pt x="5908359" y="3891498"/>
                  <a:pt x="5918495" y="3890889"/>
                  <a:pt x="5927617" y="3890889"/>
                </a:cubicBezTo>
                <a:cubicBezTo>
                  <a:pt x="5928630" y="3890584"/>
                  <a:pt x="5929643" y="3890584"/>
                  <a:pt x="5930657" y="3889974"/>
                </a:cubicBezTo>
                <a:cubicBezTo>
                  <a:pt x="5930657" y="3890279"/>
                  <a:pt x="5930657" y="3890584"/>
                  <a:pt x="5930657" y="3890889"/>
                </a:cubicBezTo>
                <a:cubicBezTo>
                  <a:pt x="5940792" y="3890889"/>
                  <a:pt x="5947887" y="3893632"/>
                  <a:pt x="5940792" y="3913444"/>
                </a:cubicBezTo>
                <a:cubicBezTo>
                  <a:pt x="5934711" y="3905519"/>
                  <a:pt x="5930657" y="3908567"/>
                  <a:pt x="5925589" y="3908263"/>
                </a:cubicBezTo>
                <a:cubicBezTo>
                  <a:pt x="5922549" y="3915883"/>
                  <a:pt x="5920521" y="3924417"/>
                  <a:pt x="5918495" y="3932952"/>
                </a:cubicBezTo>
                <a:cubicBezTo>
                  <a:pt x="5928630" y="3927161"/>
                  <a:pt x="5939779" y="3919236"/>
                  <a:pt x="5951941" y="3924722"/>
                </a:cubicBezTo>
                <a:cubicBezTo>
                  <a:pt x="5945860" y="3907043"/>
                  <a:pt x="5990455" y="3871686"/>
                  <a:pt x="6021874" y="3901252"/>
                </a:cubicBezTo>
                <a:cubicBezTo>
                  <a:pt x="6018833" y="3927465"/>
                  <a:pt x="5997549" y="3924722"/>
                  <a:pt x="5973225" y="3924722"/>
                </a:cubicBezTo>
                <a:cubicBezTo>
                  <a:pt x="5993495" y="3977454"/>
                  <a:pt x="6039104" y="3916188"/>
                  <a:pt x="6049239" y="3930818"/>
                </a:cubicBezTo>
                <a:cubicBezTo>
                  <a:pt x="6053293" y="3930818"/>
                  <a:pt x="6056334" y="3930818"/>
                  <a:pt x="6060388" y="3927770"/>
                </a:cubicBezTo>
                <a:cubicBezTo>
                  <a:pt x="6070523" y="3910091"/>
                  <a:pt x="6025928" y="3883878"/>
                  <a:pt x="6053293" y="3866199"/>
                </a:cubicBezTo>
                <a:cubicBezTo>
                  <a:pt x="6033023" y="3863456"/>
                  <a:pt x="6025928" y="3874734"/>
                  <a:pt x="6011739" y="3877782"/>
                </a:cubicBezTo>
                <a:cubicBezTo>
                  <a:pt x="6001603" y="3866504"/>
                  <a:pt x="6034037" y="3853702"/>
                  <a:pt x="6060388" y="3842729"/>
                </a:cubicBezTo>
                <a:cubicBezTo>
                  <a:pt x="6087753" y="3860408"/>
                  <a:pt x="6073564" y="3871686"/>
                  <a:pt x="6060388" y="3901252"/>
                </a:cubicBezTo>
                <a:cubicBezTo>
                  <a:pt x="6160727" y="3863151"/>
                  <a:pt x="6164781" y="3903995"/>
                  <a:pt x="6283363" y="3854007"/>
                </a:cubicBezTo>
                <a:cubicBezTo>
                  <a:pt x="6270187" y="3911615"/>
                  <a:pt x="6283363" y="3941182"/>
                  <a:pt x="6313769" y="3950326"/>
                </a:cubicBezTo>
                <a:cubicBezTo>
                  <a:pt x="6315796" y="3950021"/>
                  <a:pt x="6318837" y="3949716"/>
                  <a:pt x="6321877" y="3949107"/>
                </a:cubicBezTo>
                <a:cubicBezTo>
                  <a:pt x="6327959" y="3946973"/>
                  <a:pt x="6334039" y="3944230"/>
                  <a:pt x="6342147" y="3942096"/>
                </a:cubicBezTo>
                <a:cubicBezTo>
                  <a:pt x="6335053" y="3933257"/>
                  <a:pt x="6332013" y="3915578"/>
                  <a:pt x="6332013" y="3897899"/>
                </a:cubicBezTo>
                <a:lnTo>
                  <a:pt x="6349243" y="3897899"/>
                </a:lnTo>
                <a:cubicBezTo>
                  <a:pt x="6339107" y="3889060"/>
                  <a:pt x="6328972" y="3880830"/>
                  <a:pt x="6311742" y="3877782"/>
                </a:cubicBezTo>
                <a:cubicBezTo>
                  <a:pt x="6311742" y="3845472"/>
                  <a:pt x="6370527" y="3851568"/>
                  <a:pt x="6383702" y="3866199"/>
                </a:cubicBezTo>
                <a:lnTo>
                  <a:pt x="6383702" y="3913444"/>
                </a:lnTo>
                <a:cubicBezTo>
                  <a:pt x="6377621" y="3910396"/>
                  <a:pt x="6370527" y="3910396"/>
                  <a:pt x="6364445" y="3907653"/>
                </a:cubicBezTo>
                <a:cubicBezTo>
                  <a:pt x="6366472" y="3926551"/>
                  <a:pt x="6359377" y="3935695"/>
                  <a:pt x="6351269" y="3943925"/>
                </a:cubicBezTo>
                <a:cubicBezTo>
                  <a:pt x="6368499" y="3940877"/>
                  <a:pt x="6384715" y="3938134"/>
                  <a:pt x="6401945" y="3934781"/>
                </a:cubicBezTo>
                <a:cubicBezTo>
                  <a:pt x="6410053" y="3928990"/>
                  <a:pt x="6421203" y="3926551"/>
                  <a:pt x="6431337" y="3929599"/>
                </a:cubicBezTo>
                <a:cubicBezTo>
                  <a:pt x="6436405" y="3928685"/>
                  <a:pt x="6441473" y="3928075"/>
                  <a:pt x="6446541" y="3926856"/>
                </a:cubicBezTo>
                <a:cubicBezTo>
                  <a:pt x="6443500" y="3919236"/>
                  <a:pt x="6438433" y="3910396"/>
                  <a:pt x="6443500" y="3901252"/>
                </a:cubicBezTo>
                <a:cubicBezTo>
                  <a:pt x="6454649" y="3908263"/>
                  <a:pt x="6466811" y="3914664"/>
                  <a:pt x="6476946" y="3921674"/>
                </a:cubicBezTo>
                <a:cubicBezTo>
                  <a:pt x="6544853" y="3909177"/>
                  <a:pt x="6612759" y="3896375"/>
                  <a:pt x="6679651" y="3885707"/>
                </a:cubicBezTo>
                <a:cubicBezTo>
                  <a:pt x="6661407" y="3881439"/>
                  <a:pt x="6646205" y="3875953"/>
                  <a:pt x="6636069" y="3866199"/>
                </a:cubicBezTo>
                <a:cubicBezTo>
                  <a:pt x="6656340" y="3839681"/>
                  <a:pt x="6690800" y="3842119"/>
                  <a:pt x="6726273" y="3847911"/>
                </a:cubicBezTo>
                <a:cubicBezTo>
                  <a:pt x="6736409" y="3842119"/>
                  <a:pt x="6750597" y="3836633"/>
                  <a:pt x="6764787" y="3833585"/>
                </a:cubicBezTo>
                <a:cubicBezTo>
                  <a:pt x="6733368" y="3822002"/>
                  <a:pt x="6701949" y="3807676"/>
                  <a:pt x="6663435" y="3798837"/>
                </a:cubicBezTo>
                <a:cubicBezTo>
                  <a:pt x="6670529" y="3797617"/>
                  <a:pt x="6679651" y="3794874"/>
                  <a:pt x="6688773" y="3793655"/>
                </a:cubicBezTo>
                <a:cubicBezTo>
                  <a:pt x="6684719" y="3785730"/>
                  <a:pt x="6697895" y="3780243"/>
                  <a:pt x="6703975" y="3768965"/>
                </a:cubicBezTo>
                <a:cubicBezTo>
                  <a:pt x="6680665" y="3767441"/>
                  <a:pt x="6657353" y="3763174"/>
                  <a:pt x="6637083" y="3761040"/>
                </a:cubicBezTo>
                <a:cubicBezTo>
                  <a:pt x="6629989" y="3765612"/>
                  <a:pt x="6623907" y="3770794"/>
                  <a:pt x="6625934" y="3783596"/>
                </a:cubicBezTo>
                <a:cubicBezTo>
                  <a:pt x="6608705" y="3795484"/>
                  <a:pt x="6590461" y="3748543"/>
                  <a:pt x="6583366" y="3783596"/>
                </a:cubicBezTo>
                <a:cubicBezTo>
                  <a:pt x="6581339" y="3781462"/>
                  <a:pt x="6582353" y="3775062"/>
                  <a:pt x="6580325" y="3772318"/>
                </a:cubicBezTo>
                <a:cubicBezTo>
                  <a:pt x="6567150" y="3786949"/>
                  <a:pt x="6509379" y="3787254"/>
                  <a:pt x="6464784" y="3778414"/>
                </a:cubicBezTo>
                <a:cubicBezTo>
                  <a:pt x="6454649" y="3784206"/>
                  <a:pt x="6447554" y="3792131"/>
                  <a:pt x="6444513" y="3800665"/>
                </a:cubicBezTo>
                <a:cubicBezTo>
                  <a:pt x="6413094" y="3748848"/>
                  <a:pt x="6308701" y="3801580"/>
                  <a:pt x="6274241" y="3778414"/>
                </a:cubicBezTo>
                <a:cubicBezTo>
                  <a:pt x="6326945" y="3752506"/>
                  <a:pt x="6385729" y="3735132"/>
                  <a:pt x="6444513" y="3729340"/>
                </a:cubicBezTo>
                <a:cubicBezTo>
                  <a:pt x="6461743" y="3709223"/>
                  <a:pt x="6474919" y="3709223"/>
                  <a:pt x="6523569" y="3683314"/>
                </a:cubicBezTo>
                <a:cubicBezTo>
                  <a:pt x="6537757" y="3700688"/>
                  <a:pt x="6526609" y="3703736"/>
                  <a:pt x="6523569" y="3718062"/>
                </a:cubicBezTo>
                <a:cubicBezTo>
                  <a:pt x="6535731" y="3713490"/>
                  <a:pt x="6548907" y="3713490"/>
                  <a:pt x="6561069" y="3711966"/>
                </a:cubicBezTo>
                <a:cubicBezTo>
                  <a:pt x="6565123" y="3710747"/>
                  <a:pt x="6572217" y="3704651"/>
                  <a:pt x="6576271" y="3704651"/>
                </a:cubicBezTo>
                <a:cubicBezTo>
                  <a:pt x="6580325" y="3704651"/>
                  <a:pt x="6583366" y="3704651"/>
                  <a:pt x="6587421" y="3704651"/>
                </a:cubicBezTo>
                <a:cubicBezTo>
                  <a:pt x="6593501" y="3704651"/>
                  <a:pt x="6594515" y="3698250"/>
                  <a:pt x="6594515" y="3692459"/>
                </a:cubicBezTo>
                <a:cubicBezTo>
                  <a:pt x="6599583" y="3698860"/>
                  <a:pt x="6605664" y="3705261"/>
                  <a:pt x="6612759" y="3711966"/>
                </a:cubicBezTo>
                <a:cubicBezTo>
                  <a:pt x="6625934" y="3714405"/>
                  <a:pt x="6640123" y="3716234"/>
                  <a:pt x="6654313" y="3722330"/>
                </a:cubicBezTo>
                <a:cubicBezTo>
                  <a:pt x="6656340" y="3702822"/>
                  <a:pt x="6661407" y="3695507"/>
                  <a:pt x="6673570" y="3695507"/>
                </a:cubicBezTo>
                <a:cubicBezTo>
                  <a:pt x="6673570" y="3689715"/>
                  <a:pt x="6673570" y="3684229"/>
                  <a:pt x="6673570" y="3681181"/>
                </a:cubicBezTo>
                <a:cubicBezTo>
                  <a:pt x="6712084" y="3684229"/>
                  <a:pt x="6698908" y="3712881"/>
                  <a:pt x="6737422" y="3692459"/>
                </a:cubicBezTo>
                <a:cubicBezTo>
                  <a:pt x="6734381" y="3698250"/>
                  <a:pt x="6729313" y="3704956"/>
                  <a:pt x="6726273" y="3708004"/>
                </a:cubicBezTo>
                <a:cubicBezTo>
                  <a:pt x="6729313" y="3709223"/>
                  <a:pt x="6733368" y="3709528"/>
                  <a:pt x="6737422" y="3710747"/>
                </a:cubicBezTo>
                <a:cubicBezTo>
                  <a:pt x="6740463" y="3710137"/>
                  <a:pt x="6740463" y="3708309"/>
                  <a:pt x="6744517" y="3708613"/>
                </a:cubicBezTo>
                <a:cubicBezTo>
                  <a:pt x="6744517" y="3709833"/>
                  <a:pt x="6745530" y="3711661"/>
                  <a:pt x="6745530" y="3713186"/>
                </a:cubicBezTo>
                <a:cubicBezTo>
                  <a:pt x="6754651" y="3715319"/>
                  <a:pt x="6763773" y="3717453"/>
                  <a:pt x="6771881" y="3718977"/>
                </a:cubicBezTo>
                <a:cubicBezTo>
                  <a:pt x="6768841" y="3704651"/>
                  <a:pt x="6771881" y="3687582"/>
                  <a:pt x="6785057" y="3670512"/>
                </a:cubicBezTo>
                <a:cubicBezTo>
                  <a:pt x="6762760" y="3685143"/>
                  <a:pt x="6713097" y="3662587"/>
                  <a:pt x="6653299" y="3671732"/>
                </a:cubicBezTo>
                <a:cubicBezTo>
                  <a:pt x="6660394" y="3633631"/>
                  <a:pt x="6677624" y="3625706"/>
                  <a:pt x="6694854" y="3619914"/>
                </a:cubicBezTo>
                <a:cubicBezTo>
                  <a:pt x="6695867" y="3612294"/>
                  <a:pt x="6700935" y="3610465"/>
                  <a:pt x="6703975" y="3606198"/>
                </a:cubicBezTo>
                <a:cubicBezTo>
                  <a:pt x="6686745" y="3603760"/>
                  <a:pt x="6670529" y="3597968"/>
                  <a:pt x="6663435" y="3586081"/>
                </a:cubicBezTo>
                <a:cubicBezTo>
                  <a:pt x="6679651" y="3590653"/>
                  <a:pt x="6692827" y="3589434"/>
                  <a:pt x="6703975" y="3586081"/>
                </a:cubicBezTo>
                <a:cubicBezTo>
                  <a:pt x="6701949" y="3583642"/>
                  <a:pt x="6706003" y="3581509"/>
                  <a:pt x="6694854" y="3577851"/>
                </a:cubicBezTo>
                <a:cubicBezTo>
                  <a:pt x="6702962" y="3581509"/>
                  <a:pt x="6710057" y="3580289"/>
                  <a:pt x="6716138" y="3579680"/>
                </a:cubicBezTo>
                <a:cubicBezTo>
                  <a:pt x="6724246" y="3575717"/>
                  <a:pt x="6731341" y="3573584"/>
                  <a:pt x="6737422" y="3570535"/>
                </a:cubicBezTo>
                <a:cubicBezTo>
                  <a:pt x="6753638" y="3555905"/>
                  <a:pt x="6766814" y="3530910"/>
                  <a:pt x="6785057" y="3508355"/>
                </a:cubicBezTo>
                <a:cubicBezTo>
                  <a:pt x="6782017" y="3502258"/>
                  <a:pt x="6782017" y="3495858"/>
                  <a:pt x="6774922" y="3490066"/>
                </a:cubicBezTo>
                <a:cubicBezTo>
                  <a:pt x="6786071" y="3487018"/>
                  <a:pt x="6793165" y="3490066"/>
                  <a:pt x="6796206" y="3495858"/>
                </a:cubicBezTo>
                <a:cubicBezTo>
                  <a:pt x="6800261" y="3493114"/>
                  <a:pt x="6803301" y="3487628"/>
                  <a:pt x="6807355" y="3487628"/>
                </a:cubicBezTo>
                <a:cubicBezTo>
                  <a:pt x="6789111" y="3467206"/>
                  <a:pt x="6771881" y="3490066"/>
                  <a:pt x="6737422" y="3475435"/>
                </a:cubicBezTo>
                <a:cubicBezTo>
                  <a:pt x="6740463" y="3519328"/>
                  <a:pt x="6771881" y="3461414"/>
                  <a:pt x="6767827" y="3508355"/>
                </a:cubicBezTo>
                <a:cubicBezTo>
                  <a:pt x="6716138" y="3519937"/>
                  <a:pt x="6688773" y="3519937"/>
                  <a:pt x="6677624" y="3464158"/>
                </a:cubicBezTo>
                <a:cubicBezTo>
                  <a:pt x="6698908" y="3464158"/>
                  <a:pt x="6709043" y="3451965"/>
                  <a:pt x="6706003" y="3428495"/>
                </a:cubicBezTo>
                <a:cubicBezTo>
                  <a:pt x="6709043" y="3428495"/>
                  <a:pt x="6712084" y="3428800"/>
                  <a:pt x="6716138" y="3431543"/>
                </a:cubicBezTo>
                <a:cubicBezTo>
                  <a:pt x="6713097" y="3430629"/>
                  <a:pt x="6711070" y="3428495"/>
                  <a:pt x="6708029" y="3427276"/>
                </a:cubicBezTo>
                <a:cubicBezTo>
                  <a:pt x="6580325" y="3433372"/>
                  <a:pt x="6453635" y="3431543"/>
                  <a:pt x="6329985" y="3408987"/>
                </a:cubicBezTo>
                <a:cubicBezTo>
                  <a:pt x="6295525" y="3420570"/>
                  <a:pt x="6255998" y="3426971"/>
                  <a:pt x="6219511" y="3435506"/>
                </a:cubicBezTo>
                <a:cubicBezTo>
                  <a:pt x="6236741" y="3441602"/>
                  <a:pt x="6225593" y="3451051"/>
                  <a:pt x="6225593" y="3471473"/>
                </a:cubicBezTo>
                <a:cubicBezTo>
                  <a:pt x="6214443" y="3468425"/>
                  <a:pt x="6198227" y="3470863"/>
                  <a:pt x="6198227" y="3446783"/>
                </a:cubicBezTo>
                <a:cubicBezTo>
                  <a:pt x="6205322" y="3443735"/>
                  <a:pt x="6211403" y="3446783"/>
                  <a:pt x="6211403" y="3455928"/>
                </a:cubicBezTo>
                <a:cubicBezTo>
                  <a:pt x="6217484" y="3452880"/>
                  <a:pt x="6215457" y="3444345"/>
                  <a:pt x="6218497" y="3435506"/>
                </a:cubicBezTo>
                <a:cubicBezTo>
                  <a:pt x="6187079" y="3443126"/>
                  <a:pt x="6156673" y="3451356"/>
                  <a:pt x="6136403" y="3469339"/>
                </a:cubicBezTo>
                <a:cubicBezTo>
                  <a:pt x="6134375" y="3443431"/>
                  <a:pt x="6206335" y="3415388"/>
                  <a:pt x="6140457" y="3414169"/>
                </a:cubicBezTo>
                <a:cubicBezTo>
                  <a:pt x="6149578" y="3387346"/>
                  <a:pt x="6185051" y="3384603"/>
                  <a:pt x="6182011" y="3345587"/>
                </a:cubicBezTo>
                <a:cubicBezTo>
                  <a:pt x="6165795" y="3338272"/>
                  <a:pt x="6148565" y="3336748"/>
                  <a:pt x="6130321" y="3336443"/>
                </a:cubicBezTo>
                <a:cubicBezTo>
                  <a:pt x="6132348" y="3340101"/>
                  <a:pt x="6135389" y="3341625"/>
                  <a:pt x="6136403" y="3347416"/>
                </a:cubicBezTo>
                <a:cubicBezTo>
                  <a:pt x="6113091" y="3327908"/>
                  <a:pt x="6079645" y="3360218"/>
                  <a:pt x="6067483" y="3340406"/>
                </a:cubicBezTo>
                <a:cubicBezTo>
                  <a:pt x="6057347" y="3341625"/>
                  <a:pt x="6048225" y="3341320"/>
                  <a:pt x="6039104" y="3342234"/>
                </a:cubicBezTo>
                <a:cubicBezTo>
                  <a:pt x="6038091" y="3344063"/>
                  <a:pt x="6036063" y="3348331"/>
                  <a:pt x="6035050" y="3348635"/>
                </a:cubicBezTo>
                <a:cubicBezTo>
                  <a:pt x="6009712" y="3354122"/>
                  <a:pt x="6007685" y="3338577"/>
                  <a:pt x="5982347" y="3346806"/>
                </a:cubicBezTo>
                <a:cubicBezTo>
                  <a:pt x="5978293" y="3371496"/>
                  <a:pt x="6003631" y="3359608"/>
                  <a:pt x="5999577" y="3384298"/>
                </a:cubicBezTo>
                <a:cubicBezTo>
                  <a:pt x="5952955" y="3398319"/>
                  <a:pt x="5989441" y="3341015"/>
                  <a:pt x="5961063" y="3338272"/>
                </a:cubicBezTo>
                <a:cubicBezTo>
                  <a:pt x="5961063" y="3337662"/>
                  <a:pt x="5962076" y="3337053"/>
                  <a:pt x="5963089" y="3336443"/>
                </a:cubicBezTo>
                <a:cubicBezTo>
                  <a:pt x="5955995" y="3334309"/>
                  <a:pt x="5948901" y="3332785"/>
                  <a:pt x="5941805" y="3329128"/>
                </a:cubicBezTo>
                <a:cubicBezTo>
                  <a:pt x="5926603" y="3336748"/>
                  <a:pt x="5901265" y="3318155"/>
                  <a:pt x="5891129" y="3347416"/>
                </a:cubicBezTo>
                <a:cubicBezTo>
                  <a:pt x="5877953" y="3350159"/>
                  <a:pt x="5885049" y="3321507"/>
                  <a:pt x="5880995" y="3307791"/>
                </a:cubicBezTo>
                <a:cubicBezTo>
                  <a:pt x="5866805" y="3322727"/>
                  <a:pt x="5851602" y="3335529"/>
                  <a:pt x="5833359" y="3346806"/>
                </a:cubicBezTo>
                <a:cubicBezTo>
                  <a:pt x="5837413" y="3354427"/>
                  <a:pt x="5837413" y="3362961"/>
                  <a:pt x="5831331" y="3370886"/>
                </a:cubicBezTo>
                <a:cubicBezTo>
                  <a:pt x="5830318" y="3363571"/>
                  <a:pt x="5825251" y="3359913"/>
                  <a:pt x="5821197" y="3354731"/>
                </a:cubicBezTo>
                <a:cubicBezTo>
                  <a:pt x="5799913" y="3369057"/>
                  <a:pt x="5779642" y="3383688"/>
                  <a:pt x="5767479" y="3407158"/>
                </a:cubicBezTo>
                <a:cubicBezTo>
                  <a:pt x="5741128" y="3419046"/>
                  <a:pt x="5738087" y="3393442"/>
                  <a:pt x="5718831" y="3391613"/>
                </a:cubicBezTo>
                <a:cubicBezTo>
                  <a:pt x="5758358" y="3383688"/>
                  <a:pt x="5782683" y="3359304"/>
                  <a:pt x="5814101" y="3342234"/>
                </a:cubicBezTo>
                <a:cubicBezTo>
                  <a:pt x="5805993" y="3334919"/>
                  <a:pt x="5794845" y="3330042"/>
                  <a:pt x="5780655" y="3330042"/>
                </a:cubicBezTo>
                <a:cubicBezTo>
                  <a:pt x="5782683" y="3309925"/>
                  <a:pt x="5810047" y="3319983"/>
                  <a:pt x="5825251" y="3337357"/>
                </a:cubicBezTo>
                <a:cubicBezTo>
                  <a:pt x="5834372" y="3334005"/>
                  <a:pt x="5838427" y="3326994"/>
                  <a:pt x="5849575" y="3326080"/>
                </a:cubicBezTo>
                <a:cubicBezTo>
                  <a:pt x="5858697" y="3283102"/>
                  <a:pt x="5825251" y="3298037"/>
                  <a:pt x="5812075" y="3286150"/>
                </a:cubicBezTo>
                <a:cubicBezTo>
                  <a:pt x="5822210" y="3268776"/>
                  <a:pt x="5848561" y="3263594"/>
                  <a:pt x="5871873" y="3258717"/>
                </a:cubicBezTo>
                <a:cubicBezTo>
                  <a:pt x="5868832" y="3229455"/>
                  <a:pt x="5854643" y="3237380"/>
                  <a:pt x="5868832" y="3213301"/>
                </a:cubicBezTo>
                <a:cubicBezTo>
                  <a:pt x="5833359" y="3212996"/>
                  <a:pt x="5819169" y="3223969"/>
                  <a:pt x="5817143" y="3253535"/>
                </a:cubicBezTo>
                <a:cubicBezTo>
                  <a:pt x="5755317" y="3255059"/>
                  <a:pt x="5707681" y="3245305"/>
                  <a:pt x="5655992" y="3269080"/>
                </a:cubicBezTo>
                <a:cubicBezTo>
                  <a:pt x="5572883" y="3201108"/>
                  <a:pt x="5457341" y="3258412"/>
                  <a:pt x="5380313" y="3280968"/>
                </a:cubicBezTo>
                <a:cubicBezTo>
                  <a:pt x="5542477" y="3279444"/>
                  <a:pt x="5631667" y="3305353"/>
                  <a:pt x="5759371" y="3326080"/>
                </a:cubicBezTo>
                <a:cubicBezTo>
                  <a:pt x="5766466" y="3326080"/>
                  <a:pt x="5765453" y="3337357"/>
                  <a:pt x="5769507" y="3343454"/>
                </a:cubicBezTo>
                <a:lnTo>
                  <a:pt x="5769507" y="3361742"/>
                </a:lnTo>
                <a:cubicBezTo>
                  <a:pt x="5708695" y="3331566"/>
                  <a:pt x="5631667" y="3362047"/>
                  <a:pt x="5543491" y="3319679"/>
                </a:cubicBezTo>
                <a:cubicBezTo>
                  <a:pt x="5539437" y="3325775"/>
                  <a:pt x="5536396" y="3337662"/>
                  <a:pt x="5533355" y="3346806"/>
                </a:cubicBezTo>
                <a:cubicBezTo>
                  <a:pt x="5508017" y="3340710"/>
                  <a:pt x="5483693" y="3331566"/>
                  <a:pt x="5462409" y="3346806"/>
                </a:cubicBezTo>
                <a:cubicBezTo>
                  <a:pt x="5462409" y="3331566"/>
                  <a:pt x="5450247" y="3331871"/>
                  <a:pt x="5450247" y="3319679"/>
                </a:cubicBezTo>
                <a:cubicBezTo>
                  <a:pt x="5433017" y="3347111"/>
                  <a:pt x="5381327" y="3301085"/>
                  <a:pt x="5384367" y="3352598"/>
                </a:cubicBezTo>
                <a:cubicBezTo>
                  <a:pt x="5355989" y="3349550"/>
                  <a:pt x="5348895" y="3328213"/>
                  <a:pt x="5324569" y="3349550"/>
                </a:cubicBezTo>
                <a:cubicBezTo>
                  <a:pt x="5303285" y="3319374"/>
                  <a:pt x="5306327" y="3298342"/>
                  <a:pt x="5277947" y="3289198"/>
                </a:cubicBezTo>
                <a:cubicBezTo>
                  <a:pt x="5270853" y="3298342"/>
                  <a:pt x="5282002" y="3323336"/>
                  <a:pt x="5267813" y="3338272"/>
                </a:cubicBezTo>
                <a:cubicBezTo>
                  <a:pt x="5260718" y="3332481"/>
                  <a:pt x="5249569" y="3329128"/>
                  <a:pt x="5239434" y="3332176"/>
                </a:cubicBezTo>
                <a:cubicBezTo>
                  <a:pt x="5246529" y="3316935"/>
                  <a:pt x="5263759" y="3283406"/>
                  <a:pt x="5229299" y="3295599"/>
                </a:cubicBezTo>
                <a:cubicBezTo>
                  <a:pt x="5249569" y="3271214"/>
                  <a:pt x="5282002" y="3273957"/>
                  <a:pt x="5313421" y="3277005"/>
                </a:cubicBezTo>
                <a:cubicBezTo>
                  <a:pt x="5285043" y="3325470"/>
                  <a:pt x="5355989" y="3280663"/>
                  <a:pt x="5345853" y="3329128"/>
                </a:cubicBezTo>
                <a:cubicBezTo>
                  <a:pt x="5358016" y="3320898"/>
                  <a:pt x="5360043" y="3299256"/>
                  <a:pt x="5368151" y="3284016"/>
                </a:cubicBezTo>
                <a:cubicBezTo>
                  <a:pt x="5367137" y="3284321"/>
                  <a:pt x="5366124" y="3284930"/>
                  <a:pt x="5366124" y="3285235"/>
                </a:cubicBezTo>
                <a:cubicBezTo>
                  <a:pt x="5339773" y="3297123"/>
                  <a:pt x="5343827" y="3267556"/>
                  <a:pt x="5324569" y="3269080"/>
                </a:cubicBezTo>
                <a:cubicBezTo>
                  <a:pt x="5200920" y="3259936"/>
                  <a:pt x="5026594" y="3338881"/>
                  <a:pt x="4887741" y="3330042"/>
                </a:cubicBezTo>
                <a:cubicBezTo>
                  <a:pt x="4874565" y="3355036"/>
                  <a:pt x="4845173" y="3335833"/>
                  <a:pt x="4828957" y="3329128"/>
                </a:cubicBezTo>
                <a:cubicBezTo>
                  <a:pt x="4828957" y="3324556"/>
                  <a:pt x="4831997" y="3323336"/>
                  <a:pt x="4834025" y="3320898"/>
                </a:cubicBezTo>
                <a:cubicBezTo>
                  <a:pt x="4822875" y="3317850"/>
                  <a:pt x="4811727" y="3315716"/>
                  <a:pt x="4800578" y="3310534"/>
                </a:cubicBezTo>
                <a:cubicBezTo>
                  <a:pt x="4772199" y="3332481"/>
                  <a:pt x="4738753" y="3318459"/>
                  <a:pt x="4735713" y="3273043"/>
                </a:cubicBezTo>
                <a:cubicBezTo>
                  <a:pt x="4763077" y="3231589"/>
                  <a:pt x="4841119" y="3232504"/>
                  <a:pt x="4864430" y="3184954"/>
                </a:cubicBezTo>
                <a:cubicBezTo>
                  <a:pt x="4854295" y="3152949"/>
                  <a:pt x="4844159" y="3123992"/>
                  <a:pt x="4813754" y="3123382"/>
                </a:cubicBezTo>
                <a:cubicBezTo>
                  <a:pt x="4793483" y="3167275"/>
                  <a:pt x="4738753" y="3113324"/>
                  <a:pt x="4751929" y="3184039"/>
                </a:cubicBezTo>
                <a:cubicBezTo>
                  <a:pt x="4742807" y="3220616"/>
                  <a:pt x="4736726" y="3132527"/>
                  <a:pt x="4747875" y="3131612"/>
                </a:cubicBezTo>
                <a:cubicBezTo>
                  <a:pt x="4659698" y="3145024"/>
                  <a:pt x="4606995" y="3067907"/>
                  <a:pt x="4553278" y="3075223"/>
                </a:cubicBezTo>
                <a:cubicBezTo>
                  <a:pt x="4599901" y="3022491"/>
                  <a:pt x="4671861" y="3104484"/>
                  <a:pt x="4778281" y="3073394"/>
                </a:cubicBezTo>
                <a:cubicBezTo>
                  <a:pt x="4797537" y="3068517"/>
                  <a:pt x="4778281" y="3027673"/>
                  <a:pt x="4780307" y="3007860"/>
                </a:cubicBezTo>
                <a:cubicBezTo>
                  <a:pt x="4773213" y="2962749"/>
                  <a:pt x="4713415" y="2996887"/>
                  <a:pt x="4688077" y="2972807"/>
                </a:cubicBezTo>
                <a:cubicBezTo>
                  <a:pt x="4692131" y="2923428"/>
                  <a:pt x="4755983" y="2984390"/>
                  <a:pt x="4774227" y="2924038"/>
                </a:cubicBezTo>
                <a:cubicBezTo>
                  <a:pt x="4822875" y="2943241"/>
                  <a:pt x="4963755" y="2967625"/>
                  <a:pt x="4952607" y="2873745"/>
                </a:cubicBezTo>
                <a:cubicBezTo>
                  <a:pt x="5449233" y="2863991"/>
                  <a:pt x="5916467" y="2598808"/>
                  <a:pt x="6368499" y="2625326"/>
                </a:cubicBezTo>
                <a:cubicBezTo>
                  <a:pt x="6387756" y="2617096"/>
                  <a:pt x="6356337" y="2610086"/>
                  <a:pt x="6373567" y="2592407"/>
                </a:cubicBezTo>
                <a:cubicBezTo>
                  <a:pt x="6407013" y="2615877"/>
                  <a:pt x="6434378" y="2574423"/>
                  <a:pt x="6466811" y="2591493"/>
                </a:cubicBezTo>
                <a:cubicBezTo>
                  <a:pt x="6435392" y="2538456"/>
                  <a:pt x="6372553" y="2572899"/>
                  <a:pt x="6326945" y="2586311"/>
                </a:cubicBezTo>
                <a:cubicBezTo>
                  <a:pt x="6285391" y="2596065"/>
                  <a:pt x="6213430" y="2572290"/>
                  <a:pt x="6164781" y="2589054"/>
                </a:cubicBezTo>
                <a:cubicBezTo>
                  <a:pt x="6088767" y="2614658"/>
                  <a:pt x="5944847" y="2605819"/>
                  <a:pt x="5821197" y="2621973"/>
                </a:cubicBezTo>
                <a:cubicBezTo>
                  <a:pt x="5781669" y="2556744"/>
                  <a:pt x="5723898" y="2616792"/>
                  <a:pt x="5673222" y="2604599"/>
                </a:cubicBezTo>
                <a:cubicBezTo>
                  <a:pt x="5685384" y="2561012"/>
                  <a:pt x="5794845" y="2572595"/>
                  <a:pt x="5826264" y="2579910"/>
                </a:cubicBezTo>
                <a:cubicBezTo>
                  <a:pt x="5850589" y="2542114"/>
                  <a:pt x="5875927" y="2520168"/>
                  <a:pt x="5927617" y="2493040"/>
                </a:cubicBezTo>
                <a:lnTo>
                  <a:pt x="5930657" y="2525959"/>
                </a:lnTo>
                <a:cubicBezTo>
                  <a:pt x="5941805" y="2511938"/>
                  <a:pt x="5960049" y="2510414"/>
                  <a:pt x="5983360" y="2508585"/>
                </a:cubicBezTo>
                <a:cubicBezTo>
                  <a:pt x="5981333" y="2489077"/>
                  <a:pt x="5971198" y="2489382"/>
                  <a:pt x="5973225" y="2466521"/>
                </a:cubicBezTo>
                <a:cubicBezTo>
                  <a:pt x="6000590" y="2516510"/>
                  <a:pt x="6062415" y="2466521"/>
                  <a:pt x="6094848" y="2434821"/>
                </a:cubicBezTo>
                <a:cubicBezTo>
                  <a:pt x="6126267" y="2442137"/>
                  <a:pt x="6088767" y="2463778"/>
                  <a:pt x="6089780" y="2476885"/>
                </a:cubicBezTo>
                <a:cubicBezTo>
                  <a:pt x="6124240" y="2470789"/>
                  <a:pt x="6122213" y="2457682"/>
                  <a:pt x="6154645" y="2471703"/>
                </a:cubicBezTo>
                <a:cubicBezTo>
                  <a:pt x="6173903" y="2466826"/>
                  <a:pt x="6152619" y="2436955"/>
                  <a:pt x="6141470" y="2440918"/>
                </a:cubicBezTo>
                <a:cubicBezTo>
                  <a:pt x="6167821" y="2429335"/>
                  <a:pt x="6192146" y="2453110"/>
                  <a:pt x="6232687" y="2420495"/>
                </a:cubicBezTo>
                <a:cubicBezTo>
                  <a:pt x="6236741" y="2380870"/>
                  <a:pt x="6182011" y="2417752"/>
                  <a:pt x="6210389" y="2379651"/>
                </a:cubicBezTo>
                <a:cubicBezTo>
                  <a:pt x="6144511" y="2378127"/>
                  <a:pt x="6091807" y="2356486"/>
                  <a:pt x="6032009" y="2341550"/>
                </a:cubicBezTo>
                <a:cubicBezTo>
                  <a:pt x="6042145" y="2314422"/>
                  <a:pt x="6161741" y="2356791"/>
                  <a:pt x="6173903" y="2306802"/>
                </a:cubicBezTo>
                <a:cubicBezTo>
                  <a:pt x="6112077" y="2272664"/>
                  <a:pt x="6027955" y="2289428"/>
                  <a:pt x="5963089" y="2307716"/>
                </a:cubicBezTo>
                <a:cubicBezTo>
                  <a:pt x="5973225" y="2277540"/>
                  <a:pt x="6003631" y="2261386"/>
                  <a:pt x="6042145" y="2264739"/>
                </a:cubicBezTo>
                <a:cubicBezTo>
                  <a:pt x="6042145" y="2254985"/>
                  <a:pt x="6034037" y="2259252"/>
                  <a:pt x="6025928" y="2256509"/>
                </a:cubicBezTo>
                <a:cubicBezTo>
                  <a:pt x="6024915" y="2243402"/>
                  <a:pt x="6040117" y="2245536"/>
                  <a:pt x="6051267" y="2241268"/>
                </a:cubicBezTo>
                <a:cubicBezTo>
                  <a:pt x="5967144" y="2251327"/>
                  <a:pt x="5936738" y="2218408"/>
                  <a:pt x="5847548" y="2218713"/>
                </a:cubicBezTo>
                <a:cubicBezTo>
                  <a:pt x="5857683" y="2139767"/>
                  <a:pt x="5750249" y="2219322"/>
                  <a:pt x="5742141" y="2164457"/>
                </a:cubicBezTo>
                <a:cubicBezTo>
                  <a:pt x="5910387" y="2183660"/>
                  <a:pt x="5973225" y="2075148"/>
                  <a:pt x="6119173" y="2105934"/>
                </a:cubicBezTo>
                <a:cubicBezTo>
                  <a:pt x="6130321" y="2101971"/>
                  <a:pt x="6139443" y="2084902"/>
                  <a:pt x="6128294" y="2085816"/>
                </a:cubicBezTo>
                <a:cubicBezTo>
                  <a:pt x="6152619" y="2048020"/>
                  <a:pt x="6244849" y="2082768"/>
                  <a:pt x="6276269" y="2037961"/>
                </a:cubicBezTo>
                <a:cubicBezTo>
                  <a:pt x="6333026" y="2111725"/>
                  <a:pt x="6416135" y="2036133"/>
                  <a:pt x="6485055" y="2027598"/>
                </a:cubicBezTo>
                <a:cubicBezTo>
                  <a:pt x="6609718" y="2079720"/>
                  <a:pt x="6898572" y="2011748"/>
                  <a:pt x="7034385" y="2050154"/>
                </a:cubicBezTo>
                <a:cubicBezTo>
                  <a:pt x="7045533" y="2000165"/>
                  <a:pt x="7088101" y="2048630"/>
                  <a:pt x="7137763" y="1995898"/>
                </a:cubicBezTo>
                <a:cubicBezTo>
                  <a:pt x="7139791" y="2012053"/>
                  <a:pt x="7125601" y="2016625"/>
                  <a:pt x="7126615" y="2029427"/>
                </a:cubicBezTo>
                <a:cubicBezTo>
                  <a:pt x="7216819" y="1973037"/>
                  <a:pt x="7315131" y="1968770"/>
                  <a:pt x="7406347" y="1912685"/>
                </a:cubicBezTo>
                <a:cubicBezTo>
                  <a:pt x="7401280" y="1909942"/>
                  <a:pt x="7401280" y="1908113"/>
                  <a:pt x="7389117" y="1902627"/>
                </a:cubicBezTo>
                <a:cubicBezTo>
                  <a:pt x="7390131" y="1899883"/>
                  <a:pt x="7388104" y="1899579"/>
                  <a:pt x="7389117" y="1897445"/>
                </a:cubicBezTo>
                <a:cubicBezTo>
                  <a:pt x="7374929" y="1900188"/>
                  <a:pt x="7362766" y="1901103"/>
                  <a:pt x="7366820" y="1877023"/>
                </a:cubicBezTo>
                <a:cubicBezTo>
                  <a:pt x="7375942" y="1875804"/>
                  <a:pt x="7382023" y="1875804"/>
                  <a:pt x="7391145" y="1875194"/>
                </a:cubicBezTo>
                <a:cubicBezTo>
                  <a:pt x="7394185" y="1859039"/>
                  <a:pt x="7408375" y="1852943"/>
                  <a:pt x="7427631" y="1855686"/>
                </a:cubicBezTo>
                <a:cubicBezTo>
                  <a:pt x="7409388" y="1846847"/>
                  <a:pt x="7399253" y="1825510"/>
                  <a:pt x="7378983" y="1819414"/>
                </a:cubicBezTo>
                <a:cubicBezTo>
                  <a:pt x="7378983" y="1798992"/>
                  <a:pt x="7406347" y="1805088"/>
                  <a:pt x="7399253" y="1775522"/>
                </a:cubicBezTo>
                <a:cubicBezTo>
                  <a:pt x="7396213" y="1749004"/>
                  <a:pt x="7370874" y="1749004"/>
                  <a:pt x="7346549" y="1752052"/>
                </a:cubicBezTo>
                <a:cubicBezTo>
                  <a:pt x="7353645" y="1760891"/>
                  <a:pt x="7364793" y="1769426"/>
                  <a:pt x="7378983" y="1775522"/>
                </a:cubicBezTo>
                <a:cubicBezTo>
                  <a:pt x="7371887" y="1802040"/>
                  <a:pt x="7313103" y="1770035"/>
                  <a:pt x="7319185" y="1808441"/>
                </a:cubicBezTo>
                <a:cubicBezTo>
                  <a:pt x="7309049" y="1802650"/>
                  <a:pt x="7323239" y="1755100"/>
                  <a:pt x="7288779" y="1752052"/>
                </a:cubicBezTo>
                <a:cubicBezTo>
                  <a:pt x="7261413" y="1760891"/>
                  <a:pt x="7277630" y="1769426"/>
                  <a:pt x="7277630" y="1796249"/>
                </a:cubicBezTo>
                <a:cubicBezTo>
                  <a:pt x="7243170" y="1781313"/>
                  <a:pt x="7240129" y="1799907"/>
                  <a:pt x="7208711" y="1784971"/>
                </a:cubicBezTo>
                <a:cubicBezTo>
                  <a:pt x="7215805" y="1764244"/>
                  <a:pt x="7236075" y="1755100"/>
                  <a:pt x="7257359" y="1752052"/>
                </a:cubicBezTo>
                <a:cubicBezTo>
                  <a:pt x="7236075" y="1719437"/>
                  <a:pt x="7204657" y="1767597"/>
                  <a:pt x="7177291" y="1741079"/>
                </a:cubicBezTo>
                <a:cubicBezTo>
                  <a:pt x="7187427" y="1714255"/>
                  <a:pt x="7208711" y="1705111"/>
                  <a:pt x="7240129" y="1705111"/>
                </a:cubicBezTo>
                <a:cubicBezTo>
                  <a:pt x="7291819" y="1755405"/>
                  <a:pt x="7443848" y="1680727"/>
                  <a:pt x="7436753" y="1819414"/>
                </a:cubicBezTo>
                <a:cubicBezTo>
                  <a:pt x="7492497" y="1792896"/>
                  <a:pt x="7559389" y="1864221"/>
                  <a:pt x="7596890" y="1822767"/>
                </a:cubicBezTo>
                <a:cubicBezTo>
                  <a:pt x="7596890" y="1823072"/>
                  <a:pt x="7596890" y="1824291"/>
                  <a:pt x="7596890" y="1824596"/>
                </a:cubicBezTo>
                <a:cubicBezTo>
                  <a:pt x="7597903" y="1823986"/>
                  <a:pt x="7597903" y="1823377"/>
                  <a:pt x="7598917" y="1822767"/>
                </a:cubicBezTo>
                <a:cubicBezTo>
                  <a:pt x="7604998" y="1848371"/>
                  <a:pt x="7631350" y="1848981"/>
                  <a:pt x="7648579" y="1860868"/>
                </a:cubicBezTo>
                <a:cubicBezTo>
                  <a:pt x="7666823" y="1852943"/>
                  <a:pt x="7644525" y="1805393"/>
                  <a:pt x="7679999" y="1812404"/>
                </a:cubicBezTo>
                <a:cubicBezTo>
                  <a:pt x="7684053" y="1823682"/>
                  <a:pt x="7681013" y="1828254"/>
                  <a:pt x="7677972" y="1833131"/>
                </a:cubicBezTo>
                <a:cubicBezTo>
                  <a:pt x="7689121" y="1837093"/>
                  <a:pt x="7705337" y="1829778"/>
                  <a:pt x="7714459" y="1817585"/>
                </a:cubicBezTo>
                <a:cubicBezTo>
                  <a:pt x="7727635" y="1821243"/>
                  <a:pt x="7722567" y="1829778"/>
                  <a:pt x="7717499" y="1840141"/>
                </a:cubicBezTo>
                <a:cubicBezTo>
                  <a:pt x="7723581" y="1838922"/>
                  <a:pt x="7733715" y="1839532"/>
                  <a:pt x="7740811" y="1838922"/>
                </a:cubicBezTo>
                <a:cubicBezTo>
                  <a:pt x="7737770" y="1835874"/>
                  <a:pt x="7739797" y="1828863"/>
                  <a:pt x="7735743" y="1827949"/>
                </a:cubicBezTo>
                <a:cubicBezTo>
                  <a:pt x="7728648" y="1807527"/>
                  <a:pt x="7746891" y="1832521"/>
                  <a:pt x="7766149" y="1838312"/>
                </a:cubicBezTo>
                <a:cubicBezTo>
                  <a:pt x="7768175" y="1838312"/>
                  <a:pt x="7770203" y="1837093"/>
                  <a:pt x="7772229" y="1837093"/>
                </a:cubicBezTo>
                <a:cubicBezTo>
                  <a:pt x="7775270" y="1837093"/>
                  <a:pt x="7777297" y="1835569"/>
                  <a:pt x="7780338" y="1833740"/>
                </a:cubicBezTo>
                <a:cubicBezTo>
                  <a:pt x="7758041" y="1817890"/>
                  <a:pt x="7770203" y="1803259"/>
                  <a:pt x="7757027" y="1773388"/>
                </a:cubicBezTo>
                <a:cubicBezTo>
                  <a:pt x="7721553" y="1766378"/>
                  <a:pt x="7737770" y="1814537"/>
                  <a:pt x="7698243" y="1801431"/>
                </a:cubicBezTo>
                <a:cubicBezTo>
                  <a:pt x="7710405" y="1761196"/>
                  <a:pt x="7772229" y="1766073"/>
                  <a:pt x="7780338" y="1716389"/>
                </a:cubicBezTo>
                <a:cubicBezTo>
                  <a:pt x="7791487" y="1712122"/>
                  <a:pt x="7789459" y="1771864"/>
                  <a:pt x="7769189" y="1763634"/>
                </a:cubicBezTo>
                <a:cubicBezTo>
                  <a:pt x="7770203" y="1828863"/>
                  <a:pt x="7840135" y="1839532"/>
                  <a:pt x="7868515" y="1795030"/>
                </a:cubicBezTo>
                <a:cubicBezTo>
                  <a:pt x="7867501" y="1785276"/>
                  <a:pt x="7852298" y="1789238"/>
                  <a:pt x="7840135" y="1787105"/>
                </a:cubicBezTo>
                <a:cubicBezTo>
                  <a:pt x="7858379" y="1772474"/>
                  <a:pt x="7860406" y="1740164"/>
                  <a:pt x="7882703" y="1728581"/>
                </a:cubicBezTo>
                <a:cubicBezTo>
                  <a:pt x="7881690" y="1764549"/>
                  <a:pt x="7901961" y="1784971"/>
                  <a:pt x="7927299" y="1812404"/>
                </a:cubicBezTo>
                <a:cubicBezTo>
                  <a:pt x="7952637" y="1784361"/>
                  <a:pt x="8027637" y="1808441"/>
                  <a:pt x="8048921" y="1780704"/>
                </a:cubicBezTo>
                <a:cubicBezTo>
                  <a:pt x="8034732" y="1749004"/>
                  <a:pt x="7968853" y="1800211"/>
                  <a:pt x="7976961" y="1744127"/>
                </a:cubicBezTo>
                <a:cubicBezTo>
                  <a:pt x="8001286" y="1763939"/>
                  <a:pt x="8017503" y="1757233"/>
                  <a:pt x="8032705" y="1744127"/>
                </a:cubicBezTo>
                <a:cubicBezTo>
                  <a:pt x="8029665" y="1744127"/>
                  <a:pt x="8030678" y="1744736"/>
                  <a:pt x="8027637" y="1745041"/>
                </a:cubicBezTo>
                <a:cubicBezTo>
                  <a:pt x="8027637" y="1719132"/>
                  <a:pt x="8031691" y="1701758"/>
                  <a:pt x="8048921" y="1699015"/>
                </a:cubicBezTo>
                <a:cubicBezTo>
                  <a:pt x="8077300" y="1693224"/>
                  <a:pt x="8070205" y="1725229"/>
                  <a:pt x="8081355" y="1733763"/>
                </a:cubicBezTo>
                <a:cubicBezTo>
                  <a:pt x="8091489" y="1725229"/>
                  <a:pt x="8112773" y="1724924"/>
                  <a:pt x="8112773" y="1699015"/>
                </a:cubicBezTo>
                <a:lnTo>
                  <a:pt x="8105679" y="1699015"/>
                </a:lnTo>
                <a:cubicBezTo>
                  <a:pt x="8105679" y="1681641"/>
                  <a:pt x="8122909" y="1670058"/>
                  <a:pt x="8105679" y="1667010"/>
                </a:cubicBezTo>
                <a:cubicBezTo>
                  <a:pt x="8115814" y="1626776"/>
                  <a:pt x="8157369" y="1693224"/>
                  <a:pt x="8125949" y="1699015"/>
                </a:cubicBezTo>
                <a:cubicBezTo>
                  <a:pt x="8154328" y="1719132"/>
                  <a:pt x="8125949" y="1686823"/>
                  <a:pt x="8182707" y="1689871"/>
                </a:cubicBezTo>
                <a:cubicBezTo>
                  <a:pt x="8168517" y="1703587"/>
                  <a:pt x="8169531" y="1714255"/>
                  <a:pt x="8188788" y="1720352"/>
                </a:cubicBezTo>
                <a:cubicBezTo>
                  <a:pt x="8203991" y="1709074"/>
                  <a:pt x="8215139" y="1693529"/>
                  <a:pt x="8216153" y="1675545"/>
                </a:cubicBezTo>
                <a:cubicBezTo>
                  <a:pt x="8246559" y="1666401"/>
                  <a:pt x="8270883" y="1730106"/>
                  <a:pt x="8278991" y="1680727"/>
                </a:cubicBezTo>
                <a:cubicBezTo>
                  <a:pt x="8297235" y="1718218"/>
                  <a:pt x="8338789" y="1715170"/>
                  <a:pt x="8381357" y="1715170"/>
                </a:cubicBezTo>
                <a:cubicBezTo>
                  <a:pt x="8384398" y="1695357"/>
                  <a:pt x="8373249" y="1695967"/>
                  <a:pt x="8361087" y="1693833"/>
                </a:cubicBezTo>
                <a:cubicBezTo>
                  <a:pt x="8378317" y="1656647"/>
                  <a:pt x="8463453" y="1763634"/>
                  <a:pt x="8488791" y="1683470"/>
                </a:cubicBezTo>
                <a:cubicBezTo>
                  <a:pt x="8489804" y="1696272"/>
                  <a:pt x="8493858" y="1702673"/>
                  <a:pt x="8501967" y="1702063"/>
                </a:cubicBezTo>
                <a:cubicBezTo>
                  <a:pt x="8512102" y="1691395"/>
                  <a:pt x="8495886" y="1686213"/>
                  <a:pt x="8514129" y="1668230"/>
                </a:cubicBezTo>
                <a:cubicBezTo>
                  <a:pt x="8541494" y="1675850"/>
                  <a:pt x="8527305" y="1684080"/>
                  <a:pt x="8529332" y="1709988"/>
                </a:cubicBezTo>
                <a:cubicBezTo>
                  <a:pt x="8546562" y="1679203"/>
                  <a:pt x="8574940" y="1654513"/>
                  <a:pt x="8604333" y="1629519"/>
                </a:cubicBezTo>
                <a:cubicBezTo>
                  <a:pt x="8605346" y="1645674"/>
                  <a:pt x="8615481" y="1669754"/>
                  <a:pt x="8649941" y="1667010"/>
                </a:cubicBezTo>
                <a:cubicBezTo>
                  <a:pt x="8600278" y="1625252"/>
                  <a:pt x="8691496" y="1602086"/>
                  <a:pt x="8694536" y="1650855"/>
                </a:cubicBezTo>
                <a:cubicBezTo>
                  <a:pt x="8705685" y="1646588"/>
                  <a:pt x="8735077" y="1615803"/>
                  <a:pt x="8711766" y="1607878"/>
                </a:cubicBezTo>
                <a:cubicBezTo>
                  <a:pt x="8718861" y="1607268"/>
                  <a:pt x="8778659" y="1664572"/>
                  <a:pt x="8799943" y="1600867"/>
                </a:cubicBezTo>
                <a:cubicBezTo>
                  <a:pt x="8862781" y="1648112"/>
                  <a:pt x="8959066" y="1597819"/>
                  <a:pt x="8970215" y="1541430"/>
                </a:cubicBezTo>
                <a:cubicBezTo>
                  <a:pt x="8968188" y="1518569"/>
                  <a:pt x="9015823" y="1537467"/>
                  <a:pt x="9024945" y="1546611"/>
                </a:cubicBezTo>
                <a:cubicBezTo>
                  <a:pt x="9048256" y="1544782"/>
                  <a:pt x="9025958" y="1504852"/>
                  <a:pt x="9057378" y="1508815"/>
                </a:cubicBezTo>
                <a:cubicBezTo>
                  <a:pt x="9001634" y="1493575"/>
                  <a:pt x="8935755" y="1504852"/>
                  <a:pt x="8866835" y="1516740"/>
                </a:cubicBezTo>
                <a:cubicBezTo>
                  <a:pt x="8869876" y="1555755"/>
                  <a:pt x="8922579" y="1524970"/>
                  <a:pt x="8925620" y="1563985"/>
                </a:cubicBezTo>
                <a:cubicBezTo>
                  <a:pt x="8873930" y="1554841"/>
                  <a:pt x="8899268" y="1619156"/>
                  <a:pt x="8847578" y="1606658"/>
                </a:cubicBezTo>
                <a:cubicBezTo>
                  <a:pt x="8846565" y="1593856"/>
                  <a:pt x="8861768" y="1595380"/>
                  <a:pt x="8872916" y="1591418"/>
                </a:cubicBezTo>
                <a:cubicBezTo>
                  <a:pt x="8841497" y="1535028"/>
                  <a:pt x="8785753" y="1516740"/>
                  <a:pt x="8719874" y="1508815"/>
                </a:cubicBezTo>
                <a:cubicBezTo>
                  <a:pt x="8751294" y="1473457"/>
                  <a:pt x="8816159" y="1501195"/>
                  <a:pt x="8840484" y="1518569"/>
                </a:cubicBezTo>
                <a:cubicBezTo>
                  <a:pt x="8874943" y="1467056"/>
                  <a:pt x="9001634" y="1503024"/>
                  <a:pt x="8981363" y="1396951"/>
                </a:cubicBezTo>
                <a:cubicBezTo>
                  <a:pt x="9039134" y="1434747"/>
                  <a:pt x="9065486" y="1364031"/>
                  <a:pt x="9105013" y="1331417"/>
                </a:cubicBezTo>
                <a:cubicBezTo>
                  <a:pt x="9147581" y="1373785"/>
                  <a:pt x="9062445" y="1373480"/>
                  <a:pt x="9056364" y="1399999"/>
                </a:cubicBezTo>
                <a:cubicBezTo>
                  <a:pt x="9071567" y="1451206"/>
                  <a:pt x="9107040" y="1357325"/>
                  <a:pt x="9137446" y="1394207"/>
                </a:cubicBezTo>
                <a:cubicBezTo>
                  <a:pt x="9165825" y="1372261"/>
                  <a:pt x="9108054" y="1363422"/>
                  <a:pt x="9133392" y="1338427"/>
                </a:cubicBezTo>
                <a:cubicBezTo>
                  <a:pt x="9163798" y="1338427"/>
                  <a:pt x="9203325" y="1344219"/>
                  <a:pt x="9240825" y="1348181"/>
                </a:cubicBezTo>
                <a:cubicBezTo>
                  <a:pt x="9239812" y="1346962"/>
                  <a:pt x="9238798" y="1346048"/>
                  <a:pt x="9238798" y="1344828"/>
                </a:cubicBezTo>
                <a:cubicBezTo>
                  <a:pt x="9240825" y="1344828"/>
                  <a:pt x="9241839" y="1347572"/>
                  <a:pt x="9242853" y="1348181"/>
                </a:cubicBezTo>
                <a:cubicBezTo>
                  <a:pt x="9302650" y="1353668"/>
                  <a:pt x="9362448" y="1354582"/>
                  <a:pt x="9407043" y="1323492"/>
                </a:cubicBezTo>
                <a:cubicBezTo>
                  <a:pt x="9401976" y="1310690"/>
                  <a:pt x="9382719" y="1319225"/>
                  <a:pt x="9367516" y="1317091"/>
                </a:cubicBezTo>
                <a:cubicBezTo>
                  <a:pt x="9392854" y="1295449"/>
                  <a:pt x="9386773" y="1302765"/>
                  <a:pt x="9391841" y="1272894"/>
                </a:cubicBezTo>
                <a:cubicBezTo>
                  <a:pt x="9396908" y="1285696"/>
                  <a:pt x="9434409" y="1278990"/>
                  <a:pt x="9410084" y="1271065"/>
                </a:cubicBezTo>
                <a:cubicBezTo>
                  <a:pt x="9428327" y="1250033"/>
                  <a:pt x="9480017" y="1311300"/>
                  <a:pt x="9512450" y="1282648"/>
                </a:cubicBezTo>
                <a:cubicBezTo>
                  <a:pt x="9505355" y="1289658"/>
                  <a:pt x="9502315" y="1300022"/>
                  <a:pt x="9503328" y="1316176"/>
                </a:cubicBezTo>
                <a:lnTo>
                  <a:pt x="9541842" y="1313128"/>
                </a:lnTo>
                <a:cubicBezTo>
                  <a:pt x="9537788" y="1303679"/>
                  <a:pt x="9532720" y="1293925"/>
                  <a:pt x="9520558" y="1291792"/>
                </a:cubicBezTo>
                <a:cubicBezTo>
                  <a:pt x="9665492" y="1303070"/>
                  <a:pt x="9840832" y="1256739"/>
                  <a:pt x="9975630" y="1291792"/>
                </a:cubicBezTo>
                <a:cubicBezTo>
                  <a:pt x="9997928" y="1289963"/>
                  <a:pt x="9968536" y="1263445"/>
                  <a:pt x="9957387" y="1274113"/>
                </a:cubicBezTo>
                <a:cubicBezTo>
                  <a:pt x="9963468" y="1247595"/>
                  <a:pt x="10016171" y="1258873"/>
                  <a:pt x="10021239" y="1278075"/>
                </a:cubicBezTo>
                <a:cubicBezTo>
                  <a:pt x="10090158" y="1220467"/>
                  <a:pt x="10128672" y="1270150"/>
                  <a:pt x="10207727" y="1228087"/>
                </a:cubicBezTo>
                <a:cubicBezTo>
                  <a:pt x="10211781" y="1246680"/>
                  <a:pt x="10219889" y="1255215"/>
                  <a:pt x="10232052" y="1258873"/>
                </a:cubicBezTo>
                <a:cubicBezTo>
                  <a:pt x="10236106" y="1258568"/>
                  <a:pt x="10241173" y="1259787"/>
                  <a:pt x="10243200" y="1257958"/>
                </a:cubicBezTo>
                <a:cubicBezTo>
                  <a:pt x="10243200" y="1258873"/>
                  <a:pt x="10243200" y="1257958"/>
                  <a:pt x="10243200" y="1258873"/>
                </a:cubicBezTo>
                <a:cubicBezTo>
                  <a:pt x="10277660" y="1261616"/>
                  <a:pt x="10323269" y="1237841"/>
                  <a:pt x="10323269" y="1271065"/>
                </a:cubicBezTo>
                <a:cubicBezTo>
                  <a:pt x="10366850" y="1277466"/>
                  <a:pt x="10312120" y="1223515"/>
                  <a:pt x="10335431" y="1228087"/>
                </a:cubicBezTo>
                <a:cubicBezTo>
                  <a:pt x="10355702" y="1224125"/>
                  <a:pt x="10408405" y="1215285"/>
                  <a:pt x="10448946" y="1208884"/>
                </a:cubicBezTo>
                <a:cubicBezTo>
                  <a:pt x="10445905" y="1202788"/>
                  <a:pt x="10443878" y="1196387"/>
                  <a:pt x="10435770" y="1197606"/>
                </a:cubicBezTo>
                <a:cubicBezTo>
                  <a:pt x="10448946" y="1170173"/>
                  <a:pt x="10449959" y="1142131"/>
                  <a:pt x="10446919" y="1112565"/>
                </a:cubicBezTo>
                <a:cubicBezTo>
                  <a:pt x="10445905" y="1115003"/>
                  <a:pt x="10443878" y="1115003"/>
                  <a:pt x="10442865" y="1117747"/>
                </a:cubicBezTo>
                <a:cubicBezTo>
                  <a:pt x="10426648" y="1115918"/>
                  <a:pt x="10418540" y="1097629"/>
                  <a:pt x="10399283" y="1102506"/>
                </a:cubicBezTo>
                <a:cubicBezTo>
                  <a:pt x="10375972" y="1107383"/>
                  <a:pt x="10409418" y="1131158"/>
                  <a:pt x="10427662" y="1119880"/>
                </a:cubicBezTo>
                <a:cubicBezTo>
                  <a:pt x="10369891" y="1176574"/>
                  <a:pt x="10291850" y="1064710"/>
                  <a:pt x="10252322" y="1113479"/>
                </a:cubicBezTo>
                <a:cubicBezTo>
                  <a:pt x="10224957" y="1109212"/>
                  <a:pt x="10258403" y="1090314"/>
                  <a:pt x="10249282" y="1071416"/>
                </a:cubicBezTo>
                <a:cubicBezTo>
                  <a:pt x="10211781" y="1095800"/>
                  <a:pt x="10195565" y="1093667"/>
                  <a:pt x="10157051" y="1101287"/>
                </a:cubicBezTo>
                <a:cubicBezTo>
                  <a:pt x="10157051" y="1102201"/>
                  <a:pt x="10156037" y="1103421"/>
                  <a:pt x="10156037" y="1104335"/>
                </a:cubicBezTo>
                <a:cubicBezTo>
                  <a:pt x="10156037" y="1104640"/>
                  <a:pt x="10156037" y="1100982"/>
                  <a:pt x="10156037" y="1101287"/>
                </a:cubicBezTo>
                <a:cubicBezTo>
                  <a:pt x="10154010" y="1101592"/>
                  <a:pt x="10152997" y="1101896"/>
                  <a:pt x="10149956" y="1102506"/>
                </a:cubicBezTo>
                <a:cubicBezTo>
                  <a:pt x="10152997" y="1103725"/>
                  <a:pt x="10154010" y="1103116"/>
                  <a:pt x="10156037" y="1104335"/>
                </a:cubicBezTo>
                <a:cubicBezTo>
                  <a:pt x="10191511" y="1122014"/>
                  <a:pt x="10208741" y="1115308"/>
                  <a:pt x="10253336" y="1126891"/>
                </a:cubicBezTo>
                <a:cubicBezTo>
                  <a:pt x="10229011" y="1153714"/>
                  <a:pt x="10188470" y="1138473"/>
                  <a:pt x="10152997" y="1138473"/>
                </a:cubicBezTo>
                <a:cubicBezTo>
                  <a:pt x="10156037" y="1166821"/>
                  <a:pt x="10059753" y="1181147"/>
                  <a:pt x="10079010" y="1126891"/>
                </a:cubicBezTo>
                <a:cubicBezTo>
                  <a:pt x="10100294" y="1137559"/>
                  <a:pt x="10109415" y="1139693"/>
                  <a:pt x="10121578" y="1139997"/>
                </a:cubicBezTo>
                <a:cubicBezTo>
                  <a:pt x="10125632" y="1134206"/>
                  <a:pt x="10127659" y="1126586"/>
                  <a:pt x="10136780" y="1125672"/>
                </a:cubicBezTo>
                <a:cubicBezTo>
                  <a:pt x="10076983" y="1110736"/>
                  <a:pt x="10100294" y="1154323"/>
                  <a:pt x="10059753" y="1088790"/>
                </a:cubicBezTo>
                <a:cubicBezTo>
                  <a:pt x="10028333" y="1081474"/>
                  <a:pt x="10034415" y="1107383"/>
                  <a:pt x="10016171" y="1115613"/>
                </a:cubicBezTo>
                <a:cubicBezTo>
                  <a:pt x="10026306" y="1143960"/>
                  <a:pt x="10053672" y="1109517"/>
                  <a:pt x="10068874" y="1111650"/>
                </a:cubicBezTo>
                <a:cubicBezTo>
                  <a:pt x="10058739" y="1128720"/>
                  <a:pt x="10044550" y="1145789"/>
                  <a:pt x="10038469" y="1165906"/>
                </a:cubicBezTo>
                <a:cubicBezTo>
                  <a:pt x="10016171" y="1131768"/>
                  <a:pt x="9984752" y="1114698"/>
                  <a:pt x="9941170" y="1111650"/>
                </a:cubicBezTo>
                <a:cubicBezTo>
                  <a:pt x="9930022" y="1115613"/>
                  <a:pt x="9936103" y="1138169"/>
                  <a:pt x="9937116" y="1154323"/>
                </a:cubicBezTo>
                <a:cubicBezTo>
                  <a:pt x="9918873" y="1162248"/>
                  <a:pt x="9921913" y="1143046"/>
                  <a:pt x="9915832" y="1123843"/>
                </a:cubicBezTo>
                <a:cubicBezTo>
                  <a:pt x="9801304" y="1191815"/>
                  <a:pt x="9646235" y="1167430"/>
                  <a:pt x="9501301" y="1195168"/>
                </a:cubicBezTo>
                <a:cubicBezTo>
                  <a:pt x="9413125" y="1215285"/>
                  <a:pt x="9307718" y="1250338"/>
                  <a:pt x="9241839" y="1242413"/>
                </a:cubicBezTo>
                <a:cubicBezTo>
                  <a:pt x="9194203" y="1236317"/>
                  <a:pt x="9087783" y="1306727"/>
                  <a:pt x="9060418" y="1259787"/>
                </a:cubicBezTo>
                <a:cubicBezTo>
                  <a:pt x="8893187" y="1260092"/>
                  <a:pt x="8760415" y="1292706"/>
                  <a:pt x="8617508" y="1300936"/>
                </a:cubicBezTo>
                <a:cubicBezTo>
                  <a:pt x="8619535" y="1287524"/>
                  <a:pt x="8634738" y="1283257"/>
                  <a:pt x="8633725" y="1267102"/>
                </a:cubicBezTo>
                <a:cubicBezTo>
                  <a:pt x="8631698" y="1244242"/>
                  <a:pt x="8602306" y="1266493"/>
                  <a:pt x="8586089" y="1261006"/>
                </a:cubicBezTo>
                <a:cubicBezTo>
                  <a:pt x="8577981" y="1297888"/>
                  <a:pt x="8618522" y="1268626"/>
                  <a:pt x="8609400" y="1302155"/>
                </a:cubicBezTo>
                <a:cubicBezTo>
                  <a:pt x="8546562" y="1329893"/>
                  <a:pt x="8405682" y="1318615"/>
                  <a:pt x="8329667" y="1340866"/>
                </a:cubicBezTo>
                <a:cubicBezTo>
                  <a:pt x="8331695" y="1321053"/>
                  <a:pt x="8360073" y="1331722"/>
                  <a:pt x="8353992" y="1306118"/>
                </a:cubicBezTo>
                <a:cubicBezTo>
                  <a:pt x="8314465" y="1299412"/>
                  <a:pt x="8324600" y="1379881"/>
                  <a:pt x="8287099" y="1343609"/>
                </a:cubicBezTo>
                <a:cubicBezTo>
                  <a:pt x="8285073" y="1327454"/>
                  <a:pt x="8301289" y="1319834"/>
                  <a:pt x="8320546" y="1321358"/>
                </a:cubicBezTo>
                <a:cubicBezTo>
                  <a:pt x="8287099" y="1285086"/>
                  <a:pt x="8228315" y="1347572"/>
                  <a:pt x="8212099" y="1329283"/>
                </a:cubicBezTo>
                <a:cubicBezTo>
                  <a:pt x="8209059" y="1342695"/>
                  <a:pt x="8213113" y="1349400"/>
                  <a:pt x="8221221" y="1352144"/>
                </a:cubicBezTo>
                <a:cubicBezTo>
                  <a:pt x="8186761" y="1350315"/>
                  <a:pt x="8107706" y="1343914"/>
                  <a:pt x="8055003" y="1357021"/>
                </a:cubicBezTo>
                <a:cubicBezTo>
                  <a:pt x="8056016" y="1365860"/>
                  <a:pt x="8059057" y="1375004"/>
                  <a:pt x="8052975" y="1381710"/>
                </a:cubicBezTo>
                <a:cubicBezTo>
                  <a:pt x="8042841" y="1378662"/>
                  <a:pt x="8045881" y="1368299"/>
                  <a:pt x="8052975" y="1368299"/>
                </a:cubicBezTo>
                <a:cubicBezTo>
                  <a:pt x="8051962" y="1361593"/>
                  <a:pt x="8041827" y="1363422"/>
                  <a:pt x="8035746" y="1362202"/>
                </a:cubicBezTo>
                <a:cubicBezTo>
                  <a:pt x="8021557" y="1368908"/>
                  <a:pt x="8010407" y="1378053"/>
                  <a:pt x="8007367" y="1392074"/>
                </a:cubicBezTo>
                <a:cubicBezTo>
                  <a:pt x="7988110" y="1393598"/>
                  <a:pt x="7993178" y="1363422"/>
                  <a:pt x="7967839" y="1375309"/>
                </a:cubicBezTo>
                <a:cubicBezTo>
                  <a:pt x="7952637" y="1376529"/>
                  <a:pt x="7953651" y="1396646"/>
                  <a:pt x="7954664" y="1418592"/>
                </a:cubicBezTo>
                <a:cubicBezTo>
                  <a:pt x="7932367" y="1377138"/>
                  <a:pt x="7793513" y="1415544"/>
                  <a:pt x="7752973" y="1418592"/>
                </a:cubicBezTo>
                <a:cubicBezTo>
                  <a:pt x="7765135" y="1365555"/>
                  <a:pt x="7855339" y="1393902"/>
                  <a:pt x="7866487" y="1340866"/>
                </a:cubicBezTo>
                <a:cubicBezTo>
                  <a:pt x="7783379" y="1360678"/>
                  <a:pt x="7683039" y="1364946"/>
                  <a:pt x="7636417" y="1417373"/>
                </a:cubicBezTo>
                <a:cubicBezTo>
                  <a:pt x="7464119" y="1346048"/>
                  <a:pt x="7266481" y="1492965"/>
                  <a:pt x="7091141" y="1438100"/>
                </a:cubicBezTo>
                <a:cubicBezTo>
                  <a:pt x="7057695" y="1456998"/>
                  <a:pt x="7021209" y="1486564"/>
                  <a:pt x="6984721" y="1469800"/>
                </a:cubicBezTo>
                <a:cubicBezTo>
                  <a:pt x="6988775" y="1463094"/>
                  <a:pt x="6991817" y="1452121"/>
                  <a:pt x="6989789" y="1435661"/>
                </a:cubicBezTo>
                <a:cubicBezTo>
                  <a:pt x="6885397" y="1437490"/>
                  <a:pt x="6841815" y="1526494"/>
                  <a:pt x="6743503" y="1462484"/>
                </a:cubicBezTo>
                <a:cubicBezTo>
                  <a:pt x="6760733" y="1431699"/>
                  <a:pt x="6779990" y="1488088"/>
                  <a:pt x="6817490" y="1465532"/>
                </a:cubicBezTo>
                <a:cubicBezTo>
                  <a:pt x="6789111" y="1408838"/>
                  <a:pt x="6728300" y="1411581"/>
                  <a:pt x="6677624" y="1415544"/>
                </a:cubicBezTo>
                <a:cubicBezTo>
                  <a:pt x="6678637" y="1372871"/>
                  <a:pt x="6733368" y="1384149"/>
                  <a:pt x="6725259" y="1332636"/>
                </a:cubicBezTo>
                <a:cubicBezTo>
                  <a:pt x="6795193" y="1382625"/>
                  <a:pt x="6838774" y="1349705"/>
                  <a:pt x="6923910" y="1336599"/>
                </a:cubicBezTo>
                <a:cubicBezTo>
                  <a:pt x="6924923" y="1356106"/>
                  <a:pt x="6896545" y="1345438"/>
                  <a:pt x="6898572" y="1371347"/>
                </a:cubicBezTo>
                <a:cubicBezTo>
                  <a:pt x="6970533" y="1339647"/>
                  <a:pt x="6998911" y="1347876"/>
                  <a:pt x="7050601" y="1314348"/>
                </a:cubicBezTo>
                <a:cubicBezTo>
                  <a:pt x="7111412" y="1351839"/>
                  <a:pt x="7181345" y="1309471"/>
                  <a:pt x="7286751" y="1310995"/>
                </a:cubicBezTo>
                <a:cubicBezTo>
                  <a:pt x="7320198" y="1292097"/>
                  <a:pt x="7274589" y="1256434"/>
                  <a:pt x="7320198" y="1252776"/>
                </a:cubicBezTo>
                <a:cubicBezTo>
                  <a:pt x="7330333" y="1382625"/>
                  <a:pt x="7466145" y="1222601"/>
                  <a:pt x="7534051" y="1298802"/>
                </a:cubicBezTo>
                <a:cubicBezTo>
                  <a:pt x="7545201" y="1291487"/>
                  <a:pt x="7552295" y="1281124"/>
                  <a:pt x="7546214" y="1264969"/>
                </a:cubicBezTo>
                <a:cubicBezTo>
                  <a:pt x="7759054" y="1294230"/>
                  <a:pt x="7888785" y="1218028"/>
                  <a:pt x="8055003" y="1214676"/>
                </a:cubicBezTo>
                <a:cubicBezTo>
                  <a:pt x="8052975" y="1231135"/>
                  <a:pt x="8041827" y="1242108"/>
                  <a:pt x="8038787" y="1258873"/>
                </a:cubicBezTo>
                <a:cubicBezTo>
                  <a:pt x="8080341" y="1236012"/>
                  <a:pt x="8112773" y="1206750"/>
                  <a:pt x="8141152" y="1175050"/>
                </a:cubicBezTo>
                <a:cubicBezTo>
                  <a:pt x="8143179" y="1200959"/>
                  <a:pt x="8248585" y="1203093"/>
                  <a:pt x="8247572" y="1144570"/>
                </a:cubicBezTo>
                <a:cubicBezTo>
                  <a:pt x="8277978" y="1184499"/>
                  <a:pt x="8402641" y="1191205"/>
                  <a:pt x="8421898" y="1137254"/>
                </a:cubicBezTo>
                <a:cubicBezTo>
                  <a:pt x="8454331" y="1209798"/>
                  <a:pt x="8515142" y="1146094"/>
                  <a:pt x="8559738" y="1168649"/>
                </a:cubicBezTo>
                <a:cubicBezTo>
                  <a:pt x="8582035" y="1160420"/>
                  <a:pt x="8546562" y="1149751"/>
                  <a:pt x="8568859" y="1134816"/>
                </a:cubicBezTo>
                <a:cubicBezTo>
                  <a:pt x="8601292" y="1148837"/>
                  <a:pt x="8628657" y="1153409"/>
                  <a:pt x="8637779" y="1116527"/>
                </a:cubicBezTo>
                <a:cubicBezTo>
                  <a:pt x="8656022" y="1154323"/>
                  <a:pt x="8698590" y="1102506"/>
                  <a:pt x="8706698" y="1163772"/>
                </a:cubicBezTo>
                <a:cubicBezTo>
                  <a:pt x="8716834" y="1143350"/>
                  <a:pt x="8732037" y="1132072"/>
                  <a:pt x="8735077" y="1171088"/>
                </a:cubicBezTo>
                <a:cubicBezTo>
                  <a:pt x="8751294" y="1133901"/>
                  <a:pt x="8792848" y="1173526"/>
                  <a:pt x="8793862" y="1134206"/>
                </a:cubicBezTo>
                <a:cubicBezTo>
                  <a:pt x="8838457" y="1199130"/>
                  <a:pt x="8925620" y="1116832"/>
                  <a:pt x="8962106" y="1139997"/>
                </a:cubicBezTo>
                <a:cubicBezTo>
                  <a:pt x="8980350" y="1122319"/>
                  <a:pt x="8976296" y="1083608"/>
                  <a:pt x="9010756" y="1080865"/>
                </a:cubicBezTo>
                <a:cubicBezTo>
                  <a:pt x="9080689" y="1127805"/>
                  <a:pt x="9097919" y="1090314"/>
                  <a:pt x="9180014" y="1054346"/>
                </a:cubicBezTo>
                <a:cubicBezTo>
                  <a:pt x="9212447" y="1065015"/>
                  <a:pt x="9145554" y="1063491"/>
                  <a:pt x="9155689" y="1088790"/>
                </a:cubicBezTo>
                <a:cubicBezTo>
                  <a:pt x="9358394" y="1050079"/>
                  <a:pt x="9595559" y="1063491"/>
                  <a:pt x="9777993" y="908648"/>
                </a:cubicBezTo>
                <a:cubicBezTo>
                  <a:pt x="9769885" y="866890"/>
                  <a:pt x="9739479" y="909563"/>
                  <a:pt x="9739479" y="870243"/>
                </a:cubicBezTo>
                <a:cubicBezTo>
                  <a:pt x="9776980" y="847687"/>
                  <a:pt x="9786101" y="856831"/>
                  <a:pt x="9818534" y="831227"/>
                </a:cubicBezTo>
                <a:cubicBezTo>
                  <a:pt x="9824615" y="853783"/>
                  <a:pt x="9801304" y="848906"/>
                  <a:pt x="9802318" y="865061"/>
                </a:cubicBezTo>
                <a:cubicBezTo>
                  <a:pt x="9810426" y="877558"/>
                  <a:pt x="9822588" y="882740"/>
                  <a:pt x="9841845" y="881216"/>
                </a:cubicBezTo>
                <a:cubicBezTo>
                  <a:pt x="9861102" y="876644"/>
                  <a:pt x="9828669" y="865975"/>
                  <a:pt x="9846913" y="851649"/>
                </a:cubicBezTo>
                <a:cubicBezTo>
                  <a:pt x="9864143" y="869938"/>
                  <a:pt x="9882386" y="855612"/>
                  <a:pt x="9892521" y="835190"/>
                </a:cubicBezTo>
                <a:cubicBezTo>
                  <a:pt x="9926981" y="829398"/>
                  <a:pt x="9893535" y="844943"/>
                  <a:pt x="9902656" y="866890"/>
                </a:cubicBezTo>
                <a:cubicBezTo>
                  <a:pt x="9930022" y="864756"/>
                  <a:pt x="9926981" y="838542"/>
                  <a:pt x="9924954" y="809586"/>
                </a:cubicBezTo>
                <a:cubicBezTo>
                  <a:pt x="9944211" y="804709"/>
                  <a:pt x="9942184" y="824521"/>
                  <a:pt x="9947252" y="840371"/>
                </a:cubicBezTo>
                <a:cubicBezTo>
                  <a:pt x="10054685" y="779715"/>
                  <a:pt x="10203673" y="780629"/>
                  <a:pt x="10322255" y="761426"/>
                </a:cubicBezTo>
                <a:cubicBezTo>
                  <a:pt x="10345566" y="759597"/>
                  <a:pt x="10368877" y="764779"/>
                  <a:pt x="10360769" y="768741"/>
                </a:cubicBezTo>
                <a:cubicBezTo>
                  <a:pt x="10417527" y="741309"/>
                  <a:pt x="10516852" y="730031"/>
                  <a:pt x="10534082" y="797089"/>
                </a:cubicBezTo>
                <a:cubicBezTo>
                  <a:pt x="10543204" y="733993"/>
                  <a:pt x="10587799" y="790688"/>
                  <a:pt x="10628339" y="770570"/>
                </a:cubicBezTo>
                <a:cubicBezTo>
                  <a:pt x="10631380" y="762341"/>
                  <a:pt x="10635434" y="754416"/>
                  <a:pt x="10634421" y="743138"/>
                </a:cubicBezTo>
                <a:cubicBezTo>
                  <a:pt x="10640502" y="718753"/>
                  <a:pt x="10642529" y="761121"/>
                  <a:pt x="10634421" y="767827"/>
                </a:cubicBezTo>
                <a:cubicBezTo>
                  <a:pt x="10636448" y="766303"/>
                  <a:pt x="10638475" y="767827"/>
                  <a:pt x="10640502" y="765693"/>
                </a:cubicBezTo>
                <a:cubicBezTo>
                  <a:pt x="10640502" y="766303"/>
                  <a:pt x="10640502" y="766303"/>
                  <a:pt x="10640502" y="766608"/>
                </a:cubicBezTo>
                <a:cubicBezTo>
                  <a:pt x="10645569" y="764169"/>
                  <a:pt x="10650637" y="762341"/>
                  <a:pt x="10654691" y="763560"/>
                </a:cubicBezTo>
                <a:cubicBezTo>
                  <a:pt x="10671921" y="737651"/>
                  <a:pt x="10699286" y="730031"/>
                  <a:pt x="10728678" y="726983"/>
                </a:cubicBezTo>
                <a:cubicBezTo>
                  <a:pt x="10726651" y="722411"/>
                  <a:pt x="10723611" y="717534"/>
                  <a:pt x="10725638" y="710218"/>
                </a:cubicBezTo>
                <a:cubicBezTo>
                  <a:pt x="10753003" y="713266"/>
                  <a:pt x="10815841" y="716924"/>
                  <a:pt x="10826990" y="675775"/>
                </a:cubicBezTo>
                <a:cubicBezTo>
                  <a:pt x="10834085" y="679128"/>
                  <a:pt x="10844220" y="676994"/>
                  <a:pt x="10852328" y="677604"/>
                </a:cubicBezTo>
                <a:cubicBezTo>
                  <a:pt x="10854355" y="673337"/>
                  <a:pt x="10859423" y="673032"/>
                  <a:pt x="10861450" y="667241"/>
                </a:cubicBezTo>
                <a:cubicBezTo>
                  <a:pt x="10941518" y="648952"/>
                  <a:pt x="10998276" y="694368"/>
                  <a:pt x="11070236" y="665412"/>
                </a:cubicBezTo>
                <a:cubicBezTo>
                  <a:pt x="11071249" y="663278"/>
                  <a:pt x="11073276" y="663583"/>
                  <a:pt x="11074290" y="661144"/>
                </a:cubicBezTo>
                <a:cubicBezTo>
                  <a:pt x="11075303" y="661449"/>
                  <a:pt x="11074290" y="663583"/>
                  <a:pt x="11075303" y="664192"/>
                </a:cubicBezTo>
                <a:cubicBezTo>
                  <a:pt x="11080371" y="662059"/>
                  <a:pt x="11084425" y="662059"/>
                  <a:pt x="11089493" y="659011"/>
                </a:cubicBezTo>
                <a:cubicBezTo>
                  <a:pt x="11086452" y="671508"/>
                  <a:pt x="11084425" y="682481"/>
                  <a:pt x="11084425" y="692844"/>
                </a:cubicBezTo>
                <a:cubicBezTo>
                  <a:pt x="11084425" y="694368"/>
                  <a:pt x="11086452" y="695588"/>
                  <a:pt x="11086452" y="697112"/>
                </a:cubicBezTo>
                <a:cubicBezTo>
                  <a:pt x="11087466" y="701379"/>
                  <a:pt x="11091520" y="704122"/>
                  <a:pt x="11093547" y="707475"/>
                </a:cubicBezTo>
                <a:cubicBezTo>
                  <a:pt x="11098615" y="686748"/>
                  <a:pt x="11109763" y="681871"/>
                  <a:pt x="11112804" y="710218"/>
                </a:cubicBezTo>
                <a:cubicBezTo>
                  <a:pt x="11115844" y="709609"/>
                  <a:pt x="11118885" y="710828"/>
                  <a:pt x="11120912" y="710218"/>
                </a:cubicBezTo>
                <a:cubicBezTo>
                  <a:pt x="11125980" y="699245"/>
                  <a:pt x="11112804" y="680042"/>
                  <a:pt x="11124966" y="656267"/>
                </a:cubicBezTo>
                <a:cubicBezTo>
                  <a:pt x="11218210" y="668460"/>
                  <a:pt x="11315509" y="566044"/>
                  <a:pt x="11438145" y="602012"/>
                </a:cubicBezTo>
                <a:cubicBezTo>
                  <a:pt x="11468551" y="589819"/>
                  <a:pt x="11437131" y="578846"/>
                  <a:pt x="11455375" y="557814"/>
                </a:cubicBezTo>
                <a:cubicBezTo>
                  <a:pt x="11553687" y="533735"/>
                  <a:pt x="11587133" y="561167"/>
                  <a:pt x="11634769" y="531296"/>
                </a:cubicBezTo>
                <a:cubicBezTo>
                  <a:pt x="11637809" y="541964"/>
                  <a:pt x="11643891" y="548670"/>
                  <a:pt x="11651999" y="553852"/>
                </a:cubicBezTo>
                <a:cubicBezTo>
                  <a:pt x="11718891" y="547756"/>
                  <a:pt x="11798959" y="566349"/>
                  <a:pt x="11845583" y="516970"/>
                </a:cubicBezTo>
                <a:cubicBezTo>
                  <a:pt x="11902339" y="581590"/>
                  <a:pt x="11939839" y="452656"/>
                  <a:pt x="11967203" y="526114"/>
                </a:cubicBezTo>
                <a:cubicBezTo>
                  <a:pt x="11981395" y="523066"/>
                  <a:pt x="11991529" y="517580"/>
                  <a:pt x="11995583" y="505997"/>
                </a:cubicBezTo>
                <a:cubicBezTo>
                  <a:pt x="12008759" y="514532"/>
                  <a:pt x="12019907" y="525505"/>
                  <a:pt x="12030043" y="537087"/>
                </a:cubicBezTo>
                <a:cubicBezTo>
                  <a:pt x="12041191" y="531296"/>
                  <a:pt x="12048287" y="520018"/>
                  <a:pt x="12037137" y="516970"/>
                </a:cubicBezTo>
                <a:cubicBezTo>
                  <a:pt x="12054367" y="502339"/>
                  <a:pt x="12071597" y="510874"/>
                  <a:pt x="12089841" y="531296"/>
                </a:cubicBezTo>
                <a:cubicBezTo>
                  <a:pt x="12163827" y="520628"/>
                  <a:pt x="12221599" y="501120"/>
                  <a:pt x="12290519" y="510569"/>
                </a:cubicBezTo>
                <a:cubicBezTo>
                  <a:pt x="12295587" y="491671"/>
                  <a:pt x="12309775" y="474907"/>
                  <a:pt x="12330047" y="469725"/>
                </a:cubicBezTo>
                <a:cubicBezTo>
                  <a:pt x="12337141" y="493195"/>
                  <a:pt x="12315857" y="490147"/>
                  <a:pt x="12319911" y="507826"/>
                </a:cubicBezTo>
                <a:cubicBezTo>
                  <a:pt x="12370587" y="469115"/>
                  <a:pt x="12448627" y="490452"/>
                  <a:pt x="12511467" y="499596"/>
                </a:cubicBezTo>
                <a:cubicBezTo>
                  <a:pt x="12533763" y="477650"/>
                  <a:pt x="12562143" y="457533"/>
                  <a:pt x="12603697" y="463934"/>
                </a:cubicBezTo>
                <a:cubicBezTo>
                  <a:pt x="12583427" y="484356"/>
                  <a:pt x="12593563" y="480698"/>
                  <a:pt x="12607751" y="488318"/>
                </a:cubicBezTo>
                <a:cubicBezTo>
                  <a:pt x="12610791" y="488013"/>
                  <a:pt x="12614847" y="486794"/>
                  <a:pt x="12618899" y="486489"/>
                </a:cubicBezTo>
                <a:cubicBezTo>
                  <a:pt x="12629035" y="474907"/>
                  <a:pt x="12636131" y="459666"/>
                  <a:pt x="12645251" y="447474"/>
                </a:cubicBezTo>
                <a:cubicBezTo>
                  <a:pt x="12676671" y="461190"/>
                  <a:pt x="12673631" y="468201"/>
                  <a:pt x="12712143" y="452351"/>
                </a:cubicBezTo>
                <a:cubicBezTo>
                  <a:pt x="12713159" y="470639"/>
                  <a:pt x="12710117" y="476431"/>
                  <a:pt x="12710117" y="481917"/>
                </a:cubicBezTo>
                <a:cubicBezTo>
                  <a:pt x="12715185" y="482222"/>
                  <a:pt x="12721267" y="481917"/>
                  <a:pt x="12727347" y="481917"/>
                </a:cubicBezTo>
                <a:cubicBezTo>
                  <a:pt x="12742551" y="465762"/>
                  <a:pt x="12758767" y="462714"/>
                  <a:pt x="12784103" y="437111"/>
                </a:cubicBezTo>
                <a:cubicBezTo>
                  <a:pt x="12779037" y="463629"/>
                  <a:pt x="12792213" y="492281"/>
                  <a:pt x="12828699" y="453570"/>
                </a:cubicBezTo>
                <a:cubicBezTo>
                  <a:pt x="12833767" y="468811"/>
                  <a:pt x="12846943" y="470030"/>
                  <a:pt x="12860119" y="472773"/>
                </a:cubicBezTo>
                <a:cubicBezTo>
                  <a:pt x="12883431" y="468506"/>
                  <a:pt x="12906741" y="464238"/>
                  <a:pt x="12928025" y="452351"/>
                </a:cubicBezTo>
                <a:cubicBezTo>
                  <a:pt x="12923971" y="472773"/>
                  <a:pt x="12941201" y="470030"/>
                  <a:pt x="12935119" y="496243"/>
                </a:cubicBezTo>
                <a:cubicBezTo>
                  <a:pt x="12946267" y="496243"/>
                  <a:pt x="12950323" y="491062"/>
                  <a:pt x="12953363" y="484051"/>
                </a:cubicBezTo>
                <a:cubicBezTo>
                  <a:pt x="12953363" y="479479"/>
                  <a:pt x="12949309" y="479784"/>
                  <a:pt x="12950323" y="472773"/>
                </a:cubicBezTo>
                <a:cubicBezTo>
                  <a:pt x="12951335" y="472773"/>
                  <a:pt x="12954375" y="473078"/>
                  <a:pt x="12955391" y="472773"/>
                </a:cubicBezTo>
                <a:cubicBezTo>
                  <a:pt x="12955391" y="465762"/>
                  <a:pt x="12956403" y="458752"/>
                  <a:pt x="12955391" y="449608"/>
                </a:cubicBezTo>
                <a:cubicBezTo>
                  <a:pt x="12971607" y="455094"/>
                  <a:pt x="12972619" y="464238"/>
                  <a:pt x="12974647" y="473992"/>
                </a:cubicBezTo>
                <a:cubicBezTo>
                  <a:pt x="12979715" y="473992"/>
                  <a:pt x="12984783" y="474907"/>
                  <a:pt x="12988835" y="474907"/>
                </a:cubicBezTo>
                <a:cubicBezTo>
                  <a:pt x="12993903" y="470639"/>
                  <a:pt x="13003027" y="471554"/>
                  <a:pt x="13015187" y="477040"/>
                </a:cubicBezTo>
                <a:cubicBezTo>
                  <a:pt x="13018227" y="477040"/>
                  <a:pt x="13019243" y="476736"/>
                  <a:pt x="13021269" y="477040"/>
                </a:cubicBezTo>
                <a:cubicBezTo>
                  <a:pt x="13026337" y="443207"/>
                  <a:pt x="12986809" y="469420"/>
                  <a:pt x="12989851" y="438025"/>
                </a:cubicBezTo>
                <a:cubicBezTo>
                  <a:pt x="13011135" y="451132"/>
                  <a:pt x="13060795" y="459666"/>
                  <a:pt x="13067891" y="484051"/>
                </a:cubicBezTo>
                <a:cubicBezTo>
                  <a:pt x="13072959" y="485575"/>
                  <a:pt x="13077013" y="487404"/>
                  <a:pt x="13081067" y="489233"/>
                </a:cubicBezTo>
                <a:cubicBezTo>
                  <a:pt x="13090189" y="484661"/>
                  <a:pt x="13091203" y="472773"/>
                  <a:pt x="13088163" y="455399"/>
                </a:cubicBezTo>
                <a:cubicBezTo>
                  <a:pt x="13175325" y="455399"/>
                  <a:pt x="13192555" y="513922"/>
                  <a:pt x="13279719" y="466982"/>
                </a:cubicBezTo>
                <a:cubicBezTo>
                  <a:pt x="13272623" y="478564"/>
                  <a:pt x="13279719" y="481917"/>
                  <a:pt x="13283771" y="493500"/>
                </a:cubicBezTo>
                <a:cubicBezTo>
                  <a:pt x="13308095" y="496548"/>
                  <a:pt x="13318231" y="481308"/>
                  <a:pt x="13321271" y="463934"/>
                </a:cubicBezTo>
                <a:cubicBezTo>
                  <a:pt x="13346611" y="455094"/>
                  <a:pt x="13343571" y="485270"/>
                  <a:pt x="13360799" y="485270"/>
                </a:cubicBezTo>
                <a:cubicBezTo>
                  <a:pt x="13395259" y="482222"/>
                  <a:pt x="13388165" y="434977"/>
                  <a:pt x="13429719" y="438025"/>
                </a:cubicBezTo>
                <a:cubicBezTo>
                  <a:pt x="13417557" y="465762"/>
                  <a:pt x="13436815" y="464543"/>
                  <a:pt x="13458099" y="464543"/>
                </a:cubicBezTo>
                <a:cubicBezTo>
                  <a:pt x="13494585" y="423089"/>
                  <a:pt x="13550327" y="402362"/>
                  <a:pt x="13576679" y="349021"/>
                </a:cubicBezTo>
                <a:cubicBezTo>
                  <a:pt x="13601005" y="346278"/>
                  <a:pt x="13638505" y="354507"/>
                  <a:pt x="13631411" y="319455"/>
                </a:cubicBezTo>
                <a:cubicBezTo>
                  <a:pt x="13645599" y="319455"/>
                  <a:pt x="13656747" y="323112"/>
                  <a:pt x="13659789" y="334695"/>
                </a:cubicBezTo>
                <a:cubicBezTo>
                  <a:pt x="13682087" y="329513"/>
                  <a:pt x="13643573" y="311530"/>
                  <a:pt x="13657763" y="301776"/>
                </a:cubicBezTo>
                <a:cubicBezTo>
                  <a:pt x="13636479" y="303605"/>
                  <a:pt x="13617221" y="303300"/>
                  <a:pt x="13592895" y="310310"/>
                </a:cubicBezTo>
                <a:cubicBezTo>
                  <a:pt x="13592895" y="295375"/>
                  <a:pt x="13599991" y="295375"/>
                  <a:pt x="13599991" y="283487"/>
                </a:cubicBezTo>
                <a:cubicBezTo>
                  <a:pt x="13633437" y="282268"/>
                  <a:pt x="13661815" y="279830"/>
                  <a:pt x="13690195" y="278306"/>
                </a:cubicBezTo>
                <a:cubicBezTo>
                  <a:pt x="13693235" y="272819"/>
                  <a:pt x="13695263" y="265808"/>
                  <a:pt x="13698303" y="260932"/>
                </a:cubicBezTo>
                <a:cubicBezTo>
                  <a:pt x="13746951" y="240509"/>
                  <a:pt x="13848303" y="249349"/>
                  <a:pt x="13893913" y="217039"/>
                </a:cubicBezTo>
                <a:cubicBezTo>
                  <a:pt x="13904047" y="222831"/>
                  <a:pt x="13911143" y="228927"/>
                  <a:pt x="13918239" y="243558"/>
                </a:cubicBezTo>
                <a:cubicBezTo>
                  <a:pt x="14043915" y="173147"/>
                  <a:pt x="14141213" y="258188"/>
                  <a:pt x="14259795" y="231670"/>
                </a:cubicBezTo>
                <a:cubicBezTo>
                  <a:pt x="14270943" y="253616"/>
                  <a:pt x="14286147" y="253921"/>
                  <a:pt x="14304391" y="251787"/>
                </a:cubicBezTo>
                <a:cubicBezTo>
                  <a:pt x="14302363" y="249044"/>
                  <a:pt x="14301351" y="244167"/>
                  <a:pt x="14298309" y="243558"/>
                </a:cubicBezTo>
                <a:cubicBezTo>
                  <a:pt x="14337835" y="239595"/>
                  <a:pt x="14386487" y="242034"/>
                  <a:pt x="14424999" y="239595"/>
                </a:cubicBezTo>
                <a:cubicBezTo>
                  <a:pt x="14408783" y="297509"/>
                  <a:pt x="14403715" y="254835"/>
                  <a:pt x="14383445" y="279525"/>
                </a:cubicBezTo>
                <a:cubicBezTo>
                  <a:pt x="14440203" y="276477"/>
                  <a:pt x="14489865" y="318845"/>
                  <a:pt x="14553717" y="311530"/>
                </a:cubicBezTo>
                <a:lnTo>
                  <a:pt x="14553717" y="338048"/>
                </a:lnTo>
                <a:cubicBezTo>
                  <a:pt x="14599327" y="305738"/>
                  <a:pt x="14596285" y="357861"/>
                  <a:pt x="14637839" y="322503"/>
                </a:cubicBezTo>
                <a:cubicBezTo>
                  <a:pt x="14647975" y="349021"/>
                  <a:pt x="14676353" y="349631"/>
                  <a:pt x="14696623" y="334695"/>
                </a:cubicBezTo>
                <a:cubicBezTo>
                  <a:pt x="14689529" y="361213"/>
                  <a:pt x="14706759" y="358165"/>
                  <a:pt x="14703719" y="378892"/>
                </a:cubicBezTo>
                <a:cubicBezTo>
                  <a:pt x="14728043" y="384684"/>
                  <a:pt x="14716895" y="352374"/>
                  <a:pt x="14738179" y="358165"/>
                </a:cubicBezTo>
                <a:cubicBezTo>
                  <a:pt x="14757435" y="376759"/>
                  <a:pt x="14784799" y="391389"/>
                  <a:pt x="14811151" y="405411"/>
                </a:cubicBezTo>
                <a:cubicBezTo>
                  <a:pt x="14829395" y="397790"/>
                  <a:pt x="14848651" y="388036"/>
                  <a:pt x="14860815" y="388036"/>
                </a:cubicBezTo>
                <a:cubicBezTo>
                  <a:pt x="14892235" y="384988"/>
                  <a:pt x="14924667" y="431624"/>
                  <a:pt x="14948991" y="378892"/>
                </a:cubicBezTo>
                <a:cubicBezTo>
                  <a:pt x="14983451" y="440463"/>
                  <a:pt x="15032099" y="384379"/>
                  <a:pt x="15087843" y="375539"/>
                </a:cubicBezTo>
                <a:cubicBezTo>
                  <a:pt x="15097979" y="375539"/>
                  <a:pt x="15094939" y="362128"/>
                  <a:pt x="15094939" y="350240"/>
                </a:cubicBezTo>
                <a:cubicBezTo>
                  <a:pt x="15175007" y="376759"/>
                  <a:pt x="15227711" y="335000"/>
                  <a:pt x="15283455" y="317321"/>
                </a:cubicBezTo>
                <a:cubicBezTo>
                  <a:pt x="15307779" y="317321"/>
                  <a:pt x="15320955" y="334695"/>
                  <a:pt x="15328049" y="358165"/>
                </a:cubicBezTo>
                <a:cubicBezTo>
                  <a:pt x="15363523" y="363957"/>
                  <a:pt x="15363523" y="332257"/>
                  <a:pt x="15391901" y="326465"/>
                </a:cubicBezTo>
                <a:cubicBezTo>
                  <a:pt x="15387847" y="367614"/>
                  <a:pt x="15450685" y="317321"/>
                  <a:pt x="15446631" y="355422"/>
                </a:cubicBezTo>
                <a:cubicBezTo>
                  <a:pt x="15470955" y="323112"/>
                  <a:pt x="15517579" y="335000"/>
                  <a:pt x="15544943" y="340791"/>
                </a:cubicBezTo>
                <a:cubicBezTo>
                  <a:pt x="15527713" y="335000"/>
                  <a:pt x="15580417" y="361518"/>
                  <a:pt x="15597647" y="361518"/>
                </a:cubicBezTo>
                <a:cubicBezTo>
                  <a:pt x="15617917" y="361518"/>
                  <a:pt x="15632107" y="340791"/>
                  <a:pt x="15653391" y="340791"/>
                </a:cubicBezTo>
                <a:cubicBezTo>
                  <a:pt x="15677715" y="337743"/>
                  <a:pt x="15702039" y="367614"/>
                  <a:pt x="15726363" y="370662"/>
                </a:cubicBezTo>
                <a:cubicBezTo>
                  <a:pt x="15760823" y="373406"/>
                  <a:pt x="15827715" y="382245"/>
                  <a:pt x="15887515" y="364566"/>
                </a:cubicBezTo>
                <a:cubicBezTo>
                  <a:pt x="15897649" y="384988"/>
                  <a:pt x="15904743" y="379197"/>
                  <a:pt x="15897649" y="408763"/>
                </a:cubicBezTo>
                <a:cubicBezTo>
                  <a:pt x="15946299" y="338353"/>
                  <a:pt x="15984811" y="411812"/>
                  <a:pt x="16037515" y="397181"/>
                </a:cubicBezTo>
                <a:cubicBezTo>
                  <a:pt x="16034475" y="373711"/>
                  <a:pt x="16006095" y="376454"/>
                  <a:pt x="16006095" y="347192"/>
                </a:cubicBezTo>
                <a:cubicBezTo>
                  <a:pt x="16033463" y="414555"/>
                  <a:pt x="16134815" y="352679"/>
                  <a:pt x="16191571" y="367310"/>
                </a:cubicBezTo>
                <a:cubicBezTo>
                  <a:pt x="16187517" y="326160"/>
                  <a:pt x="16127719" y="361823"/>
                  <a:pt x="16131773" y="309091"/>
                </a:cubicBezTo>
                <a:cubicBezTo>
                  <a:pt x="16107449" y="361823"/>
                  <a:pt x="16060827" y="317321"/>
                  <a:pt x="16019271" y="334695"/>
                </a:cubicBezTo>
                <a:cubicBezTo>
                  <a:pt x="16127719" y="273124"/>
                  <a:pt x="16285829" y="267332"/>
                  <a:pt x="16368939" y="246606"/>
                </a:cubicBezTo>
                <a:cubicBezTo>
                  <a:pt x="16334479" y="170404"/>
                  <a:pt x="16197651" y="279525"/>
                  <a:pt x="16162179" y="191435"/>
                </a:cubicBezTo>
                <a:cubicBezTo>
                  <a:pt x="16117583" y="217954"/>
                  <a:pt x="16109475" y="212162"/>
                  <a:pt x="16078057" y="235633"/>
                </a:cubicBezTo>
                <a:cubicBezTo>
                  <a:pt x="16085151" y="209114"/>
                  <a:pt x="16082111" y="194179"/>
                  <a:pt x="16061839" y="182291"/>
                </a:cubicBezTo>
                <a:cubicBezTo>
                  <a:pt x="16023327" y="252702"/>
                  <a:pt x="15921975" y="179548"/>
                  <a:pt x="15904743" y="249959"/>
                </a:cubicBezTo>
                <a:cubicBezTo>
                  <a:pt x="15883459" y="203018"/>
                  <a:pt x="15852041" y="247520"/>
                  <a:pt x="15830757" y="238681"/>
                </a:cubicBezTo>
                <a:cubicBezTo>
                  <a:pt x="15830757" y="224050"/>
                  <a:pt x="15852041" y="232889"/>
                  <a:pt x="15852041" y="218259"/>
                </a:cubicBezTo>
                <a:cubicBezTo>
                  <a:pt x="15844947" y="171318"/>
                  <a:pt x="15750687" y="212162"/>
                  <a:pt x="15760823" y="235633"/>
                </a:cubicBezTo>
                <a:cubicBezTo>
                  <a:pt x="15726363" y="188692"/>
                  <a:pt x="15677715" y="229536"/>
                  <a:pt x="15629067" y="253007"/>
                </a:cubicBezTo>
                <a:cubicBezTo>
                  <a:pt x="15597647" y="223745"/>
                  <a:pt x="15464875" y="203628"/>
                  <a:pt x="15437511" y="262151"/>
                </a:cubicBezTo>
                <a:cubicBezTo>
                  <a:pt x="15423319" y="259103"/>
                  <a:pt x="15419267" y="246910"/>
                  <a:pt x="15419267" y="226488"/>
                </a:cubicBezTo>
                <a:cubicBezTo>
                  <a:pt x="15346293" y="238071"/>
                  <a:pt x="15300683" y="253007"/>
                  <a:pt x="15223655" y="226488"/>
                </a:cubicBezTo>
                <a:cubicBezTo>
                  <a:pt x="15286495" y="197227"/>
                  <a:pt x="15343251" y="232889"/>
                  <a:pt x="15384807" y="177109"/>
                </a:cubicBezTo>
                <a:cubicBezTo>
                  <a:pt x="15377711" y="168575"/>
                  <a:pt x="15367577" y="171318"/>
                  <a:pt x="15367577" y="153944"/>
                </a:cubicBezTo>
                <a:cubicBezTo>
                  <a:pt x="15339199" y="159735"/>
                  <a:pt x="15339199" y="162174"/>
                  <a:pt x="15317915" y="147543"/>
                </a:cubicBezTo>
                <a:cubicBezTo>
                  <a:pt x="15293589" y="171013"/>
                  <a:pt x="15252035" y="191435"/>
                  <a:pt x="15226697" y="164917"/>
                </a:cubicBezTo>
                <a:cubicBezTo>
                  <a:pt x="15206427" y="208809"/>
                  <a:pt x="15164871" y="188387"/>
                  <a:pt x="15137507" y="232280"/>
                </a:cubicBezTo>
                <a:cubicBezTo>
                  <a:pt x="15168927" y="197227"/>
                  <a:pt x="15123317" y="205761"/>
                  <a:pt x="15102033" y="199970"/>
                </a:cubicBezTo>
                <a:cubicBezTo>
                  <a:pt x="15213521" y="135351"/>
                  <a:pt x="15339199" y="147848"/>
                  <a:pt x="15430415" y="112490"/>
                </a:cubicBezTo>
                <a:cubicBezTo>
                  <a:pt x="15443591" y="118282"/>
                  <a:pt x="15475011" y="158821"/>
                  <a:pt x="15486159" y="114929"/>
                </a:cubicBezTo>
                <a:cubicBezTo>
                  <a:pt x="15506429" y="123768"/>
                  <a:pt x="15510483" y="147848"/>
                  <a:pt x="15530755" y="156687"/>
                </a:cubicBezTo>
                <a:cubicBezTo>
                  <a:pt x="15520619" y="142057"/>
                  <a:pt x="15537849" y="141142"/>
                  <a:pt x="15558119" y="117672"/>
                </a:cubicBezTo>
                <a:cubicBezTo>
                  <a:pt x="15569267" y="117672"/>
                  <a:pt x="15563187" y="147238"/>
                  <a:pt x="15580417" y="144190"/>
                </a:cubicBezTo>
                <a:cubicBezTo>
                  <a:pt x="15607783" y="147238"/>
                  <a:pt x="15590551" y="100603"/>
                  <a:pt x="15621971" y="103346"/>
                </a:cubicBezTo>
                <a:cubicBezTo>
                  <a:pt x="15618931" y="121025"/>
                  <a:pt x="15625011" y="121025"/>
                  <a:pt x="15635147" y="121025"/>
                </a:cubicBezTo>
                <a:cubicBezTo>
                  <a:pt x="15690891" y="56406"/>
                  <a:pt x="15820623" y="118282"/>
                  <a:pt x="15873325" y="83229"/>
                </a:cubicBezTo>
                <a:cubicBezTo>
                  <a:pt x="15932109" y="124378"/>
                  <a:pt x="15994947" y="56710"/>
                  <a:pt x="16078057" y="85972"/>
                </a:cubicBezTo>
                <a:cubicBezTo>
                  <a:pt x="16109475" y="62502"/>
                  <a:pt x="16166233" y="41775"/>
                  <a:pt x="16176367" y="76828"/>
                </a:cubicBezTo>
                <a:cubicBezTo>
                  <a:pt x="16190559" y="71036"/>
                  <a:pt x="16201707" y="55796"/>
                  <a:pt x="16211843" y="46956"/>
                </a:cubicBezTo>
                <a:cubicBezTo>
                  <a:pt x="16207787" y="38117"/>
                  <a:pt x="16193599" y="39336"/>
                  <a:pt x="16196639" y="21657"/>
                </a:cubicBezTo>
                <a:cubicBezTo>
                  <a:pt x="16207787" y="57015"/>
                  <a:pt x="16229071" y="26839"/>
                  <a:pt x="16246303" y="26839"/>
                </a:cubicBezTo>
                <a:cubicBezTo>
                  <a:pt x="16330423" y="26839"/>
                  <a:pt x="16449007" y="24096"/>
                  <a:pt x="16543263" y="29887"/>
                </a:cubicBezTo>
                <a:cubicBezTo>
                  <a:pt x="16543263" y="62197"/>
                  <a:pt x="16536169" y="53053"/>
                  <a:pt x="16515899" y="46956"/>
                </a:cubicBezTo>
                <a:cubicBezTo>
                  <a:pt x="16518939" y="58844"/>
                  <a:pt x="16514885" y="65855"/>
                  <a:pt x="16507791" y="68903"/>
                </a:cubicBezTo>
                <a:cubicBezTo>
                  <a:pt x="16511845" y="77742"/>
                  <a:pt x="16526035" y="74389"/>
                  <a:pt x="16526035" y="65855"/>
                </a:cubicBezTo>
                <a:cubicBezTo>
                  <a:pt x="16543263" y="74389"/>
                  <a:pt x="16515899" y="91458"/>
                  <a:pt x="16533129" y="100298"/>
                </a:cubicBezTo>
                <a:cubicBezTo>
                  <a:pt x="16574683" y="15256"/>
                  <a:pt x="16655765" y="89020"/>
                  <a:pt x="16718603" y="85972"/>
                </a:cubicBezTo>
                <a:cubicBezTo>
                  <a:pt x="16718603" y="80181"/>
                  <a:pt x="16703401" y="73780"/>
                  <a:pt x="16699347" y="76828"/>
                </a:cubicBezTo>
                <a:cubicBezTo>
                  <a:pt x="16701375" y="75608"/>
                  <a:pt x="16704415" y="75913"/>
                  <a:pt x="16705427" y="74999"/>
                </a:cubicBezTo>
                <a:cubicBezTo>
                  <a:pt x="16707455" y="49700"/>
                  <a:pt x="16719617" y="37203"/>
                  <a:pt x="16746983" y="37203"/>
                </a:cubicBezTo>
                <a:cubicBezTo>
                  <a:pt x="16751035" y="41470"/>
                  <a:pt x="16749009" y="50919"/>
                  <a:pt x="16751035" y="57320"/>
                </a:cubicBezTo>
                <a:cubicBezTo>
                  <a:pt x="16814887" y="31411"/>
                  <a:pt x="16882795" y="20133"/>
                  <a:pt x="16913199" y="50309"/>
                </a:cubicBezTo>
                <a:cubicBezTo>
                  <a:pt x="16934483" y="53053"/>
                  <a:pt x="16913199" y="9465"/>
                  <a:pt x="16937523" y="15256"/>
                </a:cubicBezTo>
                <a:close/>
                <a:moveTo>
                  <a:pt x="17039891" y="14952"/>
                </a:moveTo>
                <a:cubicBezTo>
                  <a:pt x="17051039" y="17695"/>
                  <a:pt x="17055095" y="26839"/>
                  <a:pt x="17072323" y="20438"/>
                </a:cubicBezTo>
                <a:cubicBezTo>
                  <a:pt x="17072323" y="28973"/>
                  <a:pt x="17064215" y="29887"/>
                  <a:pt x="17057119" y="32630"/>
                </a:cubicBezTo>
                <a:cubicBezTo>
                  <a:pt x="17057119" y="38422"/>
                  <a:pt x="17061175" y="37812"/>
                  <a:pt x="17065227" y="37812"/>
                </a:cubicBezTo>
                <a:cubicBezTo>
                  <a:pt x="17065227" y="49395"/>
                  <a:pt x="17057119" y="43908"/>
                  <a:pt x="17057119" y="41165"/>
                </a:cubicBezTo>
                <a:cubicBezTo>
                  <a:pt x="17033811" y="35374"/>
                  <a:pt x="17044959" y="64331"/>
                  <a:pt x="17017595" y="58539"/>
                </a:cubicBezTo>
                <a:cubicBezTo>
                  <a:pt x="17025703" y="50005"/>
                  <a:pt x="17029755" y="35374"/>
                  <a:pt x="17025703" y="15256"/>
                </a:cubicBezTo>
                <a:cubicBezTo>
                  <a:pt x="17031783" y="13732"/>
                  <a:pt x="17036851" y="14037"/>
                  <a:pt x="17039891" y="14952"/>
                </a:cubicBezTo>
                <a:close/>
                <a:moveTo>
                  <a:pt x="10352661" y="321"/>
                </a:moveTo>
                <a:cubicBezTo>
                  <a:pt x="10357729" y="-3337"/>
                  <a:pt x="10367864" y="25620"/>
                  <a:pt x="10382053" y="14647"/>
                </a:cubicBezTo>
                <a:cubicBezTo>
                  <a:pt x="10382053" y="29278"/>
                  <a:pt x="10394216" y="64331"/>
                  <a:pt x="10372932" y="58539"/>
                </a:cubicBezTo>
                <a:lnTo>
                  <a:pt x="10372932" y="32021"/>
                </a:lnTo>
                <a:cubicBezTo>
                  <a:pt x="10368877" y="20133"/>
                  <a:pt x="10353675" y="32326"/>
                  <a:pt x="10350634" y="17695"/>
                </a:cubicBezTo>
                <a:cubicBezTo>
                  <a:pt x="10350634" y="6722"/>
                  <a:pt x="10351648" y="1540"/>
                  <a:pt x="10352661" y="321"/>
                </a:cubicBezTo>
                <a:close/>
              </a:path>
            </a:pathLst>
          </a:custGeom>
        </p:spPr>
      </p:pic>
      <p:sp>
        <p:nvSpPr>
          <p:cNvPr id="8" name="TextBox 7">
            <a:extLst>
              <a:ext uri="{FF2B5EF4-FFF2-40B4-BE49-F238E27FC236}">
                <a16:creationId xmlns:a16="http://schemas.microsoft.com/office/drawing/2014/main" id="{D3E93A38-36F5-40AB-8F1D-B01D4E7619D0}"/>
              </a:ext>
            </a:extLst>
          </p:cNvPr>
          <p:cNvSpPr txBox="1"/>
          <p:nvPr/>
        </p:nvSpPr>
        <p:spPr>
          <a:xfrm>
            <a:off x="711200" y="1710518"/>
            <a:ext cx="7970342" cy="523220"/>
          </a:xfrm>
          <a:prstGeom prst="rect">
            <a:avLst/>
          </a:prstGeom>
          <a:noFill/>
        </p:spPr>
        <p:txBody>
          <a:bodyPr wrap="square">
            <a:spAutoFit/>
          </a:bodyPr>
          <a:lstStyle/>
          <a:p>
            <a:r>
              <a:rPr lang="fr-FR" sz="1400" b="0" dirty="0">
                <a:solidFill>
                  <a:schemeClr val="tx1"/>
                </a:solidFill>
                <a:latin typeface="Roboto" panose="02000000000000000000" pitchFamily="2" charset="0"/>
                <a:ea typeface="Roboto" panose="02000000000000000000" pitchFamily="2" charset="0"/>
              </a:rPr>
              <a:t>L’apprentissage est une phase du développement d’un réseau  de neurones durant laquelle le comportement du réseau est modifié jusqu’à  l’obtention du résultat désiré.</a:t>
            </a:r>
            <a:endParaRPr lang="fr-MA" dirty="0">
              <a:solidFill>
                <a:schemeClr val="tx1"/>
              </a:solidFill>
              <a:latin typeface="Roboto" panose="02000000000000000000" pitchFamily="2" charset="0"/>
              <a:ea typeface="Roboto" panose="02000000000000000000" pitchFamily="2" charset="0"/>
            </a:endParaRPr>
          </a:p>
        </p:txBody>
      </p:sp>
      <p:sp>
        <p:nvSpPr>
          <p:cNvPr id="18" name="Google Shape;1859;p37">
            <a:extLst>
              <a:ext uri="{FF2B5EF4-FFF2-40B4-BE49-F238E27FC236}">
                <a16:creationId xmlns:a16="http://schemas.microsoft.com/office/drawing/2014/main" id="{D3560D81-714C-485A-95C0-D45C15642C08}"/>
              </a:ext>
            </a:extLst>
          </p:cNvPr>
          <p:cNvSpPr/>
          <p:nvPr/>
        </p:nvSpPr>
        <p:spPr>
          <a:xfrm>
            <a:off x="1397716" y="2571750"/>
            <a:ext cx="2504049" cy="523221"/>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MA" b="1" dirty="0">
                <a:solidFill>
                  <a:schemeClr val="bg1"/>
                </a:solidFill>
                <a:latin typeface="Roboto" panose="02000000000000000000" pitchFamily="2" charset="0"/>
                <a:ea typeface="Roboto" panose="02000000000000000000" pitchFamily="2" charset="0"/>
              </a:rPr>
              <a:t>Apprentissage supervisé</a:t>
            </a:r>
            <a:endParaRPr b="1" dirty="0">
              <a:solidFill>
                <a:schemeClr val="bg1"/>
              </a:solidFill>
              <a:latin typeface="Roboto" panose="02000000000000000000" pitchFamily="2" charset="0"/>
              <a:ea typeface="Roboto" panose="02000000000000000000" pitchFamily="2" charset="0"/>
            </a:endParaRPr>
          </a:p>
        </p:txBody>
      </p:sp>
      <p:sp>
        <p:nvSpPr>
          <p:cNvPr id="20" name="Google Shape;1857;p37">
            <a:extLst>
              <a:ext uri="{FF2B5EF4-FFF2-40B4-BE49-F238E27FC236}">
                <a16:creationId xmlns:a16="http://schemas.microsoft.com/office/drawing/2014/main" id="{4BA71AD0-21EF-4BA9-B0F5-C36EF6CA5BAF}"/>
              </a:ext>
            </a:extLst>
          </p:cNvPr>
          <p:cNvSpPr/>
          <p:nvPr/>
        </p:nvSpPr>
        <p:spPr>
          <a:xfrm>
            <a:off x="1308358" y="2608151"/>
            <a:ext cx="2668500" cy="2428479"/>
          </a:xfrm>
          <a:prstGeom prst="rect">
            <a:avLst/>
          </a:prstGeom>
          <a:solidFill>
            <a:srgbClr val="E4EA27">
              <a:alpha val="12549"/>
            </a:srgbClr>
          </a:solidFill>
          <a:ln>
            <a:noFill/>
          </a:ln>
        </p:spPr>
        <p:txBody>
          <a:bodyPr spcFirstLastPara="1" wrap="square" lIns="91425" tIns="91425" rIns="91425" bIns="91425" anchor="ctr"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dirty="0">
              <a:solidFill>
                <a:srgbClr val="000000"/>
              </a:solidFill>
              <a:effectLst/>
              <a:latin typeface="Roboto "/>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latin typeface="Roboto "/>
              </a:rPr>
              <a:t>I</a:t>
            </a:r>
            <a:r>
              <a:rPr lang="fr-FR" b="0" i="0" dirty="0">
                <a:solidFill>
                  <a:srgbClr val="000000"/>
                </a:solidFill>
                <a:effectLst/>
                <a:latin typeface="Roboto "/>
              </a:rPr>
              <a:t>mplique l’utilisation d’ensembles de données étiquetées qui ont des entrées et des sorties attendues.</a:t>
            </a:r>
            <a:endParaRPr lang="fr-FR" sz="1400" dirty="0">
              <a:solidFill>
                <a:schemeClr val="tx1"/>
              </a:solidFill>
              <a:latin typeface="Roboto "/>
            </a:endParaRPr>
          </a:p>
        </p:txBody>
      </p:sp>
      <p:sp>
        <p:nvSpPr>
          <p:cNvPr id="30" name="Google Shape;1860;p37">
            <a:extLst>
              <a:ext uri="{FF2B5EF4-FFF2-40B4-BE49-F238E27FC236}">
                <a16:creationId xmlns:a16="http://schemas.microsoft.com/office/drawing/2014/main" id="{D383EFDE-C305-4FC1-80A3-B31A18A946AD}"/>
              </a:ext>
            </a:extLst>
          </p:cNvPr>
          <p:cNvSpPr/>
          <p:nvPr/>
        </p:nvSpPr>
        <p:spPr>
          <a:xfrm>
            <a:off x="4831997" y="2535456"/>
            <a:ext cx="2883629" cy="52322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400" b="1" dirty="0">
                <a:solidFill>
                  <a:schemeClr val="bg1"/>
                </a:solidFill>
                <a:latin typeface="Roboto "/>
              </a:rPr>
              <a:t>Apprentissage non-supervisé</a:t>
            </a:r>
          </a:p>
        </p:txBody>
      </p:sp>
      <p:sp>
        <p:nvSpPr>
          <p:cNvPr id="31" name="Google Shape;1856;p37">
            <a:extLst>
              <a:ext uri="{FF2B5EF4-FFF2-40B4-BE49-F238E27FC236}">
                <a16:creationId xmlns:a16="http://schemas.microsoft.com/office/drawing/2014/main" id="{54A00273-8545-4F42-A804-0EC2E7E7EDC0}"/>
              </a:ext>
            </a:extLst>
          </p:cNvPr>
          <p:cNvSpPr/>
          <p:nvPr/>
        </p:nvSpPr>
        <p:spPr>
          <a:xfrm>
            <a:off x="4831997" y="2535456"/>
            <a:ext cx="2883628" cy="2501173"/>
          </a:xfrm>
          <a:prstGeom prst="rect">
            <a:avLst/>
          </a:prstGeom>
          <a:solidFill>
            <a:srgbClr val="E99B27">
              <a:alpha val="12549"/>
            </a:srgbClr>
          </a:solidFill>
          <a:ln>
            <a:noFill/>
          </a:ln>
        </p:spPr>
        <p:txBody>
          <a:bodyPr spcFirstLastPara="1" wrap="square" lIns="91425" tIns="91425" rIns="91425" bIns="91425" anchor="ctr" anchorCtr="0">
            <a:noAutofit/>
          </a:bodyPr>
          <a:lstStyle/>
          <a:p>
            <a:pPr marL="158750" indent="0">
              <a:buNone/>
              <a:defRPr sz="2200" b="0">
                <a:solidFill>
                  <a:srgbClr val="6A6E77"/>
                </a:solidFill>
                <a:latin typeface="Roboto Light"/>
                <a:ea typeface="Roboto Light"/>
                <a:cs typeface="Roboto Light"/>
                <a:sym typeface="Roboto Light"/>
              </a:defRPr>
            </a:pPr>
            <a:r>
              <a:rPr lang="fr-FR" sz="1400" dirty="0">
                <a:solidFill>
                  <a:schemeClr val="tx1"/>
                </a:solidFill>
                <a:latin typeface="Roboto "/>
              </a:rPr>
              <a:t>Implique l’utilisation  d’ensembles de données sans structure spécifique.</a:t>
            </a:r>
          </a:p>
        </p:txBody>
      </p:sp>
    </p:spTree>
    <p:extLst>
      <p:ext uri="{BB962C8B-B14F-4D97-AF65-F5344CB8AC3E}">
        <p14:creationId xmlns:p14="http://schemas.microsoft.com/office/powerpoint/2010/main" val="420510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animBg="1"/>
      <p:bldP spid="20" grpId="0" animBg="1"/>
      <p:bldP spid="30"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F1AA81D-3568-49BC-A8BF-6814D7DE3047}"/>
              </a:ext>
            </a:extLst>
          </p:cNvPr>
          <p:cNvSpPr/>
          <p:nvPr/>
        </p:nvSpPr>
        <p:spPr>
          <a:xfrm>
            <a:off x="0" y="1776649"/>
            <a:ext cx="3665562" cy="1754326"/>
          </a:xfrm>
          <a:prstGeom prst="rect">
            <a:avLst/>
          </a:prstGeom>
          <a:noFill/>
        </p:spPr>
        <p:txBody>
          <a:bodyPr wrap="square" lIns="91440" tIns="45720" rIns="91440" bIns="45720">
            <a:spAutoFit/>
          </a:bodyPr>
          <a:lstStyle/>
          <a:p>
            <a:pPr algn="ctr"/>
            <a:r>
              <a:rPr lang="fr-FR"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Deep</a:t>
            </a:r>
            <a:r>
              <a:rPr lang="fr-FR"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fr-FR"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learning</a:t>
            </a:r>
            <a:endParaRPr lang="fr-MA"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4" name="Picture 3">
            <a:extLst>
              <a:ext uri="{FF2B5EF4-FFF2-40B4-BE49-F238E27FC236}">
                <a16:creationId xmlns:a16="http://schemas.microsoft.com/office/drawing/2014/main" id="{8ED4FB96-5202-454C-832C-8B90A84096F6}"/>
              </a:ext>
            </a:extLst>
          </p:cNvPr>
          <p:cNvPicPr>
            <a:picLocks noChangeAspect="1"/>
          </p:cNvPicPr>
          <p:nvPr/>
        </p:nvPicPr>
        <p:blipFill>
          <a:blip r:embed="rId3"/>
          <a:stretch>
            <a:fillRect/>
          </a:stretch>
        </p:blipFill>
        <p:spPr>
          <a:xfrm>
            <a:off x="3810000" y="0"/>
            <a:ext cx="5334000" cy="5143500"/>
          </a:xfrm>
          <a:prstGeom prst="rect">
            <a:avLst/>
          </a:prstGeom>
        </p:spPr>
      </p:pic>
    </p:spTree>
    <p:extLst>
      <p:ext uri="{BB962C8B-B14F-4D97-AF65-F5344CB8AC3E}">
        <p14:creationId xmlns:p14="http://schemas.microsoft.com/office/powerpoint/2010/main" val="3401039778"/>
      </p:ext>
    </p:extLst>
  </p:cSld>
  <p:clrMapOvr>
    <a:masterClrMapping/>
  </p:clrMapOvr>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4922</TotalTime>
  <Words>6515</Words>
  <Application>Microsoft Office PowerPoint</Application>
  <PresentationFormat>On-screen Show (16:9)</PresentationFormat>
  <Paragraphs>638</Paragraphs>
  <Slides>59</Slides>
  <Notes>59</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59</vt:i4>
      </vt:variant>
    </vt:vector>
  </HeadingPairs>
  <TitlesOfParts>
    <vt:vector size="79" baseType="lpstr">
      <vt:lpstr>Courier New</vt:lpstr>
      <vt:lpstr>Arial</vt:lpstr>
      <vt:lpstr>agrandirnarrow</vt:lpstr>
      <vt:lpstr>AvenirNext</vt:lpstr>
      <vt:lpstr>Roboto </vt:lpstr>
      <vt:lpstr>Fira Sans Extra Condensed</vt:lpstr>
      <vt:lpstr>Fira Sans Extra Condensed SemiBold</vt:lpstr>
      <vt:lpstr>Calibri Light</vt:lpstr>
      <vt:lpstr>Open Sans</vt:lpstr>
      <vt:lpstr>Calibri</vt:lpstr>
      <vt:lpstr>Menlo</vt:lpstr>
      <vt:lpstr>Gulim</vt:lpstr>
      <vt:lpstr>Roboto</vt:lpstr>
      <vt:lpstr>Wingdings</vt:lpstr>
      <vt:lpstr>Helvetica</vt:lpstr>
      <vt:lpstr>Times New Roman</vt:lpstr>
      <vt:lpstr>Libre Baskerville</vt:lpstr>
      <vt:lpstr>Google Sans</vt:lpstr>
      <vt:lpstr>Symbol</vt:lpstr>
      <vt:lpstr>Machine Learning Infographics by Slidesgo</vt:lpstr>
      <vt:lpstr>DEEP LEARNING    RNN, RBM, CNN</vt:lpstr>
      <vt:lpstr>Plan</vt:lpstr>
      <vt:lpstr>Introduction</vt:lpstr>
      <vt:lpstr>Introduction</vt:lpstr>
      <vt:lpstr>PowerPoint Presentation</vt:lpstr>
      <vt:lpstr>Rappel sur les réseaux de neurones artificiels</vt:lpstr>
      <vt:lpstr>Rappel sur les réseaux de neurones artificiels</vt:lpstr>
      <vt:lpstr>Rappel sur les réseaux de neurones artificiels</vt:lpstr>
      <vt:lpstr>PowerPoint Presentation</vt:lpstr>
      <vt:lpstr>Deep Learning</vt:lpstr>
      <vt:lpstr>Fonctionnement de DL</vt:lpstr>
      <vt:lpstr>PowerPoint Presentation</vt:lpstr>
      <vt:lpstr>Réseaux de neurones récurrents</vt:lpstr>
      <vt:lpstr>Réseaux de neurones récurrents</vt:lpstr>
      <vt:lpstr>Réseaux de neurones récurrents</vt:lpstr>
      <vt:lpstr>Réseaux de neurones récurrents</vt:lpstr>
      <vt:lpstr>Réseaux de neurones récurrents</vt:lpstr>
      <vt:lpstr>Réseaux de neurones récurrents</vt:lpstr>
      <vt:lpstr>Réseaux de neurones récurrents</vt:lpstr>
      <vt:lpstr>Réseaux de neurones récurrents</vt:lpstr>
      <vt:lpstr>Réseaux de neurones récurrents</vt:lpstr>
      <vt:lpstr>Réseaux de neurones récurrents</vt:lpstr>
      <vt:lpstr>Réseaux de neurones récurrents</vt:lpstr>
      <vt:lpstr>Réseaux de neurones récurrents</vt:lpstr>
      <vt:lpstr>Réseaux de neurones récurrents</vt:lpstr>
      <vt:lpstr>Réseaux de neurones récurrents</vt:lpstr>
      <vt:lpstr>Réseaux de neurones récurrents</vt:lpstr>
      <vt:lpstr>Réseaux de neurones récurrents</vt:lpstr>
      <vt:lpstr>Réseaux de neurones récurrents</vt:lpstr>
      <vt:lpstr>Machine De Boltzmann Restreinte</vt:lpstr>
      <vt:lpstr>Machine De Boltzmann Restreinte</vt:lpstr>
      <vt:lpstr>Machine De Boltzmann Restreinte</vt:lpstr>
      <vt:lpstr>Machine De Boltzmann Restreinte</vt:lpstr>
      <vt:lpstr>Machine De Boltzmann Restreinte</vt:lpstr>
      <vt:lpstr>Machine De Boltzmann Restreinte</vt:lpstr>
      <vt:lpstr>Machine De Boltzmann Restreinte</vt:lpstr>
      <vt:lpstr>Machine De Boltzmann Restreinte</vt:lpstr>
      <vt:lpstr>Machine De Boltzmann Restreinte</vt:lpstr>
      <vt:lpstr>Machine De Boltzmann Restreinte</vt:lpstr>
      <vt:lpstr>Machine De Boltzmann Restreinte</vt:lpstr>
      <vt:lpstr>Machine De Boltzmann Restreinte</vt:lpstr>
      <vt:lpstr>Machine De Boltzmann Restreinte</vt:lpstr>
      <vt:lpstr>Machine De Boltzmann Restreinte</vt:lpstr>
      <vt:lpstr>Réseau de croyance profond</vt:lpstr>
      <vt:lpstr>Réseau de croyance profond</vt:lpstr>
      <vt:lpstr>Réseaux de neurones convolutifs </vt:lpstr>
      <vt:lpstr>Réseaux de neurones convolutifs </vt:lpstr>
      <vt:lpstr>Réseaux de neurones convolutifs </vt:lpstr>
      <vt:lpstr>Réseaux de neurones convolutifs </vt:lpstr>
      <vt:lpstr>Réseaux de neurones convolutifs </vt:lpstr>
      <vt:lpstr>Réseaux de neurones convolutifs </vt:lpstr>
      <vt:lpstr>Réseaux de neurones convolutifs </vt:lpstr>
      <vt:lpstr>Réseaux de neurones convolutifs </vt:lpstr>
      <vt:lpstr>Réseaux de neurones convolutifs </vt:lpstr>
      <vt:lpstr>Réseaux de neurones convolutifs </vt:lpstr>
      <vt:lpstr>PowerPoint Presentation</vt:lpstr>
      <vt:lpstr>Deep Learning</vt:lpstr>
      <vt:lpstr>Domaines d’application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Infographics</dc:title>
  <cp:lastModifiedBy>1</cp:lastModifiedBy>
  <cp:revision>115</cp:revision>
  <dcterms:modified xsi:type="dcterms:W3CDTF">2021-12-13T01:33:30Z</dcterms:modified>
</cp:coreProperties>
</file>